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714" r:id="rId3"/>
    <p:sldId id="710" r:id="rId5"/>
    <p:sldId id="712" r:id="rId6"/>
    <p:sldId id="1020" r:id="rId7"/>
    <p:sldId id="711" r:id="rId8"/>
    <p:sldId id="821" r:id="rId9"/>
    <p:sldId id="934" r:id="rId10"/>
    <p:sldId id="1072" r:id="rId11"/>
    <p:sldId id="600" r:id="rId12"/>
    <p:sldId id="604" r:id="rId13"/>
    <p:sldId id="605" r:id="rId14"/>
    <p:sldId id="894" r:id="rId15"/>
    <p:sldId id="895" r:id="rId16"/>
    <p:sldId id="896" r:id="rId17"/>
    <p:sldId id="606" r:id="rId18"/>
    <p:sldId id="608" r:id="rId19"/>
    <p:sldId id="820" r:id="rId20"/>
    <p:sldId id="942" r:id="rId21"/>
    <p:sldId id="982" r:id="rId22"/>
    <p:sldId id="610" r:id="rId23"/>
    <p:sldId id="609" r:id="rId24"/>
    <p:sldId id="612" r:id="rId25"/>
    <p:sldId id="611" r:id="rId26"/>
    <p:sldId id="981" r:id="rId27"/>
    <p:sldId id="936" r:id="rId28"/>
    <p:sldId id="937" r:id="rId29"/>
    <p:sldId id="940" r:id="rId30"/>
    <p:sldId id="939" r:id="rId31"/>
    <p:sldId id="616" r:id="rId32"/>
    <p:sldId id="867" r:id="rId33"/>
    <p:sldId id="739" r:id="rId34"/>
    <p:sldId id="740" r:id="rId35"/>
    <p:sldId id="741" r:id="rId36"/>
    <p:sldId id="742" r:id="rId37"/>
    <p:sldId id="743" r:id="rId38"/>
    <p:sldId id="744" r:id="rId39"/>
    <p:sldId id="745" r:id="rId40"/>
    <p:sldId id="746" r:id="rId41"/>
    <p:sldId id="747" r:id="rId42"/>
    <p:sldId id="748" r:id="rId43"/>
    <p:sldId id="749" r:id="rId44"/>
    <p:sldId id="750" r:id="rId45"/>
    <p:sldId id="751" r:id="rId46"/>
    <p:sldId id="775" r:id="rId47"/>
    <p:sldId id="776" r:id="rId48"/>
    <p:sldId id="777" r:id="rId49"/>
    <p:sldId id="753" r:id="rId50"/>
    <p:sldId id="778" r:id="rId51"/>
    <p:sldId id="872" r:id="rId52"/>
    <p:sldId id="757" r:id="rId53"/>
    <p:sldId id="758" r:id="rId54"/>
    <p:sldId id="759" r:id="rId55"/>
    <p:sldId id="766" r:id="rId56"/>
    <p:sldId id="767" r:id="rId57"/>
    <p:sldId id="781" r:id="rId58"/>
    <p:sldId id="893" r:id="rId5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D87"/>
    <a:srgbClr val="E2CACB"/>
    <a:srgbClr val="E3CCCD"/>
    <a:srgbClr val="B07777"/>
    <a:srgbClr val="1F2DA8"/>
    <a:srgbClr val="B5E2ED"/>
    <a:srgbClr val="6A9ED3"/>
    <a:srgbClr val="FFFEF6"/>
    <a:srgbClr val="090707"/>
    <a:srgbClr val="4D1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94700" autoAdjust="0"/>
  </p:normalViewPr>
  <p:slideViewPr>
    <p:cSldViewPr>
      <p:cViewPr>
        <p:scale>
          <a:sx n="100" d="100"/>
          <a:sy n="100" d="100"/>
        </p:scale>
        <p:origin x="-1176" y="-235"/>
      </p:cViewPr>
      <p:guideLst>
        <p:guide orient="horz" pos="1392"/>
        <p:guide pos="2880"/>
      </p:guideLst>
    </p:cSldViewPr>
  </p:slideViewPr>
  <p:outlineViewPr>
    <p:cViewPr>
      <p:scale>
        <a:sx n="33" d="100"/>
        <a:sy n="33" d="100"/>
      </p:scale>
      <p:origin x="0" y="-6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202217-91E1-499B-9EDA-CE4ADF7D1673}" type="doc">
      <dgm:prSet loTypeId="urn:microsoft.com/office/officeart/2005/8/layout/hProcess9#1" loCatId="process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7002EFB3-CA13-4FC4-99C0-B485A52E88E9}">
      <dgm:prSet/>
      <dgm:spPr/>
      <dgm:t>
        <a:bodyPr/>
        <a:lstStyle/>
        <a:p>
          <a:pPr rtl="0"/>
          <a:r>
            <a:rPr lang="zh-CN" b="1" smtClean="0"/>
            <a:t>需求调研</a:t>
          </a:r>
          <a:endParaRPr lang="zh-CN"/>
        </a:p>
      </dgm:t>
    </dgm:pt>
    <dgm:pt modelId="{058529FB-7F0B-4582-B24C-52F38FF38122}" cxnId="{DD4BF491-70E5-4A80-B8C1-C64C781BE77A}" type="parTrans">
      <dgm:prSet/>
      <dgm:spPr/>
      <dgm:t>
        <a:bodyPr/>
        <a:lstStyle/>
        <a:p>
          <a:endParaRPr lang="zh-CN" altLang="en-US"/>
        </a:p>
      </dgm:t>
    </dgm:pt>
    <dgm:pt modelId="{F1E2F664-DB94-404A-928D-9E92C594B2C7}" cxnId="{DD4BF491-70E5-4A80-B8C1-C64C781BE77A}" type="sibTrans">
      <dgm:prSet/>
      <dgm:spPr/>
      <dgm:t>
        <a:bodyPr/>
        <a:lstStyle/>
        <a:p>
          <a:endParaRPr lang="zh-CN" altLang="en-US"/>
        </a:p>
      </dgm:t>
    </dgm:pt>
    <dgm:pt modelId="{A8DB487E-2949-4344-BA90-88088C4A9ECC}">
      <dgm:prSet/>
      <dgm:spPr/>
      <dgm:t>
        <a:bodyPr/>
        <a:lstStyle/>
        <a:p>
          <a:pPr rtl="0"/>
          <a:r>
            <a:rPr lang="zh-CN" b="1" smtClean="0"/>
            <a:t>教师申报</a:t>
          </a:r>
          <a:endParaRPr lang="zh-CN"/>
        </a:p>
      </dgm:t>
    </dgm:pt>
    <dgm:pt modelId="{C690E195-E48E-445A-91D6-03BBDFEDD722}" cxnId="{249D1498-D0D0-49D8-9717-9485BDD9688A}" type="parTrans">
      <dgm:prSet/>
      <dgm:spPr/>
      <dgm:t>
        <a:bodyPr/>
        <a:lstStyle/>
        <a:p>
          <a:endParaRPr lang="zh-CN" altLang="en-US"/>
        </a:p>
      </dgm:t>
    </dgm:pt>
    <dgm:pt modelId="{D9124FBF-EFDC-4167-A93F-DFE28C23EF74}" cxnId="{249D1498-D0D0-49D8-9717-9485BDD9688A}" type="sibTrans">
      <dgm:prSet/>
      <dgm:spPr/>
      <dgm:t>
        <a:bodyPr/>
        <a:lstStyle/>
        <a:p>
          <a:endParaRPr lang="zh-CN" altLang="en-US"/>
        </a:p>
      </dgm:t>
    </dgm:pt>
    <dgm:pt modelId="{16906871-362D-43AD-9DB6-459321E6C8D5}">
      <dgm:prSet/>
      <dgm:spPr/>
      <dgm:t>
        <a:bodyPr/>
        <a:lstStyle/>
        <a:p>
          <a:pPr rtl="0"/>
          <a:r>
            <a:rPr lang="zh-CN" b="1" smtClean="0"/>
            <a:t>部门审议</a:t>
          </a:r>
          <a:endParaRPr lang="zh-CN"/>
        </a:p>
      </dgm:t>
    </dgm:pt>
    <dgm:pt modelId="{972D349A-821F-4B3F-ACD9-C9148C09D9DC}" cxnId="{45092F0F-9359-414E-8A32-E8141D63EC23}" type="parTrans">
      <dgm:prSet/>
      <dgm:spPr/>
      <dgm:t>
        <a:bodyPr/>
        <a:lstStyle/>
        <a:p>
          <a:endParaRPr lang="zh-CN" altLang="en-US"/>
        </a:p>
      </dgm:t>
    </dgm:pt>
    <dgm:pt modelId="{6988B830-C346-4668-8E1B-7540A2113523}" cxnId="{45092F0F-9359-414E-8A32-E8141D63EC23}" type="sibTrans">
      <dgm:prSet/>
      <dgm:spPr/>
      <dgm:t>
        <a:bodyPr/>
        <a:lstStyle/>
        <a:p>
          <a:endParaRPr lang="zh-CN" altLang="en-US"/>
        </a:p>
      </dgm:t>
    </dgm:pt>
    <dgm:pt modelId="{DE49537A-6EA4-4D3C-A81D-C8DB51435C18}">
      <dgm:prSet/>
      <dgm:spPr/>
      <dgm:t>
        <a:bodyPr/>
        <a:lstStyle/>
        <a:p>
          <a:pPr rtl="0"/>
          <a:r>
            <a:rPr lang="zh-CN" b="1" smtClean="0"/>
            <a:t>学生选课</a:t>
          </a:r>
          <a:endParaRPr lang="zh-CN"/>
        </a:p>
      </dgm:t>
    </dgm:pt>
    <dgm:pt modelId="{F346B4A3-C481-49E0-B79D-CA1D4F8570FC}" cxnId="{A15D2D80-0BFC-44DE-B366-D785CC1352D8}" type="parTrans">
      <dgm:prSet/>
      <dgm:spPr/>
      <dgm:t>
        <a:bodyPr/>
        <a:lstStyle/>
        <a:p>
          <a:endParaRPr lang="zh-CN" altLang="en-US"/>
        </a:p>
      </dgm:t>
    </dgm:pt>
    <dgm:pt modelId="{084063EC-152B-4578-9D05-4B3731062490}" cxnId="{A15D2D80-0BFC-44DE-B366-D785CC1352D8}" type="sibTrans">
      <dgm:prSet/>
      <dgm:spPr/>
      <dgm:t>
        <a:bodyPr/>
        <a:lstStyle/>
        <a:p>
          <a:endParaRPr lang="zh-CN" altLang="en-US"/>
        </a:p>
      </dgm:t>
    </dgm:pt>
    <dgm:pt modelId="{98374D23-ADE9-4D72-91C0-6B8008D17806}">
      <dgm:prSet/>
      <dgm:spPr/>
      <dgm:t>
        <a:bodyPr/>
        <a:lstStyle/>
        <a:p>
          <a:pPr rtl="0"/>
          <a:r>
            <a:rPr lang="zh-CN" b="1" smtClean="0"/>
            <a:t>走班上课</a:t>
          </a:r>
          <a:endParaRPr lang="zh-CN"/>
        </a:p>
      </dgm:t>
    </dgm:pt>
    <dgm:pt modelId="{68B6914A-4AF6-4304-8ECA-BFB6969D65A2}" cxnId="{17DFEA94-A213-4E7E-A829-CC18A4CD19CD}" type="parTrans">
      <dgm:prSet/>
      <dgm:spPr/>
      <dgm:t>
        <a:bodyPr/>
        <a:lstStyle/>
        <a:p>
          <a:endParaRPr lang="zh-CN" altLang="en-US"/>
        </a:p>
      </dgm:t>
    </dgm:pt>
    <dgm:pt modelId="{1505A059-51AD-420C-A9C6-4D2DEFAE9AB8}" cxnId="{17DFEA94-A213-4E7E-A829-CC18A4CD19CD}" type="sibTrans">
      <dgm:prSet/>
      <dgm:spPr/>
      <dgm:t>
        <a:bodyPr/>
        <a:lstStyle/>
        <a:p>
          <a:endParaRPr lang="zh-CN" altLang="en-US"/>
        </a:p>
      </dgm:t>
    </dgm:pt>
    <dgm:pt modelId="{1370D44F-20B8-482D-AA2B-DFB5A60E8D7F}">
      <dgm:prSet/>
      <dgm:spPr/>
      <dgm:t>
        <a:bodyPr/>
        <a:lstStyle/>
        <a:p>
          <a:pPr rtl="0"/>
          <a:r>
            <a:rPr lang="zh-CN" b="1" smtClean="0"/>
            <a:t>巡课指导</a:t>
          </a:r>
          <a:endParaRPr lang="zh-CN"/>
        </a:p>
      </dgm:t>
    </dgm:pt>
    <dgm:pt modelId="{6E001F52-84FF-4FF7-A74C-FFB677994A4D}" cxnId="{31C317EC-313D-4D8A-A10F-9B07BCEC112E}" type="parTrans">
      <dgm:prSet/>
      <dgm:spPr/>
      <dgm:t>
        <a:bodyPr/>
        <a:lstStyle/>
        <a:p>
          <a:endParaRPr lang="zh-CN" altLang="en-US"/>
        </a:p>
      </dgm:t>
    </dgm:pt>
    <dgm:pt modelId="{A056F0BC-1183-48F0-8CCD-54F5A5423AF7}" cxnId="{31C317EC-313D-4D8A-A10F-9B07BCEC112E}" type="sibTrans">
      <dgm:prSet/>
      <dgm:spPr/>
      <dgm:t>
        <a:bodyPr/>
        <a:lstStyle/>
        <a:p>
          <a:endParaRPr lang="zh-CN" altLang="en-US"/>
        </a:p>
      </dgm:t>
    </dgm:pt>
    <dgm:pt modelId="{E8C4F8EF-2A38-4FC8-8B86-EE1D73C2DB61}">
      <dgm:prSet/>
      <dgm:spPr/>
      <dgm:t>
        <a:bodyPr/>
        <a:lstStyle/>
        <a:p>
          <a:pPr rtl="0"/>
          <a:r>
            <a:rPr lang="zh-CN" b="1" smtClean="0"/>
            <a:t>期末展评</a:t>
          </a:r>
          <a:endParaRPr lang="zh-CN"/>
        </a:p>
      </dgm:t>
    </dgm:pt>
    <dgm:pt modelId="{18297565-C168-4356-8234-9AD6352A5ABD}" cxnId="{3BF550EA-A3A8-494D-8BAD-B3A1BB137F3C}" type="parTrans">
      <dgm:prSet/>
      <dgm:spPr/>
      <dgm:t>
        <a:bodyPr/>
        <a:lstStyle/>
        <a:p>
          <a:endParaRPr lang="zh-CN" altLang="en-US"/>
        </a:p>
      </dgm:t>
    </dgm:pt>
    <dgm:pt modelId="{165FD070-082F-4A5A-A893-AD65E78C1C18}" cxnId="{3BF550EA-A3A8-494D-8BAD-B3A1BB137F3C}" type="sibTrans">
      <dgm:prSet/>
      <dgm:spPr/>
      <dgm:t>
        <a:bodyPr/>
        <a:lstStyle/>
        <a:p>
          <a:endParaRPr lang="zh-CN" altLang="en-US"/>
        </a:p>
      </dgm:t>
    </dgm:pt>
    <dgm:pt modelId="{3EC14CC8-E36A-4C7C-8692-C86998957A28}" type="pres">
      <dgm:prSet presAssocID="{F4202217-91E1-499B-9EDA-CE4ADF7D167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D4789C0-CCD6-40B3-907E-AD6B8D29B6AC}" type="pres">
      <dgm:prSet presAssocID="{F4202217-91E1-499B-9EDA-CE4ADF7D1673}" presName="arrow" presStyleLbl="bgShp" presStyleIdx="0" presStyleCnt="1" custScaleX="117647" custLinFactNeighborX="-53294" custLinFactNeighborY="46543"/>
      <dgm:spPr/>
    </dgm:pt>
    <dgm:pt modelId="{49DA226F-6A47-46D1-8A7F-924C81A2437A}" type="pres">
      <dgm:prSet presAssocID="{F4202217-91E1-499B-9EDA-CE4ADF7D1673}" presName="linearProcess" presStyleCnt="0"/>
      <dgm:spPr/>
    </dgm:pt>
    <dgm:pt modelId="{7AA48090-ACC6-4D85-8BA4-E1B83378262F}" type="pres">
      <dgm:prSet presAssocID="{7002EFB3-CA13-4FC4-99C0-B485A52E88E9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FF4C206-A2A4-4707-8DE7-6E40C75D5A5E}" type="pres">
      <dgm:prSet presAssocID="{F1E2F664-DB94-404A-928D-9E92C594B2C7}" presName="sibTrans" presStyleCnt="0"/>
      <dgm:spPr/>
    </dgm:pt>
    <dgm:pt modelId="{77FACBB2-C73D-4CEF-B7A6-EE7DC3734B33}" type="pres">
      <dgm:prSet presAssocID="{A8DB487E-2949-4344-BA90-88088C4A9ECC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FC9AB4F-C274-461A-B53F-8F0585EDC866}" type="pres">
      <dgm:prSet presAssocID="{D9124FBF-EFDC-4167-A93F-DFE28C23EF74}" presName="sibTrans" presStyleCnt="0"/>
      <dgm:spPr/>
    </dgm:pt>
    <dgm:pt modelId="{B216E47C-05AD-4B76-8155-8EE4BAA4C121}" type="pres">
      <dgm:prSet presAssocID="{16906871-362D-43AD-9DB6-459321E6C8D5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1F82FC-5A30-4419-B17F-BF28BF17CBC7}" type="pres">
      <dgm:prSet presAssocID="{6988B830-C346-4668-8E1B-7540A2113523}" presName="sibTrans" presStyleCnt="0"/>
      <dgm:spPr/>
    </dgm:pt>
    <dgm:pt modelId="{A7D3416B-722F-47C2-BE07-0CA7FC52E600}" type="pres">
      <dgm:prSet presAssocID="{DE49537A-6EA4-4D3C-A81D-C8DB51435C18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6CF855-07C7-4B80-BB43-A24287352041}" type="pres">
      <dgm:prSet presAssocID="{084063EC-152B-4578-9D05-4B3731062490}" presName="sibTrans" presStyleCnt="0"/>
      <dgm:spPr/>
    </dgm:pt>
    <dgm:pt modelId="{027D7D46-A864-42C5-980F-CDA46EC5AB8E}" type="pres">
      <dgm:prSet presAssocID="{98374D23-ADE9-4D72-91C0-6B8008D17806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B28A93-2D3C-4CB8-BADC-C77C6796068B}" type="pres">
      <dgm:prSet presAssocID="{1505A059-51AD-420C-A9C6-4D2DEFAE9AB8}" presName="sibTrans" presStyleCnt="0"/>
      <dgm:spPr/>
    </dgm:pt>
    <dgm:pt modelId="{965A02E3-1833-4E8F-84A2-605EB7CABE55}" type="pres">
      <dgm:prSet presAssocID="{1370D44F-20B8-482D-AA2B-DFB5A60E8D7F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2F76B59-845C-4E21-ADB5-80C808D5CFC6}" type="pres">
      <dgm:prSet presAssocID="{A056F0BC-1183-48F0-8CCD-54F5A5423AF7}" presName="sibTrans" presStyleCnt="0"/>
      <dgm:spPr/>
    </dgm:pt>
    <dgm:pt modelId="{C65AB816-05A6-4638-B3A9-E4C20D646082}" type="pres">
      <dgm:prSet presAssocID="{E8C4F8EF-2A38-4FC8-8B86-EE1D73C2DB61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7DFEA94-A213-4E7E-A829-CC18A4CD19CD}" srcId="{F4202217-91E1-499B-9EDA-CE4ADF7D1673}" destId="{98374D23-ADE9-4D72-91C0-6B8008D17806}" srcOrd="4" destOrd="0" parTransId="{68B6914A-4AF6-4304-8ECA-BFB6969D65A2}" sibTransId="{1505A059-51AD-420C-A9C6-4D2DEFAE9AB8}"/>
    <dgm:cxn modelId="{B0156B7D-789C-4084-B257-DEB1CE7F0FC9}" type="presOf" srcId="{A8DB487E-2949-4344-BA90-88088C4A9ECC}" destId="{77FACBB2-C73D-4CEF-B7A6-EE7DC3734B33}" srcOrd="0" destOrd="0" presId="urn:microsoft.com/office/officeart/2005/8/layout/hProcess9#1"/>
    <dgm:cxn modelId="{45092F0F-9359-414E-8A32-E8141D63EC23}" srcId="{F4202217-91E1-499B-9EDA-CE4ADF7D1673}" destId="{16906871-362D-43AD-9DB6-459321E6C8D5}" srcOrd="2" destOrd="0" parTransId="{972D349A-821F-4B3F-ACD9-C9148C09D9DC}" sibTransId="{6988B830-C346-4668-8E1B-7540A2113523}"/>
    <dgm:cxn modelId="{871E3CBF-7DD9-4600-9E68-93949FDC2A06}" type="presOf" srcId="{DE49537A-6EA4-4D3C-A81D-C8DB51435C18}" destId="{A7D3416B-722F-47C2-BE07-0CA7FC52E600}" srcOrd="0" destOrd="0" presId="urn:microsoft.com/office/officeart/2005/8/layout/hProcess9#1"/>
    <dgm:cxn modelId="{31C317EC-313D-4D8A-A10F-9B07BCEC112E}" srcId="{F4202217-91E1-499B-9EDA-CE4ADF7D1673}" destId="{1370D44F-20B8-482D-AA2B-DFB5A60E8D7F}" srcOrd="5" destOrd="0" parTransId="{6E001F52-84FF-4FF7-A74C-FFB677994A4D}" sibTransId="{A056F0BC-1183-48F0-8CCD-54F5A5423AF7}"/>
    <dgm:cxn modelId="{3A9C1CD8-9768-49E3-9638-3FEDA011F8E5}" type="presOf" srcId="{7002EFB3-CA13-4FC4-99C0-B485A52E88E9}" destId="{7AA48090-ACC6-4D85-8BA4-E1B83378262F}" srcOrd="0" destOrd="0" presId="urn:microsoft.com/office/officeart/2005/8/layout/hProcess9#1"/>
    <dgm:cxn modelId="{B46A54AC-BF4C-487A-8F1E-12EE68257593}" type="presOf" srcId="{F4202217-91E1-499B-9EDA-CE4ADF7D1673}" destId="{3EC14CC8-E36A-4C7C-8692-C86998957A28}" srcOrd="0" destOrd="0" presId="urn:microsoft.com/office/officeart/2005/8/layout/hProcess9#1"/>
    <dgm:cxn modelId="{249D1498-D0D0-49D8-9717-9485BDD9688A}" srcId="{F4202217-91E1-499B-9EDA-CE4ADF7D1673}" destId="{A8DB487E-2949-4344-BA90-88088C4A9ECC}" srcOrd="1" destOrd="0" parTransId="{C690E195-E48E-445A-91D6-03BBDFEDD722}" sibTransId="{D9124FBF-EFDC-4167-A93F-DFE28C23EF74}"/>
    <dgm:cxn modelId="{3BF550EA-A3A8-494D-8BAD-B3A1BB137F3C}" srcId="{F4202217-91E1-499B-9EDA-CE4ADF7D1673}" destId="{E8C4F8EF-2A38-4FC8-8B86-EE1D73C2DB61}" srcOrd="6" destOrd="0" parTransId="{18297565-C168-4356-8234-9AD6352A5ABD}" sibTransId="{165FD070-082F-4A5A-A893-AD65E78C1C18}"/>
    <dgm:cxn modelId="{F803413E-D59B-4784-BD61-0A39F1C33B34}" type="presOf" srcId="{E8C4F8EF-2A38-4FC8-8B86-EE1D73C2DB61}" destId="{C65AB816-05A6-4638-B3A9-E4C20D646082}" srcOrd="0" destOrd="0" presId="urn:microsoft.com/office/officeart/2005/8/layout/hProcess9#1"/>
    <dgm:cxn modelId="{A15D2D80-0BFC-44DE-B366-D785CC1352D8}" srcId="{F4202217-91E1-499B-9EDA-CE4ADF7D1673}" destId="{DE49537A-6EA4-4D3C-A81D-C8DB51435C18}" srcOrd="3" destOrd="0" parTransId="{F346B4A3-C481-49E0-B79D-CA1D4F8570FC}" sibTransId="{084063EC-152B-4578-9D05-4B3731062490}"/>
    <dgm:cxn modelId="{BC81959E-A364-4257-A5C3-8E97378BD411}" type="presOf" srcId="{98374D23-ADE9-4D72-91C0-6B8008D17806}" destId="{027D7D46-A864-42C5-980F-CDA46EC5AB8E}" srcOrd="0" destOrd="0" presId="urn:microsoft.com/office/officeart/2005/8/layout/hProcess9#1"/>
    <dgm:cxn modelId="{DD4BF491-70E5-4A80-B8C1-C64C781BE77A}" srcId="{F4202217-91E1-499B-9EDA-CE4ADF7D1673}" destId="{7002EFB3-CA13-4FC4-99C0-B485A52E88E9}" srcOrd="0" destOrd="0" parTransId="{058529FB-7F0B-4582-B24C-52F38FF38122}" sibTransId="{F1E2F664-DB94-404A-928D-9E92C594B2C7}"/>
    <dgm:cxn modelId="{3F7B5E6D-B4D0-4575-9133-4FC073C31980}" type="presOf" srcId="{1370D44F-20B8-482D-AA2B-DFB5A60E8D7F}" destId="{965A02E3-1833-4E8F-84A2-605EB7CABE55}" srcOrd="0" destOrd="0" presId="urn:microsoft.com/office/officeart/2005/8/layout/hProcess9#1"/>
    <dgm:cxn modelId="{1BDA0B33-C0FB-42C8-80D4-1897D40839CF}" type="presOf" srcId="{16906871-362D-43AD-9DB6-459321E6C8D5}" destId="{B216E47C-05AD-4B76-8155-8EE4BAA4C121}" srcOrd="0" destOrd="0" presId="urn:microsoft.com/office/officeart/2005/8/layout/hProcess9#1"/>
    <dgm:cxn modelId="{02F5FBD5-90B6-4B63-B710-F595B7FAE86D}" type="presParOf" srcId="{3EC14CC8-E36A-4C7C-8692-C86998957A28}" destId="{4D4789C0-CCD6-40B3-907E-AD6B8D29B6AC}" srcOrd="0" destOrd="0" presId="urn:microsoft.com/office/officeart/2005/8/layout/hProcess9#1"/>
    <dgm:cxn modelId="{1ED8B0AD-D13E-4BE9-A306-685E3DA069D9}" type="presParOf" srcId="{3EC14CC8-E36A-4C7C-8692-C86998957A28}" destId="{49DA226F-6A47-46D1-8A7F-924C81A2437A}" srcOrd="1" destOrd="0" presId="urn:microsoft.com/office/officeart/2005/8/layout/hProcess9#1"/>
    <dgm:cxn modelId="{9E86DC3D-BF3F-4AD5-9007-D3DE4E5CC097}" type="presParOf" srcId="{49DA226F-6A47-46D1-8A7F-924C81A2437A}" destId="{7AA48090-ACC6-4D85-8BA4-E1B83378262F}" srcOrd="0" destOrd="0" presId="urn:microsoft.com/office/officeart/2005/8/layout/hProcess9#1"/>
    <dgm:cxn modelId="{E16B7ACA-9AEE-4699-AD49-B64762020C2A}" type="presParOf" srcId="{49DA226F-6A47-46D1-8A7F-924C81A2437A}" destId="{4FF4C206-A2A4-4707-8DE7-6E40C75D5A5E}" srcOrd="1" destOrd="0" presId="urn:microsoft.com/office/officeart/2005/8/layout/hProcess9#1"/>
    <dgm:cxn modelId="{521AB723-E341-46E0-81C6-531D34F78BF8}" type="presParOf" srcId="{49DA226F-6A47-46D1-8A7F-924C81A2437A}" destId="{77FACBB2-C73D-4CEF-B7A6-EE7DC3734B33}" srcOrd="2" destOrd="0" presId="urn:microsoft.com/office/officeart/2005/8/layout/hProcess9#1"/>
    <dgm:cxn modelId="{EE2FE9FA-ACE3-4324-9013-E8F91147BA32}" type="presParOf" srcId="{49DA226F-6A47-46D1-8A7F-924C81A2437A}" destId="{7FC9AB4F-C274-461A-B53F-8F0585EDC866}" srcOrd="3" destOrd="0" presId="urn:microsoft.com/office/officeart/2005/8/layout/hProcess9#1"/>
    <dgm:cxn modelId="{678463DE-9A95-4BE2-ADAE-F971359AF26C}" type="presParOf" srcId="{49DA226F-6A47-46D1-8A7F-924C81A2437A}" destId="{B216E47C-05AD-4B76-8155-8EE4BAA4C121}" srcOrd="4" destOrd="0" presId="urn:microsoft.com/office/officeart/2005/8/layout/hProcess9#1"/>
    <dgm:cxn modelId="{B8D6F56F-08CF-49E8-A97F-C59A40C02BB8}" type="presParOf" srcId="{49DA226F-6A47-46D1-8A7F-924C81A2437A}" destId="{3D1F82FC-5A30-4419-B17F-BF28BF17CBC7}" srcOrd="5" destOrd="0" presId="urn:microsoft.com/office/officeart/2005/8/layout/hProcess9#1"/>
    <dgm:cxn modelId="{7C7FF030-AA06-4138-A7D2-01B2138696ED}" type="presParOf" srcId="{49DA226F-6A47-46D1-8A7F-924C81A2437A}" destId="{A7D3416B-722F-47C2-BE07-0CA7FC52E600}" srcOrd="6" destOrd="0" presId="urn:microsoft.com/office/officeart/2005/8/layout/hProcess9#1"/>
    <dgm:cxn modelId="{09C39B05-FE8C-48F5-8977-31245BE24337}" type="presParOf" srcId="{49DA226F-6A47-46D1-8A7F-924C81A2437A}" destId="{466CF855-07C7-4B80-BB43-A24287352041}" srcOrd="7" destOrd="0" presId="urn:microsoft.com/office/officeart/2005/8/layout/hProcess9#1"/>
    <dgm:cxn modelId="{FE941195-3F70-42CD-B9F2-4345CD81C745}" type="presParOf" srcId="{49DA226F-6A47-46D1-8A7F-924C81A2437A}" destId="{027D7D46-A864-42C5-980F-CDA46EC5AB8E}" srcOrd="8" destOrd="0" presId="urn:microsoft.com/office/officeart/2005/8/layout/hProcess9#1"/>
    <dgm:cxn modelId="{ED3DD89A-1E47-4385-8C8D-168433BF6E35}" type="presParOf" srcId="{49DA226F-6A47-46D1-8A7F-924C81A2437A}" destId="{6EB28A93-2D3C-4CB8-BADC-C77C6796068B}" srcOrd="9" destOrd="0" presId="urn:microsoft.com/office/officeart/2005/8/layout/hProcess9#1"/>
    <dgm:cxn modelId="{A6871AD4-2F6C-4C0E-B813-742018DA44D8}" type="presParOf" srcId="{49DA226F-6A47-46D1-8A7F-924C81A2437A}" destId="{965A02E3-1833-4E8F-84A2-605EB7CABE55}" srcOrd="10" destOrd="0" presId="urn:microsoft.com/office/officeart/2005/8/layout/hProcess9#1"/>
    <dgm:cxn modelId="{93804800-9C10-4FE4-A6F1-4F1EA2236637}" type="presParOf" srcId="{49DA226F-6A47-46D1-8A7F-924C81A2437A}" destId="{72F76B59-845C-4E21-ADB5-80C808D5CFC6}" srcOrd="11" destOrd="0" presId="urn:microsoft.com/office/officeart/2005/8/layout/hProcess9#1"/>
    <dgm:cxn modelId="{BADF8527-B811-4151-8519-490446149F53}" type="presParOf" srcId="{49DA226F-6A47-46D1-8A7F-924C81A2437A}" destId="{C65AB816-05A6-4638-B3A9-E4C20D646082}" srcOrd="12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789C0-CCD6-40B3-907E-AD6B8D29B6AC}">
      <dsp:nvSpPr>
        <dsp:cNvPr id="0" name=""/>
        <dsp:cNvSpPr/>
      </dsp:nvSpPr>
      <dsp:spPr>
        <a:xfrm>
          <a:off x="0" y="0"/>
          <a:ext cx="5010459" cy="1523494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AA48090-ACC6-4D85-8BA4-E1B83378262F}">
      <dsp:nvSpPr>
        <dsp:cNvPr id="0" name=""/>
        <dsp:cNvSpPr/>
      </dsp:nvSpPr>
      <dsp:spPr>
        <a:xfrm>
          <a:off x="114" y="457048"/>
          <a:ext cx="678525" cy="6093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400" b="1" kern="1200" smtClean="0"/>
            <a:t>需求调研</a:t>
          </a:r>
          <a:endParaRPr lang="zh-CN" sz="1400" kern="1200"/>
        </a:p>
      </dsp:txBody>
      <dsp:txXfrm>
        <a:off x="29862" y="486796"/>
        <a:ext cx="619029" cy="549901"/>
      </dsp:txXfrm>
    </dsp:sp>
    <dsp:sp modelId="{77FACBB2-C73D-4CEF-B7A6-EE7DC3734B33}">
      <dsp:nvSpPr>
        <dsp:cNvPr id="0" name=""/>
        <dsp:cNvSpPr/>
      </dsp:nvSpPr>
      <dsp:spPr>
        <a:xfrm>
          <a:off x="722065" y="457048"/>
          <a:ext cx="678525" cy="60939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400" b="1" kern="1200" smtClean="0"/>
            <a:t>教师申报</a:t>
          </a:r>
          <a:endParaRPr lang="zh-CN" sz="1400" kern="1200"/>
        </a:p>
      </dsp:txBody>
      <dsp:txXfrm>
        <a:off x="751813" y="486796"/>
        <a:ext cx="619029" cy="549901"/>
      </dsp:txXfrm>
    </dsp:sp>
    <dsp:sp modelId="{B216E47C-05AD-4B76-8155-8EE4BAA4C121}">
      <dsp:nvSpPr>
        <dsp:cNvPr id="0" name=""/>
        <dsp:cNvSpPr/>
      </dsp:nvSpPr>
      <dsp:spPr>
        <a:xfrm>
          <a:off x="1444017" y="457048"/>
          <a:ext cx="678525" cy="60939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400" b="1" kern="1200" smtClean="0"/>
            <a:t>部门审议</a:t>
          </a:r>
          <a:endParaRPr lang="zh-CN" sz="1400" kern="1200"/>
        </a:p>
      </dsp:txBody>
      <dsp:txXfrm>
        <a:off x="1473765" y="486796"/>
        <a:ext cx="619029" cy="549901"/>
      </dsp:txXfrm>
    </dsp:sp>
    <dsp:sp modelId="{A7D3416B-722F-47C2-BE07-0CA7FC52E600}">
      <dsp:nvSpPr>
        <dsp:cNvPr id="0" name=""/>
        <dsp:cNvSpPr/>
      </dsp:nvSpPr>
      <dsp:spPr>
        <a:xfrm>
          <a:off x="2165968" y="457048"/>
          <a:ext cx="678525" cy="6093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400" b="1" kern="1200" smtClean="0"/>
            <a:t>学生选课</a:t>
          </a:r>
          <a:endParaRPr lang="zh-CN" sz="1400" kern="1200"/>
        </a:p>
      </dsp:txBody>
      <dsp:txXfrm>
        <a:off x="2195716" y="486796"/>
        <a:ext cx="619029" cy="549901"/>
      </dsp:txXfrm>
    </dsp:sp>
    <dsp:sp modelId="{027D7D46-A864-42C5-980F-CDA46EC5AB8E}">
      <dsp:nvSpPr>
        <dsp:cNvPr id="0" name=""/>
        <dsp:cNvSpPr/>
      </dsp:nvSpPr>
      <dsp:spPr>
        <a:xfrm>
          <a:off x="2887919" y="457048"/>
          <a:ext cx="678525" cy="609397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400" b="1" kern="1200" smtClean="0"/>
            <a:t>走班上课</a:t>
          </a:r>
          <a:endParaRPr lang="zh-CN" sz="1400" kern="1200"/>
        </a:p>
      </dsp:txBody>
      <dsp:txXfrm>
        <a:off x="2917667" y="486796"/>
        <a:ext cx="619029" cy="549901"/>
      </dsp:txXfrm>
    </dsp:sp>
    <dsp:sp modelId="{965A02E3-1833-4E8F-84A2-605EB7CABE55}">
      <dsp:nvSpPr>
        <dsp:cNvPr id="0" name=""/>
        <dsp:cNvSpPr/>
      </dsp:nvSpPr>
      <dsp:spPr>
        <a:xfrm>
          <a:off x="3609870" y="457048"/>
          <a:ext cx="678525" cy="60939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400" b="1" kern="1200" smtClean="0"/>
            <a:t>巡课指导</a:t>
          </a:r>
          <a:endParaRPr lang="zh-CN" sz="1400" kern="1200"/>
        </a:p>
      </dsp:txBody>
      <dsp:txXfrm>
        <a:off x="3639618" y="486796"/>
        <a:ext cx="619029" cy="549901"/>
      </dsp:txXfrm>
    </dsp:sp>
    <dsp:sp modelId="{C65AB816-05A6-4638-B3A9-E4C20D646082}">
      <dsp:nvSpPr>
        <dsp:cNvPr id="0" name=""/>
        <dsp:cNvSpPr/>
      </dsp:nvSpPr>
      <dsp:spPr>
        <a:xfrm>
          <a:off x="4331821" y="457048"/>
          <a:ext cx="678525" cy="60939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400" b="1" kern="1200" smtClean="0"/>
            <a:t>期末展评</a:t>
          </a:r>
          <a:endParaRPr lang="zh-CN" sz="1400" kern="1200"/>
        </a:p>
      </dsp:txBody>
      <dsp:txXfrm>
        <a:off x="4361569" y="486796"/>
        <a:ext cx="619029" cy="549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smtClean="0"/>
              <a:t>http://www.mysoeasy.com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gradFill flip="none" rotWithShape="1">
          <a:gsLst>
            <a:gs pos="0">
              <a:srgbClr val="DCDCDC"/>
            </a:gs>
            <a:gs pos="0">
              <a:srgbClr val="DCDCDC"/>
            </a:gs>
            <a:gs pos="100000">
              <a:srgbClr val="F1F1F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bg>
      <p:bgPr>
        <a:gradFill flip="none" rotWithShape="1">
          <a:gsLst>
            <a:gs pos="0">
              <a:srgbClr val="DCDCDC"/>
            </a:gs>
            <a:gs pos="0">
              <a:srgbClr val="DCDCDC"/>
            </a:gs>
            <a:gs pos="100000">
              <a:srgbClr val="F1F1F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bg>
      <p:bgPr>
        <a:gradFill flip="none" rotWithShape="1">
          <a:gsLst>
            <a:gs pos="0">
              <a:srgbClr val="DCDCDC"/>
            </a:gs>
            <a:gs pos="0">
              <a:srgbClr val="DCDCDC"/>
            </a:gs>
            <a:gs pos="100000">
              <a:srgbClr val="F1F1F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-37959"/>
            <a:ext cx="9144000" cy="514321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358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004">
            <a:off x="270275" y="125265"/>
            <a:ext cx="1223963" cy="7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10" y="494358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6.xml"/><Relationship Id="rId6" Type="http://schemas.openxmlformats.org/officeDocument/2006/relationships/hyperlink" Target="&#33258;&#20027;&#21629;&#39064;&#35774;&#35745;&#27604;&#36187;&#36890;&#30693;.docx" TargetMode="External"/><Relationship Id="rId5" Type="http://schemas.openxmlformats.org/officeDocument/2006/relationships/hyperlink" Target="&#23398;&#31185;&#32452;&#26085;&#24120;&#36136;&#37327;&#30417;&#25511;&#19968;&#35272;&#34920;&#35821;&#25991;&#23398;&#31185;&#32452;2019.3.docx" TargetMode="External"/><Relationship Id="rId4" Type="http://schemas.openxmlformats.org/officeDocument/2006/relationships/slide" Target="slide56.xml"/><Relationship Id="rId3" Type="http://schemas.openxmlformats.org/officeDocument/2006/relationships/hyperlink" Target="&#36319;&#36827;&#24335;&#30740;&#31350;&#26696;&#20363;.docx" TargetMode="External"/><Relationship Id="rId2" Type="http://schemas.openxmlformats.org/officeDocument/2006/relationships/slide" Target="slide55.xml"/><Relationship Id="rId1" Type="http://schemas.openxmlformats.org/officeDocument/2006/relationships/hyperlink" Target="&#20845;&#19978;&#31532;&#20116;&#21333;&#20803;&#38598;&#20307;&#22791;&#35838;&#35752;&#35770;&#31295;.docx" TargetMode="Externa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6.xml"/><Relationship Id="rId2" Type="http://schemas.openxmlformats.org/officeDocument/2006/relationships/hyperlink" Target="&#25968;&#23398;&#25945;&#30740;&#31616;&#25253;&#65288;&#20845;&#24180;&#32423;&#32452;&#65289;.pdf" TargetMode="External"/><Relationship Id="rId1" Type="http://schemas.openxmlformats.org/officeDocument/2006/relationships/hyperlink" Target="11.27&#25968;&#23398;&#25945;&#30740;&#25163;&#20876;&#65288;&#22235;&#25968;&#25215;&#21150;&#65289;.docx" TargetMode="Externa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6" Type="http://schemas.openxmlformats.org/officeDocument/2006/relationships/hyperlink" Target="&#35780;&#20215;&#34920;/&#23567;&#23398;&#25968;&#23398;&#21508;&#35838;&#22411;&#30340;&#35838;&#22530;&#25945;&#23398;&#29615;&#33410;.doc" TargetMode="External"/><Relationship Id="rId5" Type="http://schemas.openxmlformats.org/officeDocument/2006/relationships/image" Target="../media/image14.png"/><Relationship Id="rId4" Type="http://schemas.openxmlformats.org/officeDocument/2006/relationships/hyperlink" Target="&#35780;&#20215;&#34920;/&#25968;&#23398;&#25104;&#29087;&#35838;&#22411;&#35774;&#35745;&#38598;.doc" TargetMode="External"/><Relationship Id="rId3" Type="http://schemas.openxmlformats.org/officeDocument/2006/relationships/image" Target="../media/image13.png"/><Relationship Id="rId2" Type="http://schemas.openxmlformats.org/officeDocument/2006/relationships/hyperlink" Target="&#35780;&#20215;&#34920;/&#23567;&#23398;&#25968;&#23398;&#27605;&#19994;&#22797;&#20064;&#35838;&#22411;&#30740;&#31350;.ppt" TargetMode="Externa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hyperlink" Target="&#35780;&#20215;&#34920;/&#35838;&#22530;&#25945;&#23398;&#35774;&#35745;&#65288;&#35828;&#35838;&#65289;&#35780;&#20215;&#34920;.doc" TargetMode="External"/><Relationship Id="rId4" Type="http://schemas.openxmlformats.org/officeDocument/2006/relationships/image" Target="../media/image25.png"/><Relationship Id="rId3" Type="http://schemas.openxmlformats.org/officeDocument/2006/relationships/hyperlink" Target="&#35780;&#20215;&#34920;/&#35838;&#22530;&#25945;&#23398;&#21453;&#24605;&#35780;&#20215;&#34920;.doc" TargetMode="External"/><Relationship Id="rId2" Type="http://schemas.openxmlformats.org/officeDocument/2006/relationships/image" Target="../media/image24.png"/><Relationship Id="rId1" Type="http://schemas.openxmlformats.org/officeDocument/2006/relationships/hyperlink" Target="&#35780;&#20215;&#34920;/&#25945;&#24072;&#12289;&#23398;&#29983;&#35838;&#22530;&#26032;&#24120;&#35268;&#35266;&#27979;&#34920;.doc" TargetMode="Externa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hyperlink" Target="&#25968;&#23398;&#35838;&#22530;&#26222;&#26597;&#25253;&#21578;.docx" TargetMode="External"/><Relationship Id="rId1" Type="http://schemas.openxmlformats.org/officeDocument/2006/relationships/hyperlink" Target="&#21306;&#35838;&#31243;&#23454;&#26045;&#35843;&#30740;&#27719;&#25253;2019.3.21/&#22521;&#20859;&#35838;&#22530;&#25945;&#23398;&#26032;&#24120;&#35268;.pptx" TargetMode="Externa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hyperlink" Target="&#34203;&#23478;&#20013;&#24515;&#23567;&#23398;&#26657;&#26412;&#35838;&#31243;&#35268;&#21010;" TargetMode="Externa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55.png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72.jpeg"/><Relationship Id="rId24" Type="http://schemas.openxmlformats.org/officeDocument/2006/relationships/image" Target="../media/image71.jpeg"/><Relationship Id="rId23" Type="http://schemas.openxmlformats.org/officeDocument/2006/relationships/image" Target="../media/image70.jpeg"/><Relationship Id="rId22" Type="http://schemas.openxmlformats.org/officeDocument/2006/relationships/image" Target="../media/image69.jpeg"/><Relationship Id="rId21" Type="http://schemas.openxmlformats.org/officeDocument/2006/relationships/image" Target="../media/image68.jpeg"/><Relationship Id="rId20" Type="http://schemas.openxmlformats.org/officeDocument/2006/relationships/image" Target="../media/image67.jpeg"/><Relationship Id="rId2" Type="http://schemas.openxmlformats.org/officeDocument/2006/relationships/image" Target="../media/image54.png"/><Relationship Id="rId19" Type="http://schemas.openxmlformats.org/officeDocument/2006/relationships/image" Target="../media/image66.jpeg"/><Relationship Id="rId18" Type="http://schemas.openxmlformats.org/officeDocument/2006/relationships/image" Target="../media/image65.png"/><Relationship Id="rId17" Type="http://schemas.openxmlformats.org/officeDocument/2006/relationships/image" Target="../media/image64.jpeg"/><Relationship Id="rId16" Type="http://schemas.openxmlformats.org/officeDocument/2006/relationships/image" Target="../media/image63.jpeg"/><Relationship Id="rId15" Type="http://schemas.openxmlformats.org/officeDocument/2006/relationships/image" Target="../media/image62.jpeg"/><Relationship Id="rId14" Type="http://schemas.openxmlformats.org/officeDocument/2006/relationships/image" Target="../media/image61.jpeg"/><Relationship Id="rId13" Type="http://schemas.openxmlformats.org/officeDocument/2006/relationships/image" Target="../media/image60.jpeg"/><Relationship Id="rId12" Type="http://schemas.openxmlformats.org/officeDocument/2006/relationships/image" Target="../media/image59.jpeg"/><Relationship Id="rId11" Type="http://schemas.openxmlformats.org/officeDocument/2006/relationships/image" Target="../media/image58.jpeg"/><Relationship Id="rId10" Type="http://schemas.openxmlformats.org/officeDocument/2006/relationships/image" Target="../media/image57.jpeg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jpeg"/><Relationship Id="rId8" Type="http://schemas.openxmlformats.org/officeDocument/2006/relationships/image" Target="../media/image79.jpeg"/><Relationship Id="rId7" Type="http://schemas.openxmlformats.org/officeDocument/2006/relationships/image" Target="../media/image78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88.jpeg"/><Relationship Id="rId16" Type="http://schemas.openxmlformats.org/officeDocument/2006/relationships/image" Target="../media/image87.jpeg"/><Relationship Id="rId15" Type="http://schemas.openxmlformats.org/officeDocument/2006/relationships/image" Target="../media/image86.jpeg"/><Relationship Id="rId14" Type="http://schemas.openxmlformats.org/officeDocument/2006/relationships/image" Target="../media/image85.jpeg"/><Relationship Id="rId13" Type="http://schemas.openxmlformats.org/officeDocument/2006/relationships/image" Target="../media/image84.jpeg"/><Relationship Id="rId12" Type="http://schemas.openxmlformats.org/officeDocument/2006/relationships/image" Target="../media/image83.jpeg"/><Relationship Id="rId11" Type="http://schemas.openxmlformats.org/officeDocument/2006/relationships/image" Target="../media/image82.jpeg"/><Relationship Id="rId10" Type="http://schemas.openxmlformats.org/officeDocument/2006/relationships/image" Target="../media/image81.jpeg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hyperlink" Target="&#32763;&#28378;&#21543;&#65292;&#21387;&#23681;&#38065;&#65281;.doc" TargetMode="External"/><Relationship Id="rId7" Type="http://schemas.openxmlformats.org/officeDocument/2006/relationships/image" Target="../media/image90.png"/><Relationship Id="rId6" Type="http://schemas.openxmlformats.org/officeDocument/2006/relationships/hyperlink" Target="&#12298;&#21315;&#21464;&#19975;&#21270;&#30340;&#32440;&#12299;.doc" TargetMode="External"/><Relationship Id="rId5" Type="http://schemas.openxmlformats.org/officeDocument/2006/relationships/image" Target="../media/image89.png"/><Relationship Id="rId4" Type="http://schemas.openxmlformats.org/officeDocument/2006/relationships/hyperlink" Target="&#12298;&#24067;&#32422;&#20799;&#31461;&#12299;.doc" TargetMode="Externa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jpeg"/><Relationship Id="rId8" Type="http://schemas.openxmlformats.org/officeDocument/2006/relationships/image" Target="../media/image96.jpeg"/><Relationship Id="rId7" Type="http://schemas.openxmlformats.org/officeDocument/2006/relationships/image" Target="../media/image95.jpeg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04.jpeg"/><Relationship Id="rId15" Type="http://schemas.microsoft.com/office/2007/relationships/hdphoto" Target="../media/image103.wdp"/><Relationship Id="rId14" Type="http://schemas.openxmlformats.org/officeDocument/2006/relationships/image" Target="../media/image102.png"/><Relationship Id="rId13" Type="http://schemas.openxmlformats.org/officeDocument/2006/relationships/image" Target="../media/image101.jpeg"/><Relationship Id="rId12" Type="http://schemas.openxmlformats.org/officeDocument/2006/relationships/image" Target="../media/image100.jpeg"/><Relationship Id="rId11" Type="http://schemas.openxmlformats.org/officeDocument/2006/relationships/image" Target="../media/image99.jpeg"/><Relationship Id="rId10" Type="http://schemas.openxmlformats.org/officeDocument/2006/relationships/image" Target="../media/image98.jpeg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jpeg"/><Relationship Id="rId8" Type="http://schemas.openxmlformats.org/officeDocument/2006/relationships/image" Target="../media/image111.jpeg"/><Relationship Id="rId7" Type="http://schemas.openxmlformats.org/officeDocument/2006/relationships/image" Target="../media/image110.jpeg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5.png"/><Relationship Id="rId12" Type="http://schemas.openxmlformats.org/officeDocument/2006/relationships/image" Target="../media/image115.jpeg"/><Relationship Id="rId11" Type="http://schemas.openxmlformats.org/officeDocument/2006/relationships/image" Target="../media/image114.jpeg"/><Relationship Id="rId10" Type="http://schemas.openxmlformats.org/officeDocument/2006/relationships/image" Target="../media/image113.jpeg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jpeg"/><Relationship Id="rId8" Type="http://schemas.openxmlformats.org/officeDocument/2006/relationships/image" Target="../media/image122.jpeg"/><Relationship Id="rId7" Type="http://schemas.openxmlformats.org/officeDocument/2006/relationships/image" Target="../media/image121.jpeg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24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9.jpeg"/><Relationship Id="rId8" Type="http://schemas.openxmlformats.org/officeDocument/2006/relationships/image" Target="../media/image128.jpeg"/><Relationship Id="rId7" Type="http://schemas.openxmlformats.org/officeDocument/2006/relationships/image" Target="../media/image127.jpeg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Relationship Id="rId3" Type="http://schemas.openxmlformats.org/officeDocument/2006/relationships/image" Target="../media/image55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43.png"/><Relationship Id="rId22" Type="http://schemas.openxmlformats.org/officeDocument/2006/relationships/image" Target="../media/image142.png"/><Relationship Id="rId21" Type="http://schemas.openxmlformats.org/officeDocument/2006/relationships/image" Target="../media/image141.png"/><Relationship Id="rId20" Type="http://schemas.openxmlformats.org/officeDocument/2006/relationships/image" Target="../media/image140.png"/><Relationship Id="rId2" Type="http://schemas.openxmlformats.org/officeDocument/2006/relationships/image" Target="../media/image54.png"/><Relationship Id="rId19" Type="http://schemas.openxmlformats.org/officeDocument/2006/relationships/image" Target="../media/image139.png"/><Relationship Id="rId18" Type="http://schemas.openxmlformats.org/officeDocument/2006/relationships/image" Target="../media/image138.png"/><Relationship Id="rId17" Type="http://schemas.openxmlformats.org/officeDocument/2006/relationships/image" Target="../media/image137.png"/><Relationship Id="rId16" Type="http://schemas.openxmlformats.org/officeDocument/2006/relationships/image" Target="../media/image136.jpeg"/><Relationship Id="rId15" Type="http://schemas.openxmlformats.org/officeDocument/2006/relationships/image" Target="../media/image135.jpeg"/><Relationship Id="rId14" Type="http://schemas.openxmlformats.org/officeDocument/2006/relationships/image" Target="../media/image134.jpeg"/><Relationship Id="rId13" Type="http://schemas.openxmlformats.org/officeDocument/2006/relationships/image" Target="../media/image133.jpeg"/><Relationship Id="rId12" Type="http://schemas.openxmlformats.org/officeDocument/2006/relationships/image" Target="../media/image132.jpeg"/><Relationship Id="rId11" Type="http://schemas.openxmlformats.org/officeDocument/2006/relationships/image" Target="../media/image131.jpeg"/><Relationship Id="rId10" Type="http://schemas.openxmlformats.org/officeDocument/2006/relationships/image" Target="../media/image130.jpeg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jpeg"/><Relationship Id="rId8" Type="http://schemas.openxmlformats.org/officeDocument/2006/relationships/image" Target="../media/image148.jpeg"/><Relationship Id="rId7" Type="http://schemas.openxmlformats.org/officeDocument/2006/relationships/image" Target="../media/image147.jpeg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3" Type="http://schemas.openxmlformats.org/officeDocument/2006/relationships/image" Target="../media/image54.png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161.jpeg"/><Relationship Id="rId20" Type="http://schemas.openxmlformats.org/officeDocument/2006/relationships/image" Target="../media/image160.jpeg"/><Relationship Id="rId2" Type="http://schemas.openxmlformats.org/officeDocument/2006/relationships/image" Target="../media/image55.png"/><Relationship Id="rId19" Type="http://schemas.openxmlformats.org/officeDocument/2006/relationships/image" Target="../media/image159.jpeg"/><Relationship Id="rId18" Type="http://schemas.openxmlformats.org/officeDocument/2006/relationships/image" Target="../media/image158.jpeg"/><Relationship Id="rId17" Type="http://schemas.openxmlformats.org/officeDocument/2006/relationships/image" Target="../media/image157.jpeg"/><Relationship Id="rId16" Type="http://schemas.openxmlformats.org/officeDocument/2006/relationships/image" Target="../media/image156.jpeg"/><Relationship Id="rId15" Type="http://schemas.openxmlformats.org/officeDocument/2006/relationships/image" Target="../media/image155.jpeg"/><Relationship Id="rId14" Type="http://schemas.openxmlformats.org/officeDocument/2006/relationships/image" Target="../media/image154.png"/><Relationship Id="rId13" Type="http://schemas.openxmlformats.org/officeDocument/2006/relationships/image" Target="../media/image153.jpeg"/><Relationship Id="rId12" Type="http://schemas.openxmlformats.org/officeDocument/2006/relationships/image" Target="../media/image152.jpeg"/><Relationship Id="rId11" Type="http://schemas.openxmlformats.org/officeDocument/2006/relationships/image" Target="../media/image151.jpeg"/><Relationship Id="rId10" Type="http://schemas.openxmlformats.org/officeDocument/2006/relationships/image" Target="../media/image150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7.jpeg"/><Relationship Id="rId8" Type="http://schemas.openxmlformats.org/officeDocument/2006/relationships/image" Target="../media/image166.jpeg"/><Relationship Id="rId7" Type="http://schemas.openxmlformats.org/officeDocument/2006/relationships/image" Target="../media/image165.jpeg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69.jpeg"/><Relationship Id="rId10" Type="http://schemas.openxmlformats.org/officeDocument/2006/relationships/image" Target="../media/image168.jpeg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8.jpeg"/><Relationship Id="rId8" Type="http://schemas.openxmlformats.org/officeDocument/2006/relationships/image" Target="../media/image177.jpeg"/><Relationship Id="rId7" Type="http://schemas.openxmlformats.org/officeDocument/2006/relationships/image" Target="../media/image176.jpeg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Relationship Id="rId3" Type="http://schemas.openxmlformats.org/officeDocument/2006/relationships/image" Target="../media/image54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92.jpeg"/><Relationship Id="rId22" Type="http://schemas.openxmlformats.org/officeDocument/2006/relationships/image" Target="../media/image191.jpeg"/><Relationship Id="rId21" Type="http://schemas.openxmlformats.org/officeDocument/2006/relationships/image" Target="../media/image190.jpeg"/><Relationship Id="rId20" Type="http://schemas.openxmlformats.org/officeDocument/2006/relationships/image" Target="../media/image189.jpeg"/><Relationship Id="rId2" Type="http://schemas.openxmlformats.org/officeDocument/2006/relationships/image" Target="../media/image55.png"/><Relationship Id="rId19" Type="http://schemas.openxmlformats.org/officeDocument/2006/relationships/image" Target="../media/image188.jpeg"/><Relationship Id="rId18" Type="http://schemas.openxmlformats.org/officeDocument/2006/relationships/image" Target="../media/image187.jpeg"/><Relationship Id="rId17" Type="http://schemas.openxmlformats.org/officeDocument/2006/relationships/image" Target="../media/image186.jpeg"/><Relationship Id="rId16" Type="http://schemas.openxmlformats.org/officeDocument/2006/relationships/image" Target="../media/image185.jpeg"/><Relationship Id="rId15" Type="http://schemas.openxmlformats.org/officeDocument/2006/relationships/image" Target="../media/image184.jpeg"/><Relationship Id="rId14" Type="http://schemas.openxmlformats.org/officeDocument/2006/relationships/image" Target="../media/image183.GIF"/><Relationship Id="rId13" Type="http://schemas.openxmlformats.org/officeDocument/2006/relationships/image" Target="../media/image182.jpeg"/><Relationship Id="rId12" Type="http://schemas.openxmlformats.org/officeDocument/2006/relationships/image" Target="../media/image181.jpeg"/><Relationship Id="rId11" Type="http://schemas.openxmlformats.org/officeDocument/2006/relationships/image" Target="../media/image180.jpeg"/><Relationship Id="rId10" Type="http://schemas.openxmlformats.org/officeDocument/2006/relationships/image" Target="../media/image179.jpeg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8.png"/><Relationship Id="rId8" Type="http://schemas.openxmlformats.org/officeDocument/2006/relationships/image" Target="../media/image197.png"/><Relationship Id="rId7" Type="http://schemas.openxmlformats.org/officeDocument/2006/relationships/image" Target="../media/image196.png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jpeg"/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9" Type="http://schemas.openxmlformats.org/officeDocument/2006/relationships/notesSlide" Target="../notesSlides/notesSlide30.xml"/><Relationship Id="rId18" Type="http://schemas.openxmlformats.org/officeDocument/2006/relationships/slideLayout" Target="../slideLayouts/slideLayout7.xml"/><Relationship Id="rId17" Type="http://schemas.openxmlformats.org/officeDocument/2006/relationships/image" Target="file:///C:\Users\Administrator\AppData\Roaming\Tencent\Users\249861221\QQ\WinTemp\RichOle\(~I@]2I$MBO%0[5}NUL1UO1.png" TargetMode="External"/><Relationship Id="rId16" Type="http://schemas.openxmlformats.org/officeDocument/2006/relationships/image" Target="../media/image205.png"/><Relationship Id="rId15" Type="http://schemas.openxmlformats.org/officeDocument/2006/relationships/image" Target="../media/image204.jpeg"/><Relationship Id="rId14" Type="http://schemas.openxmlformats.org/officeDocument/2006/relationships/image" Target="../media/image203.jpeg"/><Relationship Id="rId13" Type="http://schemas.openxmlformats.org/officeDocument/2006/relationships/image" Target="../media/image202.jpeg"/><Relationship Id="rId12" Type="http://schemas.openxmlformats.org/officeDocument/2006/relationships/image" Target="../media/image201.jpeg"/><Relationship Id="rId11" Type="http://schemas.openxmlformats.org/officeDocument/2006/relationships/image" Target="../media/image200.jpeg"/><Relationship Id="rId10" Type="http://schemas.openxmlformats.org/officeDocument/2006/relationships/image" Target="../media/image199.jpeg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1.jpeg"/><Relationship Id="rId8" Type="http://schemas.openxmlformats.org/officeDocument/2006/relationships/image" Target="../media/image210.jpeg"/><Relationship Id="rId7" Type="http://schemas.openxmlformats.org/officeDocument/2006/relationships/image" Target="../media/image209.jpeg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Relationship Id="rId3" Type="http://schemas.openxmlformats.org/officeDocument/2006/relationships/hyperlink" Target="&#24314;&#26500;&#38142;&#26465;&#25903;&#25745;&#22270;&#29255;/&#38405;&#35835;&#35838;&#31243;&#32676;&#24314;&#35774;.doc" TargetMode="Externa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22.jpeg"/><Relationship Id="rId2" Type="http://schemas.openxmlformats.org/officeDocument/2006/relationships/hyperlink" Target="file:///F:\&#30465;&#32423;&#35838;&#39064;&#20013;&#26399;&#35780;&#20272;\&#24314;&#26500;&#38142;&#26465;&#25903;&#25745;&#22270;&#29255;" TargetMode="External"/><Relationship Id="rId19" Type="http://schemas.openxmlformats.org/officeDocument/2006/relationships/image" Target="../media/image221.jpeg"/><Relationship Id="rId18" Type="http://schemas.openxmlformats.org/officeDocument/2006/relationships/image" Target="../media/image220.jpeg"/><Relationship Id="rId17" Type="http://schemas.openxmlformats.org/officeDocument/2006/relationships/image" Target="../media/image219.jpeg"/><Relationship Id="rId16" Type="http://schemas.openxmlformats.org/officeDocument/2006/relationships/image" Target="../media/image218.jpeg"/><Relationship Id="rId15" Type="http://schemas.openxmlformats.org/officeDocument/2006/relationships/image" Target="../media/image217.jpeg"/><Relationship Id="rId14" Type="http://schemas.openxmlformats.org/officeDocument/2006/relationships/image" Target="../media/image216.jpeg"/><Relationship Id="rId13" Type="http://schemas.openxmlformats.org/officeDocument/2006/relationships/image" Target="../media/image215.jpeg"/><Relationship Id="rId12" Type="http://schemas.openxmlformats.org/officeDocument/2006/relationships/image" Target="../media/image214.jpeg"/><Relationship Id="rId11" Type="http://schemas.openxmlformats.org/officeDocument/2006/relationships/image" Target="../media/image213.jpeg"/><Relationship Id="rId10" Type="http://schemas.openxmlformats.org/officeDocument/2006/relationships/image" Target="../media/image212.jpeg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0.jpeg"/><Relationship Id="rId8" Type="http://schemas.openxmlformats.org/officeDocument/2006/relationships/image" Target="../media/image229.jpeg"/><Relationship Id="rId7" Type="http://schemas.openxmlformats.org/officeDocument/2006/relationships/image" Target="../media/image228.jpeg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34.png"/><Relationship Id="rId12" Type="http://schemas.openxmlformats.org/officeDocument/2006/relationships/image" Target="../media/image233.jpeg"/><Relationship Id="rId11" Type="http://schemas.openxmlformats.org/officeDocument/2006/relationships/image" Target="../media/image232.jpeg"/><Relationship Id="rId10" Type="http://schemas.openxmlformats.org/officeDocument/2006/relationships/image" Target="../media/image231.jpeg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1.jpeg"/><Relationship Id="rId8" Type="http://schemas.openxmlformats.org/officeDocument/2006/relationships/image" Target="../media/image240.jpeg"/><Relationship Id="rId7" Type="http://schemas.openxmlformats.org/officeDocument/2006/relationships/image" Target="../media/image239.jpeg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Relationship Id="rId3" Type="http://schemas.openxmlformats.org/officeDocument/2006/relationships/image" Target="../media/image235.jpeg"/><Relationship Id="rId24" Type="http://schemas.openxmlformats.org/officeDocument/2006/relationships/notesSlide" Target="../notesSlides/notesSlide31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254.jpeg"/><Relationship Id="rId21" Type="http://schemas.openxmlformats.org/officeDocument/2006/relationships/image" Target="../media/image253.jpeg"/><Relationship Id="rId20" Type="http://schemas.openxmlformats.org/officeDocument/2006/relationships/image" Target="../media/image252.jpeg"/><Relationship Id="rId2" Type="http://schemas.openxmlformats.org/officeDocument/2006/relationships/hyperlink" Target="file:///F:\&#30465;&#32423;&#35838;&#39064;&#20013;&#26399;&#35780;&#20272;\&#22240;&#22320;&#21046;&#23452;&#32780;&#24320;&#21457;" TargetMode="External"/><Relationship Id="rId19" Type="http://schemas.openxmlformats.org/officeDocument/2006/relationships/image" Target="../media/image251.jpeg"/><Relationship Id="rId18" Type="http://schemas.openxmlformats.org/officeDocument/2006/relationships/image" Target="../media/image250.jpeg"/><Relationship Id="rId17" Type="http://schemas.openxmlformats.org/officeDocument/2006/relationships/image" Target="../media/image249.jpeg"/><Relationship Id="rId16" Type="http://schemas.openxmlformats.org/officeDocument/2006/relationships/image" Target="../media/image248.jpeg"/><Relationship Id="rId15" Type="http://schemas.openxmlformats.org/officeDocument/2006/relationships/image" Target="../media/image247.jpeg"/><Relationship Id="rId14" Type="http://schemas.openxmlformats.org/officeDocument/2006/relationships/image" Target="../media/image246.jpeg"/><Relationship Id="rId13" Type="http://schemas.openxmlformats.org/officeDocument/2006/relationships/image" Target="../media/image245.jpeg"/><Relationship Id="rId12" Type="http://schemas.openxmlformats.org/officeDocument/2006/relationships/image" Target="../media/image244.jpeg"/><Relationship Id="rId11" Type="http://schemas.openxmlformats.org/officeDocument/2006/relationships/image" Target="../media/image243.jpeg"/><Relationship Id="rId10" Type="http://schemas.openxmlformats.org/officeDocument/2006/relationships/image" Target="../media/image242.jpeg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2.jpeg"/><Relationship Id="rId8" Type="http://schemas.openxmlformats.org/officeDocument/2006/relationships/image" Target="../media/image261.jpeg"/><Relationship Id="rId7" Type="http://schemas.openxmlformats.org/officeDocument/2006/relationships/image" Target="../media/image260.jpeg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Relationship Id="rId3" Type="http://schemas.openxmlformats.org/officeDocument/2006/relationships/image" Target="../media/image256.png"/><Relationship Id="rId2" Type="http://schemas.openxmlformats.org/officeDocument/2006/relationships/image" Target="../media/image255.jpe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65.jpeg"/><Relationship Id="rId11" Type="http://schemas.openxmlformats.org/officeDocument/2006/relationships/image" Target="../media/image264.jpeg"/><Relationship Id="rId10" Type="http://schemas.openxmlformats.org/officeDocument/2006/relationships/image" Target="../media/image263.jpeg"/><Relationship Id="rId1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6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4.jpeg"/><Relationship Id="rId8" Type="http://schemas.openxmlformats.org/officeDocument/2006/relationships/image" Target="../media/image273.jpeg"/><Relationship Id="rId7" Type="http://schemas.openxmlformats.org/officeDocument/2006/relationships/image" Target="../media/image272.jpeg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277.jpeg"/><Relationship Id="rId11" Type="http://schemas.openxmlformats.org/officeDocument/2006/relationships/image" Target="../media/image276.jpeg"/><Relationship Id="rId10" Type="http://schemas.openxmlformats.org/officeDocument/2006/relationships/image" Target="../media/image275.jpeg"/><Relationship Id="rId1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5.jpeg"/><Relationship Id="rId8" Type="http://schemas.openxmlformats.org/officeDocument/2006/relationships/image" Target="../media/image284.jpeg"/><Relationship Id="rId7" Type="http://schemas.openxmlformats.org/officeDocument/2006/relationships/image" Target="../media/image283.jpeg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90.jpeg"/><Relationship Id="rId13" Type="http://schemas.openxmlformats.org/officeDocument/2006/relationships/image" Target="../media/image289.jpeg"/><Relationship Id="rId12" Type="http://schemas.openxmlformats.org/officeDocument/2006/relationships/image" Target="../media/image288.jpeg"/><Relationship Id="rId11" Type="http://schemas.openxmlformats.org/officeDocument/2006/relationships/image" Target="../media/image287.jpeg"/><Relationship Id="rId10" Type="http://schemas.openxmlformats.org/officeDocument/2006/relationships/image" Target="../media/image286.jpeg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8.jpeg"/><Relationship Id="rId8" Type="http://schemas.openxmlformats.org/officeDocument/2006/relationships/image" Target="../media/image297.jpeg"/><Relationship Id="rId7" Type="http://schemas.openxmlformats.org/officeDocument/2006/relationships/image" Target="../media/image296.jpeg"/><Relationship Id="rId6" Type="http://schemas.openxmlformats.org/officeDocument/2006/relationships/image" Target="../media/image295.jpeg"/><Relationship Id="rId5" Type="http://schemas.openxmlformats.org/officeDocument/2006/relationships/image" Target="../media/image294.jpeg"/><Relationship Id="rId4" Type="http://schemas.openxmlformats.org/officeDocument/2006/relationships/image" Target="../media/image293.jpeg"/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00.jpeg"/><Relationship Id="rId10" Type="http://schemas.openxmlformats.org/officeDocument/2006/relationships/image" Target="../media/image299.jpeg"/><Relationship Id="rId1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3.jpeg"/><Relationship Id="rId3" Type="http://schemas.openxmlformats.org/officeDocument/2006/relationships/image" Target="../media/image302.png"/><Relationship Id="rId2" Type="http://schemas.openxmlformats.org/officeDocument/2006/relationships/tags" Target="../tags/tag1.xml"/><Relationship Id="rId1" Type="http://schemas.openxmlformats.org/officeDocument/2006/relationships/image" Target="../media/image301.png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6.png"/><Relationship Id="rId3" Type="http://schemas.openxmlformats.org/officeDocument/2006/relationships/image" Target="../media/image305.png"/><Relationship Id="rId2" Type="http://schemas.openxmlformats.org/officeDocument/2006/relationships/image" Target="../media/image304.png"/><Relationship Id="rId1" Type="http://schemas.openxmlformats.org/officeDocument/2006/relationships/image" Target="../media/image301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3.jpeg"/><Relationship Id="rId8" Type="http://schemas.openxmlformats.org/officeDocument/2006/relationships/image" Target="../media/image312.jpeg"/><Relationship Id="rId7" Type="http://schemas.openxmlformats.org/officeDocument/2006/relationships/image" Target="../media/image311.jpeg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Relationship Id="rId3" Type="http://schemas.openxmlformats.org/officeDocument/2006/relationships/image" Target="../media/image307.jpeg"/><Relationship Id="rId2" Type="http://schemas.openxmlformats.org/officeDocument/2006/relationships/image" Target="../media/image35.png"/><Relationship Id="rId13" Type="http://schemas.openxmlformats.org/officeDocument/2006/relationships/notesSlide" Target="../notesSlides/notesSlide34.xml"/><Relationship Id="rId12" Type="http://schemas.openxmlformats.org/officeDocument/2006/relationships/slideLayout" Target="../slideLayouts/slideLayout6.xml"/><Relationship Id="rId11" Type="http://schemas.openxmlformats.org/officeDocument/2006/relationships/slide" Target="slide15.xml"/><Relationship Id="rId10" Type="http://schemas.openxmlformats.org/officeDocument/2006/relationships/image" Target="../media/image314.jpeg"/><Relationship Id="rId1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4.xml"/><Relationship Id="rId2" Type="http://schemas.openxmlformats.org/officeDocument/2006/relationships/slide" Target="slide15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0"/>
          <a:stretch>
            <a:fillRect/>
          </a:stretch>
        </p:blipFill>
        <p:spPr>
          <a:xfrm>
            <a:off x="0" y="3523033"/>
            <a:ext cx="9144000" cy="16203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81" b="57965"/>
          <a:stretch>
            <a:fillRect/>
          </a:stretch>
        </p:blipFill>
        <p:spPr>
          <a:xfrm>
            <a:off x="255" y="143"/>
            <a:ext cx="1601819" cy="21619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5" t="7189"/>
          <a:stretch>
            <a:fillRect/>
          </a:stretch>
        </p:blipFill>
        <p:spPr>
          <a:xfrm>
            <a:off x="7654321" y="369906"/>
            <a:ext cx="1503084" cy="4773454"/>
          </a:xfrm>
          <a:prstGeom prst="rect">
            <a:avLst/>
          </a:prstGeom>
        </p:spPr>
      </p:pic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1846862" y="3000433"/>
            <a:ext cx="5450276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sz="256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BB120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——</a:t>
            </a:r>
            <a:r>
              <a:rPr lang="zh-CN" sz="256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BB120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学校课程建设汇报</a:t>
            </a:r>
            <a:endParaRPr lang="zh-CN" sz="2560" b="1">
              <a:ln w="13462">
                <a:solidFill>
                  <a:schemeClr val="bg1"/>
                </a:solidFill>
                <a:prstDash val="solid"/>
              </a:ln>
              <a:solidFill>
                <a:srgbClr val="BB120F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1888148" y="3540341"/>
            <a:ext cx="5367706" cy="45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990" b="1">
                <a:cs typeface="Arial" panose="020B0604020202020204" pitchFamily="34" charset="0"/>
              </a:rPr>
              <a:t>常州市新北区薛家中心小学</a:t>
            </a:r>
            <a:endParaRPr lang="en-US" altLang="zh-CN" sz="1990" b="1"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-3657673" y="53799"/>
            <a:ext cx="1246895" cy="1246895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1" name="椭圆 10"/>
          <p:cNvSpPr/>
          <p:nvPr/>
        </p:nvSpPr>
        <p:spPr>
          <a:xfrm>
            <a:off x="-1954830" y="728896"/>
            <a:ext cx="609822" cy="609822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2" name="椭圆 11"/>
          <p:cNvSpPr/>
          <p:nvPr/>
        </p:nvSpPr>
        <p:spPr>
          <a:xfrm>
            <a:off x="-2143598" y="-110076"/>
            <a:ext cx="400076" cy="400076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3" name="椭圆 12"/>
          <p:cNvSpPr/>
          <p:nvPr/>
        </p:nvSpPr>
        <p:spPr>
          <a:xfrm>
            <a:off x="-2012266" y="2391358"/>
            <a:ext cx="347155" cy="347155"/>
          </a:xfrm>
          <a:prstGeom prst="ellipse">
            <a:avLst/>
          </a:prstGeom>
          <a:solidFill>
            <a:schemeClr val="accent6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4" name="椭圆 13"/>
          <p:cNvSpPr/>
          <p:nvPr/>
        </p:nvSpPr>
        <p:spPr>
          <a:xfrm>
            <a:off x="-3207803" y="3922485"/>
            <a:ext cx="682745" cy="682745"/>
          </a:xfrm>
          <a:prstGeom prst="ellipse">
            <a:avLst/>
          </a:prstGeom>
          <a:solidFill>
            <a:schemeClr val="accent3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5" name="椭圆 14"/>
          <p:cNvSpPr/>
          <p:nvPr/>
        </p:nvSpPr>
        <p:spPr>
          <a:xfrm>
            <a:off x="-900625" y="3230332"/>
            <a:ext cx="556898" cy="556898"/>
          </a:xfrm>
          <a:prstGeom prst="ellipse">
            <a:avLst/>
          </a:prstGeom>
          <a:solidFill>
            <a:schemeClr val="accent6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6" name="椭圆 15"/>
          <p:cNvSpPr/>
          <p:nvPr/>
        </p:nvSpPr>
        <p:spPr>
          <a:xfrm>
            <a:off x="-4031130" y="2574797"/>
            <a:ext cx="819246" cy="819246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7" name="椭圆 16"/>
          <p:cNvSpPr/>
          <p:nvPr/>
        </p:nvSpPr>
        <p:spPr>
          <a:xfrm>
            <a:off x="-1073908" y="1442024"/>
            <a:ext cx="525924" cy="525924"/>
          </a:xfrm>
          <a:prstGeom prst="ellipse">
            <a:avLst/>
          </a:prstGeom>
          <a:solidFill>
            <a:schemeClr val="accent3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8" name="椭圆 17"/>
          <p:cNvSpPr/>
          <p:nvPr/>
        </p:nvSpPr>
        <p:spPr>
          <a:xfrm>
            <a:off x="-1487908" y="4530737"/>
            <a:ext cx="431052" cy="431052"/>
          </a:xfrm>
          <a:prstGeom prst="ellipse">
            <a:avLst/>
          </a:prstGeom>
          <a:solidFill>
            <a:schemeClr val="accent3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19" name="椭圆 18"/>
          <p:cNvSpPr/>
          <p:nvPr/>
        </p:nvSpPr>
        <p:spPr>
          <a:xfrm>
            <a:off x="-2143600" y="3036075"/>
            <a:ext cx="567874" cy="567874"/>
          </a:xfrm>
          <a:prstGeom prst="ellipse">
            <a:avLst/>
          </a:prstGeom>
          <a:solidFill>
            <a:schemeClr val="accent5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20" name="椭圆 19"/>
          <p:cNvSpPr/>
          <p:nvPr/>
        </p:nvSpPr>
        <p:spPr>
          <a:xfrm>
            <a:off x="-3213292" y="1798587"/>
            <a:ext cx="400080" cy="400080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21" name="椭圆 20"/>
          <p:cNvSpPr/>
          <p:nvPr/>
        </p:nvSpPr>
        <p:spPr>
          <a:xfrm>
            <a:off x="-1849961" y="1672741"/>
            <a:ext cx="400080" cy="400080"/>
          </a:xfrm>
          <a:prstGeom prst="ellipse">
            <a:avLst/>
          </a:prstGeom>
          <a:solidFill>
            <a:schemeClr val="accent3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22" name="椭圆 21"/>
          <p:cNvSpPr/>
          <p:nvPr/>
        </p:nvSpPr>
        <p:spPr>
          <a:xfrm>
            <a:off x="-4220058" y="1232280"/>
            <a:ext cx="609822" cy="609822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23" name="椭圆 22"/>
          <p:cNvSpPr/>
          <p:nvPr/>
        </p:nvSpPr>
        <p:spPr>
          <a:xfrm>
            <a:off x="-2159087" y="2139666"/>
            <a:ext cx="221309" cy="221309"/>
          </a:xfrm>
          <a:prstGeom prst="ellipse">
            <a:avLst/>
          </a:prstGeom>
          <a:solidFill>
            <a:schemeClr val="accent3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24" name="椭圆 23"/>
          <p:cNvSpPr/>
          <p:nvPr/>
        </p:nvSpPr>
        <p:spPr>
          <a:xfrm>
            <a:off x="-2787068" y="2886496"/>
            <a:ext cx="400080" cy="400080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25" name="椭圆 24"/>
          <p:cNvSpPr/>
          <p:nvPr/>
        </p:nvSpPr>
        <p:spPr>
          <a:xfrm>
            <a:off x="-2050714" y="2248039"/>
            <a:ext cx="221309" cy="221309"/>
          </a:xfrm>
          <a:prstGeom prst="ellipse">
            <a:avLst/>
          </a:prstGeom>
          <a:solidFill>
            <a:schemeClr val="accent3">
              <a:alpha val="50196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/>
          </a:p>
        </p:txBody>
      </p:sp>
      <p:sp>
        <p:nvSpPr>
          <p:cNvPr id="8" name="矩形 7"/>
          <p:cNvSpPr/>
          <p:nvPr/>
        </p:nvSpPr>
        <p:spPr>
          <a:xfrm>
            <a:off x="120015" y="2145483"/>
            <a:ext cx="8903970" cy="5937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7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依“善真文化”之所是，达“课程育人”之所境</a:t>
            </a:r>
            <a:endParaRPr lang="zh-CN" altLang="en-US" sz="327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9">
        <p:split orient="vert"/>
      </p:transition>
    </mc:Choice>
    <mc:Fallback>
      <p:transition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" presetClass="entr" presetSubtype="4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449"/>
                                </p:stCondLst>
                                <p:childTnLst>
                                  <p:par>
                                    <p:cTn id="4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949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949"/>
                                </p:stCondLst>
                                <p:childTnLst>
                                  <p:par>
                                    <p:cTn id="50" presetID="59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52 0.14444 -0.07484 C 0.20358 -0.07616 0.26346 -0.06716 0.35494 -0.00899 C 0.44617 0.04895 0.60889 0.20808 0.92852 0.17538 C 1.17148 0.16331 1.46333 -0.13784 1.46333 -0.17405 " pathEditMode="relative" rAng="0" ptsTypes="AAAAA">
                                          <p:cBhvr>
                                            <p:cTn id="51" dur="7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53" dur="7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55" dur="7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59" presetClass="path" presetSubtype="0" accel="50000" decel="5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57" dur="7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59" dur="7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59" presetClass="path" presetSubtype="0" accel="50000" decel="5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1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3" dur="7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59" presetClass="path" presetSubtype="0" accel="50000" decel="5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5" dur="7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59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7" dur="7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0494E-6 -0.00088 C 1.60494E-6 -0.03577 0.08555 -0.07331 0.14444 -0.07462 C 0.20358 -0.07616 0.26346 -0.06716 0.35481 -0.009 C 0.44617 0.04895 0.60889 0.20808 0.92852 0.17538 C 1.17148 0.1633 1.46333 -0.13784 1.46333 -0.17405 " pathEditMode="relative" rAng="0" ptsTypes="AAAAA">
                                          <p:cBhvr>
                                            <p:cTn id="69" dur="7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59" presetClass="path" presetSubtype="0" accel="50000" decel="5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71" dur="7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59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35802E-6 -0.00088 C -1.35802E-6 -0.03578 0.08556 -0.07331 0.14445 -0.07463 C 0.20358 -0.07617 0.26346 -0.06717 0.35482 -0.009 C 0.44617 0.04894 0.60889 0.20807 0.92852 0.17537 C 1.17148 0.1633 1.46333 -0.13785 1.46333 -0.17406 " pathEditMode="relative" rAng="0" ptsTypes="AAAAA">
                                          <p:cBhvr>
                                            <p:cTn id="73" dur="7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75" dur="7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77" dur="7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59" presetClass="path" presetSubtype="0" accel="50000" decel="5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23457E-6 -0.00088 C 1.23457E-6 -0.03578 0.08555 -0.07331 0.14444 -0.07463 C 0.20358 -0.07617 0.26346 -0.06717 0.35481 -0.009 C 0.44605 0.04894 0.60889 0.20808 0.92839 0.17537 C 1.17148 0.1633 1.46321 -0.13784 1.46321 -0.17406 " pathEditMode="relative" rAng="0" ptsTypes="AAAAA">
                                          <p:cBhvr>
                                            <p:cTn id="79" dur="7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81" dur="7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/>
          <p:bldP spid="7" grpId="1"/>
          <p:bldP spid="9" grpId="0" bldLvl="0" animBg="1"/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  <p:bldP spid="15" grpId="0" bldLvl="0" animBg="1"/>
          <p:bldP spid="16" grpId="0" bldLvl="0" animBg="1"/>
          <p:bldP spid="17" grpId="0" bldLvl="0" animBg="1"/>
          <p:bldP spid="18" grpId="0" bldLvl="0" animBg="1"/>
          <p:bldP spid="19" grpId="0" bldLvl="0" animBg="1"/>
          <p:bldP spid="20" grpId="0" bldLvl="0" animBg="1"/>
          <p:bldP spid="21" grpId="0" bldLvl="0" animBg="1"/>
          <p:bldP spid="22" grpId="0" bldLvl="0" animBg="1"/>
          <p:bldP spid="23" grpId="0" bldLvl="0" animBg="1"/>
          <p:bldP spid="24" grpId="0" bldLvl="0" animBg="1"/>
          <p:bldP spid="25" grpId="0" bldLvl="0" animBg="1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1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7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6449"/>
                                </p:stCondLst>
                                <p:childTnLst>
                                  <p:par>
                                    <p:cTn id="40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949"/>
                                </p:stCondLst>
                                <p:childTnLst>
                                  <p:par>
                                    <p:cTn id="4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949"/>
                                </p:stCondLst>
                                <p:childTnLst>
                                  <p:par>
                                    <p:cTn id="50" presetID="59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52 0.14444 -0.07484 C 0.20358 -0.07616 0.26346 -0.06716 0.35494 -0.00899 C 0.44617 0.04895 0.60889 0.20808 0.92852 0.17538 C 1.17148 0.16331 1.46333 -0.13784 1.46333 -0.17405 " pathEditMode="relative" rAng="0" ptsTypes="AAAAA">
                                          <p:cBhvr>
                                            <p:cTn id="51" dur="7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53" dur="7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55" dur="7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59" presetClass="path" presetSubtype="0" accel="50000" decel="5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57" dur="7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59" dur="7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59" presetClass="path" presetSubtype="0" accel="50000" decel="5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1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3" dur="7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59" presetClass="path" presetSubtype="0" accel="50000" decel="5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5" dur="7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59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67" dur="7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5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0494E-6 -0.00088 C 1.60494E-6 -0.03577 0.08555 -0.07331 0.14444 -0.07462 C 0.20358 -0.07616 0.26346 -0.06716 0.35481 -0.009 C 0.44617 0.04895 0.60889 0.20808 0.92852 0.17538 C 1.17148 0.1633 1.46333 -0.13784 1.46333 -0.17405 " pathEditMode="relative" rAng="0" ptsTypes="AAAAA">
                                          <p:cBhvr>
                                            <p:cTn id="69" dur="7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59" presetClass="path" presetSubtype="0" accel="50000" decel="5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23457E-7 -0.00087 C 1.23457E-7 -0.03577 0.08556 -0.07331 0.14444 -0.07462 C 0.20358 -0.07616 0.26346 -0.06716 0.35494 -0.00899 C 0.4463 0.04895 0.60889 0.20808 0.92864 0.17538 C 1.17148 0.16331 1.46346 -0.13784 1.46346 -0.17405 " pathEditMode="relative" rAng="0" ptsTypes="AAAAA">
                                          <p:cBhvr>
                                            <p:cTn id="71" dur="7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7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59" presetClass="path" presetSubtype="0" accel="50000" decel="5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35802E-6 -0.00088 C -1.35802E-6 -0.03578 0.08556 -0.07331 0.14445 -0.07463 C 0.20358 -0.07617 0.26346 -0.06717 0.35482 -0.009 C 0.44617 0.04894 0.60889 0.20807 0.92852 0.17537 C 1.17148 0.1633 1.46333 -0.13785 1.46333 -0.17406 " pathEditMode="relative" rAng="0" ptsTypes="AAAAA">
                                          <p:cBhvr>
                                            <p:cTn id="73" dur="7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73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75" dur="7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77" dur="7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59" presetClass="path" presetSubtype="0" accel="50000" decel="5000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23457E-6 -0.00088 C 1.23457E-6 -0.03578 0.08555 -0.07331 0.14444 -0.07463 C 0.20358 -0.07617 0.26346 -0.06717 0.35481 -0.009 C 0.44605 0.04894 0.60889 0.20808 0.92839 0.17537 C 1.17148 0.1633 1.46321 -0.13784 1.46321 -0.17406 " pathEditMode="relative" rAng="0" ptsTypes="AAAAA">
                                          <p:cBhvr>
                                            <p:cTn id="79" dur="7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59" presetClass="path" presetSubtype="0" accel="50000" decel="5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2.09877E-6 -0.00087 C 2.09877E-6 -0.03577 0.08555 -0.07331 0.14444 -0.07462 C 0.20358 -0.07616 0.26345 -0.06716 0.35481 -0.009 C 0.44605 0.04895 0.60889 0.20808 0.92839 0.17538 C 1.17148 0.16331 1.46321 -0.13784 1.46321 -0.17405 " pathEditMode="relative" rAng="0" ptsTypes="AAAAA">
                                          <p:cBhvr>
                                            <p:cTn id="81" dur="7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160" y="3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/>
          <p:bldP spid="7" grpId="1"/>
          <p:bldP spid="9" grpId="0" bldLvl="0" animBg="1"/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  <p:bldP spid="15" grpId="0" bldLvl="0" animBg="1"/>
          <p:bldP spid="16" grpId="0" bldLvl="0" animBg="1"/>
          <p:bldP spid="17" grpId="0" bldLvl="0" animBg="1"/>
          <p:bldP spid="18" grpId="0" bldLvl="0" animBg="1"/>
          <p:bldP spid="19" grpId="0" bldLvl="0" animBg="1"/>
          <p:bldP spid="20" grpId="0" bldLvl="0" animBg="1"/>
          <p:bldP spid="21" grpId="0" bldLvl="0" animBg="1"/>
          <p:bldP spid="22" grpId="0" bldLvl="0" animBg="1"/>
          <p:bldP spid="23" grpId="0" bldLvl="0" animBg="1"/>
          <p:bldP spid="24" grpId="0" bldLvl="0" animBg="1"/>
          <p:bldP spid="25" grpId="0" bldLvl="0" animBg="1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4" y="118747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  <a:endPara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隶书" charset="0"/>
                <a:ea typeface="迷你简隶书" charset="0"/>
              </a:endParaRP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  <a:endParaRPr lang="zh-CN" altLang="en-US" sz="3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851029" y="1191580"/>
            <a:ext cx="5832475" cy="59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教材内容梳理重组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" name="图片 3" descr="重组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5" y="1908811"/>
            <a:ext cx="371348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 descr="重组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624" y="1908175"/>
            <a:ext cx="3446145" cy="282956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4" y="118747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  <a:endPara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隶书" charset="0"/>
                <a:ea typeface="迷你简隶书" charset="0"/>
              </a:endParaRP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  <a:endParaRPr lang="zh-CN" altLang="en-US" sz="3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6408" y="1095059"/>
          <a:ext cx="6799262" cy="3714750"/>
        </p:xfrm>
        <a:graphic>
          <a:graphicData uri="http://schemas.openxmlformats.org/drawingml/2006/table">
            <a:tbl>
              <a:tblPr/>
              <a:tblGrid>
                <a:gridCol w="1566505"/>
                <a:gridCol w="5232757"/>
              </a:tblGrid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教学文本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教学方式及过程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识字教学文本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认读新字，感知字形；辨析字义，再记字形</a:t>
                      </a: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；</a:t>
                      </a:r>
                      <a:endParaRPr lang="en-US" altLang="zh-CN" sz="1100" b="1" kern="0" dirty="0" smtClean="0">
                        <a:latin typeface="Times New Roman" panose="020206030504050203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复</a:t>
                      </a: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习反馈，拓展运用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0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童话类文本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感知故事，了解情节；丰富想象，体验情感；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讲演故事，把握角色；开放思考，把握主题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3110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写人类文本教学</a:t>
                      </a:r>
                      <a:endParaRPr lang="zh-CN" sz="1100" b="1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了解人物背景；理清人物故事；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品析人物形象；感悟人物精神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70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叙事类文本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定向话题，产生期待；理文顺脉，感知内容；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入情入境，说人解事；读写迁移，活化积累；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拓展延伸，丰富体验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写景状物类文本</a:t>
                      </a:r>
                      <a:endParaRPr lang="zh-CN" sz="1100" b="1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激起阅读兴趣，整体感知课文；理清写景顺序，把握结构层次；赏读文本语言，感知景物特点；体悟思想感情，领会独特立意；赏析表达艺术，尝试积累迁移。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0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说明文文本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激发学习兴趣；把握说明对象；了解说明方</a:t>
                      </a: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法；</a:t>
                      </a:r>
                      <a:endParaRPr lang="en-US" altLang="zh-CN" sz="1100" b="1" kern="0" dirty="0" smtClean="0">
                        <a:latin typeface="Times New Roman" panose="020206030504050203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运</a:t>
                      </a: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用方法表达；产生探索欲望。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431102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说理文本</a:t>
                      </a:r>
                      <a:endParaRPr lang="zh-CN" sz="1100" b="1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理清层次，认知过程；紧扣中心，解决问题；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归纳特点，运用巩固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3"/>
          <p:cNvSpPr/>
          <p:nvPr/>
        </p:nvSpPr>
        <p:spPr>
          <a:xfrm>
            <a:off x="7532374" y="2274572"/>
            <a:ext cx="405765" cy="593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形成课程实施建议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淘宝店chenying0907出品 10"/>
          <p:cNvSpPr/>
          <p:nvPr/>
        </p:nvSpPr>
        <p:spPr>
          <a:xfrm>
            <a:off x="1603614" y="382577"/>
            <a:ext cx="5724610" cy="369314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构建了“语用视野下学生语言表达能力”的评价体系。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569595" y="901065"/>
          <a:ext cx="8004175" cy="403098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57530"/>
                <a:gridCol w="768350"/>
                <a:gridCol w="2722880"/>
                <a:gridCol w="2011045"/>
                <a:gridCol w="1944370"/>
              </a:tblGrid>
              <a:tr h="3502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年段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指标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等级一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等级二</a:t>
                      </a:r>
                      <a:endParaRPr lang="zh-CN" altLang="en-US" sz="1400" b="1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400" b="1" kern="10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等级三</a:t>
                      </a:r>
                      <a:endParaRPr lang="zh-CN" altLang="en-US" sz="1400" b="1" kern="10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155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低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段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口语表达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．能用完整的普通话流利地交流。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认真听别人讲话，能了解讲话的主要内容。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．听故事、看音像作品，能复述大意和自己感兴趣的情节。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．能完整地讲述小故事，能简要讲述自己感兴趣的见闻。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．与别人交谈，态度自然大方，有礼貌。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．有表达的自信心。积极参加讨论，敢于发表自己的意见。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．基本能用完整的普通话交流。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．大致了解他人讲话的主要内容。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．能复述故事或者影像作品的大意和自己感兴趣的情节。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．能较完整地讲述小故事。</a:t>
                      </a: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．有表达的意愿，愿意发表自己的观点。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．能跟着老师说好一句完整的普通话，努力改掉乡音。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．能认真听别人讲话，不打断他人。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．听故事、看音像作品，能复述自己感兴趣的情节。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</a:tr>
              <a:tr h="1241656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书面表达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．对写话有兴趣，留心周围事物，写自己想说的话，写想象中的事物。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．在写话中乐于运用阅读和生活中积累的词语。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．根据表达的需要，学习使用逗号、句号、问号、感叹号。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．对写话有兴趣，留心周围事物，写自己想说的话，写想象中的事物。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．在写话中，能运用阅读和生活中学到的词语。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．能准确地使用逗号、句号。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．观察周围的事物，用自己的语言表述出来。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．能用上学过的词语。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3732" marR="63732" marT="42487" marB="42487"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03200" y="895350"/>
          <a:ext cx="8822055" cy="418592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78460"/>
                <a:gridCol w="789305"/>
                <a:gridCol w="2594610"/>
                <a:gridCol w="2595245"/>
                <a:gridCol w="2464435"/>
              </a:tblGrid>
              <a:tr h="154432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段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口语表达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．能用普通话交谈。学会认真倾听，能就不理解的地方向人请教，就不同的意见与人商讨。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．听人说话能把握主要内容，并能简要转述。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．能清楚明白地讲述见闻，说出自己的感受和想法。讲述故事力求具体生动。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．能用普通话交谈。学会认真倾听，能就不理解的地方向人请教，就不同的意见与人商讨。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．听人说话能把握主要内容，并能简要转述。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．能具体生动地讲述故事。能清楚明白地讲述见闻。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．能用普通话交谈、讨论。不理解的地方敢于向人请教。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．听人说话能把握主要内容，并能简要转述。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．能完整地复述故事的主要内容。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</a:tr>
              <a:tr h="2253317">
                <a:tc vMerge="1">
                  <a:tcPr marL="60724" marR="60724" marT="40483" marB="40483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书面表达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．乐于书面表达，增强习作的自信心。愿意与他人分享习作的快乐。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．观察周围世界，能不拘形式地写下自己的见闻、感受和想象，注意把自己觉得新奇有趣或印象最深、最受感动的内容写清楚。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．能用简短的书信、便条进行交流。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．尝试在习作中运用自己平时积累的语言材料，特别是有新鲜感的词句。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．学习修改习作中有明显错误的词句。根据表达的需要，正确使用冒号、引号等标点符号。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．课内习作每学年</a:t>
                      </a: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次左右。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．有写作的意愿，愿意与他人分享习作的快乐。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．观察周围世界，能流畅地写下自己的见闻、感受和想象，把内容写清楚。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．能用简短的书信、便条进行交流。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．尝试在习作中运用自己平时积累的语言材料，特别是有新鲜感的词句。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．学习修改习作中有明显错误的词句。根据表达的需要，正确使用冒号、引号等标点符号。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．课内习作每学年</a:t>
                      </a: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次左右。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．能与他人分享习作的快乐。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．能通过观察，把自己的见闻、感受和想象写下来。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．能用简短的书信、便条进行交流。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．尝试在习作中运用自己平时积累的语言材料，比如好词好句。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．根据表达的需要，正确使用冒号、引号等标点符号。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．课内习作每学年</a:t>
                      </a: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次左右。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0724" marR="60724" marT="40483" marB="40483"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淘宝店chenying0907出品 10"/>
          <p:cNvSpPr/>
          <p:nvPr/>
        </p:nvSpPr>
        <p:spPr>
          <a:xfrm>
            <a:off x="1603614" y="382577"/>
            <a:ext cx="5724610" cy="369314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构建了“语用视野下学生语言表达能力”的评价体系。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61290" y="812800"/>
          <a:ext cx="8821420" cy="430911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72415"/>
                <a:gridCol w="826770"/>
                <a:gridCol w="3046730"/>
                <a:gridCol w="2614295"/>
                <a:gridCol w="2061210"/>
              </a:tblGrid>
              <a:tr h="165608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高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段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口语表达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．与人交流能尊重和理解对方。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．乐于参与讨论，敢于发表自己的意见。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．听人说话认真、耐心，能抓住要点，并能简要转述。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．表达有条理，语气、语调适当。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．能根据对象和场合，稍作准备，作简单的发言。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．注意语言美，抵制不文明的语言。 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．与人交流能尊重和理解对方。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．乐于参与讨论，敢于发表自己的意见。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．听人说话认真、耐心，能抓住要点，并能简要转述。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．表达有条理，语气、语调适当。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．注意语言美，抵制不文明的语言。 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．交流时能够理解对方。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．敢于发表自己的意见。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．听人说话认真、耐心，能抓住要点，并能简要转述。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．表达有条理，不使用不文明语言。 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</a:tr>
              <a:tr h="265303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2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书面表达</a:t>
                      </a:r>
                      <a:endParaRPr lang="zh-CN" altLang="en-US" sz="120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．能用写作的方式自我表达和与人交流。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．养成留心观察周围事物的习惯，有意识地丰富自己的见闻，珍视个人的独特感受，积累习作素材。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．能写简单的记实作文和想象作文，内容具体，感情真实。能根据内容表达的需要，分段表述。学写读书笔记，学写常见应用文。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．修改自己的习作，并主动与他人交换修改，做到语句通顺，行款正确，书写规范、整洁。根据表达需要，正确使用常用的标点符号。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．习作要有一定速度。课内习作每学年</a:t>
                      </a: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次左右。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．懂得写作是为了自我表达和与人交流。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．养成留心观察周围事物的习惯，有意识地丰富自己的见闻，珍视个人的独特感受，积累习作素材。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．能写简单的记实作文和想象作文，内容具体，感情真实。能根据内容表达的需要，分段表述。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．修改自己的习作，并主动与他人交换修改，做到语句通顺，书写规范、整洁。根据表达需要，正确使用常用的标点符号。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．习作要有一定速度。课内习作每学年</a:t>
                      </a: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次左右。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．懂得写作是为了自我表达和与人交流。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．能细心观察周围事物，有意识地丰富自己的见闻，积累习作素材。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．能写简单的记实作文和想象作文，感情真实。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．修改自己的习作，并主动与他人交换修改，书写规范、整洁。根据表达需要，正确使用常用的标点符号。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．习作要有一定速度。课内习作每学年</a:t>
                      </a:r>
                      <a:r>
                        <a:rPr lang="en-US" altLang="zh-CN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2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次左右。</a:t>
                      </a:r>
                      <a:endParaRPr lang="zh-CN" altLang="en-US" sz="12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9379" marR="69379" marT="46252" marB="46252" anchor="ctr" anchorCtr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淘宝店chenying0907出品 10"/>
          <p:cNvSpPr/>
          <p:nvPr/>
        </p:nvSpPr>
        <p:spPr>
          <a:xfrm>
            <a:off x="1603614" y="382577"/>
            <a:ext cx="5724610" cy="369314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构建了“语用视野下学生语言表达能力”的评价体系。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</a:t>
            </a:r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574260" y="1062555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统分结合式 ：上下互动，分层发展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aphicFrame>
        <p:nvGraphicFramePr>
          <p:cNvPr id="20483" name="表格 20482"/>
          <p:cNvGraphicFramePr/>
          <p:nvPr/>
        </p:nvGraphicFramePr>
        <p:xfrm>
          <a:off x="276944" y="1448083"/>
          <a:ext cx="8570595" cy="3547872"/>
        </p:xfrm>
        <a:graphic>
          <a:graphicData uri="http://schemas.openxmlformats.org/drawingml/2006/table">
            <a:tbl>
              <a:tblPr/>
              <a:tblGrid>
                <a:gridCol w="554355"/>
                <a:gridCol w="936531"/>
                <a:gridCol w="7079709"/>
              </a:tblGrid>
              <a:tr h="299278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周次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活动要求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endParaRPr lang="en-US" altLang="zh-CN" sz="18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集体</a:t>
                      </a:r>
                      <a:endParaRPr lang="en-US" altLang="zh-CN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备课</a:t>
                      </a:r>
                      <a:endParaRPr lang="zh-CN" altLang="en-US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落实四大活动，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做到：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1.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专题学习有序列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;2.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案例剖析有内容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;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1" action="ppaction://hlinkfile"/>
                        </a:rPr>
                        <a:t>3.</a:t>
                      </a:r>
                      <a:r>
                        <a:rPr lang="zh-CN" altLang="en-US" sz="1400" b="1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1" action="ppaction://hlinkfile"/>
                        </a:rPr>
                        <a:t>单元解读有针对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1" action="ppaction://hlinkfile"/>
                        </a:rPr>
                        <a:t>;</a:t>
                      </a:r>
                      <a:endParaRPr lang="en-US" altLang="zh-CN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4.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实践经验有分享。【以校区为单位组织】</a:t>
                      </a:r>
                      <a:endParaRPr lang="zh-CN" altLang="en-US" sz="15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7506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endParaRPr lang="en-US" altLang="zh-CN" sz="18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学科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大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组</a:t>
                      </a:r>
                      <a:endParaRPr lang="en-US" altLang="zh-CN" sz="1400" dirty="0" smtClean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研讨 </a:t>
                      </a:r>
                      <a:endParaRPr lang="zh-CN" altLang="en-US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教研组集体备课初建研讨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学科组重建展示专家点评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教研组跟进再建研究，各</a:t>
                      </a:r>
                      <a:r>
                        <a:rPr lang="zh-CN" altLang="en-US" sz="15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教研组以</a:t>
                      </a:r>
                      <a:r>
                        <a:rPr lang="zh-CN" altLang="en-US" sz="1500" b="1" dirty="0" smtClean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教研简报</a:t>
                      </a:r>
                      <a:r>
                        <a:rPr lang="zh-CN" altLang="en-US" sz="1500" b="0" kern="12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的</a:t>
                      </a:r>
                      <a:r>
                        <a:rPr lang="zh-CN" altLang="en-US" sz="1500" b="0" kern="12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形式记录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“初建</a:t>
                      </a:r>
                      <a:r>
                        <a:rPr lang="en-US" altLang="zh-CN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重建</a:t>
                      </a:r>
                      <a:r>
                        <a:rPr lang="en-US" altLang="zh-CN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再建”</a:t>
                      </a:r>
                      <a:r>
                        <a:rPr lang="zh-CN" altLang="en-US" sz="15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完整的研究轨迹和成长收获，学</a:t>
                      </a:r>
                      <a:r>
                        <a:rPr lang="zh-CN" altLang="en-US" sz="1500" b="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期末作为</a:t>
                      </a:r>
                      <a:r>
                        <a:rPr lang="zh-CN" altLang="en-US" sz="1500" b="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2" action="ppaction://hlinksldjump"/>
                        </a:rPr>
                        <a:t>优选教研组展评</a:t>
                      </a:r>
                      <a:r>
                        <a:rPr lang="zh-CN" altLang="en-US" sz="1500" b="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的主要标准。</a:t>
                      </a:r>
                      <a:r>
                        <a:rPr lang="zh-CN" altLang="en-US" sz="1500" b="1" dirty="0" smtClean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【以全校各学科组为单位组织】</a:t>
                      </a:r>
                      <a:r>
                        <a:rPr lang="zh-CN" altLang="en-US" sz="1500" b="1" dirty="0" smtClean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        </a:t>
                      </a:r>
                      <a:endParaRPr lang="zh-CN" altLang="en-US" sz="1500" b="1" dirty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63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endParaRPr lang="en-US" altLang="zh-CN" sz="18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教研组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的</a:t>
                      </a:r>
                      <a:endParaRPr lang="en-US" altLang="zh-CN" sz="1400" dirty="0" smtClean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自主</a:t>
                      </a: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研究 </a:t>
                      </a:r>
                      <a:endParaRPr lang="zh-CN" altLang="en-US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聚焦本组的研究课题，实现探索课型成型化，成熟课型精品化。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sym typeface="+mn-ea"/>
                        </a:rPr>
                        <a:t>【以教研组为单位组织】</a:t>
                      </a:r>
                      <a:endParaRPr lang="zh-CN" altLang="en-US" sz="15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500" b="1" dirty="0">
                          <a:solidFill>
                            <a:srgbClr val="1F2DA8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hlinkClick r:id="rId3" action="ppaction://hlinkfile"/>
                        </a:rPr>
                        <a:t>跟进式研究（一人同课异构）</a:t>
                      </a:r>
                      <a:endParaRPr lang="zh-CN" altLang="en-US" sz="1500" b="1" dirty="0">
                        <a:solidFill>
                          <a:srgbClr val="1F2DA8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500" b="1" dirty="0">
                          <a:solidFill>
                            <a:srgbClr val="003366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比较式研究（多人同课异构）</a:t>
                      </a:r>
                      <a:endParaRPr lang="zh-CN" altLang="en-US" sz="1500" b="1" dirty="0">
                        <a:solidFill>
                          <a:srgbClr val="003366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500" b="1" dirty="0">
                          <a:solidFill>
                            <a:srgbClr val="003366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hlinkClick r:id="rId4" action="ppaction://hlinksldjump"/>
                        </a:rPr>
                        <a:t>聚焦式研究（跨组聚焦主题集中研究）</a:t>
                      </a:r>
                      <a:endParaRPr lang="zh-CN" altLang="en-US" sz="15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714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endParaRPr lang="en-US" altLang="zh-CN" sz="18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hlinkClick r:id="rId5" action="ppaction://hlinkfile"/>
                        </a:rPr>
                        <a:t>专项</a:t>
                      </a: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hlinkClick r:id="rId5" action="ppaction://hlinkfile"/>
                        </a:rPr>
                        <a:t>能力</a:t>
                      </a:r>
                      <a:endParaRPr lang="en-US" altLang="zh-CN" sz="1400" dirty="0" smtClean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hlinkClick r:id="rId5" action="ppaction://hlinkfile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hlinkClick r:id="rId5" action="ppaction://hlinkfile"/>
                        </a:rPr>
                        <a:t>考核</a:t>
                      </a:r>
                      <a:endParaRPr lang="zh-CN" altLang="en-US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聚焦学科关键能力</a:t>
                      </a:r>
                      <a:r>
                        <a:rPr lang="zh-CN" altLang="en-US" sz="15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</a:t>
                      </a:r>
                      <a:r>
                        <a:rPr lang="zh-CN" altLang="en-US" sz="1500" dirty="0" smtClean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6" action="ppaction://hlinkfile"/>
                        </a:rPr>
                        <a:t>强化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6" action="ppaction://hlinkfile"/>
                        </a:rPr>
                        <a:t>自主命题设计能力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。</a:t>
                      </a:r>
                      <a:endParaRPr lang="zh-CN" altLang="en-US" sz="15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7"/>
          <p:cNvSpPr/>
          <p:nvPr/>
        </p:nvSpPr>
        <p:spPr>
          <a:xfrm>
            <a:off x="570234" y="1062355"/>
            <a:ext cx="413702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创新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机制，丰富研修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574260" y="1062555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前移后续式：完善三段式研讨制度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4" y="1062355"/>
            <a:ext cx="413702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创新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机制，丰富研修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39965" name="Group 29"/>
          <p:cNvGraphicFramePr>
            <a:graphicFrameLocks noGrp="1"/>
          </p:cNvGraphicFramePr>
          <p:nvPr/>
        </p:nvGraphicFramePr>
        <p:xfrm>
          <a:off x="589280" y="1431925"/>
          <a:ext cx="8258175" cy="2880995"/>
        </p:xfrm>
        <a:graphic>
          <a:graphicData uri="http://schemas.openxmlformats.org/drawingml/2006/table">
            <a:tbl>
              <a:tblPr/>
              <a:tblGrid>
                <a:gridCol w="1086485"/>
                <a:gridCol w="7171690"/>
              </a:tblGrid>
              <a:tr h="3517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时间段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具体要求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活动前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   进一步细化活动前的准备，承办组老师至少提前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天编印好研讨手册，明确告知研讨课思路、设计意图，参与老师结合自己的研究小课题，拟定好课堂观察点进班听课。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1" action="ppaction://hlinkfile"/>
                        </a:rPr>
                        <a:t>【</a:t>
                      </a:r>
                      <a:r>
                        <a:rPr kumimoji="0" lang="zh-CN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1" action="ppaction://hlinkfile"/>
                        </a:rPr>
                        <a:t>加强研究的聚焦感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1" action="ppaction://hlinkfile"/>
                        </a:rPr>
                        <a:t>】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活动中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   评议互动环节推出“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2+1+1”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的活动形式，第一个“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2”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，即“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节课”；第二个“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1”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，即一个专题汇报，汇报本组专题研究的阶段成果（也是对各教研组每周一课研究状态的把握）。最后一个“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1”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，则是聚焦一个主题深度交流评议，保证每一位教师在研讨现场能够认真听、认真思。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【</a:t>
                      </a:r>
                      <a:r>
                        <a:rPr kumimoji="0" lang="zh-CN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关注现场学习力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】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8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活动后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  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做好后续同类课的自主研究，撰写教学随笔，编印教研简报。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【</a:t>
                      </a:r>
                      <a:r>
                        <a:rPr kumimoji="0" lang="zh-CN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以简报形式收集整理一类课型的完整研究轨迹，</a:t>
                      </a:r>
                      <a:r>
                        <a:rPr kumimoji="0" lang="zh-CN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  <a:hlinkClick r:id="rId2" action="ppaction://hlinkfile"/>
                        </a:rPr>
                        <a:t>重视研究资源的辐射转化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】</a:t>
                      </a:r>
                      <a:endParaRPr kumimoji="0" lang="zh-CN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351280" y="4420235"/>
            <a:ext cx="1510030" cy="668020"/>
            <a:chOff x="2128" y="6961"/>
            <a:chExt cx="2378" cy="1052"/>
          </a:xfrm>
        </p:grpSpPr>
        <p:sp>
          <p:nvSpPr>
            <p:cNvPr id="48" name="任意多边形 47"/>
            <p:cNvSpPr/>
            <p:nvPr/>
          </p:nvSpPr>
          <p:spPr>
            <a:xfrm>
              <a:off x="2232" y="6961"/>
              <a:ext cx="2274" cy="1053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rgbClr val="32B6A1"/>
            </a:solidFill>
            <a:ln>
              <a:noFill/>
            </a:ln>
            <a:effectLst>
              <a:outerShdw blurRad="762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/>
            <a:p>
              <a:pPr algn="ctr">
                <a:defRPr/>
              </a:pPr>
              <a:r>
                <a:rPr lang="zh-CN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聚焦主题有向开放</a:t>
              </a:r>
              <a:endParaRPr lang="zh-CN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2128" y="7151"/>
              <a:ext cx="619" cy="621"/>
            </a:xfrm>
            <a:prstGeom prst="ellipse">
              <a:avLst/>
            </a:prstGeom>
            <a:solidFill>
              <a:srgbClr val="1CAE97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p>
              <a:pPr algn="ctr">
                <a:defRPr/>
              </a:pPr>
              <a:r>
                <a:rPr lang="en-US" altLang="zh-CN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  <a:cs typeface="Times New Roman" panose="02020603050405020304" pitchFamily="18" charset="0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64585" y="4420235"/>
            <a:ext cx="1536065" cy="668020"/>
            <a:chOff x="5771" y="6961"/>
            <a:chExt cx="2419" cy="1052"/>
          </a:xfrm>
        </p:grpSpPr>
        <p:sp>
          <p:nvSpPr>
            <p:cNvPr id="82" name="任意多边形 81"/>
            <p:cNvSpPr/>
            <p:nvPr/>
          </p:nvSpPr>
          <p:spPr>
            <a:xfrm>
              <a:off x="5918" y="6961"/>
              <a:ext cx="2272" cy="1053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rgbClr val="B4CB7F"/>
            </a:solidFill>
            <a:ln>
              <a:noFill/>
            </a:ln>
            <a:effectLst>
              <a:outerShdw blurRad="762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/>
            <a:p>
              <a:pPr algn="ctr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小组合作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过程互动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5771" y="7151"/>
              <a:ext cx="619" cy="621"/>
            </a:xfrm>
            <a:prstGeom prst="ellipse">
              <a:avLst/>
            </a:prstGeom>
            <a:solidFill>
              <a:srgbClr val="B4CB7F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p>
              <a:pPr algn="ctr">
                <a:defRPr/>
              </a:pPr>
              <a:r>
                <a:rPr lang="en-US" altLang="zh-CN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  <a:cs typeface="Times New Roman" panose="02020603050405020304" pitchFamily="18" charset="0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59780" y="4403725"/>
            <a:ext cx="1464310" cy="668020"/>
            <a:chOff x="9228" y="6935"/>
            <a:chExt cx="2306" cy="1052"/>
          </a:xfrm>
        </p:grpSpPr>
        <p:sp>
          <p:nvSpPr>
            <p:cNvPr id="84" name="任意多边形 83"/>
            <p:cNvSpPr/>
            <p:nvPr/>
          </p:nvSpPr>
          <p:spPr>
            <a:xfrm>
              <a:off x="9262" y="6935"/>
              <a:ext cx="2272" cy="1053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rgbClr val="F7B447"/>
            </a:solidFill>
            <a:ln>
              <a:noFill/>
            </a:ln>
            <a:effectLst>
              <a:outerShdw blurRad="762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/>
            <a:p>
              <a:pPr algn="ctr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集聚生成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总结提炼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椭圆 84"/>
            <p:cNvSpPr/>
            <p:nvPr/>
          </p:nvSpPr>
          <p:spPr>
            <a:xfrm>
              <a:off x="9228" y="7125"/>
              <a:ext cx="619" cy="621"/>
            </a:xfrm>
            <a:prstGeom prst="ellipse">
              <a:avLst/>
            </a:prstGeom>
            <a:solidFill>
              <a:srgbClr val="F7B447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p>
              <a:pPr algn="ctr">
                <a:defRPr/>
              </a:pPr>
              <a:r>
                <a:rPr lang="en-US" altLang="zh-CN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  <a:cs typeface="Times New Roman" panose="02020603050405020304" pitchFamily="18" charset="0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</a:t>
            </a:r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4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创新机制，丰富研修</a:t>
            </a:r>
            <a:endParaRPr lang="zh-CN" altLang="en-US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5371" name="Text Box 11"/>
          <p:cNvSpPr txBox="1"/>
          <p:nvPr/>
        </p:nvSpPr>
        <p:spPr>
          <a:xfrm>
            <a:off x="3432493" y="1062038"/>
            <a:ext cx="420624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/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专题引领式：资源共享，团队共进</a:t>
            </a:r>
            <a:endParaRPr lang="zh-CN" altLang="en-US" b="1" dirty="0">
              <a:solidFill>
                <a:srgbClr val="0B5209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4601" name="标题 86"/>
          <p:cNvSpPr>
            <a:spLocks noGrp="1"/>
          </p:cNvSpPr>
          <p:nvPr/>
        </p:nvSpPr>
        <p:spPr>
          <a:xfrm>
            <a:off x="1851025" y="1615440"/>
            <a:ext cx="4207510" cy="5613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>
            <a:scene3d>
              <a:camera prst="orthographicFront"/>
              <a:lightRig rig="threePt" dir="t"/>
            </a:scene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1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宋体" panose="02010600030101010101" pitchFamily="2" charset="-122"/>
              </a:rPr>
              <a:t>构建基于提升教研组研究力的教研机制</a:t>
            </a:r>
            <a:endParaRPr lang="zh-CN" altLang="en-US" sz="1800" b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230" y="2176780"/>
            <a:ext cx="5774690" cy="2664460"/>
          </a:xfrm>
          <a:prstGeom prst="rect">
            <a:avLst/>
          </a:prstGeom>
        </p:spPr>
      </p:pic>
      <p:pic>
        <p:nvPicPr>
          <p:cNvPr id="20" name="图片 19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45" y="3536315"/>
            <a:ext cx="1123950" cy="1304925"/>
          </a:xfrm>
          <a:prstGeom prst="rect">
            <a:avLst/>
          </a:prstGeom>
        </p:spPr>
      </p:pic>
      <p:pic>
        <p:nvPicPr>
          <p:cNvPr id="21" name="图片 20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290" y="585470"/>
            <a:ext cx="942975" cy="1323975"/>
          </a:xfrm>
          <a:prstGeom prst="rect">
            <a:avLst/>
          </a:prstGeom>
        </p:spPr>
      </p:pic>
      <p:pic>
        <p:nvPicPr>
          <p:cNvPr id="22" name="图片 21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1085" y="2179955"/>
            <a:ext cx="1038225" cy="146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 bldLvl="0"/>
      <p:bldP spid="246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3085505" y="843558"/>
            <a:ext cx="2854866" cy="4208250"/>
            <a:chOff x="-1001033" y="-555885"/>
            <a:chExt cx="4719444" cy="6956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20" y="4008816"/>
              <a:ext cx="3389324" cy="2370724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560707"/>
              <a:ext cx="2262554" cy="363270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1033" y="1794632"/>
              <a:ext cx="3218055" cy="259607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45" y="-555885"/>
              <a:ext cx="2253539" cy="364172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827" y="2263368"/>
              <a:ext cx="883387" cy="212734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185" y="3706077"/>
              <a:ext cx="1703676" cy="148733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811" y="4390710"/>
              <a:ext cx="1018600" cy="2010157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4021318" y="4121791"/>
            <a:ext cx="909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互动</a:t>
            </a:r>
            <a:endParaRPr lang="zh-CN" altLang="en-US" sz="20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77080" y="2733954"/>
            <a:ext cx="909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0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开放</a:t>
            </a:r>
            <a:endParaRPr lang="zh-CN" altLang="en-US" sz="20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356" y="2595455"/>
            <a:ext cx="909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归真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19018" y="1273475"/>
            <a:ext cx="909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求善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13267" y="1107276"/>
            <a:ext cx="1683456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有温度的、关爱的、亲切的育人环境，互相尊重、包容接纳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5893" y="2395325"/>
            <a:ext cx="1683456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回归教育本真，遵循教育规律。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00555" y="4093845"/>
            <a:ext cx="202311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多维多向，交往沟通，构建教与学的“共生体”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47664" y="2741794"/>
            <a:ext cx="1683456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面向全体学生（五还）， 指向思维提升，勾连生活世界。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8225" y="57531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5" name="Rectangle 17"/>
          <p:cNvSpPr/>
          <p:nvPr/>
        </p:nvSpPr>
        <p:spPr>
          <a:xfrm>
            <a:off x="570234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紧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扣转型，变革课堂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38225" y="57531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5" name="Rectangle 17"/>
          <p:cNvSpPr/>
          <p:nvPr/>
        </p:nvSpPr>
        <p:spPr>
          <a:xfrm>
            <a:off x="570234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紧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扣转型，变革课堂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26060" y="2370455"/>
            <a:ext cx="8735060" cy="2660650"/>
            <a:chOff x="356" y="3733"/>
            <a:chExt cx="13756" cy="4190"/>
          </a:xfrm>
        </p:grpSpPr>
        <p:grpSp>
          <p:nvGrpSpPr>
            <p:cNvPr id="2" name="Group 4"/>
            <p:cNvGrpSpPr>
              <a:grpSpLocks noChangeAspect="1"/>
            </p:cNvGrpSpPr>
            <p:nvPr/>
          </p:nvGrpSpPr>
          <p:grpSpPr bwMode="auto">
            <a:xfrm>
              <a:off x="356" y="3733"/>
              <a:ext cx="2797" cy="4190"/>
              <a:chOff x="945" y="1492"/>
              <a:chExt cx="1564" cy="2343"/>
            </a:xfrm>
          </p:grpSpPr>
          <p:sp>
            <p:nvSpPr>
              <p:cNvPr id="4" name="Freeform 5"/>
              <p:cNvSpPr>
                <a:spLocks noEditPoints="1"/>
              </p:cNvSpPr>
              <p:nvPr/>
            </p:nvSpPr>
            <p:spPr bwMode="auto">
              <a:xfrm>
                <a:off x="1182" y="1679"/>
                <a:ext cx="1267" cy="1964"/>
              </a:xfrm>
              <a:custGeom>
                <a:avLst/>
                <a:gdLst>
                  <a:gd name="T0" fmla="*/ 303 w 534"/>
                  <a:gd name="T1" fmla="*/ 483 h 829"/>
                  <a:gd name="T2" fmla="*/ 285 w 534"/>
                  <a:gd name="T3" fmla="*/ 372 h 829"/>
                  <a:gd name="T4" fmla="*/ 341 w 534"/>
                  <a:gd name="T5" fmla="*/ 316 h 829"/>
                  <a:gd name="T6" fmla="*/ 394 w 534"/>
                  <a:gd name="T7" fmla="*/ 375 h 829"/>
                  <a:gd name="T8" fmla="*/ 386 w 534"/>
                  <a:gd name="T9" fmla="*/ 474 h 829"/>
                  <a:gd name="T10" fmla="*/ 339 w 534"/>
                  <a:gd name="T11" fmla="*/ 254 h 829"/>
                  <a:gd name="T12" fmla="*/ 281 w 534"/>
                  <a:gd name="T13" fmla="*/ 273 h 829"/>
                  <a:gd name="T14" fmla="*/ 242 w 534"/>
                  <a:gd name="T15" fmla="*/ 344 h 829"/>
                  <a:gd name="T16" fmla="*/ 238 w 534"/>
                  <a:gd name="T17" fmla="*/ 449 h 829"/>
                  <a:gd name="T18" fmla="*/ 274 w 534"/>
                  <a:gd name="T19" fmla="*/ 533 h 829"/>
                  <a:gd name="T20" fmla="*/ 330 w 534"/>
                  <a:gd name="T21" fmla="*/ 569 h 829"/>
                  <a:gd name="T22" fmla="*/ 385 w 534"/>
                  <a:gd name="T23" fmla="*/ 549 h 829"/>
                  <a:gd name="T24" fmla="*/ 420 w 534"/>
                  <a:gd name="T25" fmla="*/ 490 h 829"/>
                  <a:gd name="T26" fmla="*/ 431 w 534"/>
                  <a:gd name="T27" fmla="*/ 409 h 829"/>
                  <a:gd name="T28" fmla="*/ 414 w 534"/>
                  <a:gd name="T29" fmla="*/ 329 h 829"/>
                  <a:gd name="T30" fmla="*/ 375 w 534"/>
                  <a:gd name="T31" fmla="*/ 272 h 829"/>
                  <a:gd name="T32" fmla="*/ 352 w 534"/>
                  <a:gd name="T33" fmla="*/ 635 h 829"/>
                  <a:gd name="T34" fmla="*/ 198 w 534"/>
                  <a:gd name="T35" fmla="*/ 516 h 829"/>
                  <a:gd name="T36" fmla="*/ 228 w 534"/>
                  <a:gd name="T37" fmla="*/ 234 h 829"/>
                  <a:gd name="T38" fmla="*/ 388 w 534"/>
                  <a:gd name="T39" fmla="*/ 217 h 829"/>
                  <a:gd name="T40" fmla="*/ 463 w 534"/>
                  <a:gd name="T41" fmla="*/ 409 h 829"/>
                  <a:gd name="T42" fmla="*/ 402 w 534"/>
                  <a:gd name="T43" fmla="*/ 604 h 829"/>
                  <a:gd name="T44" fmla="*/ 298 w 534"/>
                  <a:gd name="T45" fmla="*/ 130 h 829"/>
                  <a:gd name="T46" fmla="*/ 196 w 534"/>
                  <a:gd name="T47" fmla="*/ 186 h 829"/>
                  <a:gd name="T48" fmla="*/ 133 w 534"/>
                  <a:gd name="T49" fmla="*/ 345 h 829"/>
                  <a:gd name="T50" fmla="*/ 155 w 534"/>
                  <a:gd name="T51" fmla="*/ 547 h 829"/>
                  <a:gd name="T52" fmla="*/ 245 w 534"/>
                  <a:gd name="T53" fmla="*/ 673 h 829"/>
                  <a:gd name="T54" fmla="*/ 354 w 534"/>
                  <a:gd name="T55" fmla="*/ 689 h 829"/>
                  <a:gd name="T56" fmla="*/ 437 w 534"/>
                  <a:gd name="T57" fmla="*/ 616 h 829"/>
                  <a:gd name="T58" fmla="*/ 480 w 534"/>
                  <a:gd name="T59" fmla="*/ 499 h 829"/>
                  <a:gd name="T60" fmla="*/ 482 w 534"/>
                  <a:gd name="T61" fmla="*/ 362 h 829"/>
                  <a:gd name="T62" fmla="*/ 443 w 534"/>
                  <a:gd name="T63" fmla="*/ 238 h 829"/>
                  <a:gd name="T64" fmla="*/ 368 w 534"/>
                  <a:gd name="T65" fmla="*/ 150 h 829"/>
                  <a:gd name="T66" fmla="*/ 265 w 534"/>
                  <a:gd name="T67" fmla="*/ 765 h 829"/>
                  <a:gd name="T68" fmla="*/ 61 w 534"/>
                  <a:gd name="T69" fmla="*/ 416 h 829"/>
                  <a:gd name="T70" fmla="*/ 241 w 534"/>
                  <a:gd name="T71" fmla="*/ 63 h 829"/>
                  <a:gd name="T72" fmla="*/ 464 w 534"/>
                  <a:gd name="T73" fmla="*/ 203 h 829"/>
                  <a:gd name="T74" fmla="*/ 507 w 534"/>
                  <a:gd name="T75" fmla="*/ 517 h 829"/>
                  <a:gd name="T76" fmla="*/ 356 w 534"/>
                  <a:gd name="T77" fmla="*/ 756 h 829"/>
                  <a:gd name="T78" fmla="*/ 223 w 534"/>
                  <a:gd name="T79" fmla="*/ 4 h 829"/>
                  <a:gd name="T80" fmla="*/ 69 w 534"/>
                  <a:gd name="T81" fmla="*/ 126 h 829"/>
                  <a:gd name="T82" fmla="*/ 1 w 534"/>
                  <a:gd name="T83" fmla="*/ 417 h 829"/>
                  <a:gd name="T84" fmla="*/ 87 w 534"/>
                  <a:gd name="T85" fmla="*/ 708 h 829"/>
                  <a:gd name="T86" fmla="*/ 251 w 534"/>
                  <a:gd name="T87" fmla="*/ 826 h 829"/>
                  <a:gd name="T88" fmla="*/ 404 w 534"/>
                  <a:gd name="T89" fmla="*/ 778 h 829"/>
                  <a:gd name="T90" fmla="*/ 496 w 534"/>
                  <a:gd name="T91" fmla="*/ 641 h 829"/>
                  <a:gd name="T92" fmla="*/ 533 w 534"/>
                  <a:gd name="T93" fmla="*/ 470 h 829"/>
                  <a:gd name="T94" fmla="*/ 517 w 534"/>
                  <a:gd name="T95" fmla="*/ 286 h 829"/>
                  <a:gd name="T96" fmla="*/ 451 w 534"/>
                  <a:gd name="T97" fmla="*/ 127 h 829"/>
                  <a:gd name="T98" fmla="*/ 330 w 534"/>
                  <a:gd name="T99" fmla="*/ 17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34" h="829">
                    <a:moveTo>
                      <a:pt x="347" y="506"/>
                    </a:moveTo>
                    <a:cubicBezTo>
                      <a:pt x="339" y="507"/>
                      <a:pt x="331" y="506"/>
                      <a:pt x="324" y="502"/>
                    </a:cubicBezTo>
                    <a:cubicBezTo>
                      <a:pt x="316" y="497"/>
                      <a:pt x="309" y="491"/>
                      <a:pt x="303" y="483"/>
                    </a:cubicBezTo>
                    <a:cubicBezTo>
                      <a:pt x="297" y="474"/>
                      <a:pt x="291" y="463"/>
                      <a:pt x="288" y="452"/>
                    </a:cubicBezTo>
                    <a:cubicBezTo>
                      <a:pt x="284" y="440"/>
                      <a:pt x="282" y="426"/>
                      <a:pt x="281" y="412"/>
                    </a:cubicBezTo>
                    <a:cubicBezTo>
                      <a:pt x="281" y="398"/>
                      <a:pt x="282" y="384"/>
                      <a:pt x="285" y="372"/>
                    </a:cubicBezTo>
                    <a:cubicBezTo>
                      <a:pt x="288" y="360"/>
                      <a:pt x="292" y="350"/>
                      <a:pt x="298" y="341"/>
                    </a:cubicBezTo>
                    <a:cubicBezTo>
                      <a:pt x="304" y="332"/>
                      <a:pt x="310" y="326"/>
                      <a:pt x="317" y="321"/>
                    </a:cubicBezTo>
                    <a:cubicBezTo>
                      <a:pt x="325" y="317"/>
                      <a:pt x="333" y="315"/>
                      <a:pt x="341" y="316"/>
                    </a:cubicBezTo>
                    <a:cubicBezTo>
                      <a:pt x="349" y="317"/>
                      <a:pt x="356" y="320"/>
                      <a:pt x="363" y="325"/>
                    </a:cubicBezTo>
                    <a:cubicBezTo>
                      <a:pt x="370" y="330"/>
                      <a:pt x="376" y="337"/>
                      <a:pt x="381" y="346"/>
                    </a:cubicBezTo>
                    <a:cubicBezTo>
                      <a:pt x="386" y="354"/>
                      <a:pt x="391" y="364"/>
                      <a:pt x="394" y="375"/>
                    </a:cubicBezTo>
                    <a:cubicBezTo>
                      <a:pt x="397" y="386"/>
                      <a:pt x="398" y="398"/>
                      <a:pt x="399" y="410"/>
                    </a:cubicBezTo>
                    <a:cubicBezTo>
                      <a:pt x="399" y="422"/>
                      <a:pt x="398" y="434"/>
                      <a:pt x="396" y="445"/>
                    </a:cubicBezTo>
                    <a:cubicBezTo>
                      <a:pt x="394" y="456"/>
                      <a:pt x="390" y="466"/>
                      <a:pt x="386" y="474"/>
                    </a:cubicBezTo>
                    <a:cubicBezTo>
                      <a:pt x="381" y="483"/>
                      <a:pt x="376" y="490"/>
                      <a:pt x="369" y="496"/>
                    </a:cubicBezTo>
                    <a:cubicBezTo>
                      <a:pt x="363" y="502"/>
                      <a:pt x="355" y="505"/>
                      <a:pt x="347" y="506"/>
                    </a:cubicBezTo>
                    <a:moveTo>
                      <a:pt x="339" y="254"/>
                    </a:moveTo>
                    <a:cubicBezTo>
                      <a:pt x="332" y="253"/>
                      <a:pt x="325" y="253"/>
                      <a:pt x="319" y="254"/>
                    </a:cubicBezTo>
                    <a:cubicBezTo>
                      <a:pt x="312" y="255"/>
                      <a:pt x="306" y="257"/>
                      <a:pt x="299" y="260"/>
                    </a:cubicBezTo>
                    <a:cubicBezTo>
                      <a:pt x="293" y="264"/>
                      <a:pt x="287" y="268"/>
                      <a:pt x="281" y="273"/>
                    </a:cubicBezTo>
                    <a:cubicBezTo>
                      <a:pt x="276" y="278"/>
                      <a:pt x="270" y="284"/>
                      <a:pt x="265" y="292"/>
                    </a:cubicBezTo>
                    <a:cubicBezTo>
                      <a:pt x="260" y="299"/>
                      <a:pt x="256" y="307"/>
                      <a:pt x="252" y="316"/>
                    </a:cubicBezTo>
                    <a:cubicBezTo>
                      <a:pt x="248" y="324"/>
                      <a:pt x="245" y="334"/>
                      <a:pt x="242" y="344"/>
                    </a:cubicBezTo>
                    <a:cubicBezTo>
                      <a:pt x="239" y="355"/>
                      <a:pt x="237" y="366"/>
                      <a:pt x="236" y="377"/>
                    </a:cubicBezTo>
                    <a:cubicBezTo>
                      <a:pt x="235" y="389"/>
                      <a:pt x="234" y="401"/>
                      <a:pt x="235" y="413"/>
                    </a:cubicBezTo>
                    <a:cubicBezTo>
                      <a:pt x="235" y="425"/>
                      <a:pt x="236" y="437"/>
                      <a:pt x="238" y="449"/>
                    </a:cubicBezTo>
                    <a:cubicBezTo>
                      <a:pt x="240" y="460"/>
                      <a:pt x="243" y="471"/>
                      <a:pt x="247" y="481"/>
                    </a:cubicBezTo>
                    <a:cubicBezTo>
                      <a:pt x="250" y="491"/>
                      <a:pt x="254" y="501"/>
                      <a:pt x="259" y="510"/>
                    </a:cubicBezTo>
                    <a:cubicBezTo>
                      <a:pt x="263" y="518"/>
                      <a:pt x="268" y="526"/>
                      <a:pt x="274" y="533"/>
                    </a:cubicBezTo>
                    <a:cubicBezTo>
                      <a:pt x="279" y="540"/>
                      <a:pt x="285" y="546"/>
                      <a:pt x="291" y="551"/>
                    </a:cubicBezTo>
                    <a:cubicBezTo>
                      <a:pt x="297" y="556"/>
                      <a:pt x="303" y="560"/>
                      <a:pt x="310" y="563"/>
                    </a:cubicBezTo>
                    <a:cubicBezTo>
                      <a:pt x="316" y="566"/>
                      <a:pt x="323" y="568"/>
                      <a:pt x="330" y="569"/>
                    </a:cubicBezTo>
                    <a:cubicBezTo>
                      <a:pt x="336" y="570"/>
                      <a:pt x="343" y="570"/>
                      <a:pt x="350" y="568"/>
                    </a:cubicBezTo>
                    <a:cubicBezTo>
                      <a:pt x="356" y="567"/>
                      <a:pt x="363" y="565"/>
                      <a:pt x="369" y="561"/>
                    </a:cubicBezTo>
                    <a:cubicBezTo>
                      <a:pt x="374" y="558"/>
                      <a:pt x="380" y="554"/>
                      <a:pt x="385" y="549"/>
                    </a:cubicBezTo>
                    <a:cubicBezTo>
                      <a:pt x="390" y="544"/>
                      <a:pt x="395" y="539"/>
                      <a:pt x="399" y="533"/>
                    </a:cubicBezTo>
                    <a:cubicBezTo>
                      <a:pt x="404" y="526"/>
                      <a:pt x="408" y="520"/>
                      <a:pt x="411" y="513"/>
                    </a:cubicBezTo>
                    <a:cubicBezTo>
                      <a:pt x="415" y="505"/>
                      <a:pt x="418" y="498"/>
                      <a:pt x="420" y="490"/>
                    </a:cubicBezTo>
                    <a:cubicBezTo>
                      <a:pt x="423" y="482"/>
                      <a:pt x="425" y="473"/>
                      <a:pt x="427" y="465"/>
                    </a:cubicBezTo>
                    <a:cubicBezTo>
                      <a:pt x="428" y="456"/>
                      <a:pt x="430" y="447"/>
                      <a:pt x="430" y="438"/>
                    </a:cubicBezTo>
                    <a:cubicBezTo>
                      <a:pt x="431" y="429"/>
                      <a:pt x="431" y="419"/>
                      <a:pt x="431" y="409"/>
                    </a:cubicBezTo>
                    <a:cubicBezTo>
                      <a:pt x="431" y="400"/>
                      <a:pt x="430" y="390"/>
                      <a:pt x="428" y="381"/>
                    </a:cubicBezTo>
                    <a:cubicBezTo>
                      <a:pt x="427" y="372"/>
                      <a:pt x="425" y="363"/>
                      <a:pt x="423" y="354"/>
                    </a:cubicBezTo>
                    <a:cubicBezTo>
                      <a:pt x="420" y="346"/>
                      <a:pt x="418" y="337"/>
                      <a:pt x="414" y="329"/>
                    </a:cubicBezTo>
                    <a:cubicBezTo>
                      <a:pt x="411" y="322"/>
                      <a:pt x="408" y="314"/>
                      <a:pt x="404" y="307"/>
                    </a:cubicBezTo>
                    <a:cubicBezTo>
                      <a:pt x="400" y="300"/>
                      <a:pt x="395" y="294"/>
                      <a:pt x="390" y="288"/>
                    </a:cubicBezTo>
                    <a:cubicBezTo>
                      <a:pt x="386" y="282"/>
                      <a:pt x="381" y="276"/>
                      <a:pt x="375" y="272"/>
                    </a:cubicBezTo>
                    <a:cubicBezTo>
                      <a:pt x="370" y="267"/>
                      <a:pt x="364" y="263"/>
                      <a:pt x="358" y="260"/>
                    </a:cubicBezTo>
                    <a:cubicBezTo>
                      <a:pt x="352" y="257"/>
                      <a:pt x="345" y="255"/>
                      <a:pt x="339" y="254"/>
                    </a:cubicBezTo>
                    <a:moveTo>
                      <a:pt x="352" y="635"/>
                    </a:moveTo>
                    <a:cubicBezTo>
                      <a:pt x="333" y="641"/>
                      <a:pt x="313" y="640"/>
                      <a:pt x="294" y="633"/>
                    </a:cubicBezTo>
                    <a:cubicBezTo>
                      <a:pt x="275" y="625"/>
                      <a:pt x="256" y="612"/>
                      <a:pt x="240" y="592"/>
                    </a:cubicBezTo>
                    <a:cubicBezTo>
                      <a:pt x="223" y="572"/>
                      <a:pt x="209" y="546"/>
                      <a:pt x="198" y="516"/>
                    </a:cubicBezTo>
                    <a:cubicBezTo>
                      <a:pt x="187" y="486"/>
                      <a:pt x="181" y="451"/>
                      <a:pt x="179" y="414"/>
                    </a:cubicBezTo>
                    <a:cubicBezTo>
                      <a:pt x="178" y="377"/>
                      <a:pt x="182" y="342"/>
                      <a:pt x="191" y="311"/>
                    </a:cubicBezTo>
                    <a:cubicBezTo>
                      <a:pt x="200" y="281"/>
                      <a:pt x="212" y="255"/>
                      <a:pt x="228" y="234"/>
                    </a:cubicBezTo>
                    <a:cubicBezTo>
                      <a:pt x="243" y="215"/>
                      <a:pt x="260" y="200"/>
                      <a:pt x="279" y="192"/>
                    </a:cubicBezTo>
                    <a:cubicBezTo>
                      <a:pt x="297" y="185"/>
                      <a:pt x="317" y="183"/>
                      <a:pt x="336" y="188"/>
                    </a:cubicBezTo>
                    <a:cubicBezTo>
                      <a:pt x="355" y="192"/>
                      <a:pt x="372" y="202"/>
                      <a:pt x="388" y="217"/>
                    </a:cubicBezTo>
                    <a:cubicBezTo>
                      <a:pt x="402" y="230"/>
                      <a:pt x="415" y="248"/>
                      <a:pt x="426" y="268"/>
                    </a:cubicBezTo>
                    <a:cubicBezTo>
                      <a:pt x="437" y="287"/>
                      <a:pt x="445" y="309"/>
                      <a:pt x="452" y="333"/>
                    </a:cubicBezTo>
                    <a:cubicBezTo>
                      <a:pt x="458" y="357"/>
                      <a:pt x="462" y="382"/>
                      <a:pt x="463" y="409"/>
                    </a:cubicBezTo>
                    <a:cubicBezTo>
                      <a:pt x="464" y="435"/>
                      <a:pt x="462" y="461"/>
                      <a:pt x="457" y="485"/>
                    </a:cubicBezTo>
                    <a:cubicBezTo>
                      <a:pt x="453" y="509"/>
                      <a:pt x="446" y="531"/>
                      <a:pt x="437" y="551"/>
                    </a:cubicBezTo>
                    <a:cubicBezTo>
                      <a:pt x="427" y="572"/>
                      <a:pt x="415" y="590"/>
                      <a:pt x="402" y="604"/>
                    </a:cubicBezTo>
                    <a:cubicBezTo>
                      <a:pt x="387" y="619"/>
                      <a:pt x="371" y="630"/>
                      <a:pt x="352" y="635"/>
                    </a:cubicBezTo>
                    <a:moveTo>
                      <a:pt x="334" y="135"/>
                    </a:moveTo>
                    <a:cubicBezTo>
                      <a:pt x="322" y="131"/>
                      <a:pt x="310" y="129"/>
                      <a:pt x="298" y="130"/>
                    </a:cubicBezTo>
                    <a:cubicBezTo>
                      <a:pt x="286" y="130"/>
                      <a:pt x="274" y="132"/>
                      <a:pt x="262" y="136"/>
                    </a:cubicBezTo>
                    <a:cubicBezTo>
                      <a:pt x="250" y="140"/>
                      <a:pt x="239" y="147"/>
                      <a:pt x="228" y="155"/>
                    </a:cubicBezTo>
                    <a:cubicBezTo>
                      <a:pt x="216" y="163"/>
                      <a:pt x="206" y="173"/>
                      <a:pt x="196" y="186"/>
                    </a:cubicBezTo>
                    <a:cubicBezTo>
                      <a:pt x="185" y="198"/>
                      <a:pt x="176" y="212"/>
                      <a:pt x="168" y="228"/>
                    </a:cubicBezTo>
                    <a:cubicBezTo>
                      <a:pt x="159" y="245"/>
                      <a:pt x="152" y="263"/>
                      <a:pt x="146" y="282"/>
                    </a:cubicBezTo>
                    <a:cubicBezTo>
                      <a:pt x="141" y="302"/>
                      <a:pt x="136" y="323"/>
                      <a:pt x="133" y="345"/>
                    </a:cubicBezTo>
                    <a:cubicBezTo>
                      <a:pt x="130" y="367"/>
                      <a:pt x="129" y="391"/>
                      <a:pt x="130" y="415"/>
                    </a:cubicBezTo>
                    <a:cubicBezTo>
                      <a:pt x="131" y="439"/>
                      <a:pt x="134" y="462"/>
                      <a:pt x="138" y="484"/>
                    </a:cubicBezTo>
                    <a:cubicBezTo>
                      <a:pt x="142" y="507"/>
                      <a:pt x="148" y="528"/>
                      <a:pt x="155" y="547"/>
                    </a:cubicBezTo>
                    <a:cubicBezTo>
                      <a:pt x="162" y="566"/>
                      <a:pt x="171" y="584"/>
                      <a:pt x="180" y="600"/>
                    </a:cubicBezTo>
                    <a:cubicBezTo>
                      <a:pt x="190" y="616"/>
                      <a:pt x="200" y="630"/>
                      <a:pt x="211" y="643"/>
                    </a:cubicBezTo>
                    <a:cubicBezTo>
                      <a:pt x="222" y="655"/>
                      <a:pt x="233" y="665"/>
                      <a:pt x="245" y="673"/>
                    </a:cubicBezTo>
                    <a:cubicBezTo>
                      <a:pt x="257" y="680"/>
                      <a:pt x="269" y="686"/>
                      <a:pt x="282" y="690"/>
                    </a:cubicBezTo>
                    <a:cubicBezTo>
                      <a:pt x="294" y="694"/>
                      <a:pt x="306" y="696"/>
                      <a:pt x="318" y="695"/>
                    </a:cubicBezTo>
                    <a:cubicBezTo>
                      <a:pt x="330" y="695"/>
                      <a:pt x="342" y="693"/>
                      <a:pt x="354" y="689"/>
                    </a:cubicBezTo>
                    <a:cubicBezTo>
                      <a:pt x="365" y="685"/>
                      <a:pt x="376" y="679"/>
                      <a:pt x="387" y="672"/>
                    </a:cubicBezTo>
                    <a:cubicBezTo>
                      <a:pt x="396" y="665"/>
                      <a:pt x="406" y="657"/>
                      <a:pt x="414" y="647"/>
                    </a:cubicBezTo>
                    <a:cubicBezTo>
                      <a:pt x="423" y="638"/>
                      <a:pt x="430" y="627"/>
                      <a:pt x="437" y="616"/>
                    </a:cubicBezTo>
                    <a:cubicBezTo>
                      <a:pt x="444" y="605"/>
                      <a:pt x="450" y="593"/>
                      <a:pt x="456" y="581"/>
                    </a:cubicBezTo>
                    <a:cubicBezTo>
                      <a:pt x="461" y="568"/>
                      <a:pt x="466" y="555"/>
                      <a:pt x="470" y="541"/>
                    </a:cubicBezTo>
                    <a:cubicBezTo>
                      <a:pt x="474" y="528"/>
                      <a:pt x="477" y="514"/>
                      <a:pt x="480" y="499"/>
                    </a:cubicBezTo>
                    <a:cubicBezTo>
                      <a:pt x="482" y="485"/>
                      <a:pt x="484" y="470"/>
                      <a:pt x="485" y="455"/>
                    </a:cubicBezTo>
                    <a:cubicBezTo>
                      <a:pt x="486" y="440"/>
                      <a:pt x="487" y="424"/>
                      <a:pt x="486" y="408"/>
                    </a:cubicBezTo>
                    <a:cubicBezTo>
                      <a:pt x="485" y="392"/>
                      <a:pt x="484" y="377"/>
                      <a:pt x="482" y="362"/>
                    </a:cubicBezTo>
                    <a:cubicBezTo>
                      <a:pt x="480" y="347"/>
                      <a:pt x="477" y="332"/>
                      <a:pt x="473" y="318"/>
                    </a:cubicBezTo>
                    <a:cubicBezTo>
                      <a:pt x="470" y="303"/>
                      <a:pt x="465" y="290"/>
                      <a:pt x="460" y="276"/>
                    </a:cubicBezTo>
                    <a:cubicBezTo>
                      <a:pt x="455" y="263"/>
                      <a:pt x="450" y="250"/>
                      <a:pt x="443" y="238"/>
                    </a:cubicBezTo>
                    <a:cubicBezTo>
                      <a:pt x="437" y="226"/>
                      <a:pt x="430" y="214"/>
                      <a:pt x="422" y="203"/>
                    </a:cubicBezTo>
                    <a:cubicBezTo>
                      <a:pt x="414" y="193"/>
                      <a:pt x="406" y="183"/>
                      <a:pt x="397" y="174"/>
                    </a:cubicBezTo>
                    <a:cubicBezTo>
                      <a:pt x="388" y="165"/>
                      <a:pt x="378" y="157"/>
                      <a:pt x="368" y="150"/>
                    </a:cubicBezTo>
                    <a:cubicBezTo>
                      <a:pt x="357" y="144"/>
                      <a:pt x="346" y="138"/>
                      <a:pt x="334" y="135"/>
                    </a:cubicBezTo>
                    <a:moveTo>
                      <a:pt x="356" y="756"/>
                    </a:moveTo>
                    <a:cubicBezTo>
                      <a:pt x="326" y="769"/>
                      <a:pt x="295" y="772"/>
                      <a:pt x="265" y="765"/>
                    </a:cubicBezTo>
                    <a:cubicBezTo>
                      <a:pt x="232" y="758"/>
                      <a:pt x="201" y="739"/>
                      <a:pt x="172" y="711"/>
                    </a:cubicBezTo>
                    <a:cubicBezTo>
                      <a:pt x="142" y="681"/>
                      <a:pt x="115" y="640"/>
                      <a:pt x="96" y="590"/>
                    </a:cubicBezTo>
                    <a:cubicBezTo>
                      <a:pt x="76" y="539"/>
                      <a:pt x="63" y="479"/>
                      <a:pt x="61" y="416"/>
                    </a:cubicBezTo>
                    <a:cubicBezTo>
                      <a:pt x="59" y="353"/>
                      <a:pt x="68" y="293"/>
                      <a:pt x="85" y="242"/>
                    </a:cubicBezTo>
                    <a:cubicBezTo>
                      <a:pt x="101" y="192"/>
                      <a:pt x="124" y="151"/>
                      <a:pt x="152" y="120"/>
                    </a:cubicBezTo>
                    <a:cubicBezTo>
                      <a:pt x="179" y="91"/>
                      <a:pt x="209" y="72"/>
                      <a:pt x="241" y="63"/>
                    </a:cubicBezTo>
                    <a:cubicBezTo>
                      <a:pt x="270" y="55"/>
                      <a:pt x="301" y="57"/>
                      <a:pt x="332" y="69"/>
                    </a:cubicBezTo>
                    <a:cubicBezTo>
                      <a:pt x="360" y="80"/>
                      <a:pt x="386" y="98"/>
                      <a:pt x="409" y="122"/>
                    </a:cubicBezTo>
                    <a:cubicBezTo>
                      <a:pt x="430" y="145"/>
                      <a:pt x="448" y="172"/>
                      <a:pt x="464" y="203"/>
                    </a:cubicBezTo>
                    <a:cubicBezTo>
                      <a:pt x="478" y="232"/>
                      <a:pt x="490" y="265"/>
                      <a:pt x="498" y="300"/>
                    </a:cubicBezTo>
                    <a:cubicBezTo>
                      <a:pt x="507" y="333"/>
                      <a:pt x="512" y="370"/>
                      <a:pt x="513" y="408"/>
                    </a:cubicBezTo>
                    <a:cubicBezTo>
                      <a:pt x="515" y="446"/>
                      <a:pt x="512" y="482"/>
                      <a:pt x="507" y="517"/>
                    </a:cubicBezTo>
                    <a:cubicBezTo>
                      <a:pt x="501" y="552"/>
                      <a:pt x="491" y="585"/>
                      <a:pt x="479" y="615"/>
                    </a:cubicBezTo>
                    <a:cubicBezTo>
                      <a:pt x="466" y="647"/>
                      <a:pt x="449" y="675"/>
                      <a:pt x="430" y="699"/>
                    </a:cubicBezTo>
                    <a:cubicBezTo>
                      <a:pt x="409" y="724"/>
                      <a:pt x="384" y="744"/>
                      <a:pt x="356" y="756"/>
                    </a:cubicBezTo>
                    <a:moveTo>
                      <a:pt x="330" y="17"/>
                    </a:moveTo>
                    <a:cubicBezTo>
                      <a:pt x="313" y="9"/>
                      <a:pt x="295" y="4"/>
                      <a:pt x="278" y="2"/>
                    </a:cubicBezTo>
                    <a:cubicBezTo>
                      <a:pt x="259" y="0"/>
                      <a:pt x="241" y="0"/>
                      <a:pt x="223" y="4"/>
                    </a:cubicBezTo>
                    <a:cubicBezTo>
                      <a:pt x="204" y="7"/>
                      <a:pt x="186" y="14"/>
                      <a:pt x="168" y="24"/>
                    </a:cubicBezTo>
                    <a:cubicBezTo>
                      <a:pt x="150" y="34"/>
                      <a:pt x="132" y="48"/>
                      <a:pt x="116" y="64"/>
                    </a:cubicBezTo>
                    <a:cubicBezTo>
                      <a:pt x="99" y="82"/>
                      <a:pt x="83" y="102"/>
                      <a:pt x="69" y="126"/>
                    </a:cubicBezTo>
                    <a:cubicBezTo>
                      <a:pt x="54" y="150"/>
                      <a:pt x="41" y="177"/>
                      <a:pt x="31" y="207"/>
                    </a:cubicBezTo>
                    <a:cubicBezTo>
                      <a:pt x="20" y="237"/>
                      <a:pt x="12" y="271"/>
                      <a:pt x="7" y="306"/>
                    </a:cubicBezTo>
                    <a:cubicBezTo>
                      <a:pt x="2" y="341"/>
                      <a:pt x="0" y="379"/>
                      <a:pt x="1" y="417"/>
                    </a:cubicBezTo>
                    <a:cubicBezTo>
                      <a:pt x="2" y="456"/>
                      <a:pt x="7" y="493"/>
                      <a:pt x="14" y="529"/>
                    </a:cubicBezTo>
                    <a:cubicBezTo>
                      <a:pt x="21" y="564"/>
                      <a:pt x="32" y="597"/>
                      <a:pt x="44" y="627"/>
                    </a:cubicBezTo>
                    <a:cubicBezTo>
                      <a:pt x="57" y="657"/>
                      <a:pt x="71" y="684"/>
                      <a:pt x="87" y="708"/>
                    </a:cubicBezTo>
                    <a:cubicBezTo>
                      <a:pt x="103" y="731"/>
                      <a:pt x="120" y="752"/>
                      <a:pt x="139" y="768"/>
                    </a:cubicBezTo>
                    <a:cubicBezTo>
                      <a:pt x="157" y="785"/>
                      <a:pt x="175" y="798"/>
                      <a:pt x="195" y="807"/>
                    </a:cubicBezTo>
                    <a:cubicBezTo>
                      <a:pt x="213" y="817"/>
                      <a:pt x="232" y="823"/>
                      <a:pt x="251" y="826"/>
                    </a:cubicBezTo>
                    <a:cubicBezTo>
                      <a:pt x="270" y="829"/>
                      <a:pt x="288" y="829"/>
                      <a:pt x="306" y="826"/>
                    </a:cubicBezTo>
                    <a:cubicBezTo>
                      <a:pt x="324" y="823"/>
                      <a:pt x="341" y="817"/>
                      <a:pt x="358" y="809"/>
                    </a:cubicBezTo>
                    <a:cubicBezTo>
                      <a:pt x="375" y="801"/>
                      <a:pt x="390" y="790"/>
                      <a:pt x="404" y="778"/>
                    </a:cubicBezTo>
                    <a:cubicBezTo>
                      <a:pt x="417" y="767"/>
                      <a:pt x="430" y="753"/>
                      <a:pt x="441" y="739"/>
                    </a:cubicBezTo>
                    <a:cubicBezTo>
                      <a:pt x="453" y="724"/>
                      <a:pt x="463" y="709"/>
                      <a:pt x="472" y="692"/>
                    </a:cubicBezTo>
                    <a:cubicBezTo>
                      <a:pt x="481" y="676"/>
                      <a:pt x="489" y="659"/>
                      <a:pt x="496" y="641"/>
                    </a:cubicBezTo>
                    <a:cubicBezTo>
                      <a:pt x="503" y="624"/>
                      <a:pt x="509" y="606"/>
                      <a:pt x="514" y="587"/>
                    </a:cubicBezTo>
                    <a:cubicBezTo>
                      <a:pt x="519" y="568"/>
                      <a:pt x="523" y="549"/>
                      <a:pt x="526" y="530"/>
                    </a:cubicBezTo>
                    <a:cubicBezTo>
                      <a:pt x="529" y="510"/>
                      <a:pt x="531" y="490"/>
                      <a:pt x="533" y="470"/>
                    </a:cubicBezTo>
                    <a:cubicBezTo>
                      <a:pt x="534" y="449"/>
                      <a:pt x="534" y="429"/>
                      <a:pt x="533" y="407"/>
                    </a:cubicBezTo>
                    <a:cubicBezTo>
                      <a:pt x="532" y="386"/>
                      <a:pt x="531" y="365"/>
                      <a:pt x="528" y="345"/>
                    </a:cubicBezTo>
                    <a:cubicBezTo>
                      <a:pt x="525" y="325"/>
                      <a:pt x="522" y="305"/>
                      <a:pt x="517" y="286"/>
                    </a:cubicBezTo>
                    <a:cubicBezTo>
                      <a:pt x="512" y="267"/>
                      <a:pt x="507" y="248"/>
                      <a:pt x="501" y="230"/>
                    </a:cubicBezTo>
                    <a:cubicBezTo>
                      <a:pt x="494" y="211"/>
                      <a:pt x="487" y="193"/>
                      <a:pt x="479" y="176"/>
                    </a:cubicBezTo>
                    <a:cubicBezTo>
                      <a:pt x="470" y="159"/>
                      <a:pt x="461" y="143"/>
                      <a:pt x="451" y="127"/>
                    </a:cubicBezTo>
                    <a:cubicBezTo>
                      <a:pt x="441" y="111"/>
                      <a:pt x="430" y="96"/>
                      <a:pt x="417" y="83"/>
                    </a:cubicBezTo>
                    <a:cubicBezTo>
                      <a:pt x="405" y="69"/>
                      <a:pt x="392" y="56"/>
                      <a:pt x="377" y="45"/>
                    </a:cubicBezTo>
                    <a:cubicBezTo>
                      <a:pt x="363" y="34"/>
                      <a:pt x="347" y="24"/>
                      <a:pt x="330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" name="Freeform 6"/>
              <p:cNvSpPr>
                <a:spLocks noEditPoints="1"/>
              </p:cNvSpPr>
              <p:nvPr/>
            </p:nvSpPr>
            <p:spPr bwMode="auto">
              <a:xfrm>
                <a:off x="945" y="1492"/>
                <a:ext cx="1538" cy="2343"/>
              </a:xfrm>
              <a:custGeom>
                <a:avLst/>
                <a:gdLst>
                  <a:gd name="T0" fmla="*/ 476 w 648"/>
                  <a:gd name="T1" fmla="*/ 296 h 989"/>
                  <a:gd name="T2" fmla="*/ 317 w 648"/>
                  <a:gd name="T3" fmla="*/ 313 h 989"/>
                  <a:gd name="T4" fmla="*/ 287 w 648"/>
                  <a:gd name="T5" fmla="*/ 595 h 989"/>
                  <a:gd name="T6" fmla="*/ 441 w 648"/>
                  <a:gd name="T7" fmla="*/ 714 h 989"/>
                  <a:gd name="T8" fmla="*/ 546 w 648"/>
                  <a:gd name="T9" fmla="*/ 564 h 989"/>
                  <a:gd name="T10" fmla="*/ 519 w 648"/>
                  <a:gd name="T11" fmla="*/ 517 h 989"/>
                  <a:gd name="T12" fmla="*/ 500 w 648"/>
                  <a:gd name="T13" fmla="*/ 592 h 989"/>
                  <a:gd name="T14" fmla="*/ 457 w 648"/>
                  <a:gd name="T15" fmla="*/ 640 h 989"/>
                  <a:gd name="T16" fmla="*/ 399 w 648"/>
                  <a:gd name="T17" fmla="*/ 642 h 989"/>
                  <a:gd name="T18" fmla="*/ 348 w 648"/>
                  <a:gd name="T19" fmla="*/ 589 h 989"/>
                  <a:gd name="T20" fmla="*/ 324 w 648"/>
                  <a:gd name="T21" fmla="*/ 492 h 989"/>
                  <a:gd name="T22" fmla="*/ 341 w 648"/>
                  <a:gd name="T23" fmla="*/ 395 h 989"/>
                  <a:gd name="T24" fmla="*/ 388 w 648"/>
                  <a:gd name="T25" fmla="*/ 339 h 989"/>
                  <a:gd name="T26" fmla="*/ 447 w 648"/>
                  <a:gd name="T27" fmla="*/ 339 h 989"/>
                  <a:gd name="T28" fmla="*/ 493 w 648"/>
                  <a:gd name="T29" fmla="*/ 386 h 989"/>
                  <a:gd name="T30" fmla="*/ 517 w 648"/>
                  <a:gd name="T31" fmla="*/ 460 h 989"/>
                  <a:gd name="T32" fmla="*/ 587 w 648"/>
                  <a:gd name="T33" fmla="*/ 379 h 989"/>
                  <a:gd name="T34" fmla="*/ 421 w 648"/>
                  <a:gd name="T35" fmla="*/ 148 h 989"/>
                  <a:gd name="T36" fmla="*/ 174 w 648"/>
                  <a:gd name="T37" fmla="*/ 321 h 989"/>
                  <a:gd name="T38" fmla="*/ 261 w 648"/>
                  <a:gd name="T39" fmla="*/ 790 h 989"/>
                  <a:gd name="T40" fmla="*/ 519 w 648"/>
                  <a:gd name="T41" fmla="*/ 778 h 989"/>
                  <a:gd name="T42" fmla="*/ 602 w 648"/>
                  <a:gd name="T43" fmla="*/ 487 h 989"/>
                  <a:gd name="T44" fmla="*/ 569 w 648"/>
                  <a:gd name="T45" fmla="*/ 578 h 989"/>
                  <a:gd name="T46" fmla="*/ 526 w 648"/>
                  <a:gd name="T47" fmla="*/ 695 h 989"/>
                  <a:gd name="T48" fmla="*/ 443 w 648"/>
                  <a:gd name="T49" fmla="*/ 768 h 989"/>
                  <a:gd name="T50" fmla="*/ 334 w 648"/>
                  <a:gd name="T51" fmla="*/ 752 h 989"/>
                  <a:gd name="T52" fmla="*/ 244 w 648"/>
                  <a:gd name="T53" fmla="*/ 626 h 989"/>
                  <a:gd name="T54" fmla="*/ 222 w 648"/>
                  <a:gd name="T55" fmla="*/ 424 h 989"/>
                  <a:gd name="T56" fmla="*/ 284 w 648"/>
                  <a:gd name="T57" fmla="*/ 265 h 989"/>
                  <a:gd name="T58" fmla="*/ 387 w 648"/>
                  <a:gd name="T59" fmla="*/ 209 h 989"/>
                  <a:gd name="T60" fmla="*/ 486 w 648"/>
                  <a:gd name="T61" fmla="*/ 253 h 989"/>
                  <a:gd name="T62" fmla="*/ 549 w 648"/>
                  <a:gd name="T63" fmla="*/ 355 h 989"/>
                  <a:gd name="T64" fmla="*/ 575 w 648"/>
                  <a:gd name="T65" fmla="*/ 487 h 989"/>
                  <a:gd name="T66" fmla="*/ 628 w 648"/>
                  <a:gd name="T67" fmla="*/ 349 h 989"/>
                  <a:gd name="T68" fmla="*/ 417 w 648"/>
                  <a:gd name="T69" fmla="*/ 30 h 989"/>
                  <a:gd name="T70" fmla="*/ 44 w 648"/>
                  <a:gd name="T71" fmla="*/ 236 h 989"/>
                  <a:gd name="T72" fmla="*/ 182 w 648"/>
                  <a:gd name="T73" fmla="*/ 927 h 989"/>
                  <a:gd name="T74" fmla="*/ 545 w 648"/>
                  <a:gd name="T75" fmla="*/ 867 h 989"/>
                  <a:gd name="T76" fmla="*/ 646 w 648"/>
                  <a:gd name="T77" fmla="*/ 486 h 989"/>
                  <a:gd name="T78" fmla="*/ 603 w 648"/>
                  <a:gd name="T79" fmla="*/ 666 h 989"/>
                  <a:gd name="T80" fmla="*/ 530 w 648"/>
                  <a:gd name="T81" fmla="*/ 818 h 989"/>
                  <a:gd name="T82" fmla="*/ 395 w 648"/>
                  <a:gd name="T83" fmla="*/ 905 h 989"/>
                  <a:gd name="T84" fmla="*/ 228 w 648"/>
                  <a:gd name="T85" fmla="*/ 847 h 989"/>
                  <a:gd name="T86" fmla="*/ 103 w 648"/>
                  <a:gd name="T87" fmla="*/ 608 h 989"/>
                  <a:gd name="T88" fmla="*/ 120 w 648"/>
                  <a:gd name="T89" fmla="*/ 286 h 989"/>
                  <a:gd name="T90" fmla="*/ 257 w 648"/>
                  <a:gd name="T91" fmla="*/ 103 h 989"/>
                  <a:gd name="T92" fmla="*/ 419 w 648"/>
                  <a:gd name="T93" fmla="*/ 96 h 989"/>
                  <a:gd name="T94" fmla="*/ 540 w 648"/>
                  <a:gd name="T95" fmla="*/ 206 h 989"/>
                  <a:gd name="T96" fmla="*/ 606 w 648"/>
                  <a:gd name="T97" fmla="*/ 365 h 989"/>
                  <a:gd name="T98" fmla="*/ 622 w 648"/>
                  <a:gd name="T99" fmla="*/ 549 h 989"/>
                  <a:gd name="T100" fmla="*/ 452 w 648"/>
                  <a:gd name="T101" fmla="*/ 404 h 989"/>
                  <a:gd name="T102" fmla="*/ 387 w 648"/>
                  <a:gd name="T103" fmla="*/ 420 h 989"/>
                  <a:gd name="T104" fmla="*/ 377 w 648"/>
                  <a:gd name="T105" fmla="*/ 531 h 989"/>
                  <a:gd name="T106" fmla="*/ 436 w 648"/>
                  <a:gd name="T107" fmla="*/ 585 h 989"/>
                  <a:gd name="T108" fmla="*/ 485 w 648"/>
                  <a:gd name="T109" fmla="*/ 524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48" h="989">
                    <a:moveTo>
                      <a:pt x="541" y="412"/>
                    </a:moveTo>
                    <a:cubicBezTo>
                      <a:pt x="534" y="388"/>
                      <a:pt x="526" y="366"/>
                      <a:pt x="515" y="347"/>
                    </a:cubicBezTo>
                    <a:cubicBezTo>
                      <a:pt x="504" y="327"/>
                      <a:pt x="491" y="309"/>
                      <a:pt x="476" y="296"/>
                    </a:cubicBezTo>
                    <a:cubicBezTo>
                      <a:pt x="461" y="281"/>
                      <a:pt x="444" y="271"/>
                      <a:pt x="425" y="267"/>
                    </a:cubicBezTo>
                    <a:cubicBezTo>
                      <a:pt x="405" y="262"/>
                      <a:pt x="386" y="264"/>
                      <a:pt x="368" y="271"/>
                    </a:cubicBezTo>
                    <a:cubicBezTo>
                      <a:pt x="349" y="279"/>
                      <a:pt x="332" y="294"/>
                      <a:pt x="317" y="313"/>
                    </a:cubicBezTo>
                    <a:cubicBezTo>
                      <a:pt x="301" y="334"/>
                      <a:pt x="289" y="360"/>
                      <a:pt x="280" y="390"/>
                    </a:cubicBezTo>
                    <a:cubicBezTo>
                      <a:pt x="271" y="421"/>
                      <a:pt x="267" y="456"/>
                      <a:pt x="268" y="493"/>
                    </a:cubicBezTo>
                    <a:cubicBezTo>
                      <a:pt x="269" y="530"/>
                      <a:pt x="276" y="565"/>
                      <a:pt x="287" y="595"/>
                    </a:cubicBezTo>
                    <a:cubicBezTo>
                      <a:pt x="298" y="625"/>
                      <a:pt x="312" y="651"/>
                      <a:pt x="329" y="671"/>
                    </a:cubicBezTo>
                    <a:cubicBezTo>
                      <a:pt x="345" y="691"/>
                      <a:pt x="364" y="704"/>
                      <a:pt x="383" y="712"/>
                    </a:cubicBezTo>
                    <a:cubicBezTo>
                      <a:pt x="402" y="719"/>
                      <a:pt x="422" y="720"/>
                      <a:pt x="441" y="714"/>
                    </a:cubicBezTo>
                    <a:cubicBezTo>
                      <a:pt x="459" y="709"/>
                      <a:pt x="476" y="698"/>
                      <a:pt x="490" y="683"/>
                    </a:cubicBezTo>
                    <a:cubicBezTo>
                      <a:pt x="504" y="669"/>
                      <a:pt x="516" y="651"/>
                      <a:pt x="526" y="630"/>
                    </a:cubicBezTo>
                    <a:cubicBezTo>
                      <a:pt x="535" y="610"/>
                      <a:pt x="542" y="588"/>
                      <a:pt x="546" y="564"/>
                    </a:cubicBezTo>
                    <a:cubicBezTo>
                      <a:pt x="550" y="540"/>
                      <a:pt x="552" y="514"/>
                      <a:pt x="551" y="488"/>
                    </a:cubicBezTo>
                    <a:cubicBezTo>
                      <a:pt x="550" y="461"/>
                      <a:pt x="547" y="436"/>
                      <a:pt x="541" y="412"/>
                    </a:cubicBezTo>
                    <a:close/>
                    <a:moveTo>
                      <a:pt x="519" y="517"/>
                    </a:moveTo>
                    <a:cubicBezTo>
                      <a:pt x="519" y="526"/>
                      <a:pt x="517" y="535"/>
                      <a:pt x="516" y="544"/>
                    </a:cubicBezTo>
                    <a:cubicBezTo>
                      <a:pt x="514" y="552"/>
                      <a:pt x="512" y="561"/>
                      <a:pt x="509" y="569"/>
                    </a:cubicBezTo>
                    <a:cubicBezTo>
                      <a:pt x="507" y="577"/>
                      <a:pt x="503" y="584"/>
                      <a:pt x="500" y="592"/>
                    </a:cubicBezTo>
                    <a:cubicBezTo>
                      <a:pt x="496" y="599"/>
                      <a:pt x="493" y="605"/>
                      <a:pt x="488" y="612"/>
                    </a:cubicBezTo>
                    <a:cubicBezTo>
                      <a:pt x="484" y="618"/>
                      <a:pt x="479" y="623"/>
                      <a:pt x="474" y="628"/>
                    </a:cubicBezTo>
                    <a:cubicBezTo>
                      <a:pt x="469" y="633"/>
                      <a:pt x="463" y="637"/>
                      <a:pt x="457" y="640"/>
                    </a:cubicBezTo>
                    <a:cubicBezTo>
                      <a:pt x="451" y="644"/>
                      <a:pt x="445" y="646"/>
                      <a:pt x="439" y="647"/>
                    </a:cubicBezTo>
                    <a:cubicBezTo>
                      <a:pt x="432" y="649"/>
                      <a:pt x="425" y="649"/>
                      <a:pt x="419" y="648"/>
                    </a:cubicBezTo>
                    <a:cubicBezTo>
                      <a:pt x="412" y="647"/>
                      <a:pt x="405" y="645"/>
                      <a:pt x="399" y="642"/>
                    </a:cubicBezTo>
                    <a:cubicBezTo>
                      <a:pt x="392" y="639"/>
                      <a:pt x="386" y="635"/>
                      <a:pt x="380" y="630"/>
                    </a:cubicBezTo>
                    <a:cubicBezTo>
                      <a:pt x="374" y="625"/>
                      <a:pt x="368" y="619"/>
                      <a:pt x="363" y="612"/>
                    </a:cubicBezTo>
                    <a:cubicBezTo>
                      <a:pt x="357" y="605"/>
                      <a:pt x="352" y="597"/>
                      <a:pt x="348" y="589"/>
                    </a:cubicBezTo>
                    <a:cubicBezTo>
                      <a:pt x="343" y="580"/>
                      <a:pt x="339" y="570"/>
                      <a:pt x="336" y="560"/>
                    </a:cubicBezTo>
                    <a:cubicBezTo>
                      <a:pt x="332" y="550"/>
                      <a:pt x="329" y="539"/>
                      <a:pt x="327" y="528"/>
                    </a:cubicBezTo>
                    <a:cubicBezTo>
                      <a:pt x="325" y="516"/>
                      <a:pt x="324" y="504"/>
                      <a:pt x="324" y="492"/>
                    </a:cubicBezTo>
                    <a:cubicBezTo>
                      <a:pt x="323" y="480"/>
                      <a:pt x="324" y="468"/>
                      <a:pt x="325" y="456"/>
                    </a:cubicBezTo>
                    <a:cubicBezTo>
                      <a:pt x="326" y="445"/>
                      <a:pt x="328" y="434"/>
                      <a:pt x="331" y="423"/>
                    </a:cubicBezTo>
                    <a:cubicBezTo>
                      <a:pt x="334" y="413"/>
                      <a:pt x="337" y="403"/>
                      <a:pt x="341" y="395"/>
                    </a:cubicBezTo>
                    <a:cubicBezTo>
                      <a:pt x="345" y="386"/>
                      <a:pt x="349" y="378"/>
                      <a:pt x="354" y="371"/>
                    </a:cubicBezTo>
                    <a:cubicBezTo>
                      <a:pt x="359" y="363"/>
                      <a:pt x="365" y="357"/>
                      <a:pt x="370" y="352"/>
                    </a:cubicBezTo>
                    <a:cubicBezTo>
                      <a:pt x="376" y="347"/>
                      <a:pt x="382" y="343"/>
                      <a:pt x="388" y="339"/>
                    </a:cubicBezTo>
                    <a:cubicBezTo>
                      <a:pt x="394" y="336"/>
                      <a:pt x="401" y="334"/>
                      <a:pt x="407" y="333"/>
                    </a:cubicBezTo>
                    <a:cubicBezTo>
                      <a:pt x="414" y="332"/>
                      <a:pt x="421" y="332"/>
                      <a:pt x="427" y="333"/>
                    </a:cubicBezTo>
                    <a:cubicBezTo>
                      <a:pt x="434" y="334"/>
                      <a:pt x="441" y="336"/>
                      <a:pt x="447" y="339"/>
                    </a:cubicBezTo>
                    <a:cubicBezTo>
                      <a:pt x="453" y="342"/>
                      <a:pt x="459" y="346"/>
                      <a:pt x="464" y="351"/>
                    </a:cubicBezTo>
                    <a:cubicBezTo>
                      <a:pt x="469" y="355"/>
                      <a:pt x="475" y="361"/>
                      <a:pt x="479" y="367"/>
                    </a:cubicBezTo>
                    <a:cubicBezTo>
                      <a:pt x="484" y="373"/>
                      <a:pt x="489" y="379"/>
                      <a:pt x="493" y="386"/>
                    </a:cubicBezTo>
                    <a:cubicBezTo>
                      <a:pt x="497" y="393"/>
                      <a:pt x="500" y="401"/>
                      <a:pt x="503" y="408"/>
                    </a:cubicBezTo>
                    <a:cubicBezTo>
                      <a:pt x="507" y="416"/>
                      <a:pt x="509" y="425"/>
                      <a:pt x="512" y="433"/>
                    </a:cubicBezTo>
                    <a:cubicBezTo>
                      <a:pt x="514" y="442"/>
                      <a:pt x="516" y="451"/>
                      <a:pt x="517" y="460"/>
                    </a:cubicBezTo>
                    <a:cubicBezTo>
                      <a:pt x="519" y="469"/>
                      <a:pt x="519" y="479"/>
                      <a:pt x="520" y="488"/>
                    </a:cubicBezTo>
                    <a:cubicBezTo>
                      <a:pt x="520" y="498"/>
                      <a:pt x="520" y="508"/>
                      <a:pt x="519" y="517"/>
                    </a:cubicBezTo>
                    <a:close/>
                    <a:moveTo>
                      <a:pt x="587" y="379"/>
                    </a:moveTo>
                    <a:cubicBezTo>
                      <a:pt x="579" y="344"/>
                      <a:pt x="567" y="311"/>
                      <a:pt x="552" y="282"/>
                    </a:cubicBezTo>
                    <a:cubicBezTo>
                      <a:pt x="537" y="251"/>
                      <a:pt x="519" y="224"/>
                      <a:pt x="498" y="201"/>
                    </a:cubicBezTo>
                    <a:cubicBezTo>
                      <a:pt x="475" y="177"/>
                      <a:pt x="449" y="159"/>
                      <a:pt x="421" y="148"/>
                    </a:cubicBezTo>
                    <a:cubicBezTo>
                      <a:pt x="390" y="136"/>
                      <a:pt x="359" y="134"/>
                      <a:pt x="330" y="142"/>
                    </a:cubicBezTo>
                    <a:cubicBezTo>
                      <a:pt x="298" y="151"/>
                      <a:pt x="268" y="170"/>
                      <a:pt x="241" y="199"/>
                    </a:cubicBezTo>
                    <a:cubicBezTo>
                      <a:pt x="213" y="230"/>
                      <a:pt x="190" y="271"/>
                      <a:pt x="174" y="321"/>
                    </a:cubicBezTo>
                    <a:cubicBezTo>
                      <a:pt x="157" y="372"/>
                      <a:pt x="148" y="432"/>
                      <a:pt x="150" y="495"/>
                    </a:cubicBezTo>
                    <a:cubicBezTo>
                      <a:pt x="152" y="558"/>
                      <a:pt x="165" y="618"/>
                      <a:pt x="185" y="669"/>
                    </a:cubicBezTo>
                    <a:cubicBezTo>
                      <a:pt x="204" y="719"/>
                      <a:pt x="231" y="760"/>
                      <a:pt x="261" y="790"/>
                    </a:cubicBezTo>
                    <a:cubicBezTo>
                      <a:pt x="289" y="818"/>
                      <a:pt x="321" y="837"/>
                      <a:pt x="354" y="844"/>
                    </a:cubicBezTo>
                    <a:cubicBezTo>
                      <a:pt x="384" y="851"/>
                      <a:pt x="415" y="848"/>
                      <a:pt x="445" y="835"/>
                    </a:cubicBezTo>
                    <a:cubicBezTo>
                      <a:pt x="473" y="823"/>
                      <a:pt x="498" y="803"/>
                      <a:pt x="519" y="778"/>
                    </a:cubicBezTo>
                    <a:cubicBezTo>
                      <a:pt x="538" y="754"/>
                      <a:pt x="555" y="726"/>
                      <a:pt x="568" y="694"/>
                    </a:cubicBezTo>
                    <a:cubicBezTo>
                      <a:pt x="580" y="664"/>
                      <a:pt x="590" y="631"/>
                      <a:pt x="595" y="596"/>
                    </a:cubicBezTo>
                    <a:cubicBezTo>
                      <a:pt x="601" y="561"/>
                      <a:pt x="604" y="525"/>
                      <a:pt x="602" y="487"/>
                    </a:cubicBezTo>
                    <a:cubicBezTo>
                      <a:pt x="601" y="449"/>
                      <a:pt x="596" y="412"/>
                      <a:pt x="587" y="379"/>
                    </a:cubicBezTo>
                    <a:close/>
                    <a:moveTo>
                      <a:pt x="574" y="534"/>
                    </a:moveTo>
                    <a:cubicBezTo>
                      <a:pt x="573" y="549"/>
                      <a:pt x="571" y="564"/>
                      <a:pt x="569" y="578"/>
                    </a:cubicBezTo>
                    <a:cubicBezTo>
                      <a:pt x="566" y="593"/>
                      <a:pt x="563" y="607"/>
                      <a:pt x="559" y="620"/>
                    </a:cubicBezTo>
                    <a:cubicBezTo>
                      <a:pt x="555" y="634"/>
                      <a:pt x="550" y="647"/>
                      <a:pt x="545" y="660"/>
                    </a:cubicBezTo>
                    <a:cubicBezTo>
                      <a:pt x="539" y="672"/>
                      <a:pt x="533" y="684"/>
                      <a:pt x="526" y="695"/>
                    </a:cubicBezTo>
                    <a:cubicBezTo>
                      <a:pt x="519" y="706"/>
                      <a:pt x="511" y="717"/>
                      <a:pt x="503" y="726"/>
                    </a:cubicBezTo>
                    <a:cubicBezTo>
                      <a:pt x="495" y="736"/>
                      <a:pt x="485" y="744"/>
                      <a:pt x="475" y="751"/>
                    </a:cubicBezTo>
                    <a:cubicBezTo>
                      <a:pt x="465" y="758"/>
                      <a:pt x="454" y="764"/>
                      <a:pt x="443" y="768"/>
                    </a:cubicBezTo>
                    <a:cubicBezTo>
                      <a:pt x="431" y="772"/>
                      <a:pt x="419" y="774"/>
                      <a:pt x="407" y="774"/>
                    </a:cubicBezTo>
                    <a:cubicBezTo>
                      <a:pt x="395" y="775"/>
                      <a:pt x="382" y="773"/>
                      <a:pt x="370" y="769"/>
                    </a:cubicBezTo>
                    <a:cubicBezTo>
                      <a:pt x="358" y="765"/>
                      <a:pt x="346" y="759"/>
                      <a:pt x="334" y="752"/>
                    </a:cubicBezTo>
                    <a:cubicBezTo>
                      <a:pt x="322" y="744"/>
                      <a:pt x="311" y="734"/>
                      <a:pt x="300" y="722"/>
                    </a:cubicBezTo>
                    <a:cubicBezTo>
                      <a:pt x="289" y="709"/>
                      <a:pt x="278" y="695"/>
                      <a:pt x="269" y="679"/>
                    </a:cubicBezTo>
                    <a:cubicBezTo>
                      <a:pt x="260" y="663"/>
                      <a:pt x="251" y="645"/>
                      <a:pt x="244" y="626"/>
                    </a:cubicBezTo>
                    <a:cubicBezTo>
                      <a:pt x="237" y="607"/>
                      <a:pt x="231" y="586"/>
                      <a:pt x="227" y="563"/>
                    </a:cubicBezTo>
                    <a:cubicBezTo>
                      <a:pt x="222" y="541"/>
                      <a:pt x="220" y="518"/>
                      <a:pt x="219" y="494"/>
                    </a:cubicBezTo>
                    <a:cubicBezTo>
                      <a:pt x="218" y="470"/>
                      <a:pt x="219" y="446"/>
                      <a:pt x="222" y="424"/>
                    </a:cubicBezTo>
                    <a:cubicBezTo>
                      <a:pt x="225" y="402"/>
                      <a:pt x="229" y="381"/>
                      <a:pt x="235" y="361"/>
                    </a:cubicBezTo>
                    <a:cubicBezTo>
                      <a:pt x="241" y="342"/>
                      <a:pt x="248" y="324"/>
                      <a:pt x="257" y="307"/>
                    </a:cubicBezTo>
                    <a:cubicBezTo>
                      <a:pt x="265" y="291"/>
                      <a:pt x="274" y="277"/>
                      <a:pt x="284" y="265"/>
                    </a:cubicBezTo>
                    <a:cubicBezTo>
                      <a:pt x="294" y="252"/>
                      <a:pt x="305" y="242"/>
                      <a:pt x="317" y="234"/>
                    </a:cubicBezTo>
                    <a:cubicBezTo>
                      <a:pt x="328" y="226"/>
                      <a:pt x="339" y="219"/>
                      <a:pt x="351" y="215"/>
                    </a:cubicBezTo>
                    <a:cubicBezTo>
                      <a:pt x="363" y="211"/>
                      <a:pt x="375" y="209"/>
                      <a:pt x="387" y="209"/>
                    </a:cubicBezTo>
                    <a:cubicBezTo>
                      <a:pt x="399" y="208"/>
                      <a:pt x="411" y="210"/>
                      <a:pt x="423" y="214"/>
                    </a:cubicBezTo>
                    <a:cubicBezTo>
                      <a:pt x="435" y="217"/>
                      <a:pt x="446" y="223"/>
                      <a:pt x="457" y="229"/>
                    </a:cubicBezTo>
                    <a:cubicBezTo>
                      <a:pt x="467" y="236"/>
                      <a:pt x="477" y="244"/>
                      <a:pt x="486" y="253"/>
                    </a:cubicBezTo>
                    <a:cubicBezTo>
                      <a:pt x="495" y="262"/>
                      <a:pt x="503" y="272"/>
                      <a:pt x="511" y="282"/>
                    </a:cubicBezTo>
                    <a:cubicBezTo>
                      <a:pt x="519" y="293"/>
                      <a:pt x="526" y="305"/>
                      <a:pt x="532" y="317"/>
                    </a:cubicBezTo>
                    <a:cubicBezTo>
                      <a:pt x="539" y="329"/>
                      <a:pt x="544" y="342"/>
                      <a:pt x="549" y="355"/>
                    </a:cubicBezTo>
                    <a:cubicBezTo>
                      <a:pt x="554" y="369"/>
                      <a:pt x="559" y="382"/>
                      <a:pt x="562" y="397"/>
                    </a:cubicBezTo>
                    <a:cubicBezTo>
                      <a:pt x="566" y="411"/>
                      <a:pt x="569" y="426"/>
                      <a:pt x="571" y="441"/>
                    </a:cubicBezTo>
                    <a:cubicBezTo>
                      <a:pt x="573" y="456"/>
                      <a:pt x="574" y="471"/>
                      <a:pt x="575" y="487"/>
                    </a:cubicBezTo>
                    <a:cubicBezTo>
                      <a:pt x="575" y="503"/>
                      <a:pt x="575" y="519"/>
                      <a:pt x="574" y="534"/>
                    </a:cubicBezTo>
                    <a:close/>
                    <a:moveTo>
                      <a:pt x="646" y="486"/>
                    </a:moveTo>
                    <a:cubicBezTo>
                      <a:pt x="644" y="438"/>
                      <a:pt x="638" y="392"/>
                      <a:pt x="628" y="349"/>
                    </a:cubicBezTo>
                    <a:cubicBezTo>
                      <a:pt x="618" y="305"/>
                      <a:pt x="604" y="263"/>
                      <a:pt x="586" y="224"/>
                    </a:cubicBezTo>
                    <a:cubicBezTo>
                      <a:pt x="567" y="183"/>
                      <a:pt x="544" y="145"/>
                      <a:pt x="517" y="113"/>
                    </a:cubicBezTo>
                    <a:cubicBezTo>
                      <a:pt x="488" y="79"/>
                      <a:pt x="455" y="50"/>
                      <a:pt x="417" y="30"/>
                    </a:cubicBezTo>
                    <a:cubicBezTo>
                      <a:pt x="375" y="8"/>
                      <a:pt x="332" y="0"/>
                      <a:pt x="289" y="4"/>
                    </a:cubicBezTo>
                    <a:cubicBezTo>
                      <a:pt x="242" y="9"/>
                      <a:pt x="196" y="30"/>
                      <a:pt x="154" y="67"/>
                    </a:cubicBezTo>
                    <a:cubicBezTo>
                      <a:pt x="110" y="107"/>
                      <a:pt x="71" y="164"/>
                      <a:pt x="44" y="236"/>
                    </a:cubicBezTo>
                    <a:cubicBezTo>
                      <a:pt x="15" y="312"/>
                      <a:pt x="0" y="401"/>
                      <a:pt x="3" y="498"/>
                    </a:cubicBezTo>
                    <a:cubicBezTo>
                      <a:pt x="5" y="594"/>
                      <a:pt x="26" y="684"/>
                      <a:pt x="60" y="759"/>
                    </a:cubicBezTo>
                    <a:cubicBezTo>
                      <a:pt x="92" y="831"/>
                      <a:pt x="134" y="888"/>
                      <a:pt x="182" y="927"/>
                    </a:cubicBezTo>
                    <a:cubicBezTo>
                      <a:pt x="226" y="963"/>
                      <a:pt x="274" y="983"/>
                      <a:pt x="322" y="986"/>
                    </a:cubicBezTo>
                    <a:cubicBezTo>
                      <a:pt x="366" y="989"/>
                      <a:pt x="409" y="979"/>
                      <a:pt x="449" y="955"/>
                    </a:cubicBezTo>
                    <a:cubicBezTo>
                      <a:pt x="487" y="934"/>
                      <a:pt x="518" y="903"/>
                      <a:pt x="545" y="867"/>
                    </a:cubicBezTo>
                    <a:cubicBezTo>
                      <a:pt x="569" y="833"/>
                      <a:pt x="590" y="794"/>
                      <a:pt x="606" y="752"/>
                    </a:cubicBezTo>
                    <a:cubicBezTo>
                      <a:pt x="620" y="712"/>
                      <a:pt x="632" y="669"/>
                      <a:pt x="638" y="624"/>
                    </a:cubicBezTo>
                    <a:cubicBezTo>
                      <a:pt x="645" y="580"/>
                      <a:pt x="648" y="534"/>
                      <a:pt x="646" y="486"/>
                    </a:cubicBezTo>
                    <a:close/>
                    <a:moveTo>
                      <a:pt x="622" y="549"/>
                    </a:moveTo>
                    <a:cubicBezTo>
                      <a:pt x="620" y="569"/>
                      <a:pt x="618" y="589"/>
                      <a:pt x="615" y="609"/>
                    </a:cubicBezTo>
                    <a:cubicBezTo>
                      <a:pt x="612" y="628"/>
                      <a:pt x="608" y="647"/>
                      <a:pt x="603" y="666"/>
                    </a:cubicBezTo>
                    <a:cubicBezTo>
                      <a:pt x="598" y="685"/>
                      <a:pt x="592" y="703"/>
                      <a:pt x="585" y="720"/>
                    </a:cubicBezTo>
                    <a:cubicBezTo>
                      <a:pt x="578" y="738"/>
                      <a:pt x="570" y="755"/>
                      <a:pt x="561" y="771"/>
                    </a:cubicBezTo>
                    <a:cubicBezTo>
                      <a:pt x="552" y="788"/>
                      <a:pt x="541" y="803"/>
                      <a:pt x="530" y="818"/>
                    </a:cubicBezTo>
                    <a:cubicBezTo>
                      <a:pt x="519" y="832"/>
                      <a:pt x="506" y="846"/>
                      <a:pt x="493" y="857"/>
                    </a:cubicBezTo>
                    <a:cubicBezTo>
                      <a:pt x="479" y="869"/>
                      <a:pt x="463" y="880"/>
                      <a:pt x="447" y="888"/>
                    </a:cubicBezTo>
                    <a:cubicBezTo>
                      <a:pt x="430" y="896"/>
                      <a:pt x="413" y="902"/>
                      <a:pt x="395" y="905"/>
                    </a:cubicBezTo>
                    <a:cubicBezTo>
                      <a:pt x="377" y="908"/>
                      <a:pt x="358" y="908"/>
                      <a:pt x="340" y="905"/>
                    </a:cubicBezTo>
                    <a:cubicBezTo>
                      <a:pt x="321" y="902"/>
                      <a:pt x="302" y="896"/>
                      <a:pt x="283" y="886"/>
                    </a:cubicBezTo>
                    <a:cubicBezTo>
                      <a:pt x="264" y="877"/>
                      <a:pt x="245" y="864"/>
                      <a:pt x="228" y="847"/>
                    </a:cubicBezTo>
                    <a:cubicBezTo>
                      <a:pt x="209" y="831"/>
                      <a:pt x="192" y="810"/>
                      <a:pt x="176" y="787"/>
                    </a:cubicBezTo>
                    <a:cubicBezTo>
                      <a:pt x="160" y="763"/>
                      <a:pt x="146" y="736"/>
                      <a:pt x="133" y="706"/>
                    </a:cubicBezTo>
                    <a:cubicBezTo>
                      <a:pt x="121" y="676"/>
                      <a:pt x="110" y="643"/>
                      <a:pt x="103" y="608"/>
                    </a:cubicBezTo>
                    <a:cubicBezTo>
                      <a:pt x="95" y="572"/>
                      <a:pt x="91" y="535"/>
                      <a:pt x="90" y="496"/>
                    </a:cubicBezTo>
                    <a:cubicBezTo>
                      <a:pt x="89" y="458"/>
                      <a:pt x="91" y="420"/>
                      <a:pt x="96" y="385"/>
                    </a:cubicBezTo>
                    <a:cubicBezTo>
                      <a:pt x="101" y="350"/>
                      <a:pt x="109" y="316"/>
                      <a:pt x="120" y="286"/>
                    </a:cubicBezTo>
                    <a:cubicBezTo>
                      <a:pt x="130" y="256"/>
                      <a:pt x="143" y="229"/>
                      <a:pt x="158" y="205"/>
                    </a:cubicBezTo>
                    <a:cubicBezTo>
                      <a:pt x="172" y="181"/>
                      <a:pt x="188" y="161"/>
                      <a:pt x="205" y="143"/>
                    </a:cubicBezTo>
                    <a:cubicBezTo>
                      <a:pt x="221" y="127"/>
                      <a:pt x="239" y="113"/>
                      <a:pt x="257" y="103"/>
                    </a:cubicBezTo>
                    <a:cubicBezTo>
                      <a:pt x="275" y="93"/>
                      <a:pt x="293" y="86"/>
                      <a:pt x="312" y="83"/>
                    </a:cubicBezTo>
                    <a:cubicBezTo>
                      <a:pt x="330" y="79"/>
                      <a:pt x="348" y="79"/>
                      <a:pt x="366" y="81"/>
                    </a:cubicBezTo>
                    <a:cubicBezTo>
                      <a:pt x="384" y="83"/>
                      <a:pt x="402" y="88"/>
                      <a:pt x="419" y="96"/>
                    </a:cubicBezTo>
                    <a:cubicBezTo>
                      <a:pt x="436" y="103"/>
                      <a:pt x="452" y="113"/>
                      <a:pt x="466" y="124"/>
                    </a:cubicBezTo>
                    <a:cubicBezTo>
                      <a:pt x="481" y="135"/>
                      <a:pt x="494" y="148"/>
                      <a:pt x="506" y="162"/>
                    </a:cubicBezTo>
                    <a:cubicBezTo>
                      <a:pt x="518" y="175"/>
                      <a:pt x="530" y="190"/>
                      <a:pt x="540" y="206"/>
                    </a:cubicBezTo>
                    <a:cubicBezTo>
                      <a:pt x="550" y="222"/>
                      <a:pt x="559" y="238"/>
                      <a:pt x="568" y="255"/>
                    </a:cubicBezTo>
                    <a:cubicBezTo>
                      <a:pt x="576" y="272"/>
                      <a:pt x="583" y="290"/>
                      <a:pt x="589" y="309"/>
                    </a:cubicBezTo>
                    <a:cubicBezTo>
                      <a:pt x="596" y="327"/>
                      <a:pt x="601" y="346"/>
                      <a:pt x="606" y="365"/>
                    </a:cubicBezTo>
                    <a:cubicBezTo>
                      <a:pt x="610" y="384"/>
                      <a:pt x="614" y="404"/>
                      <a:pt x="617" y="424"/>
                    </a:cubicBezTo>
                    <a:cubicBezTo>
                      <a:pt x="620" y="444"/>
                      <a:pt x="621" y="465"/>
                      <a:pt x="622" y="486"/>
                    </a:cubicBezTo>
                    <a:cubicBezTo>
                      <a:pt x="623" y="508"/>
                      <a:pt x="623" y="528"/>
                      <a:pt x="622" y="549"/>
                    </a:cubicBezTo>
                    <a:close/>
                    <a:moveTo>
                      <a:pt x="482" y="454"/>
                    </a:moveTo>
                    <a:cubicBezTo>
                      <a:pt x="479" y="443"/>
                      <a:pt x="475" y="433"/>
                      <a:pt x="470" y="425"/>
                    </a:cubicBezTo>
                    <a:cubicBezTo>
                      <a:pt x="465" y="416"/>
                      <a:pt x="459" y="409"/>
                      <a:pt x="452" y="404"/>
                    </a:cubicBezTo>
                    <a:cubicBezTo>
                      <a:pt x="445" y="399"/>
                      <a:pt x="438" y="396"/>
                      <a:pt x="430" y="395"/>
                    </a:cubicBezTo>
                    <a:cubicBezTo>
                      <a:pt x="421" y="394"/>
                      <a:pt x="414" y="396"/>
                      <a:pt x="406" y="400"/>
                    </a:cubicBezTo>
                    <a:cubicBezTo>
                      <a:pt x="399" y="405"/>
                      <a:pt x="392" y="411"/>
                      <a:pt x="387" y="420"/>
                    </a:cubicBezTo>
                    <a:cubicBezTo>
                      <a:pt x="381" y="429"/>
                      <a:pt x="377" y="439"/>
                      <a:pt x="374" y="451"/>
                    </a:cubicBezTo>
                    <a:cubicBezTo>
                      <a:pt x="371" y="463"/>
                      <a:pt x="369" y="477"/>
                      <a:pt x="370" y="491"/>
                    </a:cubicBezTo>
                    <a:cubicBezTo>
                      <a:pt x="370" y="505"/>
                      <a:pt x="373" y="519"/>
                      <a:pt x="377" y="531"/>
                    </a:cubicBezTo>
                    <a:cubicBezTo>
                      <a:pt x="380" y="542"/>
                      <a:pt x="386" y="553"/>
                      <a:pt x="392" y="562"/>
                    </a:cubicBezTo>
                    <a:cubicBezTo>
                      <a:pt x="398" y="570"/>
                      <a:pt x="405" y="576"/>
                      <a:pt x="413" y="581"/>
                    </a:cubicBezTo>
                    <a:cubicBezTo>
                      <a:pt x="420" y="585"/>
                      <a:pt x="428" y="586"/>
                      <a:pt x="436" y="585"/>
                    </a:cubicBezTo>
                    <a:cubicBezTo>
                      <a:pt x="444" y="584"/>
                      <a:pt x="452" y="581"/>
                      <a:pt x="458" y="575"/>
                    </a:cubicBezTo>
                    <a:cubicBezTo>
                      <a:pt x="465" y="569"/>
                      <a:pt x="470" y="562"/>
                      <a:pt x="475" y="553"/>
                    </a:cubicBezTo>
                    <a:cubicBezTo>
                      <a:pt x="479" y="545"/>
                      <a:pt x="483" y="535"/>
                      <a:pt x="485" y="524"/>
                    </a:cubicBezTo>
                    <a:cubicBezTo>
                      <a:pt x="487" y="513"/>
                      <a:pt x="488" y="501"/>
                      <a:pt x="488" y="489"/>
                    </a:cubicBezTo>
                    <a:cubicBezTo>
                      <a:pt x="487" y="477"/>
                      <a:pt x="485" y="465"/>
                      <a:pt x="482" y="454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" name="Freeform 7"/>
              <p:cNvSpPr>
                <a:spLocks noEditPoints="1"/>
              </p:cNvSpPr>
              <p:nvPr/>
            </p:nvSpPr>
            <p:spPr bwMode="auto">
              <a:xfrm>
                <a:off x="971" y="1492"/>
                <a:ext cx="1538" cy="2343"/>
              </a:xfrm>
              <a:custGeom>
                <a:avLst/>
                <a:gdLst>
                  <a:gd name="T0" fmla="*/ 477 w 648"/>
                  <a:gd name="T1" fmla="*/ 296 h 989"/>
                  <a:gd name="T2" fmla="*/ 317 w 648"/>
                  <a:gd name="T3" fmla="*/ 313 h 989"/>
                  <a:gd name="T4" fmla="*/ 287 w 648"/>
                  <a:gd name="T5" fmla="*/ 595 h 989"/>
                  <a:gd name="T6" fmla="*/ 441 w 648"/>
                  <a:gd name="T7" fmla="*/ 714 h 989"/>
                  <a:gd name="T8" fmla="*/ 546 w 648"/>
                  <a:gd name="T9" fmla="*/ 564 h 989"/>
                  <a:gd name="T10" fmla="*/ 519 w 648"/>
                  <a:gd name="T11" fmla="*/ 517 h 989"/>
                  <a:gd name="T12" fmla="*/ 500 w 648"/>
                  <a:gd name="T13" fmla="*/ 592 h 989"/>
                  <a:gd name="T14" fmla="*/ 458 w 648"/>
                  <a:gd name="T15" fmla="*/ 640 h 989"/>
                  <a:gd name="T16" fmla="*/ 399 w 648"/>
                  <a:gd name="T17" fmla="*/ 642 h 989"/>
                  <a:gd name="T18" fmla="*/ 348 w 648"/>
                  <a:gd name="T19" fmla="*/ 589 h 989"/>
                  <a:gd name="T20" fmla="*/ 324 w 648"/>
                  <a:gd name="T21" fmla="*/ 492 h 989"/>
                  <a:gd name="T22" fmla="*/ 341 w 648"/>
                  <a:gd name="T23" fmla="*/ 395 h 989"/>
                  <a:gd name="T24" fmla="*/ 388 w 648"/>
                  <a:gd name="T25" fmla="*/ 339 h 989"/>
                  <a:gd name="T26" fmla="*/ 447 w 648"/>
                  <a:gd name="T27" fmla="*/ 339 h 989"/>
                  <a:gd name="T28" fmla="*/ 493 w 648"/>
                  <a:gd name="T29" fmla="*/ 386 h 989"/>
                  <a:gd name="T30" fmla="*/ 517 w 648"/>
                  <a:gd name="T31" fmla="*/ 460 h 989"/>
                  <a:gd name="T32" fmla="*/ 587 w 648"/>
                  <a:gd name="T33" fmla="*/ 379 h 989"/>
                  <a:gd name="T34" fmla="*/ 421 w 648"/>
                  <a:gd name="T35" fmla="*/ 148 h 989"/>
                  <a:gd name="T36" fmla="*/ 174 w 648"/>
                  <a:gd name="T37" fmla="*/ 321 h 989"/>
                  <a:gd name="T38" fmla="*/ 261 w 648"/>
                  <a:gd name="T39" fmla="*/ 790 h 989"/>
                  <a:gd name="T40" fmla="*/ 519 w 648"/>
                  <a:gd name="T41" fmla="*/ 778 h 989"/>
                  <a:gd name="T42" fmla="*/ 602 w 648"/>
                  <a:gd name="T43" fmla="*/ 487 h 989"/>
                  <a:gd name="T44" fmla="*/ 569 w 648"/>
                  <a:gd name="T45" fmla="*/ 578 h 989"/>
                  <a:gd name="T46" fmla="*/ 526 w 648"/>
                  <a:gd name="T47" fmla="*/ 695 h 989"/>
                  <a:gd name="T48" fmla="*/ 443 w 648"/>
                  <a:gd name="T49" fmla="*/ 768 h 989"/>
                  <a:gd name="T50" fmla="*/ 334 w 648"/>
                  <a:gd name="T51" fmla="*/ 752 h 989"/>
                  <a:gd name="T52" fmla="*/ 244 w 648"/>
                  <a:gd name="T53" fmla="*/ 626 h 989"/>
                  <a:gd name="T54" fmla="*/ 222 w 648"/>
                  <a:gd name="T55" fmla="*/ 424 h 989"/>
                  <a:gd name="T56" fmla="*/ 285 w 648"/>
                  <a:gd name="T57" fmla="*/ 265 h 989"/>
                  <a:gd name="T58" fmla="*/ 387 w 648"/>
                  <a:gd name="T59" fmla="*/ 209 h 989"/>
                  <a:gd name="T60" fmla="*/ 486 w 648"/>
                  <a:gd name="T61" fmla="*/ 253 h 989"/>
                  <a:gd name="T62" fmla="*/ 549 w 648"/>
                  <a:gd name="T63" fmla="*/ 355 h 989"/>
                  <a:gd name="T64" fmla="*/ 575 w 648"/>
                  <a:gd name="T65" fmla="*/ 487 h 989"/>
                  <a:gd name="T66" fmla="*/ 628 w 648"/>
                  <a:gd name="T67" fmla="*/ 349 h 989"/>
                  <a:gd name="T68" fmla="*/ 417 w 648"/>
                  <a:gd name="T69" fmla="*/ 30 h 989"/>
                  <a:gd name="T70" fmla="*/ 44 w 648"/>
                  <a:gd name="T71" fmla="*/ 236 h 989"/>
                  <a:gd name="T72" fmla="*/ 182 w 648"/>
                  <a:gd name="T73" fmla="*/ 927 h 989"/>
                  <a:gd name="T74" fmla="*/ 545 w 648"/>
                  <a:gd name="T75" fmla="*/ 867 h 989"/>
                  <a:gd name="T76" fmla="*/ 646 w 648"/>
                  <a:gd name="T77" fmla="*/ 486 h 989"/>
                  <a:gd name="T78" fmla="*/ 603 w 648"/>
                  <a:gd name="T79" fmla="*/ 666 h 989"/>
                  <a:gd name="T80" fmla="*/ 530 w 648"/>
                  <a:gd name="T81" fmla="*/ 818 h 989"/>
                  <a:gd name="T82" fmla="*/ 395 w 648"/>
                  <a:gd name="T83" fmla="*/ 905 h 989"/>
                  <a:gd name="T84" fmla="*/ 228 w 648"/>
                  <a:gd name="T85" fmla="*/ 847 h 989"/>
                  <a:gd name="T86" fmla="*/ 103 w 648"/>
                  <a:gd name="T87" fmla="*/ 608 h 989"/>
                  <a:gd name="T88" fmla="*/ 120 w 648"/>
                  <a:gd name="T89" fmla="*/ 286 h 989"/>
                  <a:gd name="T90" fmla="*/ 257 w 648"/>
                  <a:gd name="T91" fmla="*/ 103 h 989"/>
                  <a:gd name="T92" fmla="*/ 419 w 648"/>
                  <a:gd name="T93" fmla="*/ 96 h 989"/>
                  <a:gd name="T94" fmla="*/ 540 w 648"/>
                  <a:gd name="T95" fmla="*/ 206 h 989"/>
                  <a:gd name="T96" fmla="*/ 606 w 648"/>
                  <a:gd name="T97" fmla="*/ 365 h 989"/>
                  <a:gd name="T98" fmla="*/ 622 w 648"/>
                  <a:gd name="T99" fmla="*/ 549 h 989"/>
                  <a:gd name="T100" fmla="*/ 452 w 648"/>
                  <a:gd name="T101" fmla="*/ 404 h 989"/>
                  <a:gd name="T102" fmla="*/ 387 w 648"/>
                  <a:gd name="T103" fmla="*/ 420 h 989"/>
                  <a:gd name="T104" fmla="*/ 377 w 648"/>
                  <a:gd name="T105" fmla="*/ 531 h 989"/>
                  <a:gd name="T106" fmla="*/ 436 w 648"/>
                  <a:gd name="T107" fmla="*/ 585 h 989"/>
                  <a:gd name="T108" fmla="*/ 485 w 648"/>
                  <a:gd name="T109" fmla="*/ 524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48" h="989">
                    <a:moveTo>
                      <a:pt x="541" y="412"/>
                    </a:moveTo>
                    <a:cubicBezTo>
                      <a:pt x="534" y="388"/>
                      <a:pt x="526" y="366"/>
                      <a:pt x="515" y="347"/>
                    </a:cubicBezTo>
                    <a:cubicBezTo>
                      <a:pt x="504" y="327"/>
                      <a:pt x="491" y="309"/>
                      <a:pt x="477" y="296"/>
                    </a:cubicBezTo>
                    <a:cubicBezTo>
                      <a:pt x="461" y="281"/>
                      <a:pt x="444" y="271"/>
                      <a:pt x="425" y="267"/>
                    </a:cubicBezTo>
                    <a:cubicBezTo>
                      <a:pt x="406" y="262"/>
                      <a:pt x="386" y="264"/>
                      <a:pt x="368" y="271"/>
                    </a:cubicBezTo>
                    <a:cubicBezTo>
                      <a:pt x="349" y="279"/>
                      <a:pt x="332" y="294"/>
                      <a:pt x="317" y="313"/>
                    </a:cubicBezTo>
                    <a:cubicBezTo>
                      <a:pt x="301" y="334"/>
                      <a:pt x="289" y="360"/>
                      <a:pt x="280" y="390"/>
                    </a:cubicBezTo>
                    <a:cubicBezTo>
                      <a:pt x="271" y="421"/>
                      <a:pt x="267" y="456"/>
                      <a:pt x="268" y="493"/>
                    </a:cubicBezTo>
                    <a:cubicBezTo>
                      <a:pt x="270" y="530"/>
                      <a:pt x="276" y="565"/>
                      <a:pt x="287" y="595"/>
                    </a:cubicBezTo>
                    <a:cubicBezTo>
                      <a:pt x="298" y="625"/>
                      <a:pt x="312" y="651"/>
                      <a:pt x="329" y="671"/>
                    </a:cubicBezTo>
                    <a:cubicBezTo>
                      <a:pt x="345" y="691"/>
                      <a:pt x="364" y="704"/>
                      <a:pt x="383" y="712"/>
                    </a:cubicBezTo>
                    <a:cubicBezTo>
                      <a:pt x="402" y="719"/>
                      <a:pt x="422" y="720"/>
                      <a:pt x="441" y="714"/>
                    </a:cubicBezTo>
                    <a:cubicBezTo>
                      <a:pt x="460" y="709"/>
                      <a:pt x="476" y="698"/>
                      <a:pt x="491" y="683"/>
                    </a:cubicBezTo>
                    <a:cubicBezTo>
                      <a:pt x="504" y="669"/>
                      <a:pt x="516" y="651"/>
                      <a:pt x="526" y="630"/>
                    </a:cubicBezTo>
                    <a:cubicBezTo>
                      <a:pt x="535" y="610"/>
                      <a:pt x="542" y="588"/>
                      <a:pt x="546" y="564"/>
                    </a:cubicBezTo>
                    <a:cubicBezTo>
                      <a:pt x="551" y="540"/>
                      <a:pt x="553" y="514"/>
                      <a:pt x="552" y="488"/>
                    </a:cubicBezTo>
                    <a:cubicBezTo>
                      <a:pt x="551" y="461"/>
                      <a:pt x="547" y="436"/>
                      <a:pt x="541" y="412"/>
                    </a:cubicBezTo>
                    <a:close/>
                    <a:moveTo>
                      <a:pt x="519" y="517"/>
                    </a:moveTo>
                    <a:cubicBezTo>
                      <a:pt x="519" y="526"/>
                      <a:pt x="517" y="535"/>
                      <a:pt x="516" y="544"/>
                    </a:cubicBezTo>
                    <a:cubicBezTo>
                      <a:pt x="514" y="552"/>
                      <a:pt x="512" y="561"/>
                      <a:pt x="509" y="569"/>
                    </a:cubicBezTo>
                    <a:cubicBezTo>
                      <a:pt x="507" y="577"/>
                      <a:pt x="504" y="584"/>
                      <a:pt x="500" y="592"/>
                    </a:cubicBezTo>
                    <a:cubicBezTo>
                      <a:pt x="497" y="599"/>
                      <a:pt x="493" y="605"/>
                      <a:pt x="488" y="612"/>
                    </a:cubicBezTo>
                    <a:cubicBezTo>
                      <a:pt x="484" y="618"/>
                      <a:pt x="479" y="623"/>
                      <a:pt x="474" y="628"/>
                    </a:cubicBezTo>
                    <a:cubicBezTo>
                      <a:pt x="469" y="633"/>
                      <a:pt x="463" y="637"/>
                      <a:pt x="458" y="640"/>
                    </a:cubicBezTo>
                    <a:cubicBezTo>
                      <a:pt x="452" y="644"/>
                      <a:pt x="445" y="646"/>
                      <a:pt x="439" y="647"/>
                    </a:cubicBezTo>
                    <a:cubicBezTo>
                      <a:pt x="432" y="649"/>
                      <a:pt x="425" y="649"/>
                      <a:pt x="419" y="648"/>
                    </a:cubicBezTo>
                    <a:cubicBezTo>
                      <a:pt x="412" y="647"/>
                      <a:pt x="405" y="645"/>
                      <a:pt x="399" y="642"/>
                    </a:cubicBezTo>
                    <a:cubicBezTo>
                      <a:pt x="392" y="639"/>
                      <a:pt x="386" y="635"/>
                      <a:pt x="380" y="630"/>
                    </a:cubicBezTo>
                    <a:cubicBezTo>
                      <a:pt x="374" y="625"/>
                      <a:pt x="368" y="619"/>
                      <a:pt x="363" y="612"/>
                    </a:cubicBezTo>
                    <a:cubicBezTo>
                      <a:pt x="357" y="605"/>
                      <a:pt x="352" y="597"/>
                      <a:pt x="348" y="589"/>
                    </a:cubicBezTo>
                    <a:cubicBezTo>
                      <a:pt x="343" y="580"/>
                      <a:pt x="339" y="570"/>
                      <a:pt x="336" y="560"/>
                    </a:cubicBezTo>
                    <a:cubicBezTo>
                      <a:pt x="332" y="550"/>
                      <a:pt x="329" y="539"/>
                      <a:pt x="327" y="528"/>
                    </a:cubicBezTo>
                    <a:cubicBezTo>
                      <a:pt x="325" y="516"/>
                      <a:pt x="324" y="504"/>
                      <a:pt x="324" y="492"/>
                    </a:cubicBezTo>
                    <a:cubicBezTo>
                      <a:pt x="323" y="480"/>
                      <a:pt x="324" y="468"/>
                      <a:pt x="325" y="456"/>
                    </a:cubicBezTo>
                    <a:cubicBezTo>
                      <a:pt x="326" y="445"/>
                      <a:pt x="328" y="434"/>
                      <a:pt x="331" y="423"/>
                    </a:cubicBezTo>
                    <a:cubicBezTo>
                      <a:pt x="334" y="413"/>
                      <a:pt x="337" y="403"/>
                      <a:pt x="341" y="395"/>
                    </a:cubicBezTo>
                    <a:cubicBezTo>
                      <a:pt x="345" y="386"/>
                      <a:pt x="349" y="378"/>
                      <a:pt x="354" y="371"/>
                    </a:cubicBezTo>
                    <a:cubicBezTo>
                      <a:pt x="359" y="363"/>
                      <a:pt x="365" y="357"/>
                      <a:pt x="370" y="352"/>
                    </a:cubicBezTo>
                    <a:cubicBezTo>
                      <a:pt x="376" y="347"/>
                      <a:pt x="382" y="343"/>
                      <a:pt x="388" y="339"/>
                    </a:cubicBezTo>
                    <a:cubicBezTo>
                      <a:pt x="395" y="336"/>
                      <a:pt x="401" y="334"/>
                      <a:pt x="408" y="333"/>
                    </a:cubicBezTo>
                    <a:cubicBezTo>
                      <a:pt x="414" y="332"/>
                      <a:pt x="421" y="332"/>
                      <a:pt x="428" y="333"/>
                    </a:cubicBezTo>
                    <a:cubicBezTo>
                      <a:pt x="434" y="334"/>
                      <a:pt x="441" y="336"/>
                      <a:pt x="447" y="339"/>
                    </a:cubicBezTo>
                    <a:cubicBezTo>
                      <a:pt x="453" y="342"/>
                      <a:pt x="459" y="346"/>
                      <a:pt x="464" y="351"/>
                    </a:cubicBezTo>
                    <a:cubicBezTo>
                      <a:pt x="470" y="355"/>
                      <a:pt x="475" y="361"/>
                      <a:pt x="479" y="367"/>
                    </a:cubicBezTo>
                    <a:cubicBezTo>
                      <a:pt x="484" y="373"/>
                      <a:pt x="489" y="379"/>
                      <a:pt x="493" y="386"/>
                    </a:cubicBezTo>
                    <a:cubicBezTo>
                      <a:pt x="497" y="393"/>
                      <a:pt x="500" y="401"/>
                      <a:pt x="503" y="408"/>
                    </a:cubicBezTo>
                    <a:cubicBezTo>
                      <a:pt x="507" y="416"/>
                      <a:pt x="509" y="425"/>
                      <a:pt x="512" y="433"/>
                    </a:cubicBezTo>
                    <a:cubicBezTo>
                      <a:pt x="514" y="442"/>
                      <a:pt x="516" y="451"/>
                      <a:pt x="517" y="460"/>
                    </a:cubicBezTo>
                    <a:cubicBezTo>
                      <a:pt x="519" y="469"/>
                      <a:pt x="520" y="479"/>
                      <a:pt x="520" y="488"/>
                    </a:cubicBezTo>
                    <a:cubicBezTo>
                      <a:pt x="520" y="498"/>
                      <a:pt x="520" y="508"/>
                      <a:pt x="519" y="517"/>
                    </a:cubicBezTo>
                    <a:close/>
                    <a:moveTo>
                      <a:pt x="587" y="379"/>
                    </a:moveTo>
                    <a:cubicBezTo>
                      <a:pt x="579" y="344"/>
                      <a:pt x="567" y="311"/>
                      <a:pt x="553" y="282"/>
                    </a:cubicBezTo>
                    <a:cubicBezTo>
                      <a:pt x="537" y="251"/>
                      <a:pt x="519" y="224"/>
                      <a:pt x="498" y="201"/>
                    </a:cubicBezTo>
                    <a:cubicBezTo>
                      <a:pt x="475" y="177"/>
                      <a:pt x="449" y="159"/>
                      <a:pt x="421" y="148"/>
                    </a:cubicBezTo>
                    <a:cubicBezTo>
                      <a:pt x="390" y="136"/>
                      <a:pt x="359" y="134"/>
                      <a:pt x="330" y="142"/>
                    </a:cubicBezTo>
                    <a:cubicBezTo>
                      <a:pt x="298" y="151"/>
                      <a:pt x="268" y="170"/>
                      <a:pt x="241" y="199"/>
                    </a:cubicBezTo>
                    <a:cubicBezTo>
                      <a:pt x="213" y="230"/>
                      <a:pt x="190" y="271"/>
                      <a:pt x="174" y="321"/>
                    </a:cubicBezTo>
                    <a:cubicBezTo>
                      <a:pt x="157" y="372"/>
                      <a:pt x="148" y="432"/>
                      <a:pt x="150" y="495"/>
                    </a:cubicBezTo>
                    <a:cubicBezTo>
                      <a:pt x="152" y="558"/>
                      <a:pt x="165" y="618"/>
                      <a:pt x="185" y="669"/>
                    </a:cubicBezTo>
                    <a:cubicBezTo>
                      <a:pt x="204" y="719"/>
                      <a:pt x="231" y="760"/>
                      <a:pt x="261" y="790"/>
                    </a:cubicBezTo>
                    <a:cubicBezTo>
                      <a:pt x="290" y="818"/>
                      <a:pt x="321" y="837"/>
                      <a:pt x="354" y="844"/>
                    </a:cubicBezTo>
                    <a:cubicBezTo>
                      <a:pt x="384" y="851"/>
                      <a:pt x="415" y="848"/>
                      <a:pt x="445" y="835"/>
                    </a:cubicBezTo>
                    <a:cubicBezTo>
                      <a:pt x="473" y="823"/>
                      <a:pt x="498" y="803"/>
                      <a:pt x="519" y="778"/>
                    </a:cubicBezTo>
                    <a:cubicBezTo>
                      <a:pt x="538" y="754"/>
                      <a:pt x="555" y="726"/>
                      <a:pt x="568" y="694"/>
                    </a:cubicBezTo>
                    <a:cubicBezTo>
                      <a:pt x="580" y="664"/>
                      <a:pt x="590" y="631"/>
                      <a:pt x="596" y="596"/>
                    </a:cubicBezTo>
                    <a:cubicBezTo>
                      <a:pt x="601" y="561"/>
                      <a:pt x="604" y="525"/>
                      <a:pt x="602" y="487"/>
                    </a:cubicBezTo>
                    <a:cubicBezTo>
                      <a:pt x="601" y="449"/>
                      <a:pt x="596" y="412"/>
                      <a:pt x="587" y="379"/>
                    </a:cubicBezTo>
                    <a:close/>
                    <a:moveTo>
                      <a:pt x="574" y="534"/>
                    </a:moveTo>
                    <a:cubicBezTo>
                      <a:pt x="573" y="549"/>
                      <a:pt x="571" y="564"/>
                      <a:pt x="569" y="578"/>
                    </a:cubicBezTo>
                    <a:cubicBezTo>
                      <a:pt x="566" y="593"/>
                      <a:pt x="563" y="607"/>
                      <a:pt x="559" y="620"/>
                    </a:cubicBezTo>
                    <a:cubicBezTo>
                      <a:pt x="555" y="634"/>
                      <a:pt x="550" y="647"/>
                      <a:pt x="545" y="660"/>
                    </a:cubicBezTo>
                    <a:cubicBezTo>
                      <a:pt x="539" y="672"/>
                      <a:pt x="533" y="684"/>
                      <a:pt x="526" y="695"/>
                    </a:cubicBezTo>
                    <a:cubicBezTo>
                      <a:pt x="519" y="706"/>
                      <a:pt x="512" y="717"/>
                      <a:pt x="503" y="726"/>
                    </a:cubicBezTo>
                    <a:cubicBezTo>
                      <a:pt x="495" y="736"/>
                      <a:pt x="485" y="744"/>
                      <a:pt x="476" y="751"/>
                    </a:cubicBezTo>
                    <a:cubicBezTo>
                      <a:pt x="465" y="758"/>
                      <a:pt x="454" y="764"/>
                      <a:pt x="443" y="768"/>
                    </a:cubicBezTo>
                    <a:cubicBezTo>
                      <a:pt x="431" y="772"/>
                      <a:pt x="419" y="774"/>
                      <a:pt x="407" y="774"/>
                    </a:cubicBezTo>
                    <a:cubicBezTo>
                      <a:pt x="395" y="775"/>
                      <a:pt x="383" y="773"/>
                      <a:pt x="371" y="769"/>
                    </a:cubicBezTo>
                    <a:cubicBezTo>
                      <a:pt x="358" y="765"/>
                      <a:pt x="346" y="759"/>
                      <a:pt x="334" y="752"/>
                    </a:cubicBezTo>
                    <a:cubicBezTo>
                      <a:pt x="322" y="744"/>
                      <a:pt x="311" y="734"/>
                      <a:pt x="300" y="722"/>
                    </a:cubicBezTo>
                    <a:cubicBezTo>
                      <a:pt x="289" y="709"/>
                      <a:pt x="279" y="695"/>
                      <a:pt x="269" y="679"/>
                    </a:cubicBezTo>
                    <a:cubicBezTo>
                      <a:pt x="260" y="663"/>
                      <a:pt x="251" y="645"/>
                      <a:pt x="244" y="626"/>
                    </a:cubicBezTo>
                    <a:cubicBezTo>
                      <a:pt x="237" y="607"/>
                      <a:pt x="231" y="586"/>
                      <a:pt x="227" y="563"/>
                    </a:cubicBezTo>
                    <a:cubicBezTo>
                      <a:pt x="223" y="541"/>
                      <a:pt x="220" y="518"/>
                      <a:pt x="219" y="494"/>
                    </a:cubicBezTo>
                    <a:cubicBezTo>
                      <a:pt x="218" y="470"/>
                      <a:pt x="219" y="446"/>
                      <a:pt x="222" y="424"/>
                    </a:cubicBezTo>
                    <a:cubicBezTo>
                      <a:pt x="225" y="402"/>
                      <a:pt x="230" y="381"/>
                      <a:pt x="235" y="361"/>
                    </a:cubicBezTo>
                    <a:cubicBezTo>
                      <a:pt x="241" y="342"/>
                      <a:pt x="248" y="324"/>
                      <a:pt x="257" y="307"/>
                    </a:cubicBezTo>
                    <a:cubicBezTo>
                      <a:pt x="265" y="291"/>
                      <a:pt x="274" y="277"/>
                      <a:pt x="285" y="265"/>
                    </a:cubicBezTo>
                    <a:cubicBezTo>
                      <a:pt x="295" y="252"/>
                      <a:pt x="305" y="242"/>
                      <a:pt x="317" y="234"/>
                    </a:cubicBezTo>
                    <a:cubicBezTo>
                      <a:pt x="328" y="226"/>
                      <a:pt x="339" y="219"/>
                      <a:pt x="351" y="215"/>
                    </a:cubicBezTo>
                    <a:cubicBezTo>
                      <a:pt x="363" y="211"/>
                      <a:pt x="375" y="209"/>
                      <a:pt x="387" y="209"/>
                    </a:cubicBezTo>
                    <a:cubicBezTo>
                      <a:pt x="399" y="208"/>
                      <a:pt x="411" y="210"/>
                      <a:pt x="423" y="214"/>
                    </a:cubicBezTo>
                    <a:cubicBezTo>
                      <a:pt x="435" y="217"/>
                      <a:pt x="446" y="223"/>
                      <a:pt x="457" y="229"/>
                    </a:cubicBezTo>
                    <a:cubicBezTo>
                      <a:pt x="467" y="236"/>
                      <a:pt x="477" y="244"/>
                      <a:pt x="486" y="253"/>
                    </a:cubicBezTo>
                    <a:cubicBezTo>
                      <a:pt x="495" y="262"/>
                      <a:pt x="503" y="272"/>
                      <a:pt x="511" y="282"/>
                    </a:cubicBezTo>
                    <a:cubicBezTo>
                      <a:pt x="519" y="293"/>
                      <a:pt x="526" y="305"/>
                      <a:pt x="532" y="317"/>
                    </a:cubicBezTo>
                    <a:cubicBezTo>
                      <a:pt x="539" y="329"/>
                      <a:pt x="544" y="342"/>
                      <a:pt x="549" y="355"/>
                    </a:cubicBezTo>
                    <a:cubicBezTo>
                      <a:pt x="554" y="369"/>
                      <a:pt x="559" y="382"/>
                      <a:pt x="562" y="397"/>
                    </a:cubicBezTo>
                    <a:cubicBezTo>
                      <a:pt x="566" y="411"/>
                      <a:pt x="569" y="426"/>
                      <a:pt x="571" y="441"/>
                    </a:cubicBezTo>
                    <a:cubicBezTo>
                      <a:pt x="573" y="456"/>
                      <a:pt x="574" y="471"/>
                      <a:pt x="575" y="487"/>
                    </a:cubicBezTo>
                    <a:cubicBezTo>
                      <a:pt x="576" y="503"/>
                      <a:pt x="575" y="519"/>
                      <a:pt x="574" y="534"/>
                    </a:cubicBezTo>
                    <a:close/>
                    <a:moveTo>
                      <a:pt x="646" y="486"/>
                    </a:moveTo>
                    <a:cubicBezTo>
                      <a:pt x="644" y="438"/>
                      <a:pt x="638" y="392"/>
                      <a:pt x="628" y="349"/>
                    </a:cubicBezTo>
                    <a:cubicBezTo>
                      <a:pt x="618" y="305"/>
                      <a:pt x="604" y="263"/>
                      <a:pt x="586" y="224"/>
                    </a:cubicBezTo>
                    <a:cubicBezTo>
                      <a:pt x="567" y="183"/>
                      <a:pt x="544" y="145"/>
                      <a:pt x="517" y="113"/>
                    </a:cubicBezTo>
                    <a:cubicBezTo>
                      <a:pt x="489" y="79"/>
                      <a:pt x="455" y="50"/>
                      <a:pt x="417" y="30"/>
                    </a:cubicBezTo>
                    <a:cubicBezTo>
                      <a:pt x="375" y="8"/>
                      <a:pt x="332" y="0"/>
                      <a:pt x="289" y="4"/>
                    </a:cubicBezTo>
                    <a:cubicBezTo>
                      <a:pt x="242" y="9"/>
                      <a:pt x="196" y="30"/>
                      <a:pt x="155" y="67"/>
                    </a:cubicBezTo>
                    <a:cubicBezTo>
                      <a:pt x="110" y="107"/>
                      <a:pt x="71" y="164"/>
                      <a:pt x="44" y="236"/>
                    </a:cubicBezTo>
                    <a:cubicBezTo>
                      <a:pt x="15" y="312"/>
                      <a:pt x="0" y="401"/>
                      <a:pt x="3" y="498"/>
                    </a:cubicBezTo>
                    <a:cubicBezTo>
                      <a:pt x="6" y="594"/>
                      <a:pt x="26" y="684"/>
                      <a:pt x="60" y="759"/>
                    </a:cubicBezTo>
                    <a:cubicBezTo>
                      <a:pt x="92" y="831"/>
                      <a:pt x="134" y="888"/>
                      <a:pt x="182" y="927"/>
                    </a:cubicBezTo>
                    <a:cubicBezTo>
                      <a:pt x="226" y="963"/>
                      <a:pt x="274" y="983"/>
                      <a:pt x="322" y="986"/>
                    </a:cubicBezTo>
                    <a:cubicBezTo>
                      <a:pt x="366" y="989"/>
                      <a:pt x="409" y="979"/>
                      <a:pt x="450" y="955"/>
                    </a:cubicBezTo>
                    <a:cubicBezTo>
                      <a:pt x="487" y="934"/>
                      <a:pt x="519" y="903"/>
                      <a:pt x="545" y="867"/>
                    </a:cubicBezTo>
                    <a:cubicBezTo>
                      <a:pt x="570" y="833"/>
                      <a:pt x="590" y="794"/>
                      <a:pt x="606" y="752"/>
                    </a:cubicBezTo>
                    <a:cubicBezTo>
                      <a:pt x="621" y="712"/>
                      <a:pt x="632" y="669"/>
                      <a:pt x="639" y="624"/>
                    </a:cubicBezTo>
                    <a:cubicBezTo>
                      <a:pt x="645" y="580"/>
                      <a:pt x="648" y="534"/>
                      <a:pt x="646" y="486"/>
                    </a:cubicBezTo>
                    <a:close/>
                    <a:moveTo>
                      <a:pt x="622" y="549"/>
                    </a:moveTo>
                    <a:cubicBezTo>
                      <a:pt x="620" y="569"/>
                      <a:pt x="618" y="589"/>
                      <a:pt x="615" y="609"/>
                    </a:cubicBezTo>
                    <a:cubicBezTo>
                      <a:pt x="612" y="628"/>
                      <a:pt x="608" y="647"/>
                      <a:pt x="603" y="666"/>
                    </a:cubicBezTo>
                    <a:cubicBezTo>
                      <a:pt x="598" y="685"/>
                      <a:pt x="592" y="703"/>
                      <a:pt x="585" y="720"/>
                    </a:cubicBezTo>
                    <a:cubicBezTo>
                      <a:pt x="578" y="738"/>
                      <a:pt x="570" y="755"/>
                      <a:pt x="561" y="771"/>
                    </a:cubicBezTo>
                    <a:cubicBezTo>
                      <a:pt x="552" y="788"/>
                      <a:pt x="542" y="803"/>
                      <a:pt x="530" y="818"/>
                    </a:cubicBezTo>
                    <a:cubicBezTo>
                      <a:pt x="519" y="832"/>
                      <a:pt x="506" y="846"/>
                      <a:pt x="493" y="857"/>
                    </a:cubicBezTo>
                    <a:cubicBezTo>
                      <a:pt x="479" y="869"/>
                      <a:pt x="464" y="880"/>
                      <a:pt x="447" y="888"/>
                    </a:cubicBezTo>
                    <a:cubicBezTo>
                      <a:pt x="430" y="896"/>
                      <a:pt x="413" y="902"/>
                      <a:pt x="395" y="905"/>
                    </a:cubicBezTo>
                    <a:cubicBezTo>
                      <a:pt x="377" y="908"/>
                      <a:pt x="359" y="908"/>
                      <a:pt x="340" y="905"/>
                    </a:cubicBezTo>
                    <a:cubicBezTo>
                      <a:pt x="321" y="902"/>
                      <a:pt x="302" y="896"/>
                      <a:pt x="284" y="886"/>
                    </a:cubicBezTo>
                    <a:cubicBezTo>
                      <a:pt x="264" y="877"/>
                      <a:pt x="246" y="864"/>
                      <a:pt x="228" y="847"/>
                    </a:cubicBezTo>
                    <a:cubicBezTo>
                      <a:pt x="209" y="831"/>
                      <a:pt x="192" y="810"/>
                      <a:pt x="176" y="787"/>
                    </a:cubicBezTo>
                    <a:cubicBezTo>
                      <a:pt x="160" y="763"/>
                      <a:pt x="146" y="736"/>
                      <a:pt x="133" y="706"/>
                    </a:cubicBezTo>
                    <a:cubicBezTo>
                      <a:pt x="121" y="676"/>
                      <a:pt x="110" y="643"/>
                      <a:pt x="103" y="608"/>
                    </a:cubicBezTo>
                    <a:cubicBezTo>
                      <a:pt x="96" y="572"/>
                      <a:pt x="91" y="535"/>
                      <a:pt x="90" y="496"/>
                    </a:cubicBezTo>
                    <a:cubicBezTo>
                      <a:pt x="89" y="458"/>
                      <a:pt x="91" y="420"/>
                      <a:pt x="96" y="385"/>
                    </a:cubicBezTo>
                    <a:cubicBezTo>
                      <a:pt x="101" y="350"/>
                      <a:pt x="109" y="316"/>
                      <a:pt x="120" y="286"/>
                    </a:cubicBezTo>
                    <a:cubicBezTo>
                      <a:pt x="130" y="256"/>
                      <a:pt x="143" y="229"/>
                      <a:pt x="158" y="205"/>
                    </a:cubicBezTo>
                    <a:cubicBezTo>
                      <a:pt x="172" y="181"/>
                      <a:pt x="188" y="161"/>
                      <a:pt x="205" y="143"/>
                    </a:cubicBezTo>
                    <a:cubicBezTo>
                      <a:pt x="221" y="127"/>
                      <a:pt x="239" y="113"/>
                      <a:pt x="257" y="103"/>
                    </a:cubicBezTo>
                    <a:cubicBezTo>
                      <a:pt x="275" y="93"/>
                      <a:pt x="293" y="86"/>
                      <a:pt x="312" y="83"/>
                    </a:cubicBezTo>
                    <a:cubicBezTo>
                      <a:pt x="330" y="79"/>
                      <a:pt x="348" y="79"/>
                      <a:pt x="367" y="81"/>
                    </a:cubicBezTo>
                    <a:cubicBezTo>
                      <a:pt x="384" y="83"/>
                      <a:pt x="402" y="88"/>
                      <a:pt x="419" y="96"/>
                    </a:cubicBezTo>
                    <a:cubicBezTo>
                      <a:pt x="436" y="103"/>
                      <a:pt x="452" y="113"/>
                      <a:pt x="466" y="124"/>
                    </a:cubicBezTo>
                    <a:cubicBezTo>
                      <a:pt x="481" y="135"/>
                      <a:pt x="494" y="148"/>
                      <a:pt x="506" y="162"/>
                    </a:cubicBezTo>
                    <a:cubicBezTo>
                      <a:pt x="519" y="175"/>
                      <a:pt x="530" y="190"/>
                      <a:pt x="540" y="206"/>
                    </a:cubicBezTo>
                    <a:cubicBezTo>
                      <a:pt x="550" y="222"/>
                      <a:pt x="559" y="238"/>
                      <a:pt x="568" y="255"/>
                    </a:cubicBezTo>
                    <a:cubicBezTo>
                      <a:pt x="576" y="272"/>
                      <a:pt x="583" y="290"/>
                      <a:pt x="590" y="309"/>
                    </a:cubicBezTo>
                    <a:cubicBezTo>
                      <a:pt x="596" y="327"/>
                      <a:pt x="601" y="346"/>
                      <a:pt x="606" y="365"/>
                    </a:cubicBezTo>
                    <a:cubicBezTo>
                      <a:pt x="611" y="384"/>
                      <a:pt x="614" y="404"/>
                      <a:pt x="617" y="424"/>
                    </a:cubicBezTo>
                    <a:cubicBezTo>
                      <a:pt x="620" y="444"/>
                      <a:pt x="621" y="465"/>
                      <a:pt x="622" y="486"/>
                    </a:cubicBezTo>
                    <a:cubicBezTo>
                      <a:pt x="623" y="508"/>
                      <a:pt x="623" y="528"/>
                      <a:pt x="622" y="549"/>
                    </a:cubicBezTo>
                    <a:close/>
                    <a:moveTo>
                      <a:pt x="483" y="454"/>
                    </a:moveTo>
                    <a:cubicBezTo>
                      <a:pt x="480" y="443"/>
                      <a:pt x="475" y="433"/>
                      <a:pt x="470" y="425"/>
                    </a:cubicBezTo>
                    <a:cubicBezTo>
                      <a:pt x="465" y="416"/>
                      <a:pt x="459" y="409"/>
                      <a:pt x="452" y="404"/>
                    </a:cubicBezTo>
                    <a:cubicBezTo>
                      <a:pt x="445" y="399"/>
                      <a:pt x="438" y="396"/>
                      <a:pt x="430" y="395"/>
                    </a:cubicBezTo>
                    <a:cubicBezTo>
                      <a:pt x="422" y="394"/>
                      <a:pt x="414" y="396"/>
                      <a:pt x="406" y="400"/>
                    </a:cubicBezTo>
                    <a:cubicBezTo>
                      <a:pt x="399" y="405"/>
                      <a:pt x="393" y="411"/>
                      <a:pt x="387" y="420"/>
                    </a:cubicBezTo>
                    <a:cubicBezTo>
                      <a:pt x="381" y="429"/>
                      <a:pt x="377" y="439"/>
                      <a:pt x="374" y="451"/>
                    </a:cubicBezTo>
                    <a:cubicBezTo>
                      <a:pt x="371" y="463"/>
                      <a:pt x="370" y="477"/>
                      <a:pt x="370" y="491"/>
                    </a:cubicBezTo>
                    <a:cubicBezTo>
                      <a:pt x="371" y="505"/>
                      <a:pt x="373" y="519"/>
                      <a:pt x="377" y="531"/>
                    </a:cubicBezTo>
                    <a:cubicBezTo>
                      <a:pt x="380" y="542"/>
                      <a:pt x="386" y="553"/>
                      <a:pt x="392" y="562"/>
                    </a:cubicBezTo>
                    <a:cubicBezTo>
                      <a:pt x="398" y="570"/>
                      <a:pt x="405" y="576"/>
                      <a:pt x="413" y="581"/>
                    </a:cubicBezTo>
                    <a:cubicBezTo>
                      <a:pt x="420" y="585"/>
                      <a:pt x="428" y="586"/>
                      <a:pt x="436" y="585"/>
                    </a:cubicBezTo>
                    <a:cubicBezTo>
                      <a:pt x="444" y="584"/>
                      <a:pt x="452" y="581"/>
                      <a:pt x="458" y="575"/>
                    </a:cubicBezTo>
                    <a:cubicBezTo>
                      <a:pt x="465" y="569"/>
                      <a:pt x="470" y="562"/>
                      <a:pt x="475" y="553"/>
                    </a:cubicBezTo>
                    <a:cubicBezTo>
                      <a:pt x="479" y="545"/>
                      <a:pt x="483" y="535"/>
                      <a:pt x="485" y="524"/>
                    </a:cubicBezTo>
                    <a:cubicBezTo>
                      <a:pt x="487" y="513"/>
                      <a:pt x="488" y="501"/>
                      <a:pt x="488" y="489"/>
                    </a:cubicBezTo>
                    <a:cubicBezTo>
                      <a:pt x="487" y="477"/>
                      <a:pt x="486" y="465"/>
                      <a:pt x="483" y="454"/>
                    </a:cubicBezTo>
                    <a:close/>
                  </a:path>
                </a:pathLst>
              </a:custGeom>
              <a:gradFill>
                <a:gsLst>
                  <a:gs pos="0">
                    <a:srgbClr val="3A8898"/>
                  </a:gs>
                  <a:gs pos="68000">
                    <a:srgbClr val="2E64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206" y="4197"/>
              <a:ext cx="11907" cy="3348"/>
              <a:chOff x="3659187" y="2476502"/>
              <a:chExt cx="6411128" cy="1904999"/>
            </a:xfrm>
          </p:grpSpPr>
          <p:sp>
            <p:nvSpPr>
              <p:cNvPr id="18" name="任意多边形 17"/>
              <p:cNvSpPr/>
              <p:nvPr/>
            </p:nvSpPr>
            <p:spPr>
              <a:xfrm rot="10800000">
                <a:off x="8757339" y="2578317"/>
                <a:ext cx="1312976" cy="1701363"/>
              </a:xfrm>
              <a:custGeom>
                <a:avLst/>
                <a:gdLst>
                  <a:gd name="connsiteX0" fmla="*/ 653834 w 1312976"/>
                  <a:gd name="connsiteY0" fmla="*/ 1701363 h 1701363"/>
                  <a:gd name="connsiteX1" fmla="*/ 0 w 1312976"/>
                  <a:gd name="connsiteY1" fmla="*/ 1701363 h 1701363"/>
                  <a:gd name="connsiteX2" fmla="*/ 261230 w 1312976"/>
                  <a:gd name="connsiteY2" fmla="*/ 1361485 h 1701363"/>
                  <a:gd name="connsiteX3" fmla="*/ 209105 w 1312976"/>
                  <a:gd name="connsiteY3" fmla="*/ 1361485 h 1701363"/>
                  <a:gd name="connsiteX4" fmla="*/ 209105 w 1312976"/>
                  <a:gd name="connsiteY4" fmla="*/ 339879 h 1701363"/>
                  <a:gd name="connsiteX5" fmla="*/ 261231 w 1312976"/>
                  <a:gd name="connsiteY5" fmla="*/ 339879 h 1701363"/>
                  <a:gd name="connsiteX6" fmla="*/ 0 w 1312976"/>
                  <a:gd name="connsiteY6" fmla="*/ 0 h 1701363"/>
                  <a:gd name="connsiteX7" fmla="*/ 653834 w 1312976"/>
                  <a:gd name="connsiteY7" fmla="*/ 0 h 1701363"/>
                  <a:gd name="connsiteX8" fmla="*/ 915065 w 1312976"/>
                  <a:gd name="connsiteY8" fmla="*/ 339879 h 1701363"/>
                  <a:gd name="connsiteX9" fmla="*/ 1312976 w 1312976"/>
                  <a:gd name="connsiteY9" fmla="*/ 339879 h 1701363"/>
                  <a:gd name="connsiteX10" fmla="*/ 1312976 w 1312976"/>
                  <a:gd name="connsiteY10" fmla="*/ 1361485 h 1701363"/>
                  <a:gd name="connsiteX11" fmla="*/ 915064 w 1312976"/>
                  <a:gd name="connsiteY11" fmla="*/ 1361485 h 170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2976" h="1701363">
                    <a:moveTo>
                      <a:pt x="653834" y="1701363"/>
                    </a:moveTo>
                    <a:lnTo>
                      <a:pt x="0" y="1701363"/>
                    </a:lnTo>
                    <a:lnTo>
                      <a:pt x="261230" y="1361485"/>
                    </a:lnTo>
                    <a:lnTo>
                      <a:pt x="209105" y="1361485"/>
                    </a:lnTo>
                    <a:lnTo>
                      <a:pt x="209105" y="339879"/>
                    </a:lnTo>
                    <a:lnTo>
                      <a:pt x="261231" y="339879"/>
                    </a:lnTo>
                    <a:lnTo>
                      <a:pt x="0" y="0"/>
                    </a:lnTo>
                    <a:lnTo>
                      <a:pt x="653834" y="0"/>
                    </a:lnTo>
                    <a:lnTo>
                      <a:pt x="915065" y="339879"/>
                    </a:lnTo>
                    <a:lnTo>
                      <a:pt x="1312976" y="339879"/>
                    </a:lnTo>
                    <a:lnTo>
                      <a:pt x="1312976" y="1361485"/>
                    </a:lnTo>
                    <a:lnTo>
                      <a:pt x="915064" y="1361485"/>
                    </a:lnTo>
                    <a:close/>
                  </a:path>
                </a:pathLst>
              </a:custGeom>
              <a:solidFill>
                <a:srgbClr val="3A88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 rot="5400000">
                <a:off x="7751852" y="2819046"/>
                <a:ext cx="1021607" cy="1219907"/>
              </a:xfrm>
              <a:custGeom>
                <a:avLst/>
                <a:gdLst>
                  <a:gd name="connsiteX0" fmla="*/ 0 w 1021607"/>
                  <a:gd name="connsiteY0" fmla="*/ 1219907 h 1219907"/>
                  <a:gd name="connsiteX1" fmla="*/ 0 w 1021607"/>
                  <a:gd name="connsiteY1" fmla="*/ 116036 h 1219907"/>
                  <a:gd name="connsiteX2" fmla="*/ 381631 w 1021607"/>
                  <a:gd name="connsiteY2" fmla="*/ 116036 h 1219907"/>
                  <a:gd name="connsiteX3" fmla="*/ 510804 w 1021607"/>
                  <a:gd name="connsiteY3" fmla="*/ 0 h 1219907"/>
                  <a:gd name="connsiteX4" fmla="*/ 639977 w 1021607"/>
                  <a:gd name="connsiteY4" fmla="*/ 116036 h 1219907"/>
                  <a:gd name="connsiteX5" fmla="*/ 1021607 w 1021607"/>
                  <a:gd name="connsiteY5" fmla="*/ 116036 h 1219907"/>
                  <a:gd name="connsiteX6" fmla="*/ 1021607 w 1021607"/>
                  <a:gd name="connsiteY6" fmla="*/ 1219907 h 121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607" h="1219907">
                    <a:moveTo>
                      <a:pt x="0" y="1219907"/>
                    </a:moveTo>
                    <a:lnTo>
                      <a:pt x="0" y="116036"/>
                    </a:lnTo>
                    <a:lnTo>
                      <a:pt x="381631" y="116036"/>
                    </a:lnTo>
                    <a:lnTo>
                      <a:pt x="510804" y="0"/>
                    </a:lnTo>
                    <a:lnTo>
                      <a:pt x="639977" y="116036"/>
                    </a:lnTo>
                    <a:lnTo>
                      <a:pt x="1021607" y="116036"/>
                    </a:lnTo>
                    <a:lnTo>
                      <a:pt x="1021607" y="1219907"/>
                    </a:lnTo>
                    <a:close/>
                  </a:path>
                </a:pathLst>
              </a:custGeom>
              <a:solidFill>
                <a:srgbClr val="EA53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 rot="5400000">
                <a:off x="6671246" y="2819047"/>
                <a:ext cx="1021607" cy="1219907"/>
              </a:xfrm>
              <a:custGeom>
                <a:avLst/>
                <a:gdLst>
                  <a:gd name="connsiteX0" fmla="*/ 0 w 1021607"/>
                  <a:gd name="connsiteY0" fmla="*/ 1219907 h 1219907"/>
                  <a:gd name="connsiteX1" fmla="*/ 0 w 1021607"/>
                  <a:gd name="connsiteY1" fmla="*/ 116036 h 1219907"/>
                  <a:gd name="connsiteX2" fmla="*/ 381631 w 1021607"/>
                  <a:gd name="connsiteY2" fmla="*/ 116036 h 1219907"/>
                  <a:gd name="connsiteX3" fmla="*/ 510804 w 1021607"/>
                  <a:gd name="connsiteY3" fmla="*/ 0 h 1219907"/>
                  <a:gd name="connsiteX4" fmla="*/ 639977 w 1021607"/>
                  <a:gd name="connsiteY4" fmla="*/ 116036 h 1219907"/>
                  <a:gd name="connsiteX5" fmla="*/ 1021607 w 1021607"/>
                  <a:gd name="connsiteY5" fmla="*/ 116036 h 1219907"/>
                  <a:gd name="connsiteX6" fmla="*/ 1021607 w 1021607"/>
                  <a:gd name="connsiteY6" fmla="*/ 1219907 h 121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607" h="1219907">
                    <a:moveTo>
                      <a:pt x="0" y="1219907"/>
                    </a:moveTo>
                    <a:lnTo>
                      <a:pt x="0" y="116036"/>
                    </a:lnTo>
                    <a:lnTo>
                      <a:pt x="381631" y="116036"/>
                    </a:lnTo>
                    <a:lnTo>
                      <a:pt x="510804" y="0"/>
                    </a:lnTo>
                    <a:lnTo>
                      <a:pt x="639977" y="116036"/>
                    </a:lnTo>
                    <a:lnTo>
                      <a:pt x="1021607" y="116036"/>
                    </a:lnTo>
                    <a:lnTo>
                      <a:pt x="1021607" y="1219907"/>
                    </a:lnTo>
                    <a:close/>
                  </a:path>
                </a:pathLst>
              </a:custGeom>
              <a:solidFill>
                <a:srgbClr val="FCC8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任意多边形 13"/>
              <p:cNvSpPr/>
              <p:nvPr/>
            </p:nvSpPr>
            <p:spPr>
              <a:xfrm rot="5400000">
                <a:off x="5566609" y="2819048"/>
                <a:ext cx="1021607" cy="1219907"/>
              </a:xfrm>
              <a:custGeom>
                <a:avLst/>
                <a:gdLst>
                  <a:gd name="connsiteX0" fmla="*/ 0 w 1021607"/>
                  <a:gd name="connsiteY0" fmla="*/ 1219907 h 1219907"/>
                  <a:gd name="connsiteX1" fmla="*/ 0 w 1021607"/>
                  <a:gd name="connsiteY1" fmla="*/ 116036 h 1219907"/>
                  <a:gd name="connsiteX2" fmla="*/ 381631 w 1021607"/>
                  <a:gd name="connsiteY2" fmla="*/ 116036 h 1219907"/>
                  <a:gd name="connsiteX3" fmla="*/ 510804 w 1021607"/>
                  <a:gd name="connsiteY3" fmla="*/ 0 h 1219907"/>
                  <a:gd name="connsiteX4" fmla="*/ 639977 w 1021607"/>
                  <a:gd name="connsiteY4" fmla="*/ 116036 h 1219907"/>
                  <a:gd name="connsiteX5" fmla="*/ 1021607 w 1021607"/>
                  <a:gd name="connsiteY5" fmla="*/ 116036 h 1219907"/>
                  <a:gd name="connsiteX6" fmla="*/ 1021607 w 1021607"/>
                  <a:gd name="connsiteY6" fmla="*/ 1219907 h 121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607" h="1219907">
                    <a:moveTo>
                      <a:pt x="0" y="1219907"/>
                    </a:moveTo>
                    <a:lnTo>
                      <a:pt x="0" y="116036"/>
                    </a:lnTo>
                    <a:lnTo>
                      <a:pt x="381631" y="116036"/>
                    </a:lnTo>
                    <a:lnTo>
                      <a:pt x="510804" y="0"/>
                    </a:lnTo>
                    <a:lnTo>
                      <a:pt x="639977" y="116036"/>
                    </a:lnTo>
                    <a:lnTo>
                      <a:pt x="1021607" y="116036"/>
                    </a:lnTo>
                    <a:lnTo>
                      <a:pt x="1021607" y="1219907"/>
                    </a:lnTo>
                    <a:close/>
                  </a:path>
                </a:pathLst>
              </a:custGeom>
              <a:solidFill>
                <a:srgbClr val="EA53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 rot="16200000">
                <a:off x="3663949" y="2471740"/>
                <a:ext cx="1904999" cy="1914523"/>
              </a:xfrm>
              <a:custGeom>
                <a:avLst/>
                <a:gdLst>
                  <a:gd name="connsiteX0" fmla="*/ 1904845 w 1904999"/>
                  <a:gd name="connsiteY0" fmla="*/ 1752153 h 1914523"/>
                  <a:gd name="connsiteX1" fmla="*/ 1877202 w 1904999"/>
                  <a:gd name="connsiteY1" fmla="*/ 1803749 h 1914523"/>
                  <a:gd name="connsiteX2" fmla="*/ 1875316 w 1904999"/>
                  <a:gd name="connsiteY2" fmla="*/ 1806080 h 1914523"/>
                  <a:gd name="connsiteX3" fmla="*/ 1694971 w 1904999"/>
                  <a:gd name="connsiteY3" fmla="*/ 1808463 h 1914523"/>
                  <a:gd name="connsiteX4" fmla="*/ 1070569 w 1904999"/>
                  <a:gd name="connsiteY4" fmla="*/ 1808462 h 1914523"/>
                  <a:gd name="connsiteX5" fmla="*/ 952500 w 1904999"/>
                  <a:gd name="connsiteY5" fmla="*/ 1914523 h 1914523"/>
                  <a:gd name="connsiteX6" fmla="*/ 834430 w 1904999"/>
                  <a:gd name="connsiteY6" fmla="*/ 1808461 h 1914523"/>
                  <a:gd name="connsiteX7" fmla="*/ 196759 w 1904999"/>
                  <a:gd name="connsiteY7" fmla="*/ 1808459 h 1914523"/>
                  <a:gd name="connsiteX8" fmla="*/ 29203 w 1904999"/>
                  <a:gd name="connsiteY8" fmla="*/ 1806079 h 1914523"/>
                  <a:gd name="connsiteX9" fmla="*/ 27317 w 1904999"/>
                  <a:gd name="connsiteY9" fmla="*/ 1803748 h 1914523"/>
                  <a:gd name="connsiteX10" fmla="*/ 2898 w 1904999"/>
                  <a:gd name="connsiteY10" fmla="*/ 1724324 h 1914523"/>
                  <a:gd name="connsiteX11" fmla="*/ 815756 w 1904999"/>
                  <a:gd name="connsiteY11" fmla="*/ 123258 h 1914523"/>
                  <a:gd name="connsiteX12" fmla="*/ 833024 w 1904999"/>
                  <a:gd name="connsiteY12" fmla="*/ 91381 h 1914523"/>
                  <a:gd name="connsiteX13" fmla="*/ 955923 w 1904999"/>
                  <a:gd name="connsiteY13" fmla="*/ 601 h 1914523"/>
                  <a:gd name="connsiteX14" fmla="*/ 959324 w 1904999"/>
                  <a:gd name="connsiteY14" fmla="*/ 0 h 1914523"/>
                  <a:gd name="connsiteX15" fmla="*/ 1078826 w 1904999"/>
                  <a:gd name="connsiteY15" fmla="*/ 91381 h 1914523"/>
                  <a:gd name="connsiteX16" fmla="*/ 1148780 w 1904999"/>
                  <a:gd name="connsiteY16" fmla="*/ 220519 h 1914523"/>
                  <a:gd name="connsiteX17" fmla="*/ 1623257 w 1904999"/>
                  <a:gd name="connsiteY17" fmla="*/ 1155085 h 1914523"/>
                  <a:gd name="connsiteX18" fmla="*/ 1620212 w 1904999"/>
                  <a:gd name="connsiteY18" fmla="*/ 1153362 h 1914523"/>
                  <a:gd name="connsiteX19" fmla="*/ 1883174 w 1904999"/>
                  <a:gd name="connsiteY19" fmla="*/ 1670667 h 1914523"/>
                  <a:gd name="connsiteX20" fmla="*/ 1904845 w 1904999"/>
                  <a:gd name="connsiteY20" fmla="*/ 1752153 h 191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4999" h="1914523">
                    <a:moveTo>
                      <a:pt x="1904845" y="1752153"/>
                    </a:moveTo>
                    <a:cubicBezTo>
                      <a:pt x="1903540" y="1774608"/>
                      <a:pt x="1894016" y="1792082"/>
                      <a:pt x="1877202" y="1803749"/>
                    </a:cubicBezTo>
                    <a:cubicBezTo>
                      <a:pt x="1876917" y="1804790"/>
                      <a:pt x="1905689" y="1805294"/>
                      <a:pt x="1875316" y="1806080"/>
                    </a:cubicBezTo>
                    <a:cubicBezTo>
                      <a:pt x="1844945" y="1806866"/>
                      <a:pt x="1832201" y="1809506"/>
                      <a:pt x="1694971" y="1808463"/>
                    </a:cubicBezTo>
                    <a:lnTo>
                      <a:pt x="1070569" y="1808462"/>
                    </a:lnTo>
                    <a:lnTo>
                      <a:pt x="952500" y="1914523"/>
                    </a:lnTo>
                    <a:lnTo>
                      <a:pt x="834430" y="1808461"/>
                    </a:lnTo>
                    <a:lnTo>
                      <a:pt x="196759" y="1808459"/>
                    </a:lnTo>
                    <a:cubicBezTo>
                      <a:pt x="94828" y="1809500"/>
                      <a:pt x="60068" y="1830323"/>
                      <a:pt x="29203" y="1806079"/>
                    </a:cubicBezTo>
                    <a:cubicBezTo>
                      <a:pt x="28391" y="1805443"/>
                      <a:pt x="28332" y="1804453"/>
                      <a:pt x="27317" y="1803748"/>
                    </a:cubicBezTo>
                    <a:cubicBezTo>
                      <a:pt x="4061" y="1787610"/>
                      <a:pt x="-5249" y="1760366"/>
                      <a:pt x="2898" y="1724324"/>
                    </a:cubicBezTo>
                    <a:lnTo>
                      <a:pt x="815756" y="123258"/>
                    </a:lnTo>
                    <a:lnTo>
                      <a:pt x="833024" y="91381"/>
                    </a:lnTo>
                    <a:cubicBezTo>
                      <a:pt x="866887" y="28860"/>
                      <a:pt x="911551" y="-1578"/>
                      <a:pt x="955923" y="601"/>
                    </a:cubicBezTo>
                    <a:cubicBezTo>
                      <a:pt x="957052" y="24"/>
                      <a:pt x="958190" y="0"/>
                      <a:pt x="959324" y="0"/>
                    </a:cubicBezTo>
                    <a:cubicBezTo>
                      <a:pt x="1002574" y="0"/>
                      <a:pt x="1045826" y="30460"/>
                      <a:pt x="1078826" y="91381"/>
                    </a:cubicBezTo>
                    <a:lnTo>
                      <a:pt x="1148780" y="220519"/>
                    </a:lnTo>
                    <a:lnTo>
                      <a:pt x="1623257" y="1155085"/>
                    </a:lnTo>
                    <a:lnTo>
                      <a:pt x="1620212" y="1153362"/>
                    </a:lnTo>
                    <a:lnTo>
                      <a:pt x="1883174" y="1670667"/>
                    </a:lnTo>
                    <a:cubicBezTo>
                      <a:pt x="1899236" y="1702261"/>
                      <a:pt x="1906150" y="1729698"/>
                      <a:pt x="1904845" y="1752153"/>
                    </a:cubicBezTo>
                    <a:close/>
                  </a:path>
                </a:pathLst>
              </a:custGeom>
              <a:solidFill>
                <a:srgbClr val="2E64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5380397" y="3492269"/>
            <a:ext cx="436982" cy="459201"/>
            <a:chOff x="-334" y="2326"/>
            <a:chExt cx="472" cy="496"/>
          </a:xfrm>
          <a:solidFill>
            <a:schemeClr val="bg1"/>
          </a:solidFill>
          <a:effectLst/>
        </p:grpSpPr>
        <p:sp>
          <p:nvSpPr>
            <p:cNvPr id="9" name="Freeform 5"/>
            <p:cNvSpPr/>
            <p:nvPr/>
          </p:nvSpPr>
          <p:spPr bwMode="auto">
            <a:xfrm>
              <a:off x="-334" y="2326"/>
              <a:ext cx="472" cy="294"/>
            </a:xfrm>
            <a:custGeom>
              <a:avLst/>
              <a:gdLst>
                <a:gd name="T0" fmla="*/ 295 w 472"/>
                <a:gd name="T1" fmla="*/ 25 h 294"/>
                <a:gd name="T2" fmla="*/ 350 w 472"/>
                <a:gd name="T3" fmla="*/ 76 h 294"/>
                <a:gd name="T4" fmla="*/ 270 w 472"/>
                <a:gd name="T5" fmla="*/ 156 h 294"/>
                <a:gd name="T6" fmla="*/ 228 w 472"/>
                <a:gd name="T7" fmla="*/ 118 h 294"/>
                <a:gd name="T8" fmla="*/ 228 w 472"/>
                <a:gd name="T9" fmla="*/ 118 h 294"/>
                <a:gd name="T10" fmla="*/ 181 w 472"/>
                <a:gd name="T11" fmla="*/ 67 h 294"/>
                <a:gd name="T12" fmla="*/ 177 w 472"/>
                <a:gd name="T13" fmla="*/ 67 h 294"/>
                <a:gd name="T14" fmla="*/ 177 w 472"/>
                <a:gd name="T15" fmla="*/ 67 h 294"/>
                <a:gd name="T16" fmla="*/ 131 w 472"/>
                <a:gd name="T17" fmla="*/ 118 h 294"/>
                <a:gd name="T18" fmla="*/ 131 w 472"/>
                <a:gd name="T19" fmla="*/ 118 h 294"/>
                <a:gd name="T20" fmla="*/ 0 w 472"/>
                <a:gd name="T21" fmla="*/ 244 h 294"/>
                <a:gd name="T22" fmla="*/ 50 w 472"/>
                <a:gd name="T23" fmla="*/ 294 h 294"/>
                <a:gd name="T24" fmla="*/ 177 w 472"/>
                <a:gd name="T25" fmla="*/ 168 h 294"/>
                <a:gd name="T26" fmla="*/ 219 w 472"/>
                <a:gd name="T27" fmla="*/ 206 h 294"/>
                <a:gd name="T28" fmla="*/ 219 w 472"/>
                <a:gd name="T29" fmla="*/ 206 h 294"/>
                <a:gd name="T30" fmla="*/ 266 w 472"/>
                <a:gd name="T31" fmla="*/ 257 h 294"/>
                <a:gd name="T32" fmla="*/ 270 w 472"/>
                <a:gd name="T33" fmla="*/ 257 h 294"/>
                <a:gd name="T34" fmla="*/ 270 w 472"/>
                <a:gd name="T35" fmla="*/ 257 h 294"/>
                <a:gd name="T36" fmla="*/ 316 w 472"/>
                <a:gd name="T37" fmla="*/ 206 h 294"/>
                <a:gd name="T38" fmla="*/ 316 w 472"/>
                <a:gd name="T39" fmla="*/ 206 h 294"/>
                <a:gd name="T40" fmla="*/ 396 w 472"/>
                <a:gd name="T41" fmla="*/ 126 h 294"/>
                <a:gd name="T42" fmla="*/ 451 w 472"/>
                <a:gd name="T43" fmla="*/ 177 h 294"/>
                <a:gd name="T44" fmla="*/ 460 w 472"/>
                <a:gd name="T45" fmla="*/ 88 h 294"/>
                <a:gd name="T46" fmla="*/ 472 w 472"/>
                <a:gd name="T47" fmla="*/ 0 h 294"/>
                <a:gd name="T48" fmla="*/ 384 w 472"/>
                <a:gd name="T49" fmla="*/ 13 h 294"/>
                <a:gd name="T50" fmla="*/ 295 w 472"/>
                <a:gd name="T51" fmla="*/ 2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2" h="294">
                  <a:moveTo>
                    <a:pt x="295" y="25"/>
                  </a:moveTo>
                  <a:lnTo>
                    <a:pt x="350" y="76"/>
                  </a:lnTo>
                  <a:lnTo>
                    <a:pt x="270" y="156"/>
                  </a:lnTo>
                  <a:lnTo>
                    <a:pt x="228" y="118"/>
                  </a:lnTo>
                  <a:lnTo>
                    <a:pt x="228" y="118"/>
                  </a:lnTo>
                  <a:lnTo>
                    <a:pt x="181" y="67"/>
                  </a:lnTo>
                  <a:lnTo>
                    <a:pt x="177" y="67"/>
                  </a:lnTo>
                  <a:lnTo>
                    <a:pt x="177" y="67"/>
                  </a:lnTo>
                  <a:lnTo>
                    <a:pt x="131" y="118"/>
                  </a:lnTo>
                  <a:lnTo>
                    <a:pt x="131" y="118"/>
                  </a:lnTo>
                  <a:lnTo>
                    <a:pt x="0" y="244"/>
                  </a:lnTo>
                  <a:lnTo>
                    <a:pt x="50" y="294"/>
                  </a:lnTo>
                  <a:lnTo>
                    <a:pt x="177" y="168"/>
                  </a:lnTo>
                  <a:lnTo>
                    <a:pt x="219" y="206"/>
                  </a:lnTo>
                  <a:lnTo>
                    <a:pt x="219" y="206"/>
                  </a:lnTo>
                  <a:lnTo>
                    <a:pt x="266" y="257"/>
                  </a:lnTo>
                  <a:lnTo>
                    <a:pt x="270" y="257"/>
                  </a:lnTo>
                  <a:lnTo>
                    <a:pt x="270" y="257"/>
                  </a:lnTo>
                  <a:lnTo>
                    <a:pt x="316" y="206"/>
                  </a:lnTo>
                  <a:lnTo>
                    <a:pt x="316" y="206"/>
                  </a:lnTo>
                  <a:lnTo>
                    <a:pt x="396" y="126"/>
                  </a:lnTo>
                  <a:lnTo>
                    <a:pt x="451" y="177"/>
                  </a:lnTo>
                  <a:lnTo>
                    <a:pt x="460" y="88"/>
                  </a:lnTo>
                  <a:lnTo>
                    <a:pt x="472" y="0"/>
                  </a:lnTo>
                  <a:lnTo>
                    <a:pt x="384" y="13"/>
                  </a:lnTo>
                  <a:lnTo>
                    <a:pt x="295" y="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-305" y="2704"/>
              <a:ext cx="85" cy="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-182" y="2599"/>
              <a:ext cx="80" cy="2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-64" y="2654"/>
              <a:ext cx="84" cy="1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54" y="2549"/>
              <a:ext cx="80" cy="2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36" name="Freeform 13"/>
          <p:cNvSpPr>
            <a:spLocks noEditPoints="1"/>
          </p:cNvSpPr>
          <p:nvPr/>
        </p:nvSpPr>
        <p:spPr bwMode="auto">
          <a:xfrm>
            <a:off x="4021670" y="3537051"/>
            <a:ext cx="451827" cy="442026"/>
          </a:xfrm>
          <a:custGeom>
            <a:avLst/>
            <a:gdLst>
              <a:gd name="T0" fmla="*/ 123 w 192"/>
              <a:gd name="T1" fmla="*/ 175 h 188"/>
              <a:gd name="T2" fmla="*/ 123 w 192"/>
              <a:gd name="T3" fmla="*/ 148 h 188"/>
              <a:gd name="T4" fmla="*/ 68 w 192"/>
              <a:gd name="T5" fmla="*/ 149 h 188"/>
              <a:gd name="T6" fmla="*/ 68 w 192"/>
              <a:gd name="T7" fmla="*/ 176 h 188"/>
              <a:gd name="T8" fmla="*/ 56 w 192"/>
              <a:gd name="T9" fmla="*/ 182 h 188"/>
              <a:gd name="T10" fmla="*/ 60 w 192"/>
              <a:gd name="T11" fmla="*/ 188 h 188"/>
              <a:gd name="T12" fmla="*/ 130 w 192"/>
              <a:gd name="T13" fmla="*/ 188 h 188"/>
              <a:gd name="T14" fmla="*/ 135 w 192"/>
              <a:gd name="T15" fmla="*/ 183 h 188"/>
              <a:gd name="T16" fmla="*/ 123 w 192"/>
              <a:gd name="T17" fmla="*/ 175 h 188"/>
              <a:gd name="T18" fmla="*/ 173 w 192"/>
              <a:gd name="T19" fmla="*/ 0 h 188"/>
              <a:gd name="T20" fmla="*/ 18 w 192"/>
              <a:gd name="T21" fmla="*/ 0 h 188"/>
              <a:gd name="T22" fmla="*/ 0 w 192"/>
              <a:gd name="T23" fmla="*/ 19 h 188"/>
              <a:gd name="T24" fmla="*/ 0 w 192"/>
              <a:gd name="T25" fmla="*/ 126 h 188"/>
              <a:gd name="T26" fmla="*/ 18 w 192"/>
              <a:gd name="T27" fmla="*/ 144 h 188"/>
              <a:gd name="T28" fmla="*/ 173 w 192"/>
              <a:gd name="T29" fmla="*/ 144 h 188"/>
              <a:gd name="T30" fmla="*/ 192 w 192"/>
              <a:gd name="T31" fmla="*/ 126 h 188"/>
              <a:gd name="T32" fmla="*/ 192 w 192"/>
              <a:gd name="T33" fmla="*/ 19 h 188"/>
              <a:gd name="T34" fmla="*/ 173 w 192"/>
              <a:gd name="T35" fmla="*/ 0 h 188"/>
              <a:gd name="T36" fmla="*/ 180 w 192"/>
              <a:gd name="T37" fmla="*/ 100 h 188"/>
              <a:gd name="T38" fmla="*/ 167 w 192"/>
              <a:gd name="T39" fmla="*/ 112 h 188"/>
              <a:gd name="T40" fmla="*/ 24 w 192"/>
              <a:gd name="T41" fmla="*/ 112 h 188"/>
              <a:gd name="T42" fmla="*/ 11 w 192"/>
              <a:gd name="T43" fmla="*/ 100 h 188"/>
              <a:gd name="T44" fmla="*/ 11 w 192"/>
              <a:gd name="T45" fmla="*/ 25 h 188"/>
              <a:gd name="T46" fmla="*/ 24 w 192"/>
              <a:gd name="T47" fmla="*/ 12 h 188"/>
              <a:gd name="T48" fmla="*/ 167 w 192"/>
              <a:gd name="T49" fmla="*/ 12 h 188"/>
              <a:gd name="T50" fmla="*/ 180 w 192"/>
              <a:gd name="T51" fmla="*/ 25 h 188"/>
              <a:gd name="T52" fmla="*/ 180 w 192"/>
              <a:gd name="T53" fmla="*/ 10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2" h="188">
                <a:moveTo>
                  <a:pt x="123" y="175"/>
                </a:moveTo>
                <a:cubicBezTo>
                  <a:pt x="123" y="148"/>
                  <a:pt x="123" y="148"/>
                  <a:pt x="123" y="148"/>
                </a:cubicBezTo>
                <a:cubicBezTo>
                  <a:pt x="68" y="149"/>
                  <a:pt x="68" y="149"/>
                  <a:pt x="68" y="149"/>
                </a:cubicBezTo>
                <a:cubicBezTo>
                  <a:pt x="68" y="176"/>
                  <a:pt x="68" y="176"/>
                  <a:pt x="68" y="176"/>
                </a:cubicBezTo>
                <a:cubicBezTo>
                  <a:pt x="56" y="182"/>
                  <a:pt x="56" y="182"/>
                  <a:pt x="56" y="182"/>
                </a:cubicBezTo>
                <a:cubicBezTo>
                  <a:pt x="56" y="182"/>
                  <a:pt x="53" y="188"/>
                  <a:pt x="60" y="188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30" y="188"/>
                  <a:pt x="138" y="185"/>
                  <a:pt x="135" y="183"/>
                </a:cubicBezTo>
                <a:cubicBezTo>
                  <a:pt x="133" y="180"/>
                  <a:pt x="123" y="175"/>
                  <a:pt x="123" y="175"/>
                </a:cubicBezTo>
                <a:close/>
                <a:moveTo>
                  <a:pt x="173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9"/>
                  <a:pt x="0" y="19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6"/>
                  <a:pt x="8" y="144"/>
                  <a:pt x="18" y="144"/>
                </a:cubicBezTo>
                <a:cubicBezTo>
                  <a:pt x="173" y="144"/>
                  <a:pt x="173" y="144"/>
                  <a:pt x="173" y="144"/>
                </a:cubicBezTo>
                <a:cubicBezTo>
                  <a:pt x="183" y="144"/>
                  <a:pt x="192" y="136"/>
                  <a:pt x="192" y="126"/>
                </a:cubicBezTo>
                <a:cubicBezTo>
                  <a:pt x="192" y="19"/>
                  <a:pt x="192" y="19"/>
                  <a:pt x="192" y="19"/>
                </a:cubicBezTo>
                <a:cubicBezTo>
                  <a:pt x="192" y="9"/>
                  <a:pt x="183" y="0"/>
                  <a:pt x="173" y="0"/>
                </a:cubicBezTo>
                <a:close/>
                <a:moveTo>
                  <a:pt x="180" y="100"/>
                </a:moveTo>
                <a:cubicBezTo>
                  <a:pt x="180" y="107"/>
                  <a:pt x="174" y="112"/>
                  <a:pt x="167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17" y="112"/>
                  <a:pt x="11" y="107"/>
                  <a:pt x="11" y="100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18"/>
                  <a:pt x="17" y="12"/>
                  <a:pt x="24" y="12"/>
                </a:cubicBezTo>
                <a:cubicBezTo>
                  <a:pt x="167" y="12"/>
                  <a:pt x="167" y="12"/>
                  <a:pt x="167" y="12"/>
                </a:cubicBezTo>
                <a:cubicBezTo>
                  <a:pt x="174" y="12"/>
                  <a:pt x="180" y="18"/>
                  <a:pt x="180" y="25"/>
                </a:cubicBezTo>
                <a:lnTo>
                  <a:pt x="180" y="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Freeform 21"/>
          <p:cNvSpPr>
            <a:spLocks noEditPoints="1"/>
          </p:cNvSpPr>
          <p:nvPr/>
        </p:nvSpPr>
        <p:spPr bwMode="auto">
          <a:xfrm>
            <a:off x="6593923" y="3536755"/>
            <a:ext cx="472409" cy="474369"/>
          </a:xfrm>
          <a:custGeom>
            <a:avLst/>
            <a:gdLst>
              <a:gd name="T0" fmla="*/ 198 w 201"/>
              <a:gd name="T1" fmla="*/ 35 h 202"/>
              <a:gd name="T2" fmla="*/ 188 w 201"/>
              <a:gd name="T3" fmla="*/ 44 h 202"/>
              <a:gd name="T4" fmla="*/ 157 w 201"/>
              <a:gd name="T5" fmla="*/ 13 h 202"/>
              <a:gd name="T6" fmla="*/ 167 w 201"/>
              <a:gd name="T7" fmla="*/ 4 h 202"/>
              <a:gd name="T8" fmla="*/ 179 w 201"/>
              <a:gd name="T9" fmla="*/ 3 h 202"/>
              <a:gd name="T10" fmla="*/ 198 w 201"/>
              <a:gd name="T11" fmla="*/ 23 h 202"/>
              <a:gd name="T12" fmla="*/ 198 w 201"/>
              <a:gd name="T13" fmla="*/ 35 h 202"/>
              <a:gd name="T14" fmla="*/ 115 w 201"/>
              <a:gd name="T15" fmla="*/ 117 h 202"/>
              <a:gd name="T16" fmla="*/ 84 w 201"/>
              <a:gd name="T17" fmla="*/ 86 h 202"/>
              <a:gd name="T18" fmla="*/ 153 w 201"/>
              <a:gd name="T19" fmla="*/ 18 h 202"/>
              <a:gd name="T20" fmla="*/ 184 w 201"/>
              <a:gd name="T21" fmla="*/ 49 h 202"/>
              <a:gd name="T22" fmla="*/ 115 w 201"/>
              <a:gd name="T23" fmla="*/ 117 h 202"/>
              <a:gd name="T24" fmla="*/ 111 w 201"/>
              <a:gd name="T25" fmla="*/ 121 h 202"/>
              <a:gd name="T26" fmla="*/ 67 w 201"/>
              <a:gd name="T27" fmla="*/ 133 h 202"/>
              <a:gd name="T28" fmla="*/ 80 w 201"/>
              <a:gd name="T29" fmla="*/ 90 h 202"/>
              <a:gd name="T30" fmla="*/ 111 w 201"/>
              <a:gd name="T31" fmla="*/ 121 h 202"/>
              <a:gd name="T32" fmla="*/ 39 w 201"/>
              <a:gd name="T33" fmla="*/ 26 h 202"/>
              <a:gd name="T34" fmla="*/ 20 w 201"/>
              <a:gd name="T35" fmla="*/ 45 h 202"/>
              <a:gd name="T36" fmla="*/ 20 w 201"/>
              <a:gd name="T37" fmla="*/ 162 h 202"/>
              <a:gd name="T38" fmla="*/ 39 w 201"/>
              <a:gd name="T39" fmla="*/ 182 h 202"/>
              <a:gd name="T40" fmla="*/ 156 w 201"/>
              <a:gd name="T41" fmla="*/ 182 h 202"/>
              <a:gd name="T42" fmla="*/ 176 w 201"/>
              <a:gd name="T43" fmla="*/ 162 h 202"/>
              <a:gd name="T44" fmla="*/ 176 w 201"/>
              <a:gd name="T45" fmla="*/ 85 h 202"/>
              <a:gd name="T46" fmla="*/ 196 w 201"/>
              <a:gd name="T47" fmla="*/ 66 h 202"/>
              <a:gd name="T48" fmla="*/ 196 w 201"/>
              <a:gd name="T49" fmla="*/ 169 h 202"/>
              <a:gd name="T50" fmla="*/ 163 w 201"/>
              <a:gd name="T51" fmla="*/ 202 h 202"/>
              <a:gd name="T52" fmla="*/ 32 w 201"/>
              <a:gd name="T53" fmla="*/ 202 h 202"/>
              <a:gd name="T54" fmla="*/ 0 w 201"/>
              <a:gd name="T55" fmla="*/ 169 h 202"/>
              <a:gd name="T56" fmla="*/ 0 w 201"/>
              <a:gd name="T57" fmla="*/ 40 h 202"/>
              <a:gd name="T58" fmla="*/ 32 w 201"/>
              <a:gd name="T59" fmla="*/ 6 h 202"/>
              <a:gd name="T60" fmla="*/ 136 w 201"/>
              <a:gd name="T61" fmla="*/ 6 h 202"/>
              <a:gd name="T62" fmla="*/ 116 w 201"/>
              <a:gd name="T63" fmla="*/ 26 h 202"/>
              <a:gd name="T64" fmla="*/ 39 w 201"/>
              <a:gd name="T65" fmla="*/ 26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1" h="202">
                <a:moveTo>
                  <a:pt x="198" y="35"/>
                </a:moveTo>
                <a:cubicBezTo>
                  <a:pt x="188" y="44"/>
                  <a:pt x="188" y="44"/>
                  <a:pt x="188" y="44"/>
                </a:cubicBezTo>
                <a:cubicBezTo>
                  <a:pt x="157" y="13"/>
                  <a:pt x="157" y="13"/>
                  <a:pt x="157" y="13"/>
                </a:cubicBezTo>
                <a:cubicBezTo>
                  <a:pt x="167" y="4"/>
                  <a:pt x="167" y="4"/>
                  <a:pt x="167" y="4"/>
                </a:cubicBezTo>
                <a:cubicBezTo>
                  <a:pt x="170" y="0"/>
                  <a:pt x="175" y="0"/>
                  <a:pt x="179" y="3"/>
                </a:cubicBezTo>
                <a:cubicBezTo>
                  <a:pt x="198" y="23"/>
                  <a:pt x="198" y="23"/>
                  <a:pt x="198" y="23"/>
                </a:cubicBezTo>
                <a:cubicBezTo>
                  <a:pt x="201" y="26"/>
                  <a:pt x="201" y="31"/>
                  <a:pt x="198" y="35"/>
                </a:cubicBezTo>
                <a:close/>
                <a:moveTo>
                  <a:pt x="115" y="117"/>
                </a:moveTo>
                <a:cubicBezTo>
                  <a:pt x="84" y="86"/>
                  <a:pt x="84" y="86"/>
                  <a:pt x="84" y="86"/>
                </a:cubicBezTo>
                <a:cubicBezTo>
                  <a:pt x="153" y="18"/>
                  <a:pt x="153" y="18"/>
                  <a:pt x="153" y="18"/>
                </a:cubicBezTo>
                <a:cubicBezTo>
                  <a:pt x="184" y="49"/>
                  <a:pt x="184" y="49"/>
                  <a:pt x="184" y="49"/>
                </a:cubicBezTo>
                <a:lnTo>
                  <a:pt x="115" y="117"/>
                </a:lnTo>
                <a:close/>
                <a:moveTo>
                  <a:pt x="111" y="121"/>
                </a:moveTo>
                <a:cubicBezTo>
                  <a:pt x="67" y="133"/>
                  <a:pt x="67" y="133"/>
                  <a:pt x="67" y="133"/>
                </a:cubicBezTo>
                <a:cubicBezTo>
                  <a:pt x="80" y="90"/>
                  <a:pt x="80" y="90"/>
                  <a:pt x="80" y="90"/>
                </a:cubicBezTo>
                <a:lnTo>
                  <a:pt x="111" y="121"/>
                </a:lnTo>
                <a:close/>
                <a:moveTo>
                  <a:pt x="39" y="26"/>
                </a:moveTo>
                <a:cubicBezTo>
                  <a:pt x="28" y="26"/>
                  <a:pt x="20" y="34"/>
                  <a:pt x="20" y="45"/>
                </a:cubicBezTo>
                <a:cubicBezTo>
                  <a:pt x="20" y="162"/>
                  <a:pt x="20" y="162"/>
                  <a:pt x="20" y="162"/>
                </a:cubicBezTo>
                <a:cubicBezTo>
                  <a:pt x="20" y="173"/>
                  <a:pt x="28" y="182"/>
                  <a:pt x="39" y="182"/>
                </a:cubicBezTo>
                <a:cubicBezTo>
                  <a:pt x="156" y="182"/>
                  <a:pt x="156" y="182"/>
                  <a:pt x="156" y="182"/>
                </a:cubicBezTo>
                <a:cubicBezTo>
                  <a:pt x="167" y="182"/>
                  <a:pt x="176" y="173"/>
                  <a:pt x="176" y="162"/>
                </a:cubicBezTo>
                <a:cubicBezTo>
                  <a:pt x="176" y="85"/>
                  <a:pt x="176" y="85"/>
                  <a:pt x="176" y="85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169"/>
                  <a:pt x="196" y="169"/>
                  <a:pt x="196" y="169"/>
                </a:cubicBezTo>
                <a:cubicBezTo>
                  <a:pt x="196" y="187"/>
                  <a:pt x="181" y="202"/>
                  <a:pt x="163" y="202"/>
                </a:cubicBezTo>
                <a:cubicBezTo>
                  <a:pt x="32" y="202"/>
                  <a:pt x="32" y="202"/>
                  <a:pt x="32" y="202"/>
                </a:cubicBezTo>
                <a:cubicBezTo>
                  <a:pt x="14" y="202"/>
                  <a:pt x="0" y="187"/>
                  <a:pt x="0" y="169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22"/>
                  <a:pt x="14" y="6"/>
                  <a:pt x="32" y="6"/>
                </a:cubicBezTo>
                <a:cubicBezTo>
                  <a:pt x="136" y="6"/>
                  <a:pt x="136" y="6"/>
                  <a:pt x="136" y="6"/>
                </a:cubicBezTo>
                <a:cubicBezTo>
                  <a:pt x="116" y="26"/>
                  <a:pt x="116" y="26"/>
                  <a:pt x="116" y="26"/>
                </a:cubicBezTo>
                <a:lnTo>
                  <a:pt x="39" y="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Freeform 25"/>
          <p:cNvSpPr>
            <a:spLocks noEditPoints="1"/>
          </p:cNvSpPr>
          <p:nvPr/>
        </p:nvSpPr>
        <p:spPr bwMode="auto">
          <a:xfrm>
            <a:off x="7869365" y="3523820"/>
            <a:ext cx="467508" cy="468488"/>
          </a:xfrm>
          <a:custGeom>
            <a:avLst/>
            <a:gdLst>
              <a:gd name="T0" fmla="*/ 186 w 199"/>
              <a:gd name="T1" fmla="*/ 80 h 200"/>
              <a:gd name="T2" fmla="*/ 170 w 199"/>
              <a:gd name="T3" fmla="*/ 80 h 200"/>
              <a:gd name="T4" fmla="*/ 163 w 199"/>
              <a:gd name="T5" fmla="*/ 64 h 200"/>
              <a:gd name="T6" fmla="*/ 175 w 199"/>
              <a:gd name="T7" fmla="*/ 52 h 200"/>
              <a:gd name="T8" fmla="*/ 175 w 199"/>
              <a:gd name="T9" fmla="*/ 33 h 200"/>
              <a:gd name="T10" fmla="*/ 165 w 199"/>
              <a:gd name="T11" fmla="*/ 24 h 200"/>
              <a:gd name="T12" fmla="*/ 146 w 199"/>
              <a:gd name="T13" fmla="*/ 24 h 200"/>
              <a:gd name="T14" fmla="*/ 135 w 199"/>
              <a:gd name="T15" fmla="*/ 36 h 200"/>
              <a:gd name="T16" fmla="*/ 120 w 199"/>
              <a:gd name="T17" fmla="*/ 30 h 200"/>
              <a:gd name="T18" fmla="*/ 120 w 199"/>
              <a:gd name="T19" fmla="*/ 13 h 200"/>
              <a:gd name="T20" fmla="*/ 106 w 199"/>
              <a:gd name="T21" fmla="*/ 0 h 200"/>
              <a:gd name="T22" fmla="*/ 93 w 199"/>
              <a:gd name="T23" fmla="*/ 0 h 200"/>
              <a:gd name="T24" fmla="*/ 80 w 199"/>
              <a:gd name="T25" fmla="*/ 13 h 200"/>
              <a:gd name="T26" fmla="*/ 80 w 199"/>
              <a:gd name="T27" fmla="*/ 30 h 200"/>
              <a:gd name="T28" fmla="*/ 64 w 199"/>
              <a:gd name="T29" fmla="*/ 36 h 200"/>
              <a:gd name="T30" fmla="*/ 52 w 199"/>
              <a:gd name="T31" fmla="*/ 24 h 200"/>
              <a:gd name="T32" fmla="*/ 33 w 199"/>
              <a:gd name="T33" fmla="*/ 24 h 200"/>
              <a:gd name="T34" fmla="*/ 24 w 199"/>
              <a:gd name="T35" fmla="*/ 33 h 200"/>
              <a:gd name="T36" fmla="*/ 24 w 199"/>
              <a:gd name="T37" fmla="*/ 52 h 200"/>
              <a:gd name="T38" fmla="*/ 36 w 199"/>
              <a:gd name="T39" fmla="*/ 64 h 200"/>
              <a:gd name="T40" fmla="*/ 29 w 199"/>
              <a:gd name="T41" fmla="*/ 80 h 200"/>
              <a:gd name="T42" fmla="*/ 13 w 199"/>
              <a:gd name="T43" fmla="*/ 80 h 200"/>
              <a:gd name="T44" fmla="*/ 0 w 199"/>
              <a:gd name="T45" fmla="*/ 93 h 200"/>
              <a:gd name="T46" fmla="*/ 0 w 199"/>
              <a:gd name="T47" fmla="*/ 107 h 200"/>
              <a:gd name="T48" fmla="*/ 13 w 199"/>
              <a:gd name="T49" fmla="*/ 120 h 200"/>
              <a:gd name="T50" fmla="*/ 29 w 199"/>
              <a:gd name="T51" fmla="*/ 120 h 200"/>
              <a:gd name="T52" fmla="*/ 35 w 199"/>
              <a:gd name="T53" fmla="*/ 135 h 200"/>
              <a:gd name="T54" fmla="*/ 24 w 199"/>
              <a:gd name="T55" fmla="*/ 147 h 200"/>
              <a:gd name="T56" fmla="*/ 24 w 199"/>
              <a:gd name="T57" fmla="*/ 166 h 200"/>
              <a:gd name="T58" fmla="*/ 33 w 199"/>
              <a:gd name="T59" fmla="*/ 175 h 200"/>
              <a:gd name="T60" fmla="*/ 52 w 199"/>
              <a:gd name="T61" fmla="*/ 175 h 200"/>
              <a:gd name="T62" fmla="*/ 63 w 199"/>
              <a:gd name="T63" fmla="*/ 163 h 200"/>
              <a:gd name="T64" fmla="*/ 80 w 199"/>
              <a:gd name="T65" fmla="*/ 170 h 200"/>
              <a:gd name="T66" fmla="*/ 80 w 199"/>
              <a:gd name="T67" fmla="*/ 186 h 200"/>
              <a:gd name="T68" fmla="*/ 93 w 199"/>
              <a:gd name="T69" fmla="*/ 200 h 200"/>
              <a:gd name="T70" fmla="*/ 106 w 199"/>
              <a:gd name="T71" fmla="*/ 200 h 200"/>
              <a:gd name="T72" fmla="*/ 120 w 199"/>
              <a:gd name="T73" fmla="*/ 186 h 200"/>
              <a:gd name="T74" fmla="*/ 120 w 199"/>
              <a:gd name="T75" fmla="*/ 170 h 200"/>
              <a:gd name="T76" fmla="*/ 135 w 199"/>
              <a:gd name="T77" fmla="*/ 164 h 200"/>
              <a:gd name="T78" fmla="*/ 146 w 199"/>
              <a:gd name="T79" fmla="*/ 175 h 200"/>
              <a:gd name="T80" fmla="*/ 165 w 199"/>
              <a:gd name="T81" fmla="*/ 175 h 200"/>
              <a:gd name="T82" fmla="*/ 175 w 199"/>
              <a:gd name="T83" fmla="*/ 166 h 200"/>
              <a:gd name="T84" fmla="*/ 175 w 199"/>
              <a:gd name="T85" fmla="*/ 147 h 200"/>
              <a:gd name="T86" fmla="*/ 163 w 199"/>
              <a:gd name="T87" fmla="*/ 135 h 200"/>
              <a:gd name="T88" fmla="*/ 170 w 199"/>
              <a:gd name="T89" fmla="*/ 120 h 200"/>
              <a:gd name="T90" fmla="*/ 186 w 199"/>
              <a:gd name="T91" fmla="*/ 120 h 200"/>
              <a:gd name="T92" fmla="*/ 199 w 199"/>
              <a:gd name="T93" fmla="*/ 107 h 200"/>
              <a:gd name="T94" fmla="*/ 199 w 199"/>
              <a:gd name="T95" fmla="*/ 93 h 200"/>
              <a:gd name="T96" fmla="*/ 186 w 199"/>
              <a:gd name="T97" fmla="*/ 80 h 200"/>
              <a:gd name="T98" fmla="*/ 100 w 199"/>
              <a:gd name="T99" fmla="*/ 140 h 200"/>
              <a:gd name="T100" fmla="*/ 60 w 199"/>
              <a:gd name="T101" fmla="*/ 100 h 200"/>
              <a:gd name="T102" fmla="*/ 100 w 199"/>
              <a:gd name="T103" fmla="*/ 60 h 200"/>
              <a:gd name="T104" fmla="*/ 139 w 199"/>
              <a:gd name="T105" fmla="*/ 100 h 200"/>
              <a:gd name="T106" fmla="*/ 100 w 199"/>
              <a:gd name="T107" fmla="*/ 140 h 200"/>
              <a:gd name="T108" fmla="*/ 100 w 199"/>
              <a:gd name="T109" fmla="*/ 80 h 200"/>
              <a:gd name="T110" fmla="*/ 80 w 199"/>
              <a:gd name="T111" fmla="*/ 100 h 200"/>
              <a:gd name="T112" fmla="*/ 100 w 199"/>
              <a:gd name="T113" fmla="*/ 120 h 200"/>
              <a:gd name="T114" fmla="*/ 120 w 199"/>
              <a:gd name="T115" fmla="*/ 100 h 200"/>
              <a:gd name="T116" fmla="*/ 100 w 199"/>
              <a:gd name="T117" fmla="*/ 8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9" h="200">
                <a:moveTo>
                  <a:pt x="186" y="80"/>
                </a:moveTo>
                <a:cubicBezTo>
                  <a:pt x="170" y="80"/>
                  <a:pt x="170" y="80"/>
                  <a:pt x="170" y="80"/>
                </a:cubicBezTo>
                <a:cubicBezTo>
                  <a:pt x="168" y="74"/>
                  <a:pt x="166" y="69"/>
                  <a:pt x="163" y="64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80" y="47"/>
                  <a:pt x="180" y="38"/>
                  <a:pt x="175" y="33"/>
                </a:cubicBezTo>
                <a:cubicBezTo>
                  <a:pt x="165" y="24"/>
                  <a:pt x="165" y="24"/>
                  <a:pt x="165" y="24"/>
                </a:cubicBezTo>
                <a:cubicBezTo>
                  <a:pt x="160" y="19"/>
                  <a:pt x="152" y="19"/>
                  <a:pt x="146" y="24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130" y="33"/>
                  <a:pt x="125" y="31"/>
                  <a:pt x="120" y="30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20" y="6"/>
                  <a:pt x="114" y="0"/>
                  <a:pt x="106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6" y="0"/>
                  <a:pt x="80" y="6"/>
                  <a:pt x="80" y="13"/>
                </a:cubicBezTo>
                <a:cubicBezTo>
                  <a:pt x="80" y="30"/>
                  <a:pt x="80" y="30"/>
                  <a:pt x="80" y="30"/>
                </a:cubicBezTo>
                <a:cubicBezTo>
                  <a:pt x="74" y="31"/>
                  <a:pt x="69" y="33"/>
                  <a:pt x="64" y="36"/>
                </a:cubicBezTo>
                <a:cubicBezTo>
                  <a:pt x="52" y="24"/>
                  <a:pt x="52" y="24"/>
                  <a:pt x="52" y="24"/>
                </a:cubicBezTo>
                <a:cubicBezTo>
                  <a:pt x="47" y="19"/>
                  <a:pt x="38" y="19"/>
                  <a:pt x="33" y="24"/>
                </a:cubicBezTo>
                <a:cubicBezTo>
                  <a:pt x="24" y="33"/>
                  <a:pt x="24" y="33"/>
                  <a:pt x="24" y="33"/>
                </a:cubicBezTo>
                <a:cubicBezTo>
                  <a:pt x="18" y="38"/>
                  <a:pt x="18" y="47"/>
                  <a:pt x="24" y="52"/>
                </a:cubicBezTo>
                <a:cubicBezTo>
                  <a:pt x="36" y="64"/>
                  <a:pt x="36" y="64"/>
                  <a:pt x="36" y="64"/>
                </a:cubicBezTo>
                <a:cubicBezTo>
                  <a:pt x="33" y="69"/>
                  <a:pt x="31" y="74"/>
                  <a:pt x="29" y="80"/>
                </a:cubicBezTo>
                <a:cubicBezTo>
                  <a:pt x="13" y="80"/>
                  <a:pt x="13" y="80"/>
                  <a:pt x="13" y="80"/>
                </a:cubicBezTo>
                <a:cubicBezTo>
                  <a:pt x="6" y="80"/>
                  <a:pt x="0" y="86"/>
                  <a:pt x="0" y="93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4"/>
                  <a:pt x="6" y="120"/>
                  <a:pt x="1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31" y="125"/>
                  <a:pt x="33" y="130"/>
                  <a:pt x="35" y="135"/>
                </a:cubicBezTo>
                <a:cubicBezTo>
                  <a:pt x="24" y="147"/>
                  <a:pt x="24" y="147"/>
                  <a:pt x="24" y="147"/>
                </a:cubicBezTo>
                <a:cubicBezTo>
                  <a:pt x="18" y="152"/>
                  <a:pt x="18" y="160"/>
                  <a:pt x="24" y="166"/>
                </a:cubicBezTo>
                <a:cubicBezTo>
                  <a:pt x="33" y="175"/>
                  <a:pt x="33" y="175"/>
                  <a:pt x="33" y="175"/>
                </a:cubicBezTo>
                <a:cubicBezTo>
                  <a:pt x="38" y="180"/>
                  <a:pt x="47" y="180"/>
                  <a:pt x="52" y="175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9" y="166"/>
                  <a:pt x="74" y="169"/>
                  <a:pt x="80" y="170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0" y="194"/>
                  <a:pt x="86" y="200"/>
                  <a:pt x="93" y="200"/>
                </a:cubicBezTo>
                <a:cubicBezTo>
                  <a:pt x="106" y="200"/>
                  <a:pt x="106" y="200"/>
                  <a:pt x="106" y="200"/>
                </a:cubicBezTo>
                <a:cubicBezTo>
                  <a:pt x="114" y="200"/>
                  <a:pt x="120" y="194"/>
                  <a:pt x="120" y="186"/>
                </a:cubicBezTo>
                <a:cubicBezTo>
                  <a:pt x="120" y="170"/>
                  <a:pt x="120" y="170"/>
                  <a:pt x="120" y="170"/>
                </a:cubicBezTo>
                <a:cubicBezTo>
                  <a:pt x="125" y="169"/>
                  <a:pt x="130" y="166"/>
                  <a:pt x="135" y="164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2" y="180"/>
                  <a:pt x="160" y="180"/>
                  <a:pt x="165" y="175"/>
                </a:cubicBezTo>
                <a:cubicBezTo>
                  <a:pt x="175" y="166"/>
                  <a:pt x="175" y="166"/>
                  <a:pt x="175" y="166"/>
                </a:cubicBezTo>
                <a:cubicBezTo>
                  <a:pt x="180" y="160"/>
                  <a:pt x="180" y="152"/>
                  <a:pt x="175" y="147"/>
                </a:cubicBezTo>
                <a:cubicBezTo>
                  <a:pt x="163" y="135"/>
                  <a:pt x="163" y="135"/>
                  <a:pt x="163" y="135"/>
                </a:cubicBezTo>
                <a:cubicBezTo>
                  <a:pt x="166" y="131"/>
                  <a:pt x="168" y="125"/>
                  <a:pt x="170" y="120"/>
                </a:cubicBezTo>
                <a:cubicBezTo>
                  <a:pt x="186" y="120"/>
                  <a:pt x="186" y="120"/>
                  <a:pt x="186" y="120"/>
                </a:cubicBezTo>
                <a:cubicBezTo>
                  <a:pt x="193" y="120"/>
                  <a:pt x="199" y="114"/>
                  <a:pt x="199" y="107"/>
                </a:cubicBezTo>
                <a:cubicBezTo>
                  <a:pt x="199" y="93"/>
                  <a:pt x="199" y="93"/>
                  <a:pt x="199" y="93"/>
                </a:cubicBezTo>
                <a:cubicBezTo>
                  <a:pt x="199" y="86"/>
                  <a:pt x="193" y="80"/>
                  <a:pt x="186" y="80"/>
                </a:cubicBezTo>
                <a:close/>
                <a:moveTo>
                  <a:pt x="100" y="140"/>
                </a:moveTo>
                <a:cubicBezTo>
                  <a:pt x="78" y="140"/>
                  <a:pt x="60" y="122"/>
                  <a:pt x="60" y="100"/>
                </a:cubicBezTo>
                <a:cubicBezTo>
                  <a:pt x="60" y="78"/>
                  <a:pt x="78" y="60"/>
                  <a:pt x="100" y="60"/>
                </a:cubicBezTo>
                <a:cubicBezTo>
                  <a:pt x="122" y="60"/>
                  <a:pt x="139" y="78"/>
                  <a:pt x="139" y="100"/>
                </a:cubicBezTo>
                <a:cubicBezTo>
                  <a:pt x="139" y="122"/>
                  <a:pt x="122" y="140"/>
                  <a:pt x="100" y="140"/>
                </a:cubicBezTo>
                <a:close/>
                <a:moveTo>
                  <a:pt x="100" y="80"/>
                </a:moveTo>
                <a:cubicBezTo>
                  <a:pt x="89" y="80"/>
                  <a:pt x="80" y="89"/>
                  <a:pt x="80" y="100"/>
                </a:cubicBezTo>
                <a:cubicBezTo>
                  <a:pt x="80" y="111"/>
                  <a:pt x="89" y="120"/>
                  <a:pt x="100" y="120"/>
                </a:cubicBezTo>
                <a:cubicBezTo>
                  <a:pt x="111" y="120"/>
                  <a:pt x="120" y="111"/>
                  <a:pt x="120" y="100"/>
                </a:cubicBezTo>
                <a:cubicBezTo>
                  <a:pt x="120" y="89"/>
                  <a:pt x="111" y="80"/>
                  <a:pt x="100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517972" y="2122583"/>
            <a:ext cx="14690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立足底线，训练扎实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56755" y="2122815"/>
            <a:ext cx="14690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立足核心，板块设计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909009" y="2122605"/>
            <a:ext cx="14690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立足互动，展开过程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549484" y="2122947"/>
            <a:ext cx="14690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立足思维，分解目标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73685" y="1381125"/>
            <a:ext cx="4266565" cy="598170"/>
            <a:chOff x="431" y="2175"/>
            <a:chExt cx="6719" cy="94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027" y="2175"/>
              <a:ext cx="1325" cy="94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431" y="2228"/>
              <a:ext cx="27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教材资源</a:t>
              </a:r>
              <a:endPara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414" y="2235"/>
              <a:ext cx="27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752340" y="1419225"/>
            <a:ext cx="4266565" cy="598170"/>
            <a:chOff x="7484" y="2235"/>
            <a:chExt cx="6719" cy="94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080" y="2235"/>
              <a:ext cx="1325" cy="94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7484" y="2288"/>
              <a:ext cx="27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教学内容</a:t>
              </a:r>
              <a:endPara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467" y="2295"/>
              <a:ext cx="273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28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教学活动</a:t>
              </a:r>
              <a:endPara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7" grpId="0" bldLvl="0" animBg="1"/>
      <p:bldP spid="38" grpId="0" bldLvl="0" animBg="1"/>
      <p:bldP spid="40" grpId="0"/>
      <p:bldP spid="42" grpId="0"/>
      <p:bldP spid="44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84"/>
          <p:cNvSpPr txBox="1"/>
          <p:nvPr/>
        </p:nvSpPr>
        <p:spPr>
          <a:xfrm>
            <a:off x="1839049" y="837861"/>
            <a:ext cx="6135737" cy="26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buNone/>
            </a:pPr>
            <a:r>
              <a:rPr lang="zh-CN" altLang="en-US" sz="1705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基于传承确立办学理念：</a:t>
            </a:r>
            <a:r>
              <a:rPr lang="zh-CN" altLang="en-US" sz="1705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至善求真，适性扬才</a:t>
            </a:r>
            <a:endParaRPr lang="zh-CN" altLang="en-US" sz="1705" b="1" kern="5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矩形 259"/>
          <p:cNvSpPr>
            <a:spLocks noChangeArrowheads="1"/>
          </p:cNvSpPr>
          <p:nvPr/>
        </p:nvSpPr>
        <p:spPr bwMode="auto">
          <a:xfrm>
            <a:off x="181977" y="1182316"/>
            <a:ext cx="8780046" cy="33483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indent="325120" eaLnBrk="1" latinLnBrk="0" hangingPunct="1">
              <a:lnSpc>
                <a:spcPct val="17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948422913"/>
                </a:ext>
              </a:extLst>
            </a:pPr>
            <a:r>
              <a:rPr lang="zh-CN" altLang="en-US" sz="1280" kern="50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“至善”与“求真”是和谐统一的，它昭示的是一种永不止息、创新超越的科学心态，是一种对完善、完美的境界孜孜不倦追求的人文精神。“善真”是薛小人对教育理想追寻的一种愿景，对教育理想实践的一种阐释，对教育理想人格的一种提炼。</a:t>
            </a:r>
            <a:endParaRPr lang="zh-CN" altLang="en-US" sz="1280" kern="5000" dirty="0">
              <a:solidFill>
                <a:schemeClr val="tx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indent="325120" eaLnBrk="1" latinLnBrk="0" hangingPunct="1">
              <a:lnSpc>
                <a:spcPct val="17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948422913"/>
                </a:ext>
              </a:extLst>
            </a:pPr>
            <a:r>
              <a:rPr lang="zh-CN" altLang="en-US" sz="1280" kern="50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“适性扬才”：《中庸》中的论述“天命之谓性、率性之谓道、修道之谓教”中得以启发，提出“适性扬才”，内涵包括适人之性、适校之性和适社会之性三个方面。</a:t>
            </a:r>
            <a:endParaRPr lang="zh-CN" altLang="en-US" sz="1280" kern="5000" dirty="0">
              <a:solidFill>
                <a:schemeClr val="tx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indent="325120" eaLnBrk="1" latinLnBrk="0" hangingPunct="1">
              <a:lnSpc>
                <a:spcPct val="17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948422913"/>
                </a:ext>
              </a:extLst>
            </a:pPr>
            <a:r>
              <a:rPr lang="zh-CN" altLang="en-US" sz="1280" kern="5000" dirty="0">
                <a:solidFill>
                  <a:srgbClr val="FF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适人之性</a:t>
            </a:r>
            <a:r>
              <a:rPr lang="zh-CN" altLang="en-US" sz="1280" kern="50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，包含“因材施教、适性扬才、各成其才”之意，重点在于“保护天性”。教育应该顺应或者利用儿童的这种自动力，而不是扼杀天性。</a:t>
            </a:r>
            <a:endParaRPr lang="zh-CN" altLang="en-US" sz="1280" kern="5000" dirty="0">
              <a:solidFill>
                <a:schemeClr val="tx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indent="325120" eaLnBrk="1" latinLnBrk="0" hangingPunct="1">
              <a:lnSpc>
                <a:spcPct val="17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948422913"/>
                </a:ext>
              </a:extLst>
            </a:pPr>
            <a:r>
              <a:rPr lang="zh-CN" altLang="en-US" sz="1280" kern="5000" dirty="0">
                <a:solidFill>
                  <a:srgbClr val="FF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适校之性</a:t>
            </a:r>
            <a:r>
              <a:rPr lang="zh-CN" altLang="en-US" sz="1280" kern="50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，寓意“尊重规律、基于校情、文化传承”，重点在于“尊重个性”。学校教育应该从“共性”走向“个性”，从“整体划一”走向“关注差异”。</a:t>
            </a:r>
            <a:endParaRPr lang="zh-CN" altLang="en-US" sz="1280" kern="5000" dirty="0">
              <a:solidFill>
                <a:schemeClr val="tx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indent="325120" eaLnBrk="1" latinLnBrk="0" hangingPunct="1">
              <a:lnSpc>
                <a:spcPct val="17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948422913"/>
                </a:ext>
              </a:extLst>
            </a:pPr>
            <a:r>
              <a:rPr lang="zh-CN" altLang="en-US" sz="1280" kern="5000" dirty="0">
                <a:solidFill>
                  <a:srgbClr val="FF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适社会之性</a:t>
            </a:r>
            <a:r>
              <a:rPr lang="zh-CN" altLang="en-US" sz="1280" kern="50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，包含“公民意识”，重点在于“培养社会性”，指向人的社会性发展，为学生未来成为合格公民奠定基础。</a:t>
            </a:r>
            <a:endParaRPr lang="zh-CN" altLang="en-US" sz="1280" kern="5000" dirty="0">
              <a:solidFill>
                <a:schemeClr val="tx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516072" y="270173"/>
            <a:ext cx="4781973" cy="4862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560" b="1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一、何谓“善真文化”之所是？</a:t>
            </a:r>
            <a:endParaRPr lang="zh-CN" altLang="en-US" sz="2560" b="1" smtClean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74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</a:t>
            </a:r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4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紧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扣转型，变革课堂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20266" y="1551942"/>
            <a:ext cx="4914900" cy="3443605"/>
            <a:chOff x="3399" y="2204"/>
            <a:chExt cx="7740" cy="5423"/>
          </a:xfrm>
        </p:grpSpPr>
        <p:sp>
          <p:nvSpPr>
            <p:cNvPr id="65544" name="Text Box 22"/>
            <p:cNvSpPr txBox="1">
              <a:spLocks noChangeArrowheads="1"/>
            </p:cNvSpPr>
            <p:nvPr/>
          </p:nvSpPr>
          <p:spPr bwMode="auto">
            <a:xfrm>
              <a:off x="3827" y="2204"/>
              <a:ext cx="6975" cy="913"/>
            </a:xfrm>
            <a:prstGeom prst="rect">
              <a:avLst/>
            </a:prstGeom>
            <a:solidFill>
              <a:srgbClr val="CC3300"/>
            </a:solidFill>
            <a:ln w="9525">
              <a:noFill/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lIns="69056" tIns="34528" rIns="69056" bIns="34528" anchor="ctr" anchorCtr="1"/>
            <a:lstStyle/>
            <a:p>
              <a:pPr marR="0" defTabSz="914400" eaLnBrk="0" hangingPunct="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kern="1200" cap="none" spc="0" normalizeH="0" baseline="0" noProof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建立专项调研常规</a:t>
              </a:r>
              <a:endParaRPr kumimoji="0" lang="zh-CN" altLang="en-US" sz="2100" b="1" kern="1200" cap="none" spc="0" normalizeH="0" baseline="0" noProof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26627" name="AutoShape 24"/>
            <p:cNvSpPr/>
            <p:nvPr/>
          </p:nvSpPr>
          <p:spPr>
            <a:xfrm>
              <a:off x="3399" y="3307"/>
              <a:ext cx="4050" cy="855"/>
            </a:xfrm>
            <a:prstGeom prst="bevel">
              <a:avLst>
                <a:gd name="adj" fmla="val 11458"/>
              </a:avLst>
            </a:prstGeom>
            <a:solidFill>
              <a:srgbClr val="5E7FC2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28" name="AutoShape 25"/>
            <p:cNvSpPr/>
            <p:nvPr/>
          </p:nvSpPr>
          <p:spPr>
            <a:xfrm>
              <a:off x="3422" y="4117"/>
              <a:ext cx="3983" cy="3510"/>
            </a:xfrm>
            <a:prstGeom prst="bevel">
              <a:avLst>
                <a:gd name="adj" fmla="val 2736"/>
              </a:avLst>
            </a:prstGeom>
            <a:solidFill>
              <a:srgbClr val="8CA4D4">
                <a:alpha val="70195"/>
              </a:srgbClr>
            </a:solidFill>
            <a:ln w="9525">
              <a:noFill/>
            </a:ln>
          </p:spPr>
          <p:txBody>
            <a:bodyPr wrap="none" lIns="108000" tIns="135000"/>
            <a:lstStyle/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目标制定的合理性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活动设计的清晰化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交流方式的有效性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课后反思的深刻性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endParaRPr lang="ko-KR" altLang="en-US" sz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29" name="Rectangle 26"/>
            <p:cNvSpPr/>
            <p:nvPr/>
          </p:nvSpPr>
          <p:spPr>
            <a:xfrm>
              <a:off x="4494" y="3419"/>
              <a:ext cx="1684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9056" tIns="34528" rIns="69056" bIns="34528">
              <a:spAutoFit/>
            </a:bodyPr>
            <a:lstStyle/>
            <a:p>
              <a:pPr marL="177800" indent="-177800" algn="ctr" eaLnBrk="0" hangingPunct="0"/>
              <a:r>
                <a:rPr lang="zh-CN" altLang="en-US" sz="1800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备课调研</a:t>
              </a:r>
              <a:endParaRPr lang="zh-CN" altLang="en-US" sz="18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30" name="AutoShape 27"/>
            <p:cNvSpPr/>
            <p:nvPr/>
          </p:nvSpPr>
          <p:spPr>
            <a:xfrm>
              <a:off x="7427" y="3284"/>
              <a:ext cx="3690" cy="878"/>
            </a:xfrm>
            <a:prstGeom prst="bevel">
              <a:avLst>
                <a:gd name="adj" fmla="val 11458"/>
              </a:avLst>
            </a:prstGeom>
            <a:solidFill>
              <a:srgbClr val="FF6600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31" name="AutoShape 28"/>
            <p:cNvSpPr/>
            <p:nvPr/>
          </p:nvSpPr>
          <p:spPr>
            <a:xfrm>
              <a:off x="7404" y="4094"/>
              <a:ext cx="3735" cy="3510"/>
            </a:xfrm>
            <a:prstGeom prst="bevel">
              <a:avLst>
                <a:gd name="adj" fmla="val 2736"/>
              </a:avLst>
            </a:prstGeom>
            <a:solidFill>
              <a:srgbClr val="98CE00">
                <a:alpha val="70195"/>
              </a:srgbClr>
            </a:solidFill>
            <a:ln w="9525">
              <a:noFill/>
            </a:ln>
          </p:spPr>
          <p:txBody>
            <a:bodyPr wrap="none" lIns="108000" tIns="135000"/>
            <a:lstStyle/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问题设计的开放度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重心下移的稳定度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资源捕捉的敏感度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资源重组的有效度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互动推进的提升度</a:t>
              </a:r>
              <a:endParaRPr lang="zh-CN" altLang="en-US" sz="1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32" name="Rectangle 29"/>
            <p:cNvSpPr/>
            <p:nvPr/>
          </p:nvSpPr>
          <p:spPr>
            <a:xfrm>
              <a:off x="8221" y="3442"/>
              <a:ext cx="2416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9056" tIns="34528" rIns="69056" bIns="34528">
              <a:spAutoFit/>
            </a:bodyPr>
            <a:lstStyle/>
            <a:p>
              <a:pPr marL="177800" indent="-177800" algn="ctr" eaLnBrk="0" hangingPunct="0"/>
              <a:r>
                <a:rPr lang="zh-CN" altLang="en-US" sz="1800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随堂听课调研</a:t>
              </a:r>
              <a:endParaRPr lang="zh-CN" altLang="en-US" sz="18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" name="图片 1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645" y="1330960"/>
            <a:ext cx="732155" cy="1202690"/>
          </a:xfrm>
          <a:prstGeom prst="rect">
            <a:avLst/>
          </a:prstGeom>
        </p:spPr>
      </p:pic>
      <p:pic>
        <p:nvPicPr>
          <p:cNvPr id="4" name="图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340" y="2933065"/>
            <a:ext cx="806450" cy="1090295"/>
          </a:xfrm>
          <a:prstGeom prst="rect">
            <a:avLst/>
          </a:prstGeom>
        </p:spPr>
      </p:pic>
      <p:pic>
        <p:nvPicPr>
          <p:cNvPr id="5" name="图片 4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675" y="378460"/>
            <a:ext cx="784225" cy="1172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740"/>
            <a:ext cx="3466465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一、国家课程，校本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4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紧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扣转型，变革课堂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53919" y="2232185"/>
            <a:ext cx="1069202" cy="346729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  <a:endParaRPr lang="zh-CN" altLang="en-US" sz="1800" b="1" dirty="0">
              <a:solidFill>
                <a:srgbClr val="FFFFFF"/>
              </a:solidFill>
              <a:latin typeface="Arial" panose="020B0604020202020204" pitchFamily="34" charset="0"/>
              <a:ea typeface="DotumChe" panose="020B0609000101010101" pitchFamily="49" charset="-127"/>
            </a:endParaRPr>
          </a:p>
        </p:txBody>
      </p:sp>
      <p:sp>
        <p:nvSpPr>
          <p:cNvPr id="27652" name="AutoShape 27">
            <a:hlinkClick r:id="rId1" action="ppaction://hlinkpres?slideindex=1&amp;slidetitle="/>
          </p:cNvPr>
          <p:cNvSpPr/>
          <p:nvPr/>
        </p:nvSpPr>
        <p:spPr>
          <a:xfrm>
            <a:off x="5199093" y="2000799"/>
            <a:ext cx="2375074" cy="522256"/>
          </a:xfrm>
          <a:prstGeom prst="bevel">
            <a:avLst>
              <a:gd name="adj" fmla="val 11458"/>
            </a:avLst>
          </a:prstGeom>
          <a:solidFill>
            <a:srgbClr val="3366FF"/>
          </a:solidFill>
          <a:ln w="9525">
            <a:noFill/>
          </a:ln>
        </p:spPr>
        <p:txBody>
          <a:bodyPr wrap="none" anchor="ctr"/>
          <a:lstStyle/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7" name="AutoShape 27"/>
          <p:cNvSpPr/>
          <p:nvPr/>
        </p:nvSpPr>
        <p:spPr>
          <a:xfrm>
            <a:off x="1366736" y="1993661"/>
            <a:ext cx="2194847" cy="522256"/>
          </a:xfrm>
          <a:prstGeom prst="bevel">
            <a:avLst>
              <a:gd name="adj" fmla="val 11458"/>
            </a:avLst>
          </a:prstGeom>
          <a:solidFill>
            <a:srgbClr val="3366FF"/>
          </a:solidFill>
          <a:ln w="9525">
            <a:noFill/>
          </a:ln>
        </p:spPr>
        <p:txBody>
          <a:bodyPr wrap="none" anchor="ctr"/>
          <a:lstStyle/>
          <a:p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48" name="Text Box 22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2983428" y="1436310"/>
            <a:ext cx="3274426" cy="47348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lIns="69056" tIns="34528" rIns="69056" bIns="34528" anchor="ctr" anchorCtr="1"/>
          <a:lstStyle/>
          <a:p>
            <a:pPr marR="0" defTabSz="914400" eaLnBrk="0" hangingPunct="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kern="1200" cap="none" spc="0" normalizeH="0" baseline="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建立研训一体的普查机制</a:t>
            </a:r>
            <a:r>
              <a:rPr kumimoji="0" lang="zh-CN" altLang="en-US" kern="1200" cap="none" spc="0" normalizeH="0" baseline="0" noProof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altLang="en-US" kern="1200" cap="none" spc="0" normalizeH="0" baseline="0" noProof="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7653" name="Rectangle 29"/>
          <p:cNvSpPr/>
          <p:nvPr/>
        </p:nvSpPr>
        <p:spPr>
          <a:xfrm>
            <a:off x="5339468" y="2098945"/>
            <a:ext cx="2105625" cy="346783"/>
          </a:xfrm>
          <a:prstGeom prst="rect">
            <a:avLst/>
          </a:prstGeom>
          <a:noFill/>
          <a:ln w="9525">
            <a:noFill/>
          </a:ln>
        </p:spPr>
        <p:txBody>
          <a:bodyPr wrap="squar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学生课堂常规普查</a:t>
            </a:r>
            <a:endParaRPr lang="zh-CN" altLang="en-US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7654" name="Picture 5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905" y="2515917"/>
            <a:ext cx="3653914" cy="11842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879" y="3732928"/>
            <a:ext cx="3647966" cy="1150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8" name="Rectangle 29"/>
          <p:cNvSpPr/>
          <p:nvPr/>
        </p:nvSpPr>
        <p:spPr>
          <a:xfrm>
            <a:off x="1611798" y="2092997"/>
            <a:ext cx="1808220" cy="346783"/>
          </a:xfrm>
          <a:prstGeom prst="rect">
            <a:avLst/>
          </a:prstGeom>
          <a:noFill/>
          <a:ln w="9525">
            <a:noFill/>
          </a:ln>
        </p:spPr>
        <p:txBody>
          <a:bodyPr wrap="squar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梯队分层普查</a:t>
            </a:r>
            <a:endParaRPr lang="zh-CN" altLang="en-US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8091" y="2578914"/>
            <a:ext cx="1748378" cy="2525560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2" grpId="0" animBg="1"/>
      <p:bldP spid="27657" grpId="0" animBg="1"/>
      <p:bldP spid="10248" grpId="0" animBg="1"/>
      <p:bldP spid="27653" grpId="0"/>
      <p:bldP spid="276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一、国家课程，校本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4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紧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扣转型，变革课堂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53919" y="2232185"/>
            <a:ext cx="1069202" cy="346729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  <a:endParaRPr lang="zh-CN" altLang="en-US" sz="1800" b="1" dirty="0">
              <a:solidFill>
                <a:srgbClr val="FFFFFF"/>
              </a:solidFill>
              <a:latin typeface="Arial" panose="020B0604020202020204" pitchFamily="34" charset="0"/>
              <a:ea typeface="DotumChe" panose="020B0609000101010101" pitchFamily="49" charset="-127"/>
            </a:endParaRPr>
          </a:p>
        </p:txBody>
      </p:sp>
      <p:pic>
        <p:nvPicPr>
          <p:cNvPr id="3073" name="Picture 1" descr="C:\Users\HP\AppData\Roaming\Tencent\Users\249861221\QQ\WinTemp\RichOle\]~X8A~SVKT67]V3P%{CHM$B.p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" y="2650267"/>
            <a:ext cx="5101381" cy="22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0190" y="407035"/>
            <a:ext cx="5035550" cy="325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一、国家课程，校本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88649" y="96710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紧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扣转型，变革课堂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53919" y="2232185"/>
            <a:ext cx="1069202" cy="346729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  <a:endParaRPr lang="zh-CN" altLang="en-US" sz="1800" b="1" dirty="0">
              <a:solidFill>
                <a:srgbClr val="FFFFFF"/>
              </a:solidFill>
              <a:latin typeface="Arial" panose="020B0604020202020204" pitchFamily="34" charset="0"/>
              <a:ea typeface="DotumChe" panose="020B0609000101010101" pitchFamily="49" charset="-127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656965" y="967105"/>
            <a:ext cx="18872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教师教学新内功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45082" name="Group 26"/>
          <p:cNvGraphicFramePr>
            <a:graphicFrameLocks noGrp="1"/>
          </p:cNvGraphicFramePr>
          <p:nvPr/>
        </p:nvGraphicFramePr>
        <p:xfrm>
          <a:off x="310515" y="1335405"/>
          <a:ext cx="8724900" cy="3936365"/>
        </p:xfrm>
        <a:graphic>
          <a:graphicData uri="http://schemas.openxmlformats.org/drawingml/2006/table">
            <a:tbl>
              <a:tblPr/>
              <a:tblGrid>
                <a:gridCol w="1066800"/>
                <a:gridCol w="7658100"/>
              </a:tblGrid>
              <a:tr h="281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教学新内功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具体表述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36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问题设计的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开放度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指向教学目标，设计开放性大问题和开放性活动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（开放性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不仅反映教师对每一个学生的关注，还要向学生的思维打开广度和深度的多条通道），提供多维、多向、多层互动的可能性。</a:t>
                      </a: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教学组织形式来体现教学重心的下放：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学生独立思考的时间和空间（个体参与）资源捕捉与呈现后的小组讨论（群体参与）小组讨论后的师生全班交流讨论（师生全体共同参与）</a:t>
                      </a: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4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资源捕捉的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敏感度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准确把握全体学生的学习状态，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对学生中产生的基础性资源作出敏锐的反应，为全体学生提供参与交流平台的能力，呈现多维、多向、多层互动的丰富性。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如何捕捉：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要有关注学生状态的意识；要有学生样本采集的意识；要有错误资源利用的意识；要有资源的价值判断意识。</a:t>
                      </a:r>
                      <a:endParaRPr kumimoji="0" lang="zh-CN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资源处理的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整合力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根据现状捕捉针对性资源，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在资源的处理过程中让学生经历知识、结构形成的过程</a:t>
                      </a: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1400" b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追求适切的集聚提升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。</a:t>
                      </a:r>
                      <a:r>
                        <a:rPr kumimoji="0" lang="zh-CN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体现多维、多向、多层互动的指向性。</a:t>
                      </a:r>
                      <a:endParaRPr kumimoji="0" lang="zh-CN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过程互动的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调控力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根据课堂中学生的现实状态，恰当的回应反馈与及时的过程拓展、归纳提炼，组织有效的互动，将学生的思维引向深入的能力，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过程指导要实现静态的平铺到动态上升的转变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.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035">
                <a:tc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课程重构的</a:t>
                      </a:r>
                      <a:endParaRPr lang="en-US" altLang="zh-CN" sz="14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4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创新力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基于现行教材，通过教学内容的结构化重组，积极开发主题性课程，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实现课程与教学之间的深度融合和内部整合。</a:t>
                      </a:r>
                      <a:endParaRPr kumimoji="0" lang="en-US" altLang="zh-CN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3693160" y="2262505"/>
            <a:ext cx="1847850" cy="160210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搭建平台</a:t>
            </a:r>
            <a:endParaRPr lang="zh-CN" altLang="en-US" sz="2000"/>
          </a:p>
          <a:p>
            <a:pPr algn="ctr"/>
            <a:r>
              <a:rPr lang="zh-CN" altLang="en-US" sz="2000"/>
              <a:t>外化成长</a:t>
            </a:r>
            <a:endParaRPr lang="zh-CN" altLang="en-US" sz="2000"/>
          </a:p>
        </p:txBody>
      </p:sp>
      <p:sp>
        <p:nvSpPr>
          <p:cNvPr id="14" name="任意多边形 13"/>
          <p:cNvSpPr/>
          <p:nvPr/>
        </p:nvSpPr>
        <p:spPr>
          <a:xfrm>
            <a:off x="3051978" y="1470324"/>
            <a:ext cx="1296184" cy="1306088"/>
          </a:xfrm>
          <a:custGeom>
            <a:avLst/>
            <a:gdLst>
              <a:gd name="connsiteX0" fmla="*/ 4077146 w 4229778"/>
              <a:gd name="connsiteY0" fmla="*/ 2483128 h 4236914"/>
              <a:gd name="connsiteX1" fmla="*/ 4229778 w 4229778"/>
              <a:gd name="connsiteY1" fmla="*/ 2483128 h 4236914"/>
              <a:gd name="connsiteX2" fmla="*/ 4219362 w 4229778"/>
              <a:gd name="connsiteY2" fmla="*/ 2551377 h 4236914"/>
              <a:gd name="connsiteX3" fmla="*/ 2495141 w 4229778"/>
              <a:gd name="connsiteY3" fmla="*/ 4233021 h 4236914"/>
              <a:gd name="connsiteX4" fmla="*/ 2465953 w 4229778"/>
              <a:gd name="connsiteY4" fmla="*/ 4236914 h 4236914"/>
              <a:gd name="connsiteX5" fmla="*/ 2465953 w 4229778"/>
              <a:gd name="connsiteY5" fmla="*/ 4084652 h 4236914"/>
              <a:gd name="connsiteX6" fmla="*/ 2468402 w 4229778"/>
              <a:gd name="connsiteY6" fmla="*/ 4084325 h 4236914"/>
              <a:gd name="connsiteX7" fmla="*/ 4071376 w 4229778"/>
              <a:gd name="connsiteY7" fmla="*/ 2520934 h 4236914"/>
              <a:gd name="connsiteX8" fmla="*/ 0 w 4229778"/>
              <a:gd name="connsiteY8" fmla="*/ 2483128 h 4236914"/>
              <a:gd name="connsiteX9" fmla="*/ 152633 w 4229778"/>
              <a:gd name="connsiteY9" fmla="*/ 2483128 h 4236914"/>
              <a:gd name="connsiteX10" fmla="*/ 158402 w 4229778"/>
              <a:gd name="connsiteY10" fmla="*/ 2520934 h 4236914"/>
              <a:gd name="connsiteX11" fmla="*/ 1591922 w 4229778"/>
              <a:gd name="connsiteY11" fmla="*/ 4046344 h 4236914"/>
              <a:gd name="connsiteX12" fmla="*/ 1729353 w 4229778"/>
              <a:gd name="connsiteY12" fmla="*/ 4077148 h 4236914"/>
              <a:gd name="connsiteX13" fmla="*/ 1729353 w 4229778"/>
              <a:gd name="connsiteY13" fmla="*/ 4231837 h 4236914"/>
              <a:gd name="connsiteX14" fmla="*/ 1552366 w 4229778"/>
              <a:gd name="connsiteY14" fmla="*/ 4192167 h 4236914"/>
              <a:gd name="connsiteX15" fmla="*/ 10416 w 4229778"/>
              <a:gd name="connsiteY15" fmla="*/ 2551377 h 4236914"/>
              <a:gd name="connsiteX16" fmla="*/ 1729353 w 4229778"/>
              <a:gd name="connsiteY16" fmla="*/ 5078 h 4236914"/>
              <a:gd name="connsiteX17" fmla="*/ 1729353 w 4229778"/>
              <a:gd name="connsiteY17" fmla="*/ 159767 h 4236914"/>
              <a:gd name="connsiteX18" fmla="*/ 1591922 w 4229778"/>
              <a:gd name="connsiteY18" fmla="*/ 190570 h 4236914"/>
              <a:gd name="connsiteX19" fmla="*/ 158402 w 4229778"/>
              <a:gd name="connsiteY19" fmla="*/ 1715980 h 4236914"/>
              <a:gd name="connsiteX20" fmla="*/ 153740 w 4229778"/>
              <a:gd name="connsiteY20" fmla="*/ 1746528 h 4236914"/>
              <a:gd name="connsiteX21" fmla="*/ 1108 w 4229778"/>
              <a:gd name="connsiteY21" fmla="*/ 1746528 h 4236914"/>
              <a:gd name="connsiteX22" fmla="*/ 10416 w 4229778"/>
              <a:gd name="connsiteY22" fmla="*/ 1685537 h 4236914"/>
              <a:gd name="connsiteX23" fmla="*/ 1552366 w 4229778"/>
              <a:gd name="connsiteY23" fmla="*/ 44747 h 4236914"/>
              <a:gd name="connsiteX24" fmla="*/ 2465953 w 4229778"/>
              <a:gd name="connsiteY24" fmla="*/ 0 h 4236914"/>
              <a:gd name="connsiteX25" fmla="*/ 2495141 w 4229778"/>
              <a:gd name="connsiteY25" fmla="*/ 3893 h 4236914"/>
              <a:gd name="connsiteX26" fmla="*/ 4219362 w 4229778"/>
              <a:gd name="connsiteY26" fmla="*/ 1685537 h 4236914"/>
              <a:gd name="connsiteX27" fmla="*/ 4228670 w 4229778"/>
              <a:gd name="connsiteY27" fmla="*/ 1746528 h 4236914"/>
              <a:gd name="connsiteX28" fmla="*/ 4076038 w 4229778"/>
              <a:gd name="connsiteY28" fmla="*/ 1746528 h 4236914"/>
              <a:gd name="connsiteX29" fmla="*/ 4071376 w 4229778"/>
              <a:gd name="connsiteY29" fmla="*/ 1715980 h 4236914"/>
              <a:gd name="connsiteX30" fmla="*/ 2468402 w 4229778"/>
              <a:gd name="connsiteY30" fmla="*/ 152589 h 4236914"/>
              <a:gd name="connsiteX31" fmla="*/ 2465953 w 4229778"/>
              <a:gd name="connsiteY31" fmla="*/ 152263 h 4236914"/>
              <a:gd name="connsiteX0-1" fmla="*/ 4077146 w 4229778"/>
              <a:gd name="connsiteY0-2" fmla="*/ 2483128 h 4236914"/>
              <a:gd name="connsiteX1-3" fmla="*/ 4229778 w 4229778"/>
              <a:gd name="connsiteY1-4" fmla="*/ 2483128 h 4236914"/>
              <a:gd name="connsiteX2-5" fmla="*/ 4219362 w 4229778"/>
              <a:gd name="connsiteY2-6" fmla="*/ 2551377 h 4236914"/>
              <a:gd name="connsiteX3-7" fmla="*/ 2495141 w 4229778"/>
              <a:gd name="connsiteY3-8" fmla="*/ 4233021 h 4236914"/>
              <a:gd name="connsiteX4-9" fmla="*/ 2465953 w 4229778"/>
              <a:gd name="connsiteY4-10" fmla="*/ 4236914 h 4236914"/>
              <a:gd name="connsiteX5-11" fmla="*/ 2465953 w 4229778"/>
              <a:gd name="connsiteY5-12" fmla="*/ 4084652 h 4236914"/>
              <a:gd name="connsiteX6-13" fmla="*/ 2468402 w 4229778"/>
              <a:gd name="connsiteY6-14" fmla="*/ 4084325 h 4236914"/>
              <a:gd name="connsiteX7-15" fmla="*/ 4071376 w 4229778"/>
              <a:gd name="connsiteY7-16" fmla="*/ 2520934 h 4236914"/>
              <a:gd name="connsiteX8-17" fmla="*/ 4077146 w 4229778"/>
              <a:gd name="connsiteY8-18" fmla="*/ 2483128 h 4236914"/>
              <a:gd name="connsiteX9-19" fmla="*/ 0 w 4229778"/>
              <a:gd name="connsiteY9-20" fmla="*/ 2483128 h 4236914"/>
              <a:gd name="connsiteX10-21" fmla="*/ 152633 w 4229778"/>
              <a:gd name="connsiteY10-22" fmla="*/ 2483128 h 4236914"/>
              <a:gd name="connsiteX11-23" fmla="*/ 1591922 w 4229778"/>
              <a:gd name="connsiteY11-24" fmla="*/ 4046344 h 4236914"/>
              <a:gd name="connsiteX12-25" fmla="*/ 1729353 w 4229778"/>
              <a:gd name="connsiteY12-26" fmla="*/ 4077148 h 4236914"/>
              <a:gd name="connsiteX13-27" fmla="*/ 1729353 w 4229778"/>
              <a:gd name="connsiteY13-28" fmla="*/ 4231837 h 4236914"/>
              <a:gd name="connsiteX14-29" fmla="*/ 1552366 w 4229778"/>
              <a:gd name="connsiteY14-30" fmla="*/ 4192167 h 4236914"/>
              <a:gd name="connsiteX15-31" fmla="*/ 10416 w 4229778"/>
              <a:gd name="connsiteY15-32" fmla="*/ 2551377 h 4236914"/>
              <a:gd name="connsiteX16-33" fmla="*/ 0 w 4229778"/>
              <a:gd name="connsiteY16-34" fmla="*/ 2483128 h 4236914"/>
              <a:gd name="connsiteX17-35" fmla="*/ 1729353 w 4229778"/>
              <a:gd name="connsiteY17-36" fmla="*/ 5078 h 4236914"/>
              <a:gd name="connsiteX18-37" fmla="*/ 1729353 w 4229778"/>
              <a:gd name="connsiteY18-38" fmla="*/ 159767 h 4236914"/>
              <a:gd name="connsiteX19-39" fmla="*/ 1591922 w 4229778"/>
              <a:gd name="connsiteY19-40" fmla="*/ 190570 h 4236914"/>
              <a:gd name="connsiteX20-41" fmla="*/ 158402 w 4229778"/>
              <a:gd name="connsiteY20-42" fmla="*/ 1715980 h 4236914"/>
              <a:gd name="connsiteX21-43" fmla="*/ 153740 w 4229778"/>
              <a:gd name="connsiteY21-44" fmla="*/ 1746528 h 4236914"/>
              <a:gd name="connsiteX22-45" fmla="*/ 1108 w 4229778"/>
              <a:gd name="connsiteY22-46" fmla="*/ 1746528 h 4236914"/>
              <a:gd name="connsiteX23-47" fmla="*/ 10416 w 4229778"/>
              <a:gd name="connsiteY23-48" fmla="*/ 1685537 h 4236914"/>
              <a:gd name="connsiteX24-49" fmla="*/ 1552366 w 4229778"/>
              <a:gd name="connsiteY24-50" fmla="*/ 44747 h 4236914"/>
              <a:gd name="connsiteX25-51" fmla="*/ 1729353 w 4229778"/>
              <a:gd name="connsiteY25-52" fmla="*/ 5078 h 4236914"/>
              <a:gd name="connsiteX26-53" fmla="*/ 2465953 w 4229778"/>
              <a:gd name="connsiteY26-54" fmla="*/ 0 h 4236914"/>
              <a:gd name="connsiteX27-55" fmla="*/ 2495141 w 4229778"/>
              <a:gd name="connsiteY27-56" fmla="*/ 3893 h 4236914"/>
              <a:gd name="connsiteX28-57" fmla="*/ 4219362 w 4229778"/>
              <a:gd name="connsiteY28-58" fmla="*/ 1685537 h 4236914"/>
              <a:gd name="connsiteX29-59" fmla="*/ 4228670 w 4229778"/>
              <a:gd name="connsiteY29-60" fmla="*/ 1746528 h 4236914"/>
              <a:gd name="connsiteX30-61" fmla="*/ 4076038 w 4229778"/>
              <a:gd name="connsiteY30-62" fmla="*/ 1746528 h 4236914"/>
              <a:gd name="connsiteX31-63" fmla="*/ 4071376 w 4229778"/>
              <a:gd name="connsiteY31-64" fmla="*/ 1715980 h 4236914"/>
              <a:gd name="connsiteX32" fmla="*/ 2468402 w 4229778"/>
              <a:gd name="connsiteY32" fmla="*/ 152589 h 4236914"/>
              <a:gd name="connsiteX33" fmla="*/ 2465953 w 4229778"/>
              <a:gd name="connsiteY33" fmla="*/ 152263 h 4236914"/>
              <a:gd name="connsiteX34" fmla="*/ 2465953 w 4229778"/>
              <a:gd name="connsiteY34" fmla="*/ 0 h 4236914"/>
              <a:gd name="connsiteX0-65" fmla="*/ 4077146 w 4229778"/>
              <a:gd name="connsiteY0-66" fmla="*/ 2483128 h 4236914"/>
              <a:gd name="connsiteX1-67" fmla="*/ 4229778 w 4229778"/>
              <a:gd name="connsiteY1-68" fmla="*/ 2483128 h 4236914"/>
              <a:gd name="connsiteX2-69" fmla="*/ 4219362 w 4229778"/>
              <a:gd name="connsiteY2-70" fmla="*/ 2551377 h 4236914"/>
              <a:gd name="connsiteX3-71" fmla="*/ 2495141 w 4229778"/>
              <a:gd name="connsiteY3-72" fmla="*/ 4233021 h 4236914"/>
              <a:gd name="connsiteX4-73" fmla="*/ 2465953 w 4229778"/>
              <a:gd name="connsiteY4-74" fmla="*/ 4236914 h 4236914"/>
              <a:gd name="connsiteX5-75" fmla="*/ 2465953 w 4229778"/>
              <a:gd name="connsiteY5-76" fmla="*/ 4084652 h 4236914"/>
              <a:gd name="connsiteX6-77" fmla="*/ 2468402 w 4229778"/>
              <a:gd name="connsiteY6-78" fmla="*/ 4084325 h 4236914"/>
              <a:gd name="connsiteX7-79" fmla="*/ 4071376 w 4229778"/>
              <a:gd name="connsiteY7-80" fmla="*/ 2520934 h 4236914"/>
              <a:gd name="connsiteX8-81" fmla="*/ 4077146 w 4229778"/>
              <a:gd name="connsiteY8-82" fmla="*/ 2483128 h 4236914"/>
              <a:gd name="connsiteX9-83" fmla="*/ 0 w 4229778"/>
              <a:gd name="connsiteY9-84" fmla="*/ 2483128 h 4236914"/>
              <a:gd name="connsiteX10-85" fmla="*/ 1591922 w 4229778"/>
              <a:gd name="connsiteY10-86" fmla="*/ 4046344 h 4236914"/>
              <a:gd name="connsiteX11-87" fmla="*/ 1729353 w 4229778"/>
              <a:gd name="connsiteY11-88" fmla="*/ 4077148 h 4236914"/>
              <a:gd name="connsiteX12-89" fmla="*/ 1729353 w 4229778"/>
              <a:gd name="connsiteY12-90" fmla="*/ 4231837 h 4236914"/>
              <a:gd name="connsiteX13-91" fmla="*/ 1552366 w 4229778"/>
              <a:gd name="connsiteY13-92" fmla="*/ 4192167 h 4236914"/>
              <a:gd name="connsiteX14-93" fmla="*/ 10416 w 4229778"/>
              <a:gd name="connsiteY14-94" fmla="*/ 2551377 h 4236914"/>
              <a:gd name="connsiteX15-95" fmla="*/ 0 w 4229778"/>
              <a:gd name="connsiteY15-96" fmla="*/ 2483128 h 4236914"/>
              <a:gd name="connsiteX16-97" fmla="*/ 1729353 w 4229778"/>
              <a:gd name="connsiteY16-98" fmla="*/ 5078 h 4236914"/>
              <a:gd name="connsiteX17-99" fmla="*/ 1729353 w 4229778"/>
              <a:gd name="connsiteY17-100" fmla="*/ 159767 h 4236914"/>
              <a:gd name="connsiteX18-101" fmla="*/ 1591922 w 4229778"/>
              <a:gd name="connsiteY18-102" fmla="*/ 190570 h 4236914"/>
              <a:gd name="connsiteX19-103" fmla="*/ 158402 w 4229778"/>
              <a:gd name="connsiteY19-104" fmla="*/ 1715980 h 4236914"/>
              <a:gd name="connsiteX20-105" fmla="*/ 153740 w 4229778"/>
              <a:gd name="connsiteY20-106" fmla="*/ 1746528 h 4236914"/>
              <a:gd name="connsiteX21-107" fmla="*/ 1108 w 4229778"/>
              <a:gd name="connsiteY21-108" fmla="*/ 1746528 h 4236914"/>
              <a:gd name="connsiteX22-109" fmla="*/ 10416 w 4229778"/>
              <a:gd name="connsiteY22-110" fmla="*/ 1685537 h 4236914"/>
              <a:gd name="connsiteX23-111" fmla="*/ 1552366 w 4229778"/>
              <a:gd name="connsiteY23-112" fmla="*/ 44747 h 4236914"/>
              <a:gd name="connsiteX24-113" fmla="*/ 1729353 w 4229778"/>
              <a:gd name="connsiteY24-114" fmla="*/ 5078 h 4236914"/>
              <a:gd name="connsiteX25-115" fmla="*/ 2465953 w 4229778"/>
              <a:gd name="connsiteY25-116" fmla="*/ 0 h 4236914"/>
              <a:gd name="connsiteX26-117" fmla="*/ 2495141 w 4229778"/>
              <a:gd name="connsiteY26-118" fmla="*/ 3893 h 4236914"/>
              <a:gd name="connsiteX27-119" fmla="*/ 4219362 w 4229778"/>
              <a:gd name="connsiteY27-120" fmla="*/ 1685537 h 4236914"/>
              <a:gd name="connsiteX28-121" fmla="*/ 4228670 w 4229778"/>
              <a:gd name="connsiteY28-122" fmla="*/ 1746528 h 4236914"/>
              <a:gd name="connsiteX29-123" fmla="*/ 4076038 w 4229778"/>
              <a:gd name="connsiteY29-124" fmla="*/ 1746528 h 4236914"/>
              <a:gd name="connsiteX30-125" fmla="*/ 4071376 w 4229778"/>
              <a:gd name="connsiteY30-126" fmla="*/ 1715980 h 4236914"/>
              <a:gd name="connsiteX31-127" fmla="*/ 2468402 w 4229778"/>
              <a:gd name="connsiteY31-128" fmla="*/ 152589 h 4236914"/>
              <a:gd name="connsiteX32-129" fmla="*/ 2465953 w 4229778"/>
              <a:gd name="connsiteY32-130" fmla="*/ 152263 h 4236914"/>
              <a:gd name="connsiteX33-131" fmla="*/ 2465953 w 4229778"/>
              <a:gd name="connsiteY33-132" fmla="*/ 0 h 4236914"/>
              <a:gd name="connsiteX0-133" fmla="*/ 4076038 w 4228670"/>
              <a:gd name="connsiteY0-134" fmla="*/ 2483128 h 4236914"/>
              <a:gd name="connsiteX1-135" fmla="*/ 4228670 w 4228670"/>
              <a:gd name="connsiteY1-136" fmla="*/ 2483128 h 4236914"/>
              <a:gd name="connsiteX2-137" fmla="*/ 4218254 w 4228670"/>
              <a:gd name="connsiteY2-138" fmla="*/ 2551377 h 4236914"/>
              <a:gd name="connsiteX3-139" fmla="*/ 2494033 w 4228670"/>
              <a:gd name="connsiteY3-140" fmla="*/ 4233021 h 4236914"/>
              <a:gd name="connsiteX4-141" fmla="*/ 2464845 w 4228670"/>
              <a:gd name="connsiteY4-142" fmla="*/ 4236914 h 4236914"/>
              <a:gd name="connsiteX5-143" fmla="*/ 2464845 w 4228670"/>
              <a:gd name="connsiteY5-144" fmla="*/ 4084652 h 4236914"/>
              <a:gd name="connsiteX6-145" fmla="*/ 2467294 w 4228670"/>
              <a:gd name="connsiteY6-146" fmla="*/ 4084325 h 4236914"/>
              <a:gd name="connsiteX7-147" fmla="*/ 4070268 w 4228670"/>
              <a:gd name="connsiteY7-148" fmla="*/ 2520934 h 4236914"/>
              <a:gd name="connsiteX8-149" fmla="*/ 4076038 w 4228670"/>
              <a:gd name="connsiteY8-150" fmla="*/ 2483128 h 4236914"/>
              <a:gd name="connsiteX9-151" fmla="*/ 9308 w 4228670"/>
              <a:gd name="connsiteY9-152" fmla="*/ 2551377 h 4236914"/>
              <a:gd name="connsiteX10-153" fmla="*/ 1590814 w 4228670"/>
              <a:gd name="connsiteY10-154" fmla="*/ 4046344 h 4236914"/>
              <a:gd name="connsiteX11-155" fmla="*/ 1728245 w 4228670"/>
              <a:gd name="connsiteY11-156" fmla="*/ 4077148 h 4236914"/>
              <a:gd name="connsiteX12-157" fmla="*/ 1728245 w 4228670"/>
              <a:gd name="connsiteY12-158" fmla="*/ 4231837 h 4236914"/>
              <a:gd name="connsiteX13-159" fmla="*/ 1551258 w 4228670"/>
              <a:gd name="connsiteY13-160" fmla="*/ 4192167 h 4236914"/>
              <a:gd name="connsiteX14-161" fmla="*/ 9308 w 4228670"/>
              <a:gd name="connsiteY14-162" fmla="*/ 2551377 h 4236914"/>
              <a:gd name="connsiteX15-163" fmla="*/ 1728245 w 4228670"/>
              <a:gd name="connsiteY15-164" fmla="*/ 5078 h 4236914"/>
              <a:gd name="connsiteX16-165" fmla="*/ 1728245 w 4228670"/>
              <a:gd name="connsiteY16-166" fmla="*/ 159767 h 4236914"/>
              <a:gd name="connsiteX17-167" fmla="*/ 1590814 w 4228670"/>
              <a:gd name="connsiteY17-168" fmla="*/ 190570 h 4236914"/>
              <a:gd name="connsiteX18-169" fmla="*/ 157294 w 4228670"/>
              <a:gd name="connsiteY18-170" fmla="*/ 1715980 h 4236914"/>
              <a:gd name="connsiteX19-171" fmla="*/ 152632 w 4228670"/>
              <a:gd name="connsiteY19-172" fmla="*/ 1746528 h 4236914"/>
              <a:gd name="connsiteX20-173" fmla="*/ 0 w 4228670"/>
              <a:gd name="connsiteY20-174" fmla="*/ 1746528 h 4236914"/>
              <a:gd name="connsiteX21-175" fmla="*/ 9308 w 4228670"/>
              <a:gd name="connsiteY21-176" fmla="*/ 1685537 h 4236914"/>
              <a:gd name="connsiteX22-177" fmla="*/ 1551258 w 4228670"/>
              <a:gd name="connsiteY22-178" fmla="*/ 44747 h 4236914"/>
              <a:gd name="connsiteX23-179" fmla="*/ 1728245 w 4228670"/>
              <a:gd name="connsiteY23-180" fmla="*/ 5078 h 4236914"/>
              <a:gd name="connsiteX24-181" fmla="*/ 2464845 w 4228670"/>
              <a:gd name="connsiteY24-182" fmla="*/ 0 h 4236914"/>
              <a:gd name="connsiteX25-183" fmla="*/ 2494033 w 4228670"/>
              <a:gd name="connsiteY25-184" fmla="*/ 3893 h 4236914"/>
              <a:gd name="connsiteX26-185" fmla="*/ 4218254 w 4228670"/>
              <a:gd name="connsiteY26-186" fmla="*/ 1685537 h 4236914"/>
              <a:gd name="connsiteX27-187" fmla="*/ 4227562 w 4228670"/>
              <a:gd name="connsiteY27-188" fmla="*/ 1746528 h 4236914"/>
              <a:gd name="connsiteX28-189" fmla="*/ 4074930 w 4228670"/>
              <a:gd name="connsiteY28-190" fmla="*/ 1746528 h 4236914"/>
              <a:gd name="connsiteX29-191" fmla="*/ 4070268 w 4228670"/>
              <a:gd name="connsiteY29-192" fmla="*/ 1715980 h 4236914"/>
              <a:gd name="connsiteX30-193" fmla="*/ 2467294 w 4228670"/>
              <a:gd name="connsiteY30-194" fmla="*/ 152589 h 4236914"/>
              <a:gd name="connsiteX31-195" fmla="*/ 2464845 w 4228670"/>
              <a:gd name="connsiteY31-196" fmla="*/ 152263 h 4236914"/>
              <a:gd name="connsiteX32-197" fmla="*/ 2464845 w 4228670"/>
              <a:gd name="connsiteY32-198" fmla="*/ 0 h 4236914"/>
              <a:gd name="connsiteX0-199" fmla="*/ 4076038 w 4228670"/>
              <a:gd name="connsiteY0-200" fmla="*/ 2483128 h 4236914"/>
              <a:gd name="connsiteX1-201" fmla="*/ 4228670 w 4228670"/>
              <a:gd name="connsiteY1-202" fmla="*/ 2483128 h 4236914"/>
              <a:gd name="connsiteX2-203" fmla="*/ 4218254 w 4228670"/>
              <a:gd name="connsiteY2-204" fmla="*/ 2551377 h 4236914"/>
              <a:gd name="connsiteX3-205" fmla="*/ 2494033 w 4228670"/>
              <a:gd name="connsiteY3-206" fmla="*/ 4233021 h 4236914"/>
              <a:gd name="connsiteX4-207" fmla="*/ 2464845 w 4228670"/>
              <a:gd name="connsiteY4-208" fmla="*/ 4236914 h 4236914"/>
              <a:gd name="connsiteX5-209" fmla="*/ 2464845 w 4228670"/>
              <a:gd name="connsiteY5-210" fmla="*/ 4084652 h 4236914"/>
              <a:gd name="connsiteX6-211" fmla="*/ 2467294 w 4228670"/>
              <a:gd name="connsiteY6-212" fmla="*/ 4084325 h 4236914"/>
              <a:gd name="connsiteX7-213" fmla="*/ 4070268 w 4228670"/>
              <a:gd name="connsiteY7-214" fmla="*/ 2520934 h 4236914"/>
              <a:gd name="connsiteX8-215" fmla="*/ 4076038 w 4228670"/>
              <a:gd name="connsiteY8-216" fmla="*/ 2483128 h 4236914"/>
              <a:gd name="connsiteX9-217" fmla="*/ 1551258 w 4228670"/>
              <a:gd name="connsiteY9-218" fmla="*/ 4192167 h 4236914"/>
              <a:gd name="connsiteX10-219" fmla="*/ 1590814 w 4228670"/>
              <a:gd name="connsiteY10-220" fmla="*/ 4046344 h 4236914"/>
              <a:gd name="connsiteX11-221" fmla="*/ 1728245 w 4228670"/>
              <a:gd name="connsiteY11-222" fmla="*/ 4077148 h 4236914"/>
              <a:gd name="connsiteX12-223" fmla="*/ 1728245 w 4228670"/>
              <a:gd name="connsiteY12-224" fmla="*/ 4231837 h 4236914"/>
              <a:gd name="connsiteX13-225" fmla="*/ 1551258 w 4228670"/>
              <a:gd name="connsiteY13-226" fmla="*/ 4192167 h 4236914"/>
              <a:gd name="connsiteX14-227" fmla="*/ 1728245 w 4228670"/>
              <a:gd name="connsiteY14-228" fmla="*/ 5078 h 4236914"/>
              <a:gd name="connsiteX15-229" fmla="*/ 1728245 w 4228670"/>
              <a:gd name="connsiteY15-230" fmla="*/ 159767 h 4236914"/>
              <a:gd name="connsiteX16-231" fmla="*/ 1590814 w 4228670"/>
              <a:gd name="connsiteY16-232" fmla="*/ 190570 h 4236914"/>
              <a:gd name="connsiteX17-233" fmla="*/ 157294 w 4228670"/>
              <a:gd name="connsiteY17-234" fmla="*/ 1715980 h 4236914"/>
              <a:gd name="connsiteX18-235" fmla="*/ 152632 w 4228670"/>
              <a:gd name="connsiteY18-236" fmla="*/ 1746528 h 4236914"/>
              <a:gd name="connsiteX19-237" fmla="*/ 0 w 4228670"/>
              <a:gd name="connsiteY19-238" fmla="*/ 1746528 h 4236914"/>
              <a:gd name="connsiteX20-239" fmla="*/ 9308 w 4228670"/>
              <a:gd name="connsiteY20-240" fmla="*/ 1685537 h 4236914"/>
              <a:gd name="connsiteX21-241" fmla="*/ 1551258 w 4228670"/>
              <a:gd name="connsiteY21-242" fmla="*/ 44747 h 4236914"/>
              <a:gd name="connsiteX22-243" fmla="*/ 1728245 w 4228670"/>
              <a:gd name="connsiteY22-244" fmla="*/ 5078 h 4236914"/>
              <a:gd name="connsiteX23-245" fmla="*/ 2464845 w 4228670"/>
              <a:gd name="connsiteY23-246" fmla="*/ 0 h 4236914"/>
              <a:gd name="connsiteX24-247" fmla="*/ 2494033 w 4228670"/>
              <a:gd name="connsiteY24-248" fmla="*/ 3893 h 4236914"/>
              <a:gd name="connsiteX25-249" fmla="*/ 4218254 w 4228670"/>
              <a:gd name="connsiteY25-250" fmla="*/ 1685537 h 4236914"/>
              <a:gd name="connsiteX26-251" fmla="*/ 4227562 w 4228670"/>
              <a:gd name="connsiteY26-252" fmla="*/ 1746528 h 4236914"/>
              <a:gd name="connsiteX27-253" fmla="*/ 4074930 w 4228670"/>
              <a:gd name="connsiteY27-254" fmla="*/ 1746528 h 4236914"/>
              <a:gd name="connsiteX28-255" fmla="*/ 4070268 w 4228670"/>
              <a:gd name="connsiteY28-256" fmla="*/ 1715980 h 4236914"/>
              <a:gd name="connsiteX29-257" fmla="*/ 2467294 w 4228670"/>
              <a:gd name="connsiteY29-258" fmla="*/ 152589 h 4236914"/>
              <a:gd name="connsiteX30-259" fmla="*/ 2464845 w 4228670"/>
              <a:gd name="connsiteY30-260" fmla="*/ 152263 h 4236914"/>
              <a:gd name="connsiteX31-261" fmla="*/ 2464845 w 4228670"/>
              <a:gd name="connsiteY31-262" fmla="*/ 0 h 4236914"/>
              <a:gd name="connsiteX0-263" fmla="*/ 4076038 w 4228670"/>
              <a:gd name="connsiteY0-264" fmla="*/ 2483128 h 4236914"/>
              <a:gd name="connsiteX1-265" fmla="*/ 4228670 w 4228670"/>
              <a:gd name="connsiteY1-266" fmla="*/ 2483128 h 4236914"/>
              <a:gd name="connsiteX2-267" fmla="*/ 4218254 w 4228670"/>
              <a:gd name="connsiteY2-268" fmla="*/ 2551377 h 4236914"/>
              <a:gd name="connsiteX3-269" fmla="*/ 2494033 w 4228670"/>
              <a:gd name="connsiteY3-270" fmla="*/ 4233021 h 4236914"/>
              <a:gd name="connsiteX4-271" fmla="*/ 2464845 w 4228670"/>
              <a:gd name="connsiteY4-272" fmla="*/ 4236914 h 4236914"/>
              <a:gd name="connsiteX5-273" fmla="*/ 2464845 w 4228670"/>
              <a:gd name="connsiteY5-274" fmla="*/ 4084652 h 4236914"/>
              <a:gd name="connsiteX6-275" fmla="*/ 2467294 w 4228670"/>
              <a:gd name="connsiteY6-276" fmla="*/ 4084325 h 4236914"/>
              <a:gd name="connsiteX7-277" fmla="*/ 4070268 w 4228670"/>
              <a:gd name="connsiteY7-278" fmla="*/ 2520934 h 4236914"/>
              <a:gd name="connsiteX8-279" fmla="*/ 4076038 w 4228670"/>
              <a:gd name="connsiteY8-280" fmla="*/ 2483128 h 4236914"/>
              <a:gd name="connsiteX9-281" fmla="*/ 1551258 w 4228670"/>
              <a:gd name="connsiteY9-282" fmla="*/ 4192167 h 4236914"/>
              <a:gd name="connsiteX10-283" fmla="*/ 1728245 w 4228670"/>
              <a:gd name="connsiteY10-284" fmla="*/ 4077148 h 4236914"/>
              <a:gd name="connsiteX11-285" fmla="*/ 1728245 w 4228670"/>
              <a:gd name="connsiteY11-286" fmla="*/ 4231837 h 4236914"/>
              <a:gd name="connsiteX12-287" fmla="*/ 1551258 w 4228670"/>
              <a:gd name="connsiteY12-288" fmla="*/ 4192167 h 4236914"/>
              <a:gd name="connsiteX13-289" fmla="*/ 1728245 w 4228670"/>
              <a:gd name="connsiteY13-290" fmla="*/ 5078 h 4236914"/>
              <a:gd name="connsiteX14-291" fmla="*/ 1728245 w 4228670"/>
              <a:gd name="connsiteY14-292" fmla="*/ 159767 h 4236914"/>
              <a:gd name="connsiteX15-293" fmla="*/ 1590814 w 4228670"/>
              <a:gd name="connsiteY15-294" fmla="*/ 190570 h 4236914"/>
              <a:gd name="connsiteX16-295" fmla="*/ 157294 w 4228670"/>
              <a:gd name="connsiteY16-296" fmla="*/ 1715980 h 4236914"/>
              <a:gd name="connsiteX17-297" fmla="*/ 152632 w 4228670"/>
              <a:gd name="connsiteY17-298" fmla="*/ 1746528 h 4236914"/>
              <a:gd name="connsiteX18-299" fmla="*/ 0 w 4228670"/>
              <a:gd name="connsiteY18-300" fmla="*/ 1746528 h 4236914"/>
              <a:gd name="connsiteX19-301" fmla="*/ 9308 w 4228670"/>
              <a:gd name="connsiteY19-302" fmla="*/ 1685537 h 4236914"/>
              <a:gd name="connsiteX20-303" fmla="*/ 1551258 w 4228670"/>
              <a:gd name="connsiteY20-304" fmla="*/ 44747 h 4236914"/>
              <a:gd name="connsiteX21-305" fmla="*/ 1728245 w 4228670"/>
              <a:gd name="connsiteY21-306" fmla="*/ 5078 h 4236914"/>
              <a:gd name="connsiteX22-307" fmla="*/ 2464845 w 4228670"/>
              <a:gd name="connsiteY22-308" fmla="*/ 0 h 4236914"/>
              <a:gd name="connsiteX23-309" fmla="*/ 2494033 w 4228670"/>
              <a:gd name="connsiteY23-310" fmla="*/ 3893 h 4236914"/>
              <a:gd name="connsiteX24-311" fmla="*/ 4218254 w 4228670"/>
              <a:gd name="connsiteY24-312" fmla="*/ 1685537 h 4236914"/>
              <a:gd name="connsiteX25-313" fmla="*/ 4227562 w 4228670"/>
              <a:gd name="connsiteY25-314" fmla="*/ 1746528 h 4236914"/>
              <a:gd name="connsiteX26-315" fmla="*/ 4074930 w 4228670"/>
              <a:gd name="connsiteY26-316" fmla="*/ 1746528 h 4236914"/>
              <a:gd name="connsiteX27-317" fmla="*/ 4070268 w 4228670"/>
              <a:gd name="connsiteY27-318" fmla="*/ 1715980 h 4236914"/>
              <a:gd name="connsiteX28-319" fmla="*/ 2467294 w 4228670"/>
              <a:gd name="connsiteY28-320" fmla="*/ 152589 h 4236914"/>
              <a:gd name="connsiteX29-321" fmla="*/ 2464845 w 4228670"/>
              <a:gd name="connsiteY29-322" fmla="*/ 152263 h 4236914"/>
              <a:gd name="connsiteX30-323" fmla="*/ 2464845 w 4228670"/>
              <a:gd name="connsiteY30-324" fmla="*/ 0 h 4236914"/>
              <a:gd name="connsiteX0-325" fmla="*/ 4076038 w 4228670"/>
              <a:gd name="connsiteY0-326" fmla="*/ 2483128 h 4236914"/>
              <a:gd name="connsiteX1-327" fmla="*/ 4228670 w 4228670"/>
              <a:gd name="connsiteY1-328" fmla="*/ 2483128 h 4236914"/>
              <a:gd name="connsiteX2-329" fmla="*/ 4218254 w 4228670"/>
              <a:gd name="connsiteY2-330" fmla="*/ 2551377 h 4236914"/>
              <a:gd name="connsiteX3-331" fmla="*/ 2494033 w 4228670"/>
              <a:gd name="connsiteY3-332" fmla="*/ 4233021 h 4236914"/>
              <a:gd name="connsiteX4-333" fmla="*/ 2464845 w 4228670"/>
              <a:gd name="connsiteY4-334" fmla="*/ 4236914 h 4236914"/>
              <a:gd name="connsiteX5-335" fmla="*/ 2464845 w 4228670"/>
              <a:gd name="connsiteY5-336" fmla="*/ 4084652 h 4236914"/>
              <a:gd name="connsiteX6-337" fmla="*/ 2467294 w 4228670"/>
              <a:gd name="connsiteY6-338" fmla="*/ 4084325 h 4236914"/>
              <a:gd name="connsiteX7-339" fmla="*/ 4070268 w 4228670"/>
              <a:gd name="connsiteY7-340" fmla="*/ 2520934 h 4236914"/>
              <a:gd name="connsiteX8-341" fmla="*/ 4076038 w 4228670"/>
              <a:gd name="connsiteY8-342" fmla="*/ 2483128 h 4236914"/>
              <a:gd name="connsiteX9-343" fmla="*/ 1551258 w 4228670"/>
              <a:gd name="connsiteY9-344" fmla="*/ 4192167 h 4236914"/>
              <a:gd name="connsiteX10-345" fmla="*/ 1728245 w 4228670"/>
              <a:gd name="connsiteY10-346" fmla="*/ 4231837 h 4236914"/>
              <a:gd name="connsiteX11-347" fmla="*/ 1551258 w 4228670"/>
              <a:gd name="connsiteY11-348" fmla="*/ 4192167 h 4236914"/>
              <a:gd name="connsiteX12-349" fmla="*/ 1728245 w 4228670"/>
              <a:gd name="connsiteY12-350" fmla="*/ 5078 h 4236914"/>
              <a:gd name="connsiteX13-351" fmla="*/ 1728245 w 4228670"/>
              <a:gd name="connsiteY13-352" fmla="*/ 159767 h 4236914"/>
              <a:gd name="connsiteX14-353" fmla="*/ 1590814 w 4228670"/>
              <a:gd name="connsiteY14-354" fmla="*/ 190570 h 4236914"/>
              <a:gd name="connsiteX15-355" fmla="*/ 157294 w 4228670"/>
              <a:gd name="connsiteY15-356" fmla="*/ 1715980 h 4236914"/>
              <a:gd name="connsiteX16-357" fmla="*/ 152632 w 4228670"/>
              <a:gd name="connsiteY16-358" fmla="*/ 1746528 h 4236914"/>
              <a:gd name="connsiteX17-359" fmla="*/ 0 w 4228670"/>
              <a:gd name="connsiteY17-360" fmla="*/ 1746528 h 4236914"/>
              <a:gd name="connsiteX18-361" fmla="*/ 9308 w 4228670"/>
              <a:gd name="connsiteY18-362" fmla="*/ 1685537 h 4236914"/>
              <a:gd name="connsiteX19-363" fmla="*/ 1551258 w 4228670"/>
              <a:gd name="connsiteY19-364" fmla="*/ 44747 h 4236914"/>
              <a:gd name="connsiteX20-365" fmla="*/ 1728245 w 4228670"/>
              <a:gd name="connsiteY20-366" fmla="*/ 5078 h 4236914"/>
              <a:gd name="connsiteX21-367" fmla="*/ 2464845 w 4228670"/>
              <a:gd name="connsiteY21-368" fmla="*/ 0 h 4236914"/>
              <a:gd name="connsiteX22-369" fmla="*/ 2494033 w 4228670"/>
              <a:gd name="connsiteY22-370" fmla="*/ 3893 h 4236914"/>
              <a:gd name="connsiteX23-371" fmla="*/ 4218254 w 4228670"/>
              <a:gd name="connsiteY23-372" fmla="*/ 1685537 h 4236914"/>
              <a:gd name="connsiteX24-373" fmla="*/ 4227562 w 4228670"/>
              <a:gd name="connsiteY24-374" fmla="*/ 1746528 h 4236914"/>
              <a:gd name="connsiteX25-375" fmla="*/ 4074930 w 4228670"/>
              <a:gd name="connsiteY25-376" fmla="*/ 1746528 h 4236914"/>
              <a:gd name="connsiteX26-377" fmla="*/ 4070268 w 4228670"/>
              <a:gd name="connsiteY26-378" fmla="*/ 1715980 h 4236914"/>
              <a:gd name="connsiteX27-379" fmla="*/ 2467294 w 4228670"/>
              <a:gd name="connsiteY27-380" fmla="*/ 152589 h 4236914"/>
              <a:gd name="connsiteX28-381" fmla="*/ 2464845 w 4228670"/>
              <a:gd name="connsiteY28-382" fmla="*/ 152263 h 4236914"/>
              <a:gd name="connsiteX29-383" fmla="*/ 2464845 w 4228670"/>
              <a:gd name="connsiteY29-384" fmla="*/ 0 h 4236914"/>
              <a:gd name="connsiteX0-385" fmla="*/ 4076038 w 4228670"/>
              <a:gd name="connsiteY0-386" fmla="*/ 2483128 h 4236914"/>
              <a:gd name="connsiteX1-387" fmla="*/ 4228670 w 4228670"/>
              <a:gd name="connsiteY1-388" fmla="*/ 2483128 h 4236914"/>
              <a:gd name="connsiteX2-389" fmla="*/ 4218254 w 4228670"/>
              <a:gd name="connsiteY2-390" fmla="*/ 2551377 h 4236914"/>
              <a:gd name="connsiteX3-391" fmla="*/ 2494033 w 4228670"/>
              <a:gd name="connsiteY3-392" fmla="*/ 4233021 h 4236914"/>
              <a:gd name="connsiteX4-393" fmla="*/ 2464845 w 4228670"/>
              <a:gd name="connsiteY4-394" fmla="*/ 4236914 h 4236914"/>
              <a:gd name="connsiteX5-395" fmla="*/ 2464845 w 4228670"/>
              <a:gd name="connsiteY5-396" fmla="*/ 4084652 h 4236914"/>
              <a:gd name="connsiteX6-397" fmla="*/ 2467294 w 4228670"/>
              <a:gd name="connsiteY6-398" fmla="*/ 4084325 h 4236914"/>
              <a:gd name="connsiteX7-399" fmla="*/ 4070268 w 4228670"/>
              <a:gd name="connsiteY7-400" fmla="*/ 2520934 h 4236914"/>
              <a:gd name="connsiteX8-401" fmla="*/ 4076038 w 4228670"/>
              <a:gd name="connsiteY8-402" fmla="*/ 2483128 h 4236914"/>
              <a:gd name="connsiteX9-403" fmla="*/ 1728245 w 4228670"/>
              <a:gd name="connsiteY9-404" fmla="*/ 5078 h 4236914"/>
              <a:gd name="connsiteX10-405" fmla="*/ 1728245 w 4228670"/>
              <a:gd name="connsiteY10-406" fmla="*/ 159767 h 4236914"/>
              <a:gd name="connsiteX11-407" fmla="*/ 1590814 w 4228670"/>
              <a:gd name="connsiteY11-408" fmla="*/ 190570 h 4236914"/>
              <a:gd name="connsiteX12-409" fmla="*/ 157294 w 4228670"/>
              <a:gd name="connsiteY12-410" fmla="*/ 1715980 h 4236914"/>
              <a:gd name="connsiteX13-411" fmla="*/ 152632 w 4228670"/>
              <a:gd name="connsiteY13-412" fmla="*/ 1746528 h 4236914"/>
              <a:gd name="connsiteX14-413" fmla="*/ 0 w 4228670"/>
              <a:gd name="connsiteY14-414" fmla="*/ 1746528 h 4236914"/>
              <a:gd name="connsiteX15-415" fmla="*/ 9308 w 4228670"/>
              <a:gd name="connsiteY15-416" fmla="*/ 1685537 h 4236914"/>
              <a:gd name="connsiteX16-417" fmla="*/ 1551258 w 4228670"/>
              <a:gd name="connsiteY16-418" fmla="*/ 44747 h 4236914"/>
              <a:gd name="connsiteX17-419" fmla="*/ 1728245 w 4228670"/>
              <a:gd name="connsiteY17-420" fmla="*/ 5078 h 4236914"/>
              <a:gd name="connsiteX18-421" fmla="*/ 2464845 w 4228670"/>
              <a:gd name="connsiteY18-422" fmla="*/ 0 h 4236914"/>
              <a:gd name="connsiteX19-423" fmla="*/ 2494033 w 4228670"/>
              <a:gd name="connsiteY19-424" fmla="*/ 3893 h 4236914"/>
              <a:gd name="connsiteX20-425" fmla="*/ 4218254 w 4228670"/>
              <a:gd name="connsiteY20-426" fmla="*/ 1685537 h 4236914"/>
              <a:gd name="connsiteX21-427" fmla="*/ 4227562 w 4228670"/>
              <a:gd name="connsiteY21-428" fmla="*/ 1746528 h 4236914"/>
              <a:gd name="connsiteX22-429" fmla="*/ 4074930 w 4228670"/>
              <a:gd name="connsiteY22-430" fmla="*/ 1746528 h 4236914"/>
              <a:gd name="connsiteX23-431" fmla="*/ 4070268 w 4228670"/>
              <a:gd name="connsiteY23-432" fmla="*/ 1715980 h 4236914"/>
              <a:gd name="connsiteX24-433" fmla="*/ 2467294 w 4228670"/>
              <a:gd name="connsiteY24-434" fmla="*/ 152589 h 4236914"/>
              <a:gd name="connsiteX25-435" fmla="*/ 2464845 w 4228670"/>
              <a:gd name="connsiteY25-436" fmla="*/ 152263 h 4236914"/>
              <a:gd name="connsiteX26-437" fmla="*/ 2464845 w 4228670"/>
              <a:gd name="connsiteY26-438" fmla="*/ 0 h 4236914"/>
              <a:gd name="connsiteX0-439" fmla="*/ 4076038 w 4228670"/>
              <a:gd name="connsiteY0-440" fmla="*/ 2483128 h 4236914"/>
              <a:gd name="connsiteX1-441" fmla="*/ 4228670 w 4228670"/>
              <a:gd name="connsiteY1-442" fmla="*/ 2483128 h 4236914"/>
              <a:gd name="connsiteX2-443" fmla="*/ 4218254 w 4228670"/>
              <a:gd name="connsiteY2-444" fmla="*/ 2551377 h 4236914"/>
              <a:gd name="connsiteX3-445" fmla="*/ 2494033 w 4228670"/>
              <a:gd name="connsiteY3-446" fmla="*/ 4233021 h 4236914"/>
              <a:gd name="connsiteX4-447" fmla="*/ 2464845 w 4228670"/>
              <a:gd name="connsiteY4-448" fmla="*/ 4236914 h 4236914"/>
              <a:gd name="connsiteX5-449" fmla="*/ 2464845 w 4228670"/>
              <a:gd name="connsiteY5-450" fmla="*/ 4084652 h 4236914"/>
              <a:gd name="connsiteX6-451" fmla="*/ 4070268 w 4228670"/>
              <a:gd name="connsiteY6-452" fmla="*/ 2520934 h 4236914"/>
              <a:gd name="connsiteX7-453" fmla="*/ 4076038 w 4228670"/>
              <a:gd name="connsiteY7-454" fmla="*/ 2483128 h 4236914"/>
              <a:gd name="connsiteX8-455" fmla="*/ 1728245 w 4228670"/>
              <a:gd name="connsiteY8-456" fmla="*/ 5078 h 4236914"/>
              <a:gd name="connsiteX9-457" fmla="*/ 1728245 w 4228670"/>
              <a:gd name="connsiteY9-458" fmla="*/ 159767 h 4236914"/>
              <a:gd name="connsiteX10-459" fmla="*/ 1590814 w 4228670"/>
              <a:gd name="connsiteY10-460" fmla="*/ 190570 h 4236914"/>
              <a:gd name="connsiteX11-461" fmla="*/ 157294 w 4228670"/>
              <a:gd name="connsiteY11-462" fmla="*/ 1715980 h 4236914"/>
              <a:gd name="connsiteX12-463" fmla="*/ 152632 w 4228670"/>
              <a:gd name="connsiteY12-464" fmla="*/ 1746528 h 4236914"/>
              <a:gd name="connsiteX13-465" fmla="*/ 0 w 4228670"/>
              <a:gd name="connsiteY13-466" fmla="*/ 1746528 h 4236914"/>
              <a:gd name="connsiteX14-467" fmla="*/ 9308 w 4228670"/>
              <a:gd name="connsiteY14-468" fmla="*/ 1685537 h 4236914"/>
              <a:gd name="connsiteX15-469" fmla="*/ 1551258 w 4228670"/>
              <a:gd name="connsiteY15-470" fmla="*/ 44747 h 4236914"/>
              <a:gd name="connsiteX16-471" fmla="*/ 1728245 w 4228670"/>
              <a:gd name="connsiteY16-472" fmla="*/ 5078 h 4236914"/>
              <a:gd name="connsiteX17-473" fmla="*/ 2464845 w 4228670"/>
              <a:gd name="connsiteY17-474" fmla="*/ 0 h 4236914"/>
              <a:gd name="connsiteX18-475" fmla="*/ 2494033 w 4228670"/>
              <a:gd name="connsiteY18-476" fmla="*/ 3893 h 4236914"/>
              <a:gd name="connsiteX19-477" fmla="*/ 4218254 w 4228670"/>
              <a:gd name="connsiteY19-478" fmla="*/ 1685537 h 4236914"/>
              <a:gd name="connsiteX20-479" fmla="*/ 4227562 w 4228670"/>
              <a:gd name="connsiteY20-480" fmla="*/ 1746528 h 4236914"/>
              <a:gd name="connsiteX21-481" fmla="*/ 4074930 w 4228670"/>
              <a:gd name="connsiteY21-482" fmla="*/ 1746528 h 4236914"/>
              <a:gd name="connsiteX22-483" fmla="*/ 4070268 w 4228670"/>
              <a:gd name="connsiteY22-484" fmla="*/ 1715980 h 4236914"/>
              <a:gd name="connsiteX23-485" fmla="*/ 2467294 w 4228670"/>
              <a:gd name="connsiteY23-486" fmla="*/ 152589 h 4236914"/>
              <a:gd name="connsiteX24-487" fmla="*/ 2464845 w 4228670"/>
              <a:gd name="connsiteY24-488" fmla="*/ 152263 h 4236914"/>
              <a:gd name="connsiteX25-489" fmla="*/ 2464845 w 4228670"/>
              <a:gd name="connsiteY25-490" fmla="*/ 0 h 4236914"/>
              <a:gd name="connsiteX0-491" fmla="*/ 4076038 w 4228670"/>
              <a:gd name="connsiteY0-492" fmla="*/ 2483128 h 4236914"/>
              <a:gd name="connsiteX1-493" fmla="*/ 4228670 w 4228670"/>
              <a:gd name="connsiteY1-494" fmla="*/ 2483128 h 4236914"/>
              <a:gd name="connsiteX2-495" fmla="*/ 4218254 w 4228670"/>
              <a:gd name="connsiteY2-496" fmla="*/ 2551377 h 4236914"/>
              <a:gd name="connsiteX3-497" fmla="*/ 2494033 w 4228670"/>
              <a:gd name="connsiteY3-498" fmla="*/ 4233021 h 4236914"/>
              <a:gd name="connsiteX4-499" fmla="*/ 2464845 w 4228670"/>
              <a:gd name="connsiteY4-500" fmla="*/ 4236914 h 4236914"/>
              <a:gd name="connsiteX5-501" fmla="*/ 4070268 w 4228670"/>
              <a:gd name="connsiteY5-502" fmla="*/ 2520934 h 4236914"/>
              <a:gd name="connsiteX6-503" fmla="*/ 4076038 w 4228670"/>
              <a:gd name="connsiteY6-504" fmla="*/ 2483128 h 4236914"/>
              <a:gd name="connsiteX7-505" fmla="*/ 1728245 w 4228670"/>
              <a:gd name="connsiteY7-506" fmla="*/ 5078 h 4236914"/>
              <a:gd name="connsiteX8-507" fmla="*/ 1728245 w 4228670"/>
              <a:gd name="connsiteY8-508" fmla="*/ 159767 h 4236914"/>
              <a:gd name="connsiteX9-509" fmla="*/ 1590814 w 4228670"/>
              <a:gd name="connsiteY9-510" fmla="*/ 190570 h 4236914"/>
              <a:gd name="connsiteX10-511" fmla="*/ 157294 w 4228670"/>
              <a:gd name="connsiteY10-512" fmla="*/ 1715980 h 4236914"/>
              <a:gd name="connsiteX11-513" fmla="*/ 152632 w 4228670"/>
              <a:gd name="connsiteY11-514" fmla="*/ 1746528 h 4236914"/>
              <a:gd name="connsiteX12-515" fmla="*/ 0 w 4228670"/>
              <a:gd name="connsiteY12-516" fmla="*/ 1746528 h 4236914"/>
              <a:gd name="connsiteX13-517" fmla="*/ 9308 w 4228670"/>
              <a:gd name="connsiteY13-518" fmla="*/ 1685537 h 4236914"/>
              <a:gd name="connsiteX14-519" fmla="*/ 1551258 w 4228670"/>
              <a:gd name="connsiteY14-520" fmla="*/ 44747 h 4236914"/>
              <a:gd name="connsiteX15-521" fmla="*/ 1728245 w 4228670"/>
              <a:gd name="connsiteY15-522" fmla="*/ 5078 h 4236914"/>
              <a:gd name="connsiteX16-523" fmla="*/ 2464845 w 4228670"/>
              <a:gd name="connsiteY16-524" fmla="*/ 0 h 4236914"/>
              <a:gd name="connsiteX17-525" fmla="*/ 2494033 w 4228670"/>
              <a:gd name="connsiteY17-526" fmla="*/ 3893 h 4236914"/>
              <a:gd name="connsiteX18-527" fmla="*/ 4218254 w 4228670"/>
              <a:gd name="connsiteY18-528" fmla="*/ 1685537 h 4236914"/>
              <a:gd name="connsiteX19-529" fmla="*/ 4227562 w 4228670"/>
              <a:gd name="connsiteY19-530" fmla="*/ 1746528 h 4236914"/>
              <a:gd name="connsiteX20-531" fmla="*/ 4074930 w 4228670"/>
              <a:gd name="connsiteY20-532" fmla="*/ 1746528 h 4236914"/>
              <a:gd name="connsiteX21-533" fmla="*/ 4070268 w 4228670"/>
              <a:gd name="connsiteY21-534" fmla="*/ 1715980 h 4236914"/>
              <a:gd name="connsiteX22-535" fmla="*/ 2467294 w 4228670"/>
              <a:gd name="connsiteY22-536" fmla="*/ 152589 h 4236914"/>
              <a:gd name="connsiteX23-537" fmla="*/ 2464845 w 4228670"/>
              <a:gd name="connsiteY23-538" fmla="*/ 152263 h 4236914"/>
              <a:gd name="connsiteX24-539" fmla="*/ 2464845 w 4228670"/>
              <a:gd name="connsiteY24-540" fmla="*/ 0 h 4236914"/>
              <a:gd name="connsiteX0-541" fmla="*/ 4076038 w 4228670"/>
              <a:gd name="connsiteY0-542" fmla="*/ 2483128 h 4236927"/>
              <a:gd name="connsiteX1-543" fmla="*/ 4228670 w 4228670"/>
              <a:gd name="connsiteY1-544" fmla="*/ 2483128 h 4236927"/>
              <a:gd name="connsiteX2-545" fmla="*/ 4218254 w 4228670"/>
              <a:gd name="connsiteY2-546" fmla="*/ 2551377 h 4236927"/>
              <a:gd name="connsiteX3-547" fmla="*/ 2464845 w 4228670"/>
              <a:gd name="connsiteY3-548" fmla="*/ 4236914 h 4236927"/>
              <a:gd name="connsiteX4-549" fmla="*/ 4070268 w 4228670"/>
              <a:gd name="connsiteY4-550" fmla="*/ 2520934 h 4236927"/>
              <a:gd name="connsiteX5-551" fmla="*/ 4076038 w 4228670"/>
              <a:gd name="connsiteY5-552" fmla="*/ 2483128 h 4236927"/>
              <a:gd name="connsiteX6-553" fmla="*/ 1728245 w 4228670"/>
              <a:gd name="connsiteY6-554" fmla="*/ 5078 h 4236927"/>
              <a:gd name="connsiteX7-555" fmla="*/ 1728245 w 4228670"/>
              <a:gd name="connsiteY7-556" fmla="*/ 159767 h 4236927"/>
              <a:gd name="connsiteX8-557" fmla="*/ 1590814 w 4228670"/>
              <a:gd name="connsiteY8-558" fmla="*/ 190570 h 4236927"/>
              <a:gd name="connsiteX9-559" fmla="*/ 157294 w 4228670"/>
              <a:gd name="connsiteY9-560" fmla="*/ 1715980 h 4236927"/>
              <a:gd name="connsiteX10-561" fmla="*/ 152632 w 4228670"/>
              <a:gd name="connsiteY10-562" fmla="*/ 1746528 h 4236927"/>
              <a:gd name="connsiteX11-563" fmla="*/ 0 w 4228670"/>
              <a:gd name="connsiteY11-564" fmla="*/ 1746528 h 4236927"/>
              <a:gd name="connsiteX12-565" fmla="*/ 9308 w 4228670"/>
              <a:gd name="connsiteY12-566" fmla="*/ 1685537 h 4236927"/>
              <a:gd name="connsiteX13-567" fmla="*/ 1551258 w 4228670"/>
              <a:gd name="connsiteY13-568" fmla="*/ 44747 h 4236927"/>
              <a:gd name="connsiteX14-569" fmla="*/ 1728245 w 4228670"/>
              <a:gd name="connsiteY14-570" fmla="*/ 5078 h 4236927"/>
              <a:gd name="connsiteX15-571" fmla="*/ 2464845 w 4228670"/>
              <a:gd name="connsiteY15-572" fmla="*/ 0 h 4236927"/>
              <a:gd name="connsiteX16-573" fmla="*/ 2494033 w 4228670"/>
              <a:gd name="connsiteY16-574" fmla="*/ 3893 h 4236927"/>
              <a:gd name="connsiteX17-575" fmla="*/ 4218254 w 4228670"/>
              <a:gd name="connsiteY17-576" fmla="*/ 1685537 h 4236927"/>
              <a:gd name="connsiteX18-577" fmla="*/ 4227562 w 4228670"/>
              <a:gd name="connsiteY18-578" fmla="*/ 1746528 h 4236927"/>
              <a:gd name="connsiteX19-579" fmla="*/ 4074930 w 4228670"/>
              <a:gd name="connsiteY19-580" fmla="*/ 1746528 h 4236927"/>
              <a:gd name="connsiteX20-581" fmla="*/ 4070268 w 4228670"/>
              <a:gd name="connsiteY20-582" fmla="*/ 1715980 h 4236927"/>
              <a:gd name="connsiteX21-583" fmla="*/ 2467294 w 4228670"/>
              <a:gd name="connsiteY21-584" fmla="*/ 152589 h 4236927"/>
              <a:gd name="connsiteX22-585" fmla="*/ 2464845 w 4228670"/>
              <a:gd name="connsiteY22-586" fmla="*/ 152263 h 4236927"/>
              <a:gd name="connsiteX23-587" fmla="*/ 2464845 w 4228670"/>
              <a:gd name="connsiteY23-588" fmla="*/ 0 h 4236927"/>
              <a:gd name="connsiteX0-589" fmla="*/ 4076038 w 4228670"/>
              <a:gd name="connsiteY0-590" fmla="*/ 2483128 h 2552367"/>
              <a:gd name="connsiteX1-591" fmla="*/ 4228670 w 4228670"/>
              <a:gd name="connsiteY1-592" fmla="*/ 2483128 h 2552367"/>
              <a:gd name="connsiteX2-593" fmla="*/ 4218254 w 4228670"/>
              <a:gd name="connsiteY2-594" fmla="*/ 2551377 h 2552367"/>
              <a:gd name="connsiteX3-595" fmla="*/ 4070268 w 4228670"/>
              <a:gd name="connsiteY3-596" fmla="*/ 2520934 h 2552367"/>
              <a:gd name="connsiteX4-597" fmla="*/ 4076038 w 4228670"/>
              <a:gd name="connsiteY4-598" fmla="*/ 2483128 h 2552367"/>
              <a:gd name="connsiteX5-599" fmla="*/ 1728245 w 4228670"/>
              <a:gd name="connsiteY5-600" fmla="*/ 5078 h 2552367"/>
              <a:gd name="connsiteX6-601" fmla="*/ 1728245 w 4228670"/>
              <a:gd name="connsiteY6-602" fmla="*/ 159767 h 2552367"/>
              <a:gd name="connsiteX7-603" fmla="*/ 1590814 w 4228670"/>
              <a:gd name="connsiteY7-604" fmla="*/ 190570 h 2552367"/>
              <a:gd name="connsiteX8-605" fmla="*/ 157294 w 4228670"/>
              <a:gd name="connsiteY8-606" fmla="*/ 1715980 h 2552367"/>
              <a:gd name="connsiteX9-607" fmla="*/ 152632 w 4228670"/>
              <a:gd name="connsiteY9-608" fmla="*/ 1746528 h 2552367"/>
              <a:gd name="connsiteX10-609" fmla="*/ 0 w 4228670"/>
              <a:gd name="connsiteY10-610" fmla="*/ 1746528 h 2552367"/>
              <a:gd name="connsiteX11-611" fmla="*/ 9308 w 4228670"/>
              <a:gd name="connsiteY11-612" fmla="*/ 1685537 h 2552367"/>
              <a:gd name="connsiteX12-613" fmla="*/ 1551258 w 4228670"/>
              <a:gd name="connsiteY12-614" fmla="*/ 44747 h 2552367"/>
              <a:gd name="connsiteX13-615" fmla="*/ 1728245 w 4228670"/>
              <a:gd name="connsiteY13-616" fmla="*/ 5078 h 2552367"/>
              <a:gd name="connsiteX14-617" fmla="*/ 2464845 w 4228670"/>
              <a:gd name="connsiteY14-618" fmla="*/ 0 h 2552367"/>
              <a:gd name="connsiteX15-619" fmla="*/ 2494033 w 4228670"/>
              <a:gd name="connsiteY15-620" fmla="*/ 3893 h 2552367"/>
              <a:gd name="connsiteX16-621" fmla="*/ 4218254 w 4228670"/>
              <a:gd name="connsiteY16-622" fmla="*/ 1685537 h 2552367"/>
              <a:gd name="connsiteX17-623" fmla="*/ 4227562 w 4228670"/>
              <a:gd name="connsiteY17-624" fmla="*/ 1746528 h 2552367"/>
              <a:gd name="connsiteX18-625" fmla="*/ 4074930 w 4228670"/>
              <a:gd name="connsiteY18-626" fmla="*/ 1746528 h 2552367"/>
              <a:gd name="connsiteX19-627" fmla="*/ 4070268 w 4228670"/>
              <a:gd name="connsiteY19-628" fmla="*/ 1715980 h 2552367"/>
              <a:gd name="connsiteX20-629" fmla="*/ 2467294 w 4228670"/>
              <a:gd name="connsiteY20-630" fmla="*/ 152589 h 2552367"/>
              <a:gd name="connsiteX21-631" fmla="*/ 2464845 w 4228670"/>
              <a:gd name="connsiteY21-632" fmla="*/ 152263 h 2552367"/>
              <a:gd name="connsiteX22-633" fmla="*/ 2464845 w 4228670"/>
              <a:gd name="connsiteY22-634" fmla="*/ 0 h 2552367"/>
              <a:gd name="connsiteX0-635" fmla="*/ 4076038 w 4228670"/>
              <a:gd name="connsiteY0-636" fmla="*/ 2483128 h 2520934"/>
              <a:gd name="connsiteX1-637" fmla="*/ 4228670 w 4228670"/>
              <a:gd name="connsiteY1-638" fmla="*/ 2483128 h 2520934"/>
              <a:gd name="connsiteX2-639" fmla="*/ 4070268 w 4228670"/>
              <a:gd name="connsiteY2-640" fmla="*/ 2520934 h 2520934"/>
              <a:gd name="connsiteX3-641" fmla="*/ 4076038 w 4228670"/>
              <a:gd name="connsiteY3-642" fmla="*/ 2483128 h 2520934"/>
              <a:gd name="connsiteX4-643" fmla="*/ 1728245 w 4228670"/>
              <a:gd name="connsiteY4-644" fmla="*/ 5078 h 2520934"/>
              <a:gd name="connsiteX5-645" fmla="*/ 1728245 w 4228670"/>
              <a:gd name="connsiteY5-646" fmla="*/ 159767 h 2520934"/>
              <a:gd name="connsiteX6-647" fmla="*/ 1590814 w 4228670"/>
              <a:gd name="connsiteY6-648" fmla="*/ 190570 h 2520934"/>
              <a:gd name="connsiteX7-649" fmla="*/ 157294 w 4228670"/>
              <a:gd name="connsiteY7-650" fmla="*/ 1715980 h 2520934"/>
              <a:gd name="connsiteX8-651" fmla="*/ 152632 w 4228670"/>
              <a:gd name="connsiteY8-652" fmla="*/ 1746528 h 2520934"/>
              <a:gd name="connsiteX9-653" fmla="*/ 0 w 4228670"/>
              <a:gd name="connsiteY9-654" fmla="*/ 1746528 h 2520934"/>
              <a:gd name="connsiteX10-655" fmla="*/ 9308 w 4228670"/>
              <a:gd name="connsiteY10-656" fmla="*/ 1685537 h 2520934"/>
              <a:gd name="connsiteX11-657" fmla="*/ 1551258 w 4228670"/>
              <a:gd name="connsiteY11-658" fmla="*/ 44747 h 2520934"/>
              <a:gd name="connsiteX12-659" fmla="*/ 1728245 w 4228670"/>
              <a:gd name="connsiteY12-660" fmla="*/ 5078 h 2520934"/>
              <a:gd name="connsiteX13-661" fmla="*/ 2464845 w 4228670"/>
              <a:gd name="connsiteY13-662" fmla="*/ 0 h 2520934"/>
              <a:gd name="connsiteX14-663" fmla="*/ 2494033 w 4228670"/>
              <a:gd name="connsiteY14-664" fmla="*/ 3893 h 2520934"/>
              <a:gd name="connsiteX15-665" fmla="*/ 4218254 w 4228670"/>
              <a:gd name="connsiteY15-666" fmla="*/ 1685537 h 2520934"/>
              <a:gd name="connsiteX16-667" fmla="*/ 4227562 w 4228670"/>
              <a:gd name="connsiteY16-668" fmla="*/ 1746528 h 2520934"/>
              <a:gd name="connsiteX17-669" fmla="*/ 4074930 w 4228670"/>
              <a:gd name="connsiteY17-670" fmla="*/ 1746528 h 2520934"/>
              <a:gd name="connsiteX18-671" fmla="*/ 4070268 w 4228670"/>
              <a:gd name="connsiteY18-672" fmla="*/ 1715980 h 2520934"/>
              <a:gd name="connsiteX19-673" fmla="*/ 2467294 w 4228670"/>
              <a:gd name="connsiteY19-674" fmla="*/ 152589 h 2520934"/>
              <a:gd name="connsiteX20-675" fmla="*/ 2464845 w 4228670"/>
              <a:gd name="connsiteY20-676" fmla="*/ 152263 h 2520934"/>
              <a:gd name="connsiteX21-677" fmla="*/ 2464845 w 4228670"/>
              <a:gd name="connsiteY21-678" fmla="*/ 0 h 2520934"/>
              <a:gd name="connsiteX0-679" fmla="*/ 4076038 w 4227562"/>
              <a:gd name="connsiteY0-680" fmla="*/ 2483128 h 2520934"/>
              <a:gd name="connsiteX1-681" fmla="*/ 4070268 w 4227562"/>
              <a:gd name="connsiteY1-682" fmla="*/ 2520934 h 2520934"/>
              <a:gd name="connsiteX2-683" fmla="*/ 4076038 w 4227562"/>
              <a:gd name="connsiteY2-684" fmla="*/ 2483128 h 2520934"/>
              <a:gd name="connsiteX3-685" fmla="*/ 1728245 w 4227562"/>
              <a:gd name="connsiteY3-686" fmla="*/ 5078 h 2520934"/>
              <a:gd name="connsiteX4-687" fmla="*/ 1728245 w 4227562"/>
              <a:gd name="connsiteY4-688" fmla="*/ 159767 h 2520934"/>
              <a:gd name="connsiteX5-689" fmla="*/ 1590814 w 4227562"/>
              <a:gd name="connsiteY5-690" fmla="*/ 190570 h 2520934"/>
              <a:gd name="connsiteX6-691" fmla="*/ 157294 w 4227562"/>
              <a:gd name="connsiteY6-692" fmla="*/ 1715980 h 2520934"/>
              <a:gd name="connsiteX7-693" fmla="*/ 152632 w 4227562"/>
              <a:gd name="connsiteY7-694" fmla="*/ 1746528 h 2520934"/>
              <a:gd name="connsiteX8-695" fmla="*/ 0 w 4227562"/>
              <a:gd name="connsiteY8-696" fmla="*/ 1746528 h 2520934"/>
              <a:gd name="connsiteX9-697" fmla="*/ 9308 w 4227562"/>
              <a:gd name="connsiteY9-698" fmla="*/ 1685537 h 2520934"/>
              <a:gd name="connsiteX10-699" fmla="*/ 1551258 w 4227562"/>
              <a:gd name="connsiteY10-700" fmla="*/ 44747 h 2520934"/>
              <a:gd name="connsiteX11-701" fmla="*/ 1728245 w 4227562"/>
              <a:gd name="connsiteY11-702" fmla="*/ 5078 h 2520934"/>
              <a:gd name="connsiteX12-703" fmla="*/ 2464845 w 4227562"/>
              <a:gd name="connsiteY12-704" fmla="*/ 0 h 2520934"/>
              <a:gd name="connsiteX13-705" fmla="*/ 2494033 w 4227562"/>
              <a:gd name="connsiteY13-706" fmla="*/ 3893 h 2520934"/>
              <a:gd name="connsiteX14-707" fmla="*/ 4218254 w 4227562"/>
              <a:gd name="connsiteY14-708" fmla="*/ 1685537 h 2520934"/>
              <a:gd name="connsiteX15-709" fmla="*/ 4227562 w 4227562"/>
              <a:gd name="connsiteY15-710" fmla="*/ 1746528 h 2520934"/>
              <a:gd name="connsiteX16-711" fmla="*/ 4074930 w 4227562"/>
              <a:gd name="connsiteY16-712" fmla="*/ 1746528 h 2520934"/>
              <a:gd name="connsiteX17-713" fmla="*/ 4070268 w 4227562"/>
              <a:gd name="connsiteY17-714" fmla="*/ 1715980 h 2520934"/>
              <a:gd name="connsiteX18-715" fmla="*/ 2467294 w 4227562"/>
              <a:gd name="connsiteY18-716" fmla="*/ 152589 h 2520934"/>
              <a:gd name="connsiteX19-717" fmla="*/ 2464845 w 4227562"/>
              <a:gd name="connsiteY19-718" fmla="*/ 152263 h 2520934"/>
              <a:gd name="connsiteX20-719" fmla="*/ 2464845 w 4227562"/>
              <a:gd name="connsiteY20-720" fmla="*/ 0 h 2520934"/>
              <a:gd name="connsiteX0-721" fmla="*/ 1728245 w 4227562"/>
              <a:gd name="connsiteY0-722" fmla="*/ 5078 h 1746528"/>
              <a:gd name="connsiteX1-723" fmla="*/ 1728245 w 4227562"/>
              <a:gd name="connsiteY1-724" fmla="*/ 159767 h 1746528"/>
              <a:gd name="connsiteX2-725" fmla="*/ 1590814 w 4227562"/>
              <a:gd name="connsiteY2-726" fmla="*/ 190570 h 1746528"/>
              <a:gd name="connsiteX3-727" fmla="*/ 157294 w 4227562"/>
              <a:gd name="connsiteY3-728" fmla="*/ 1715980 h 1746528"/>
              <a:gd name="connsiteX4-729" fmla="*/ 152632 w 4227562"/>
              <a:gd name="connsiteY4-730" fmla="*/ 1746528 h 1746528"/>
              <a:gd name="connsiteX5-731" fmla="*/ 0 w 4227562"/>
              <a:gd name="connsiteY5-732" fmla="*/ 1746528 h 1746528"/>
              <a:gd name="connsiteX6-733" fmla="*/ 9308 w 4227562"/>
              <a:gd name="connsiteY6-734" fmla="*/ 1685537 h 1746528"/>
              <a:gd name="connsiteX7-735" fmla="*/ 1551258 w 4227562"/>
              <a:gd name="connsiteY7-736" fmla="*/ 44747 h 1746528"/>
              <a:gd name="connsiteX8-737" fmla="*/ 1728245 w 4227562"/>
              <a:gd name="connsiteY8-738" fmla="*/ 5078 h 1746528"/>
              <a:gd name="connsiteX9-739" fmla="*/ 2464845 w 4227562"/>
              <a:gd name="connsiteY9-740" fmla="*/ 0 h 1746528"/>
              <a:gd name="connsiteX10-741" fmla="*/ 2494033 w 4227562"/>
              <a:gd name="connsiteY10-742" fmla="*/ 3893 h 1746528"/>
              <a:gd name="connsiteX11-743" fmla="*/ 4218254 w 4227562"/>
              <a:gd name="connsiteY11-744" fmla="*/ 1685537 h 1746528"/>
              <a:gd name="connsiteX12-745" fmla="*/ 4227562 w 4227562"/>
              <a:gd name="connsiteY12-746" fmla="*/ 1746528 h 1746528"/>
              <a:gd name="connsiteX13-747" fmla="*/ 4074930 w 4227562"/>
              <a:gd name="connsiteY13-748" fmla="*/ 1746528 h 1746528"/>
              <a:gd name="connsiteX14-749" fmla="*/ 4070268 w 4227562"/>
              <a:gd name="connsiteY14-750" fmla="*/ 1715980 h 1746528"/>
              <a:gd name="connsiteX15-751" fmla="*/ 2467294 w 4227562"/>
              <a:gd name="connsiteY15-752" fmla="*/ 152589 h 1746528"/>
              <a:gd name="connsiteX16-753" fmla="*/ 2464845 w 4227562"/>
              <a:gd name="connsiteY16-754" fmla="*/ 152263 h 1746528"/>
              <a:gd name="connsiteX17-755" fmla="*/ 2464845 w 4227562"/>
              <a:gd name="connsiteY17-756" fmla="*/ 0 h 1746528"/>
              <a:gd name="connsiteX0-757" fmla="*/ 1728245 w 4227562"/>
              <a:gd name="connsiteY0-758" fmla="*/ 1185 h 1742635"/>
              <a:gd name="connsiteX1-759" fmla="*/ 1728245 w 4227562"/>
              <a:gd name="connsiteY1-760" fmla="*/ 155874 h 1742635"/>
              <a:gd name="connsiteX2-761" fmla="*/ 1590814 w 4227562"/>
              <a:gd name="connsiteY2-762" fmla="*/ 186677 h 1742635"/>
              <a:gd name="connsiteX3-763" fmla="*/ 157294 w 4227562"/>
              <a:gd name="connsiteY3-764" fmla="*/ 1712087 h 1742635"/>
              <a:gd name="connsiteX4-765" fmla="*/ 152632 w 4227562"/>
              <a:gd name="connsiteY4-766" fmla="*/ 1742635 h 1742635"/>
              <a:gd name="connsiteX5-767" fmla="*/ 0 w 4227562"/>
              <a:gd name="connsiteY5-768" fmla="*/ 1742635 h 1742635"/>
              <a:gd name="connsiteX6-769" fmla="*/ 9308 w 4227562"/>
              <a:gd name="connsiteY6-770" fmla="*/ 1681644 h 1742635"/>
              <a:gd name="connsiteX7-771" fmla="*/ 1551258 w 4227562"/>
              <a:gd name="connsiteY7-772" fmla="*/ 40854 h 1742635"/>
              <a:gd name="connsiteX8-773" fmla="*/ 1728245 w 4227562"/>
              <a:gd name="connsiteY8-774" fmla="*/ 1185 h 1742635"/>
              <a:gd name="connsiteX9-775" fmla="*/ 2464845 w 4227562"/>
              <a:gd name="connsiteY9-776" fmla="*/ 148370 h 1742635"/>
              <a:gd name="connsiteX10-777" fmla="*/ 2494033 w 4227562"/>
              <a:gd name="connsiteY10-778" fmla="*/ 0 h 1742635"/>
              <a:gd name="connsiteX11-779" fmla="*/ 4218254 w 4227562"/>
              <a:gd name="connsiteY11-780" fmla="*/ 1681644 h 1742635"/>
              <a:gd name="connsiteX12-781" fmla="*/ 4227562 w 4227562"/>
              <a:gd name="connsiteY12-782" fmla="*/ 1742635 h 1742635"/>
              <a:gd name="connsiteX13-783" fmla="*/ 4074930 w 4227562"/>
              <a:gd name="connsiteY13-784" fmla="*/ 1742635 h 1742635"/>
              <a:gd name="connsiteX14-785" fmla="*/ 4070268 w 4227562"/>
              <a:gd name="connsiteY14-786" fmla="*/ 1712087 h 1742635"/>
              <a:gd name="connsiteX15-787" fmla="*/ 2467294 w 4227562"/>
              <a:gd name="connsiteY15-788" fmla="*/ 148696 h 1742635"/>
              <a:gd name="connsiteX16-789" fmla="*/ 2464845 w 4227562"/>
              <a:gd name="connsiteY16-790" fmla="*/ 148370 h 1742635"/>
              <a:gd name="connsiteX0-791" fmla="*/ 1728245 w 4227562"/>
              <a:gd name="connsiteY0-792" fmla="*/ 1185 h 1742635"/>
              <a:gd name="connsiteX1-793" fmla="*/ 1728245 w 4227562"/>
              <a:gd name="connsiteY1-794" fmla="*/ 155874 h 1742635"/>
              <a:gd name="connsiteX2-795" fmla="*/ 1590814 w 4227562"/>
              <a:gd name="connsiteY2-796" fmla="*/ 186677 h 1742635"/>
              <a:gd name="connsiteX3-797" fmla="*/ 157294 w 4227562"/>
              <a:gd name="connsiteY3-798" fmla="*/ 1712087 h 1742635"/>
              <a:gd name="connsiteX4-799" fmla="*/ 152632 w 4227562"/>
              <a:gd name="connsiteY4-800" fmla="*/ 1742635 h 1742635"/>
              <a:gd name="connsiteX5-801" fmla="*/ 0 w 4227562"/>
              <a:gd name="connsiteY5-802" fmla="*/ 1742635 h 1742635"/>
              <a:gd name="connsiteX6-803" fmla="*/ 9308 w 4227562"/>
              <a:gd name="connsiteY6-804" fmla="*/ 1681644 h 1742635"/>
              <a:gd name="connsiteX7-805" fmla="*/ 1551258 w 4227562"/>
              <a:gd name="connsiteY7-806" fmla="*/ 40854 h 1742635"/>
              <a:gd name="connsiteX8-807" fmla="*/ 1728245 w 4227562"/>
              <a:gd name="connsiteY8-808" fmla="*/ 1185 h 1742635"/>
              <a:gd name="connsiteX9-809" fmla="*/ 2467294 w 4227562"/>
              <a:gd name="connsiteY9-810" fmla="*/ 148696 h 1742635"/>
              <a:gd name="connsiteX10-811" fmla="*/ 2494033 w 4227562"/>
              <a:gd name="connsiteY10-812" fmla="*/ 0 h 1742635"/>
              <a:gd name="connsiteX11-813" fmla="*/ 4218254 w 4227562"/>
              <a:gd name="connsiteY11-814" fmla="*/ 1681644 h 1742635"/>
              <a:gd name="connsiteX12-815" fmla="*/ 4227562 w 4227562"/>
              <a:gd name="connsiteY12-816" fmla="*/ 1742635 h 1742635"/>
              <a:gd name="connsiteX13-817" fmla="*/ 4074930 w 4227562"/>
              <a:gd name="connsiteY13-818" fmla="*/ 1742635 h 1742635"/>
              <a:gd name="connsiteX14-819" fmla="*/ 4070268 w 4227562"/>
              <a:gd name="connsiteY14-820" fmla="*/ 1712087 h 1742635"/>
              <a:gd name="connsiteX15-821" fmla="*/ 2467294 w 4227562"/>
              <a:gd name="connsiteY15-822" fmla="*/ 148696 h 1742635"/>
              <a:gd name="connsiteX0-823" fmla="*/ 1728245 w 4227562"/>
              <a:gd name="connsiteY0-824" fmla="*/ 1185 h 1742635"/>
              <a:gd name="connsiteX1-825" fmla="*/ 1728245 w 4227562"/>
              <a:gd name="connsiteY1-826" fmla="*/ 155874 h 1742635"/>
              <a:gd name="connsiteX2-827" fmla="*/ 1590814 w 4227562"/>
              <a:gd name="connsiteY2-828" fmla="*/ 186677 h 1742635"/>
              <a:gd name="connsiteX3-829" fmla="*/ 157294 w 4227562"/>
              <a:gd name="connsiteY3-830" fmla="*/ 1712087 h 1742635"/>
              <a:gd name="connsiteX4-831" fmla="*/ 152632 w 4227562"/>
              <a:gd name="connsiteY4-832" fmla="*/ 1742635 h 1742635"/>
              <a:gd name="connsiteX5-833" fmla="*/ 0 w 4227562"/>
              <a:gd name="connsiteY5-834" fmla="*/ 1742635 h 1742635"/>
              <a:gd name="connsiteX6-835" fmla="*/ 9308 w 4227562"/>
              <a:gd name="connsiteY6-836" fmla="*/ 1681644 h 1742635"/>
              <a:gd name="connsiteX7-837" fmla="*/ 1551258 w 4227562"/>
              <a:gd name="connsiteY7-838" fmla="*/ 40854 h 1742635"/>
              <a:gd name="connsiteX8-839" fmla="*/ 1728245 w 4227562"/>
              <a:gd name="connsiteY8-840" fmla="*/ 1185 h 1742635"/>
              <a:gd name="connsiteX9-841" fmla="*/ 2467294 w 4227562"/>
              <a:gd name="connsiteY9-842" fmla="*/ 148696 h 1742635"/>
              <a:gd name="connsiteX10-843" fmla="*/ 2494033 w 4227562"/>
              <a:gd name="connsiteY10-844" fmla="*/ 0 h 1742635"/>
              <a:gd name="connsiteX11-845" fmla="*/ 4218254 w 4227562"/>
              <a:gd name="connsiteY11-846" fmla="*/ 1681644 h 1742635"/>
              <a:gd name="connsiteX12-847" fmla="*/ 4227562 w 4227562"/>
              <a:gd name="connsiteY12-848" fmla="*/ 1742635 h 1742635"/>
              <a:gd name="connsiteX13-849" fmla="*/ 4074930 w 4227562"/>
              <a:gd name="connsiteY13-850" fmla="*/ 1742635 h 1742635"/>
              <a:gd name="connsiteX14-851" fmla="*/ 2467294 w 4227562"/>
              <a:gd name="connsiteY14-852" fmla="*/ 148696 h 1742635"/>
              <a:gd name="connsiteX0-853" fmla="*/ 1728245 w 4218254"/>
              <a:gd name="connsiteY0-854" fmla="*/ 1185 h 1742635"/>
              <a:gd name="connsiteX1-855" fmla="*/ 1728245 w 4218254"/>
              <a:gd name="connsiteY1-856" fmla="*/ 155874 h 1742635"/>
              <a:gd name="connsiteX2-857" fmla="*/ 1590814 w 4218254"/>
              <a:gd name="connsiteY2-858" fmla="*/ 186677 h 1742635"/>
              <a:gd name="connsiteX3-859" fmla="*/ 157294 w 4218254"/>
              <a:gd name="connsiteY3-860" fmla="*/ 1712087 h 1742635"/>
              <a:gd name="connsiteX4-861" fmla="*/ 152632 w 4218254"/>
              <a:gd name="connsiteY4-862" fmla="*/ 1742635 h 1742635"/>
              <a:gd name="connsiteX5-863" fmla="*/ 0 w 4218254"/>
              <a:gd name="connsiteY5-864" fmla="*/ 1742635 h 1742635"/>
              <a:gd name="connsiteX6-865" fmla="*/ 9308 w 4218254"/>
              <a:gd name="connsiteY6-866" fmla="*/ 1681644 h 1742635"/>
              <a:gd name="connsiteX7-867" fmla="*/ 1551258 w 4218254"/>
              <a:gd name="connsiteY7-868" fmla="*/ 40854 h 1742635"/>
              <a:gd name="connsiteX8-869" fmla="*/ 1728245 w 4218254"/>
              <a:gd name="connsiteY8-870" fmla="*/ 1185 h 1742635"/>
              <a:gd name="connsiteX9-871" fmla="*/ 2467294 w 4218254"/>
              <a:gd name="connsiteY9-872" fmla="*/ 148696 h 1742635"/>
              <a:gd name="connsiteX10-873" fmla="*/ 2494033 w 4218254"/>
              <a:gd name="connsiteY10-874" fmla="*/ 0 h 1742635"/>
              <a:gd name="connsiteX11-875" fmla="*/ 4218254 w 4218254"/>
              <a:gd name="connsiteY11-876" fmla="*/ 1681644 h 1742635"/>
              <a:gd name="connsiteX12-877" fmla="*/ 4074930 w 4218254"/>
              <a:gd name="connsiteY12-878" fmla="*/ 1742635 h 1742635"/>
              <a:gd name="connsiteX13-879" fmla="*/ 2467294 w 4218254"/>
              <a:gd name="connsiteY13-880" fmla="*/ 148696 h 1742635"/>
              <a:gd name="connsiteX0-881" fmla="*/ 1728245 w 4074941"/>
              <a:gd name="connsiteY0-882" fmla="*/ 1185 h 1742635"/>
              <a:gd name="connsiteX1-883" fmla="*/ 1728245 w 4074941"/>
              <a:gd name="connsiteY1-884" fmla="*/ 155874 h 1742635"/>
              <a:gd name="connsiteX2-885" fmla="*/ 1590814 w 4074941"/>
              <a:gd name="connsiteY2-886" fmla="*/ 186677 h 1742635"/>
              <a:gd name="connsiteX3-887" fmla="*/ 157294 w 4074941"/>
              <a:gd name="connsiteY3-888" fmla="*/ 1712087 h 1742635"/>
              <a:gd name="connsiteX4-889" fmla="*/ 152632 w 4074941"/>
              <a:gd name="connsiteY4-890" fmla="*/ 1742635 h 1742635"/>
              <a:gd name="connsiteX5-891" fmla="*/ 0 w 4074941"/>
              <a:gd name="connsiteY5-892" fmla="*/ 1742635 h 1742635"/>
              <a:gd name="connsiteX6-893" fmla="*/ 9308 w 4074941"/>
              <a:gd name="connsiteY6-894" fmla="*/ 1681644 h 1742635"/>
              <a:gd name="connsiteX7-895" fmla="*/ 1551258 w 4074941"/>
              <a:gd name="connsiteY7-896" fmla="*/ 40854 h 1742635"/>
              <a:gd name="connsiteX8-897" fmla="*/ 1728245 w 4074941"/>
              <a:gd name="connsiteY8-898" fmla="*/ 1185 h 1742635"/>
              <a:gd name="connsiteX9-899" fmla="*/ 2467294 w 4074941"/>
              <a:gd name="connsiteY9-900" fmla="*/ 148696 h 1742635"/>
              <a:gd name="connsiteX10-901" fmla="*/ 2494033 w 4074941"/>
              <a:gd name="connsiteY10-902" fmla="*/ 0 h 1742635"/>
              <a:gd name="connsiteX11-903" fmla="*/ 4074930 w 4074941"/>
              <a:gd name="connsiteY11-904" fmla="*/ 1742635 h 1742635"/>
              <a:gd name="connsiteX12-905" fmla="*/ 2467294 w 4074941"/>
              <a:gd name="connsiteY12-906" fmla="*/ 148696 h 1742635"/>
              <a:gd name="connsiteX0-907" fmla="*/ 1728245 w 2494033"/>
              <a:gd name="connsiteY0-908" fmla="*/ 1185 h 1742635"/>
              <a:gd name="connsiteX1-909" fmla="*/ 1728245 w 2494033"/>
              <a:gd name="connsiteY1-910" fmla="*/ 155874 h 1742635"/>
              <a:gd name="connsiteX2-911" fmla="*/ 1590814 w 2494033"/>
              <a:gd name="connsiteY2-912" fmla="*/ 186677 h 1742635"/>
              <a:gd name="connsiteX3-913" fmla="*/ 157294 w 2494033"/>
              <a:gd name="connsiteY3-914" fmla="*/ 1712087 h 1742635"/>
              <a:gd name="connsiteX4-915" fmla="*/ 152632 w 2494033"/>
              <a:gd name="connsiteY4-916" fmla="*/ 1742635 h 1742635"/>
              <a:gd name="connsiteX5-917" fmla="*/ 0 w 2494033"/>
              <a:gd name="connsiteY5-918" fmla="*/ 1742635 h 1742635"/>
              <a:gd name="connsiteX6-919" fmla="*/ 9308 w 2494033"/>
              <a:gd name="connsiteY6-920" fmla="*/ 1681644 h 1742635"/>
              <a:gd name="connsiteX7-921" fmla="*/ 1551258 w 2494033"/>
              <a:gd name="connsiteY7-922" fmla="*/ 40854 h 1742635"/>
              <a:gd name="connsiteX8-923" fmla="*/ 1728245 w 2494033"/>
              <a:gd name="connsiteY8-924" fmla="*/ 1185 h 1742635"/>
              <a:gd name="connsiteX9-925" fmla="*/ 2467294 w 2494033"/>
              <a:gd name="connsiteY9-926" fmla="*/ 148696 h 1742635"/>
              <a:gd name="connsiteX10-927" fmla="*/ 2494033 w 2494033"/>
              <a:gd name="connsiteY10-928" fmla="*/ 0 h 1742635"/>
              <a:gd name="connsiteX11-929" fmla="*/ 2467294 w 2494033"/>
              <a:gd name="connsiteY11-930" fmla="*/ 148696 h 1742635"/>
              <a:gd name="connsiteX0-931" fmla="*/ 1728245 w 1728245"/>
              <a:gd name="connsiteY0-932" fmla="*/ 0 h 1741450"/>
              <a:gd name="connsiteX1-933" fmla="*/ 1728245 w 1728245"/>
              <a:gd name="connsiteY1-934" fmla="*/ 154689 h 1741450"/>
              <a:gd name="connsiteX2-935" fmla="*/ 1590814 w 1728245"/>
              <a:gd name="connsiteY2-936" fmla="*/ 185492 h 1741450"/>
              <a:gd name="connsiteX3-937" fmla="*/ 157294 w 1728245"/>
              <a:gd name="connsiteY3-938" fmla="*/ 1710902 h 1741450"/>
              <a:gd name="connsiteX4-939" fmla="*/ 152632 w 1728245"/>
              <a:gd name="connsiteY4-940" fmla="*/ 1741450 h 1741450"/>
              <a:gd name="connsiteX5-941" fmla="*/ 0 w 1728245"/>
              <a:gd name="connsiteY5-942" fmla="*/ 1741450 h 1741450"/>
              <a:gd name="connsiteX6-943" fmla="*/ 9308 w 1728245"/>
              <a:gd name="connsiteY6-944" fmla="*/ 1680459 h 1741450"/>
              <a:gd name="connsiteX7-945" fmla="*/ 1551258 w 1728245"/>
              <a:gd name="connsiteY7-946" fmla="*/ 39669 h 1741450"/>
              <a:gd name="connsiteX8-947" fmla="*/ 1728245 w 1728245"/>
              <a:gd name="connsiteY8-948" fmla="*/ 0 h 174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728245" h="1741450">
                <a:moveTo>
                  <a:pt x="1728245" y="0"/>
                </a:moveTo>
                <a:lnTo>
                  <a:pt x="1728245" y="154689"/>
                </a:lnTo>
                <a:lnTo>
                  <a:pt x="1590814" y="185492"/>
                </a:lnTo>
                <a:cubicBezTo>
                  <a:pt x="868518" y="380954"/>
                  <a:pt x="308597" y="971505"/>
                  <a:pt x="157294" y="1710902"/>
                </a:cubicBezTo>
                <a:lnTo>
                  <a:pt x="152632" y="1741450"/>
                </a:lnTo>
                <a:lnTo>
                  <a:pt x="0" y="1741450"/>
                </a:lnTo>
                <a:lnTo>
                  <a:pt x="9308" y="1680459"/>
                </a:lnTo>
                <a:cubicBezTo>
                  <a:pt x="172055" y="885136"/>
                  <a:pt x="774328" y="249916"/>
                  <a:pt x="1551258" y="39669"/>
                </a:cubicBezTo>
                <a:lnTo>
                  <a:pt x="1728245" y="0"/>
                </a:lnTo>
                <a:close/>
              </a:path>
            </a:pathLst>
          </a:custGeom>
          <a:gradFill>
            <a:gsLst>
              <a:gs pos="75000">
                <a:srgbClr val="F3A60D"/>
              </a:gs>
              <a:gs pos="0">
                <a:srgbClr val="F2650E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6" name="任意多边形 15"/>
          <p:cNvSpPr/>
          <p:nvPr/>
        </p:nvSpPr>
        <p:spPr>
          <a:xfrm rot="5400000">
            <a:off x="4921516" y="1470325"/>
            <a:ext cx="1296184" cy="1306088"/>
          </a:xfrm>
          <a:custGeom>
            <a:avLst/>
            <a:gdLst>
              <a:gd name="connsiteX0" fmla="*/ 4077146 w 4229778"/>
              <a:gd name="connsiteY0" fmla="*/ 2483128 h 4236914"/>
              <a:gd name="connsiteX1" fmla="*/ 4229778 w 4229778"/>
              <a:gd name="connsiteY1" fmla="*/ 2483128 h 4236914"/>
              <a:gd name="connsiteX2" fmla="*/ 4219362 w 4229778"/>
              <a:gd name="connsiteY2" fmla="*/ 2551377 h 4236914"/>
              <a:gd name="connsiteX3" fmla="*/ 2495141 w 4229778"/>
              <a:gd name="connsiteY3" fmla="*/ 4233021 h 4236914"/>
              <a:gd name="connsiteX4" fmla="*/ 2465953 w 4229778"/>
              <a:gd name="connsiteY4" fmla="*/ 4236914 h 4236914"/>
              <a:gd name="connsiteX5" fmla="*/ 2465953 w 4229778"/>
              <a:gd name="connsiteY5" fmla="*/ 4084652 h 4236914"/>
              <a:gd name="connsiteX6" fmla="*/ 2468402 w 4229778"/>
              <a:gd name="connsiteY6" fmla="*/ 4084325 h 4236914"/>
              <a:gd name="connsiteX7" fmla="*/ 4071376 w 4229778"/>
              <a:gd name="connsiteY7" fmla="*/ 2520934 h 4236914"/>
              <a:gd name="connsiteX8" fmla="*/ 0 w 4229778"/>
              <a:gd name="connsiteY8" fmla="*/ 2483128 h 4236914"/>
              <a:gd name="connsiteX9" fmla="*/ 152633 w 4229778"/>
              <a:gd name="connsiteY9" fmla="*/ 2483128 h 4236914"/>
              <a:gd name="connsiteX10" fmla="*/ 158402 w 4229778"/>
              <a:gd name="connsiteY10" fmla="*/ 2520934 h 4236914"/>
              <a:gd name="connsiteX11" fmla="*/ 1591922 w 4229778"/>
              <a:gd name="connsiteY11" fmla="*/ 4046344 h 4236914"/>
              <a:gd name="connsiteX12" fmla="*/ 1729353 w 4229778"/>
              <a:gd name="connsiteY12" fmla="*/ 4077148 h 4236914"/>
              <a:gd name="connsiteX13" fmla="*/ 1729353 w 4229778"/>
              <a:gd name="connsiteY13" fmla="*/ 4231837 h 4236914"/>
              <a:gd name="connsiteX14" fmla="*/ 1552366 w 4229778"/>
              <a:gd name="connsiteY14" fmla="*/ 4192167 h 4236914"/>
              <a:gd name="connsiteX15" fmla="*/ 10416 w 4229778"/>
              <a:gd name="connsiteY15" fmla="*/ 2551377 h 4236914"/>
              <a:gd name="connsiteX16" fmla="*/ 1729353 w 4229778"/>
              <a:gd name="connsiteY16" fmla="*/ 5078 h 4236914"/>
              <a:gd name="connsiteX17" fmla="*/ 1729353 w 4229778"/>
              <a:gd name="connsiteY17" fmla="*/ 159767 h 4236914"/>
              <a:gd name="connsiteX18" fmla="*/ 1591922 w 4229778"/>
              <a:gd name="connsiteY18" fmla="*/ 190570 h 4236914"/>
              <a:gd name="connsiteX19" fmla="*/ 158402 w 4229778"/>
              <a:gd name="connsiteY19" fmla="*/ 1715980 h 4236914"/>
              <a:gd name="connsiteX20" fmla="*/ 153740 w 4229778"/>
              <a:gd name="connsiteY20" fmla="*/ 1746528 h 4236914"/>
              <a:gd name="connsiteX21" fmla="*/ 1108 w 4229778"/>
              <a:gd name="connsiteY21" fmla="*/ 1746528 h 4236914"/>
              <a:gd name="connsiteX22" fmla="*/ 10416 w 4229778"/>
              <a:gd name="connsiteY22" fmla="*/ 1685537 h 4236914"/>
              <a:gd name="connsiteX23" fmla="*/ 1552366 w 4229778"/>
              <a:gd name="connsiteY23" fmla="*/ 44747 h 4236914"/>
              <a:gd name="connsiteX24" fmla="*/ 2465953 w 4229778"/>
              <a:gd name="connsiteY24" fmla="*/ 0 h 4236914"/>
              <a:gd name="connsiteX25" fmla="*/ 2495141 w 4229778"/>
              <a:gd name="connsiteY25" fmla="*/ 3893 h 4236914"/>
              <a:gd name="connsiteX26" fmla="*/ 4219362 w 4229778"/>
              <a:gd name="connsiteY26" fmla="*/ 1685537 h 4236914"/>
              <a:gd name="connsiteX27" fmla="*/ 4228670 w 4229778"/>
              <a:gd name="connsiteY27" fmla="*/ 1746528 h 4236914"/>
              <a:gd name="connsiteX28" fmla="*/ 4076038 w 4229778"/>
              <a:gd name="connsiteY28" fmla="*/ 1746528 h 4236914"/>
              <a:gd name="connsiteX29" fmla="*/ 4071376 w 4229778"/>
              <a:gd name="connsiteY29" fmla="*/ 1715980 h 4236914"/>
              <a:gd name="connsiteX30" fmla="*/ 2468402 w 4229778"/>
              <a:gd name="connsiteY30" fmla="*/ 152589 h 4236914"/>
              <a:gd name="connsiteX31" fmla="*/ 2465953 w 4229778"/>
              <a:gd name="connsiteY31" fmla="*/ 152263 h 4236914"/>
              <a:gd name="connsiteX0-1" fmla="*/ 4077146 w 4229778"/>
              <a:gd name="connsiteY0-2" fmla="*/ 2483128 h 4236914"/>
              <a:gd name="connsiteX1-3" fmla="*/ 4229778 w 4229778"/>
              <a:gd name="connsiteY1-4" fmla="*/ 2483128 h 4236914"/>
              <a:gd name="connsiteX2-5" fmla="*/ 4219362 w 4229778"/>
              <a:gd name="connsiteY2-6" fmla="*/ 2551377 h 4236914"/>
              <a:gd name="connsiteX3-7" fmla="*/ 2495141 w 4229778"/>
              <a:gd name="connsiteY3-8" fmla="*/ 4233021 h 4236914"/>
              <a:gd name="connsiteX4-9" fmla="*/ 2465953 w 4229778"/>
              <a:gd name="connsiteY4-10" fmla="*/ 4236914 h 4236914"/>
              <a:gd name="connsiteX5-11" fmla="*/ 2465953 w 4229778"/>
              <a:gd name="connsiteY5-12" fmla="*/ 4084652 h 4236914"/>
              <a:gd name="connsiteX6-13" fmla="*/ 2468402 w 4229778"/>
              <a:gd name="connsiteY6-14" fmla="*/ 4084325 h 4236914"/>
              <a:gd name="connsiteX7-15" fmla="*/ 4071376 w 4229778"/>
              <a:gd name="connsiteY7-16" fmla="*/ 2520934 h 4236914"/>
              <a:gd name="connsiteX8-17" fmla="*/ 4077146 w 4229778"/>
              <a:gd name="connsiteY8-18" fmla="*/ 2483128 h 4236914"/>
              <a:gd name="connsiteX9-19" fmla="*/ 0 w 4229778"/>
              <a:gd name="connsiteY9-20" fmla="*/ 2483128 h 4236914"/>
              <a:gd name="connsiteX10-21" fmla="*/ 152633 w 4229778"/>
              <a:gd name="connsiteY10-22" fmla="*/ 2483128 h 4236914"/>
              <a:gd name="connsiteX11-23" fmla="*/ 1591922 w 4229778"/>
              <a:gd name="connsiteY11-24" fmla="*/ 4046344 h 4236914"/>
              <a:gd name="connsiteX12-25" fmla="*/ 1729353 w 4229778"/>
              <a:gd name="connsiteY12-26" fmla="*/ 4077148 h 4236914"/>
              <a:gd name="connsiteX13-27" fmla="*/ 1729353 w 4229778"/>
              <a:gd name="connsiteY13-28" fmla="*/ 4231837 h 4236914"/>
              <a:gd name="connsiteX14-29" fmla="*/ 1552366 w 4229778"/>
              <a:gd name="connsiteY14-30" fmla="*/ 4192167 h 4236914"/>
              <a:gd name="connsiteX15-31" fmla="*/ 10416 w 4229778"/>
              <a:gd name="connsiteY15-32" fmla="*/ 2551377 h 4236914"/>
              <a:gd name="connsiteX16-33" fmla="*/ 0 w 4229778"/>
              <a:gd name="connsiteY16-34" fmla="*/ 2483128 h 4236914"/>
              <a:gd name="connsiteX17-35" fmla="*/ 1729353 w 4229778"/>
              <a:gd name="connsiteY17-36" fmla="*/ 5078 h 4236914"/>
              <a:gd name="connsiteX18-37" fmla="*/ 1729353 w 4229778"/>
              <a:gd name="connsiteY18-38" fmla="*/ 159767 h 4236914"/>
              <a:gd name="connsiteX19-39" fmla="*/ 1591922 w 4229778"/>
              <a:gd name="connsiteY19-40" fmla="*/ 190570 h 4236914"/>
              <a:gd name="connsiteX20-41" fmla="*/ 158402 w 4229778"/>
              <a:gd name="connsiteY20-42" fmla="*/ 1715980 h 4236914"/>
              <a:gd name="connsiteX21-43" fmla="*/ 153740 w 4229778"/>
              <a:gd name="connsiteY21-44" fmla="*/ 1746528 h 4236914"/>
              <a:gd name="connsiteX22-45" fmla="*/ 1108 w 4229778"/>
              <a:gd name="connsiteY22-46" fmla="*/ 1746528 h 4236914"/>
              <a:gd name="connsiteX23-47" fmla="*/ 10416 w 4229778"/>
              <a:gd name="connsiteY23-48" fmla="*/ 1685537 h 4236914"/>
              <a:gd name="connsiteX24-49" fmla="*/ 1552366 w 4229778"/>
              <a:gd name="connsiteY24-50" fmla="*/ 44747 h 4236914"/>
              <a:gd name="connsiteX25-51" fmla="*/ 1729353 w 4229778"/>
              <a:gd name="connsiteY25-52" fmla="*/ 5078 h 4236914"/>
              <a:gd name="connsiteX26-53" fmla="*/ 2465953 w 4229778"/>
              <a:gd name="connsiteY26-54" fmla="*/ 0 h 4236914"/>
              <a:gd name="connsiteX27-55" fmla="*/ 2495141 w 4229778"/>
              <a:gd name="connsiteY27-56" fmla="*/ 3893 h 4236914"/>
              <a:gd name="connsiteX28-57" fmla="*/ 4219362 w 4229778"/>
              <a:gd name="connsiteY28-58" fmla="*/ 1685537 h 4236914"/>
              <a:gd name="connsiteX29-59" fmla="*/ 4228670 w 4229778"/>
              <a:gd name="connsiteY29-60" fmla="*/ 1746528 h 4236914"/>
              <a:gd name="connsiteX30-61" fmla="*/ 4076038 w 4229778"/>
              <a:gd name="connsiteY30-62" fmla="*/ 1746528 h 4236914"/>
              <a:gd name="connsiteX31-63" fmla="*/ 4071376 w 4229778"/>
              <a:gd name="connsiteY31-64" fmla="*/ 1715980 h 4236914"/>
              <a:gd name="connsiteX32" fmla="*/ 2468402 w 4229778"/>
              <a:gd name="connsiteY32" fmla="*/ 152589 h 4236914"/>
              <a:gd name="connsiteX33" fmla="*/ 2465953 w 4229778"/>
              <a:gd name="connsiteY33" fmla="*/ 152263 h 4236914"/>
              <a:gd name="connsiteX34" fmla="*/ 2465953 w 4229778"/>
              <a:gd name="connsiteY34" fmla="*/ 0 h 4236914"/>
              <a:gd name="connsiteX0-65" fmla="*/ 4077146 w 4229778"/>
              <a:gd name="connsiteY0-66" fmla="*/ 2483128 h 4236914"/>
              <a:gd name="connsiteX1-67" fmla="*/ 4229778 w 4229778"/>
              <a:gd name="connsiteY1-68" fmla="*/ 2483128 h 4236914"/>
              <a:gd name="connsiteX2-69" fmla="*/ 4219362 w 4229778"/>
              <a:gd name="connsiteY2-70" fmla="*/ 2551377 h 4236914"/>
              <a:gd name="connsiteX3-71" fmla="*/ 2495141 w 4229778"/>
              <a:gd name="connsiteY3-72" fmla="*/ 4233021 h 4236914"/>
              <a:gd name="connsiteX4-73" fmla="*/ 2465953 w 4229778"/>
              <a:gd name="connsiteY4-74" fmla="*/ 4236914 h 4236914"/>
              <a:gd name="connsiteX5-75" fmla="*/ 2465953 w 4229778"/>
              <a:gd name="connsiteY5-76" fmla="*/ 4084652 h 4236914"/>
              <a:gd name="connsiteX6-77" fmla="*/ 2468402 w 4229778"/>
              <a:gd name="connsiteY6-78" fmla="*/ 4084325 h 4236914"/>
              <a:gd name="connsiteX7-79" fmla="*/ 4071376 w 4229778"/>
              <a:gd name="connsiteY7-80" fmla="*/ 2520934 h 4236914"/>
              <a:gd name="connsiteX8-81" fmla="*/ 4077146 w 4229778"/>
              <a:gd name="connsiteY8-82" fmla="*/ 2483128 h 4236914"/>
              <a:gd name="connsiteX9-83" fmla="*/ 0 w 4229778"/>
              <a:gd name="connsiteY9-84" fmla="*/ 2483128 h 4236914"/>
              <a:gd name="connsiteX10-85" fmla="*/ 1591922 w 4229778"/>
              <a:gd name="connsiteY10-86" fmla="*/ 4046344 h 4236914"/>
              <a:gd name="connsiteX11-87" fmla="*/ 1729353 w 4229778"/>
              <a:gd name="connsiteY11-88" fmla="*/ 4077148 h 4236914"/>
              <a:gd name="connsiteX12-89" fmla="*/ 1729353 w 4229778"/>
              <a:gd name="connsiteY12-90" fmla="*/ 4231837 h 4236914"/>
              <a:gd name="connsiteX13-91" fmla="*/ 1552366 w 4229778"/>
              <a:gd name="connsiteY13-92" fmla="*/ 4192167 h 4236914"/>
              <a:gd name="connsiteX14-93" fmla="*/ 10416 w 4229778"/>
              <a:gd name="connsiteY14-94" fmla="*/ 2551377 h 4236914"/>
              <a:gd name="connsiteX15-95" fmla="*/ 0 w 4229778"/>
              <a:gd name="connsiteY15-96" fmla="*/ 2483128 h 4236914"/>
              <a:gd name="connsiteX16-97" fmla="*/ 1729353 w 4229778"/>
              <a:gd name="connsiteY16-98" fmla="*/ 5078 h 4236914"/>
              <a:gd name="connsiteX17-99" fmla="*/ 1729353 w 4229778"/>
              <a:gd name="connsiteY17-100" fmla="*/ 159767 h 4236914"/>
              <a:gd name="connsiteX18-101" fmla="*/ 1591922 w 4229778"/>
              <a:gd name="connsiteY18-102" fmla="*/ 190570 h 4236914"/>
              <a:gd name="connsiteX19-103" fmla="*/ 158402 w 4229778"/>
              <a:gd name="connsiteY19-104" fmla="*/ 1715980 h 4236914"/>
              <a:gd name="connsiteX20-105" fmla="*/ 153740 w 4229778"/>
              <a:gd name="connsiteY20-106" fmla="*/ 1746528 h 4236914"/>
              <a:gd name="connsiteX21-107" fmla="*/ 1108 w 4229778"/>
              <a:gd name="connsiteY21-108" fmla="*/ 1746528 h 4236914"/>
              <a:gd name="connsiteX22-109" fmla="*/ 10416 w 4229778"/>
              <a:gd name="connsiteY22-110" fmla="*/ 1685537 h 4236914"/>
              <a:gd name="connsiteX23-111" fmla="*/ 1552366 w 4229778"/>
              <a:gd name="connsiteY23-112" fmla="*/ 44747 h 4236914"/>
              <a:gd name="connsiteX24-113" fmla="*/ 1729353 w 4229778"/>
              <a:gd name="connsiteY24-114" fmla="*/ 5078 h 4236914"/>
              <a:gd name="connsiteX25-115" fmla="*/ 2465953 w 4229778"/>
              <a:gd name="connsiteY25-116" fmla="*/ 0 h 4236914"/>
              <a:gd name="connsiteX26-117" fmla="*/ 2495141 w 4229778"/>
              <a:gd name="connsiteY26-118" fmla="*/ 3893 h 4236914"/>
              <a:gd name="connsiteX27-119" fmla="*/ 4219362 w 4229778"/>
              <a:gd name="connsiteY27-120" fmla="*/ 1685537 h 4236914"/>
              <a:gd name="connsiteX28-121" fmla="*/ 4228670 w 4229778"/>
              <a:gd name="connsiteY28-122" fmla="*/ 1746528 h 4236914"/>
              <a:gd name="connsiteX29-123" fmla="*/ 4076038 w 4229778"/>
              <a:gd name="connsiteY29-124" fmla="*/ 1746528 h 4236914"/>
              <a:gd name="connsiteX30-125" fmla="*/ 4071376 w 4229778"/>
              <a:gd name="connsiteY30-126" fmla="*/ 1715980 h 4236914"/>
              <a:gd name="connsiteX31-127" fmla="*/ 2468402 w 4229778"/>
              <a:gd name="connsiteY31-128" fmla="*/ 152589 h 4236914"/>
              <a:gd name="connsiteX32-129" fmla="*/ 2465953 w 4229778"/>
              <a:gd name="connsiteY32-130" fmla="*/ 152263 h 4236914"/>
              <a:gd name="connsiteX33-131" fmla="*/ 2465953 w 4229778"/>
              <a:gd name="connsiteY33-132" fmla="*/ 0 h 4236914"/>
              <a:gd name="connsiteX0-133" fmla="*/ 4076038 w 4228670"/>
              <a:gd name="connsiteY0-134" fmla="*/ 2483128 h 4236914"/>
              <a:gd name="connsiteX1-135" fmla="*/ 4228670 w 4228670"/>
              <a:gd name="connsiteY1-136" fmla="*/ 2483128 h 4236914"/>
              <a:gd name="connsiteX2-137" fmla="*/ 4218254 w 4228670"/>
              <a:gd name="connsiteY2-138" fmla="*/ 2551377 h 4236914"/>
              <a:gd name="connsiteX3-139" fmla="*/ 2494033 w 4228670"/>
              <a:gd name="connsiteY3-140" fmla="*/ 4233021 h 4236914"/>
              <a:gd name="connsiteX4-141" fmla="*/ 2464845 w 4228670"/>
              <a:gd name="connsiteY4-142" fmla="*/ 4236914 h 4236914"/>
              <a:gd name="connsiteX5-143" fmla="*/ 2464845 w 4228670"/>
              <a:gd name="connsiteY5-144" fmla="*/ 4084652 h 4236914"/>
              <a:gd name="connsiteX6-145" fmla="*/ 2467294 w 4228670"/>
              <a:gd name="connsiteY6-146" fmla="*/ 4084325 h 4236914"/>
              <a:gd name="connsiteX7-147" fmla="*/ 4070268 w 4228670"/>
              <a:gd name="connsiteY7-148" fmla="*/ 2520934 h 4236914"/>
              <a:gd name="connsiteX8-149" fmla="*/ 4076038 w 4228670"/>
              <a:gd name="connsiteY8-150" fmla="*/ 2483128 h 4236914"/>
              <a:gd name="connsiteX9-151" fmla="*/ 9308 w 4228670"/>
              <a:gd name="connsiteY9-152" fmla="*/ 2551377 h 4236914"/>
              <a:gd name="connsiteX10-153" fmla="*/ 1590814 w 4228670"/>
              <a:gd name="connsiteY10-154" fmla="*/ 4046344 h 4236914"/>
              <a:gd name="connsiteX11-155" fmla="*/ 1728245 w 4228670"/>
              <a:gd name="connsiteY11-156" fmla="*/ 4077148 h 4236914"/>
              <a:gd name="connsiteX12-157" fmla="*/ 1728245 w 4228670"/>
              <a:gd name="connsiteY12-158" fmla="*/ 4231837 h 4236914"/>
              <a:gd name="connsiteX13-159" fmla="*/ 1551258 w 4228670"/>
              <a:gd name="connsiteY13-160" fmla="*/ 4192167 h 4236914"/>
              <a:gd name="connsiteX14-161" fmla="*/ 9308 w 4228670"/>
              <a:gd name="connsiteY14-162" fmla="*/ 2551377 h 4236914"/>
              <a:gd name="connsiteX15-163" fmla="*/ 1728245 w 4228670"/>
              <a:gd name="connsiteY15-164" fmla="*/ 5078 h 4236914"/>
              <a:gd name="connsiteX16-165" fmla="*/ 1728245 w 4228670"/>
              <a:gd name="connsiteY16-166" fmla="*/ 159767 h 4236914"/>
              <a:gd name="connsiteX17-167" fmla="*/ 1590814 w 4228670"/>
              <a:gd name="connsiteY17-168" fmla="*/ 190570 h 4236914"/>
              <a:gd name="connsiteX18-169" fmla="*/ 157294 w 4228670"/>
              <a:gd name="connsiteY18-170" fmla="*/ 1715980 h 4236914"/>
              <a:gd name="connsiteX19-171" fmla="*/ 152632 w 4228670"/>
              <a:gd name="connsiteY19-172" fmla="*/ 1746528 h 4236914"/>
              <a:gd name="connsiteX20-173" fmla="*/ 0 w 4228670"/>
              <a:gd name="connsiteY20-174" fmla="*/ 1746528 h 4236914"/>
              <a:gd name="connsiteX21-175" fmla="*/ 9308 w 4228670"/>
              <a:gd name="connsiteY21-176" fmla="*/ 1685537 h 4236914"/>
              <a:gd name="connsiteX22-177" fmla="*/ 1551258 w 4228670"/>
              <a:gd name="connsiteY22-178" fmla="*/ 44747 h 4236914"/>
              <a:gd name="connsiteX23-179" fmla="*/ 1728245 w 4228670"/>
              <a:gd name="connsiteY23-180" fmla="*/ 5078 h 4236914"/>
              <a:gd name="connsiteX24-181" fmla="*/ 2464845 w 4228670"/>
              <a:gd name="connsiteY24-182" fmla="*/ 0 h 4236914"/>
              <a:gd name="connsiteX25-183" fmla="*/ 2494033 w 4228670"/>
              <a:gd name="connsiteY25-184" fmla="*/ 3893 h 4236914"/>
              <a:gd name="connsiteX26-185" fmla="*/ 4218254 w 4228670"/>
              <a:gd name="connsiteY26-186" fmla="*/ 1685537 h 4236914"/>
              <a:gd name="connsiteX27-187" fmla="*/ 4227562 w 4228670"/>
              <a:gd name="connsiteY27-188" fmla="*/ 1746528 h 4236914"/>
              <a:gd name="connsiteX28-189" fmla="*/ 4074930 w 4228670"/>
              <a:gd name="connsiteY28-190" fmla="*/ 1746528 h 4236914"/>
              <a:gd name="connsiteX29-191" fmla="*/ 4070268 w 4228670"/>
              <a:gd name="connsiteY29-192" fmla="*/ 1715980 h 4236914"/>
              <a:gd name="connsiteX30-193" fmla="*/ 2467294 w 4228670"/>
              <a:gd name="connsiteY30-194" fmla="*/ 152589 h 4236914"/>
              <a:gd name="connsiteX31-195" fmla="*/ 2464845 w 4228670"/>
              <a:gd name="connsiteY31-196" fmla="*/ 152263 h 4236914"/>
              <a:gd name="connsiteX32-197" fmla="*/ 2464845 w 4228670"/>
              <a:gd name="connsiteY32-198" fmla="*/ 0 h 4236914"/>
              <a:gd name="connsiteX0-199" fmla="*/ 4076038 w 4228670"/>
              <a:gd name="connsiteY0-200" fmla="*/ 2483128 h 4236914"/>
              <a:gd name="connsiteX1-201" fmla="*/ 4228670 w 4228670"/>
              <a:gd name="connsiteY1-202" fmla="*/ 2483128 h 4236914"/>
              <a:gd name="connsiteX2-203" fmla="*/ 4218254 w 4228670"/>
              <a:gd name="connsiteY2-204" fmla="*/ 2551377 h 4236914"/>
              <a:gd name="connsiteX3-205" fmla="*/ 2494033 w 4228670"/>
              <a:gd name="connsiteY3-206" fmla="*/ 4233021 h 4236914"/>
              <a:gd name="connsiteX4-207" fmla="*/ 2464845 w 4228670"/>
              <a:gd name="connsiteY4-208" fmla="*/ 4236914 h 4236914"/>
              <a:gd name="connsiteX5-209" fmla="*/ 2464845 w 4228670"/>
              <a:gd name="connsiteY5-210" fmla="*/ 4084652 h 4236914"/>
              <a:gd name="connsiteX6-211" fmla="*/ 2467294 w 4228670"/>
              <a:gd name="connsiteY6-212" fmla="*/ 4084325 h 4236914"/>
              <a:gd name="connsiteX7-213" fmla="*/ 4070268 w 4228670"/>
              <a:gd name="connsiteY7-214" fmla="*/ 2520934 h 4236914"/>
              <a:gd name="connsiteX8-215" fmla="*/ 4076038 w 4228670"/>
              <a:gd name="connsiteY8-216" fmla="*/ 2483128 h 4236914"/>
              <a:gd name="connsiteX9-217" fmla="*/ 1551258 w 4228670"/>
              <a:gd name="connsiteY9-218" fmla="*/ 4192167 h 4236914"/>
              <a:gd name="connsiteX10-219" fmla="*/ 1590814 w 4228670"/>
              <a:gd name="connsiteY10-220" fmla="*/ 4046344 h 4236914"/>
              <a:gd name="connsiteX11-221" fmla="*/ 1728245 w 4228670"/>
              <a:gd name="connsiteY11-222" fmla="*/ 4077148 h 4236914"/>
              <a:gd name="connsiteX12-223" fmla="*/ 1728245 w 4228670"/>
              <a:gd name="connsiteY12-224" fmla="*/ 4231837 h 4236914"/>
              <a:gd name="connsiteX13-225" fmla="*/ 1551258 w 4228670"/>
              <a:gd name="connsiteY13-226" fmla="*/ 4192167 h 4236914"/>
              <a:gd name="connsiteX14-227" fmla="*/ 1728245 w 4228670"/>
              <a:gd name="connsiteY14-228" fmla="*/ 5078 h 4236914"/>
              <a:gd name="connsiteX15-229" fmla="*/ 1728245 w 4228670"/>
              <a:gd name="connsiteY15-230" fmla="*/ 159767 h 4236914"/>
              <a:gd name="connsiteX16-231" fmla="*/ 1590814 w 4228670"/>
              <a:gd name="connsiteY16-232" fmla="*/ 190570 h 4236914"/>
              <a:gd name="connsiteX17-233" fmla="*/ 157294 w 4228670"/>
              <a:gd name="connsiteY17-234" fmla="*/ 1715980 h 4236914"/>
              <a:gd name="connsiteX18-235" fmla="*/ 152632 w 4228670"/>
              <a:gd name="connsiteY18-236" fmla="*/ 1746528 h 4236914"/>
              <a:gd name="connsiteX19-237" fmla="*/ 0 w 4228670"/>
              <a:gd name="connsiteY19-238" fmla="*/ 1746528 h 4236914"/>
              <a:gd name="connsiteX20-239" fmla="*/ 9308 w 4228670"/>
              <a:gd name="connsiteY20-240" fmla="*/ 1685537 h 4236914"/>
              <a:gd name="connsiteX21-241" fmla="*/ 1551258 w 4228670"/>
              <a:gd name="connsiteY21-242" fmla="*/ 44747 h 4236914"/>
              <a:gd name="connsiteX22-243" fmla="*/ 1728245 w 4228670"/>
              <a:gd name="connsiteY22-244" fmla="*/ 5078 h 4236914"/>
              <a:gd name="connsiteX23-245" fmla="*/ 2464845 w 4228670"/>
              <a:gd name="connsiteY23-246" fmla="*/ 0 h 4236914"/>
              <a:gd name="connsiteX24-247" fmla="*/ 2494033 w 4228670"/>
              <a:gd name="connsiteY24-248" fmla="*/ 3893 h 4236914"/>
              <a:gd name="connsiteX25-249" fmla="*/ 4218254 w 4228670"/>
              <a:gd name="connsiteY25-250" fmla="*/ 1685537 h 4236914"/>
              <a:gd name="connsiteX26-251" fmla="*/ 4227562 w 4228670"/>
              <a:gd name="connsiteY26-252" fmla="*/ 1746528 h 4236914"/>
              <a:gd name="connsiteX27-253" fmla="*/ 4074930 w 4228670"/>
              <a:gd name="connsiteY27-254" fmla="*/ 1746528 h 4236914"/>
              <a:gd name="connsiteX28-255" fmla="*/ 4070268 w 4228670"/>
              <a:gd name="connsiteY28-256" fmla="*/ 1715980 h 4236914"/>
              <a:gd name="connsiteX29-257" fmla="*/ 2467294 w 4228670"/>
              <a:gd name="connsiteY29-258" fmla="*/ 152589 h 4236914"/>
              <a:gd name="connsiteX30-259" fmla="*/ 2464845 w 4228670"/>
              <a:gd name="connsiteY30-260" fmla="*/ 152263 h 4236914"/>
              <a:gd name="connsiteX31-261" fmla="*/ 2464845 w 4228670"/>
              <a:gd name="connsiteY31-262" fmla="*/ 0 h 4236914"/>
              <a:gd name="connsiteX0-263" fmla="*/ 4076038 w 4228670"/>
              <a:gd name="connsiteY0-264" fmla="*/ 2483128 h 4236914"/>
              <a:gd name="connsiteX1-265" fmla="*/ 4228670 w 4228670"/>
              <a:gd name="connsiteY1-266" fmla="*/ 2483128 h 4236914"/>
              <a:gd name="connsiteX2-267" fmla="*/ 4218254 w 4228670"/>
              <a:gd name="connsiteY2-268" fmla="*/ 2551377 h 4236914"/>
              <a:gd name="connsiteX3-269" fmla="*/ 2494033 w 4228670"/>
              <a:gd name="connsiteY3-270" fmla="*/ 4233021 h 4236914"/>
              <a:gd name="connsiteX4-271" fmla="*/ 2464845 w 4228670"/>
              <a:gd name="connsiteY4-272" fmla="*/ 4236914 h 4236914"/>
              <a:gd name="connsiteX5-273" fmla="*/ 2464845 w 4228670"/>
              <a:gd name="connsiteY5-274" fmla="*/ 4084652 h 4236914"/>
              <a:gd name="connsiteX6-275" fmla="*/ 2467294 w 4228670"/>
              <a:gd name="connsiteY6-276" fmla="*/ 4084325 h 4236914"/>
              <a:gd name="connsiteX7-277" fmla="*/ 4070268 w 4228670"/>
              <a:gd name="connsiteY7-278" fmla="*/ 2520934 h 4236914"/>
              <a:gd name="connsiteX8-279" fmla="*/ 4076038 w 4228670"/>
              <a:gd name="connsiteY8-280" fmla="*/ 2483128 h 4236914"/>
              <a:gd name="connsiteX9-281" fmla="*/ 1551258 w 4228670"/>
              <a:gd name="connsiteY9-282" fmla="*/ 4192167 h 4236914"/>
              <a:gd name="connsiteX10-283" fmla="*/ 1728245 w 4228670"/>
              <a:gd name="connsiteY10-284" fmla="*/ 4077148 h 4236914"/>
              <a:gd name="connsiteX11-285" fmla="*/ 1728245 w 4228670"/>
              <a:gd name="connsiteY11-286" fmla="*/ 4231837 h 4236914"/>
              <a:gd name="connsiteX12-287" fmla="*/ 1551258 w 4228670"/>
              <a:gd name="connsiteY12-288" fmla="*/ 4192167 h 4236914"/>
              <a:gd name="connsiteX13-289" fmla="*/ 1728245 w 4228670"/>
              <a:gd name="connsiteY13-290" fmla="*/ 5078 h 4236914"/>
              <a:gd name="connsiteX14-291" fmla="*/ 1728245 w 4228670"/>
              <a:gd name="connsiteY14-292" fmla="*/ 159767 h 4236914"/>
              <a:gd name="connsiteX15-293" fmla="*/ 1590814 w 4228670"/>
              <a:gd name="connsiteY15-294" fmla="*/ 190570 h 4236914"/>
              <a:gd name="connsiteX16-295" fmla="*/ 157294 w 4228670"/>
              <a:gd name="connsiteY16-296" fmla="*/ 1715980 h 4236914"/>
              <a:gd name="connsiteX17-297" fmla="*/ 152632 w 4228670"/>
              <a:gd name="connsiteY17-298" fmla="*/ 1746528 h 4236914"/>
              <a:gd name="connsiteX18-299" fmla="*/ 0 w 4228670"/>
              <a:gd name="connsiteY18-300" fmla="*/ 1746528 h 4236914"/>
              <a:gd name="connsiteX19-301" fmla="*/ 9308 w 4228670"/>
              <a:gd name="connsiteY19-302" fmla="*/ 1685537 h 4236914"/>
              <a:gd name="connsiteX20-303" fmla="*/ 1551258 w 4228670"/>
              <a:gd name="connsiteY20-304" fmla="*/ 44747 h 4236914"/>
              <a:gd name="connsiteX21-305" fmla="*/ 1728245 w 4228670"/>
              <a:gd name="connsiteY21-306" fmla="*/ 5078 h 4236914"/>
              <a:gd name="connsiteX22-307" fmla="*/ 2464845 w 4228670"/>
              <a:gd name="connsiteY22-308" fmla="*/ 0 h 4236914"/>
              <a:gd name="connsiteX23-309" fmla="*/ 2494033 w 4228670"/>
              <a:gd name="connsiteY23-310" fmla="*/ 3893 h 4236914"/>
              <a:gd name="connsiteX24-311" fmla="*/ 4218254 w 4228670"/>
              <a:gd name="connsiteY24-312" fmla="*/ 1685537 h 4236914"/>
              <a:gd name="connsiteX25-313" fmla="*/ 4227562 w 4228670"/>
              <a:gd name="connsiteY25-314" fmla="*/ 1746528 h 4236914"/>
              <a:gd name="connsiteX26-315" fmla="*/ 4074930 w 4228670"/>
              <a:gd name="connsiteY26-316" fmla="*/ 1746528 h 4236914"/>
              <a:gd name="connsiteX27-317" fmla="*/ 4070268 w 4228670"/>
              <a:gd name="connsiteY27-318" fmla="*/ 1715980 h 4236914"/>
              <a:gd name="connsiteX28-319" fmla="*/ 2467294 w 4228670"/>
              <a:gd name="connsiteY28-320" fmla="*/ 152589 h 4236914"/>
              <a:gd name="connsiteX29-321" fmla="*/ 2464845 w 4228670"/>
              <a:gd name="connsiteY29-322" fmla="*/ 152263 h 4236914"/>
              <a:gd name="connsiteX30-323" fmla="*/ 2464845 w 4228670"/>
              <a:gd name="connsiteY30-324" fmla="*/ 0 h 4236914"/>
              <a:gd name="connsiteX0-325" fmla="*/ 4076038 w 4228670"/>
              <a:gd name="connsiteY0-326" fmla="*/ 2483128 h 4236914"/>
              <a:gd name="connsiteX1-327" fmla="*/ 4228670 w 4228670"/>
              <a:gd name="connsiteY1-328" fmla="*/ 2483128 h 4236914"/>
              <a:gd name="connsiteX2-329" fmla="*/ 4218254 w 4228670"/>
              <a:gd name="connsiteY2-330" fmla="*/ 2551377 h 4236914"/>
              <a:gd name="connsiteX3-331" fmla="*/ 2494033 w 4228670"/>
              <a:gd name="connsiteY3-332" fmla="*/ 4233021 h 4236914"/>
              <a:gd name="connsiteX4-333" fmla="*/ 2464845 w 4228670"/>
              <a:gd name="connsiteY4-334" fmla="*/ 4236914 h 4236914"/>
              <a:gd name="connsiteX5-335" fmla="*/ 2464845 w 4228670"/>
              <a:gd name="connsiteY5-336" fmla="*/ 4084652 h 4236914"/>
              <a:gd name="connsiteX6-337" fmla="*/ 2467294 w 4228670"/>
              <a:gd name="connsiteY6-338" fmla="*/ 4084325 h 4236914"/>
              <a:gd name="connsiteX7-339" fmla="*/ 4070268 w 4228670"/>
              <a:gd name="connsiteY7-340" fmla="*/ 2520934 h 4236914"/>
              <a:gd name="connsiteX8-341" fmla="*/ 4076038 w 4228670"/>
              <a:gd name="connsiteY8-342" fmla="*/ 2483128 h 4236914"/>
              <a:gd name="connsiteX9-343" fmla="*/ 1551258 w 4228670"/>
              <a:gd name="connsiteY9-344" fmla="*/ 4192167 h 4236914"/>
              <a:gd name="connsiteX10-345" fmla="*/ 1728245 w 4228670"/>
              <a:gd name="connsiteY10-346" fmla="*/ 4231837 h 4236914"/>
              <a:gd name="connsiteX11-347" fmla="*/ 1551258 w 4228670"/>
              <a:gd name="connsiteY11-348" fmla="*/ 4192167 h 4236914"/>
              <a:gd name="connsiteX12-349" fmla="*/ 1728245 w 4228670"/>
              <a:gd name="connsiteY12-350" fmla="*/ 5078 h 4236914"/>
              <a:gd name="connsiteX13-351" fmla="*/ 1728245 w 4228670"/>
              <a:gd name="connsiteY13-352" fmla="*/ 159767 h 4236914"/>
              <a:gd name="connsiteX14-353" fmla="*/ 1590814 w 4228670"/>
              <a:gd name="connsiteY14-354" fmla="*/ 190570 h 4236914"/>
              <a:gd name="connsiteX15-355" fmla="*/ 157294 w 4228670"/>
              <a:gd name="connsiteY15-356" fmla="*/ 1715980 h 4236914"/>
              <a:gd name="connsiteX16-357" fmla="*/ 152632 w 4228670"/>
              <a:gd name="connsiteY16-358" fmla="*/ 1746528 h 4236914"/>
              <a:gd name="connsiteX17-359" fmla="*/ 0 w 4228670"/>
              <a:gd name="connsiteY17-360" fmla="*/ 1746528 h 4236914"/>
              <a:gd name="connsiteX18-361" fmla="*/ 9308 w 4228670"/>
              <a:gd name="connsiteY18-362" fmla="*/ 1685537 h 4236914"/>
              <a:gd name="connsiteX19-363" fmla="*/ 1551258 w 4228670"/>
              <a:gd name="connsiteY19-364" fmla="*/ 44747 h 4236914"/>
              <a:gd name="connsiteX20-365" fmla="*/ 1728245 w 4228670"/>
              <a:gd name="connsiteY20-366" fmla="*/ 5078 h 4236914"/>
              <a:gd name="connsiteX21-367" fmla="*/ 2464845 w 4228670"/>
              <a:gd name="connsiteY21-368" fmla="*/ 0 h 4236914"/>
              <a:gd name="connsiteX22-369" fmla="*/ 2494033 w 4228670"/>
              <a:gd name="connsiteY22-370" fmla="*/ 3893 h 4236914"/>
              <a:gd name="connsiteX23-371" fmla="*/ 4218254 w 4228670"/>
              <a:gd name="connsiteY23-372" fmla="*/ 1685537 h 4236914"/>
              <a:gd name="connsiteX24-373" fmla="*/ 4227562 w 4228670"/>
              <a:gd name="connsiteY24-374" fmla="*/ 1746528 h 4236914"/>
              <a:gd name="connsiteX25-375" fmla="*/ 4074930 w 4228670"/>
              <a:gd name="connsiteY25-376" fmla="*/ 1746528 h 4236914"/>
              <a:gd name="connsiteX26-377" fmla="*/ 4070268 w 4228670"/>
              <a:gd name="connsiteY26-378" fmla="*/ 1715980 h 4236914"/>
              <a:gd name="connsiteX27-379" fmla="*/ 2467294 w 4228670"/>
              <a:gd name="connsiteY27-380" fmla="*/ 152589 h 4236914"/>
              <a:gd name="connsiteX28-381" fmla="*/ 2464845 w 4228670"/>
              <a:gd name="connsiteY28-382" fmla="*/ 152263 h 4236914"/>
              <a:gd name="connsiteX29-383" fmla="*/ 2464845 w 4228670"/>
              <a:gd name="connsiteY29-384" fmla="*/ 0 h 4236914"/>
              <a:gd name="connsiteX0-385" fmla="*/ 4076038 w 4228670"/>
              <a:gd name="connsiteY0-386" fmla="*/ 2483128 h 4236914"/>
              <a:gd name="connsiteX1-387" fmla="*/ 4228670 w 4228670"/>
              <a:gd name="connsiteY1-388" fmla="*/ 2483128 h 4236914"/>
              <a:gd name="connsiteX2-389" fmla="*/ 4218254 w 4228670"/>
              <a:gd name="connsiteY2-390" fmla="*/ 2551377 h 4236914"/>
              <a:gd name="connsiteX3-391" fmla="*/ 2494033 w 4228670"/>
              <a:gd name="connsiteY3-392" fmla="*/ 4233021 h 4236914"/>
              <a:gd name="connsiteX4-393" fmla="*/ 2464845 w 4228670"/>
              <a:gd name="connsiteY4-394" fmla="*/ 4236914 h 4236914"/>
              <a:gd name="connsiteX5-395" fmla="*/ 2464845 w 4228670"/>
              <a:gd name="connsiteY5-396" fmla="*/ 4084652 h 4236914"/>
              <a:gd name="connsiteX6-397" fmla="*/ 2467294 w 4228670"/>
              <a:gd name="connsiteY6-398" fmla="*/ 4084325 h 4236914"/>
              <a:gd name="connsiteX7-399" fmla="*/ 4070268 w 4228670"/>
              <a:gd name="connsiteY7-400" fmla="*/ 2520934 h 4236914"/>
              <a:gd name="connsiteX8-401" fmla="*/ 4076038 w 4228670"/>
              <a:gd name="connsiteY8-402" fmla="*/ 2483128 h 4236914"/>
              <a:gd name="connsiteX9-403" fmla="*/ 1728245 w 4228670"/>
              <a:gd name="connsiteY9-404" fmla="*/ 5078 h 4236914"/>
              <a:gd name="connsiteX10-405" fmla="*/ 1728245 w 4228670"/>
              <a:gd name="connsiteY10-406" fmla="*/ 159767 h 4236914"/>
              <a:gd name="connsiteX11-407" fmla="*/ 1590814 w 4228670"/>
              <a:gd name="connsiteY11-408" fmla="*/ 190570 h 4236914"/>
              <a:gd name="connsiteX12-409" fmla="*/ 157294 w 4228670"/>
              <a:gd name="connsiteY12-410" fmla="*/ 1715980 h 4236914"/>
              <a:gd name="connsiteX13-411" fmla="*/ 152632 w 4228670"/>
              <a:gd name="connsiteY13-412" fmla="*/ 1746528 h 4236914"/>
              <a:gd name="connsiteX14-413" fmla="*/ 0 w 4228670"/>
              <a:gd name="connsiteY14-414" fmla="*/ 1746528 h 4236914"/>
              <a:gd name="connsiteX15-415" fmla="*/ 9308 w 4228670"/>
              <a:gd name="connsiteY15-416" fmla="*/ 1685537 h 4236914"/>
              <a:gd name="connsiteX16-417" fmla="*/ 1551258 w 4228670"/>
              <a:gd name="connsiteY16-418" fmla="*/ 44747 h 4236914"/>
              <a:gd name="connsiteX17-419" fmla="*/ 1728245 w 4228670"/>
              <a:gd name="connsiteY17-420" fmla="*/ 5078 h 4236914"/>
              <a:gd name="connsiteX18-421" fmla="*/ 2464845 w 4228670"/>
              <a:gd name="connsiteY18-422" fmla="*/ 0 h 4236914"/>
              <a:gd name="connsiteX19-423" fmla="*/ 2494033 w 4228670"/>
              <a:gd name="connsiteY19-424" fmla="*/ 3893 h 4236914"/>
              <a:gd name="connsiteX20-425" fmla="*/ 4218254 w 4228670"/>
              <a:gd name="connsiteY20-426" fmla="*/ 1685537 h 4236914"/>
              <a:gd name="connsiteX21-427" fmla="*/ 4227562 w 4228670"/>
              <a:gd name="connsiteY21-428" fmla="*/ 1746528 h 4236914"/>
              <a:gd name="connsiteX22-429" fmla="*/ 4074930 w 4228670"/>
              <a:gd name="connsiteY22-430" fmla="*/ 1746528 h 4236914"/>
              <a:gd name="connsiteX23-431" fmla="*/ 4070268 w 4228670"/>
              <a:gd name="connsiteY23-432" fmla="*/ 1715980 h 4236914"/>
              <a:gd name="connsiteX24-433" fmla="*/ 2467294 w 4228670"/>
              <a:gd name="connsiteY24-434" fmla="*/ 152589 h 4236914"/>
              <a:gd name="connsiteX25-435" fmla="*/ 2464845 w 4228670"/>
              <a:gd name="connsiteY25-436" fmla="*/ 152263 h 4236914"/>
              <a:gd name="connsiteX26-437" fmla="*/ 2464845 w 4228670"/>
              <a:gd name="connsiteY26-438" fmla="*/ 0 h 4236914"/>
              <a:gd name="connsiteX0-439" fmla="*/ 4076038 w 4228670"/>
              <a:gd name="connsiteY0-440" fmla="*/ 2483128 h 4236914"/>
              <a:gd name="connsiteX1-441" fmla="*/ 4228670 w 4228670"/>
              <a:gd name="connsiteY1-442" fmla="*/ 2483128 h 4236914"/>
              <a:gd name="connsiteX2-443" fmla="*/ 4218254 w 4228670"/>
              <a:gd name="connsiteY2-444" fmla="*/ 2551377 h 4236914"/>
              <a:gd name="connsiteX3-445" fmla="*/ 2494033 w 4228670"/>
              <a:gd name="connsiteY3-446" fmla="*/ 4233021 h 4236914"/>
              <a:gd name="connsiteX4-447" fmla="*/ 2464845 w 4228670"/>
              <a:gd name="connsiteY4-448" fmla="*/ 4236914 h 4236914"/>
              <a:gd name="connsiteX5-449" fmla="*/ 2464845 w 4228670"/>
              <a:gd name="connsiteY5-450" fmla="*/ 4084652 h 4236914"/>
              <a:gd name="connsiteX6-451" fmla="*/ 4070268 w 4228670"/>
              <a:gd name="connsiteY6-452" fmla="*/ 2520934 h 4236914"/>
              <a:gd name="connsiteX7-453" fmla="*/ 4076038 w 4228670"/>
              <a:gd name="connsiteY7-454" fmla="*/ 2483128 h 4236914"/>
              <a:gd name="connsiteX8-455" fmla="*/ 1728245 w 4228670"/>
              <a:gd name="connsiteY8-456" fmla="*/ 5078 h 4236914"/>
              <a:gd name="connsiteX9-457" fmla="*/ 1728245 w 4228670"/>
              <a:gd name="connsiteY9-458" fmla="*/ 159767 h 4236914"/>
              <a:gd name="connsiteX10-459" fmla="*/ 1590814 w 4228670"/>
              <a:gd name="connsiteY10-460" fmla="*/ 190570 h 4236914"/>
              <a:gd name="connsiteX11-461" fmla="*/ 157294 w 4228670"/>
              <a:gd name="connsiteY11-462" fmla="*/ 1715980 h 4236914"/>
              <a:gd name="connsiteX12-463" fmla="*/ 152632 w 4228670"/>
              <a:gd name="connsiteY12-464" fmla="*/ 1746528 h 4236914"/>
              <a:gd name="connsiteX13-465" fmla="*/ 0 w 4228670"/>
              <a:gd name="connsiteY13-466" fmla="*/ 1746528 h 4236914"/>
              <a:gd name="connsiteX14-467" fmla="*/ 9308 w 4228670"/>
              <a:gd name="connsiteY14-468" fmla="*/ 1685537 h 4236914"/>
              <a:gd name="connsiteX15-469" fmla="*/ 1551258 w 4228670"/>
              <a:gd name="connsiteY15-470" fmla="*/ 44747 h 4236914"/>
              <a:gd name="connsiteX16-471" fmla="*/ 1728245 w 4228670"/>
              <a:gd name="connsiteY16-472" fmla="*/ 5078 h 4236914"/>
              <a:gd name="connsiteX17-473" fmla="*/ 2464845 w 4228670"/>
              <a:gd name="connsiteY17-474" fmla="*/ 0 h 4236914"/>
              <a:gd name="connsiteX18-475" fmla="*/ 2494033 w 4228670"/>
              <a:gd name="connsiteY18-476" fmla="*/ 3893 h 4236914"/>
              <a:gd name="connsiteX19-477" fmla="*/ 4218254 w 4228670"/>
              <a:gd name="connsiteY19-478" fmla="*/ 1685537 h 4236914"/>
              <a:gd name="connsiteX20-479" fmla="*/ 4227562 w 4228670"/>
              <a:gd name="connsiteY20-480" fmla="*/ 1746528 h 4236914"/>
              <a:gd name="connsiteX21-481" fmla="*/ 4074930 w 4228670"/>
              <a:gd name="connsiteY21-482" fmla="*/ 1746528 h 4236914"/>
              <a:gd name="connsiteX22-483" fmla="*/ 4070268 w 4228670"/>
              <a:gd name="connsiteY22-484" fmla="*/ 1715980 h 4236914"/>
              <a:gd name="connsiteX23-485" fmla="*/ 2467294 w 4228670"/>
              <a:gd name="connsiteY23-486" fmla="*/ 152589 h 4236914"/>
              <a:gd name="connsiteX24-487" fmla="*/ 2464845 w 4228670"/>
              <a:gd name="connsiteY24-488" fmla="*/ 152263 h 4236914"/>
              <a:gd name="connsiteX25-489" fmla="*/ 2464845 w 4228670"/>
              <a:gd name="connsiteY25-490" fmla="*/ 0 h 4236914"/>
              <a:gd name="connsiteX0-491" fmla="*/ 4076038 w 4228670"/>
              <a:gd name="connsiteY0-492" fmla="*/ 2483128 h 4236914"/>
              <a:gd name="connsiteX1-493" fmla="*/ 4228670 w 4228670"/>
              <a:gd name="connsiteY1-494" fmla="*/ 2483128 h 4236914"/>
              <a:gd name="connsiteX2-495" fmla="*/ 4218254 w 4228670"/>
              <a:gd name="connsiteY2-496" fmla="*/ 2551377 h 4236914"/>
              <a:gd name="connsiteX3-497" fmla="*/ 2494033 w 4228670"/>
              <a:gd name="connsiteY3-498" fmla="*/ 4233021 h 4236914"/>
              <a:gd name="connsiteX4-499" fmla="*/ 2464845 w 4228670"/>
              <a:gd name="connsiteY4-500" fmla="*/ 4236914 h 4236914"/>
              <a:gd name="connsiteX5-501" fmla="*/ 4070268 w 4228670"/>
              <a:gd name="connsiteY5-502" fmla="*/ 2520934 h 4236914"/>
              <a:gd name="connsiteX6-503" fmla="*/ 4076038 w 4228670"/>
              <a:gd name="connsiteY6-504" fmla="*/ 2483128 h 4236914"/>
              <a:gd name="connsiteX7-505" fmla="*/ 1728245 w 4228670"/>
              <a:gd name="connsiteY7-506" fmla="*/ 5078 h 4236914"/>
              <a:gd name="connsiteX8-507" fmla="*/ 1728245 w 4228670"/>
              <a:gd name="connsiteY8-508" fmla="*/ 159767 h 4236914"/>
              <a:gd name="connsiteX9-509" fmla="*/ 1590814 w 4228670"/>
              <a:gd name="connsiteY9-510" fmla="*/ 190570 h 4236914"/>
              <a:gd name="connsiteX10-511" fmla="*/ 157294 w 4228670"/>
              <a:gd name="connsiteY10-512" fmla="*/ 1715980 h 4236914"/>
              <a:gd name="connsiteX11-513" fmla="*/ 152632 w 4228670"/>
              <a:gd name="connsiteY11-514" fmla="*/ 1746528 h 4236914"/>
              <a:gd name="connsiteX12-515" fmla="*/ 0 w 4228670"/>
              <a:gd name="connsiteY12-516" fmla="*/ 1746528 h 4236914"/>
              <a:gd name="connsiteX13-517" fmla="*/ 9308 w 4228670"/>
              <a:gd name="connsiteY13-518" fmla="*/ 1685537 h 4236914"/>
              <a:gd name="connsiteX14-519" fmla="*/ 1551258 w 4228670"/>
              <a:gd name="connsiteY14-520" fmla="*/ 44747 h 4236914"/>
              <a:gd name="connsiteX15-521" fmla="*/ 1728245 w 4228670"/>
              <a:gd name="connsiteY15-522" fmla="*/ 5078 h 4236914"/>
              <a:gd name="connsiteX16-523" fmla="*/ 2464845 w 4228670"/>
              <a:gd name="connsiteY16-524" fmla="*/ 0 h 4236914"/>
              <a:gd name="connsiteX17-525" fmla="*/ 2494033 w 4228670"/>
              <a:gd name="connsiteY17-526" fmla="*/ 3893 h 4236914"/>
              <a:gd name="connsiteX18-527" fmla="*/ 4218254 w 4228670"/>
              <a:gd name="connsiteY18-528" fmla="*/ 1685537 h 4236914"/>
              <a:gd name="connsiteX19-529" fmla="*/ 4227562 w 4228670"/>
              <a:gd name="connsiteY19-530" fmla="*/ 1746528 h 4236914"/>
              <a:gd name="connsiteX20-531" fmla="*/ 4074930 w 4228670"/>
              <a:gd name="connsiteY20-532" fmla="*/ 1746528 h 4236914"/>
              <a:gd name="connsiteX21-533" fmla="*/ 4070268 w 4228670"/>
              <a:gd name="connsiteY21-534" fmla="*/ 1715980 h 4236914"/>
              <a:gd name="connsiteX22-535" fmla="*/ 2467294 w 4228670"/>
              <a:gd name="connsiteY22-536" fmla="*/ 152589 h 4236914"/>
              <a:gd name="connsiteX23-537" fmla="*/ 2464845 w 4228670"/>
              <a:gd name="connsiteY23-538" fmla="*/ 152263 h 4236914"/>
              <a:gd name="connsiteX24-539" fmla="*/ 2464845 w 4228670"/>
              <a:gd name="connsiteY24-540" fmla="*/ 0 h 4236914"/>
              <a:gd name="connsiteX0-541" fmla="*/ 4076038 w 4228670"/>
              <a:gd name="connsiteY0-542" fmla="*/ 2483128 h 4236927"/>
              <a:gd name="connsiteX1-543" fmla="*/ 4228670 w 4228670"/>
              <a:gd name="connsiteY1-544" fmla="*/ 2483128 h 4236927"/>
              <a:gd name="connsiteX2-545" fmla="*/ 4218254 w 4228670"/>
              <a:gd name="connsiteY2-546" fmla="*/ 2551377 h 4236927"/>
              <a:gd name="connsiteX3-547" fmla="*/ 2464845 w 4228670"/>
              <a:gd name="connsiteY3-548" fmla="*/ 4236914 h 4236927"/>
              <a:gd name="connsiteX4-549" fmla="*/ 4070268 w 4228670"/>
              <a:gd name="connsiteY4-550" fmla="*/ 2520934 h 4236927"/>
              <a:gd name="connsiteX5-551" fmla="*/ 4076038 w 4228670"/>
              <a:gd name="connsiteY5-552" fmla="*/ 2483128 h 4236927"/>
              <a:gd name="connsiteX6-553" fmla="*/ 1728245 w 4228670"/>
              <a:gd name="connsiteY6-554" fmla="*/ 5078 h 4236927"/>
              <a:gd name="connsiteX7-555" fmla="*/ 1728245 w 4228670"/>
              <a:gd name="connsiteY7-556" fmla="*/ 159767 h 4236927"/>
              <a:gd name="connsiteX8-557" fmla="*/ 1590814 w 4228670"/>
              <a:gd name="connsiteY8-558" fmla="*/ 190570 h 4236927"/>
              <a:gd name="connsiteX9-559" fmla="*/ 157294 w 4228670"/>
              <a:gd name="connsiteY9-560" fmla="*/ 1715980 h 4236927"/>
              <a:gd name="connsiteX10-561" fmla="*/ 152632 w 4228670"/>
              <a:gd name="connsiteY10-562" fmla="*/ 1746528 h 4236927"/>
              <a:gd name="connsiteX11-563" fmla="*/ 0 w 4228670"/>
              <a:gd name="connsiteY11-564" fmla="*/ 1746528 h 4236927"/>
              <a:gd name="connsiteX12-565" fmla="*/ 9308 w 4228670"/>
              <a:gd name="connsiteY12-566" fmla="*/ 1685537 h 4236927"/>
              <a:gd name="connsiteX13-567" fmla="*/ 1551258 w 4228670"/>
              <a:gd name="connsiteY13-568" fmla="*/ 44747 h 4236927"/>
              <a:gd name="connsiteX14-569" fmla="*/ 1728245 w 4228670"/>
              <a:gd name="connsiteY14-570" fmla="*/ 5078 h 4236927"/>
              <a:gd name="connsiteX15-571" fmla="*/ 2464845 w 4228670"/>
              <a:gd name="connsiteY15-572" fmla="*/ 0 h 4236927"/>
              <a:gd name="connsiteX16-573" fmla="*/ 2494033 w 4228670"/>
              <a:gd name="connsiteY16-574" fmla="*/ 3893 h 4236927"/>
              <a:gd name="connsiteX17-575" fmla="*/ 4218254 w 4228670"/>
              <a:gd name="connsiteY17-576" fmla="*/ 1685537 h 4236927"/>
              <a:gd name="connsiteX18-577" fmla="*/ 4227562 w 4228670"/>
              <a:gd name="connsiteY18-578" fmla="*/ 1746528 h 4236927"/>
              <a:gd name="connsiteX19-579" fmla="*/ 4074930 w 4228670"/>
              <a:gd name="connsiteY19-580" fmla="*/ 1746528 h 4236927"/>
              <a:gd name="connsiteX20-581" fmla="*/ 4070268 w 4228670"/>
              <a:gd name="connsiteY20-582" fmla="*/ 1715980 h 4236927"/>
              <a:gd name="connsiteX21-583" fmla="*/ 2467294 w 4228670"/>
              <a:gd name="connsiteY21-584" fmla="*/ 152589 h 4236927"/>
              <a:gd name="connsiteX22-585" fmla="*/ 2464845 w 4228670"/>
              <a:gd name="connsiteY22-586" fmla="*/ 152263 h 4236927"/>
              <a:gd name="connsiteX23-587" fmla="*/ 2464845 w 4228670"/>
              <a:gd name="connsiteY23-588" fmla="*/ 0 h 4236927"/>
              <a:gd name="connsiteX0-589" fmla="*/ 4076038 w 4228670"/>
              <a:gd name="connsiteY0-590" fmla="*/ 2483128 h 2552367"/>
              <a:gd name="connsiteX1-591" fmla="*/ 4228670 w 4228670"/>
              <a:gd name="connsiteY1-592" fmla="*/ 2483128 h 2552367"/>
              <a:gd name="connsiteX2-593" fmla="*/ 4218254 w 4228670"/>
              <a:gd name="connsiteY2-594" fmla="*/ 2551377 h 2552367"/>
              <a:gd name="connsiteX3-595" fmla="*/ 4070268 w 4228670"/>
              <a:gd name="connsiteY3-596" fmla="*/ 2520934 h 2552367"/>
              <a:gd name="connsiteX4-597" fmla="*/ 4076038 w 4228670"/>
              <a:gd name="connsiteY4-598" fmla="*/ 2483128 h 2552367"/>
              <a:gd name="connsiteX5-599" fmla="*/ 1728245 w 4228670"/>
              <a:gd name="connsiteY5-600" fmla="*/ 5078 h 2552367"/>
              <a:gd name="connsiteX6-601" fmla="*/ 1728245 w 4228670"/>
              <a:gd name="connsiteY6-602" fmla="*/ 159767 h 2552367"/>
              <a:gd name="connsiteX7-603" fmla="*/ 1590814 w 4228670"/>
              <a:gd name="connsiteY7-604" fmla="*/ 190570 h 2552367"/>
              <a:gd name="connsiteX8-605" fmla="*/ 157294 w 4228670"/>
              <a:gd name="connsiteY8-606" fmla="*/ 1715980 h 2552367"/>
              <a:gd name="connsiteX9-607" fmla="*/ 152632 w 4228670"/>
              <a:gd name="connsiteY9-608" fmla="*/ 1746528 h 2552367"/>
              <a:gd name="connsiteX10-609" fmla="*/ 0 w 4228670"/>
              <a:gd name="connsiteY10-610" fmla="*/ 1746528 h 2552367"/>
              <a:gd name="connsiteX11-611" fmla="*/ 9308 w 4228670"/>
              <a:gd name="connsiteY11-612" fmla="*/ 1685537 h 2552367"/>
              <a:gd name="connsiteX12-613" fmla="*/ 1551258 w 4228670"/>
              <a:gd name="connsiteY12-614" fmla="*/ 44747 h 2552367"/>
              <a:gd name="connsiteX13-615" fmla="*/ 1728245 w 4228670"/>
              <a:gd name="connsiteY13-616" fmla="*/ 5078 h 2552367"/>
              <a:gd name="connsiteX14-617" fmla="*/ 2464845 w 4228670"/>
              <a:gd name="connsiteY14-618" fmla="*/ 0 h 2552367"/>
              <a:gd name="connsiteX15-619" fmla="*/ 2494033 w 4228670"/>
              <a:gd name="connsiteY15-620" fmla="*/ 3893 h 2552367"/>
              <a:gd name="connsiteX16-621" fmla="*/ 4218254 w 4228670"/>
              <a:gd name="connsiteY16-622" fmla="*/ 1685537 h 2552367"/>
              <a:gd name="connsiteX17-623" fmla="*/ 4227562 w 4228670"/>
              <a:gd name="connsiteY17-624" fmla="*/ 1746528 h 2552367"/>
              <a:gd name="connsiteX18-625" fmla="*/ 4074930 w 4228670"/>
              <a:gd name="connsiteY18-626" fmla="*/ 1746528 h 2552367"/>
              <a:gd name="connsiteX19-627" fmla="*/ 4070268 w 4228670"/>
              <a:gd name="connsiteY19-628" fmla="*/ 1715980 h 2552367"/>
              <a:gd name="connsiteX20-629" fmla="*/ 2467294 w 4228670"/>
              <a:gd name="connsiteY20-630" fmla="*/ 152589 h 2552367"/>
              <a:gd name="connsiteX21-631" fmla="*/ 2464845 w 4228670"/>
              <a:gd name="connsiteY21-632" fmla="*/ 152263 h 2552367"/>
              <a:gd name="connsiteX22-633" fmla="*/ 2464845 w 4228670"/>
              <a:gd name="connsiteY22-634" fmla="*/ 0 h 2552367"/>
              <a:gd name="connsiteX0-635" fmla="*/ 4076038 w 4228670"/>
              <a:gd name="connsiteY0-636" fmla="*/ 2483128 h 2520934"/>
              <a:gd name="connsiteX1-637" fmla="*/ 4228670 w 4228670"/>
              <a:gd name="connsiteY1-638" fmla="*/ 2483128 h 2520934"/>
              <a:gd name="connsiteX2-639" fmla="*/ 4070268 w 4228670"/>
              <a:gd name="connsiteY2-640" fmla="*/ 2520934 h 2520934"/>
              <a:gd name="connsiteX3-641" fmla="*/ 4076038 w 4228670"/>
              <a:gd name="connsiteY3-642" fmla="*/ 2483128 h 2520934"/>
              <a:gd name="connsiteX4-643" fmla="*/ 1728245 w 4228670"/>
              <a:gd name="connsiteY4-644" fmla="*/ 5078 h 2520934"/>
              <a:gd name="connsiteX5-645" fmla="*/ 1728245 w 4228670"/>
              <a:gd name="connsiteY5-646" fmla="*/ 159767 h 2520934"/>
              <a:gd name="connsiteX6-647" fmla="*/ 1590814 w 4228670"/>
              <a:gd name="connsiteY6-648" fmla="*/ 190570 h 2520934"/>
              <a:gd name="connsiteX7-649" fmla="*/ 157294 w 4228670"/>
              <a:gd name="connsiteY7-650" fmla="*/ 1715980 h 2520934"/>
              <a:gd name="connsiteX8-651" fmla="*/ 152632 w 4228670"/>
              <a:gd name="connsiteY8-652" fmla="*/ 1746528 h 2520934"/>
              <a:gd name="connsiteX9-653" fmla="*/ 0 w 4228670"/>
              <a:gd name="connsiteY9-654" fmla="*/ 1746528 h 2520934"/>
              <a:gd name="connsiteX10-655" fmla="*/ 9308 w 4228670"/>
              <a:gd name="connsiteY10-656" fmla="*/ 1685537 h 2520934"/>
              <a:gd name="connsiteX11-657" fmla="*/ 1551258 w 4228670"/>
              <a:gd name="connsiteY11-658" fmla="*/ 44747 h 2520934"/>
              <a:gd name="connsiteX12-659" fmla="*/ 1728245 w 4228670"/>
              <a:gd name="connsiteY12-660" fmla="*/ 5078 h 2520934"/>
              <a:gd name="connsiteX13-661" fmla="*/ 2464845 w 4228670"/>
              <a:gd name="connsiteY13-662" fmla="*/ 0 h 2520934"/>
              <a:gd name="connsiteX14-663" fmla="*/ 2494033 w 4228670"/>
              <a:gd name="connsiteY14-664" fmla="*/ 3893 h 2520934"/>
              <a:gd name="connsiteX15-665" fmla="*/ 4218254 w 4228670"/>
              <a:gd name="connsiteY15-666" fmla="*/ 1685537 h 2520934"/>
              <a:gd name="connsiteX16-667" fmla="*/ 4227562 w 4228670"/>
              <a:gd name="connsiteY16-668" fmla="*/ 1746528 h 2520934"/>
              <a:gd name="connsiteX17-669" fmla="*/ 4074930 w 4228670"/>
              <a:gd name="connsiteY17-670" fmla="*/ 1746528 h 2520934"/>
              <a:gd name="connsiteX18-671" fmla="*/ 4070268 w 4228670"/>
              <a:gd name="connsiteY18-672" fmla="*/ 1715980 h 2520934"/>
              <a:gd name="connsiteX19-673" fmla="*/ 2467294 w 4228670"/>
              <a:gd name="connsiteY19-674" fmla="*/ 152589 h 2520934"/>
              <a:gd name="connsiteX20-675" fmla="*/ 2464845 w 4228670"/>
              <a:gd name="connsiteY20-676" fmla="*/ 152263 h 2520934"/>
              <a:gd name="connsiteX21-677" fmla="*/ 2464845 w 4228670"/>
              <a:gd name="connsiteY21-678" fmla="*/ 0 h 2520934"/>
              <a:gd name="connsiteX0-679" fmla="*/ 4076038 w 4227562"/>
              <a:gd name="connsiteY0-680" fmla="*/ 2483128 h 2520934"/>
              <a:gd name="connsiteX1-681" fmla="*/ 4070268 w 4227562"/>
              <a:gd name="connsiteY1-682" fmla="*/ 2520934 h 2520934"/>
              <a:gd name="connsiteX2-683" fmla="*/ 4076038 w 4227562"/>
              <a:gd name="connsiteY2-684" fmla="*/ 2483128 h 2520934"/>
              <a:gd name="connsiteX3-685" fmla="*/ 1728245 w 4227562"/>
              <a:gd name="connsiteY3-686" fmla="*/ 5078 h 2520934"/>
              <a:gd name="connsiteX4-687" fmla="*/ 1728245 w 4227562"/>
              <a:gd name="connsiteY4-688" fmla="*/ 159767 h 2520934"/>
              <a:gd name="connsiteX5-689" fmla="*/ 1590814 w 4227562"/>
              <a:gd name="connsiteY5-690" fmla="*/ 190570 h 2520934"/>
              <a:gd name="connsiteX6-691" fmla="*/ 157294 w 4227562"/>
              <a:gd name="connsiteY6-692" fmla="*/ 1715980 h 2520934"/>
              <a:gd name="connsiteX7-693" fmla="*/ 152632 w 4227562"/>
              <a:gd name="connsiteY7-694" fmla="*/ 1746528 h 2520934"/>
              <a:gd name="connsiteX8-695" fmla="*/ 0 w 4227562"/>
              <a:gd name="connsiteY8-696" fmla="*/ 1746528 h 2520934"/>
              <a:gd name="connsiteX9-697" fmla="*/ 9308 w 4227562"/>
              <a:gd name="connsiteY9-698" fmla="*/ 1685537 h 2520934"/>
              <a:gd name="connsiteX10-699" fmla="*/ 1551258 w 4227562"/>
              <a:gd name="connsiteY10-700" fmla="*/ 44747 h 2520934"/>
              <a:gd name="connsiteX11-701" fmla="*/ 1728245 w 4227562"/>
              <a:gd name="connsiteY11-702" fmla="*/ 5078 h 2520934"/>
              <a:gd name="connsiteX12-703" fmla="*/ 2464845 w 4227562"/>
              <a:gd name="connsiteY12-704" fmla="*/ 0 h 2520934"/>
              <a:gd name="connsiteX13-705" fmla="*/ 2494033 w 4227562"/>
              <a:gd name="connsiteY13-706" fmla="*/ 3893 h 2520934"/>
              <a:gd name="connsiteX14-707" fmla="*/ 4218254 w 4227562"/>
              <a:gd name="connsiteY14-708" fmla="*/ 1685537 h 2520934"/>
              <a:gd name="connsiteX15-709" fmla="*/ 4227562 w 4227562"/>
              <a:gd name="connsiteY15-710" fmla="*/ 1746528 h 2520934"/>
              <a:gd name="connsiteX16-711" fmla="*/ 4074930 w 4227562"/>
              <a:gd name="connsiteY16-712" fmla="*/ 1746528 h 2520934"/>
              <a:gd name="connsiteX17-713" fmla="*/ 4070268 w 4227562"/>
              <a:gd name="connsiteY17-714" fmla="*/ 1715980 h 2520934"/>
              <a:gd name="connsiteX18-715" fmla="*/ 2467294 w 4227562"/>
              <a:gd name="connsiteY18-716" fmla="*/ 152589 h 2520934"/>
              <a:gd name="connsiteX19-717" fmla="*/ 2464845 w 4227562"/>
              <a:gd name="connsiteY19-718" fmla="*/ 152263 h 2520934"/>
              <a:gd name="connsiteX20-719" fmla="*/ 2464845 w 4227562"/>
              <a:gd name="connsiteY20-720" fmla="*/ 0 h 2520934"/>
              <a:gd name="connsiteX0-721" fmla="*/ 1728245 w 4227562"/>
              <a:gd name="connsiteY0-722" fmla="*/ 5078 h 1746528"/>
              <a:gd name="connsiteX1-723" fmla="*/ 1728245 w 4227562"/>
              <a:gd name="connsiteY1-724" fmla="*/ 159767 h 1746528"/>
              <a:gd name="connsiteX2-725" fmla="*/ 1590814 w 4227562"/>
              <a:gd name="connsiteY2-726" fmla="*/ 190570 h 1746528"/>
              <a:gd name="connsiteX3-727" fmla="*/ 157294 w 4227562"/>
              <a:gd name="connsiteY3-728" fmla="*/ 1715980 h 1746528"/>
              <a:gd name="connsiteX4-729" fmla="*/ 152632 w 4227562"/>
              <a:gd name="connsiteY4-730" fmla="*/ 1746528 h 1746528"/>
              <a:gd name="connsiteX5-731" fmla="*/ 0 w 4227562"/>
              <a:gd name="connsiteY5-732" fmla="*/ 1746528 h 1746528"/>
              <a:gd name="connsiteX6-733" fmla="*/ 9308 w 4227562"/>
              <a:gd name="connsiteY6-734" fmla="*/ 1685537 h 1746528"/>
              <a:gd name="connsiteX7-735" fmla="*/ 1551258 w 4227562"/>
              <a:gd name="connsiteY7-736" fmla="*/ 44747 h 1746528"/>
              <a:gd name="connsiteX8-737" fmla="*/ 1728245 w 4227562"/>
              <a:gd name="connsiteY8-738" fmla="*/ 5078 h 1746528"/>
              <a:gd name="connsiteX9-739" fmla="*/ 2464845 w 4227562"/>
              <a:gd name="connsiteY9-740" fmla="*/ 0 h 1746528"/>
              <a:gd name="connsiteX10-741" fmla="*/ 2494033 w 4227562"/>
              <a:gd name="connsiteY10-742" fmla="*/ 3893 h 1746528"/>
              <a:gd name="connsiteX11-743" fmla="*/ 4218254 w 4227562"/>
              <a:gd name="connsiteY11-744" fmla="*/ 1685537 h 1746528"/>
              <a:gd name="connsiteX12-745" fmla="*/ 4227562 w 4227562"/>
              <a:gd name="connsiteY12-746" fmla="*/ 1746528 h 1746528"/>
              <a:gd name="connsiteX13-747" fmla="*/ 4074930 w 4227562"/>
              <a:gd name="connsiteY13-748" fmla="*/ 1746528 h 1746528"/>
              <a:gd name="connsiteX14-749" fmla="*/ 4070268 w 4227562"/>
              <a:gd name="connsiteY14-750" fmla="*/ 1715980 h 1746528"/>
              <a:gd name="connsiteX15-751" fmla="*/ 2467294 w 4227562"/>
              <a:gd name="connsiteY15-752" fmla="*/ 152589 h 1746528"/>
              <a:gd name="connsiteX16-753" fmla="*/ 2464845 w 4227562"/>
              <a:gd name="connsiteY16-754" fmla="*/ 152263 h 1746528"/>
              <a:gd name="connsiteX17-755" fmla="*/ 2464845 w 4227562"/>
              <a:gd name="connsiteY17-756" fmla="*/ 0 h 1746528"/>
              <a:gd name="connsiteX0-757" fmla="*/ 1728245 w 4227562"/>
              <a:gd name="connsiteY0-758" fmla="*/ 1185 h 1742635"/>
              <a:gd name="connsiteX1-759" fmla="*/ 1728245 w 4227562"/>
              <a:gd name="connsiteY1-760" fmla="*/ 155874 h 1742635"/>
              <a:gd name="connsiteX2-761" fmla="*/ 1590814 w 4227562"/>
              <a:gd name="connsiteY2-762" fmla="*/ 186677 h 1742635"/>
              <a:gd name="connsiteX3-763" fmla="*/ 157294 w 4227562"/>
              <a:gd name="connsiteY3-764" fmla="*/ 1712087 h 1742635"/>
              <a:gd name="connsiteX4-765" fmla="*/ 152632 w 4227562"/>
              <a:gd name="connsiteY4-766" fmla="*/ 1742635 h 1742635"/>
              <a:gd name="connsiteX5-767" fmla="*/ 0 w 4227562"/>
              <a:gd name="connsiteY5-768" fmla="*/ 1742635 h 1742635"/>
              <a:gd name="connsiteX6-769" fmla="*/ 9308 w 4227562"/>
              <a:gd name="connsiteY6-770" fmla="*/ 1681644 h 1742635"/>
              <a:gd name="connsiteX7-771" fmla="*/ 1551258 w 4227562"/>
              <a:gd name="connsiteY7-772" fmla="*/ 40854 h 1742635"/>
              <a:gd name="connsiteX8-773" fmla="*/ 1728245 w 4227562"/>
              <a:gd name="connsiteY8-774" fmla="*/ 1185 h 1742635"/>
              <a:gd name="connsiteX9-775" fmla="*/ 2464845 w 4227562"/>
              <a:gd name="connsiteY9-776" fmla="*/ 148370 h 1742635"/>
              <a:gd name="connsiteX10-777" fmla="*/ 2494033 w 4227562"/>
              <a:gd name="connsiteY10-778" fmla="*/ 0 h 1742635"/>
              <a:gd name="connsiteX11-779" fmla="*/ 4218254 w 4227562"/>
              <a:gd name="connsiteY11-780" fmla="*/ 1681644 h 1742635"/>
              <a:gd name="connsiteX12-781" fmla="*/ 4227562 w 4227562"/>
              <a:gd name="connsiteY12-782" fmla="*/ 1742635 h 1742635"/>
              <a:gd name="connsiteX13-783" fmla="*/ 4074930 w 4227562"/>
              <a:gd name="connsiteY13-784" fmla="*/ 1742635 h 1742635"/>
              <a:gd name="connsiteX14-785" fmla="*/ 4070268 w 4227562"/>
              <a:gd name="connsiteY14-786" fmla="*/ 1712087 h 1742635"/>
              <a:gd name="connsiteX15-787" fmla="*/ 2467294 w 4227562"/>
              <a:gd name="connsiteY15-788" fmla="*/ 148696 h 1742635"/>
              <a:gd name="connsiteX16-789" fmla="*/ 2464845 w 4227562"/>
              <a:gd name="connsiteY16-790" fmla="*/ 148370 h 1742635"/>
              <a:gd name="connsiteX0-791" fmla="*/ 1728245 w 4227562"/>
              <a:gd name="connsiteY0-792" fmla="*/ 1185 h 1742635"/>
              <a:gd name="connsiteX1-793" fmla="*/ 1728245 w 4227562"/>
              <a:gd name="connsiteY1-794" fmla="*/ 155874 h 1742635"/>
              <a:gd name="connsiteX2-795" fmla="*/ 1590814 w 4227562"/>
              <a:gd name="connsiteY2-796" fmla="*/ 186677 h 1742635"/>
              <a:gd name="connsiteX3-797" fmla="*/ 157294 w 4227562"/>
              <a:gd name="connsiteY3-798" fmla="*/ 1712087 h 1742635"/>
              <a:gd name="connsiteX4-799" fmla="*/ 152632 w 4227562"/>
              <a:gd name="connsiteY4-800" fmla="*/ 1742635 h 1742635"/>
              <a:gd name="connsiteX5-801" fmla="*/ 0 w 4227562"/>
              <a:gd name="connsiteY5-802" fmla="*/ 1742635 h 1742635"/>
              <a:gd name="connsiteX6-803" fmla="*/ 9308 w 4227562"/>
              <a:gd name="connsiteY6-804" fmla="*/ 1681644 h 1742635"/>
              <a:gd name="connsiteX7-805" fmla="*/ 1551258 w 4227562"/>
              <a:gd name="connsiteY7-806" fmla="*/ 40854 h 1742635"/>
              <a:gd name="connsiteX8-807" fmla="*/ 1728245 w 4227562"/>
              <a:gd name="connsiteY8-808" fmla="*/ 1185 h 1742635"/>
              <a:gd name="connsiteX9-809" fmla="*/ 2467294 w 4227562"/>
              <a:gd name="connsiteY9-810" fmla="*/ 148696 h 1742635"/>
              <a:gd name="connsiteX10-811" fmla="*/ 2494033 w 4227562"/>
              <a:gd name="connsiteY10-812" fmla="*/ 0 h 1742635"/>
              <a:gd name="connsiteX11-813" fmla="*/ 4218254 w 4227562"/>
              <a:gd name="connsiteY11-814" fmla="*/ 1681644 h 1742635"/>
              <a:gd name="connsiteX12-815" fmla="*/ 4227562 w 4227562"/>
              <a:gd name="connsiteY12-816" fmla="*/ 1742635 h 1742635"/>
              <a:gd name="connsiteX13-817" fmla="*/ 4074930 w 4227562"/>
              <a:gd name="connsiteY13-818" fmla="*/ 1742635 h 1742635"/>
              <a:gd name="connsiteX14-819" fmla="*/ 4070268 w 4227562"/>
              <a:gd name="connsiteY14-820" fmla="*/ 1712087 h 1742635"/>
              <a:gd name="connsiteX15-821" fmla="*/ 2467294 w 4227562"/>
              <a:gd name="connsiteY15-822" fmla="*/ 148696 h 1742635"/>
              <a:gd name="connsiteX0-823" fmla="*/ 1728245 w 4227562"/>
              <a:gd name="connsiteY0-824" fmla="*/ 1185 h 1742635"/>
              <a:gd name="connsiteX1-825" fmla="*/ 1728245 w 4227562"/>
              <a:gd name="connsiteY1-826" fmla="*/ 155874 h 1742635"/>
              <a:gd name="connsiteX2-827" fmla="*/ 1590814 w 4227562"/>
              <a:gd name="connsiteY2-828" fmla="*/ 186677 h 1742635"/>
              <a:gd name="connsiteX3-829" fmla="*/ 157294 w 4227562"/>
              <a:gd name="connsiteY3-830" fmla="*/ 1712087 h 1742635"/>
              <a:gd name="connsiteX4-831" fmla="*/ 152632 w 4227562"/>
              <a:gd name="connsiteY4-832" fmla="*/ 1742635 h 1742635"/>
              <a:gd name="connsiteX5-833" fmla="*/ 0 w 4227562"/>
              <a:gd name="connsiteY5-834" fmla="*/ 1742635 h 1742635"/>
              <a:gd name="connsiteX6-835" fmla="*/ 9308 w 4227562"/>
              <a:gd name="connsiteY6-836" fmla="*/ 1681644 h 1742635"/>
              <a:gd name="connsiteX7-837" fmla="*/ 1551258 w 4227562"/>
              <a:gd name="connsiteY7-838" fmla="*/ 40854 h 1742635"/>
              <a:gd name="connsiteX8-839" fmla="*/ 1728245 w 4227562"/>
              <a:gd name="connsiteY8-840" fmla="*/ 1185 h 1742635"/>
              <a:gd name="connsiteX9-841" fmla="*/ 2467294 w 4227562"/>
              <a:gd name="connsiteY9-842" fmla="*/ 148696 h 1742635"/>
              <a:gd name="connsiteX10-843" fmla="*/ 2494033 w 4227562"/>
              <a:gd name="connsiteY10-844" fmla="*/ 0 h 1742635"/>
              <a:gd name="connsiteX11-845" fmla="*/ 4218254 w 4227562"/>
              <a:gd name="connsiteY11-846" fmla="*/ 1681644 h 1742635"/>
              <a:gd name="connsiteX12-847" fmla="*/ 4227562 w 4227562"/>
              <a:gd name="connsiteY12-848" fmla="*/ 1742635 h 1742635"/>
              <a:gd name="connsiteX13-849" fmla="*/ 4074930 w 4227562"/>
              <a:gd name="connsiteY13-850" fmla="*/ 1742635 h 1742635"/>
              <a:gd name="connsiteX14-851" fmla="*/ 2467294 w 4227562"/>
              <a:gd name="connsiteY14-852" fmla="*/ 148696 h 1742635"/>
              <a:gd name="connsiteX0-853" fmla="*/ 1728245 w 4218254"/>
              <a:gd name="connsiteY0-854" fmla="*/ 1185 h 1742635"/>
              <a:gd name="connsiteX1-855" fmla="*/ 1728245 w 4218254"/>
              <a:gd name="connsiteY1-856" fmla="*/ 155874 h 1742635"/>
              <a:gd name="connsiteX2-857" fmla="*/ 1590814 w 4218254"/>
              <a:gd name="connsiteY2-858" fmla="*/ 186677 h 1742635"/>
              <a:gd name="connsiteX3-859" fmla="*/ 157294 w 4218254"/>
              <a:gd name="connsiteY3-860" fmla="*/ 1712087 h 1742635"/>
              <a:gd name="connsiteX4-861" fmla="*/ 152632 w 4218254"/>
              <a:gd name="connsiteY4-862" fmla="*/ 1742635 h 1742635"/>
              <a:gd name="connsiteX5-863" fmla="*/ 0 w 4218254"/>
              <a:gd name="connsiteY5-864" fmla="*/ 1742635 h 1742635"/>
              <a:gd name="connsiteX6-865" fmla="*/ 9308 w 4218254"/>
              <a:gd name="connsiteY6-866" fmla="*/ 1681644 h 1742635"/>
              <a:gd name="connsiteX7-867" fmla="*/ 1551258 w 4218254"/>
              <a:gd name="connsiteY7-868" fmla="*/ 40854 h 1742635"/>
              <a:gd name="connsiteX8-869" fmla="*/ 1728245 w 4218254"/>
              <a:gd name="connsiteY8-870" fmla="*/ 1185 h 1742635"/>
              <a:gd name="connsiteX9-871" fmla="*/ 2467294 w 4218254"/>
              <a:gd name="connsiteY9-872" fmla="*/ 148696 h 1742635"/>
              <a:gd name="connsiteX10-873" fmla="*/ 2494033 w 4218254"/>
              <a:gd name="connsiteY10-874" fmla="*/ 0 h 1742635"/>
              <a:gd name="connsiteX11-875" fmla="*/ 4218254 w 4218254"/>
              <a:gd name="connsiteY11-876" fmla="*/ 1681644 h 1742635"/>
              <a:gd name="connsiteX12-877" fmla="*/ 4074930 w 4218254"/>
              <a:gd name="connsiteY12-878" fmla="*/ 1742635 h 1742635"/>
              <a:gd name="connsiteX13-879" fmla="*/ 2467294 w 4218254"/>
              <a:gd name="connsiteY13-880" fmla="*/ 148696 h 1742635"/>
              <a:gd name="connsiteX0-881" fmla="*/ 1728245 w 4074941"/>
              <a:gd name="connsiteY0-882" fmla="*/ 1185 h 1742635"/>
              <a:gd name="connsiteX1-883" fmla="*/ 1728245 w 4074941"/>
              <a:gd name="connsiteY1-884" fmla="*/ 155874 h 1742635"/>
              <a:gd name="connsiteX2-885" fmla="*/ 1590814 w 4074941"/>
              <a:gd name="connsiteY2-886" fmla="*/ 186677 h 1742635"/>
              <a:gd name="connsiteX3-887" fmla="*/ 157294 w 4074941"/>
              <a:gd name="connsiteY3-888" fmla="*/ 1712087 h 1742635"/>
              <a:gd name="connsiteX4-889" fmla="*/ 152632 w 4074941"/>
              <a:gd name="connsiteY4-890" fmla="*/ 1742635 h 1742635"/>
              <a:gd name="connsiteX5-891" fmla="*/ 0 w 4074941"/>
              <a:gd name="connsiteY5-892" fmla="*/ 1742635 h 1742635"/>
              <a:gd name="connsiteX6-893" fmla="*/ 9308 w 4074941"/>
              <a:gd name="connsiteY6-894" fmla="*/ 1681644 h 1742635"/>
              <a:gd name="connsiteX7-895" fmla="*/ 1551258 w 4074941"/>
              <a:gd name="connsiteY7-896" fmla="*/ 40854 h 1742635"/>
              <a:gd name="connsiteX8-897" fmla="*/ 1728245 w 4074941"/>
              <a:gd name="connsiteY8-898" fmla="*/ 1185 h 1742635"/>
              <a:gd name="connsiteX9-899" fmla="*/ 2467294 w 4074941"/>
              <a:gd name="connsiteY9-900" fmla="*/ 148696 h 1742635"/>
              <a:gd name="connsiteX10-901" fmla="*/ 2494033 w 4074941"/>
              <a:gd name="connsiteY10-902" fmla="*/ 0 h 1742635"/>
              <a:gd name="connsiteX11-903" fmla="*/ 4074930 w 4074941"/>
              <a:gd name="connsiteY11-904" fmla="*/ 1742635 h 1742635"/>
              <a:gd name="connsiteX12-905" fmla="*/ 2467294 w 4074941"/>
              <a:gd name="connsiteY12-906" fmla="*/ 148696 h 1742635"/>
              <a:gd name="connsiteX0-907" fmla="*/ 1728245 w 2494033"/>
              <a:gd name="connsiteY0-908" fmla="*/ 1185 h 1742635"/>
              <a:gd name="connsiteX1-909" fmla="*/ 1728245 w 2494033"/>
              <a:gd name="connsiteY1-910" fmla="*/ 155874 h 1742635"/>
              <a:gd name="connsiteX2-911" fmla="*/ 1590814 w 2494033"/>
              <a:gd name="connsiteY2-912" fmla="*/ 186677 h 1742635"/>
              <a:gd name="connsiteX3-913" fmla="*/ 157294 w 2494033"/>
              <a:gd name="connsiteY3-914" fmla="*/ 1712087 h 1742635"/>
              <a:gd name="connsiteX4-915" fmla="*/ 152632 w 2494033"/>
              <a:gd name="connsiteY4-916" fmla="*/ 1742635 h 1742635"/>
              <a:gd name="connsiteX5-917" fmla="*/ 0 w 2494033"/>
              <a:gd name="connsiteY5-918" fmla="*/ 1742635 h 1742635"/>
              <a:gd name="connsiteX6-919" fmla="*/ 9308 w 2494033"/>
              <a:gd name="connsiteY6-920" fmla="*/ 1681644 h 1742635"/>
              <a:gd name="connsiteX7-921" fmla="*/ 1551258 w 2494033"/>
              <a:gd name="connsiteY7-922" fmla="*/ 40854 h 1742635"/>
              <a:gd name="connsiteX8-923" fmla="*/ 1728245 w 2494033"/>
              <a:gd name="connsiteY8-924" fmla="*/ 1185 h 1742635"/>
              <a:gd name="connsiteX9-925" fmla="*/ 2467294 w 2494033"/>
              <a:gd name="connsiteY9-926" fmla="*/ 148696 h 1742635"/>
              <a:gd name="connsiteX10-927" fmla="*/ 2494033 w 2494033"/>
              <a:gd name="connsiteY10-928" fmla="*/ 0 h 1742635"/>
              <a:gd name="connsiteX11-929" fmla="*/ 2467294 w 2494033"/>
              <a:gd name="connsiteY11-930" fmla="*/ 148696 h 1742635"/>
              <a:gd name="connsiteX0-931" fmla="*/ 1728245 w 1728245"/>
              <a:gd name="connsiteY0-932" fmla="*/ 0 h 1741450"/>
              <a:gd name="connsiteX1-933" fmla="*/ 1728245 w 1728245"/>
              <a:gd name="connsiteY1-934" fmla="*/ 154689 h 1741450"/>
              <a:gd name="connsiteX2-935" fmla="*/ 1590814 w 1728245"/>
              <a:gd name="connsiteY2-936" fmla="*/ 185492 h 1741450"/>
              <a:gd name="connsiteX3-937" fmla="*/ 157294 w 1728245"/>
              <a:gd name="connsiteY3-938" fmla="*/ 1710902 h 1741450"/>
              <a:gd name="connsiteX4-939" fmla="*/ 152632 w 1728245"/>
              <a:gd name="connsiteY4-940" fmla="*/ 1741450 h 1741450"/>
              <a:gd name="connsiteX5-941" fmla="*/ 0 w 1728245"/>
              <a:gd name="connsiteY5-942" fmla="*/ 1741450 h 1741450"/>
              <a:gd name="connsiteX6-943" fmla="*/ 9308 w 1728245"/>
              <a:gd name="connsiteY6-944" fmla="*/ 1680459 h 1741450"/>
              <a:gd name="connsiteX7-945" fmla="*/ 1551258 w 1728245"/>
              <a:gd name="connsiteY7-946" fmla="*/ 39669 h 1741450"/>
              <a:gd name="connsiteX8-947" fmla="*/ 1728245 w 1728245"/>
              <a:gd name="connsiteY8-948" fmla="*/ 0 h 174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728245" h="1741450">
                <a:moveTo>
                  <a:pt x="1728245" y="0"/>
                </a:moveTo>
                <a:lnTo>
                  <a:pt x="1728245" y="154689"/>
                </a:lnTo>
                <a:lnTo>
                  <a:pt x="1590814" y="185492"/>
                </a:lnTo>
                <a:cubicBezTo>
                  <a:pt x="868518" y="380954"/>
                  <a:pt x="308597" y="971505"/>
                  <a:pt x="157294" y="1710902"/>
                </a:cubicBezTo>
                <a:lnTo>
                  <a:pt x="152632" y="1741450"/>
                </a:lnTo>
                <a:lnTo>
                  <a:pt x="0" y="1741450"/>
                </a:lnTo>
                <a:lnTo>
                  <a:pt x="9308" y="1680459"/>
                </a:lnTo>
                <a:cubicBezTo>
                  <a:pt x="172055" y="885136"/>
                  <a:pt x="774328" y="249916"/>
                  <a:pt x="1551258" y="39669"/>
                </a:cubicBezTo>
                <a:lnTo>
                  <a:pt x="1728245" y="0"/>
                </a:lnTo>
                <a:close/>
              </a:path>
            </a:pathLst>
          </a:custGeom>
          <a:gradFill>
            <a:gsLst>
              <a:gs pos="75000">
                <a:srgbClr val="0DA5C9"/>
              </a:gs>
              <a:gs pos="0">
                <a:srgbClr val="00589A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8" name="任意多边形 17"/>
          <p:cNvSpPr/>
          <p:nvPr/>
        </p:nvSpPr>
        <p:spPr>
          <a:xfrm rot="10800000">
            <a:off x="4926468" y="3346074"/>
            <a:ext cx="1296184" cy="1306088"/>
          </a:xfrm>
          <a:custGeom>
            <a:avLst/>
            <a:gdLst>
              <a:gd name="connsiteX0" fmla="*/ 4077146 w 4229778"/>
              <a:gd name="connsiteY0" fmla="*/ 2483128 h 4236914"/>
              <a:gd name="connsiteX1" fmla="*/ 4229778 w 4229778"/>
              <a:gd name="connsiteY1" fmla="*/ 2483128 h 4236914"/>
              <a:gd name="connsiteX2" fmla="*/ 4219362 w 4229778"/>
              <a:gd name="connsiteY2" fmla="*/ 2551377 h 4236914"/>
              <a:gd name="connsiteX3" fmla="*/ 2495141 w 4229778"/>
              <a:gd name="connsiteY3" fmla="*/ 4233021 h 4236914"/>
              <a:gd name="connsiteX4" fmla="*/ 2465953 w 4229778"/>
              <a:gd name="connsiteY4" fmla="*/ 4236914 h 4236914"/>
              <a:gd name="connsiteX5" fmla="*/ 2465953 w 4229778"/>
              <a:gd name="connsiteY5" fmla="*/ 4084652 h 4236914"/>
              <a:gd name="connsiteX6" fmla="*/ 2468402 w 4229778"/>
              <a:gd name="connsiteY6" fmla="*/ 4084325 h 4236914"/>
              <a:gd name="connsiteX7" fmla="*/ 4071376 w 4229778"/>
              <a:gd name="connsiteY7" fmla="*/ 2520934 h 4236914"/>
              <a:gd name="connsiteX8" fmla="*/ 0 w 4229778"/>
              <a:gd name="connsiteY8" fmla="*/ 2483128 h 4236914"/>
              <a:gd name="connsiteX9" fmla="*/ 152633 w 4229778"/>
              <a:gd name="connsiteY9" fmla="*/ 2483128 h 4236914"/>
              <a:gd name="connsiteX10" fmla="*/ 158402 w 4229778"/>
              <a:gd name="connsiteY10" fmla="*/ 2520934 h 4236914"/>
              <a:gd name="connsiteX11" fmla="*/ 1591922 w 4229778"/>
              <a:gd name="connsiteY11" fmla="*/ 4046344 h 4236914"/>
              <a:gd name="connsiteX12" fmla="*/ 1729353 w 4229778"/>
              <a:gd name="connsiteY12" fmla="*/ 4077148 h 4236914"/>
              <a:gd name="connsiteX13" fmla="*/ 1729353 w 4229778"/>
              <a:gd name="connsiteY13" fmla="*/ 4231837 h 4236914"/>
              <a:gd name="connsiteX14" fmla="*/ 1552366 w 4229778"/>
              <a:gd name="connsiteY14" fmla="*/ 4192167 h 4236914"/>
              <a:gd name="connsiteX15" fmla="*/ 10416 w 4229778"/>
              <a:gd name="connsiteY15" fmla="*/ 2551377 h 4236914"/>
              <a:gd name="connsiteX16" fmla="*/ 1729353 w 4229778"/>
              <a:gd name="connsiteY16" fmla="*/ 5078 h 4236914"/>
              <a:gd name="connsiteX17" fmla="*/ 1729353 w 4229778"/>
              <a:gd name="connsiteY17" fmla="*/ 159767 h 4236914"/>
              <a:gd name="connsiteX18" fmla="*/ 1591922 w 4229778"/>
              <a:gd name="connsiteY18" fmla="*/ 190570 h 4236914"/>
              <a:gd name="connsiteX19" fmla="*/ 158402 w 4229778"/>
              <a:gd name="connsiteY19" fmla="*/ 1715980 h 4236914"/>
              <a:gd name="connsiteX20" fmla="*/ 153740 w 4229778"/>
              <a:gd name="connsiteY20" fmla="*/ 1746528 h 4236914"/>
              <a:gd name="connsiteX21" fmla="*/ 1108 w 4229778"/>
              <a:gd name="connsiteY21" fmla="*/ 1746528 h 4236914"/>
              <a:gd name="connsiteX22" fmla="*/ 10416 w 4229778"/>
              <a:gd name="connsiteY22" fmla="*/ 1685537 h 4236914"/>
              <a:gd name="connsiteX23" fmla="*/ 1552366 w 4229778"/>
              <a:gd name="connsiteY23" fmla="*/ 44747 h 4236914"/>
              <a:gd name="connsiteX24" fmla="*/ 2465953 w 4229778"/>
              <a:gd name="connsiteY24" fmla="*/ 0 h 4236914"/>
              <a:gd name="connsiteX25" fmla="*/ 2495141 w 4229778"/>
              <a:gd name="connsiteY25" fmla="*/ 3893 h 4236914"/>
              <a:gd name="connsiteX26" fmla="*/ 4219362 w 4229778"/>
              <a:gd name="connsiteY26" fmla="*/ 1685537 h 4236914"/>
              <a:gd name="connsiteX27" fmla="*/ 4228670 w 4229778"/>
              <a:gd name="connsiteY27" fmla="*/ 1746528 h 4236914"/>
              <a:gd name="connsiteX28" fmla="*/ 4076038 w 4229778"/>
              <a:gd name="connsiteY28" fmla="*/ 1746528 h 4236914"/>
              <a:gd name="connsiteX29" fmla="*/ 4071376 w 4229778"/>
              <a:gd name="connsiteY29" fmla="*/ 1715980 h 4236914"/>
              <a:gd name="connsiteX30" fmla="*/ 2468402 w 4229778"/>
              <a:gd name="connsiteY30" fmla="*/ 152589 h 4236914"/>
              <a:gd name="connsiteX31" fmla="*/ 2465953 w 4229778"/>
              <a:gd name="connsiteY31" fmla="*/ 152263 h 4236914"/>
              <a:gd name="connsiteX0-1" fmla="*/ 4077146 w 4229778"/>
              <a:gd name="connsiteY0-2" fmla="*/ 2483128 h 4236914"/>
              <a:gd name="connsiteX1-3" fmla="*/ 4229778 w 4229778"/>
              <a:gd name="connsiteY1-4" fmla="*/ 2483128 h 4236914"/>
              <a:gd name="connsiteX2-5" fmla="*/ 4219362 w 4229778"/>
              <a:gd name="connsiteY2-6" fmla="*/ 2551377 h 4236914"/>
              <a:gd name="connsiteX3-7" fmla="*/ 2495141 w 4229778"/>
              <a:gd name="connsiteY3-8" fmla="*/ 4233021 h 4236914"/>
              <a:gd name="connsiteX4-9" fmla="*/ 2465953 w 4229778"/>
              <a:gd name="connsiteY4-10" fmla="*/ 4236914 h 4236914"/>
              <a:gd name="connsiteX5-11" fmla="*/ 2465953 w 4229778"/>
              <a:gd name="connsiteY5-12" fmla="*/ 4084652 h 4236914"/>
              <a:gd name="connsiteX6-13" fmla="*/ 2468402 w 4229778"/>
              <a:gd name="connsiteY6-14" fmla="*/ 4084325 h 4236914"/>
              <a:gd name="connsiteX7-15" fmla="*/ 4071376 w 4229778"/>
              <a:gd name="connsiteY7-16" fmla="*/ 2520934 h 4236914"/>
              <a:gd name="connsiteX8-17" fmla="*/ 4077146 w 4229778"/>
              <a:gd name="connsiteY8-18" fmla="*/ 2483128 h 4236914"/>
              <a:gd name="connsiteX9-19" fmla="*/ 0 w 4229778"/>
              <a:gd name="connsiteY9-20" fmla="*/ 2483128 h 4236914"/>
              <a:gd name="connsiteX10-21" fmla="*/ 152633 w 4229778"/>
              <a:gd name="connsiteY10-22" fmla="*/ 2483128 h 4236914"/>
              <a:gd name="connsiteX11-23" fmla="*/ 1591922 w 4229778"/>
              <a:gd name="connsiteY11-24" fmla="*/ 4046344 h 4236914"/>
              <a:gd name="connsiteX12-25" fmla="*/ 1729353 w 4229778"/>
              <a:gd name="connsiteY12-26" fmla="*/ 4077148 h 4236914"/>
              <a:gd name="connsiteX13-27" fmla="*/ 1729353 w 4229778"/>
              <a:gd name="connsiteY13-28" fmla="*/ 4231837 h 4236914"/>
              <a:gd name="connsiteX14-29" fmla="*/ 1552366 w 4229778"/>
              <a:gd name="connsiteY14-30" fmla="*/ 4192167 h 4236914"/>
              <a:gd name="connsiteX15-31" fmla="*/ 10416 w 4229778"/>
              <a:gd name="connsiteY15-32" fmla="*/ 2551377 h 4236914"/>
              <a:gd name="connsiteX16-33" fmla="*/ 0 w 4229778"/>
              <a:gd name="connsiteY16-34" fmla="*/ 2483128 h 4236914"/>
              <a:gd name="connsiteX17-35" fmla="*/ 1729353 w 4229778"/>
              <a:gd name="connsiteY17-36" fmla="*/ 5078 h 4236914"/>
              <a:gd name="connsiteX18-37" fmla="*/ 1729353 w 4229778"/>
              <a:gd name="connsiteY18-38" fmla="*/ 159767 h 4236914"/>
              <a:gd name="connsiteX19-39" fmla="*/ 1591922 w 4229778"/>
              <a:gd name="connsiteY19-40" fmla="*/ 190570 h 4236914"/>
              <a:gd name="connsiteX20-41" fmla="*/ 158402 w 4229778"/>
              <a:gd name="connsiteY20-42" fmla="*/ 1715980 h 4236914"/>
              <a:gd name="connsiteX21-43" fmla="*/ 153740 w 4229778"/>
              <a:gd name="connsiteY21-44" fmla="*/ 1746528 h 4236914"/>
              <a:gd name="connsiteX22-45" fmla="*/ 1108 w 4229778"/>
              <a:gd name="connsiteY22-46" fmla="*/ 1746528 h 4236914"/>
              <a:gd name="connsiteX23-47" fmla="*/ 10416 w 4229778"/>
              <a:gd name="connsiteY23-48" fmla="*/ 1685537 h 4236914"/>
              <a:gd name="connsiteX24-49" fmla="*/ 1552366 w 4229778"/>
              <a:gd name="connsiteY24-50" fmla="*/ 44747 h 4236914"/>
              <a:gd name="connsiteX25-51" fmla="*/ 1729353 w 4229778"/>
              <a:gd name="connsiteY25-52" fmla="*/ 5078 h 4236914"/>
              <a:gd name="connsiteX26-53" fmla="*/ 2465953 w 4229778"/>
              <a:gd name="connsiteY26-54" fmla="*/ 0 h 4236914"/>
              <a:gd name="connsiteX27-55" fmla="*/ 2495141 w 4229778"/>
              <a:gd name="connsiteY27-56" fmla="*/ 3893 h 4236914"/>
              <a:gd name="connsiteX28-57" fmla="*/ 4219362 w 4229778"/>
              <a:gd name="connsiteY28-58" fmla="*/ 1685537 h 4236914"/>
              <a:gd name="connsiteX29-59" fmla="*/ 4228670 w 4229778"/>
              <a:gd name="connsiteY29-60" fmla="*/ 1746528 h 4236914"/>
              <a:gd name="connsiteX30-61" fmla="*/ 4076038 w 4229778"/>
              <a:gd name="connsiteY30-62" fmla="*/ 1746528 h 4236914"/>
              <a:gd name="connsiteX31-63" fmla="*/ 4071376 w 4229778"/>
              <a:gd name="connsiteY31-64" fmla="*/ 1715980 h 4236914"/>
              <a:gd name="connsiteX32" fmla="*/ 2468402 w 4229778"/>
              <a:gd name="connsiteY32" fmla="*/ 152589 h 4236914"/>
              <a:gd name="connsiteX33" fmla="*/ 2465953 w 4229778"/>
              <a:gd name="connsiteY33" fmla="*/ 152263 h 4236914"/>
              <a:gd name="connsiteX34" fmla="*/ 2465953 w 4229778"/>
              <a:gd name="connsiteY34" fmla="*/ 0 h 4236914"/>
              <a:gd name="connsiteX0-65" fmla="*/ 4077146 w 4229778"/>
              <a:gd name="connsiteY0-66" fmla="*/ 2483128 h 4236914"/>
              <a:gd name="connsiteX1-67" fmla="*/ 4229778 w 4229778"/>
              <a:gd name="connsiteY1-68" fmla="*/ 2483128 h 4236914"/>
              <a:gd name="connsiteX2-69" fmla="*/ 4219362 w 4229778"/>
              <a:gd name="connsiteY2-70" fmla="*/ 2551377 h 4236914"/>
              <a:gd name="connsiteX3-71" fmla="*/ 2495141 w 4229778"/>
              <a:gd name="connsiteY3-72" fmla="*/ 4233021 h 4236914"/>
              <a:gd name="connsiteX4-73" fmla="*/ 2465953 w 4229778"/>
              <a:gd name="connsiteY4-74" fmla="*/ 4236914 h 4236914"/>
              <a:gd name="connsiteX5-75" fmla="*/ 2465953 w 4229778"/>
              <a:gd name="connsiteY5-76" fmla="*/ 4084652 h 4236914"/>
              <a:gd name="connsiteX6-77" fmla="*/ 2468402 w 4229778"/>
              <a:gd name="connsiteY6-78" fmla="*/ 4084325 h 4236914"/>
              <a:gd name="connsiteX7-79" fmla="*/ 4071376 w 4229778"/>
              <a:gd name="connsiteY7-80" fmla="*/ 2520934 h 4236914"/>
              <a:gd name="connsiteX8-81" fmla="*/ 4077146 w 4229778"/>
              <a:gd name="connsiteY8-82" fmla="*/ 2483128 h 4236914"/>
              <a:gd name="connsiteX9-83" fmla="*/ 0 w 4229778"/>
              <a:gd name="connsiteY9-84" fmla="*/ 2483128 h 4236914"/>
              <a:gd name="connsiteX10-85" fmla="*/ 1591922 w 4229778"/>
              <a:gd name="connsiteY10-86" fmla="*/ 4046344 h 4236914"/>
              <a:gd name="connsiteX11-87" fmla="*/ 1729353 w 4229778"/>
              <a:gd name="connsiteY11-88" fmla="*/ 4077148 h 4236914"/>
              <a:gd name="connsiteX12-89" fmla="*/ 1729353 w 4229778"/>
              <a:gd name="connsiteY12-90" fmla="*/ 4231837 h 4236914"/>
              <a:gd name="connsiteX13-91" fmla="*/ 1552366 w 4229778"/>
              <a:gd name="connsiteY13-92" fmla="*/ 4192167 h 4236914"/>
              <a:gd name="connsiteX14-93" fmla="*/ 10416 w 4229778"/>
              <a:gd name="connsiteY14-94" fmla="*/ 2551377 h 4236914"/>
              <a:gd name="connsiteX15-95" fmla="*/ 0 w 4229778"/>
              <a:gd name="connsiteY15-96" fmla="*/ 2483128 h 4236914"/>
              <a:gd name="connsiteX16-97" fmla="*/ 1729353 w 4229778"/>
              <a:gd name="connsiteY16-98" fmla="*/ 5078 h 4236914"/>
              <a:gd name="connsiteX17-99" fmla="*/ 1729353 w 4229778"/>
              <a:gd name="connsiteY17-100" fmla="*/ 159767 h 4236914"/>
              <a:gd name="connsiteX18-101" fmla="*/ 1591922 w 4229778"/>
              <a:gd name="connsiteY18-102" fmla="*/ 190570 h 4236914"/>
              <a:gd name="connsiteX19-103" fmla="*/ 158402 w 4229778"/>
              <a:gd name="connsiteY19-104" fmla="*/ 1715980 h 4236914"/>
              <a:gd name="connsiteX20-105" fmla="*/ 153740 w 4229778"/>
              <a:gd name="connsiteY20-106" fmla="*/ 1746528 h 4236914"/>
              <a:gd name="connsiteX21-107" fmla="*/ 1108 w 4229778"/>
              <a:gd name="connsiteY21-108" fmla="*/ 1746528 h 4236914"/>
              <a:gd name="connsiteX22-109" fmla="*/ 10416 w 4229778"/>
              <a:gd name="connsiteY22-110" fmla="*/ 1685537 h 4236914"/>
              <a:gd name="connsiteX23-111" fmla="*/ 1552366 w 4229778"/>
              <a:gd name="connsiteY23-112" fmla="*/ 44747 h 4236914"/>
              <a:gd name="connsiteX24-113" fmla="*/ 1729353 w 4229778"/>
              <a:gd name="connsiteY24-114" fmla="*/ 5078 h 4236914"/>
              <a:gd name="connsiteX25-115" fmla="*/ 2465953 w 4229778"/>
              <a:gd name="connsiteY25-116" fmla="*/ 0 h 4236914"/>
              <a:gd name="connsiteX26-117" fmla="*/ 2495141 w 4229778"/>
              <a:gd name="connsiteY26-118" fmla="*/ 3893 h 4236914"/>
              <a:gd name="connsiteX27-119" fmla="*/ 4219362 w 4229778"/>
              <a:gd name="connsiteY27-120" fmla="*/ 1685537 h 4236914"/>
              <a:gd name="connsiteX28-121" fmla="*/ 4228670 w 4229778"/>
              <a:gd name="connsiteY28-122" fmla="*/ 1746528 h 4236914"/>
              <a:gd name="connsiteX29-123" fmla="*/ 4076038 w 4229778"/>
              <a:gd name="connsiteY29-124" fmla="*/ 1746528 h 4236914"/>
              <a:gd name="connsiteX30-125" fmla="*/ 4071376 w 4229778"/>
              <a:gd name="connsiteY30-126" fmla="*/ 1715980 h 4236914"/>
              <a:gd name="connsiteX31-127" fmla="*/ 2468402 w 4229778"/>
              <a:gd name="connsiteY31-128" fmla="*/ 152589 h 4236914"/>
              <a:gd name="connsiteX32-129" fmla="*/ 2465953 w 4229778"/>
              <a:gd name="connsiteY32-130" fmla="*/ 152263 h 4236914"/>
              <a:gd name="connsiteX33-131" fmla="*/ 2465953 w 4229778"/>
              <a:gd name="connsiteY33-132" fmla="*/ 0 h 4236914"/>
              <a:gd name="connsiteX0-133" fmla="*/ 4076038 w 4228670"/>
              <a:gd name="connsiteY0-134" fmla="*/ 2483128 h 4236914"/>
              <a:gd name="connsiteX1-135" fmla="*/ 4228670 w 4228670"/>
              <a:gd name="connsiteY1-136" fmla="*/ 2483128 h 4236914"/>
              <a:gd name="connsiteX2-137" fmla="*/ 4218254 w 4228670"/>
              <a:gd name="connsiteY2-138" fmla="*/ 2551377 h 4236914"/>
              <a:gd name="connsiteX3-139" fmla="*/ 2494033 w 4228670"/>
              <a:gd name="connsiteY3-140" fmla="*/ 4233021 h 4236914"/>
              <a:gd name="connsiteX4-141" fmla="*/ 2464845 w 4228670"/>
              <a:gd name="connsiteY4-142" fmla="*/ 4236914 h 4236914"/>
              <a:gd name="connsiteX5-143" fmla="*/ 2464845 w 4228670"/>
              <a:gd name="connsiteY5-144" fmla="*/ 4084652 h 4236914"/>
              <a:gd name="connsiteX6-145" fmla="*/ 2467294 w 4228670"/>
              <a:gd name="connsiteY6-146" fmla="*/ 4084325 h 4236914"/>
              <a:gd name="connsiteX7-147" fmla="*/ 4070268 w 4228670"/>
              <a:gd name="connsiteY7-148" fmla="*/ 2520934 h 4236914"/>
              <a:gd name="connsiteX8-149" fmla="*/ 4076038 w 4228670"/>
              <a:gd name="connsiteY8-150" fmla="*/ 2483128 h 4236914"/>
              <a:gd name="connsiteX9-151" fmla="*/ 9308 w 4228670"/>
              <a:gd name="connsiteY9-152" fmla="*/ 2551377 h 4236914"/>
              <a:gd name="connsiteX10-153" fmla="*/ 1590814 w 4228670"/>
              <a:gd name="connsiteY10-154" fmla="*/ 4046344 h 4236914"/>
              <a:gd name="connsiteX11-155" fmla="*/ 1728245 w 4228670"/>
              <a:gd name="connsiteY11-156" fmla="*/ 4077148 h 4236914"/>
              <a:gd name="connsiteX12-157" fmla="*/ 1728245 w 4228670"/>
              <a:gd name="connsiteY12-158" fmla="*/ 4231837 h 4236914"/>
              <a:gd name="connsiteX13-159" fmla="*/ 1551258 w 4228670"/>
              <a:gd name="connsiteY13-160" fmla="*/ 4192167 h 4236914"/>
              <a:gd name="connsiteX14-161" fmla="*/ 9308 w 4228670"/>
              <a:gd name="connsiteY14-162" fmla="*/ 2551377 h 4236914"/>
              <a:gd name="connsiteX15-163" fmla="*/ 1728245 w 4228670"/>
              <a:gd name="connsiteY15-164" fmla="*/ 5078 h 4236914"/>
              <a:gd name="connsiteX16-165" fmla="*/ 1728245 w 4228670"/>
              <a:gd name="connsiteY16-166" fmla="*/ 159767 h 4236914"/>
              <a:gd name="connsiteX17-167" fmla="*/ 1590814 w 4228670"/>
              <a:gd name="connsiteY17-168" fmla="*/ 190570 h 4236914"/>
              <a:gd name="connsiteX18-169" fmla="*/ 157294 w 4228670"/>
              <a:gd name="connsiteY18-170" fmla="*/ 1715980 h 4236914"/>
              <a:gd name="connsiteX19-171" fmla="*/ 152632 w 4228670"/>
              <a:gd name="connsiteY19-172" fmla="*/ 1746528 h 4236914"/>
              <a:gd name="connsiteX20-173" fmla="*/ 0 w 4228670"/>
              <a:gd name="connsiteY20-174" fmla="*/ 1746528 h 4236914"/>
              <a:gd name="connsiteX21-175" fmla="*/ 9308 w 4228670"/>
              <a:gd name="connsiteY21-176" fmla="*/ 1685537 h 4236914"/>
              <a:gd name="connsiteX22-177" fmla="*/ 1551258 w 4228670"/>
              <a:gd name="connsiteY22-178" fmla="*/ 44747 h 4236914"/>
              <a:gd name="connsiteX23-179" fmla="*/ 1728245 w 4228670"/>
              <a:gd name="connsiteY23-180" fmla="*/ 5078 h 4236914"/>
              <a:gd name="connsiteX24-181" fmla="*/ 2464845 w 4228670"/>
              <a:gd name="connsiteY24-182" fmla="*/ 0 h 4236914"/>
              <a:gd name="connsiteX25-183" fmla="*/ 2494033 w 4228670"/>
              <a:gd name="connsiteY25-184" fmla="*/ 3893 h 4236914"/>
              <a:gd name="connsiteX26-185" fmla="*/ 4218254 w 4228670"/>
              <a:gd name="connsiteY26-186" fmla="*/ 1685537 h 4236914"/>
              <a:gd name="connsiteX27-187" fmla="*/ 4227562 w 4228670"/>
              <a:gd name="connsiteY27-188" fmla="*/ 1746528 h 4236914"/>
              <a:gd name="connsiteX28-189" fmla="*/ 4074930 w 4228670"/>
              <a:gd name="connsiteY28-190" fmla="*/ 1746528 h 4236914"/>
              <a:gd name="connsiteX29-191" fmla="*/ 4070268 w 4228670"/>
              <a:gd name="connsiteY29-192" fmla="*/ 1715980 h 4236914"/>
              <a:gd name="connsiteX30-193" fmla="*/ 2467294 w 4228670"/>
              <a:gd name="connsiteY30-194" fmla="*/ 152589 h 4236914"/>
              <a:gd name="connsiteX31-195" fmla="*/ 2464845 w 4228670"/>
              <a:gd name="connsiteY31-196" fmla="*/ 152263 h 4236914"/>
              <a:gd name="connsiteX32-197" fmla="*/ 2464845 w 4228670"/>
              <a:gd name="connsiteY32-198" fmla="*/ 0 h 4236914"/>
              <a:gd name="connsiteX0-199" fmla="*/ 4076038 w 4228670"/>
              <a:gd name="connsiteY0-200" fmla="*/ 2483128 h 4236914"/>
              <a:gd name="connsiteX1-201" fmla="*/ 4228670 w 4228670"/>
              <a:gd name="connsiteY1-202" fmla="*/ 2483128 h 4236914"/>
              <a:gd name="connsiteX2-203" fmla="*/ 4218254 w 4228670"/>
              <a:gd name="connsiteY2-204" fmla="*/ 2551377 h 4236914"/>
              <a:gd name="connsiteX3-205" fmla="*/ 2494033 w 4228670"/>
              <a:gd name="connsiteY3-206" fmla="*/ 4233021 h 4236914"/>
              <a:gd name="connsiteX4-207" fmla="*/ 2464845 w 4228670"/>
              <a:gd name="connsiteY4-208" fmla="*/ 4236914 h 4236914"/>
              <a:gd name="connsiteX5-209" fmla="*/ 2464845 w 4228670"/>
              <a:gd name="connsiteY5-210" fmla="*/ 4084652 h 4236914"/>
              <a:gd name="connsiteX6-211" fmla="*/ 2467294 w 4228670"/>
              <a:gd name="connsiteY6-212" fmla="*/ 4084325 h 4236914"/>
              <a:gd name="connsiteX7-213" fmla="*/ 4070268 w 4228670"/>
              <a:gd name="connsiteY7-214" fmla="*/ 2520934 h 4236914"/>
              <a:gd name="connsiteX8-215" fmla="*/ 4076038 w 4228670"/>
              <a:gd name="connsiteY8-216" fmla="*/ 2483128 h 4236914"/>
              <a:gd name="connsiteX9-217" fmla="*/ 1551258 w 4228670"/>
              <a:gd name="connsiteY9-218" fmla="*/ 4192167 h 4236914"/>
              <a:gd name="connsiteX10-219" fmla="*/ 1590814 w 4228670"/>
              <a:gd name="connsiteY10-220" fmla="*/ 4046344 h 4236914"/>
              <a:gd name="connsiteX11-221" fmla="*/ 1728245 w 4228670"/>
              <a:gd name="connsiteY11-222" fmla="*/ 4077148 h 4236914"/>
              <a:gd name="connsiteX12-223" fmla="*/ 1728245 w 4228670"/>
              <a:gd name="connsiteY12-224" fmla="*/ 4231837 h 4236914"/>
              <a:gd name="connsiteX13-225" fmla="*/ 1551258 w 4228670"/>
              <a:gd name="connsiteY13-226" fmla="*/ 4192167 h 4236914"/>
              <a:gd name="connsiteX14-227" fmla="*/ 1728245 w 4228670"/>
              <a:gd name="connsiteY14-228" fmla="*/ 5078 h 4236914"/>
              <a:gd name="connsiteX15-229" fmla="*/ 1728245 w 4228670"/>
              <a:gd name="connsiteY15-230" fmla="*/ 159767 h 4236914"/>
              <a:gd name="connsiteX16-231" fmla="*/ 1590814 w 4228670"/>
              <a:gd name="connsiteY16-232" fmla="*/ 190570 h 4236914"/>
              <a:gd name="connsiteX17-233" fmla="*/ 157294 w 4228670"/>
              <a:gd name="connsiteY17-234" fmla="*/ 1715980 h 4236914"/>
              <a:gd name="connsiteX18-235" fmla="*/ 152632 w 4228670"/>
              <a:gd name="connsiteY18-236" fmla="*/ 1746528 h 4236914"/>
              <a:gd name="connsiteX19-237" fmla="*/ 0 w 4228670"/>
              <a:gd name="connsiteY19-238" fmla="*/ 1746528 h 4236914"/>
              <a:gd name="connsiteX20-239" fmla="*/ 9308 w 4228670"/>
              <a:gd name="connsiteY20-240" fmla="*/ 1685537 h 4236914"/>
              <a:gd name="connsiteX21-241" fmla="*/ 1551258 w 4228670"/>
              <a:gd name="connsiteY21-242" fmla="*/ 44747 h 4236914"/>
              <a:gd name="connsiteX22-243" fmla="*/ 1728245 w 4228670"/>
              <a:gd name="connsiteY22-244" fmla="*/ 5078 h 4236914"/>
              <a:gd name="connsiteX23-245" fmla="*/ 2464845 w 4228670"/>
              <a:gd name="connsiteY23-246" fmla="*/ 0 h 4236914"/>
              <a:gd name="connsiteX24-247" fmla="*/ 2494033 w 4228670"/>
              <a:gd name="connsiteY24-248" fmla="*/ 3893 h 4236914"/>
              <a:gd name="connsiteX25-249" fmla="*/ 4218254 w 4228670"/>
              <a:gd name="connsiteY25-250" fmla="*/ 1685537 h 4236914"/>
              <a:gd name="connsiteX26-251" fmla="*/ 4227562 w 4228670"/>
              <a:gd name="connsiteY26-252" fmla="*/ 1746528 h 4236914"/>
              <a:gd name="connsiteX27-253" fmla="*/ 4074930 w 4228670"/>
              <a:gd name="connsiteY27-254" fmla="*/ 1746528 h 4236914"/>
              <a:gd name="connsiteX28-255" fmla="*/ 4070268 w 4228670"/>
              <a:gd name="connsiteY28-256" fmla="*/ 1715980 h 4236914"/>
              <a:gd name="connsiteX29-257" fmla="*/ 2467294 w 4228670"/>
              <a:gd name="connsiteY29-258" fmla="*/ 152589 h 4236914"/>
              <a:gd name="connsiteX30-259" fmla="*/ 2464845 w 4228670"/>
              <a:gd name="connsiteY30-260" fmla="*/ 152263 h 4236914"/>
              <a:gd name="connsiteX31-261" fmla="*/ 2464845 w 4228670"/>
              <a:gd name="connsiteY31-262" fmla="*/ 0 h 4236914"/>
              <a:gd name="connsiteX0-263" fmla="*/ 4076038 w 4228670"/>
              <a:gd name="connsiteY0-264" fmla="*/ 2483128 h 4236914"/>
              <a:gd name="connsiteX1-265" fmla="*/ 4228670 w 4228670"/>
              <a:gd name="connsiteY1-266" fmla="*/ 2483128 h 4236914"/>
              <a:gd name="connsiteX2-267" fmla="*/ 4218254 w 4228670"/>
              <a:gd name="connsiteY2-268" fmla="*/ 2551377 h 4236914"/>
              <a:gd name="connsiteX3-269" fmla="*/ 2494033 w 4228670"/>
              <a:gd name="connsiteY3-270" fmla="*/ 4233021 h 4236914"/>
              <a:gd name="connsiteX4-271" fmla="*/ 2464845 w 4228670"/>
              <a:gd name="connsiteY4-272" fmla="*/ 4236914 h 4236914"/>
              <a:gd name="connsiteX5-273" fmla="*/ 2464845 w 4228670"/>
              <a:gd name="connsiteY5-274" fmla="*/ 4084652 h 4236914"/>
              <a:gd name="connsiteX6-275" fmla="*/ 2467294 w 4228670"/>
              <a:gd name="connsiteY6-276" fmla="*/ 4084325 h 4236914"/>
              <a:gd name="connsiteX7-277" fmla="*/ 4070268 w 4228670"/>
              <a:gd name="connsiteY7-278" fmla="*/ 2520934 h 4236914"/>
              <a:gd name="connsiteX8-279" fmla="*/ 4076038 w 4228670"/>
              <a:gd name="connsiteY8-280" fmla="*/ 2483128 h 4236914"/>
              <a:gd name="connsiteX9-281" fmla="*/ 1551258 w 4228670"/>
              <a:gd name="connsiteY9-282" fmla="*/ 4192167 h 4236914"/>
              <a:gd name="connsiteX10-283" fmla="*/ 1728245 w 4228670"/>
              <a:gd name="connsiteY10-284" fmla="*/ 4077148 h 4236914"/>
              <a:gd name="connsiteX11-285" fmla="*/ 1728245 w 4228670"/>
              <a:gd name="connsiteY11-286" fmla="*/ 4231837 h 4236914"/>
              <a:gd name="connsiteX12-287" fmla="*/ 1551258 w 4228670"/>
              <a:gd name="connsiteY12-288" fmla="*/ 4192167 h 4236914"/>
              <a:gd name="connsiteX13-289" fmla="*/ 1728245 w 4228670"/>
              <a:gd name="connsiteY13-290" fmla="*/ 5078 h 4236914"/>
              <a:gd name="connsiteX14-291" fmla="*/ 1728245 w 4228670"/>
              <a:gd name="connsiteY14-292" fmla="*/ 159767 h 4236914"/>
              <a:gd name="connsiteX15-293" fmla="*/ 1590814 w 4228670"/>
              <a:gd name="connsiteY15-294" fmla="*/ 190570 h 4236914"/>
              <a:gd name="connsiteX16-295" fmla="*/ 157294 w 4228670"/>
              <a:gd name="connsiteY16-296" fmla="*/ 1715980 h 4236914"/>
              <a:gd name="connsiteX17-297" fmla="*/ 152632 w 4228670"/>
              <a:gd name="connsiteY17-298" fmla="*/ 1746528 h 4236914"/>
              <a:gd name="connsiteX18-299" fmla="*/ 0 w 4228670"/>
              <a:gd name="connsiteY18-300" fmla="*/ 1746528 h 4236914"/>
              <a:gd name="connsiteX19-301" fmla="*/ 9308 w 4228670"/>
              <a:gd name="connsiteY19-302" fmla="*/ 1685537 h 4236914"/>
              <a:gd name="connsiteX20-303" fmla="*/ 1551258 w 4228670"/>
              <a:gd name="connsiteY20-304" fmla="*/ 44747 h 4236914"/>
              <a:gd name="connsiteX21-305" fmla="*/ 1728245 w 4228670"/>
              <a:gd name="connsiteY21-306" fmla="*/ 5078 h 4236914"/>
              <a:gd name="connsiteX22-307" fmla="*/ 2464845 w 4228670"/>
              <a:gd name="connsiteY22-308" fmla="*/ 0 h 4236914"/>
              <a:gd name="connsiteX23-309" fmla="*/ 2494033 w 4228670"/>
              <a:gd name="connsiteY23-310" fmla="*/ 3893 h 4236914"/>
              <a:gd name="connsiteX24-311" fmla="*/ 4218254 w 4228670"/>
              <a:gd name="connsiteY24-312" fmla="*/ 1685537 h 4236914"/>
              <a:gd name="connsiteX25-313" fmla="*/ 4227562 w 4228670"/>
              <a:gd name="connsiteY25-314" fmla="*/ 1746528 h 4236914"/>
              <a:gd name="connsiteX26-315" fmla="*/ 4074930 w 4228670"/>
              <a:gd name="connsiteY26-316" fmla="*/ 1746528 h 4236914"/>
              <a:gd name="connsiteX27-317" fmla="*/ 4070268 w 4228670"/>
              <a:gd name="connsiteY27-318" fmla="*/ 1715980 h 4236914"/>
              <a:gd name="connsiteX28-319" fmla="*/ 2467294 w 4228670"/>
              <a:gd name="connsiteY28-320" fmla="*/ 152589 h 4236914"/>
              <a:gd name="connsiteX29-321" fmla="*/ 2464845 w 4228670"/>
              <a:gd name="connsiteY29-322" fmla="*/ 152263 h 4236914"/>
              <a:gd name="connsiteX30-323" fmla="*/ 2464845 w 4228670"/>
              <a:gd name="connsiteY30-324" fmla="*/ 0 h 4236914"/>
              <a:gd name="connsiteX0-325" fmla="*/ 4076038 w 4228670"/>
              <a:gd name="connsiteY0-326" fmla="*/ 2483128 h 4236914"/>
              <a:gd name="connsiteX1-327" fmla="*/ 4228670 w 4228670"/>
              <a:gd name="connsiteY1-328" fmla="*/ 2483128 h 4236914"/>
              <a:gd name="connsiteX2-329" fmla="*/ 4218254 w 4228670"/>
              <a:gd name="connsiteY2-330" fmla="*/ 2551377 h 4236914"/>
              <a:gd name="connsiteX3-331" fmla="*/ 2494033 w 4228670"/>
              <a:gd name="connsiteY3-332" fmla="*/ 4233021 h 4236914"/>
              <a:gd name="connsiteX4-333" fmla="*/ 2464845 w 4228670"/>
              <a:gd name="connsiteY4-334" fmla="*/ 4236914 h 4236914"/>
              <a:gd name="connsiteX5-335" fmla="*/ 2464845 w 4228670"/>
              <a:gd name="connsiteY5-336" fmla="*/ 4084652 h 4236914"/>
              <a:gd name="connsiteX6-337" fmla="*/ 2467294 w 4228670"/>
              <a:gd name="connsiteY6-338" fmla="*/ 4084325 h 4236914"/>
              <a:gd name="connsiteX7-339" fmla="*/ 4070268 w 4228670"/>
              <a:gd name="connsiteY7-340" fmla="*/ 2520934 h 4236914"/>
              <a:gd name="connsiteX8-341" fmla="*/ 4076038 w 4228670"/>
              <a:gd name="connsiteY8-342" fmla="*/ 2483128 h 4236914"/>
              <a:gd name="connsiteX9-343" fmla="*/ 1551258 w 4228670"/>
              <a:gd name="connsiteY9-344" fmla="*/ 4192167 h 4236914"/>
              <a:gd name="connsiteX10-345" fmla="*/ 1728245 w 4228670"/>
              <a:gd name="connsiteY10-346" fmla="*/ 4231837 h 4236914"/>
              <a:gd name="connsiteX11-347" fmla="*/ 1551258 w 4228670"/>
              <a:gd name="connsiteY11-348" fmla="*/ 4192167 h 4236914"/>
              <a:gd name="connsiteX12-349" fmla="*/ 1728245 w 4228670"/>
              <a:gd name="connsiteY12-350" fmla="*/ 5078 h 4236914"/>
              <a:gd name="connsiteX13-351" fmla="*/ 1728245 w 4228670"/>
              <a:gd name="connsiteY13-352" fmla="*/ 159767 h 4236914"/>
              <a:gd name="connsiteX14-353" fmla="*/ 1590814 w 4228670"/>
              <a:gd name="connsiteY14-354" fmla="*/ 190570 h 4236914"/>
              <a:gd name="connsiteX15-355" fmla="*/ 157294 w 4228670"/>
              <a:gd name="connsiteY15-356" fmla="*/ 1715980 h 4236914"/>
              <a:gd name="connsiteX16-357" fmla="*/ 152632 w 4228670"/>
              <a:gd name="connsiteY16-358" fmla="*/ 1746528 h 4236914"/>
              <a:gd name="connsiteX17-359" fmla="*/ 0 w 4228670"/>
              <a:gd name="connsiteY17-360" fmla="*/ 1746528 h 4236914"/>
              <a:gd name="connsiteX18-361" fmla="*/ 9308 w 4228670"/>
              <a:gd name="connsiteY18-362" fmla="*/ 1685537 h 4236914"/>
              <a:gd name="connsiteX19-363" fmla="*/ 1551258 w 4228670"/>
              <a:gd name="connsiteY19-364" fmla="*/ 44747 h 4236914"/>
              <a:gd name="connsiteX20-365" fmla="*/ 1728245 w 4228670"/>
              <a:gd name="connsiteY20-366" fmla="*/ 5078 h 4236914"/>
              <a:gd name="connsiteX21-367" fmla="*/ 2464845 w 4228670"/>
              <a:gd name="connsiteY21-368" fmla="*/ 0 h 4236914"/>
              <a:gd name="connsiteX22-369" fmla="*/ 2494033 w 4228670"/>
              <a:gd name="connsiteY22-370" fmla="*/ 3893 h 4236914"/>
              <a:gd name="connsiteX23-371" fmla="*/ 4218254 w 4228670"/>
              <a:gd name="connsiteY23-372" fmla="*/ 1685537 h 4236914"/>
              <a:gd name="connsiteX24-373" fmla="*/ 4227562 w 4228670"/>
              <a:gd name="connsiteY24-374" fmla="*/ 1746528 h 4236914"/>
              <a:gd name="connsiteX25-375" fmla="*/ 4074930 w 4228670"/>
              <a:gd name="connsiteY25-376" fmla="*/ 1746528 h 4236914"/>
              <a:gd name="connsiteX26-377" fmla="*/ 4070268 w 4228670"/>
              <a:gd name="connsiteY26-378" fmla="*/ 1715980 h 4236914"/>
              <a:gd name="connsiteX27-379" fmla="*/ 2467294 w 4228670"/>
              <a:gd name="connsiteY27-380" fmla="*/ 152589 h 4236914"/>
              <a:gd name="connsiteX28-381" fmla="*/ 2464845 w 4228670"/>
              <a:gd name="connsiteY28-382" fmla="*/ 152263 h 4236914"/>
              <a:gd name="connsiteX29-383" fmla="*/ 2464845 w 4228670"/>
              <a:gd name="connsiteY29-384" fmla="*/ 0 h 4236914"/>
              <a:gd name="connsiteX0-385" fmla="*/ 4076038 w 4228670"/>
              <a:gd name="connsiteY0-386" fmla="*/ 2483128 h 4236914"/>
              <a:gd name="connsiteX1-387" fmla="*/ 4228670 w 4228670"/>
              <a:gd name="connsiteY1-388" fmla="*/ 2483128 h 4236914"/>
              <a:gd name="connsiteX2-389" fmla="*/ 4218254 w 4228670"/>
              <a:gd name="connsiteY2-390" fmla="*/ 2551377 h 4236914"/>
              <a:gd name="connsiteX3-391" fmla="*/ 2494033 w 4228670"/>
              <a:gd name="connsiteY3-392" fmla="*/ 4233021 h 4236914"/>
              <a:gd name="connsiteX4-393" fmla="*/ 2464845 w 4228670"/>
              <a:gd name="connsiteY4-394" fmla="*/ 4236914 h 4236914"/>
              <a:gd name="connsiteX5-395" fmla="*/ 2464845 w 4228670"/>
              <a:gd name="connsiteY5-396" fmla="*/ 4084652 h 4236914"/>
              <a:gd name="connsiteX6-397" fmla="*/ 2467294 w 4228670"/>
              <a:gd name="connsiteY6-398" fmla="*/ 4084325 h 4236914"/>
              <a:gd name="connsiteX7-399" fmla="*/ 4070268 w 4228670"/>
              <a:gd name="connsiteY7-400" fmla="*/ 2520934 h 4236914"/>
              <a:gd name="connsiteX8-401" fmla="*/ 4076038 w 4228670"/>
              <a:gd name="connsiteY8-402" fmla="*/ 2483128 h 4236914"/>
              <a:gd name="connsiteX9-403" fmla="*/ 1728245 w 4228670"/>
              <a:gd name="connsiteY9-404" fmla="*/ 5078 h 4236914"/>
              <a:gd name="connsiteX10-405" fmla="*/ 1728245 w 4228670"/>
              <a:gd name="connsiteY10-406" fmla="*/ 159767 h 4236914"/>
              <a:gd name="connsiteX11-407" fmla="*/ 1590814 w 4228670"/>
              <a:gd name="connsiteY11-408" fmla="*/ 190570 h 4236914"/>
              <a:gd name="connsiteX12-409" fmla="*/ 157294 w 4228670"/>
              <a:gd name="connsiteY12-410" fmla="*/ 1715980 h 4236914"/>
              <a:gd name="connsiteX13-411" fmla="*/ 152632 w 4228670"/>
              <a:gd name="connsiteY13-412" fmla="*/ 1746528 h 4236914"/>
              <a:gd name="connsiteX14-413" fmla="*/ 0 w 4228670"/>
              <a:gd name="connsiteY14-414" fmla="*/ 1746528 h 4236914"/>
              <a:gd name="connsiteX15-415" fmla="*/ 9308 w 4228670"/>
              <a:gd name="connsiteY15-416" fmla="*/ 1685537 h 4236914"/>
              <a:gd name="connsiteX16-417" fmla="*/ 1551258 w 4228670"/>
              <a:gd name="connsiteY16-418" fmla="*/ 44747 h 4236914"/>
              <a:gd name="connsiteX17-419" fmla="*/ 1728245 w 4228670"/>
              <a:gd name="connsiteY17-420" fmla="*/ 5078 h 4236914"/>
              <a:gd name="connsiteX18-421" fmla="*/ 2464845 w 4228670"/>
              <a:gd name="connsiteY18-422" fmla="*/ 0 h 4236914"/>
              <a:gd name="connsiteX19-423" fmla="*/ 2494033 w 4228670"/>
              <a:gd name="connsiteY19-424" fmla="*/ 3893 h 4236914"/>
              <a:gd name="connsiteX20-425" fmla="*/ 4218254 w 4228670"/>
              <a:gd name="connsiteY20-426" fmla="*/ 1685537 h 4236914"/>
              <a:gd name="connsiteX21-427" fmla="*/ 4227562 w 4228670"/>
              <a:gd name="connsiteY21-428" fmla="*/ 1746528 h 4236914"/>
              <a:gd name="connsiteX22-429" fmla="*/ 4074930 w 4228670"/>
              <a:gd name="connsiteY22-430" fmla="*/ 1746528 h 4236914"/>
              <a:gd name="connsiteX23-431" fmla="*/ 4070268 w 4228670"/>
              <a:gd name="connsiteY23-432" fmla="*/ 1715980 h 4236914"/>
              <a:gd name="connsiteX24-433" fmla="*/ 2467294 w 4228670"/>
              <a:gd name="connsiteY24-434" fmla="*/ 152589 h 4236914"/>
              <a:gd name="connsiteX25-435" fmla="*/ 2464845 w 4228670"/>
              <a:gd name="connsiteY25-436" fmla="*/ 152263 h 4236914"/>
              <a:gd name="connsiteX26-437" fmla="*/ 2464845 w 4228670"/>
              <a:gd name="connsiteY26-438" fmla="*/ 0 h 4236914"/>
              <a:gd name="connsiteX0-439" fmla="*/ 4076038 w 4228670"/>
              <a:gd name="connsiteY0-440" fmla="*/ 2483128 h 4236914"/>
              <a:gd name="connsiteX1-441" fmla="*/ 4228670 w 4228670"/>
              <a:gd name="connsiteY1-442" fmla="*/ 2483128 h 4236914"/>
              <a:gd name="connsiteX2-443" fmla="*/ 4218254 w 4228670"/>
              <a:gd name="connsiteY2-444" fmla="*/ 2551377 h 4236914"/>
              <a:gd name="connsiteX3-445" fmla="*/ 2494033 w 4228670"/>
              <a:gd name="connsiteY3-446" fmla="*/ 4233021 h 4236914"/>
              <a:gd name="connsiteX4-447" fmla="*/ 2464845 w 4228670"/>
              <a:gd name="connsiteY4-448" fmla="*/ 4236914 h 4236914"/>
              <a:gd name="connsiteX5-449" fmla="*/ 2464845 w 4228670"/>
              <a:gd name="connsiteY5-450" fmla="*/ 4084652 h 4236914"/>
              <a:gd name="connsiteX6-451" fmla="*/ 4070268 w 4228670"/>
              <a:gd name="connsiteY6-452" fmla="*/ 2520934 h 4236914"/>
              <a:gd name="connsiteX7-453" fmla="*/ 4076038 w 4228670"/>
              <a:gd name="connsiteY7-454" fmla="*/ 2483128 h 4236914"/>
              <a:gd name="connsiteX8-455" fmla="*/ 1728245 w 4228670"/>
              <a:gd name="connsiteY8-456" fmla="*/ 5078 h 4236914"/>
              <a:gd name="connsiteX9-457" fmla="*/ 1728245 w 4228670"/>
              <a:gd name="connsiteY9-458" fmla="*/ 159767 h 4236914"/>
              <a:gd name="connsiteX10-459" fmla="*/ 1590814 w 4228670"/>
              <a:gd name="connsiteY10-460" fmla="*/ 190570 h 4236914"/>
              <a:gd name="connsiteX11-461" fmla="*/ 157294 w 4228670"/>
              <a:gd name="connsiteY11-462" fmla="*/ 1715980 h 4236914"/>
              <a:gd name="connsiteX12-463" fmla="*/ 152632 w 4228670"/>
              <a:gd name="connsiteY12-464" fmla="*/ 1746528 h 4236914"/>
              <a:gd name="connsiteX13-465" fmla="*/ 0 w 4228670"/>
              <a:gd name="connsiteY13-466" fmla="*/ 1746528 h 4236914"/>
              <a:gd name="connsiteX14-467" fmla="*/ 9308 w 4228670"/>
              <a:gd name="connsiteY14-468" fmla="*/ 1685537 h 4236914"/>
              <a:gd name="connsiteX15-469" fmla="*/ 1551258 w 4228670"/>
              <a:gd name="connsiteY15-470" fmla="*/ 44747 h 4236914"/>
              <a:gd name="connsiteX16-471" fmla="*/ 1728245 w 4228670"/>
              <a:gd name="connsiteY16-472" fmla="*/ 5078 h 4236914"/>
              <a:gd name="connsiteX17-473" fmla="*/ 2464845 w 4228670"/>
              <a:gd name="connsiteY17-474" fmla="*/ 0 h 4236914"/>
              <a:gd name="connsiteX18-475" fmla="*/ 2494033 w 4228670"/>
              <a:gd name="connsiteY18-476" fmla="*/ 3893 h 4236914"/>
              <a:gd name="connsiteX19-477" fmla="*/ 4218254 w 4228670"/>
              <a:gd name="connsiteY19-478" fmla="*/ 1685537 h 4236914"/>
              <a:gd name="connsiteX20-479" fmla="*/ 4227562 w 4228670"/>
              <a:gd name="connsiteY20-480" fmla="*/ 1746528 h 4236914"/>
              <a:gd name="connsiteX21-481" fmla="*/ 4074930 w 4228670"/>
              <a:gd name="connsiteY21-482" fmla="*/ 1746528 h 4236914"/>
              <a:gd name="connsiteX22-483" fmla="*/ 4070268 w 4228670"/>
              <a:gd name="connsiteY22-484" fmla="*/ 1715980 h 4236914"/>
              <a:gd name="connsiteX23-485" fmla="*/ 2467294 w 4228670"/>
              <a:gd name="connsiteY23-486" fmla="*/ 152589 h 4236914"/>
              <a:gd name="connsiteX24-487" fmla="*/ 2464845 w 4228670"/>
              <a:gd name="connsiteY24-488" fmla="*/ 152263 h 4236914"/>
              <a:gd name="connsiteX25-489" fmla="*/ 2464845 w 4228670"/>
              <a:gd name="connsiteY25-490" fmla="*/ 0 h 4236914"/>
              <a:gd name="connsiteX0-491" fmla="*/ 4076038 w 4228670"/>
              <a:gd name="connsiteY0-492" fmla="*/ 2483128 h 4236914"/>
              <a:gd name="connsiteX1-493" fmla="*/ 4228670 w 4228670"/>
              <a:gd name="connsiteY1-494" fmla="*/ 2483128 h 4236914"/>
              <a:gd name="connsiteX2-495" fmla="*/ 4218254 w 4228670"/>
              <a:gd name="connsiteY2-496" fmla="*/ 2551377 h 4236914"/>
              <a:gd name="connsiteX3-497" fmla="*/ 2494033 w 4228670"/>
              <a:gd name="connsiteY3-498" fmla="*/ 4233021 h 4236914"/>
              <a:gd name="connsiteX4-499" fmla="*/ 2464845 w 4228670"/>
              <a:gd name="connsiteY4-500" fmla="*/ 4236914 h 4236914"/>
              <a:gd name="connsiteX5-501" fmla="*/ 4070268 w 4228670"/>
              <a:gd name="connsiteY5-502" fmla="*/ 2520934 h 4236914"/>
              <a:gd name="connsiteX6-503" fmla="*/ 4076038 w 4228670"/>
              <a:gd name="connsiteY6-504" fmla="*/ 2483128 h 4236914"/>
              <a:gd name="connsiteX7-505" fmla="*/ 1728245 w 4228670"/>
              <a:gd name="connsiteY7-506" fmla="*/ 5078 h 4236914"/>
              <a:gd name="connsiteX8-507" fmla="*/ 1728245 w 4228670"/>
              <a:gd name="connsiteY8-508" fmla="*/ 159767 h 4236914"/>
              <a:gd name="connsiteX9-509" fmla="*/ 1590814 w 4228670"/>
              <a:gd name="connsiteY9-510" fmla="*/ 190570 h 4236914"/>
              <a:gd name="connsiteX10-511" fmla="*/ 157294 w 4228670"/>
              <a:gd name="connsiteY10-512" fmla="*/ 1715980 h 4236914"/>
              <a:gd name="connsiteX11-513" fmla="*/ 152632 w 4228670"/>
              <a:gd name="connsiteY11-514" fmla="*/ 1746528 h 4236914"/>
              <a:gd name="connsiteX12-515" fmla="*/ 0 w 4228670"/>
              <a:gd name="connsiteY12-516" fmla="*/ 1746528 h 4236914"/>
              <a:gd name="connsiteX13-517" fmla="*/ 9308 w 4228670"/>
              <a:gd name="connsiteY13-518" fmla="*/ 1685537 h 4236914"/>
              <a:gd name="connsiteX14-519" fmla="*/ 1551258 w 4228670"/>
              <a:gd name="connsiteY14-520" fmla="*/ 44747 h 4236914"/>
              <a:gd name="connsiteX15-521" fmla="*/ 1728245 w 4228670"/>
              <a:gd name="connsiteY15-522" fmla="*/ 5078 h 4236914"/>
              <a:gd name="connsiteX16-523" fmla="*/ 2464845 w 4228670"/>
              <a:gd name="connsiteY16-524" fmla="*/ 0 h 4236914"/>
              <a:gd name="connsiteX17-525" fmla="*/ 2494033 w 4228670"/>
              <a:gd name="connsiteY17-526" fmla="*/ 3893 h 4236914"/>
              <a:gd name="connsiteX18-527" fmla="*/ 4218254 w 4228670"/>
              <a:gd name="connsiteY18-528" fmla="*/ 1685537 h 4236914"/>
              <a:gd name="connsiteX19-529" fmla="*/ 4227562 w 4228670"/>
              <a:gd name="connsiteY19-530" fmla="*/ 1746528 h 4236914"/>
              <a:gd name="connsiteX20-531" fmla="*/ 4074930 w 4228670"/>
              <a:gd name="connsiteY20-532" fmla="*/ 1746528 h 4236914"/>
              <a:gd name="connsiteX21-533" fmla="*/ 4070268 w 4228670"/>
              <a:gd name="connsiteY21-534" fmla="*/ 1715980 h 4236914"/>
              <a:gd name="connsiteX22-535" fmla="*/ 2467294 w 4228670"/>
              <a:gd name="connsiteY22-536" fmla="*/ 152589 h 4236914"/>
              <a:gd name="connsiteX23-537" fmla="*/ 2464845 w 4228670"/>
              <a:gd name="connsiteY23-538" fmla="*/ 152263 h 4236914"/>
              <a:gd name="connsiteX24-539" fmla="*/ 2464845 w 4228670"/>
              <a:gd name="connsiteY24-540" fmla="*/ 0 h 4236914"/>
              <a:gd name="connsiteX0-541" fmla="*/ 4076038 w 4228670"/>
              <a:gd name="connsiteY0-542" fmla="*/ 2483128 h 4236927"/>
              <a:gd name="connsiteX1-543" fmla="*/ 4228670 w 4228670"/>
              <a:gd name="connsiteY1-544" fmla="*/ 2483128 h 4236927"/>
              <a:gd name="connsiteX2-545" fmla="*/ 4218254 w 4228670"/>
              <a:gd name="connsiteY2-546" fmla="*/ 2551377 h 4236927"/>
              <a:gd name="connsiteX3-547" fmla="*/ 2464845 w 4228670"/>
              <a:gd name="connsiteY3-548" fmla="*/ 4236914 h 4236927"/>
              <a:gd name="connsiteX4-549" fmla="*/ 4070268 w 4228670"/>
              <a:gd name="connsiteY4-550" fmla="*/ 2520934 h 4236927"/>
              <a:gd name="connsiteX5-551" fmla="*/ 4076038 w 4228670"/>
              <a:gd name="connsiteY5-552" fmla="*/ 2483128 h 4236927"/>
              <a:gd name="connsiteX6-553" fmla="*/ 1728245 w 4228670"/>
              <a:gd name="connsiteY6-554" fmla="*/ 5078 h 4236927"/>
              <a:gd name="connsiteX7-555" fmla="*/ 1728245 w 4228670"/>
              <a:gd name="connsiteY7-556" fmla="*/ 159767 h 4236927"/>
              <a:gd name="connsiteX8-557" fmla="*/ 1590814 w 4228670"/>
              <a:gd name="connsiteY8-558" fmla="*/ 190570 h 4236927"/>
              <a:gd name="connsiteX9-559" fmla="*/ 157294 w 4228670"/>
              <a:gd name="connsiteY9-560" fmla="*/ 1715980 h 4236927"/>
              <a:gd name="connsiteX10-561" fmla="*/ 152632 w 4228670"/>
              <a:gd name="connsiteY10-562" fmla="*/ 1746528 h 4236927"/>
              <a:gd name="connsiteX11-563" fmla="*/ 0 w 4228670"/>
              <a:gd name="connsiteY11-564" fmla="*/ 1746528 h 4236927"/>
              <a:gd name="connsiteX12-565" fmla="*/ 9308 w 4228670"/>
              <a:gd name="connsiteY12-566" fmla="*/ 1685537 h 4236927"/>
              <a:gd name="connsiteX13-567" fmla="*/ 1551258 w 4228670"/>
              <a:gd name="connsiteY13-568" fmla="*/ 44747 h 4236927"/>
              <a:gd name="connsiteX14-569" fmla="*/ 1728245 w 4228670"/>
              <a:gd name="connsiteY14-570" fmla="*/ 5078 h 4236927"/>
              <a:gd name="connsiteX15-571" fmla="*/ 2464845 w 4228670"/>
              <a:gd name="connsiteY15-572" fmla="*/ 0 h 4236927"/>
              <a:gd name="connsiteX16-573" fmla="*/ 2494033 w 4228670"/>
              <a:gd name="connsiteY16-574" fmla="*/ 3893 h 4236927"/>
              <a:gd name="connsiteX17-575" fmla="*/ 4218254 w 4228670"/>
              <a:gd name="connsiteY17-576" fmla="*/ 1685537 h 4236927"/>
              <a:gd name="connsiteX18-577" fmla="*/ 4227562 w 4228670"/>
              <a:gd name="connsiteY18-578" fmla="*/ 1746528 h 4236927"/>
              <a:gd name="connsiteX19-579" fmla="*/ 4074930 w 4228670"/>
              <a:gd name="connsiteY19-580" fmla="*/ 1746528 h 4236927"/>
              <a:gd name="connsiteX20-581" fmla="*/ 4070268 w 4228670"/>
              <a:gd name="connsiteY20-582" fmla="*/ 1715980 h 4236927"/>
              <a:gd name="connsiteX21-583" fmla="*/ 2467294 w 4228670"/>
              <a:gd name="connsiteY21-584" fmla="*/ 152589 h 4236927"/>
              <a:gd name="connsiteX22-585" fmla="*/ 2464845 w 4228670"/>
              <a:gd name="connsiteY22-586" fmla="*/ 152263 h 4236927"/>
              <a:gd name="connsiteX23-587" fmla="*/ 2464845 w 4228670"/>
              <a:gd name="connsiteY23-588" fmla="*/ 0 h 4236927"/>
              <a:gd name="connsiteX0-589" fmla="*/ 4076038 w 4228670"/>
              <a:gd name="connsiteY0-590" fmla="*/ 2483128 h 2552367"/>
              <a:gd name="connsiteX1-591" fmla="*/ 4228670 w 4228670"/>
              <a:gd name="connsiteY1-592" fmla="*/ 2483128 h 2552367"/>
              <a:gd name="connsiteX2-593" fmla="*/ 4218254 w 4228670"/>
              <a:gd name="connsiteY2-594" fmla="*/ 2551377 h 2552367"/>
              <a:gd name="connsiteX3-595" fmla="*/ 4070268 w 4228670"/>
              <a:gd name="connsiteY3-596" fmla="*/ 2520934 h 2552367"/>
              <a:gd name="connsiteX4-597" fmla="*/ 4076038 w 4228670"/>
              <a:gd name="connsiteY4-598" fmla="*/ 2483128 h 2552367"/>
              <a:gd name="connsiteX5-599" fmla="*/ 1728245 w 4228670"/>
              <a:gd name="connsiteY5-600" fmla="*/ 5078 h 2552367"/>
              <a:gd name="connsiteX6-601" fmla="*/ 1728245 w 4228670"/>
              <a:gd name="connsiteY6-602" fmla="*/ 159767 h 2552367"/>
              <a:gd name="connsiteX7-603" fmla="*/ 1590814 w 4228670"/>
              <a:gd name="connsiteY7-604" fmla="*/ 190570 h 2552367"/>
              <a:gd name="connsiteX8-605" fmla="*/ 157294 w 4228670"/>
              <a:gd name="connsiteY8-606" fmla="*/ 1715980 h 2552367"/>
              <a:gd name="connsiteX9-607" fmla="*/ 152632 w 4228670"/>
              <a:gd name="connsiteY9-608" fmla="*/ 1746528 h 2552367"/>
              <a:gd name="connsiteX10-609" fmla="*/ 0 w 4228670"/>
              <a:gd name="connsiteY10-610" fmla="*/ 1746528 h 2552367"/>
              <a:gd name="connsiteX11-611" fmla="*/ 9308 w 4228670"/>
              <a:gd name="connsiteY11-612" fmla="*/ 1685537 h 2552367"/>
              <a:gd name="connsiteX12-613" fmla="*/ 1551258 w 4228670"/>
              <a:gd name="connsiteY12-614" fmla="*/ 44747 h 2552367"/>
              <a:gd name="connsiteX13-615" fmla="*/ 1728245 w 4228670"/>
              <a:gd name="connsiteY13-616" fmla="*/ 5078 h 2552367"/>
              <a:gd name="connsiteX14-617" fmla="*/ 2464845 w 4228670"/>
              <a:gd name="connsiteY14-618" fmla="*/ 0 h 2552367"/>
              <a:gd name="connsiteX15-619" fmla="*/ 2494033 w 4228670"/>
              <a:gd name="connsiteY15-620" fmla="*/ 3893 h 2552367"/>
              <a:gd name="connsiteX16-621" fmla="*/ 4218254 w 4228670"/>
              <a:gd name="connsiteY16-622" fmla="*/ 1685537 h 2552367"/>
              <a:gd name="connsiteX17-623" fmla="*/ 4227562 w 4228670"/>
              <a:gd name="connsiteY17-624" fmla="*/ 1746528 h 2552367"/>
              <a:gd name="connsiteX18-625" fmla="*/ 4074930 w 4228670"/>
              <a:gd name="connsiteY18-626" fmla="*/ 1746528 h 2552367"/>
              <a:gd name="connsiteX19-627" fmla="*/ 4070268 w 4228670"/>
              <a:gd name="connsiteY19-628" fmla="*/ 1715980 h 2552367"/>
              <a:gd name="connsiteX20-629" fmla="*/ 2467294 w 4228670"/>
              <a:gd name="connsiteY20-630" fmla="*/ 152589 h 2552367"/>
              <a:gd name="connsiteX21-631" fmla="*/ 2464845 w 4228670"/>
              <a:gd name="connsiteY21-632" fmla="*/ 152263 h 2552367"/>
              <a:gd name="connsiteX22-633" fmla="*/ 2464845 w 4228670"/>
              <a:gd name="connsiteY22-634" fmla="*/ 0 h 2552367"/>
              <a:gd name="connsiteX0-635" fmla="*/ 4076038 w 4228670"/>
              <a:gd name="connsiteY0-636" fmla="*/ 2483128 h 2520934"/>
              <a:gd name="connsiteX1-637" fmla="*/ 4228670 w 4228670"/>
              <a:gd name="connsiteY1-638" fmla="*/ 2483128 h 2520934"/>
              <a:gd name="connsiteX2-639" fmla="*/ 4070268 w 4228670"/>
              <a:gd name="connsiteY2-640" fmla="*/ 2520934 h 2520934"/>
              <a:gd name="connsiteX3-641" fmla="*/ 4076038 w 4228670"/>
              <a:gd name="connsiteY3-642" fmla="*/ 2483128 h 2520934"/>
              <a:gd name="connsiteX4-643" fmla="*/ 1728245 w 4228670"/>
              <a:gd name="connsiteY4-644" fmla="*/ 5078 h 2520934"/>
              <a:gd name="connsiteX5-645" fmla="*/ 1728245 w 4228670"/>
              <a:gd name="connsiteY5-646" fmla="*/ 159767 h 2520934"/>
              <a:gd name="connsiteX6-647" fmla="*/ 1590814 w 4228670"/>
              <a:gd name="connsiteY6-648" fmla="*/ 190570 h 2520934"/>
              <a:gd name="connsiteX7-649" fmla="*/ 157294 w 4228670"/>
              <a:gd name="connsiteY7-650" fmla="*/ 1715980 h 2520934"/>
              <a:gd name="connsiteX8-651" fmla="*/ 152632 w 4228670"/>
              <a:gd name="connsiteY8-652" fmla="*/ 1746528 h 2520934"/>
              <a:gd name="connsiteX9-653" fmla="*/ 0 w 4228670"/>
              <a:gd name="connsiteY9-654" fmla="*/ 1746528 h 2520934"/>
              <a:gd name="connsiteX10-655" fmla="*/ 9308 w 4228670"/>
              <a:gd name="connsiteY10-656" fmla="*/ 1685537 h 2520934"/>
              <a:gd name="connsiteX11-657" fmla="*/ 1551258 w 4228670"/>
              <a:gd name="connsiteY11-658" fmla="*/ 44747 h 2520934"/>
              <a:gd name="connsiteX12-659" fmla="*/ 1728245 w 4228670"/>
              <a:gd name="connsiteY12-660" fmla="*/ 5078 h 2520934"/>
              <a:gd name="connsiteX13-661" fmla="*/ 2464845 w 4228670"/>
              <a:gd name="connsiteY13-662" fmla="*/ 0 h 2520934"/>
              <a:gd name="connsiteX14-663" fmla="*/ 2494033 w 4228670"/>
              <a:gd name="connsiteY14-664" fmla="*/ 3893 h 2520934"/>
              <a:gd name="connsiteX15-665" fmla="*/ 4218254 w 4228670"/>
              <a:gd name="connsiteY15-666" fmla="*/ 1685537 h 2520934"/>
              <a:gd name="connsiteX16-667" fmla="*/ 4227562 w 4228670"/>
              <a:gd name="connsiteY16-668" fmla="*/ 1746528 h 2520934"/>
              <a:gd name="connsiteX17-669" fmla="*/ 4074930 w 4228670"/>
              <a:gd name="connsiteY17-670" fmla="*/ 1746528 h 2520934"/>
              <a:gd name="connsiteX18-671" fmla="*/ 4070268 w 4228670"/>
              <a:gd name="connsiteY18-672" fmla="*/ 1715980 h 2520934"/>
              <a:gd name="connsiteX19-673" fmla="*/ 2467294 w 4228670"/>
              <a:gd name="connsiteY19-674" fmla="*/ 152589 h 2520934"/>
              <a:gd name="connsiteX20-675" fmla="*/ 2464845 w 4228670"/>
              <a:gd name="connsiteY20-676" fmla="*/ 152263 h 2520934"/>
              <a:gd name="connsiteX21-677" fmla="*/ 2464845 w 4228670"/>
              <a:gd name="connsiteY21-678" fmla="*/ 0 h 2520934"/>
              <a:gd name="connsiteX0-679" fmla="*/ 4076038 w 4227562"/>
              <a:gd name="connsiteY0-680" fmla="*/ 2483128 h 2520934"/>
              <a:gd name="connsiteX1-681" fmla="*/ 4070268 w 4227562"/>
              <a:gd name="connsiteY1-682" fmla="*/ 2520934 h 2520934"/>
              <a:gd name="connsiteX2-683" fmla="*/ 4076038 w 4227562"/>
              <a:gd name="connsiteY2-684" fmla="*/ 2483128 h 2520934"/>
              <a:gd name="connsiteX3-685" fmla="*/ 1728245 w 4227562"/>
              <a:gd name="connsiteY3-686" fmla="*/ 5078 h 2520934"/>
              <a:gd name="connsiteX4-687" fmla="*/ 1728245 w 4227562"/>
              <a:gd name="connsiteY4-688" fmla="*/ 159767 h 2520934"/>
              <a:gd name="connsiteX5-689" fmla="*/ 1590814 w 4227562"/>
              <a:gd name="connsiteY5-690" fmla="*/ 190570 h 2520934"/>
              <a:gd name="connsiteX6-691" fmla="*/ 157294 w 4227562"/>
              <a:gd name="connsiteY6-692" fmla="*/ 1715980 h 2520934"/>
              <a:gd name="connsiteX7-693" fmla="*/ 152632 w 4227562"/>
              <a:gd name="connsiteY7-694" fmla="*/ 1746528 h 2520934"/>
              <a:gd name="connsiteX8-695" fmla="*/ 0 w 4227562"/>
              <a:gd name="connsiteY8-696" fmla="*/ 1746528 h 2520934"/>
              <a:gd name="connsiteX9-697" fmla="*/ 9308 w 4227562"/>
              <a:gd name="connsiteY9-698" fmla="*/ 1685537 h 2520934"/>
              <a:gd name="connsiteX10-699" fmla="*/ 1551258 w 4227562"/>
              <a:gd name="connsiteY10-700" fmla="*/ 44747 h 2520934"/>
              <a:gd name="connsiteX11-701" fmla="*/ 1728245 w 4227562"/>
              <a:gd name="connsiteY11-702" fmla="*/ 5078 h 2520934"/>
              <a:gd name="connsiteX12-703" fmla="*/ 2464845 w 4227562"/>
              <a:gd name="connsiteY12-704" fmla="*/ 0 h 2520934"/>
              <a:gd name="connsiteX13-705" fmla="*/ 2494033 w 4227562"/>
              <a:gd name="connsiteY13-706" fmla="*/ 3893 h 2520934"/>
              <a:gd name="connsiteX14-707" fmla="*/ 4218254 w 4227562"/>
              <a:gd name="connsiteY14-708" fmla="*/ 1685537 h 2520934"/>
              <a:gd name="connsiteX15-709" fmla="*/ 4227562 w 4227562"/>
              <a:gd name="connsiteY15-710" fmla="*/ 1746528 h 2520934"/>
              <a:gd name="connsiteX16-711" fmla="*/ 4074930 w 4227562"/>
              <a:gd name="connsiteY16-712" fmla="*/ 1746528 h 2520934"/>
              <a:gd name="connsiteX17-713" fmla="*/ 4070268 w 4227562"/>
              <a:gd name="connsiteY17-714" fmla="*/ 1715980 h 2520934"/>
              <a:gd name="connsiteX18-715" fmla="*/ 2467294 w 4227562"/>
              <a:gd name="connsiteY18-716" fmla="*/ 152589 h 2520934"/>
              <a:gd name="connsiteX19-717" fmla="*/ 2464845 w 4227562"/>
              <a:gd name="connsiteY19-718" fmla="*/ 152263 h 2520934"/>
              <a:gd name="connsiteX20-719" fmla="*/ 2464845 w 4227562"/>
              <a:gd name="connsiteY20-720" fmla="*/ 0 h 2520934"/>
              <a:gd name="connsiteX0-721" fmla="*/ 1728245 w 4227562"/>
              <a:gd name="connsiteY0-722" fmla="*/ 5078 h 1746528"/>
              <a:gd name="connsiteX1-723" fmla="*/ 1728245 w 4227562"/>
              <a:gd name="connsiteY1-724" fmla="*/ 159767 h 1746528"/>
              <a:gd name="connsiteX2-725" fmla="*/ 1590814 w 4227562"/>
              <a:gd name="connsiteY2-726" fmla="*/ 190570 h 1746528"/>
              <a:gd name="connsiteX3-727" fmla="*/ 157294 w 4227562"/>
              <a:gd name="connsiteY3-728" fmla="*/ 1715980 h 1746528"/>
              <a:gd name="connsiteX4-729" fmla="*/ 152632 w 4227562"/>
              <a:gd name="connsiteY4-730" fmla="*/ 1746528 h 1746528"/>
              <a:gd name="connsiteX5-731" fmla="*/ 0 w 4227562"/>
              <a:gd name="connsiteY5-732" fmla="*/ 1746528 h 1746528"/>
              <a:gd name="connsiteX6-733" fmla="*/ 9308 w 4227562"/>
              <a:gd name="connsiteY6-734" fmla="*/ 1685537 h 1746528"/>
              <a:gd name="connsiteX7-735" fmla="*/ 1551258 w 4227562"/>
              <a:gd name="connsiteY7-736" fmla="*/ 44747 h 1746528"/>
              <a:gd name="connsiteX8-737" fmla="*/ 1728245 w 4227562"/>
              <a:gd name="connsiteY8-738" fmla="*/ 5078 h 1746528"/>
              <a:gd name="connsiteX9-739" fmla="*/ 2464845 w 4227562"/>
              <a:gd name="connsiteY9-740" fmla="*/ 0 h 1746528"/>
              <a:gd name="connsiteX10-741" fmla="*/ 2494033 w 4227562"/>
              <a:gd name="connsiteY10-742" fmla="*/ 3893 h 1746528"/>
              <a:gd name="connsiteX11-743" fmla="*/ 4218254 w 4227562"/>
              <a:gd name="connsiteY11-744" fmla="*/ 1685537 h 1746528"/>
              <a:gd name="connsiteX12-745" fmla="*/ 4227562 w 4227562"/>
              <a:gd name="connsiteY12-746" fmla="*/ 1746528 h 1746528"/>
              <a:gd name="connsiteX13-747" fmla="*/ 4074930 w 4227562"/>
              <a:gd name="connsiteY13-748" fmla="*/ 1746528 h 1746528"/>
              <a:gd name="connsiteX14-749" fmla="*/ 4070268 w 4227562"/>
              <a:gd name="connsiteY14-750" fmla="*/ 1715980 h 1746528"/>
              <a:gd name="connsiteX15-751" fmla="*/ 2467294 w 4227562"/>
              <a:gd name="connsiteY15-752" fmla="*/ 152589 h 1746528"/>
              <a:gd name="connsiteX16-753" fmla="*/ 2464845 w 4227562"/>
              <a:gd name="connsiteY16-754" fmla="*/ 152263 h 1746528"/>
              <a:gd name="connsiteX17-755" fmla="*/ 2464845 w 4227562"/>
              <a:gd name="connsiteY17-756" fmla="*/ 0 h 1746528"/>
              <a:gd name="connsiteX0-757" fmla="*/ 1728245 w 4227562"/>
              <a:gd name="connsiteY0-758" fmla="*/ 1185 h 1742635"/>
              <a:gd name="connsiteX1-759" fmla="*/ 1728245 w 4227562"/>
              <a:gd name="connsiteY1-760" fmla="*/ 155874 h 1742635"/>
              <a:gd name="connsiteX2-761" fmla="*/ 1590814 w 4227562"/>
              <a:gd name="connsiteY2-762" fmla="*/ 186677 h 1742635"/>
              <a:gd name="connsiteX3-763" fmla="*/ 157294 w 4227562"/>
              <a:gd name="connsiteY3-764" fmla="*/ 1712087 h 1742635"/>
              <a:gd name="connsiteX4-765" fmla="*/ 152632 w 4227562"/>
              <a:gd name="connsiteY4-766" fmla="*/ 1742635 h 1742635"/>
              <a:gd name="connsiteX5-767" fmla="*/ 0 w 4227562"/>
              <a:gd name="connsiteY5-768" fmla="*/ 1742635 h 1742635"/>
              <a:gd name="connsiteX6-769" fmla="*/ 9308 w 4227562"/>
              <a:gd name="connsiteY6-770" fmla="*/ 1681644 h 1742635"/>
              <a:gd name="connsiteX7-771" fmla="*/ 1551258 w 4227562"/>
              <a:gd name="connsiteY7-772" fmla="*/ 40854 h 1742635"/>
              <a:gd name="connsiteX8-773" fmla="*/ 1728245 w 4227562"/>
              <a:gd name="connsiteY8-774" fmla="*/ 1185 h 1742635"/>
              <a:gd name="connsiteX9-775" fmla="*/ 2464845 w 4227562"/>
              <a:gd name="connsiteY9-776" fmla="*/ 148370 h 1742635"/>
              <a:gd name="connsiteX10-777" fmla="*/ 2494033 w 4227562"/>
              <a:gd name="connsiteY10-778" fmla="*/ 0 h 1742635"/>
              <a:gd name="connsiteX11-779" fmla="*/ 4218254 w 4227562"/>
              <a:gd name="connsiteY11-780" fmla="*/ 1681644 h 1742635"/>
              <a:gd name="connsiteX12-781" fmla="*/ 4227562 w 4227562"/>
              <a:gd name="connsiteY12-782" fmla="*/ 1742635 h 1742635"/>
              <a:gd name="connsiteX13-783" fmla="*/ 4074930 w 4227562"/>
              <a:gd name="connsiteY13-784" fmla="*/ 1742635 h 1742635"/>
              <a:gd name="connsiteX14-785" fmla="*/ 4070268 w 4227562"/>
              <a:gd name="connsiteY14-786" fmla="*/ 1712087 h 1742635"/>
              <a:gd name="connsiteX15-787" fmla="*/ 2467294 w 4227562"/>
              <a:gd name="connsiteY15-788" fmla="*/ 148696 h 1742635"/>
              <a:gd name="connsiteX16-789" fmla="*/ 2464845 w 4227562"/>
              <a:gd name="connsiteY16-790" fmla="*/ 148370 h 1742635"/>
              <a:gd name="connsiteX0-791" fmla="*/ 1728245 w 4227562"/>
              <a:gd name="connsiteY0-792" fmla="*/ 1185 h 1742635"/>
              <a:gd name="connsiteX1-793" fmla="*/ 1728245 w 4227562"/>
              <a:gd name="connsiteY1-794" fmla="*/ 155874 h 1742635"/>
              <a:gd name="connsiteX2-795" fmla="*/ 1590814 w 4227562"/>
              <a:gd name="connsiteY2-796" fmla="*/ 186677 h 1742635"/>
              <a:gd name="connsiteX3-797" fmla="*/ 157294 w 4227562"/>
              <a:gd name="connsiteY3-798" fmla="*/ 1712087 h 1742635"/>
              <a:gd name="connsiteX4-799" fmla="*/ 152632 w 4227562"/>
              <a:gd name="connsiteY4-800" fmla="*/ 1742635 h 1742635"/>
              <a:gd name="connsiteX5-801" fmla="*/ 0 w 4227562"/>
              <a:gd name="connsiteY5-802" fmla="*/ 1742635 h 1742635"/>
              <a:gd name="connsiteX6-803" fmla="*/ 9308 w 4227562"/>
              <a:gd name="connsiteY6-804" fmla="*/ 1681644 h 1742635"/>
              <a:gd name="connsiteX7-805" fmla="*/ 1551258 w 4227562"/>
              <a:gd name="connsiteY7-806" fmla="*/ 40854 h 1742635"/>
              <a:gd name="connsiteX8-807" fmla="*/ 1728245 w 4227562"/>
              <a:gd name="connsiteY8-808" fmla="*/ 1185 h 1742635"/>
              <a:gd name="connsiteX9-809" fmla="*/ 2467294 w 4227562"/>
              <a:gd name="connsiteY9-810" fmla="*/ 148696 h 1742635"/>
              <a:gd name="connsiteX10-811" fmla="*/ 2494033 w 4227562"/>
              <a:gd name="connsiteY10-812" fmla="*/ 0 h 1742635"/>
              <a:gd name="connsiteX11-813" fmla="*/ 4218254 w 4227562"/>
              <a:gd name="connsiteY11-814" fmla="*/ 1681644 h 1742635"/>
              <a:gd name="connsiteX12-815" fmla="*/ 4227562 w 4227562"/>
              <a:gd name="connsiteY12-816" fmla="*/ 1742635 h 1742635"/>
              <a:gd name="connsiteX13-817" fmla="*/ 4074930 w 4227562"/>
              <a:gd name="connsiteY13-818" fmla="*/ 1742635 h 1742635"/>
              <a:gd name="connsiteX14-819" fmla="*/ 4070268 w 4227562"/>
              <a:gd name="connsiteY14-820" fmla="*/ 1712087 h 1742635"/>
              <a:gd name="connsiteX15-821" fmla="*/ 2467294 w 4227562"/>
              <a:gd name="connsiteY15-822" fmla="*/ 148696 h 1742635"/>
              <a:gd name="connsiteX0-823" fmla="*/ 1728245 w 4227562"/>
              <a:gd name="connsiteY0-824" fmla="*/ 1185 h 1742635"/>
              <a:gd name="connsiteX1-825" fmla="*/ 1728245 w 4227562"/>
              <a:gd name="connsiteY1-826" fmla="*/ 155874 h 1742635"/>
              <a:gd name="connsiteX2-827" fmla="*/ 1590814 w 4227562"/>
              <a:gd name="connsiteY2-828" fmla="*/ 186677 h 1742635"/>
              <a:gd name="connsiteX3-829" fmla="*/ 157294 w 4227562"/>
              <a:gd name="connsiteY3-830" fmla="*/ 1712087 h 1742635"/>
              <a:gd name="connsiteX4-831" fmla="*/ 152632 w 4227562"/>
              <a:gd name="connsiteY4-832" fmla="*/ 1742635 h 1742635"/>
              <a:gd name="connsiteX5-833" fmla="*/ 0 w 4227562"/>
              <a:gd name="connsiteY5-834" fmla="*/ 1742635 h 1742635"/>
              <a:gd name="connsiteX6-835" fmla="*/ 9308 w 4227562"/>
              <a:gd name="connsiteY6-836" fmla="*/ 1681644 h 1742635"/>
              <a:gd name="connsiteX7-837" fmla="*/ 1551258 w 4227562"/>
              <a:gd name="connsiteY7-838" fmla="*/ 40854 h 1742635"/>
              <a:gd name="connsiteX8-839" fmla="*/ 1728245 w 4227562"/>
              <a:gd name="connsiteY8-840" fmla="*/ 1185 h 1742635"/>
              <a:gd name="connsiteX9-841" fmla="*/ 2467294 w 4227562"/>
              <a:gd name="connsiteY9-842" fmla="*/ 148696 h 1742635"/>
              <a:gd name="connsiteX10-843" fmla="*/ 2494033 w 4227562"/>
              <a:gd name="connsiteY10-844" fmla="*/ 0 h 1742635"/>
              <a:gd name="connsiteX11-845" fmla="*/ 4218254 w 4227562"/>
              <a:gd name="connsiteY11-846" fmla="*/ 1681644 h 1742635"/>
              <a:gd name="connsiteX12-847" fmla="*/ 4227562 w 4227562"/>
              <a:gd name="connsiteY12-848" fmla="*/ 1742635 h 1742635"/>
              <a:gd name="connsiteX13-849" fmla="*/ 4074930 w 4227562"/>
              <a:gd name="connsiteY13-850" fmla="*/ 1742635 h 1742635"/>
              <a:gd name="connsiteX14-851" fmla="*/ 2467294 w 4227562"/>
              <a:gd name="connsiteY14-852" fmla="*/ 148696 h 1742635"/>
              <a:gd name="connsiteX0-853" fmla="*/ 1728245 w 4218254"/>
              <a:gd name="connsiteY0-854" fmla="*/ 1185 h 1742635"/>
              <a:gd name="connsiteX1-855" fmla="*/ 1728245 w 4218254"/>
              <a:gd name="connsiteY1-856" fmla="*/ 155874 h 1742635"/>
              <a:gd name="connsiteX2-857" fmla="*/ 1590814 w 4218254"/>
              <a:gd name="connsiteY2-858" fmla="*/ 186677 h 1742635"/>
              <a:gd name="connsiteX3-859" fmla="*/ 157294 w 4218254"/>
              <a:gd name="connsiteY3-860" fmla="*/ 1712087 h 1742635"/>
              <a:gd name="connsiteX4-861" fmla="*/ 152632 w 4218254"/>
              <a:gd name="connsiteY4-862" fmla="*/ 1742635 h 1742635"/>
              <a:gd name="connsiteX5-863" fmla="*/ 0 w 4218254"/>
              <a:gd name="connsiteY5-864" fmla="*/ 1742635 h 1742635"/>
              <a:gd name="connsiteX6-865" fmla="*/ 9308 w 4218254"/>
              <a:gd name="connsiteY6-866" fmla="*/ 1681644 h 1742635"/>
              <a:gd name="connsiteX7-867" fmla="*/ 1551258 w 4218254"/>
              <a:gd name="connsiteY7-868" fmla="*/ 40854 h 1742635"/>
              <a:gd name="connsiteX8-869" fmla="*/ 1728245 w 4218254"/>
              <a:gd name="connsiteY8-870" fmla="*/ 1185 h 1742635"/>
              <a:gd name="connsiteX9-871" fmla="*/ 2467294 w 4218254"/>
              <a:gd name="connsiteY9-872" fmla="*/ 148696 h 1742635"/>
              <a:gd name="connsiteX10-873" fmla="*/ 2494033 w 4218254"/>
              <a:gd name="connsiteY10-874" fmla="*/ 0 h 1742635"/>
              <a:gd name="connsiteX11-875" fmla="*/ 4218254 w 4218254"/>
              <a:gd name="connsiteY11-876" fmla="*/ 1681644 h 1742635"/>
              <a:gd name="connsiteX12-877" fmla="*/ 4074930 w 4218254"/>
              <a:gd name="connsiteY12-878" fmla="*/ 1742635 h 1742635"/>
              <a:gd name="connsiteX13-879" fmla="*/ 2467294 w 4218254"/>
              <a:gd name="connsiteY13-880" fmla="*/ 148696 h 1742635"/>
              <a:gd name="connsiteX0-881" fmla="*/ 1728245 w 4074941"/>
              <a:gd name="connsiteY0-882" fmla="*/ 1185 h 1742635"/>
              <a:gd name="connsiteX1-883" fmla="*/ 1728245 w 4074941"/>
              <a:gd name="connsiteY1-884" fmla="*/ 155874 h 1742635"/>
              <a:gd name="connsiteX2-885" fmla="*/ 1590814 w 4074941"/>
              <a:gd name="connsiteY2-886" fmla="*/ 186677 h 1742635"/>
              <a:gd name="connsiteX3-887" fmla="*/ 157294 w 4074941"/>
              <a:gd name="connsiteY3-888" fmla="*/ 1712087 h 1742635"/>
              <a:gd name="connsiteX4-889" fmla="*/ 152632 w 4074941"/>
              <a:gd name="connsiteY4-890" fmla="*/ 1742635 h 1742635"/>
              <a:gd name="connsiteX5-891" fmla="*/ 0 w 4074941"/>
              <a:gd name="connsiteY5-892" fmla="*/ 1742635 h 1742635"/>
              <a:gd name="connsiteX6-893" fmla="*/ 9308 w 4074941"/>
              <a:gd name="connsiteY6-894" fmla="*/ 1681644 h 1742635"/>
              <a:gd name="connsiteX7-895" fmla="*/ 1551258 w 4074941"/>
              <a:gd name="connsiteY7-896" fmla="*/ 40854 h 1742635"/>
              <a:gd name="connsiteX8-897" fmla="*/ 1728245 w 4074941"/>
              <a:gd name="connsiteY8-898" fmla="*/ 1185 h 1742635"/>
              <a:gd name="connsiteX9-899" fmla="*/ 2467294 w 4074941"/>
              <a:gd name="connsiteY9-900" fmla="*/ 148696 h 1742635"/>
              <a:gd name="connsiteX10-901" fmla="*/ 2494033 w 4074941"/>
              <a:gd name="connsiteY10-902" fmla="*/ 0 h 1742635"/>
              <a:gd name="connsiteX11-903" fmla="*/ 4074930 w 4074941"/>
              <a:gd name="connsiteY11-904" fmla="*/ 1742635 h 1742635"/>
              <a:gd name="connsiteX12-905" fmla="*/ 2467294 w 4074941"/>
              <a:gd name="connsiteY12-906" fmla="*/ 148696 h 1742635"/>
              <a:gd name="connsiteX0-907" fmla="*/ 1728245 w 2494033"/>
              <a:gd name="connsiteY0-908" fmla="*/ 1185 h 1742635"/>
              <a:gd name="connsiteX1-909" fmla="*/ 1728245 w 2494033"/>
              <a:gd name="connsiteY1-910" fmla="*/ 155874 h 1742635"/>
              <a:gd name="connsiteX2-911" fmla="*/ 1590814 w 2494033"/>
              <a:gd name="connsiteY2-912" fmla="*/ 186677 h 1742635"/>
              <a:gd name="connsiteX3-913" fmla="*/ 157294 w 2494033"/>
              <a:gd name="connsiteY3-914" fmla="*/ 1712087 h 1742635"/>
              <a:gd name="connsiteX4-915" fmla="*/ 152632 w 2494033"/>
              <a:gd name="connsiteY4-916" fmla="*/ 1742635 h 1742635"/>
              <a:gd name="connsiteX5-917" fmla="*/ 0 w 2494033"/>
              <a:gd name="connsiteY5-918" fmla="*/ 1742635 h 1742635"/>
              <a:gd name="connsiteX6-919" fmla="*/ 9308 w 2494033"/>
              <a:gd name="connsiteY6-920" fmla="*/ 1681644 h 1742635"/>
              <a:gd name="connsiteX7-921" fmla="*/ 1551258 w 2494033"/>
              <a:gd name="connsiteY7-922" fmla="*/ 40854 h 1742635"/>
              <a:gd name="connsiteX8-923" fmla="*/ 1728245 w 2494033"/>
              <a:gd name="connsiteY8-924" fmla="*/ 1185 h 1742635"/>
              <a:gd name="connsiteX9-925" fmla="*/ 2467294 w 2494033"/>
              <a:gd name="connsiteY9-926" fmla="*/ 148696 h 1742635"/>
              <a:gd name="connsiteX10-927" fmla="*/ 2494033 w 2494033"/>
              <a:gd name="connsiteY10-928" fmla="*/ 0 h 1742635"/>
              <a:gd name="connsiteX11-929" fmla="*/ 2467294 w 2494033"/>
              <a:gd name="connsiteY11-930" fmla="*/ 148696 h 1742635"/>
              <a:gd name="connsiteX0-931" fmla="*/ 1728245 w 1728245"/>
              <a:gd name="connsiteY0-932" fmla="*/ 0 h 1741450"/>
              <a:gd name="connsiteX1-933" fmla="*/ 1728245 w 1728245"/>
              <a:gd name="connsiteY1-934" fmla="*/ 154689 h 1741450"/>
              <a:gd name="connsiteX2-935" fmla="*/ 1590814 w 1728245"/>
              <a:gd name="connsiteY2-936" fmla="*/ 185492 h 1741450"/>
              <a:gd name="connsiteX3-937" fmla="*/ 157294 w 1728245"/>
              <a:gd name="connsiteY3-938" fmla="*/ 1710902 h 1741450"/>
              <a:gd name="connsiteX4-939" fmla="*/ 152632 w 1728245"/>
              <a:gd name="connsiteY4-940" fmla="*/ 1741450 h 1741450"/>
              <a:gd name="connsiteX5-941" fmla="*/ 0 w 1728245"/>
              <a:gd name="connsiteY5-942" fmla="*/ 1741450 h 1741450"/>
              <a:gd name="connsiteX6-943" fmla="*/ 9308 w 1728245"/>
              <a:gd name="connsiteY6-944" fmla="*/ 1680459 h 1741450"/>
              <a:gd name="connsiteX7-945" fmla="*/ 1551258 w 1728245"/>
              <a:gd name="connsiteY7-946" fmla="*/ 39669 h 1741450"/>
              <a:gd name="connsiteX8-947" fmla="*/ 1728245 w 1728245"/>
              <a:gd name="connsiteY8-948" fmla="*/ 0 h 174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728245" h="1741450">
                <a:moveTo>
                  <a:pt x="1728245" y="0"/>
                </a:moveTo>
                <a:lnTo>
                  <a:pt x="1728245" y="154689"/>
                </a:lnTo>
                <a:lnTo>
                  <a:pt x="1590814" y="185492"/>
                </a:lnTo>
                <a:cubicBezTo>
                  <a:pt x="868518" y="380954"/>
                  <a:pt x="308597" y="971505"/>
                  <a:pt x="157294" y="1710902"/>
                </a:cubicBezTo>
                <a:lnTo>
                  <a:pt x="152632" y="1741450"/>
                </a:lnTo>
                <a:lnTo>
                  <a:pt x="0" y="1741450"/>
                </a:lnTo>
                <a:lnTo>
                  <a:pt x="9308" y="1680459"/>
                </a:lnTo>
                <a:cubicBezTo>
                  <a:pt x="172055" y="885136"/>
                  <a:pt x="774328" y="249916"/>
                  <a:pt x="1551258" y="39669"/>
                </a:cubicBezTo>
                <a:lnTo>
                  <a:pt x="1728245" y="0"/>
                </a:lnTo>
                <a:close/>
              </a:path>
            </a:pathLst>
          </a:custGeom>
          <a:gradFill>
            <a:gsLst>
              <a:gs pos="75000">
                <a:srgbClr val="92D050"/>
              </a:gs>
              <a:gs pos="0">
                <a:srgbClr val="00B05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9" name="任意多边形 18"/>
          <p:cNvSpPr/>
          <p:nvPr/>
        </p:nvSpPr>
        <p:spPr>
          <a:xfrm rot="16200000">
            <a:off x="3056930" y="3346073"/>
            <a:ext cx="1296184" cy="1306088"/>
          </a:xfrm>
          <a:custGeom>
            <a:avLst/>
            <a:gdLst>
              <a:gd name="connsiteX0" fmla="*/ 4077146 w 4229778"/>
              <a:gd name="connsiteY0" fmla="*/ 2483128 h 4236914"/>
              <a:gd name="connsiteX1" fmla="*/ 4229778 w 4229778"/>
              <a:gd name="connsiteY1" fmla="*/ 2483128 h 4236914"/>
              <a:gd name="connsiteX2" fmla="*/ 4219362 w 4229778"/>
              <a:gd name="connsiteY2" fmla="*/ 2551377 h 4236914"/>
              <a:gd name="connsiteX3" fmla="*/ 2495141 w 4229778"/>
              <a:gd name="connsiteY3" fmla="*/ 4233021 h 4236914"/>
              <a:gd name="connsiteX4" fmla="*/ 2465953 w 4229778"/>
              <a:gd name="connsiteY4" fmla="*/ 4236914 h 4236914"/>
              <a:gd name="connsiteX5" fmla="*/ 2465953 w 4229778"/>
              <a:gd name="connsiteY5" fmla="*/ 4084652 h 4236914"/>
              <a:gd name="connsiteX6" fmla="*/ 2468402 w 4229778"/>
              <a:gd name="connsiteY6" fmla="*/ 4084325 h 4236914"/>
              <a:gd name="connsiteX7" fmla="*/ 4071376 w 4229778"/>
              <a:gd name="connsiteY7" fmla="*/ 2520934 h 4236914"/>
              <a:gd name="connsiteX8" fmla="*/ 0 w 4229778"/>
              <a:gd name="connsiteY8" fmla="*/ 2483128 h 4236914"/>
              <a:gd name="connsiteX9" fmla="*/ 152633 w 4229778"/>
              <a:gd name="connsiteY9" fmla="*/ 2483128 h 4236914"/>
              <a:gd name="connsiteX10" fmla="*/ 158402 w 4229778"/>
              <a:gd name="connsiteY10" fmla="*/ 2520934 h 4236914"/>
              <a:gd name="connsiteX11" fmla="*/ 1591922 w 4229778"/>
              <a:gd name="connsiteY11" fmla="*/ 4046344 h 4236914"/>
              <a:gd name="connsiteX12" fmla="*/ 1729353 w 4229778"/>
              <a:gd name="connsiteY12" fmla="*/ 4077148 h 4236914"/>
              <a:gd name="connsiteX13" fmla="*/ 1729353 w 4229778"/>
              <a:gd name="connsiteY13" fmla="*/ 4231837 h 4236914"/>
              <a:gd name="connsiteX14" fmla="*/ 1552366 w 4229778"/>
              <a:gd name="connsiteY14" fmla="*/ 4192167 h 4236914"/>
              <a:gd name="connsiteX15" fmla="*/ 10416 w 4229778"/>
              <a:gd name="connsiteY15" fmla="*/ 2551377 h 4236914"/>
              <a:gd name="connsiteX16" fmla="*/ 1729353 w 4229778"/>
              <a:gd name="connsiteY16" fmla="*/ 5078 h 4236914"/>
              <a:gd name="connsiteX17" fmla="*/ 1729353 w 4229778"/>
              <a:gd name="connsiteY17" fmla="*/ 159767 h 4236914"/>
              <a:gd name="connsiteX18" fmla="*/ 1591922 w 4229778"/>
              <a:gd name="connsiteY18" fmla="*/ 190570 h 4236914"/>
              <a:gd name="connsiteX19" fmla="*/ 158402 w 4229778"/>
              <a:gd name="connsiteY19" fmla="*/ 1715980 h 4236914"/>
              <a:gd name="connsiteX20" fmla="*/ 153740 w 4229778"/>
              <a:gd name="connsiteY20" fmla="*/ 1746528 h 4236914"/>
              <a:gd name="connsiteX21" fmla="*/ 1108 w 4229778"/>
              <a:gd name="connsiteY21" fmla="*/ 1746528 h 4236914"/>
              <a:gd name="connsiteX22" fmla="*/ 10416 w 4229778"/>
              <a:gd name="connsiteY22" fmla="*/ 1685537 h 4236914"/>
              <a:gd name="connsiteX23" fmla="*/ 1552366 w 4229778"/>
              <a:gd name="connsiteY23" fmla="*/ 44747 h 4236914"/>
              <a:gd name="connsiteX24" fmla="*/ 2465953 w 4229778"/>
              <a:gd name="connsiteY24" fmla="*/ 0 h 4236914"/>
              <a:gd name="connsiteX25" fmla="*/ 2495141 w 4229778"/>
              <a:gd name="connsiteY25" fmla="*/ 3893 h 4236914"/>
              <a:gd name="connsiteX26" fmla="*/ 4219362 w 4229778"/>
              <a:gd name="connsiteY26" fmla="*/ 1685537 h 4236914"/>
              <a:gd name="connsiteX27" fmla="*/ 4228670 w 4229778"/>
              <a:gd name="connsiteY27" fmla="*/ 1746528 h 4236914"/>
              <a:gd name="connsiteX28" fmla="*/ 4076038 w 4229778"/>
              <a:gd name="connsiteY28" fmla="*/ 1746528 h 4236914"/>
              <a:gd name="connsiteX29" fmla="*/ 4071376 w 4229778"/>
              <a:gd name="connsiteY29" fmla="*/ 1715980 h 4236914"/>
              <a:gd name="connsiteX30" fmla="*/ 2468402 w 4229778"/>
              <a:gd name="connsiteY30" fmla="*/ 152589 h 4236914"/>
              <a:gd name="connsiteX31" fmla="*/ 2465953 w 4229778"/>
              <a:gd name="connsiteY31" fmla="*/ 152263 h 4236914"/>
              <a:gd name="connsiteX0-1" fmla="*/ 4077146 w 4229778"/>
              <a:gd name="connsiteY0-2" fmla="*/ 2483128 h 4236914"/>
              <a:gd name="connsiteX1-3" fmla="*/ 4229778 w 4229778"/>
              <a:gd name="connsiteY1-4" fmla="*/ 2483128 h 4236914"/>
              <a:gd name="connsiteX2-5" fmla="*/ 4219362 w 4229778"/>
              <a:gd name="connsiteY2-6" fmla="*/ 2551377 h 4236914"/>
              <a:gd name="connsiteX3-7" fmla="*/ 2495141 w 4229778"/>
              <a:gd name="connsiteY3-8" fmla="*/ 4233021 h 4236914"/>
              <a:gd name="connsiteX4-9" fmla="*/ 2465953 w 4229778"/>
              <a:gd name="connsiteY4-10" fmla="*/ 4236914 h 4236914"/>
              <a:gd name="connsiteX5-11" fmla="*/ 2465953 w 4229778"/>
              <a:gd name="connsiteY5-12" fmla="*/ 4084652 h 4236914"/>
              <a:gd name="connsiteX6-13" fmla="*/ 2468402 w 4229778"/>
              <a:gd name="connsiteY6-14" fmla="*/ 4084325 h 4236914"/>
              <a:gd name="connsiteX7-15" fmla="*/ 4071376 w 4229778"/>
              <a:gd name="connsiteY7-16" fmla="*/ 2520934 h 4236914"/>
              <a:gd name="connsiteX8-17" fmla="*/ 4077146 w 4229778"/>
              <a:gd name="connsiteY8-18" fmla="*/ 2483128 h 4236914"/>
              <a:gd name="connsiteX9-19" fmla="*/ 0 w 4229778"/>
              <a:gd name="connsiteY9-20" fmla="*/ 2483128 h 4236914"/>
              <a:gd name="connsiteX10-21" fmla="*/ 152633 w 4229778"/>
              <a:gd name="connsiteY10-22" fmla="*/ 2483128 h 4236914"/>
              <a:gd name="connsiteX11-23" fmla="*/ 1591922 w 4229778"/>
              <a:gd name="connsiteY11-24" fmla="*/ 4046344 h 4236914"/>
              <a:gd name="connsiteX12-25" fmla="*/ 1729353 w 4229778"/>
              <a:gd name="connsiteY12-26" fmla="*/ 4077148 h 4236914"/>
              <a:gd name="connsiteX13-27" fmla="*/ 1729353 w 4229778"/>
              <a:gd name="connsiteY13-28" fmla="*/ 4231837 h 4236914"/>
              <a:gd name="connsiteX14-29" fmla="*/ 1552366 w 4229778"/>
              <a:gd name="connsiteY14-30" fmla="*/ 4192167 h 4236914"/>
              <a:gd name="connsiteX15-31" fmla="*/ 10416 w 4229778"/>
              <a:gd name="connsiteY15-32" fmla="*/ 2551377 h 4236914"/>
              <a:gd name="connsiteX16-33" fmla="*/ 0 w 4229778"/>
              <a:gd name="connsiteY16-34" fmla="*/ 2483128 h 4236914"/>
              <a:gd name="connsiteX17-35" fmla="*/ 1729353 w 4229778"/>
              <a:gd name="connsiteY17-36" fmla="*/ 5078 h 4236914"/>
              <a:gd name="connsiteX18-37" fmla="*/ 1729353 w 4229778"/>
              <a:gd name="connsiteY18-38" fmla="*/ 159767 h 4236914"/>
              <a:gd name="connsiteX19-39" fmla="*/ 1591922 w 4229778"/>
              <a:gd name="connsiteY19-40" fmla="*/ 190570 h 4236914"/>
              <a:gd name="connsiteX20-41" fmla="*/ 158402 w 4229778"/>
              <a:gd name="connsiteY20-42" fmla="*/ 1715980 h 4236914"/>
              <a:gd name="connsiteX21-43" fmla="*/ 153740 w 4229778"/>
              <a:gd name="connsiteY21-44" fmla="*/ 1746528 h 4236914"/>
              <a:gd name="connsiteX22-45" fmla="*/ 1108 w 4229778"/>
              <a:gd name="connsiteY22-46" fmla="*/ 1746528 h 4236914"/>
              <a:gd name="connsiteX23-47" fmla="*/ 10416 w 4229778"/>
              <a:gd name="connsiteY23-48" fmla="*/ 1685537 h 4236914"/>
              <a:gd name="connsiteX24-49" fmla="*/ 1552366 w 4229778"/>
              <a:gd name="connsiteY24-50" fmla="*/ 44747 h 4236914"/>
              <a:gd name="connsiteX25-51" fmla="*/ 1729353 w 4229778"/>
              <a:gd name="connsiteY25-52" fmla="*/ 5078 h 4236914"/>
              <a:gd name="connsiteX26-53" fmla="*/ 2465953 w 4229778"/>
              <a:gd name="connsiteY26-54" fmla="*/ 0 h 4236914"/>
              <a:gd name="connsiteX27-55" fmla="*/ 2495141 w 4229778"/>
              <a:gd name="connsiteY27-56" fmla="*/ 3893 h 4236914"/>
              <a:gd name="connsiteX28-57" fmla="*/ 4219362 w 4229778"/>
              <a:gd name="connsiteY28-58" fmla="*/ 1685537 h 4236914"/>
              <a:gd name="connsiteX29-59" fmla="*/ 4228670 w 4229778"/>
              <a:gd name="connsiteY29-60" fmla="*/ 1746528 h 4236914"/>
              <a:gd name="connsiteX30-61" fmla="*/ 4076038 w 4229778"/>
              <a:gd name="connsiteY30-62" fmla="*/ 1746528 h 4236914"/>
              <a:gd name="connsiteX31-63" fmla="*/ 4071376 w 4229778"/>
              <a:gd name="connsiteY31-64" fmla="*/ 1715980 h 4236914"/>
              <a:gd name="connsiteX32" fmla="*/ 2468402 w 4229778"/>
              <a:gd name="connsiteY32" fmla="*/ 152589 h 4236914"/>
              <a:gd name="connsiteX33" fmla="*/ 2465953 w 4229778"/>
              <a:gd name="connsiteY33" fmla="*/ 152263 h 4236914"/>
              <a:gd name="connsiteX34" fmla="*/ 2465953 w 4229778"/>
              <a:gd name="connsiteY34" fmla="*/ 0 h 4236914"/>
              <a:gd name="connsiteX0-65" fmla="*/ 4077146 w 4229778"/>
              <a:gd name="connsiteY0-66" fmla="*/ 2483128 h 4236914"/>
              <a:gd name="connsiteX1-67" fmla="*/ 4229778 w 4229778"/>
              <a:gd name="connsiteY1-68" fmla="*/ 2483128 h 4236914"/>
              <a:gd name="connsiteX2-69" fmla="*/ 4219362 w 4229778"/>
              <a:gd name="connsiteY2-70" fmla="*/ 2551377 h 4236914"/>
              <a:gd name="connsiteX3-71" fmla="*/ 2495141 w 4229778"/>
              <a:gd name="connsiteY3-72" fmla="*/ 4233021 h 4236914"/>
              <a:gd name="connsiteX4-73" fmla="*/ 2465953 w 4229778"/>
              <a:gd name="connsiteY4-74" fmla="*/ 4236914 h 4236914"/>
              <a:gd name="connsiteX5-75" fmla="*/ 2465953 w 4229778"/>
              <a:gd name="connsiteY5-76" fmla="*/ 4084652 h 4236914"/>
              <a:gd name="connsiteX6-77" fmla="*/ 2468402 w 4229778"/>
              <a:gd name="connsiteY6-78" fmla="*/ 4084325 h 4236914"/>
              <a:gd name="connsiteX7-79" fmla="*/ 4071376 w 4229778"/>
              <a:gd name="connsiteY7-80" fmla="*/ 2520934 h 4236914"/>
              <a:gd name="connsiteX8-81" fmla="*/ 4077146 w 4229778"/>
              <a:gd name="connsiteY8-82" fmla="*/ 2483128 h 4236914"/>
              <a:gd name="connsiteX9-83" fmla="*/ 0 w 4229778"/>
              <a:gd name="connsiteY9-84" fmla="*/ 2483128 h 4236914"/>
              <a:gd name="connsiteX10-85" fmla="*/ 1591922 w 4229778"/>
              <a:gd name="connsiteY10-86" fmla="*/ 4046344 h 4236914"/>
              <a:gd name="connsiteX11-87" fmla="*/ 1729353 w 4229778"/>
              <a:gd name="connsiteY11-88" fmla="*/ 4077148 h 4236914"/>
              <a:gd name="connsiteX12-89" fmla="*/ 1729353 w 4229778"/>
              <a:gd name="connsiteY12-90" fmla="*/ 4231837 h 4236914"/>
              <a:gd name="connsiteX13-91" fmla="*/ 1552366 w 4229778"/>
              <a:gd name="connsiteY13-92" fmla="*/ 4192167 h 4236914"/>
              <a:gd name="connsiteX14-93" fmla="*/ 10416 w 4229778"/>
              <a:gd name="connsiteY14-94" fmla="*/ 2551377 h 4236914"/>
              <a:gd name="connsiteX15-95" fmla="*/ 0 w 4229778"/>
              <a:gd name="connsiteY15-96" fmla="*/ 2483128 h 4236914"/>
              <a:gd name="connsiteX16-97" fmla="*/ 1729353 w 4229778"/>
              <a:gd name="connsiteY16-98" fmla="*/ 5078 h 4236914"/>
              <a:gd name="connsiteX17-99" fmla="*/ 1729353 w 4229778"/>
              <a:gd name="connsiteY17-100" fmla="*/ 159767 h 4236914"/>
              <a:gd name="connsiteX18-101" fmla="*/ 1591922 w 4229778"/>
              <a:gd name="connsiteY18-102" fmla="*/ 190570 h 4236914"/>
              <a:gd name="connsiteX19-103" fmla="*/ 158402 w 4229778"/>
              <a:gd name="connsiteY19-104" fmla="*/ 1715980 h 4236914"/>
              <a:gd name="connsiteX20-105" fmla="*/ 153740 w 4229778"/>
              <a:gd name="connsiteY20-106" fmla="*/ 1746528 h 4236914"/>
              <a:gd name="connsiteX21-107" fmla="*/ 1108 w 4229778"/>
              <a:gd name="connsiteY21-108" fmla="*/ 1746528 h 4236914"/>
              <a:gd name="connsiteX22-109" fmla="*/ 10416 w 4229778"/>
              <a:gd name="connsiteY22-110" fmla="*/ 1685537 h 4236914"/>
              <a:gd name="connsiteX23-111" fmla="*/ 1552366 w 4229778"/>
              <a:gd name="connsiteY23-112" fmla="*/ 44747 h 4236914"/>
              <a:gd name="connsiteX24-113" fmla="*/ 1729353 w 4229778"/>
              <a:gd name="connsiteY24-114" fmla="*/ 5078 h 4236914"/>
              <a:gd name="connsiteX25-115" fmla="*/ 2465953 w 4229778"/>
              <a:gd name="connsiteY25-116" fmla="*/ 0 h 4236914"/>
              <a:gd name="connsiteX26-117" fmla="*/ 2495141 w 4229778"/>
              <a:gd name="connsiteY26-118" fmla="*/ 3893 h 4236914"/>
              <a:gd name="connsiteX27-119" fmla="*/ 4219362 w 4229778"/>
              <a:gd name="connsiteY27-120" fmla="*/ 1685537 h 4236914"/>
              <a:gd name="connsiteX28-121" fmla="*/ 4228670 w 4229778"/>
              <a:gd name="connsiteY28-122" fmla="*/ 1746528 h 4236914"/>
              <a:gd name="connsiteX29-123" fmla="*/ 4076038 w 4229778"/>
              <a:gd name="connsiteY29-124" fmla="*/ 1746528 h 4236914"/>
              <a:gd name="connsiteX30-125" fmla="*/ 4071376 w 4229778"/>
              <a:gd name="connsiteY30-126" fmla="*/ 1715980 h 4236914"/>
              <a:gd name="connsiteX31-127" fmla="*/ 2468402 w 4229778"/>
              <a:gd name="connsiteY31-128" fmla="*/ 152589 h 4236914"/>
              <a:gd name="connsiteX32-129" fmla="*/ 2465953 w 4229778"/>
              <a:gd name="connsiteY32-130" fmla="*/ 152263 h 4236914"/>
              <a:gd name="connsiteX33-131" fmla="*/ 2465953 w 4229778"/>
              <a:gd name="connsiteY33-132" fmla="*/ 0 h 4236914"/>
              <a:gd name="connsiteX0-133" fmla="*/ 4076038 w 4228670"/>
              <a:gd name="connsiteY0-134" fmla="*/ 2483128 h 4236914"/>
              <a:gd name="connsiteX1-135" fmla="*/ 4228670 w 4228670"/>
              <a:gd name="connsiteY1-136" fmla="*/ 2483128 h 4236914"/>
              <a:gd name="connsiteX2-137" fmla="*/ 4218254 w 4228670"/>
              <a:gd name="connsiteY2-138" fmla="*/ 2551377 h 4236914"/>
              <a:gd name="connsiteX3-139" fmla="*/ 2494033 w 4228670"/>
              <a:gd name="connsiteY3-140" fmla="*/ 4233021 h 4236914"/>
              <a:gd name="connsiteX4-141" fmla="*/ 2464845 w 4228670"/>
              <a:gd name="connsiteY4-142" fmla="*/ 4236914 h 4236914"/>
              <a:gd name="connsiteX5-143" fmla="*/ 2464845 w 4228670"/>
              <a:gd name="connsiteY5-144" fmla="*/ 4084652 h 4236914"/>
              <a:gd name="connsiteX6-145" fmla="*/ 2467294 w 4228670"/>
              <a:gd name="connsiteY6-146" fmla="*/ 4084325 h 4236914"/>
              <a:gd name="connsiteX7-147" fmla="*/ 4070268 w 4228670"/>
              <a:gd name="connsiteY7-148" fmla="*/ 2520934 h 4236914"/>
              <a:gd name="connsiteX8-149" fmla="*/ 4076038 w 4228670"/>
              <a:gd name="connsiteY8-150" fmla="*/ 2483128 h 4236914"/>
              <a:gd name="connsiteX9-151" fmla="*/ 9308 w 4228670"/>
              <a:gd name="connsiteY9-152" fmla="*/ 2551377 h 4236914"/>
              <a:gd name="connsiteX10-153" fmla="*/ 1590814 w 4228670"/>
              <a:gd name="connsiteY10-154" fmla="*/ 4046344 h 4236914"/>
              <a:gd name="connsiteX11-155" fmla="*/ 1728245 w 4228670"/>
              <a:gd name="connsiteY11-156" fmla="*/ 4077148 h 4236914"/>
              <a:gd name="connsiteX12-157" fmla="*/ 1728245 w 4228670"/>
              <a:gd name="connsiteY12-158" fmla="*/ 4231837 h 4236914"/>
              <a:gd name="connsiteX13-159" fmla="*/ 1551258 w 4228670"/>
              <a:gd name="connsiteY13-160" fmla="*/ 4192167 h 4236914"/>
              <a:gd name="connsiteX14-161" fmla="*/ 9308 w 4228670"/>
              <a:gd name="connsiteY14-162" fmla="*/ 2551377 h 4236914"/>
              <a:gd name="connsiteX15-163" fmla="*/ 1728245 w 4228670"/>
              <a:gd name="connsiteY15-164" fmla="*/ 5078 h 4236914"/>
              <a:gd name="connsiteX16-165" fmla="*/ 1728245 w 4228670"/>
              <a:gd name="connsiteY16-166" fmla="*/ 159767 h 4236914"/>
              <a:gd name="connsiteX17-167" fmla="*/ 1590814 w 4228670"/>
              <a:gd name="connsiteY17-168" fmla="*/ 190570 h 4236914"/>
              <a:gd name="connsiteX18-169" fmla="*/ 157294 w 4228670"/>
              <a:gd name="connsiteY18-170" fmla="*/ 1715980 h 4236914"/>
              <a:gd name="connsiteX19-171" fmla="*/ 152632 w 4228670"/>
              <a:gd name="connsiteY19-172" fmla="*/ 1746528 h 4236914"/>
              <a:gd name="connsiteX20-173" fmla="*/ 0 w 4228670"/>
              <a:gd name="connsiteY20-174" fmla="*/ 1746528 h 4236914"/>
              <a:gd name="connsiteX21-175" fmla="*/ 9308 w 4228670"/>
              <a:gd name="connsiteY21-176" fmla="*/ 1685537 h 4236914"/>
              <a:gd name="connsiteX22-177" fmla="*/ 1551258 w 4228670"/>
              <a:gd name="connsiteY22-178" fmla="*/ 44747 h 4236914"/>
              <a:gd name="connsiteX23-179" fmla="*/ 1728245 w 4228670"/>
              <a:gd name="connsiteY23-180" fmla="*/ 5078 h 4236914"/>
              <a:gd name="connsiteX24-181" fmla="*/ 2464845 w 4228670"/>
              <a:gd name="connsiteY24-182" fmla="*/ 0 h 4236914"/>
              <a:gd name="connsiteX25-183" fmla="*/ 2494033 w 4228670"/>
              <a:gd name="connsiteY25-184" fmla="*/ 3893 h 4236914"/>
              <a:gd name="connsiteX26-185" fmla="*/ 4218254 w 4228670"/>
              <a:gd name="connsiteY26-186" fmla="*/ 1685537 h 4236914"/>
              <a:gd name="connsiteX27-187" fmla="*/ 4227562 w 4228670"/>
              <a:gd name="connsiteY27-188" fmla="*/ 1746528 h 4236914"/>
              <a:gd name="connsiteX28-189" fmla="*/ 4074930 w 4228670"/>
              <a:gd name="connsiteY28-190" fmla="*/ 1746528 h 4236914"/>
              <a:gd name="connsiteX29-191" fmla="*/ 4070268 w 4228670"/>
              <a:gd name="connsiteY29-192" fmla="*/ 1715980 h 4236914"/>
              <a:gd name="connsiteX30-193" fmla="*/ 2467294 w 4228670"/>
              <a:gd name="connsiteY30-194" fmla="*/ 152589 h 4236914"/>
              <a:gd name="connsiteX31-195" fmla="*/ 2464845 w 4228670"/>
              <a:gd name="connsiteY31-196" fmla="*/ 152263 h 4236914"/>
              <a:gd name="connsiteX32-197" fmla="*/ 2464845 w 4228670"/>
              <a:gd name="connsiteY32-198" fmla="*/ 0 h 4236914"/>
              <a:gd name="connsiteX0-199" fmla="*/ 4076038 w 4228670"/>
              <a:gd name="connsiteY0-200" fmla="*/ 2483128 h 4236914"/>
              <a:gd name="connsiteX1-201" fmla="*/ 4228670 w 4228670"/>
              <a:gd name="connsiteY1-202" fmla="*/ 2483128 h 4236914"/>
              <a:gd name="connsiteX2-203" fmla="*/ 4218254 w 4228670"/>
              <a:gd name="connsiteY2-204" fmla="*/ 2551377 h 4236914"/>
              <a:gd name="connsiteX3-205" fmla="*/ 2494033 w 4228670"/>
              <a:gd name="connsiteY3-206" fmla="*/ 4233021 h 4236914"/>
              <a:gd name="connsiteX4-207" fmla="*/ 2464845 w 4228670"/>
              <a:gd name="connsiteY4-208" fmla="*/ 4236914 h 4236914"/>
              <a:gd name="connsiteX5-209" fmla="*/ 2464845 w 4228670"/>
              <a:gd name="connsiteY5-210" fmla="*/ 4084652 h 4236914"/>
              <a:gd name="connsiteX6-211" fmla="*/ 2467294 w 4228670"/>
              <a:gd name="connsiteY6-212" fmla="*/ 4084325 h 4236914"/>
              <a:gd name="connsiteX7-213" fmla="*/ 4070268 w 4228670"/>
              <a:gd name="connsiteY7-214" fmla="*/ 2520934 h 4236914"/>
              <a:gd name="connsiteX8-215" fmla="*/ 4076038 w 4228670"/>
              <a:gd name="connsiteY8-216" fmla="*/ 2483128 h 4236914"/>
              <a:gd name="connsiteX9-217" fmla="*/ 1551258 w 4228670"/>
              <a:gd name="connsiteY9-218" fmla="*/ 4192167 h 4236914"/>
              <a:gd name="connsiteX10-219" fmla="*/ 1590814 w 4228670"/>
              <a:gd name="connsiteY10-220" fmla="*/ 4046344 h 4236914"/>
              <a:gd name="connsiteX11-221" fmla="*/ 1728245 w 4228670"/>
              <a:gd name="connsiteY11-222" fmla="*/ 4077148 h 4236914"/>
              <a:gd name="connsiteX12-223" fmla="*/ 1728245 w 4228670"/>
              <a:gd name="connsiteY12-224" fmla="*/ 4231837 h 4236914"/>
              <a:gd name="connsiteX13-225" fmla="*/ 1551258 w 4228670"/>
              <a:gd name="connsiteY13-226" fmla="*/ 4192167 h 4236914"/>
              <a:gd name="connsiteX14-227" fmla="*/ 1728245 w 4228670"/>
              <a:gd name="connsiteY14-228" fmla="*/ 5078 h 4236914"/>
              <a:gd name="connsiteX15-229" fmla="*/ 1728245 w 4228670"/>
              <a:gd name="connsiteY15-230" fmla="*/ 159767 h 4236914"/>
              <a:gd name="connsiteX16-231" fmla="*/ 1590814 w 4228670"/>
              <a:gd name="connsiteY16-232" fmla="*/ 190570 h 4236914"/>
              <a:gd name="connsiteX17-233" fmla="*/ 157294 w 4228670"/>
              <a:gd name="connsiteY17-234" fmla="*/ 1715980 h 4236914"/>
              <a:gd name="connsiteX18-235" fmla="*/ 152632 w 4228670"/>
              <a:gd name="connsiteY18-236" fmla="*/ 1746528 h 4236914"/>
              <a:gd name="connsiteX19-237" fmla="*/ 0 w 4228670"/>
              <a:gd name="connsiteY19-238" fmla="*/ 1746528 h 4236914"/>
              <a:gd name="connsiteX20-239" fmla="*/ 9308 w 4228670"/>
              <a:gd name="connsiteY20-240" fmla="*/ 1685537 h 4236914"/>
              <a:gd name="connsiteX21-241" fmla="*/ 1551258 w 4228670"/>
              <a:gd name="connsiteY21-242" fmla="*/ 44747 h 4236914"/>
              <a:gd name="connsiteX22-243" fmla="*/ 1728245 w 4228670"/>
              <a:gd name="connsiteY22-244" fmla="*/ 5078 h 4236914"/>
              <a:gd name="connsiteX23-245" fmla="*/ 2464845 w 4228670"/>
              <a:gd name="connsiteY23-246" fmla="*/ 0 h 4236914"/>
              <a:gd name="connsiteX24-247" fmla="*/ 2494033 w 4228670"/>
              <a:gd name="connsiteY24-248" fmla="*/ 3893 h 4236914"/>
              <a:gd name="connsiteX25-249" fmla="*/ 4218254 w 4228670"/>
              <a:gd name="connsiteY25-250" fmla="*/ 1685537 h 4236914"/>
              <a:gd name="connsiteX26-251" fmla="*/ 4227562 w 4228670"/>
              <a:gd name="connsiteY26-252" fmla="*/ 1746528 h 4236914"/>
              <a:gd name="connsiteX27-253" fmla="*/ 4074930 w 4228670"/>
              <a:gd name="connsiteY27-254" fmla="*/ 1746528 h 4236914"/>
              <a:gd name="connsiteX28-255" fmla="*/ 4070268 w 4228670"/>
              <a:gd name="connsiteY28-256" fmla="*/ 1715980 h 4236914"/>
              <a:gd name="connsiteX29-257" fmla="*/ 2467294 w 4228670"/>
              <a:gd name="connsiteY29-258" fmla="*/ 152589 h 4236914"/>
              <a:gd name="connsiteX30-259" fmla="*/ 2464845 w 4228670"/>
              <a:gd name="connsiteY30-260" fmla="*/ 152263 h 4236914"/>
              <a:gd name="connsiteX31-261" fmla="*/ 2464845 w 4228670"/>
              <a:gd name="connsiteY31-262" fmla="*/ 0 h 4236914"/>
              <a:gd name="connsiteX0-263" fmla="*/ 4076038 w 4228670"/>
              <a:gd name="connsiteY0-264" fmla="*/ 2483128 h 4236914"/>
              <a:gd name="connsiteX1-265" fmla="*/ 4228670 w 4228670"/>
              <a:gd name="connsiteY1-266" fmla="*/ 2483128 h 4236914"/>
              <a:gd name="connsiteX2-267" fmla="*/ 4218254 w 4228670"/>
              <a:gd name="connsiteY2-268" fmla="*/ 2551377 h 4236914"/>
              <a:gd name="connsiteX3-269" fmla="*/ 2494033 w 4228670"/>
              <a:gd name="connsiteY3-270" fmla="*/ 4233021 h 4236914"/>
              <a:gd name="connsiteX4-271" fmla="*/ 2464845 w 4228670"/>
              <a:gd name="connsiteY4-272" fmla="*/ 4236914 h 4236914"/>
              <a:gd name="connsiteX5-273" fmla="*/ 2464845 w 4228670"/>
              <a:gd name="connsiteY5-274" fmla="*/ 4084652 h 4236914"/>
              <a:gd name="connsiteX6-275" fmla="*/ 2467294 w 4228670"/>
              <a:gd name="connsiteY6-276" fmla="*/ 4084325 h 4236914"/>
              <a:gd name="connsiteX7-277" fmla="*/ 4070268 w 4228670"/>
              <a:gd name="connsiteY7-278" fmla="*/ 2520934 h 4236914"/>
              <a:gd name="connsiteX8-279" fmla="*/ 4076038 w 4228670"/>
              <a:gd name="connsiteY8-280" fmla="*/ 2483128 h 4236914"/>
              <a:gd name="connsiteX9-281" fmla="*/ 1551258 w 4228670"/>
              <a:gd name="connsiteY9-282" fmla="*/ 4192167 h 4236914"/>
              <a:gd name="connsiteX10-283" fmla="*/ 1728245 w 4228670"/>
              <a:gd name="connsiteY10-284" fmla="*/ 4077148 h 4236914"/>
              <a:gd name="connsiteX11-285" fmla="*/ 1728245 w 4228670"/>
              <a:gd name="connsiteY11-286" fmla="*/ 4231837 h 4236914"/>
              <a:gd name="connsiteX12-287" fmla="*/ 1551258 w 4228670"/>
              <a:gd name="connsiteY12-288" fmla="*/ 4192167 h 4236914"/>
              <a:gd name="connsiteX13-289" fmla="*/ 1728245 w 4228670"/>
              <a:gd name="connsiteY13-290" fmla="*/ 5078 h 4236914"/>
              <a:gd name="connsiteX14-291" fmla="*/ 1728245 w 4228670"/>
              <a:gd name="connsiteY14-292" fmla="*/ 159767 h 4236914"/>
              <a:gd name="connsiteX15-293" fmla="*/ 1590814 w 4228670"/>
              <a:gd name="connsiteY15-294" fmla="*/ 190570 h 4236914"/>
              <a:gd name="connsiteX16-295" fmla="*/ 157294 w 4228670"/>
              <a:gd name="connsiteY16-296" fmla="*/ 1715980 h 4236914"/>
              <a:gd name="connsiteX17-297" fmla="*/ 152632 w 4228670"/>
              <a:gd name="connsiteY17-298" fmla="*/ 1746528 h 4236914"/>
              <a:gd name="connsiteX18-299" fmla="*/ 0 w 4228670"/>
              <a:gd name="connsiteY18-300" fmla="*/ 1746528 h 4236914"/>
              <a:gd name="connsiteX19-301" fmla="*/ 9308 w 4228670"/>
              <a:gd name="connsiteY19-302" fmla="*/ 1685537 h 4236914"/>
              <a:gd name="connsiteX20-303" fmla="*/ 1551258 w 4228670"/>
              <a:gd name="connsiteY20-304" fmla="*/ 44747 h 4236914"/>
              <a:gd name="connsiteX21-305" fmla="*/ 1728245 w 4228670"/>
              <a:gd name="connsiteY21-306" fmla="*/ 5078 h 4236914"/>
              <a:gd name="connsiteX22-307" fmla="*/ 2464845 w 4228670"/>
              <a:gd name="connsiteY22-308" fmla="*/ 0 h 4236914"/>
              <a:gd name="connsiteX23-309" fmla="*/ 2494033 w 4228670"/>
              <a:gd name="connsiteY23-310" fmla="*/ 3893 h 4236914"/>
              <a:gd name="connsiteX24-311" fmla="*/ 4218254 w 4228670"/>
              <a:gd name="connsiteY24-312" fmla="*/ 1685537 h 4236914"/>
              <a:gd name="connsiteX25-313" fmla="*/ 4227562 w 4228670"/>
              <a:gd name="connsiteY25-314" fmla="*/ 1746528 h 4236914"/>
              <a:gd name="connsiteX26-315" fmla="*/ 4074930 w 4228670"/>
              <a:gd name="connsiteY26-316" fmla="*/ 1746528 h 4236914"/>
              <a:gd name="connsiteX27-317" fmla="*/ 4070268 w 4228670"/>
              <a:gd name="connsiteY27-318" fmla="*/ 1715980 h 4236914"/>
              <a:gd name="connsiteX28-319" fmla="*/ 2467294 w 4228670"/>
              <a:gd name="connsiteY28-320" fmla="*/ 152589 h 4236914"/>
              <a:gd name="connsiteX29-321" fmla="*/ 2464845 w 4228670"/>
              <a:gd name="connsiteY29-322" fmla="*/ 152263 h 4236914"/>
              <a:gd name="connsiteX30-323" fmla="*/ 2464845 w 4228670"/>
              <a:gd name="connsiteY30-324" fmla="*/ 0 h 4236914"/>
              <a:gd name="connsiteX0-325" fmla="*/ 4076038 w 4228670"/>
              <a:gd name="connsiteY0-326" fmla="*/ 2483128 h 4236914"/>
              <a:gd name="connsiteX1-327" fmla="*/ 4228670 w 4228670"/>
              <a:gd name="connsiteY1-328" fmla="*/ 2483128 h 4236914"/>
              <a:gd name="connsiteX2-329" fmla="*/ 4218254 w 4228670"/>
              <a:gd name="connsiteY2-330" fmla="*/ 2551377 h 4236914"/>
              <a:gd name="connsiteX3-331" fmla="*/ 2494033 w 4228670"/>
              <a:gd name="connsiteY3-332" fmla="*/ 4233021 h 4236914"/>
              <a:gd name="connsiteX4-333" fmla="*/ 2464845 w 4228670"/>
              <a:gd name="connsiteY4-334" fmla="*/ 4236914 h 4236914"/>
              <a:gd name="connsiteX5-335" fmla="*/ 2464845 w 4228670"/>
              <a:gd name="connsiteY5-336" fmla="*/ 4084652 h 4236914"/>
              <a:gd name="connsiteX6-337" fmla="*/ 2467294 w 4228670"/>
              <a:gd name="connsiteY6-338" fmla="*/ 4084325 h 4236914"/>
              <a:gd name="connsiteX7-339" fmla="*/ 4070268 w 4228670"/>
              <a:gd name="connsiteY7-340" fmla="*/ 2520934 h 4236914"/>
              <a:gd name="connsiteX8-341" fmla="*/ 4076038 w 4228670"/>
              <a:gd name="connsiteY8-342" fmla="*/ 2483128 h 4236914"/>
              <a:gd name="connsiteX9-343" fmla="*/ 1551258 w 4228670"/>
              <a:gd name="connsiteY9-344" fmla="*/ 4192167 h 4236914"/>
              <a:gd name="connsiteX10-345" fmla="*/ 1728245 w 4228670"/>
              <a:gd name="connsiteY10-346" fmla="*/ 4231837 h 4236914"/>
              <a:gd name="connsiteX11-347" fmla="*/ 1551258 w 4228670"/>
              <a:gd name="connsiteY11-348" fmla="*/ 4192167 h 4236914"/>
              <a:gd name="connsiteX12-349" fmla="*/ 1728245 w 4228670"/>
              <a:gd name="connsiteY12-350" fmla="*/ 5078 h 4236914"/>
              <a:gd name="connsiteX13-351" fmla="*/ 1728245 w 4228670"/>
              <a:gd name="connsiteY13-352" fmla="*/ 159767 h 4236914"/>
              <a:gd name="connsiteX14-353" fmla="*/ 1590814 w 4228670"/>
              <a:gd name="connsiteY14-354" fmla="*/ 190570 h 4236914"/>
              <a:gd name="connsiteX15-355" fmla="*/ 157294 w 4228670"/>
              <a:gd name="connsiteY15-356" fmla="*/ 1715980 h 4236914"/>
              <a:gd name="connsiteX16-357" fmla="*/ 152632 w 4228670"/>
              <a:gd name="connsiteY16-358" fmla="*/ 1746528 h 4236914"/>
              <a:gd name="connsiteX17-359" fmla="*/ 0 w 4228670"/>
              <a:gd name="connsiteY17-360" fmla="*/ 1746528 h 4236914"/>
              <a:gd name="connsiteX18-361" fmla="*/ 9308 w 4228670"/>
              <a:gd name="connsiteY18-362" fmla="*/ 1685537 h 4236914"/>
              <a:gd name="connsiteX19-363" fmla="*/ 1551258 w 4228670"/>
              <a:gd name="connsiteY19-364" fmla="*/ 44747 h 4236914"/>
              <a:gd name="connsiteX20-365" fmla="*/ 1728245 w 4228670"/>
              <a:gd name="connsiteY20-366" fmla="*/ 5078 h 4236914"/>
              <a:gd name="connsiteX21-367" fmla="*/ 2464845 w 4228670"/>
              <a:gd name="connsiteY21-368" fmla="*/ 0 h 4236914"/>
              <a:gd name="connsiteX22-369" fmla="*/ 2494033 w 4228670"/>
              <a:gd name="connsiteY22-370" fmla="*/ 3893 h 4236914"/>
              <a:gd name="connsiteX23-371" fmla="*/ 4218254 w 4228670"/>
              <a:gd name="connsiteY23-372" fmla="*/ 1685537 h 4236914"/>
              <a:gd name="connsiteX24-373" fmla="*/ 4227562 w 4228670"/>
              <a:gd name="connsiteY24-374" fmla="*/ 1746528 h 4236914"/>
              <a:gd name="connsiteX25-375" fmla="*/ 4074930 w 4228670"/>
              <a:gd name="connsiteY25-376" fmla="*/ 1746528 h 4236914"/>
              <a:gd name="connsiteX26-377" fmla="*/ 4070268 w 4228670"/>
              <a:gd name="connsiteY26-378" fmla="*/ 1715980 h 4236914"/>
              <a:gd name="connsiteX27-379" fmla="*/ 2467294 w 4228670"/>
              <a:gd name="connsiteY27-380" fmla="*/ 152589 h 4236914"/>
              <a:gd name="connsiteX28-381" fmla="*/ 2464845 w 4228670"/>
              <a:gd name="connsiteY28-382" fmla="*/ 152263 h 4236914"/>
              <a:gd name="connsiteX29-383" fmla="*/ 2464845 w 4228670"/>
              <a:gd name="connsiteY29-384" fmla="*/ 0 h 4236914"/>
              <a:gd name="connsiteX0-385" fmla="*/ 4076038 w 4228670"/>
              <a:gd name="connsiteY0-386" fmla="*/ 2483128 h 4236914"/>
              <a:gd name="connsiteX1-387" fmla="*/ 4228670 w 4228670"/>
              <a:gd name="connsiteY1-388" fmla="*/ 2483128 h 4236914"/>
              <a:gd name="connsiteX2-389" fmla="*/ 4218254 w 4228670"/>
              <a:gd name="connsiteY2-390" fmla="*/ 2551377 h 4236914"/>
              <a:gd name="connsiteX3-391" fmla="*/ 2494033 w 4228670"/>
              <a:gd name="connsiteY3-392" fmla="*/ 4233021 h 4236914"/>
              <a:gd name="connsiteX4-393" fmla="*/ 2464845 w 4228670"/>
              <a:gd name="connsiteY4-394" fmla="*/ 4236914 h 4236914"/>
              <a:gd name="connsiteX5-395" fmla="*/ 2464845 w 4228670"/>
              <a:gd name="connsiteY5-396" fmla="*/ 4084652 h 4236914"/>
              <a:gd name="connsiteX6-397" fmla="*/ 2467294 w 4228670"/>
              <a:gd name="connsiteY6-398" fmla="*/ 4084325 h 4236914"/>
              <a:gd name="connsiteX7-399" fmla="*/ 4070268 w 4228670"/>
              <a:gd name="connsiteY7-400" fmla="*/ 2520934 h 4236914"/>
              <a:gd name="connsiteX8-401" fmla="*/ 4076038 w 4228670"/>
              <a:gd name="connsiteY8-402" fmla="*/ 2483128 h 4236914"/>
              <a:gd name="connsiteX9-403" fmla="*/ 1728245 w 4228670"/>
              <a:gd name="connsiteY9-404" fmla="*/ 5078 h 4236914"/>
              <a:gd name="connsiteX10-405" fmla="*/ 1728245 w 4228670"/>
              <a:gd name="connsiteY10-406" fmla="*/ 159767 h 4236914"/>
              <a:gd name="connsiteX11-407" fmla="*/ 1590814 w 4228670"/>
              <a:gd name="connsiteY11-408" fmla="*/ 190570 h 4236914"/>
              <a:gd name="connsiteX12-409" fmla="*/ 157294 w 4228670"/>
              <a:gd name="connsiteY12-410" fmla="*/ 1715980 h 4236914"/>
              <a:gd name="connsiteX13-411" fmla="*/ 152632 w 4228670"/>
              <a:gd name="connsiteY13-412" fmla="*/ 1746528 h 4236914"/>
              <a:gd name="connsiteX14-413" fmla="*/ 0 w 4228670"/>
              <a:gd name="connsiteY14-414" fmla="*/ 1746528 h 4236914"/>
              <a:gd name="connsiteX15-415" fmla="*/ 9308 w 4228670"/>
              <a:gd name="connsiteY15-416" fmla="*/ 1685537 h 4236914"/>
              <a:gd name="connsiteX16-417" fmla="*/ 1551258 w 4228670"/>
              <a:gd name="connsiteY16-418" fmla="*/ 44747 h 4236914"/>
              <a:gd name="connsiteX17-419" fmla="*/ 1728245 w 4228670"/>
              <a:gd name="connsiteY17-420" fmla="*/ 5078 h 4236914"/>
              <a:gd name="connsiteX18-421" fmla="*/ 2464845 w 4228670"/>
              <a:gd name="connsiteY18-422" fmla="*/ 0 h 4236914"/>
              <a:gd name="connsiteX19-423" fmla="*/ 2494033 w 4228670"/>
              <a:gd name="connsiteY19-424" fmla="*/ 3893 h 4236914"/>
              <a:gd name="connsiteX20-425" fmla="*/ 4218254 w 4228670"/>
              <a:gd name="connsiteY20-426" fmla="*/ 1685537 h 4236914"/>
              <a:gd name="connsiteX21-427" fmla="*/ 4227562 w 4228670"/>
              <a:gd name="connsiteY21-428" fmla="*/ 1746528 h 4236914"/>
              <a:gd name="connsiteX22-429" fmla="*/ 4074930 w 4228670"/>
              <a:gd name="connsiteY22-430" fmla="*/ 1746528 h 4236914"/>
              <a:gd name="connsiteX23-431" fmla="*/ 4070268 w 4228670"/>
              <a:gd name="connsiteY23-432" fmla="*/ 1715980 h 4236914"/>
              <a:gd name="connsiteX24-433" fmla="*/ 2467294 w 4228670"/>
              <a:gd name="connsiteY24-434" fmla="*/ 152589 h 4236914"/>
              <a:gd name="connsiteX25-435" fmla="*/ 2464845 w 4228670"/>
              <a:gd name="connsiteY25-436" fmla="*/ 152263 h 4236914"/>
              <a:gd name="connsiteX26-437" fmla="*/ 2464845 w 4228670"/>
              <a:gd name="connsiteY26-438" fmla="*/ 0 h 4236914"/>
              <a:gd name="connsiteX0-439" fmla="*/ 4076038 w 4228670"/>
              <a:gd name="connsiteY0-440" fmla="*/ 2483128 h 4236914"/>
              <a:gd name="connsiteX1-441" fmla="*/ 4228670 w 4228670"/>
              <a:gd name="connsiteY1-442" fmla="*/ 2483128 h 4236914"/>
              <a:gd name="connsiteX2-443" fmla="*/ 4218254 w 4228670"/>
              <a:gd name="connsiteY2-444" fmla="*/ 2551377 h 4236914"/>
              <a:gd name="connsiteX3-445" fmla="*/ 2494033 w 4228670"/>
              <a:gd name="connsiteY3-446" fmla="*/ 4233021 h 4236914"/>
              <a:gd name="connsiteX4-447" fmla="*/ 2464845 w 4228670"/>
              <a:gd name="connsiteY4-448" fmla="*/ 4236914 h 4236914"/>
              <a:gd name="connsiteX5-449" fmla="*/ 2464845 w 4228670"/>
              <a:gd name="connsiteY5-450" fmla="*/ 4084652 h 4236914"/>
              <a:gd name="connsiteX6-451" fmla="*/ 4070268 w 4228670"/>
              <a:gd name="connsiteY6-452" fmla="*/ 2520934 h 4236914"/>
              <a:gd name="connsiteX7-453" fmla="*/ 4076038 w 4228670"/>
              <a:gd name="connsiteY7-454" fmla="*/ 2483128 h 4236914"/>
              <a:gd name="connsiteX8-455" fmla="*/ 1728245 w 4228670"/>
              <a:gd name="connsiteY8-456" fmla="*/ 5078 h 4236914"/>
              <a:gd name="connsiteX9-457" fmla="*/ 1728245 w 4228670"/>
              <a:gd name="connsiteY9-458" fmla="*/ 159767 h 4236914"/>
              <a:gd name="connsiteX10-459" fmla="*/ 1590814 w 4228670"/>
              <a:gd name="connsiteY10-460" fmla="*/ 190570 h 4236914"/>
              <a:gd name="connsiteX11-461" fmla="*/ 157294 w 4228670"/>
              <a:gd name="connsiteY11-462" fmla="*/ 1715980 h 4236914"/>
              <a:gd name="connsiteX12-463" fmla="*/ 152632 w 4228670"/>
              <a:gd name="connsiteY12-464" fmla="*/ 1746528 h 4236914"/>
              <a:gd name="connsiteX13-465" fmla="*/ 0 w 4228670"/>
              <a:gd name="connsiteY13-466" fmla="*/ 1746528 h 4236914"/>
              <a:gd name="connsiteX14-467" fmla="*/ 9308 w 4228670"/>
              <a:gd name="connsiteY14-468" fmla="*/ 1685537 h 4236914"/>
              <a:gd name="connsiteX15-469" fmla="*/ 1551258 w 4228670"/>
              <a:gd name="connsiteY15-470" fmla="*/ 44747 h 4236914"/>
              <a:gd name="connsiteX16-471" fmla="*/ 1728245 w 4228670"/>
              <a:gd name="connsiteY16-472" fmla="*/ 5078 h 4236914"/>
              <a:gd name="connsiteX17-473" fmla="*/ 2464845 w 4228670"/>
              <a:gd name="connsiteY17-474" fmla="*/ 0 h 4236914"/>
              <a:gd name="connsiteX18-475" fmla="*/ 2494033 w 4228670"/>
              <a:gd name="connsiteY18-476" fmla="*/ 3893 h 4236914"/>
              <a:gd name="connsiteX19-477" fmla="*/ 4218254 w 4228670"/>
              <a:gd name="connsiteY19-478" fmla="*/ 1685537 h 4236914"/>
              <a:gd name="connsiteX20-479" fmla="*/ 4227562 w 4228670"/>
              <a:gd name="connsiteY20-480" fmla="*/ 1746528 h 4236914"/>
              <a:gd name="connsiteX21-481" fmla="*/ 4074930 w 4228670"/>
              <a:gd name="connsiteY21-482" fmla="*/ 1746528 h 4236914"/>
              <a:gd name="connsiteX22-483" fmla="*/ 4070268 w 4228670"/>
              <a:gd name="connsiteY22-484" fmla="*/ 1715980 h 4236914"/>
              <a:gd name="connsiteX23-485" fmla="*/ 2467294 w 4228670"/>
              <a:gd name="connsiteY23-486" fmla="*/ 152589 h 4236914"/>
              <a:gd name="connsiteX24-487" fmla="*/ 2464845 w 4228670"/>
              <a:gd name="connsiteY24-488" fmla="*/ 152263 h 4236914"/>
              <a:gd name="connsiteX25-489" fmla="*/ 2464845 w 4228670"/>
              <a:gd name="connsiteY25-490" fmla="*/ 0 h 4236914"/>
              <a:gd name="connsiteX0-491" fmla="*/ 4076038 w 4228670"/>
              <a:gd name="connsiteY0-492" fmla="*/ 2483128 h 4236914"/>
              <a:gd name="connsiteX1-493" fmla="*/ 4228670 w 4228670"/>
              <a:gd name="connsiteY1-494" fmla="*/ 2483128 h 4236914"/>
              <a:gd name="connsiteX2-495" fmla="*/ 4218254 w 4228670"/>
              <a:gd name="connsiteY2-496" fmla="*/ 2551377 h 4236914"/>
              <a:gd name="connsiteX3-497" fmla="*/ 2494033 w 4228670"/>
              <a:gd name="connsiteY3-498" fmla="*/ 4233021 h 4236914"/>
              <a:gd name="connsiteX4-499" fmla="*/ 2464845 w 4228670"/>
              <a:gd name="connsiteY4-500" fmla="*/ 4236914 h 4236914"/>
              <a:gd name="connsiteX5-501" fmla="*/ 4070268 w 4228670"/>
              <a:gd name="connsiteY5-502" fmla="*/ 2520934 h 4236914"/>
              <a:gd name="connsiteX6-503" fmla="*/ 4076038 w 4228670"/>
              <a:gd name="connsiteY6-504" fmla="*/ 2483128 h 4236914"/>
              <a:gd name="connsiteX7-505" fmla="*/ 1728245 w 4228670"/>
              <a:gd name="connsiteY7-506" fmla="*/ 5078 h 4236914"/>
              <a:gd name="connsiteX8-507" fmla="*/ 1728245 w 4228670"/>
              <a:gd name="connsiteY8-508" fmla="*/ 159767 h 4236914"/>
              <a:gd name="connsiteX9-509" fmla="*/ 1590814 w 4228670"/>
              <a:gd name="connsiteY9-510" fmla="*/ 190570 h 4236914"/>
              <a:gd name="connsiteX10-511" fmla="*/ 157294 w 4228670"/>
              <a:gd name="connsiteY10-512" fmla="*/ 1715980 h 4236914"/>
              <a:gd name="connsiteX11-513" fmla="*/ 152632 w 4228670"/>
              <a:gd name="connsiteY11-514" fmla="*/ 1746528 h 4236914"/>
              <a:gd name="connsiteX12-515" fmla="*/ 0 w 4228670"/>
              <a:gd name="connsiteY12-516" fmla="*/ 1746528 h 4236914"/>
              <a:gd name="connsiteX13-517" fmla="*/ 9308 w 4228670"/>
              <a:gd name="connsiteY13-518" fmla="*/ 1685537 h 4236914"/>
              <a:gd name="connsiteX14-519" fmla="*/ 1551258 w 4228670"/>
              <a:gd name="connsiteY14-520" fmla="*/ 44747 h 4236914"/>
              <a:gd name="connsiteX15-521" fmla="*/ 1728245 w 4228670"/>
              <a:gd name="connsiteY15-522" fmla="*/ 5078 h 4236914"/>
              <a:gd name="connsiteX16-523" fmla="*/ 2464845 w 4228670"/>
              <a:gd name="connsiteY16-524" fmla="*/ 0 h 4236914"/>
              <a:gd name="connsiteX17-525" fmla="*/ 2494033 w 4228670"/>
              <a:gd name="connsiteY17-526" fmla="*/ 3893 h 4236914"/>
              <a:gd name="connsiteX18-527" fmla="*/ 4218254 w 4228670"/>
              <a:gd name="connsiteY18-528" fmla="*/ 1685537 h 4236914"/>
              <a:gd name="connsiteX19-529" fmla="*/ 4227562 w 4228670"/>
              <a:gd name="connsiteY19-530" fmla="*/ 1746528 h 4236914"/>
              <a:gd name="connsiteX20-531" fmla="*/ 4074930 w 4228670"/>
              <a:gd name="connsiteY20-532" fmla="*/ 1746528 h 4236914"/>
              <a:gd name="connsiteX21-533" fmla="*/ 4070268 w 4228670"/>
              <a:gd name="connsiteY21-534" fmla="*/ 1715980 h 4236914"/>
              <a:gd name="connsiteX22-535" fmla="*/ 2467294 w 4228670"/>
              <a:gd name="connsiteY22-536" fmla="*/ 152589 h 4236914"/>
              <a:gd name="connsiteX23-537" fmla="*/ 2464845 w 4228670"/>
              <a:gd name="connsiteY23-538" fmla="*/ 152263 h 4236914"/>
              <a:gd name="connsiteX24-539" fmla="*/ 2464845 w 4228670"/>
              <a:gd name="connsiteY24-540" fmla="*/ 0 h 4236914"/>
              <a:gd name="connsiteX0-541" fmla="*/ 4076038 w 4228670"/>
              <a:gd name="connsiteY0-542" fmla="*/ 2483128 h 4236927"/>
              <a:gd name="connsiteX1-543" fmla="*/ 4228670 w 4228670"/>
              <a:gd name="connsiteY1-544" fmla="*/ 2483128 h 4236927"/>
              <a:gd name="connsiteX2-545" fmla="*/ 4218254 w 4228670"/>
              <a:gd name="connsiteY2-546" fmla="*/ 2551377 h 4236927"/>
              <a:gd name="connsiteX3-547" fmla="*/ 2464845 w 4228670"/>
              <a:gd name="connsiteY3-548" fmla="*/ 4236914 h 4236927"/>
              <a:gd name="connsiteX4-549" fmla="*/ 4070268 w 4228670"/>
              <a:gd name="connsiteY4-550" fmla="*/ 2520934 h 4236927"/>
              <a:gd name="connsiteX5-551" fmla="*/ 4076038 w 4228670"/>
              <a:gd name="connsiteY5-552" fmla="*/ 2483128 h 4236927"/>
              <a:gd name="connsiteX6-553" fmla="*/ 1728245 w 4228670"/>
              <a:gd name="connsiteY6-554" fmla="*/ 5078 h 4236927"/>
              <a:gd name="connsiteX7-555" fmla="*/ 1728245 w 4228670"/>
              <a:gd name="connsiteY7-556" fmla="*/ 159767 h 4236927"/>
              <a:gd name="connsiteX8-557" fmla="*/ 1590814 w 4228670"/>
              <a:gd name="connsiteY8-558" fmla="*/ 190570 h 4236927"/>
              <a:gd name="connsiteX9-559" fmla="*/ 157294 w 4228670"/>
              <a:gd name="connsiteY9-560" fmla="*/ 1715980 h 4236927"/>
              <a:gd name="connsiteX10-561" fmla="*/ 152632 w 4228670"/>
              <a:gd name="connsiteY10-562" fmla="*/ 1746528 h 4236927"/>
              <a:gd name="connsiteX11-563" fmla="*/ 0 w 4228670"/>
              <a:gd name="connsiteY11-564" fmla="*/ 1746528 h 4236927"/>
              <a:gd name="connsiteX12-565" fmla="*/ 9308 w 4228670"/>
              <a:gd name="connsiteY12-566" fmla="*/ 1685537 h 4236927"/>
              <a:gd name="connsiteX13-567" fmla="*/ 1551258 w 4228670"/>
              <a:gd name="connsiteY13-568" fmla="*/ 44747 h 4236927"/>
              <a:gd name="connsiteX14-569" fmla="*/ 1728245 w 4228670"/>
              <a:gd name="connsiteY14-570" fmla="*/ 5078 h 4236927"/>
              <a:gd name="connsiteX15-571" fmla="*/ 2464845 w 4228670"/>
              <a:gd name="connsiteY15-572" fmla="*/ 0 h 4236927"/>
              <a:gd name="connsiteX16-573" fmla="*/ 2494033 w 4228670"/>
              <a:gd name="connsiteY16-574" fmla="*/ 3893 h 4236927"/>
              <a:gd name="connsiteX17-575" fmla="*/ 4218254 w 4228670"/>
              <a:gd name="connsiteY17-576" fmla="*/ 1685537 h 4236927"/>
              <a:gd name="connsiteX18-577" fmla="*/ 4227562 w 4228670"/>
              <a:gd name="connsiteY18-578" fmla="*/ 1746528 h 4236927"/>
              <a:gd name="connsiteX19-579" fmla="*/ 4074930 w 4228670"/>
              <a:gd name="connsiteY19-580" fmla="*/ 1746528 h 4236927"/>
              <a:gd name="connsiteX20-581" fmla="*/ 4070268 w 4228670"/>
              <a:gd name="connsiteY20-582" fmla="*/ 1715980 h 4236927"/>
              <a:gd name="connsiteX21-583" fmla="*/ 2467294 w 4228670"/>
              <a:gd name="connsiteY21-584" fmla="*/ 152589 h 4236927"/>
              <a:gd name="connsiteX22-585" fmla="*/ 2464845 w 4228670"/>
              <a:gd name="connsiteY22-586" fmla="*/ 152263 h 4236927"/>
              <a:gd name="connsiteX23-587" fmla="*/ 2464845 w 4228670"/>
              <a:gd name="connsiteY23-588" fmla="*/ 0 h 4236927"/>
              <a:gd name="connsiteX0-589" fmla="*/ 4076038 w 4228670"/>
              <a:gd name="connsiteY0-590" fmla="*/ 2483128 h 2552367"/>
              <a:gd name="connsiteX1-591" fmla="*/ 4228670 w 4228670"/>
              <a:gd name="connsiteY1-592" fmla="*/ 2483128 h 2552367"/>
              <a:gd name="connsiteX2-593" fmla="*/ 4218254 w 4228670"/>
              <a:gd name="connsiteY2-594" fmla="*/ 2551377 h 2552367"/>
              <a:gd name="connsiteX3-595" fmla="*/ 4070268 w 4228670"/>
              <a:gd name="connsiteY3-596" fmla="*/ 2520934 h 2552367"/>
              <a:gd name="connsiteX4-597" fmla="*/ 4076038 w 4228670"/>
              <a:gd name="connsiteY4-598" fmla="*/ 2483128 h 2552367"/>
              <a:gd name="connsiteX5-599" fmla="*/ 1728245 w 4228670"/>
              <a:gd name="connsiteY5-600" fmla="*/ 5078 h 2552367"/>
              <a:gd name="connsiteX6-601" fmla="*/ 1728245 w 4228670"/>
              <a:gd name="connsiteY6-602" fmla="*/ 159767 h 2552367"/>
              <a:gd name="connsiteX7-603" fmla="*/ 1590814 w 4228670"/>
              <a:gd name="connsiteY7-604" fmla="*/ 190570 h 2552367"/>
              <a:gd name="connsiteX8-605" fmla="*/ 157294 w 4228670"/>
              <a:gd name="connsiteY8-606" fmla="*/ 1715980 h 2552367"/>
              <a:gd name="connsiteX9-607" fmla="*/ 152632 w 4228670"/>
              <a:gd name="connsiteY9-608" fmla="*/ 1746528 h 2552367"/>
              <a:gd name="connsiteX10-609" fmla="*/ 0 w 4228670"/>
              <a:gd name="connsiteY10-610" fmla="*/ 1746528 h 2552367"/>
              <a:gd name="connsiteX11-611" fmla="*/ 9308 w 4228670"/>
              <a:gd name="connsiteY11-612" fmla="*/ 1685537 h 2552367"/>
              <a:gd name="connsiteX12-613" fmla="*/ 1551258 w 4228670"/>
              <a:gd name="connsiteY12-614" fmla="*/ 44747 h 2552367"/>
              <a:gd name="connsiteX13-615" fmla="*/ 1728245 w 4228670"/>
              <a:gd name="connsiteY13-616" fmla="*/ 5078 h 2552367"/>
              <a:gd name="connsiteX14-617" fmla="*/ 2464845 w 4228670"/>
              <a:gd name="connsiteY14-618" fmla="*/ 0 h 2552367"/>
              <a:gd name="connsiteX15-619" fmla="*/ 2494033 w 4228670"/>
              <a:gd name="connsiteY15-620" fmla="*/ 3893 h 2552367"/>
              <a:gd name="connsiteX16-621" fmla="*/ 4218254 w 4228670"/>
              <a:gd name="connsiteY16-622" fmla="*/ 1685537 h 2552367"/>
              <a:gd name="connsiteX17-623" fmla="*/ 4227562 w 4228670"/>
              <a:gd name="connsiteY17-624" fmla="*/ 1746528 h 2552367"/>
              <a:gd name="connsiteX18-625" fmla="*/ 4074930 w 4228670"/>
              <a:gd name="connsiteY18-626" fmla="*/ 1746528 h 2552367"/>
              <a:gd name="connsiteX19-627" fmla="*/ 4070268 w 4228670"/>
              <a:gd name="connsiteY19-628" fmla="*/ 1715980 h 2552367"/>
              <a:gd name="connsiteX20-629" fmla="*/ 2467294 w 4228670"/>
              <a:gd name="connsiteY20-630" fmla="*/ 152589 h 2552367"/>
              <a:gd name="connsiteX21-631" fmla="*/ 2464845 w 4228670"/>
              <a:gd name="connsiteY21-632" fmla="*/ 152263 h 2552367"/>
              <a:gd name="connsiteX22-633" fmla="*/ 2464845 w 4228670"/>
              <a:gd name="connsiteY22-634" fmla="*/ 0 h 2552367"/>
              <a:gd name="connsiteX0-635" fmla="*/ 4076038 w 4228670"/>
              <a:gd name="connsiteY0-636" fmla="*/ 2483128 h 2520934"/>
              <a:gd name="connsiteX1-637" fmla="*/ 4228670 w 4228670"/>
              <a:gd name="connsiteY1-638" fmla="*/ 2483128 h 2520934"/>
              <a:gd name="connsiteX2-639" fmla="*/ 4070268 w 4228670"/>
              <a:gd name="connsiteY2-640" fmla="*/ 2520934 h 2520934"/>
              <a:gd name="connsiteX3-641" fmla="*/ 4076038 w 4228670"/>
              <a:gd name="connsiteY3-642" fmla="*/ 2483128 h 2520934"/>
              <a:gd name="connsiteX4-643" fmla="*/ 1728245 w 4228670"/>
              <a:gd name="connsiteY4-644" fmla="*/ 5078 h 2520934"/>
              <a:gd name="connsiteX5-645" fmla="*/ 1728245 w 4228670"/>
              <a:gd name="connsiteY5-646" fmla="*/ 159767 h 2520934"/>
              <a:gd name="connsiteX6-647" fmla="*/ 1590814 w 4228670"/>
              <a:gd name="connsiteY6-648" fmla="*/ 190570 h 2520934"/>
              <a:gd name="connsiteX7-649" fmla="*/ 157294 w 4228670"/>
              <a:gd name="connsiteY7-650" fmla="*/ 1715980 h 2520934"/>
              <a:gd name="connsiteX8-651" fmla="*/ 152632 w 4228670"/>
              <a:gd name="connsiteY8-652" fmla="*/ 1746528 h 2520934"/>
              <a:gd name="connsiteX9-653" fmla="*/ 0 w 4228670"/>
              <a:gd name="connsiteY9-654" fmla="*/ 1746528 h 2520934"/>
              <a:gd name="connsiteX10-655" fmla="*/ 9308 w 4228670"/>
              <a:gd name="connsiteY10-656" fmla="*/ 1685537 h 2520934"/>
              <a:gd name="connsiteX11-657" fmla="*/ 1551258 w 4228670"/>
              <a:gd name="connsiteY11-658" fmla="*/ 44747 h 2520934"/>
              <a:gd name="connsiteX12-659" fmla="*/ 1728245 w 4228670"/>
              <a:gd name="connsiteY12-660" fmla="*/ 5078 h 2520934"/>
              <a:gd name="connsiteX13-661" fmla="*/ 2464845 w 4228670"/>
              <a:gd name="connsiteY13-662" fmla="*/ 0 h 2520934"/>
              <a:gd name="connsiteX14-663" fmla="*/ 2494033 w 4228670"/>
              <a:gd name="connsiteY14-664" fmla="*/ 3893 h 2520934"/>
              <a:gd name="connsiteX15-665" fmla="*/ 4218254 w 4228670"/>
              <a:gd name="connsiteY15-666" fmla="*/ 1685537 h 2520934"/>
              <a:gd name="connsiteX16-667" fmla="*/ 4227562 w 4228670"/>
              <a:gd name="connsiteY16-668" fmla="*/ 1746528 h 2520934"/>
              <a:gd name="connsiteX17-669" fmla="*/ 4074930 w 4228670"/>
              <a:gd name="connsiteY17-670" fmla="*/ 1746528 h 2520934"/>
              <a:gd name="connsiteX18-671" fmla="*/ 4070268 w 4228670"/>
              <a:gd name="connsiteY18-672" fmla="*/ 1715980 h 2520934"/>
              <a:gd name="connsiteX19-673" fmla="*/ 2467294 w 4228670"/>
              <a:gd name="connsiteY19-674" fmla="*/ 152589 h 2520934"/>
              <a:gd name="connsiteX20-675" fmla="*/ 2464845 w 4228670"/>
              <a:gd name="connsiteY20-676" fmla="*/ 152263 h 2520934"/>
              <a:gd name="connsiteX21-677" fmla="*/ 2464845 w 4228670"/>
              <a:gd name="connsiteY21-678" fmla="*/ 0 h 2520934"/>
              <a:gd name="connsiteX0-679" fmla="*/ 4076038 w 4227562"/>
              <a:gd name="connsiteY0-680" fmla="*/ 2483128 h 2520934"/>
              <a:gd name="connsiteX1-681" fmla="*/ 4070268 w 4227562"/>
              <a:gd name="connsiteY1-682" fmla="*/ 2520934 h 2520934"/>
              <a:gd name="connsiteX2-683" fmla="*/ 4076038 w 4227562"/>
              <a:gd name="connsiteY2-684" fmla="*/ 2483128 h 2520934"/>
              <a:gd name="connsiteX3-685" fmla="*/ 1728245 w 4227562"/>
              <a:gd name="connsiteY3-686" fmla="*/ 5078 h 2520934"/>
              <a:gd name="connsiteX4-687" fmla="*/ 1728245 w 4227562"/>
              <a:gd name="connsiteY4-688" fmla="*/ 159767 h 2520934"/>
              <a:gd name="connsiteX5-689" fmla="*/ 1590814 w 4227562"/>
              <a:gd name="connsiteY5-690" fmla="*/ 190570 h 2520934"/>
              <a:gd name="connsiteX6-691" fmla="*/ 157294 w 4227562"/>
              <a:gd name="connsiteY6-692" fmla="*/ 1715980 h 2520934"/>
              <a:gd name="connsiteX7-693" fmla="*/ 152632 w 4227562"/>
              <a:gd name="connsiteY7-694" fmla="*/ 1746528 h 2520934"/>
              <a:gd name="connsiteX8-695" fmla="*/ 0 w 4227562"/>
              <a:gd name="connsiteY8-696" fmla="*/ 1746528 h 2520934"/>
              <a:gd name="connsiteX9-697" fmla="*/ 9308 w 4227562"/>
              <a:gd name="connsiteY9-698" fmla="*/ 1685537 h 2520934"/>
              <a:gd name="connsiteX10-699" fmla="*/ 1551258 w 4227562"/>
              <a:gd name="connsiteY10-700" fmla="*/ 44747 h 2520934"/>
              <a:gd name="connsiteX11-701" fmla="*/ 1728245 w 4227562"/>
              <a:gd name="connsiteY11-702" fmla="*/ 5078 h 2520934"/>
              <a:gd name="connsiteX12-703" fmla="*/ 2464845 w 4227562"/>
              <a:gd name="connsiteY12-704" fmla="*/ 0 h 2520934"/>
              <a:gd name="connsiteX13-705" fmla="*/ 2494033 w 4227562"/>
              <a:gd name="connsiteY13-706" fmla="*/ 3893 h 2520934"/>
              <a:gd name="connsiteX14-707" fmla="*/ 4218254 w 4227562"/>
              <a:gd name="connsiteY14-708" fmla="*/ 1685537 h 2520934"/>
              <a:gd name="connsiteX15-709" fmla="*/ 4227562 w 4227562"/>
              <a:gd name="connsiteY15-710" fmla="*/ 1746528 h 2520934"/>
              <a:gd name="connsiteX16-711" fmla="*/ 4074930 w 4227562"/>
              <a:gd name="connsiteY16-712" fmla="*/ 1746528 h 2520934"/>
              <a:gd name="connsiteX17-713" fmla="*/ 4070268 w 4227562"/>
              <a:gd name="connsiteY17-714" fmla="*/ 1715980 h 2520934"/>
              <a:gd name="connsiteX18-715" fmla="*/ 2467294 w 4227562"/>
              <a:gd name="connsiteY18-716" fmla="*/ 152589 h 2520934"/>
              <a:gd name="connsiteX19-717" fmla="*/ 2464845 w 4227562"/>
              <a:gd name="connsiteY19-718" fmla="*/ 152263 h 2520934"/>
              <a:gd name="connsiteX20-719" fmla="*/ 2464845 w 4227562"/>
              <a:gd name="connsiteY20-720" fmla="*/ 0 h 2520934"/>
              <a:gd name="connsiteX0-721" fmla="*/ 1728245 w 4227562"/>
              <a:gd name="connsiteY0-722" fmla="*/ 5078 h 1746528"/>
              <a:gd name="connsiteX1-723" fmla="*/ 1728245 w 4227562"/>
              <a:gd name="connsiteY1-724" fmla="*/ 159767 h 1746528"/>
              <a:gd name="connsiteX2-725" fmla="*/ 1590814 w 4227562"/>
              <a:gd name="connsiteY2-726" fmla="*/ 190570 h 1746528"/>
              <a:gd name="connsiteX3-727" fmla="*/ 157294 w 4227562"/>
              <a:gd name="connsiteY3-728" fmla="*/ 1715980 h 1746528"/>
              <a:gd name="connsiteX4-729" fmla="*/ 152632 w 4227562"/>
              <a:gd name="connsiteY4-730" fmla="*/ 1746528 h 1746528"/>
              <a:gd name="connsiteX5-731" fmla="*/ 0 w 4227562"/>
              <a:gd name="connsiteY5-732" fmla="*/ 1746528 h 1746528"/>
              <a:gd name="connsiteX6-733" fmla="*/ 9308 w 4227562"/>
              <a:gd name="connsiteY6-734" fmla="*/ 1685537 h 1746528"/>
              <a:gd name="connsiteX7-735" fmla="*/ 1551258 w 4227562"/>
              <a:gd name="connsiteY7-736" fmla="*/ 44747 h 1746528"/>
              <a:gd name="connsiteX8-737" fmla="*/ 1728245 w 4227562"/>
              <a:gd name="connsiteY8-738" fmla="*/ 5078 h 1746528"/>
              <a:gd name="connsiteX9-739" fmla="*/ 2464845 w 4227562"/>
              <a:gd name="connsiteY9-740" fmla="*/ 0 h 1746528"/>
              <a:gd name="connsiteX10-741" fmla="*/ 2494033 w 4227562"/>
              <a:gd name="connsiteY10-742" fmla="*/ 3893 h 1746528"/>
              <a:gd name="connsiteX11-743" fmla="*/ 4218254 w 4227562"/>
              <a:gd name="connsiteY11-744" fmla="*/ 1685537 h 1746528"/>
              <a:gd name="connsiteX12-745" fmla="*/ 4227562 w 4227562"/>
              <a:gd name="connsiteY12-746" fmla="*/ 1746528 h 1746528"/>
              <a:gd name="connsiteX13-747" fmla="*/ 4074930 w 4227562"/>
              <a:gd name="connsiteY13-748" fmla="*/ 1746528 h 1746528"/>
              <a:gd name="connsiteX14-749" fmla="*/ 4070268 w 4227562"/>
              <a:gd name="connsiteY14-750" fmla="*/ 1715980 h 1746528"/>
              <a:gd name="connsiteX15-751" fmla="*/ 2467294 w 4227562"/>
              <a:gd name="connsiteY15-752" fmla="*/ 152589 h 1746528"/>
              <a:gd name="connsiteX16-753" fmla="*/ 2464845 w 4227562"/>
              <a:gd name="connsiteY16-754" fmla="*/ 152263 h 1746528"/>
              <a:gd name="connsiteX17-755" fmla="*/ 2464845 w 4227562"/>
              <a:gd name="connsiteY17-756" fmla="*/ 0 h 1746528"/>
              <a:gd name="connsiteX0-757" fmla="*/ 1728245 w 4227562"/>
              <a:gd name="connsiteY0-758" fmla="*/ 1185 h 1742635"/>
              <a:gd name="connsiteX1-759" fmla="*/ 1728245 w 4227562"/>
              <a:gd name="connsiteY1-760" fmla="*/ 155874 h 1742635"/>
              <a:gd name="connsiteX2-761" fmla="*/ 1590814 w 4227562"/>
              <a:gd name="connsiteY2-762" fmla="*/ 186677 h 1742635"/>
              <a:gd name="connsiteX3-763" fmla="*/ 157294 w 4227562"/>
              <a:gd name="connsiteY3-764" fmla="*/ 1712087 h 1742635"/>
              <a:gd name="connsiteX4-765" fmla="*/ 152632 w 4227562"/>
              <a:gd name="connsiteY4-766" fmla="*/ 1742635 h 1742635"/>
              <a:gd name="connsiteX5-767" fmla="*/ 0 w 4227562"/>
              <a:gd name="connsiteY5-768" fmla="*/ 1742635 h 1742635"/>
              <a:gd name="connsiteX6-769" fmla="*/ 9308 w 4227562"/>
              <a:gd name="connsiteY6-770" fmla="*/ 1681644 h 1742635"/>
              <a:gd name="connsiteX7-771" fmla="*/ 1551258 w 4227562"/>
              <a:gd name="connsiteY7-772" fmla="*/ 40854 h 1742635"/>
              <a:gd name="connsiteX8-773" fmla="*/ 1728245 w 4227562"/>
              <a:gd name="connsiteY8-774" fmla="*/ 1185 h 1742635"/>
              <a:gd name="connsiteX9-775" fmla="*/ 2464845 w 4227562"/>
              <a:gd name="connsiteY9-776" fmla="*/ 148370 h 1742635"/>
              <a:gd name="connsiteX10-777" fmla="*/ 2494033 w 4227562"/>
              <a:gd name="connsiteY10-778" fmla="*/ 0 h 1742635"/>
              <a:gd name="connsiteX11-779" fmla="*/ 4218254 w 4227562"/>
              <a:gd name="connsiteY11-780" fmla="*/ 1681644 h 1742635"/>
              <a:gd name="connsiteX12-781" fmla="*/ 4227562 w 4227562"/>
              <a:gd name="connsiteY12-782" fmla="*/ 1742635 h 1742635"/>
              <a:gd name="connsiteX13-783" fmla="*/ 4074930 w 4227562"/>
              <a:gd name="connsiteY13-784" fmla="*/ 1742635 h 1742635"/>
              <a:gd name="connsiteX14-785" fmla="*/ 4070268 w 4227562"/>
              <a:gd name="connsiteY14-786" fmla="*/ 1712087 h 1742635"/>
              <a:gd name="connsiteX15-787" fmla="*/ 2467294 w 4227562"/>
              <a:gd name="connsiteY15-788" fmla="*/ 148696 h 1742635"/>
              <a:gd name="connsiteX16-789" fmla="*/ 2464845 w 4227562"/>
              <a:gd name="connsiteY16-790" fmla="*/ 148370 h 1742635"/>
              <a:gd name="connsiteX0-791" fmla="*/ 1728245 w 4227562"/>
              <a:gd name="connsiteY0-792" fmla="*/ 1185 h 1742635"/>
              <a:gd name="connsiteX1-793" fmla="*/ 1728245 w 4227562"/>
              <a:gd name="connsiteY1-794" fmla="*/ 155874 h 1742635"/>
              <a:gd name="connsiteX2-795" fmla="*/ 1590814 w 4227562"/>
              <a:gd name="connsiteY2-796" fmla="*/ 186677 h 1742635"/>
              <a:gd name="connsiteX3-797" fmla="*/ 157294 w 4227562"/>
              <a:gd name="connsiteY3-798" fmla="*/ 1712087 h 1742635"/>
              <a:gd name="connsiteX4-799" fmla="*/ 152632 w 4227562"/>
              <a:gd name="connsiteY4-800" fmla="*/ 1742635 h 1742635"/>
              <a:gd name="connsiteX5-801" fmla="*/ 0 w 4227562"/>
              <a:gd name="connsiteY5-802" fmla="*/ 1742635 h 1742635"/>
              <a:gd name="connsiteX6-803" fmla="*/ 9308 w 4227562"/>
              <a:gd name="connsiteY6-804" fmla="*/ 1681644 h 1742635"/>
              <a:gd name="connsiteX7-805" fmla="*/ 1551258 w 4227562"/>
              <a:gd name="connsiteY7-806" fmla="*/ 40854 h 1742635"/>
              <a:gd name="connsiteX8-807" fmla="*/ 1728245 w 4227562"/>
              <a:gd name="connsiteY8-808" fmla="*/ 1185 h 1742635"/>
              <a:gd name="connsiteX9-809" fmla="*/ 2467294 w 4227562"/>
              <a:gd name="connsiteY9-810" fmla="*/ 148696 h 1742635"/>
              <a:gd name="connsiteX10-811" fmla="*/ 2494033 w 4227562"/>
              <a:gd name="connsiteY10-812" fmla="*/ 0 h 1742635"/>
              <a:gd name="connsiteX11-813" fmla="*/ 4218254 w 4227562"/>
              <a:gd name="connsiteY11-814" fmla="*/ 1681644 h 1742635"/>
              <a:gd name="connsiteX12-815" fmla="*/ 4227562 w 4227562"/>
              <a:gd name="connsiteY12-816" fmla="*/ 1742635 h 1742635"/>
              <a:gd name="connsiteX13-817" fmla="*/ 4074930 w 4227562"/>
              <a:gd name="connsiteY13-818" fmla="*/ 1742635 h 1742635"/>
              <a:gd name="connsiteX14-819" fmla="*/ 4070268 w 4227562"/>
              <a:gd name="connsiteY14-820" fmla="*/ 1712087 h 1742635"/>
              <a:gd name="connsiteX15-821" fmla="*/ 2467294 w 4227562"/>
              <a:gd name="connsiteY15-822" fmla="*/ 148696 h 1742635"/>
              <a:gd name="connsiteX0-823" fmla="*/ 1728245 w 4227562"/>
              <a:gd name="connsiteY0-824" fmla="*/ 1185 h 1742635"/>
              <a:gd name="connsiteX1-825" fmla="*/ 1728245 w 4227562"/>
              <a:gd name="connsiteY1-826" fmla="*/ 155874 h 1742635"/>
              <a:gd name="connsiteX2-827" fmla="*/ 1590814 w 4227562"/>
              <a:gd name="connsiteY2-828" fmla="*/ 186677 h 1742635"/>
              <a:gd name="connsiteX3-829" fmla="*/ 157294 w 4227562"/>
              <a:gd name="connsiteY3-830" fmla="*/ 1712087 h 1742635"/>
              <a:gd name="connsiteX4-831" fmla="*/ 152632 w 4227562"/>
              <a:gd name="connsiteY4-832" fmla="*/ 1742635 h 1742635"/>
              <a:gd name="connsiteX5-833" fmla="*/ 0 w 4227562"/>
              <a:gd name="connsiteY5-834" fmla="*/ 1742635 h 1742635"/>
              <a:gd name="connsiteX6-835" fmla="*/ 9308 w 4227562"/>
              <a:gd name="connsiteY6-836" fmla="*/ 1681644 h 1742635"/>
              <a:gd name="connsiteX7-837" fmla="*/ 1551258 w 4227562"/>
              <a:gd name="connsiteY7-838" fmla="*/ 40854 h 1742635"/>
              <a:gd name="connsiteX8-839" fmla="*/ 1728245 w 4227562"/>
              <a:gd name="connsiteY8-840" fmla="*/ 1185 h 1742635"/>
              <a:gd name="connsiteX9-841" fmla="*/ 2467294 w 4227562"/>
              <a:gd name="connsiteY9-842" fmla="*/ 148696 h 1742635"/>
              <a:gd name="connsiteX10-843" fmla="*/ 2494033 w 4227562"/>
              <a:gd name="connsiteY10-844" fmla="*/ 0 h 1742635"/>
              <a:gd name="connsiteX11-845" fmla="*/ 4218254 w 4227562"/>
              <a:gd name="connsiteY11-846" fmla="*/ 1681644 h 1742635"/>
              <a:gd name="connsiteX12-847" fmla="*/ 4227562 w 4227562"/>
              <a:gd name="connsiteY12-848" fmla="*/ 1742635 h 1742635"/>
              <a:gd name="connsiteX13-849" fmla="*/ 4074930 w 4227562"/>
              <a:gd name="connsiteY13-850" fmla="*/ 1742635 h 1742635"/>
              <a:gd name="connsiteX14-851" fmla="*/ 2467294 w 4227562"/>
              <a:gd name="connsiteY14-852" fmla="*/ 148696 h 1742635"/>
              <a:gd name="connsiteX0-853" fmla="*/ 1728245 w 4218254"/>
              <a:gd name="connsiteY0-854" fmla="*/ 1185 h 1742635"/>
              <a:gd name="connsiteX1-855" fmla="*/ 1728245 w 4218254"/>
              <a:gd name="connsiteY1-856" fmla="*/ 155874 h 1742635"/>
              <a:gd name="connsiteX2-857" fmla="*/ 1590814 w 4218254"/>
              <a:gd name="connsiteY2-858" fmla="*/ 186677 h 1742635"/>
              <a:gd name="connsiteX3-859" fmla="*/ 157294 w 4218254"/>
              <a:gd name="connsiteY3-860" fmla="*/ 1712087 h 1742635"/>
              <a:gd name="connsiteX4-861" fmla="*/ 152632 w 4218254"/>
              <a:gd name="connsiteY4-862" fmla="*/ 1742635 h 1742635"/>
              <a:gd name="connsiteX5-863" fmla="*/ 0 w 4218254"/>
              <a:gd name="connsiteY5-864" fmla="*/ 1742635 h 1742635"/>
              <a:gd name="connsiteX6-865" fmla="*/ 9308 w 4218254"/>
              <a:gd name="connsiteY6-866" fmla="*/ 1681644 h 1742635"/>
              <a:gd name="connsiteX7-867" fmla="*/ 1551258 w 4218254"/>
              <a:gd name="connsiteY7-868" fmla="*/ 40854 h 1742635"/>
              <a:gd name="connsiteX8-869" fmla="*/ 1728245 w 4218254"/>
              <a:gd name="connsiteY8-870" fmla="*/ 1185 h 1742635"/>
              <a:gd name="connsiteX9-871" fmla="*/ 2467294 w 4218254"/>
              <a:gd name="connsiteY9-872" fmla="*/ 148696 h 1742635"/>
              <a:gd name="connsiteX10-873" fmla="*/ 2494033 w 4218254"/>
              <a:gd name="connsiteY10-874" fmla="*/ 0 h 1742635"/>
              <a:gd name="connsiteX11-875" fmla="*/ 4218254 w 4218254"/>
              <a:gd name="connsiteY11-876" fmla="*/ 1681644 h 1742635"/>
              <a:gd name="connsiteX12-877" fmla="*/ 4074930 w 4218254"/>
              <a:gd name="connsiteY12-878" fmla="*/ 1742635 h 1742635"/>
              <a:gd name="connsiteX13-879" fmla="*/ 2467294 w 4218254"/>
              <a:gd name="connsiteY13-880" fmla="*/ 148696 h 1742635"/>
              <a:gd name="connsiteX0-881" fmla="*/ 1728245 w 4074941"/>
              <a:gd name="connsiteY0-882" fmla="*/ 1185 h 1742635"/>
              <a:gd name="connsiteX1-883" fmla="*/ 1728245 w 4074941"/>
              <a:gd name="connsiteY1-884" fmla="*/ 155874 h 1742635"/>
              <a:gd name="connsiteX2-885" fmla="*/ 1590814 w 4074941"/>
              <a:gd name="connsiteY2-886" fmla="*/ 186677 h 1742635"/>
              <a:gd name="connsiteX3-887" fmla="*/ 157294 w 4074941"/>
              <a:gd name="connsiteY3-888" fmla="*/ 1712087 h 1742635"/>
              <a:gd name="connsiteX4-889" fmla="*/ 152632 w 4074941"/>
              <a:gd name="connsiteY4-890" fmla="*/ 1742635 h 1742635"/>
              <a:gd name="connsiteX5-891" fmla="*/ 0 w 4074941"/>
              <a:gd name="connsiteY5-892" fmla="*/ 1742635 h 1742635"/>
              <a:gd name="connsiteX6-893" fmla="*/ 9308 w 4074941"/>
              <a:gd name="connsiteY6-894" fmla="*/ 1681644 h 1742635"/>
              <a:gd name="connsiteX7-895" fmla="*/ 1551258 w 4074941"/>
              <a:gd name="connsiteY7-896" fmla="*/ 40854 h 1742635"/>
              <a:gd name="connsiteX8-897" fmla="*/ 1728245 w 4074941"/>
              <a:gd name="connsiteY8-898" fmla="*/ 1185 h 1742635"/>
              <a:gd name="connsiteX9-899" fmla="*/ 2467294 w 4074941"/>
              <a:gd name="connsiteY9-900" fmla="*/ 148696 h 1742635"/>
              <a:gd name="connsiteX10-901" fmla="*/ 2494033 w 4074941"/>
              <a:gd name="connsiteY10-902" fmla="*/ 0 h 1742635"/>
              <a:gd name="connsiteX11-903" fmla="*/ 4074930 w 4074941"/>
              <a:gd name="connsiteY11-904" fmla="*/ 1742635 h 1742635"/>
              <a:gd name="connsiteX12-905" fmla="*/ 2467294 w 4074941"/>
              <a:gd name="connsiteY12-906" fmla="*/ 148696 h 1742635"/>
              <a:gd name="connsiteX0-907" fmla="*/ 1728245 w 2494033"/>
              <a:gd name="connsiteY0-908" fmla="*/ 1185 h 1742635"/>
              <a:gd name="connsiteX1-909" fmla="*/ 1728245 w 2494033"/>
              <a:gd name="connsiteY1-910" fmla="*/ 155874 h 1742635"/>
              <a:gd name="connsiteX2-911" fmla="*/ 1590814 w 2494033"/>
              <a:gd name="connsiteY2-912" fmla="*/ 186677 h 1742635"/>
              <a:gd name="connsiteX3-913" fmla="*/ 157294 w 2494033"/>
              <a:gd name="connsiteY3-914" fmla="*/ 1712087 h 1742635"/>
              <a:gd name="connsiteX4-915" fmla="*/ 152632 w 2494033"/>
              <a:gd name="connsiteY4-916" fmla="*/ 1742635 h 1742635"/>
              <a:gd name="connsiteX5-917" fmla="*/ 0 w 2494033"/>
              <a:gd name="connsiteY5-918" fmla="*/ 1742635 h 1742635"/>
              <a:gd name="connsiteX6-919" fmla="*/ 9308 w 2494033"/>
              <a:gd name="connsiteY6-920" fmla="*/ 1681644 h 1742635"/>
              <a:gd name="connsiteX7-921" fmla="*/ 1551258 w 2494033"/>
              <a:gd name="connsiteY7-922" fmla="*/ 40854 h 1742635"/>
              <a:gd name="connsiteX8-923" fmla="*/ 1728245 w 2494033"/>
              <a:gd name="connsiteY8-924" fmla="*/ 1185 h 1742635"/>
              <a:gd name="connsiteX9-925" fmla="*/ 2467294 w 2494033"/>
              <a:gd name="connsiteY9-926" fmla="*/ 148696 h 1742635"/>
              <a:gd name="connsiteX10-927" fmla="*/ 2494033 w 2494033"/>
              <a:gd name="connsiteY10-928" fmla="*/ 0 h 1742635"/>
              <a:gd name="connsiteX11-929" fmla="*/ 2467294 w 2494033"/>
              <a:gd name="connsiteY11-930" fmla="*/ 148696 h 1742635"/>
              <a:gd name="connsiteX0-931" fmla="*/ 1728245 w 1728245"/>
              <a:gd name="connsiteY0-932" fmla="*/ 0 h 1741450"/>
              <a:gd name="connsiteX1-933" fmla="*/ 1728245 w 1728245"/>
              <a:gd name="connsiteY1-934" fmla="*/ 154689 h 1741450"/>
              <a:gd name="connsiteX2-935" fmla="*/ 1590814 w 1728245"/>
              <a:gd name="connsiteY2-936" fmla="*/ 185492 h 1741450"/>
              <a:gd name="connsiteX3-937" fmla="*/ 157294 w 1728245"/>
              <a:gd name="connsiteY3-938" fmla="*/ 1710902 h 1741450"/>
              <a:gd name="connsiteX4-939" fmla="*/ 152632 w 1728245"/>
              <a:gd name="connsiteY4-940" fmla="*/ 1741450 h 1741450"/>
              <a:gd name="connsiteX5-941" fmla="*/ 0 w 1728245"/>
              <a:gd name="connsiteY5-942" fmla="*/ 1741450 h 1741450"/>
              <a:gd name="connsiteX6-943" fmla="*/ 9308 w 1728245"/>
              <a:gd name="connsiteY6-944" fmla="*/ 1680459 h 1741450"/>
              <a:gd name="connsiteX7-945" fmla="*/ 1551258 w 1728245"/>
              <a:gd name="connsiteY7-946" fmla="*/ 39669 h 1741450"/>
              <a:gd name="connsiteX8-947" fmla="*/ 1728245 w 1728245"/>
              <a:gd name="connsiteY8-948" fmla="*/ 0 h 174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728245" h="1741450">
                <a:moveTo>
                  <a:pt x="1728245" y="0"/>
                </a:moveTo>
                <a:lnTo>
                  <a:pt x="1728245" y="154689"/>
                </a:lnTo>
                <a:lnTo>
                  <a:pt x="1590814" y="185492"/>
                </a:lnTo>
                <a:cubicBezTo>
                  <a:pt x="868518" y="380954"/>
                  <a:pt x="308597" y="971505"/>
                  <a:pt x="157294" y="1710902"/>
                </a:cubicBezTo>
                <a:lnTo>
                  <a:pt x="152632" y="1741450"/>
                </a:lnTo>
                <a:lnTo>
                  <a:pt x="0" y="1741450"/>
                </a:lnTo>
                <a:lnTo>
                  <a:pt x="9308" y="1680459"/>
                </a:lnTo>
                <a:cubicBezTo>
                  <a:pt x="172055" y="885136"/>
                  <a:pt x="774328" y="249916"/>
                  <a:pt x="1551258" y="39669"/>
                </a:cubicBezTo>
                <a:lnTo>
                  <a:pt x="1728245" y="0"/>
                </a:lnTo>
                <a:close/>
              </a:path>
            </a:pathLst>
          </a:custGeom>
          <a:gradFill>
            <a:gsLst>
              <a:gs pos="75000">
                <a:srgbClr val="F45A69"/>
              </a:gs>
              <a:gs pos="0">
                <a:srgbClr val="FF00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553069" y="2007822"/>
            <a:ext cx="443054" cy="491999"/>
            <a:chOff x="1204344" y="0"/>
            <a:chExt cx="2486025" cy="2760663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09106" y="0"/>
              <a:ext cx="2476500" cy="275590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4" name="Freeform 5"/>
            <p:cNvSpPr/>
            <p:nvPr/>
          </p:nvSpPr>
          <p:spPr bwMode="auto">
            <a:xfrm>
              <a:off x="1829819" y="744538"/>
              <a:ext cx="1250950" cy="1836738"/>
            </a:xfrm>
            <a:custGeom>
              <a:avLst/>
              <a:gdLst>
                <a:gd name="T0" fmla="*/ 147 w 294"/>
                <a:gd name="T1" fmla="*/ 0 h 432"/>
                <a:gd name="T2" fmla="*/ 0 w 294"/>
                <a:gd name="T3" fmla="*/ 141 h 432"/>
                <a:gd name="T4" fmla="*/ 0 w 294"/>
                <a:gd name="T5" fmla="*/ 143 h 432"/>
                <a:gd name="T6" fmla="*/ 2 w 294"/>
                <a:gd name="T7" fmla="*/ 167 h 432"/>
                <a:gd name="T8" fmla="*/ 30 w 294"/>
                <a:gd name="T9" fmla="*/ 242 h 432"/>
                <a:gd name="T10" fmla="*/ 52 w 294"/>
                <a:gd name="T11" fmla="*/ 380 h 432"/>
                <a:gd name="T12" fmla="*/ 81 w 294"/>
                <a:gd name="T13" fmla="*/ 429 h 432"/>
                <a:gd name="T14" fmla="*/ 148 w 294"/>
                <a:gd name="T15" fmla="*/ 430 h 432"/>
                <a:gd name="T16" fmla="*/ 213 w 294"/>
                <a:gd name="T17" fmla="*/ 429 h 432"/>
                <a:gd name="T18" fmla="*/ 242 w 294"/>
                <a:gd name="T19" fmla="*/ 380 h 432"/>
                <a:gd name="T20" fmla="*/ 264 w 294"/>
                <a:gd name="T21" fmla="*/ 242 h 432"/>
                <a:gd name="T22" fmla="*/ 290 w 294"/>
                <a:gd name="T23" fmla="*/ 170 h 432"/>
                <a:gd name="T24" fmla="*/ 294 w 294"/>
                <a:gd name="T25" fmla="*/ 142 h 432"/>
                <a:gd name="T26" fmla="*/ 294 w 294"/>
                <a:gd name="T27" fmla="*/ 141 h 432"/>
                <a:gd name="T28" fmla="*/ 147 w 294"/>
                <a:gd name="T29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4" h="432">
                  <a:moveTo>
                    <a:pt x="147" y="0"/>
                  </a:moveTo>
                  <a:cubicBezTo>
                    <a:pt x="65" y="0"/>
                    <a:pt x="0" y="63"/>
                    <a:pt x="0" y="141"/>
                  </a:cubicBezTo>
                  <a:cubicBezTo>
                    <a:pt x="0" y="141"/>
                    <a:pt x="0" y="142"/>
                    <a:pt x="0" y="143"/>
                  </a:cubicBezTo>
                  <a:cubicBezTo>
                    <a:pt x="0" y="151"/>
                    <a:pt x="1" y="159"/>
                    <a:pt x="2" y="167"/>
                  </a:cubicBezTo>
                  <a:cubicBezTo>
                    <a:pt x="5" y="185"/>
                    <a:pt x="14" y="213"/>
                    <a:pt x="30" y="242"/>
                  </a:cubicBezTo>
                  <a:cubicBezTo>
                    <a:pt x="40" y="266"/>
                    <a:pt x="56" y="329"/>
                    <a:pt x="52" y="380"/>
                  </a:cubicBezTo>
                  <a:cubicBezTo>
                    <a:pt x="52" y="403"/>
                    <a:pt x="52" y="422"/>
                    <a:pt x="81" y="429"/>
                  </a:cubicBezTo>
                  <a:cubicBezTo>
                    <a:pt x="105" y="432"/>
                    <a:pt x="148" y="430"/>
                    <a:pt x="148" y="430"/>
                  </a:cubicBezTo>
                  <a:cubicBezTo>
                    <a:pt x="148" y="430"/>
                    <a:pt x="193" y="431"/>
                    <a:pt x="213" y="429"/>
                  </a:cubicBezTo>
                  <a:cubicBezTo>
                    <a:pt x="239" y="424"/>
                    <a:pt x="242" y="403"/>
                    <a:pt x="242" y="380"/>
                  </a:cubicBezTo>
                  <a:cubicBezTo>
                    <a:pt x="237" y="329"/>
                    <a:pt x="254" y="266"/>
                    <a:pt x="264" y="242"/>
                  </a:cubicBezTo>
                  <a:cubicBezTo>
                    <a:pt x="278" y="215"/>
                    <a:pt x="287" y="189"/>
                    <a:pt x="290" y="170"/>
                  </a:cubicBezTo>
                  <a:cubicBezTo>
                    <a:pt x="292" y="161"/>
                    <a:pt x="293" y="151"/>
                    <a:pt x="294" y="142"/>
                  </a:cubicBezTo>
                  <a:cubicBezTo>
                    <a:pt x="294" y="141"/>
                    <a:pt x="294" y="141"/>
                    <a:pt x="294" y="141"/>
                  </a:cubicBezTo>
                  <a:cubicBezTo>
                    <a:pt x="294" y="63"/>
                    <a:pt x="228" y="0"/>
                    <a:pt x="147" y="0"/>
                  </a:cubicBezTo>
                  <a:close/>
                </a:path>
              </a:pathLst>
            </a:custGeom>
            <a:noFill/>
            <a:ln w="12700" cap="flat">
              <a:solidFill>
                <a:srgbClr val="FFC00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2136206" y="2654300"/>
              <a:ext cx="638175" cy="106363"/>
            </a:xfrm>
            <a:custGeom>
              <a:avLst/>
              <a:gdLst>
                <a:gd name="T0" fmla="*/ 134 w 150"/>
                <a:gd name="T1" fmla="*/ 0 h 25"/>
                <a:gd name="T2" fmla="*/ 16 w 150"/>
                <a:gd name="T3" fmla="*/ 0 h 25"/>
                <a:gd name="T4" fmla="*/ 0 w 150"/>
                <a:gd name="T5" fmla="*/ 6 h 25"/>
                <a:gd name="T6" fmla="*/ 0 w 150"/>
                <a:gd name="T7" fmla="*/ 11 h 25"/>
                <a:gd name="T8" fmla="*/ 16 w 150"/>
                <a:gd name="T9" fmla="*/ 18 h 25"/>
                <a:gd name="T10" fmla="*/ 27 w 150"/>
                <a:gd name="T11" fmla="*/ 18 h 25"/>
                <a:gd name="T12" fmla="*/ 27 w 150"/>
                <a:gd name="T13" fmla="*/ 21 h 25"/>
                <a:gd name="T14" fmla="*/ 38 w 150"/>
                <a:gd name="T15" fmla="*/ 25 h 25"/>
                <a:gd name="T16" fmla="*/ 112 w 150"/>
                <a:gd name="T17" fmla="*/ 25 h 25"/>
                <a:gd name="T18" fmla="*/ 122 w 150"/>
                <a:gd name="T19" fmla="*/ 21 h 25"/>
                <a:gd name="T20" fmla="*/ 122 w 150"/>
                <a:gd name="T21" fmla="*/ 18 h 25"/>
                <a:gd name="T22" fmla="*/ 134 w 150"/>
                <a:gd name="T23" fmla="*/ 18 h 25"/>
                <a:gd name="T24" fmla="*/ 150 w 150"/>
                <a:gd name="T25" fmla="*/ 11 h 25"/>
                <a:gd name="T26" fmla="*/ 150 w 150"/>
                <a:gd name="T27" fmla="*/ 6 h 25"/>
                <a:gd name="T28" fmla="*/ 134 w 150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0" h="25">
                  <a:moveTo>
                    <a:pt x="13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3"/>
                    <a:pt x="0" y="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7" y="18"/>
                    <a:pt x="16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3"/>
                    <a:pt x="32" y="25"/>
                    <a:pt x="38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18" y="25"/>
                    <a:pt x="122" y="23"/>
                    <a:pt x="122" y="21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3" y="18"/>
                    <a:pt x="150" y="15"/>
                    <a:pt x="150" y="11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3"/>
                    <a:pt x="143" y="0"/>
                    <a:pt x="134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2345756" y="987425"/>
              <a:ext cx="215900" cy="1216025"/>
              <a:chOff x="2345756" y="987425"/>
              <a:chExt cx="215900" cy="1216025"/>
            </a:xfrm>
            <a:gradFill>
              <a:gsLst>
                <a:gs pos="75000">
                  <a:srgbClr val="F3A60D"/>
                </a:gs>
                <a:gs pos="0">
                  <a:srgbClr val="F2650E"/>
                </a:gs>
              </a:gsLst>
              <a:path path="circle">
                <a:fillToRect l="50000" t="50000" r="50000" b="50000"/>
              </a:path>
            </a:gradFill>
          </p:grpSpPr>
          <p:sp>
            <p:nvSpPr>
              <p:cNvPr id="26" name="Freeform 7"/>
              <p:cNvSpPr/>
              <p:nvPr/>
            </p:nvSpPr>
            <p:spPr bwMode="auto">
              <a:xfrm>
                <a:off x="2345756" y="987425"/>
                <a:ext cx="207963" cy="833438"/>
              </a:xfrm>
              <a:custGeom>
                <a:avLst/>
                <a:gdLst>
                  <a:gd name="T0" fmla="*/ 32 w 49"/>
                  <a:gd name="T1" fmla="*/ 195 h 196"/>
                  <a:gd name="T2" fmla="*/ 49 w 49"/>
                  <a:gd name="T3" fmla="*/ 4 h 196"/>
                  <a:gd name="T4" fmla="*/ 40 w 49"/>
                  <a:gd name="T5" fmla="*/ 0 h 196"/>
                  <a:gd name="T6" fmla="*/ 6 w 49"/>
                  <a:gd name="T7" fmla="*/ 6 h 196"/>
                  <a:gd name="T8" fmla="*/ 0 w 49"/>
                  <a:gd name="T9" fmla="*/ 18 h 196"/>
                  <a:gd name="T10" fmla="*/ 18 w 49"/>
                  <a:gd name="T11" fmla="*/ 192 h 196"/>
                  <a:gd name="T12" fmla="*/ 32 w 49"/>
                  <a:gd name="T13" fmla="*/ 19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96">
                    <a:moveTo>
                      <a:pt x="32" y="195"/>
                    </a:moveTo>
                    <a:cubicBezTo>
                      <a:pt x="38" y="127"/>
                      <a:pt x="49" y="15"/>
                      <a:pt x="49" y="4"/>
                    </a:cubicBezTo>
                    <a:cubicBezTo>
                      <a:pt x="48" y="2"/>
                      <a:pt x="43" y="0"/>
                      <a:pt x="40" y="0"/>
                    </a:cubicBezTo>
                    <a:cubicBezTo>
                      <a:pt x="34" y="0"/>
                      <a:pt x="13" y="4"/>
                      <a:pt x="6" y="6"/>
                    </a:cubicBezTo>
                    <a:cubicBezTo>
                      <a:pt x="3" y="8"/>
                      <a:pt x="0" y="14"/>
                      <a:pt x="0" y="18"/>
                    </a:cubicBezTo>
                    <a:cubicBezTo>
                      <a:pt x="2" y="37"/>
                      <a:pt x="12" y="130"/>
                      <a:pt x="18" y="192"/>
                    </a:cubicBezTo>
                    <a:cubicBezTo>
                      <a:pt x="19" y="194"/>
                      <a:pt x="31" y="196"/>
                      <a:pt x="32" y="19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2348931" y="1990725"/>
                <a:ext cx="212725" cy="212725"/>
              </a:xfrm>
              <a:custGeom>
                <a:avLst/>
                <a:gdLst>
                  <a:gd name="T0" fmla="*/ 26 w 50"/>
                  <a:gd name="T1" fmla="*/ 0 h 50"/>
                  <a:gd name="T2" fmla="*/ 7 w 50"/>
                  <a:gd name="T3" fmla="*/ 7 h 50"/>
                  <a:gd name="T4" fmla="*/ 0 w 50"/>
                  <a:gd name="T5" fmla="*/ 25 h 50"/>
                  <a:gd name="T6" fmla="*/ 6 w 50"/>
                  <a:gd name="T7" fmla="*/ 44 h 50"/>
                  <a:gd name="T8" fmla="*/ 23 w 50"/>
                  <a:gd name="T9" fmla="*/ 50 h 50"/>
                  <a:gd name="T10" fmla="*/ 43 w 50"/>
                  <a:gd name="T11" fmla="*/ 43 h 50"/>
                  <a:gd name="T12" fmla="*/ 50 w 50"/>
                  <a:gd name="T13" fmla="*/ 25 h 50"/>
                  <a:gd name="T14" fmla="*/ 42 w 50"/>
                  <a:gd name="T15" fmla="*/ 6 h 50"/>
                  <a:gd name="T16" fmla="*/ 26 w 50"/>
                  <a:gd name="T1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50">
                    <a:moveTo>
                      <a:pt x="26" y="0"/>
                    </a:moveTo>
                    <a:cubicBezTo>
                      <a:pt x="20" y="0"/>
                      <a:pt x="12" y="2"/>
                      <a:pt x="7" y="7"/>
                    </a:cubicBezTo>
                    <a:cubicBezTo>
                      <a:pt x="2" y="12"/>
                      <a:pt x="0" y="19"/>
                      <a:pt x="0" y="25"/>
                    </a:cubicBezTo>
                    <a:cubicBezTo>
                      <a:pt x="0" y="33"/>
                      <a:pt x="2" y="39"/>
                      <a:pt x="6" y="44"/>
                    </a:cubicBezTo>
                    <a:cubicBezTo>
                      <a:pt x="11" y="49"/>
                      <a:pt x="18" y="50"/>
                      <a:pt x="23" y="50"/>
                    </a:cubicBezTo>
                    <a:cubicBezTo>
                      <a:pt x="31" y="50"/>
                      <a:pt x="38" y="48"/>
                      <a:pt x="43" y="43"/>
                    </a:cubicBezTo>
                    <a:cubicBezTo>
                      <a:pt x="48" y="38"/>
                      <a:pt x="50" y="29"/>
                      <a:pt x="50" y="25"/>
                    </a:cubicBezTo>
                    <a:cubicBezTo>
                      <a:pt x="50" y="19"/>
                      <a:pt x="48" y="12"/>
                      <a:pt x="42" y="6"/>
                    </a:cubicBezTo>
                    <a:cubicBezTo>
                      <a:pt x="38" y="2"/>
                      <a:pt x="31" y="0"/>
                      <a:pt x="2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  <p:sp>
          <p:nvSpPr>
            <p:cNvPr id="28" name="Freeform 9"/>
            <p:cNvSpPr/>
            <p:nvPr/>
          </p:nvSpPr>
          <p:spPr bwMode="auto">
            <a:xfrm>
              <a:off x="2401319" y="0"/>
              <a:ext cx="109538" cy="407988"/>
            </a:xfrm>
            <a:custGeom>
              <a:avLst/>
              <a:gdLst>
                <a:gd name="T0" fmla="*/ 0 w 69"/>
                <a:gd name="T1" fmla="*/ 0 h 257"/>
                <a:gd name="T2" fmla="*/ 0 w 69"/>
                <a:gd name="T3" fmla="*/ 257 h 257"/>
                <a:gd name="T4" fmla="*/ 69 w 69"/>
                <a:gd name="T5" fmla="*/ 257 h 257"/>
                <a:gd name="T6" fmla="*/ 67 w 69"/>
                <a:gd name="T7" fmla="*/ 0 h 257"/>
                <a:gd name="T8" fmla="*/ 0 w 69"/>
                <a:gd name="T9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257">
                  <a:moveTo>
                    <a:pt x="0" y="0"/>
                  </a:moveTo>
                  <a:lnTo>
                    <a:pt x="0" y="257"/>
                  </a:lnTo>
                  <a:lnTo>
                    <a:pt x="69" y="257"/>
                  </a:lnTo>
                  <a:lnTo>
                    <a:pt x="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0D"/>
            </a:solidFill>
            <a:ln w="9525">
              <a:solidFill>
                <a:srgbClr val="F3A30D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9" name="Freeform 10"/>
            <p:cNvSpPr/>
            <p:nvPr/>
          </p:nvSpPr>
          <p:spPr bwMode="auto">
            <a:xfrm>
              <a:off x="2877569" y="182563"/>
              <a:ext cx="314325" cy="404813"/>
            </a:xfrm>
            <a:custGeom>
              <a:avLst/>
              <a:gdLst>
                <a:gd name="T0" fmla="*/ 0 w 198"/>
                <a:gd name="T1" fmla="*/ 215 h 255"/>
                <a:gd name="T2" fmla="*/ 56 w 198"/>
                <a:gd name="T3" fmla="*/ 255 h 255"/>
                <a:gd name="T4" fmla="*/ 198 w 198"/>
                <a:gd name="T5" fmla="*/ 38 h 255"/>
                <a:gd name="T6" fmla="*/ 142 w 198"/>
                <a:gd name="T7" fmla="*/ 0 h 255"/>
                <a:gd name="T8" fmla="*/ 0 w 198"/>
                <a:gd name="T9" fmla="*/ 21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255">
                  <a:moveTo>
                    <a:pt x="0" y="215"/>
                  </a:moveTo>
                  <a:lnTo>
                    <a:pt x="56" y="255"/>
                  </a:lnTo>
                  <a:lnTo>
                    <a:pt x="198" y="38"/>
                  </a:lnTo>
                  <a:lnTo>
                    <a:pt x="142" y="0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F3A30D"/>
            </a:solidFill>
            <a:ln w="9525">
              <a:solidFill>
                <a:srgbClr val="F3A30D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" name="Freeform 11"/>
            <p:cNvSpPr/>
            <p:nvPr/>
          </p:nvSpPr>
          <p:spPr bwMode="auto">
            <a:xfrm>
              <a:off x="3209356" y="723900"/>
              <a:ext cx="415925" cy="258763"/>
            </a:xfrm>
            <a:custGeom>
              <a:avLst/>
              <a:gdLst>
                <a:gd name="T0" fmla="*/ 0 w 262"/>
                <a:gd name="T1" fmla="*/ 101 h 163"/>
                <a:gd name="T2" fmla="*/ 27 w 262"/>
                <a:gd name="T3" fmla="*/ 163 h 163"/>
                <a:gd name="T4" fmla="*/ 262 w 262"/>
                <a:gd name="T5" fmla="*/ 61 h 163"/>
                <a:gd name="T6" fmla="*/ 236 w 262"/>
                <a:gd name="T7" fmla="*/ 0 h 163"/>
                <a:gd name="T8" fmla="*/ 0 w 262"/>
                <a:gd name="T9" fmla="*/ 10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163">
                  <a:moveTo>
                    <a:pt x="0" y="101"/>
                  </a:moveTo>
                  <a:lnTo>
                    <a:pt x="27" y="163"/>
                  </a:lnTo>
                  <a:lnTo>
                    <a:pt x="262" y="61"/>
                  </a:lnTo>
                  <a:lnTo>
                    <a:pt x="236" y="0"/>
                  </a:lnTo>
                  <a:lnTo>
                    <a:pt x="0" y="101"/>
                  </a:lnTo>
                  <a:close/>
                </a:path>
              </a:pathLst>
            </a:custGeom>
            <a:solidFill>
              <a:srgbClr val="F3A30D"/>
            </a:solidFill>
            <a:ln w="9525">
              <a:solidFill>
                <a:srgbClr val="F3A30D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1" name="Freeform 12"/>
            <p:cNvSpPr/>
            <p:nvPr/>
          </p:nvSpPr>
          <p:spPr bwMode="auto">
            <a:xfrm>
              <a:off x="3268094" y="1365250"/>
              <a:ext cx="422275" cy="179388"/>
            </a:xfrm>
            <a:custGeom>
              <a:avLst/>
              <a:gdLst>
                <a:gd name="T0" fmla="*/ 0 w 266"/>
                <a:gd name="T1" fmla="*/ 67 h 113"/>
                <a:gd name="T2" fmla="*/ 255 w 266"/>
                <a:gd name="T3" fmla="*/ 113 h 113"/>
                <a:gd name="T4" fmla="*/ 266 w 266"/>
                <a:gd name="T5" fmla="*/ 46 h 113"/>
                <a:gd name="T6" fmla="*/ 14 w 266"/>
                <a:gd name="T7" fmla="*/ 0 h 113"/>
                <a:gd name="T8" fmla="*/ 0 w 266"/>
                <a:gd name="T9" fmla="*/ 6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13">
                  <a:moveTo>
                    <a:pt x="0" y="67"/>
                  </a:moveTo>
                  <a:lnTo>
                    <a:pt x="255" y="113"/>
                  </a:lnTo>
                  <a:lnTo>
                    <a:pt x="266" y="46"/>
                  </a:lnTo>
                  <a:lnTo>
                    <a:pt x="14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3A30D"/>
            </a:solidFill>
            <a:ln w="9525">
              <a:solidFill>
                <a:srgbClr val="F3A30D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2" name="Freeform 13"/>
            <p:cNvSpPr/>
            <p:nvPr/>
          </p:nvSpPr>
          <p:spPr bwMode="auto">
            <a:xfrm>
              <a:off x="1702819" y="182563"/>
              <a:ext cx="314325" cy="404813"/>
            </a:xfrm>
            <a:custGeom>
              <a:avLst/>
              <a:gdLst>
                <a:gd name="T0" fmla="*/ 0 w 198"/>
                <a:gd name="T1" fmla="*/ 38 h 255"/>
                <a:gd name="T2" fmla="*/ 142 w 198"/>
                <a:gd name="T3" fmla="*/ 255 h 255"/>
                <a:gd name="T4" fmla="*/ 198 w 198"/>
                <a:gd name="T5" fmla="*/ 215 h 255"/>
                <a:gd name="T6" fmla="*/ 56 w 198"/>
                <a:gd name="T7" fmla="*/ 0 h 255"/>
                <a:gd name="T8" fmla="*/ 0 w 198"/>
                <a:gd name="T9" fmla="*/ 3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255">
                  <a:moveTo>
                    <a:pt x="0" y="38"/>
                  </a:moveTo>
                  <a:lnTo>
                    <a:pt x="142" y="255"/>
                  </a:lnTo>
                  <a:lnTo>
                    <a:pt x="198" y="215"/>
                  </a:lnTo>
                  <a:lnTo>
                    <a:pt x="56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3A30D"/>
            </a:solidFill>
            <a:ln w="9525">
              <a:solidFill>
                <a:srgbClr val="F3A30D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" name="Freeform 14"/>
            <p:cNvSpPr/>
            <p:nvPr/>
          </p:nvSpPr>
          <p:spPr bwMode="auto">
            <a:xfrm>
              <a:off x="1269431" y="723900"/>
              <a:ext cx="415925" cy="258763"/>
            </a:xfrm>
            <a:custGeom>
              <a:avLst/>
              <a:gdLst>
                <a:gd name="T0" fmla="*/ 0 w 262"/>
                <a:gd name="T1" fmla="*/ 61 h 163"/>
                <a:gd name="T2" fmla="*/ 235 w 262"/>
                <a:gd name="T3" fmla="*/ 163 h 163"/>
                <a:gd name="T4" fmla="*/ 262 w 262"/>
                <a:gd name="T5" fmla="*/ 101 h 163"/>
                <a:gd name="T6" fmla="*/ 26 w 262"/>
                <a:gd name="T7" fmla="*/ 0 h 163"/>
                <a:gd name="T8" fmla="*/ 0 w 262"/>
                <a:gd name="T9" fmla="*/ 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163">
                  <a:moveTo>
                    <a:pt x="0" y="61"/>
                  </a:moveTo>
                  <a:lnTo>
                    <a:pt x="235" y="163"/>
                  </a:lnTo>
                  <a:lnTo>
                    <a:pt x="262" y="101"/>
                  </a:lnTo>
                  <a:lnTo>
                    <a:pt x="26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3A30D"/>
            </a:solidFill>
            <a:ln w="9525">
              <a:solidFill>
                <a:srgbClr val="F3A30D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4" name="Freeform 15"/>
            <p:cNvSpPr/>
            <p:nvPr/>
          </p:nvSpPr>
          <p:spPr bwMode="auto">
            <a:xfrm>
              <a:off x="1204344" y="1365250"/>
              <a:ext cx="422275" cy="179388"/>
            </a:xfrm>
            <a:custGeom>
              <a:avLst/>
              <a:gdLst>
                <a:gd name="T0" fmla="*/ 0 w 266"/>
                <a:gd name="T1" fmla="*/ 46 h 113"/>
                <a:gd name="T2" fmla="*/ 11 w 266"/>
                <a:gd name="T3" fmla="*/ 113 h 113"/>
                <a:gd name="T4" fmla="*/ 266 w 266"/>
                <a:gd name="T5" fmla="*/ 67 h 113"/>
                <a:gd name="T6" fmla="*/ 252 w 266"/>
                <a:gd name="T7" fmla="*/ 0 h 113"/>
                <a:gd name="T8" fmla="*/ 0 w 266"/>
                <a:gd name="T9" fmla="*/ 4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113">
                  <a:moveTo>
                    <a:pt x="0" y="46"/>
                  </a:moveTo>
                  <a:lnTo>
                    <a:pt x="11" y="113"/>
                  </a:lnTo>
                  <a:lnTo>
                    <a:pt x="266" y="67"/>
                  </a:lnTo>
                  <a:lnTo>
                    <a:pt x="252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3A30D"/>
            </a:solidFill>
            <a:ln w="9525">
              <a:solidFill>
                <a:srgbClr val="F3A30D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grpSp>
        <p:nvGrpSpPr>
          <p:cNvPr id="45" name="Group 24"/>
          <p:cNvGrpSpPr>
            <a:grpSpLocks noChangeAspect="1"/>
          </p:cNvGrpSpPr>
          <p:nvPr/>
        </p:nvGrpSpPr>
        <p:grpSpPr bwMode="auto">
          <a:xfrm>
            <a:off x="3592769" y="3640353"/>
            <a:ext cx="480215" cy="401430"/>
            <a:chOff x="1792" y="448"/>
            <a:chExt cx="4096" cy="3424"/>
          </a:xfrm>
        </p:grpSpPr>
        <p:sp>
          <p:nvSpPr>
            <p:cNvPr id="46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792" y="448"/>
              <a:ext cx="4096" cy="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7" name="Oval 25"/>
            <p:cNvSpPr>
              <a:spLocks noChangeArrowheads="1"/>
            </p:cNvSpPr>
            <p:nvPr/>
          </p:nvSpPr>
          <p:spPr bwMode="auto">
            <a:xfrm>
              <a:off x="5249" y="448"/>
              <a:ext cx="636" cy="7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8" name="Freeform 26"/>
            <p:cNvSpPr/>
            <p:nvPr/>
          </p:nvSpPr>
          <p:spPr bwMode="auto">
            <a:xfrm>
              <a:off x="4509" y="1266"/>
              <a:ext cx="1285" cy="2606"/>
            </a:xfrm>
            <a:custGeom>
              <a:avLst/>
              <a:gdLst>
                <a:gd name="T0" fmla="*/ 404 w 481"/>
                <a:gd name="T1" fmla="*/ 0 h 975"/>
                <a:gd name="T2" fmla="*/ 327 w 481"/>
                <a:gd name="T3" fmla="*/ 77 h 975"/>
                <a:gd name="T4" fmla="*/ 327 w 481"/>
                <a:gd name="T5" fmla="*/ 494 h 975"/>
                <a:gd name="T6" fmla="*/ 77 w 481"/>
                <a:gd name="T7" fmla="*/ 494 h 975"/>
                <a:gd name="T8" fmla="*/ 0 w 481"/>
                <a:gd name="T9" fmla="*/ 571 h 975"/>
                <a:gd name="T10" fmla="*/ 0 w 481"/>
                <a:gd name="T11" fmla="*/ 899 h 975"/>
                <a:gd name="T12" fmla="*/ 77 w 481"/>
                <a:gd name="T13" fmla="*/ 975 h 975"/>
                <a:gd name="T14" fmla="*/ 153 w 481"/>
                <a:gd name="T15" fmla="*/ 899 h 975"/>
                <a:gd name="T16" fmla="*/ 153 w 481"/>
                <a:gd name="T17" fmla="*/ 648 h 975"/>
                <a:gd name="T18" fmla="*/ 404 w 481"/>
                <a:gd name="T19" fmla="*/ 648 h 975"/>
                <a:gd name="T20" fmla="*/ 481 w 481"/>
                <a:gd name="T21" fmla="*/ 571 h 975"/>
                <a:gd name="T22" fmla="*/ 481 w 481"/>
                <a:gd name="T23" fmla="*/ 77 h 975"/>
                <a:gd name="T24" fmla="*/ 404 w 481"/>
                <a:gd name="T25" fmla="*/ 0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1" h="975">
                  <a:moveTo>
                    <a:pt x="404" y="0"/>
                  </a:moveTo>
                  <a:cubicBezTo>
                    <a:pt x="361" y="0"/>
                    <a:pt x="327" y="35"/>
                    <a:pt x="327" y="77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77" y="494"/>
                    <a:pt x="77" y="494"/>
                    <a:pt x="77" y="494"/>
                  </a:cubicBezTo>
                  <a:cubicBezTo>
                    <a:pt x="34" y="494"/>
                    <a:pt x="0" y="528"/>
                    <a:pt x="0" y="571"/>
                  </a:cubicBezTo>
                  <a:cubicBezTo>
                    <a:pt x="0" y="899"/>
                    <a:pt x="0" y="899"/>
                    <a:pt x="0" y="899"/>
                  </a:cubicBezTo>
                  <a:cubicBezTo>
                    <a:pt x="0" y="941"/>
                    <a:pt x="34" y="975"/>
                    <a:pt x="77" y="975"/>
                  </a:cubicBezTo>
                  <a:cubicBezTo>
                    <a:pt x="119" y="975"/>
                    <a:pt x="153" y="941"/>
                    <a:pt x="153" y="899"/>
                  </a:cubicBezTo>
                  <a:cubicBezTo>
                    <a:pt x="153" y="648"/>
                    <a:pt x="153" y="648"/>
                    <a:pt x="153" y="648"/>
                  </a:cubicBezTo>
                  <a:cubicBezTo>
                    <a:pt x="404" y="648"/>
                    <a:pt x="404" y="648"/>
                    <a:pt x="404" y="648"/>
                  </a:cubicBezTo>
                  <a:cubicBezTo>
                    <a:pt x="446" y="648"/>
                    <a:pt x="481" y="613"/>
                    <a:pt x="481" y="571"/>
                  </a:cubicBezTo>
                  <a:cubicBezTo>
                    <a:pt x="481" y="77"/>
                    <a:pt x="481" y="77"/>
                    <a:pt x="481" y="77"/>
                  </a:cubicBezTo>
                  <a:cubicBezTo>
                    <a:pt x="481" y="35"/>
                    <a:pt x="446" y="0"/>
                    <a:pt x="4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9" name="Freeform 27"/>
            <p:cNvSpPr/>
            <p:nvPr/>
          </p:nvSpPr>
          <p:spPr bwMode="auto">
            <a:xfrm>
              <a:off x="3897" y="1303"/>
              <a:ext cx="1323" cy="1096"/>
            </a:xfrm>
            <a:custGeom>
              <a:avLst/>
              <a:gdLst>
                <a:gd name="T0" fmla="*/ 469 w 495"/>
                <a:gd name="T1" fmla="*/ 358 h 410"/>
                <a:gd name="T2" fmla="*/ 163 w 495"/>
                <a:gd name="T3" fmla="*/ 358 h 410"/>
                <a:gd name="T4" fmla="*/ 54 w 495"/>
                <a:gd name="T5" fmla="*/ 21 h 410"/>
                <a:gd name="T6" fmla="*/ 21 w 495"/>
                <a:gd name="T7" fmla="*/ 4 h 410"/>
                <a:gd name="T8" fmla="*/ 5 w 495"/>
                <a:gd name="T9" fmla="*/ 37 h 410"/>
                <a:gd name="T10" fmla="*/ 120 w 495"/>
                <a:gd name="T11" fmla="*/ 392 h 410"/>
                <a:gd name="T12" fmla="*/ 144 w 495"/>
                <a:gd name="T13" fmla="*/ 410 h 410"/>
                <a:gd name="T14" fmla="*/ 469 w 495"/>
                <a:gd name="T15" fmla="*/ 410 h 410"/>
                <a:gd name="T16" fmla="*/ 495 w 495"/>
                <a:gd name="T17" fmla="*/ 384 h 410"/>
                <a:gd name="T18" fmla="*/ 469 w 495"/>
                <a:gd name="T19" fmla="*/ 358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5" h="410">
                  <a:moveTo>
                    <a:pt x="469" y="358"/>
                  </a:moveTo>
                  <a:cubicBezTo>
                    <a:pt x="163" y="358"/>
                    <a:pt x="163" y="358"/>
                    <a:pt x="163" y="358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8" y="8"/>
                    <a:pt x="0" y="23"/>
                    <a:pt x="5" y="37"/>
                  </a:cubicBezTo>
                  <a:cubicBezTo>
                    <a:pt x="120" y="392"/>
                    <a:pt x="120" y="392"/>
                    <a:pt x="120" y="392"/>
                  </a:cubicBezTo>
                  <a:cubicBezTo>
                    <a:pt x="123" y="403"/>
                    <a:pt x="133" y="410"/>
                    <a:pt x="144" y="410"/>
                  </a:cubicBezTo>
                  <a:cubicBezTo>
                    <a:pt x="469" y="410"/>
                    <a:pt x="469" y="410"/>
                    <a:pt x="469" y="410"/>
                  </a:cubicBezTo>
                  <a:cubicBezTo>
                    <a:pt x="484" y="410"/>
                    <a:pt x="495" y="399"/>
                    <a:pt x="495" y="384"/>
                  </a:cubicBezTo>
                  <a:cubicBezTo>
                    <a:pt x="495" y="370"/>
                    <a:pt x="484" y="358"/>
                    <a:pt x="469" y="358"/>
                  </a:cubicBezTo>
                  <a:close/>
                </a:path>
              </a:pathLst>
            </a:custGeom>
            <a:solidFill>
              <a:srgbClr val="F45A69"/>
            </a:solidFill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0" name="Oval 28"/>
            <p:cNvSpPr>
              <a:spLocks noChangeArrowheads="1"/>
            </p:cNvSpPr>
            <p:nvPr/>
          </p:nvSpPr>
          <p:spPr bwMode="auto">
            <a:xfrm>
              <a:off x="1789" y="448"/>
              <a:ext cx="633" cy="73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1" name="Freeform 29"/>
            <p:cNvSpPr/>
            <p:nvPr/>
          </p:nvSpPr>
          <p:spPr bwMode="auto">
            <a:xfrm>
              <a:off x="1880" y="1266"/>
              <a:ext cx="1285" cy="2606"/>
            </a:xfrm>
            <a:custGeom>
              <a:avLst/>
              <a:gdLst>
                <a:gd name="T0" fmla="*/ 404 w 481"/>
                <a:gd name="T1" fmla="*/ 494 h 975"/>
                <a:gd name="T2" fmla="*/ 153 w 481"/>
                <a:gd name="T3" fmla="*/ 494 h 975"/>
                <a:gd name="T4" fmla="*/ 153 w 481"/>
                <a:gd name="T5" fmla="*/ 77 h 975"/>
                <a:gd name="T6" fmla="*/ 77 w 481"/>
                <a:gd name="T7" fmla="*/ 0 h 975"/>
                <a:gd name="T8" fmla="*/ 0 w 481"/>
                <a:gd name="T9" fmla="*/ 77 h 975"/>
                <a:gd name="T10" fmla="*/ 0 w 481"/>
                <a:gd name="T11" fmla="*/ 571 h 975"/>
                <a:gd name="T12" fmla="*/ 77 w 481"/>
                <a:gd name="T13" fmla="*/ 648 h 975"/>
                <a:gd name="T14" fmla="*/ 327 w 481"/>
                <a:gd name="T15" fmla="*/ 648 h 975"/>
                <a:gd name="T16" fmla="*/ 327 w 481"/>
                <a:gd name="T17" fmla="*/ 899 h 975"/>
                <a:gd name="T18" fmla="*/ 404 w 481"/>
                <a:gd name="T19" fmla="*/ 975 h 975"/>
                <a:gd name="T20" fmla="*/ 481 w 481"/>
                <a:gd name="T21" fmla="*/ 899 h 975"/>
                <a:gd name="T22" fmla="*/ 481 w 481"/>
                <a:gd name="T23" fmla="*/ 571 h 975"/>
                <a:gd name="T24" fmla="*/ 404 w 481"/>
                <a:gd name="T25" fmla="*/ 494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1" h="975">
                  <a:moveTo>
                    <a:pt x="404" y="494"/>
                  </a:moveTo>
                  <a:cubicBezTo>
                    <a:pt x="153" y="494"/>
                    <a:pt x="153" y="494"/>
                    <a:pt x="153" y="494"/>
                  </a:cubicBezTo>
                  <a:cubicBezTo>
                    <a:pt x="153" y="77"/>
                    <a:pt x="153" y="77"/>
                    <a:pt x="153" y="77"/>
                  </a:cubicBezTo>
                  <a:cubicBezTo>
                    <a:pt x="153" y="35"/>
                    <a:pt x="119" y="0"/>
                    <a:pt x="77" y="0"/>
                  </a:cubicBezTo>
                  <a:cubicBezTo>
                    <a:pt x="34" y="0"/>
                    <a:pt x="0" y="35"/>
                    <a:pt x="0" y="77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613"/>
                    <a:pt x="34" y="648"/>
                    <a:pt x="77" y="648"/>
                  </a:cubicBezTo>
                  <a:cubicBezTo>
                    <a:pt x="327" y="648"/>
                    <a:pt x="327" y="648"/>
                    <a:pt x="327" y="648"/>
                  </a:cubicBezTo>
                  <a:cubicBezTo>
                    <a:pt x="327" y="899"/>
                    <a:pt x="327" y="899"/>
                    <a:pt x="327" y="899"/>
                  </a:cubicBezTo>
                  <a:cubicBezTo>
                    <a:pt x="327" y="941"/>
                    <a:pt x="361" y="975"/>
                    <a:pt x="404" y="975"/>
                  </a:cubicBezTo>
                  <a:cubicBezTo>
                    <a:pt x="446" y="975"/>
                    <a:pt x="481" y="941"/>
                    <a:pt x="481" y="899"/>
                  </a:cubicBezTo>
                  <a:cubicBezTo>
                    <a:pt x="481" y="571"/>
                    <a:pt x="481" y="571"/>
                    <a:pt x="481" y="571"/>
                  </a:cubicBezTo>
                  <a:cubicBezTo>
                    <a:pt x="481" y="528"/>
                    <a:pt x="446" y="494"/>
                    <a:pt x="404" y="4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52" name="Freeform 30"/>
            <p:cNvSpPr/>
            <p:nvPr/>
          </p:nvSpPr>
          <p:spPr bwMode="auto">
            <a:xfrm>
              <a:off x="2452" y="1303"/>
              <a:ext cx="1322" cy="1096"/>
            </a:xfrm>
            <a:custGeom>
              <a:avLst/>
              <a:gdLst>
                <a:gd name="T0" fmla="*/ 474 w 495"/>
                <a:gd name="T1" fmla="*/ 4 h 410"/>
                <a:gd name="T2" fmla="*/ 441 w 495"/>
                <a:gd name="T3" fmla="*/ 21 h 410"/>
                <a:gd name="T4" fmla="*/ 332 w 495"/>
                <a:gd name="T5" fmla="*/ 358 h 410"/>
                <a:gd name="T6" fmla="*/ 26 w 495"/>
                <a:gd name="T7" fmla="*/ 358 h 410"/>
                <a:gd name="T8" fmla="*/ 0 w 495"/>
                <a:gd name="T9" fmla="*/ 384 h 410"/>
                <a:gd name="T10" fmla="*/ 26 w 495"/>
                <a:gd name="T11" fmla="*/ 410 h 410"/>
                <a:gd name="T12" fmla="*/ 351 w 495"/>
                <a:gd name="T13" fmla="*/ 410 h 410"/>
                <a:gd name="T14" fmla="*/ 376 w 495"/>
                <a:gd name="T15" fmla="*/ 392 h 410"/>
                <a:gd name="T16" fmla="*/ 491 w 495"/>
                <a:gd name="T17" fmla="*/ 37 h 410"/>
                <a:gd name="T18" fmla="*/ 474 w 495"/>
                <a:gd name="T19" fmla="*/ 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5" h="410">
                  <a:moveTo>
                    <a:pt x="474" y="4"/>
                  </a:moveTo>
                  <a:cubicBezTo>
                    <a:pt x="460" y="0"/>
                    <a:pt x="446" y="7"/>
                    <a:pt x="441" y="21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26" y="358"/>
                    <a:pt x="26" y="358"/>
                    <a:pt x="26" y="358"/>
                  </a:cubicBezTo>
                  <a:cubicBezTo>
                    <a:pt x="12" y="358"/>
                    <a:pt x="0" y="370"/>
                    <a:pt x="0" y="384"/>
                  </a:cubicBezTo>
                  <a:cubicBezTo>
                    <a:pt x="0" y="399"/>
                    <a:pt x="12" y="410"/>
                    <a:pt x="26" y="410"/>
                  </a:cubicBezTo>
                  <a:cubicBezTo>
                    <a:pt x="351" y="410"/>
                    <a:pt x="351" y="410"/>
                    <a:pt x="351" y="410"/>
                  </a:cubicBezTo>
                  <a:cubicBezTo>
                    <a:pt x="362" y="410"/>
                    <a:pt x="372" y="403"/>
                    <a:pt x="376" y="392"/>
                  </a:cubicBezTo>
                  <a:cubicBezTo>
                    <a:pt x="491" y="37"/>
                    <a:pt x="491" y="37"/>
                    <a:pt x="491" y="37"/>
                  </a:cubicBezTo>
                  <a:cubicBezTo>
                    <a:pt x="495" y="23"/>
                    <a:pt x="488" y="8"/>
                    <a:pt x="474" y="4"/>
                  </a:cubicBezTo>
                  <a:close/>
                </a:path>
              </a:pathLst>
            </a:custGeom>
            <a:solidFill>
              <a:srgbClr val="F45A69"/>
            </a:solidFill>
            <a:ln w="9525">
              <a:noFill/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443893" y="1569610"/>
            <a:ext cx="2240280" cy="5067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2700" b="1" dirty="0">
                <a:gradFill>
                  <a:gsLst>
                    <a:gs pos="75000">
                      <a:srgbClr val="F3A60D"/>
                    </a:gs>
                    <a:gs pos="0">
                      <a:srgbClr val="F2650E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愿景构筑平台</a:t>
            </a:r>
            <a:endParaRPr lang="zh-CN" altLang="en-US" sz="2700" b="1" dirty="0">
              <a:gradFill>
                <a:gsLst>
                  <a:gs pos="75000">
                    <a:srgbClr val="F3A60D"/>
                  </a:gs>
                  <a:gs pos="0">
                    <a:srgbClr val="F2650E"/>
                  </a:gs>
                </a:gsLst>
                <a:path path="circle">
                  <a:fillToRect l="50000" t="50000" r="50000" b="5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443893" y="3514613"/>
            <a:ext cx="2251710" cy="5067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CN" altLang="en-US" sz="2700" b="1" dirty="0">
                <a:gradFill>
                  <a:gsLst>
                    <a:gs pos="75000">
                      <a:srgbClr val="F45A69"/>
                    </a:gs>
                    <a:gs pos="0">
                      <a:srgbClr val="FF0000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按需结对平台</a:t>
            </a:r>
            <a:endParaRPr lang="zh-CN" altLang="en-US" sz="2700" b="1" dirty="0">
              <a:gradFill>
                <a:gsLst>
                  <a:gs pos="75000">
                    <a:srgbClr val="F45A69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299473" y="1569610"/>
            <a:ext cx="2251710" cy="5067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zh-CN" altLang="en-US" sz="2700" b="1" dirty="0">
                <a:gradFill>
                  <a:gsLst>
                    <a:gs pos="75000">
                      <a:srgbClr val="0DA5C9"/>
                    </a:gs>
                    <a:gs pos="0">
                      <a:srgbClr val="00589A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价值实现平台</a:t>
            </a:r>
            <a:endParaRPr lang="zh-CN" altLang="en-US" sz="2700" b="1" dirty="0">
              <a:gradFill>
                <a:gsLst>
                  <a:gs pos="75000">
                    <a:srgbClr val="0DA5C9"/>
                  </a:gs>
                  <a:gs pos="0">
                    <a:srgbClr val="00589A"/>
                  </a:gs>
                </a:gsLst>
                <a:path path="circle">
                  <a:fillToRect l="50000" t="50000" r="50000" b="5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6299473" y="3514613"/>
            <a:ext cx="2251710" cy="5067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zh-CN" altLang="en-US" sz="2700" b="1" dirty="0">
                <a:gradFill>
                  <a:gsLst>
                    <a:gs pos="75000">
                      <a:srgbClr val="92D050"/>
                    </a:gs>
                    <a:gs pos="0">
                      <a:srgbClr val="00B050"/>
                    </a:gs>
                  </a:gsLst>
                  <a:path path="circle">
                    <a:fillToRect l="50000" t="50000" r="50000" b="5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梯队分层平台</a:t>
            </a:r>
            <a:endParaRPr lang="zh-CN" altLang="en-US" sz="2700" b="1" dirty="0">
              <a:gradFill>
                <a:gsLst>
                  <a:gs pos="75000">
                    <a:srgbClr val="92D050"/>
                  </a:gs>
                  <a:gs pos="0">
                    <a:srgbClr val="00B050"/>
                  </a:gs>
                </a:gsLst>
                <a:path path="circle">
                  <a:fillToRect l="50000" t="50000" r="50000" b="5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I`4DIL)YEZH(2I2~D$QI4_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020" y="3609975"/>
            <a:ext cx="405130" cy="431800"/>
          </a:xfrm>
          <a:prstGeom prst="rect">
            <a:avLst/>
          </a:prstGeom>
        </p:spPr>
      </p:pic>
      <p:pic>
        <p:nvPicPr>
          <p:cNvPr id="7" name="图片 6" descr="72}CBYTRODY`WR%~YH(DEX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720" y="2007870"/>
            <a:ext cx="562610" cy="36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8" grpId="0" animBg="1"/>
      <p:bldP spid="19" grpId="0" animBg="1"/>
      <p:bldP spid="81" grpId="0"/>
      <p:bldP spid="84" grpId="0"/>
      <p:bldP spid="87" grpId="0"/>
      <p:bldP spid="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pic>
        <p:nvPicPr>
          <p:cNvPr id="161806" name="图片 2" descr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938" y="1494473"/>
            <a:ext cx="2170112" cy="1454150"/>
          </a:xfrm>
          <a:prstGeom prst="snip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07" name="图片 3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5238" y="1530985"/>
            <a:ext cx="1884362" cy="1454150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08" name="图片 4" descr="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3250" y="3204210"/>
            <a:ext cx="2068830" cy="138493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09" name="图片 5" descr="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59480" y="1494790"/>
            <a:ext cx="2225040" cy="149034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10" name="图片 6" descr="DSC_000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93640" y="3204210"/>
            <a:ext cx="2118995" cy="141922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952500" y="56642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一、国家课程，校本</a:t>
            </a:r>
            <a:r>
              <a:rPr lang="zh-CN" altLang="en-US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化实施</a:t>
            </a:r>
            <a:r>
              <a:rPr lang="zh-CN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75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搭建平台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外化成长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愿景构筑平台</a:t>
            </a:r>
            <a:endParaRPr lang="zh-CN" altLang="en-US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1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1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pic>
        <p:nvPicPr>
          <p:cNvPr id="163854" name="图片 7" descr="月度人物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490" y="1643060"/>
            <a:ext cx="7353300" cy="3254375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</p:pic>
      <p:sp>
        <p:nvSpPr>
          <p:cNvPr id="4" name="文本框 3"/>
          <p:cNvSpPr txBox="1"/>
          <p:nvPr/>
        </p:nvSpPr>
        <p:spPr>
          <a:xfrm>
            <a:off x="952500" y="56642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一、国家课程，校本</a:t>
            </a:r>
            <a:r>
              <a:rPr lang="zh-CN" altLang="en-US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化实施</a:t>
            </a:r>
            <a:r>
              <a:rPr lang="zh-CN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75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搭建平台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外化成长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价值实现平台</a:t>
            </a:r>
            <a:endParaRPr lang="zh-CN" altLang="en-US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99708" y="2106930"/>
            <a:ext cx="4905375" cy="2247900"/>
            <a:chOff x="458" y="4428"/>
            <a:chExt cx="7725" cy="3539"/>
          </a:xfrm>
        </p:grpSpPr>
        <p:pic>
          <p:nvPicPr>
            <p:cNvPr id="169998" name="图片 2" descr="E学习发展团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5" y="4428"/>
              <a:ext cx="3778" cy="2832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9999" name="图片 4" descr="E学习发展团计划交流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" y="4428"/>
              <a:ext cx="3777" cy="2832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0001" name="文本框 8"/>
            <p:cNvSpPr txBox="1"/>
            <p:nvPr/>
          </p:nvSpPr>
          <p:spPr>
            <a:xfrm>
              <a:off x="2573" y="7361"/>
              <a:ext cx="2936" cy="606"/>
            </a:xfrm>
            <a:prstGeom prst="rect">
              <a:avLst/>
            </a:prstGeom>
            <a:solidFill>
              <a:srgbClr val="9BBB59"/>
            </a:solidFill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E学习发展团</a:t>
              </a:r>
              <a:endParaRPr lang="zh-CN" altLang="en-US" b="1" noProof="1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26088" y="1644650"/>
            <a:ext cx="3186112" cy="2892425"/>
            <a:chOff x="8658" y="3010"/>
            <a:chExt cx="5016" cy="4556"/>
          </a:xfrm>
        </p:grpSpPr>
        <p:pic>
          <p:nvPicPr>
            <p:cNvPr id="170000" name="图片 7" descr="语文青年教师成长团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8" y="3010"/>
              <a:ext cx="5017" cy="3765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0002" name="文本框 10"/>
            <p:cNvSpPr txBox="1"/>
            <p:nvPr/>
          </p:nvSpPr>
          <p:spPr>
            <a:xfrm>
              <a:off x="9165" y="6960"/>
              <a:ext cx="4000" cy="606"/>
            </a:xfrm>
            <a:prstGeom prst="rect">
              <a:avLst/>
            </a:prstGeom>
            <a:solidFill>
              <a:srgbClr val="9BBB59"/>
            </a:solidFill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语文青年教师成长团</a:t>
              </a:r>
              <a:endParaRPr lang="zh-CN" altLang="en-US" b="1" noProof="1">
                <a:latin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952500" y="56642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一、国家课程，校本</a:t>
            </a:r>
            <a:r>
              <a:rPr lang="zh-CN" altLang="en-US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化实施</a:t>
            </a:r>
            <a:r>
              <a:rPr lang="zh-CN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75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搭建平台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外化成长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按需结对平台</a:t>
            </a:r>
            <a:endParaRPr lang="zh-CN" altLang="en-US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pic>
        <p:nvPicPr>
          <p:cNvPr id="168018" name="图片 9" descr="4BF1C6619D03B21555DDA167BFD198FA"/>
          <p:cNvPicPr>
            <a:picLocks noChangeAspect="1"/>
          </p:cNvPicPr>
          <p:nvPr/>
        </p:nvPicPr>
        <p:blipFill>
          <a:blip r:embed="rId2" cstate="print"/>
          <a:srcRect l="15508"/>
          <a:stretch>
            <a:fillRect/>
          </a:stretch>
        </p:blipFill>
        <p:spPr>
          <a:xfrm>
            <a:off x="512445" y="1499870"/>
            <a:ext cx="1908175" cy="1274445"/>
          </a:xfrm>
          <a:prstGeom prst="snip2DiagRect">
            <a:avLst>
              <a:gd name="adj1" fmla="val 8084"/>
              <a:gd name="adj2" fmla="val 16667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7951" name="文本框 99"/>
          <p:cNvSpPr txBox="1"/>
          <p:nvPr/>
        </p:nvSpPr>
        <p:spPr>
          <a:xfrm>
            <a:off x="4946333" y="1056640"/>
            <a:ext cx="4014787" cy="32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薛家中心小学教师参与各级名师工作室一览表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" name="表格 6"/>
          <p:cNvGraphicFramePr/>
          <p:nvPr/>
        </p:nvGraphicFramePr>
        <p:xfrm>
          <a:off x="5043805" y="1363345"/>
          <a:ext cx="3758565" cy="36068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83540"/>
                <a:gridCol w="639445"/>
                <a:gridCol w="2735580"/>
              </a:tblGrid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序号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姓名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参与工作室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姜 博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常州市戴晓娥名师工作室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2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刘刚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常州市管雪枫名师工作室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3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祝卫其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常州市张晓兰名师工作室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4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吴春燕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常州市蒋玉琴名师工作室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5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王粲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常州市金燕南名师工作室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6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李小英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常州市王冬娟名师工作室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7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曹燕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常州市乡村小学语文骨干教师培育站（薛辉）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8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陶榆萍</a:t>
                      </a:r>
                      <a:endParaRPr lang="zh-CN" altLang="en-US" sz="1000" u="none"/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/>
                        <a:t>刘伟</a:t>
                      </a:r>
                      <a:endParaRPr lang="zh-CN" altLang="en-US" sz="1000" u="none"/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/>
                        <a:t>陶晓洋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常州市乡村小学数学骨干教师培育站（潘小福）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9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张菊平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/>
                        <a:t>常州市乡村小学英语骨干教师培育站（施璐嘉）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10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王佳佳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新北区小学美术培育室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11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赵凤英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新北区小学语文任丽芳优秀教师培育室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12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罗秋琼</a:t>
                      </a:r>
                      <a:endParaRPr lang="zh-CN" altLang="en-US" sz="1000" u="none"/>
                    </a:p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王倩倩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新北区小学语文任丽芳优秀教师培育室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13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林悦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新北区小学语文乡村骨干教师培育站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14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李丹丹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新北区小学数学李志军优秀教师培育室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15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卞越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新北区中小学优秀体育教师培育室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89865"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000" u="none"/>
                        <a:t>16</a:t>
                      </a:r>
                      <a:endParaRPr lang="en-US" altLang="zh-CN" sz="1000" u="none"/>
                    </a:p>
                  </a:txBody>
                  <a:tcPr marL="0" marR="0" marT="0" marB="1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陈红芳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000" u="none"/>
                        <a:t>新北区中小学信息技术优秀教师培育室</a:t>
                      </a:r>
                      <a:endParaRPr lang="zh-CN" altLang="en-US" sz="1000" u="none"/>
                    </a:p>
                  </a:txBody>
                  <a:tcPr marL="0" marR="0" marT="0" marB="1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952500" y="566420"/>
            <a:ext cx="3154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一、国家课程，校本</a:t>
            </a:r>
            <a:r>
              <a:rPr lang="zh-CN" altLang="en-US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化实施</a:t>
            </a:r>
            <a:r>
              <a:rPr lang="zh-CN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en-US"/>
          </a:p>
        </p:txBody>
      </p:sp>
      <p:sp>
        <p:nvSpPr>
          <p:cNvPr id="15" name="Rectangle 17"/>
          <p:cNvSpPr/>
          <p:nvPr/>
        </p:nvSpPr>
        <p:spPr>
          <a:xfrm>
            <a:off x="597535" y="926465"/>
            <a:ext cx="47529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3.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搭建平台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外化成长</a:t>
            </a:r>
            <a:r>
              <a:rPr lang="en-US" altLang="zh-CN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梯队分层平台</a:t>
            </a:r>
            <a:endParaRPr lang="zh-CN" altLang="en-US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-290321" y="4810128"/>
            <a:ext cx="1341642" cy="43330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8000"/>
                  <a:lumOff val="22000"/>
                </a:schemeClr>
              </a:gs>
              <a:gs pos="100000">
                <a:srgbClr val="FFFFFF">
                  <a:alpha val="0"/>
                  <a:lumMod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>
            <a:fillRect/>
          </a:stretch>
        </p:blipFill>
        <p:spPr bwMode="auto">
          <a:xfrm rot="10803897" flipH="1" flipV="1">
            <a:off x="2301230" y="2774787"/>
            <a:ext cx="1332000" cy="2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矩形 51"/>
          <p:cNvSpPr/>
          <p:nvPr/>
        </p:nvSpPr>
        <p:spPr>
          <a:xfrm rot="5400000">
            <a:off x="2852652" y="2730695"/>
            <a:ext cx="795881" cy="314583"/>
          </a:xfrm>
          <a:prstGeom prst="rect">
            <a:avLst/>
          </a:prstGeom>
          <a:gradFill flip="none" rotWithShape="1">
            <a:gsLst>
              <a:gs pos="60000">
                <a:srgbClr val="009999"/>
              </a:gs>
              <a:gs pos="0">
                <a:srgbClr val="00827F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 rot="5400000">
            <a:off x="3824761" y="2730696"/>
            <a:ext cx="795881" cy="3145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093302" y="2490046"/>
            <a:ext cx="972108" cy="314583"/>
          </a:xfrm>
          <a:prstGeom prst="rect">
            <a:avLst/>
          </a:prstGeom>
          <a:gradFill flip="none" rotWithShape="1">
            <a:gsLst>
              <a:gs pos="60000">
                <a:srgbClr val="009999"/>
              </a:gs>
              <a:gs pos="0">
                <a:srgbClr val="00827F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任意多边形 56"/>
          <p:cNvSpPr/>
          <p:nvPr/>
        </p:nvSpPr>
        <p:spPr>
          <a:xfrm rot="5400000">
            <a:off x="3184959" y="2712553"/>
            <a:ext cx="129927" cy="313243"/>
          </a:xfrm>
          <a:custGeom>
            <a:avLst/>
            <a:gdLst>
              <a:gd name="connsiteX0" fmla="*/ 264319 w 302419"/>
              <a:gd name="connsiteY0" fmla="*/ 0 h 559593"/>
              <a:gd name="connsiteX1" fmla="*/ 128588 w 302419"/>
              <a:gd name="connsiteY1" fmla="*/ 14287 h 559593"/>
              <a:gd name="connsiteX2" fmla="*/ 57150 w 302419"/>
              <a:gd name="connsiteY2" fmla="*/ 40481 h 559593"/>
              <a:gd name="connsiteX3" fmla="*/ 71438 w 302419"/>
              <a:gd name="connsiteY3" fmla="*/ 164306 h 559593"/>
              <a:gd name="connsiteX4" fmla="*/ 71438 w 302419"/>
              <a:gd name="connsiteY4" fmla="*/ 254793 h 559593"/>
              <a:gd name="connsiteX5" fmla="*/ 61913 w 302419"/>
              <a:gd name="connsiteY5" fmla="*/ 352425 h 559593"/>
              <a:gd name="connsiteX6" fmla="*/ 38100 w 302419"/>
              <a:gd name="connsiteY6" fmla="*/ 461962 h 559593"/>
              <a:gd name="connsiteX7" fmla="*/ 0 w 302419"/>
              <a:gd name="connsiteY7" fmla="*/ 559593 h 559593"/>
              <a:gd name="connsiteX8" fmla="*/ 61913 w 302419"/>
              <a:gd name="connsiteY8" fmla="*/ 495300 h 559593"/>
              <a:gd name="connsiteX9" fmla="*/ 178594 w 302419"/>
              <a:gd name="connsiteY9" fmla="*/ 442912 h 559593"/>
              <a:gd name="connsiteX10" fmla="*/ 302419 w 302419"/>
              <a:gd name="connsiteY10" fmla="*/ 426243 h 559593"/>
              <a:gd name="connsiteX11" fmla="*/ 264319 w 302419"/>
              <a:gd name="connsiteY11" fmla="*/ 0 h 559593"/>
              <a:gd name="connsiteX0-1" fmla="*/ 264319 w 302419"/>
              <a:gd name="connsiteY0-2" fmla="*/ 0 h 559593"/>
              <a:gd name="connsiteX1-3" fmla="*/ 128588 w 302419"/>
              <a:gd name="connsiteY1-4" fmla="*/ 14287 h 559593"/>
              <a:gd name="connsiteX2-5" fmla="*/ 57150 w 302419"/>
              <a:gd name="connsiteY2-6" fmla="*/ 40481 h 559593"/>
              <a:gd name="connsiteX3-7" fmla="*/ 71438 w 302419"/>
              <a:gd name="connsiteY3-8" fmla="*/ 164306 h 559593"/>
              <a:gd name="connsiteX4-9" fmla="*/ 71438 w 302419"/>
              <a:gd name="connsiteY4-10" fmla="*/ 254793 h 559593"/>
              <a:gd name="connsiteX5-11" fmla="*/ 61913 w 302419"/>
              <a:gd name="connsiteY5-12" fmla="*/ 352425 h 559593"/>
              <a:gd name="connsiteX6-13" fmla="*/ 38100 w 302419"/>
              <a:gd name="connsiteY6-14" fmla="*/ 461962 h 559593"/>
              <a:gd name="connsiteX7-15" fmla="*/ 0 w 302419"/>
              <a:gd name="connsiteY7-16" fmla="*/ 559593 h 559593"/>
              <a:gd name="connsiteX8-17" fmla="*/ 61913 w 302419"/>
              <a:gd name="connsiteY8-18" fmla="*/ 495300 h 559593"/>
              <a:gd name="connsiteX9-19" fmla="*/ 178594 w 302419"/>
              <a:gd name="connsiteY9-20" fmla="*/ 442912 h 559593"/>
              <a:gd name="connsiteX10-21" fmla="*/ 302419 w 302419"/>
              <a:gd name="connsiteY10-22" fmla="*/ 426243 h 559593"/>
              <a:gd name="connsiteX11-23" fmla="*/ 264319 w 302419"/>
              <a:gd name="connsiteY11-24" fmla="*/ 0 h 559593"/>
              <a:gd name="connsiteX0-25" fmla="*/ 264319 w 302419"/>
              <a:gd name="connsiteY0-26" fmla="*/ 0 h 559593"/>
              <a:gd name="connsiteX1-27" fmla="*/ 128588 w 302419"/>
              <a:gd name="connsiteY1-28" fmla="*/ 14287 h 559593"/>
              <a:gd name="connsiteX2-29" fmla="*/ 57150 w 302419"/>
              <a:gd name="connsiteY2-30" fmla="*/ 40481 h 559593"/>
              <a:gd name="connsiteX3-31" fmla="*/ 71438 w 302419"/>
              <a:gd name="connsiteY3-32" fmla="*/ 164306 h 559593"/>
              <a:gd name="connsiteX4-33" fmla="*/ 71438 w 302419"/>
              <a:gd name="connsiteY4-34" fmla="*/ 254793 h 559593"/>
              <a:gd name="connsiteX5-35" fmla="*/ 61913 w 302419"/>
              <a:gd name="connsiteY5-36" fmla="*/ 352425 h 559593"/>
              <a:gd name="connsiteX6-37" fmla="*/ 38100 w 302419"/>
              <a:gd name="connsiteY6-38" fmla="*/ 461962 h 559593"/>
              <a:gd name="connsiteX7-39" fmla="*/ 0 w 302419"/>
              <a:gd name="connsiteY7-40" fmla="*/ 559593 h 559593"/>
              <a:gd name="connsiteX8-41" fmla="*/ 61913 w 302419"/>
              <a:gd name="connsiteY8-42" fmla="*/ 497681 h 559593"/>
              <a:gd name="connsiteX9-43" fmla="*/ 178594 w 302419"/>
              <a:gd name="connsiteY9-44" fmla="*/ 442912 h 559593"/>
              <a:gd name="connsiteX10-45" fmla="*/ 302419 w 302419"/>
              <a:gd name="connsiteY10-46" fmla="*/ 426243 h 559593"/>
              <a:gd name="connsiteX11-47" fmla="*/ 264319 w 302419"/>
              <a:gd name="connsiteY11-48" fmla="*/ 0 h 559593"/>
              <a:gd name="connsiteX0-49" fmla="*/ 264319 w 302419"/>
              <a:gd name="connsiteY0-50" fmla="*/ 0 h 559593"/>
              <a:gd name="connsiteX1-51" fmla="*/ 128588 w 302419"/>
              <a:gd name="connsiteY1-52" fmla="*/ 14287 h 559593"/>
              <a:gd name="connsiteX2-53" fmla="*/ 57150 w 302419"/>
              <a:gd name="connsiteY2-54" fmla="*/ 40481 h 559593"/>
              <a:gd name="connsiteX3-55" fmla="*/ 71438 w 302419"/>
              <a:gd name="connsiteY3-56" fmla="*/ 164306 h 559593"/>
              <a:gd name="connsiteX4-57" fmla="*/ 71438 w 302419"/>
              <a:gd name="connsiteY4-58" fmla="*/ 254793 h 559593"/>
              <a:gd name="connsiteX5-59" fmla="*/ 61913 w 302419"/>
              <a:gd name="connsiteY5-60" fmla="*/ 352425 h 559593"/>
              <a:gd name="connsiteX6-61" fmla="*/ 38100 w 302419"/>
              <a:gd name="connsiteY6-62" fmla="*/ 461962 h 559593"/>
              <a:gd name="connsiteX7-63" fmla="*/ 0 w 302419"/>
              <a:gd name="connsiteY7-64" fmla="*/ 559593 h 559593"/>
              <a:gd name="connsiteX8-65" fmla="*/ 61913 w 302419"/>
              <a:gd name="connsiteY8-66" fmla="*/ 497681 h 559593"/>
              <a:gd name="connsiteX9-67" fmla="*/ 180976 w 302419"/>
              <a:gd name="connsiteY9-68" fmla="*/ 445293 h 559593"/>
              <a:gd name="connsiteX10-69" fmla="*/ 302419 w 302419"/>
              <a:gd name="connsiteY10-70" fmla="*/ 426243 h 559593"/>
              <a:gd name="connsiteX11-71" fmla="*/ 264319 w 302419"/>
              <a:gd name="connsiteY11-72" fmla="*/ 0 h 559593"/>
              <a:gd name="connsiteX0-73" fmla="*/ 264319 w 302419"/>
              <a:gd name="connsiteY0-74" fmla="*/ 0 h 559593"/>
              <a:gd name="connsiteX1-75" fmla="*/ 128588 w 302419"/>
              <a:gd name="connsiteY1-76" fmla="*/ 14287 h 559593"/>
              <a:gd name="connsiteX2-77" fmla="*/ 52387 w 302419"/>
              <a:gd name="connsiteY2-78" fmla="*/ 35718 h 559593"/>
              <a:gd name="connsiteX3-79" fmla="*/ 71438 w 302419"/>
              <a:gd name="connsiteY3-80" fmla="*/ 164306 h 559593"/>
              <a:gd name="connsiteX4-81" fmla="*/ 71438 w 302419"/>
              <a:gd name="connsiteY4-82" fmla="*/ 254793 h 559593"/>
              <a:gd name="connsiteX5-83" fmla="*/ 61913 w 302419"/>
              <a:gd name="connsiteY5-84" fmla="*/ 352425 h 559593"/>
              <a:gd name="connsiteX6-85" fmla="*/ 38100 w 302419"/>
              <a:gd name="connsiteY6-86" fmla="*/ 461962 h 559593"/>
              <a:gd name="connsiteX7-87" fmla="*/ 0 w 302419"/>
              <a:gd name="connsiteY7-88" fmla="*/ 559593 h 559593"/>
              <a:gd name="connsiteX8-89" fmla="*/ 61913 w 302419"/>
              <a:gd name="connsiteY8-90" fmla="*/ 497681 h 559593"/>
              <a:gd name="connsiteX9-91" fmla="*/ 180976 w 302419"/>
              <a:gd name="connsiteY9-92" fmla="*/ 445293 h 559593"/>
              <a:gd name="connsiteX10-93" fmla="*/ 302419 w 302419"/>
              <a:gd name="connsiteY10-94" fmla="*/ 426243 h 559593"/>
              <a:gd name="connsiteX11-95" fmla="*/ 264319 w 302419"/>
              <a:gd name="connsiteY11-96" fmla="*/ 0 h 559593"/>
              <a:gd name="connsiteX0-97" fmla="*/ 264319 w 302419"/>
              <a:gd name="connsiteY0-98" fmla="*/ 0 h 559593"/>
              <a:gd name="connsiteX1-99" fmla="*/ 128588 w 302419"/>
              <a:gd name="connsiteY1-100" fmla="*/ 14287 h 559593"/>
              <a:gd name="connsiteX2-101" fmla="*/ 45244 w 302419"/>
              <a:gd name="connsiteY2-102" fmla="*/ 38100 h 559593"/>
              <a:gd name="connsiteX3-103" fmla="*/ 71438 w 302419"/>
              <a:gd name="connsiteY3-104" fmla="*/ 164306 h 559593"/>
              <a:gd name="connsiteX4-105" fmla="*/ 71438 w 302419"/>
              <a:gd name="connsiteY4-106" fmla="*/ 254793 h 559593"/>
              <a:gd name="connsiteX5-107" fmla="*/ 61913 w 302419"/>
              <a:gd name="connsiteY5-108" fmla="*/ 352425 h 559593"/>
              <a:gd name="connsiteX6-109" fmla="*/ 38100 w 302419"/>
              <a:gd name="connsiteY6-110" fmla="*/ 461962 h 559593"/>
              <a:gd name="connsiteX7-111" fmla="*/ 0 w 302419"/>
              <a:gd name="connsiteY7-112" fmla="*/ 559593 h 559593"/>
              <a:gd name="connsiteX8-113" fmla="*/ 61913 w 302419"/>
              <a:gd name="connsiteY8-114" fmla="*/ 497681 h 559593"/>
              <a:gd name="connsiteX9-115" fmla="*/ 180976 w 302419"/>
              <a:gd name="connsiteY9-116" fmla="*/ 445293 h 559593"/>
              <a:gd name="connsiteX10-117" fmla="*/ 302419 w 302419"/>
              <a:gd name="connsiteY10-118" fmla="*/ 426243 h 559593"/>
              <a:gd name="connsiteX11-119" fmla="*/ 264319 w 302419"/>
              <a:gd name="connsiteY11-120" fmla="*/ 0 h 559593"/>
              <a:gd name="connsiteX0-121" fmla="*/ 264319 w 302419"/>
              <a:gd name="connsiteY0-122" fmla="*/ 0 h 559593"/>
              <a:gd name="connsiteX1-123" fmla="*/ 128588 w 302419"/>
              <a:gd name="connsiteY1-124" fmla="*/ 14287 h 559593"/>
              <a:gd name="connsiteX2-125" fmla="*/ 45244 w 302419"/>
              <a:gd name="connsiteY2-126" fmla="*/ 38100 h 559593"/>
              <a:gd name="connsiteX3-127" fmla="*/ 71438 w 302419"/>
              <a:gd name="connsiteY3-128" fmla="*/ 164306 h 559593"/>
              <a:gd name="connsiteX4-129" fmla="*/ 71438 w 302419"/>
              <a:gd name="connsiteY4-130" fmla="*/ 254793 h 559593"/>
              <a:gd name="connsiteX5-131" fmla="*/ 61913 w 302419"/>
              <a:gd name="connsiteY5-132" fmla="*/ 352425 h 559593"/>
              <a:gd name="connsiteX6-133" fmla="*/ 0 w 302419"/>
              <a:gd name="connsiteY6-134" fmla="*/ 559593 h 559593"/>
              <a:gd name="connsiteX7-135" fmla="*/ 61913 w 302419"/>
              <a:gd name="connsiteY7-136" fmla="*/ 497681 h 559593"/>
              <a:gd name="connsiteX8-137" fmla="*/ 180976 w 302419"/>
              <a:gd name="connsiteY8-138" fmla="*/ 445293 h 559593"/>
              <a:gd name="connsiteX9-139" fmla="*/ 302419 w 302419"/>
              <a:gd name="connsiteY9-140" fmla="*/ 426243 h 559593"/>
              <a:gd name="connsiteX10-141" fmla="*/ 264319 w 302419"/>
              <a:gd name="connsiteY10-142" fmla="*/ 0 h 559593"/>
              <a:gd name="connsiteX0-143" fmla="*/ 264319 w 302419"/>
              <a:gd name="connsiteY0-144" fmla="*/ 0 h 559593"/>
              <a:gd name="connsiteX1-145" fmla="*/ 128588 w 302419"/>
              <a:gd name="connsiteY1-146" fmla="*/ 14287 h 559593"/>
              <a:gd name="connsiteX2-147" fmla="*/ 45244 w 302419"/>
              <a:gd name="connsiteY2-148" fmla="*/ 38100 h 559593"/>
              <a:gd name="connsiteX3-149" fmla="*/ 71438 w 302419"/>
              <a:gd name="connsiteY3-150" fmla="*/ 164306 h 559593"/>
              <a:gd name="connsiteX4-151" fmla="*/ 71438 w 302419"/>
              <a:gd name="connsiteY4-152" fmla="*/ 254793 h 559593"/>
              <a:gd name="connsiteX5-153" fmla="*/ 0 w 302419"/>
              <a:gd name="connsiteY5-154" fmla="*/ 559593 h 559593"/>
              <a:gd name="connsiteX6-155" fmla="*/ 61913 w 302419"/>
              <a:gd name="connsiteY6-156" fmla="*/ 497681 h 559593"/>
              <a:gd name="connsiteX7-157" fmla="*/ 180976 w 302419"/>
              <a:gd name="connsiteY7-158" fmla="*/ 445293 h 559593"/>
              <a:gd name="connsiteX8-159" fmla="*/ 302419 w 302419"/>
              <a:gd name="connsiteY8-160" fmla="*/ 426243 h 559593"/>
              <a:gd name="connsiteX9-161" fmla="*/ 264319 w 302419"/>
              <a:gd name="connsiteY9-162" fmla="*/ 0 h 559593"/>
              <a:gd name="connsiteX0-163" fmla="*/ 264319 w 302419"/>
              <a:gd name="connsiteY0-164" fmla="*/ 0 h 559593"/>
              <a:gd name="connsiteX1-165" fmla="*/ 128588 w 302419"/>
              <a:gd name="connsiteY1-166" fmla="*/ 14287 h 559593"/>
              <a:gd name="connsiteX2-167" fmla="*/ 45244 w 302419"/>
              <a:gd name="connsiteY2-168" fmla="*/ 38100 h 559593"/>
              <a:gd name="connsiteX3-169" fmla="*/ 71438 w 302419"/>
              <a:gd name="connsiteY3-170" fmla="*/ 164306 h 559593"/>
              <a:gd name="connsiteX4-171" fmla="*/ 0 w 302419"/>
              <a:gd name="connsiteY4-172" fmla="*/ 559593 h 559593"/>
              <a:gd name="connsiteX5-173" fmla="*/ 61913 w 302419"/>
              <a:gd name="connsiteY5-174" fmla="*/ 497681 h 559593"/>
              <a:gd name="connsiteX6-175" fmla="*/ 180976 w 302419"/>
              <a:gd name="connsiteY6-176" fmla="*/ 445293 h 559593"/>
              <a:gd name="connsiteX7-177" fmla="*/ 302419 w 302419"/>
              <a:gd name="connsiteY7-178" fmla="*/ 426243 h 559593"/>
              <a:gd name="connsiteX8-179" fmla="*/ 264319 w 302419"/>
              <a:gd name="connsiteY8-180" fmla="*/ 0 h 559593"/>
              <a:gd name="connsiteX0-181" fmla="*/ 264319 w 302419"/>
              <a:gd name="connsiteY0-182" fmla="*/ 0 h 559593"/>
              <a:gd name="connsiteX1-183" fmla="*/ 128588 w 302419"/>
              <a:gd name="connsiteY1-184" fmla="*/ 14287 h 559593"/>
              <a:gd name="connsiteX2-185" fmla="*/ 45244 w 302419"/>
              <a:gd name="connsiteY2-186" fmla="*/ 38100 h 559593"/>
              <a:gd name="connsiteX3-187" fmla="*/ 69999 w 302419"/>
              <a:gd name="connsiteY3-188" fmla="*/ 155067 h 559593"/>
              <a:gd name="connsiteX4-189" fmla="*/ 71438 w 302419"/>
              <a:gd name="connsiteY4-190" fmla="*/ 164306 h 559593"/>
              <a:gd name="connsiteX5-191" fmla="*/ 0 w 302419"/>
              <a:gd name="connsiteY5-192" fmla="*/ 559593 h 559593"/>
              <a:gd name="connsiteX6-193" fmla="*/ 61913 w 302419"/>
              <a:gd name="connsiteY6-194" fmla="*/ 497681 h 559593"/>
              <a:gd name="connsiteX7-195" fmla="*/ 180976 w 302419"/>
              <a:gd name="connsiteY7-196" fmla="*/ 445293 h 559593"/>
              <a:gd name="connsiteX8-197" fmla="*/ 302419 w 302419"/>
              <a:gd name="connsiteY8-198" fmla="*/ 426243 h 559593"/>
              <a:gd name="connsiteX9-199" fmla="*/ 264319 w 302419"/>
              <a:gd name="connsiteY9-200" fmla="*/ 0 h 559593"/>
              <a:gd name="connsiteX0-201" fmla="*/ 264319 w 302419"/>
              <a:gd name="connsiteY0-202" fmla="*/ 0 h 559593"/>
              <a:gd name="connsiteX1-203" fmla="*/ 128588 w 302419"/>
              <a:gd name="connsiteY1-204" fmla="*/ 14287 h 559593"/>
              <a:gd name="connsiteX2-205" fmla="*/ 45244 w 302419"/>
              <a:gd name="connsiteY2-206" fmla="*/ 38100 h 559593"/>
              <a:gd name="connsiteX3-207" fmla="*/ 71438 w 302419"/>
              <a:gd name="connsiteY3-208" fmla="*/ 164306 h 559593"/>
              <a:gd name="connsiteX4-209" fmla="*/ 0 w 302419"/>
              <a:gd name="connsiteY4-210" fmla="*/ 559593 h 559593"/>
              <a:gd name="connsiteX5-211" fmla="*/ 61913 w 302419"/>
              <a:gd name="connsiteY5-212" fmla="*/ 497681 h 559593"/>
              <a:gd name="connsiteX6-213" fmla="*/ 180976 w 302419"/>
              <a:gd name="connsiteY6-214" fmla="*/ 445293 h 559593"/>
              <a:gd name="connsiteX7-215" fmla="*/ 302419 w 302419"/>
              <a:gd name="connsiteY7-216" fmla="*/ 426243 h 559593"/>
              <a:gd name="connsiteX8-217" fmla="*/ 264319 w 302419"/>
              <a:gd name="connsiteY8-218" fmla="*/ 0 h 559593"/>
              <a:gd name="connsiteX0-219" fmla="*/ 264319 w 302419"/>
              <a:gd name="connsiteY0-220" fmla="*/ 0 h 559593"/>
              <a:gd name="connsiteX1-221" fmla="*/ 128588 w 302419"/>
              <a:gd name="connsiteY1-222" fmla="*/ 14287 h 559593"/>
              <a:gd name="connsiteX2-223" fmla="*/ 45244 w 302419"/>
              <a:gd name="connsiteY2-224" fmla="*/ 38100 h 559593"/>
              <a:gd name="connsiteX3-225" fmla="*/ 71438 w 302419"/>
              <a:gd name="connsiteY3-226" fmla="*/ 164306 h 559593"/>
              <a:gd name="connsiteX4-227" fmla="*/ 72380 w 302419"/>
              <a:gd name="connsiteY4-228" fmla="*/ 174117 h 559593"/>
              <a:gd name="connsiteX5-229" fmla="*/ 0 w 302419"/>
              <a:gd name="connsiteY5-230" fmla="*/ 559593 h 559593"/>
              <a:gd name="connsiteX6-231" fmla="*/ 61913 w 302419"/>
              <a:gd name="connsiteY6-232" fmla="*/ 497681 h 559593"/>
              <a:gd name="connsiteX7-233" fmla="*/ 180976 w 302419"/>
              <a:gd name="connsiteY7-234" fmla="*/ 445293 h 559593"/>
              <a:gd name="connsiteX8-235" fmla="*/ 302419 w 302419"/>
              <a:gd name="connsiteY8-236" fmla="*/ 426243 h 559593"/>
              <a:gd name="connsiteX9-237" fmla="*/ 264319 w 302419"/>
              <a:gd name="connsiteY9-238" fmla="*/ 0 h 559593"/>
              <a:gd name="connsiteX0-239" fmla="*/ 264319 w 302419"/>
              <a:gd name="connsiteY0-240" fmla="*/ 0 h 559593"/>
              <a:gd name="connsiteX1-241" fmla="*/ 128588 w 302419"/>
              <a:gd name="connsiteY1-242" fmla="*/ 14287 h 559593"/>
              <a:gd name="connsiteX2-243" fmla="*/ 45244 w 302419"/>
              <a:gd name="connsiteY2-244" fmla="*/ 38100 h 559593"/>
              <a:gd name="connsiteX3-245" fmla="*/ 72380 w 302419"/>
              <a:gd name="connsiteY3-246" fmla="*/ 174117 h 559593"/>
              <a:gd name="connsiteX4-247" fmla="*/ 0 w 302419"/>
              <a:gd name="connsiteY4-248" fmla="*/ 559593 h 559593"/>
              <a:gd name="connsiteX5-249" fmla="*/ 61913 w 302419"/>
              <a:gd name="connsiteY5-250" fmla="*/ 497681 h 559593"/>
              <a:gd name="connsiteX6-251" fmla="*/ 180976 w 302419"/>
              <a:gd name="connsiteY6-252" fmla="*/ 445293 h 559593"/>
              <a:gd name="connsiteX7-253" fmla="*/ 302419 w 302419"/>
              <a:gd name="connsiteY7-254" fmla="*/ 426243 h 559593"/>
              <a:gd name="connsiteX8-255" fmla="*/ 264319 w 302419"/>
              <a:gd name="connsiteY8-256" fmla="*/ 0 h 559593"/>
              <a:gd name="connsiteX0-257" fmla="*/ 264319 w 302419"/>
              <a:gd name="connsiteY0-258" fmla="*/ 0 h 559593"/>
              <a:gd name="connsiteX1-259" fmla="*/ 128588 w 302419"/>
              <a:gd name="connsiteY1-260" fmla="*/ 14287 h 559593"/>
              <a:gd name="connsiteX2-261" fmla="*/ 45244 w 302419"/>
              <a:gd name="connsiteY2-262" fmla="*/ 38100 h 559593"/>
              <a:gd name="connsiteX3-263" fmla="*/ 0 w 302419"/>
              <a:gd name="connsiteY3-264" fmla="*/ 559593 h 559593"/>
              <a:gd name="connsiteX4-265" fmla="*/ 61913 w 302419"/>
              <a:gd name="connsiteY4-266" fmla="*/ 497681 h 559593"/>
              <a:gd name="connsiteX5-267" fmla="*/ 180976 w 302419"/>
              <a:gd name="connsiteY5-268" fmla="*/ 445293 h 559593"/>
              <a:gd name="connsiteX6-269" fmla="*/ 302419 w 302419"/>
              <a:gd name="connsiteY6-270" fmla="*/ 426243 h 559593"/>
              <a:gd name="connsiteX7-271" fmla="*/ 264319 w 302419"/>
              <a:gd name="connsiteY7-272" fmla="*/ 0 h 559593"/>
              <a:gd name="connsiteX0-273" fmla="*/ 264319 w 302419"/>
              <a:gd name="connsiteY0-274" fmla="*/ 0 h 559593"/>
              <a:gd name="connsiteX1-275" fmla="*/ 128588 w 302419"/>
              <a:gd name="connsiteY1-276" fmla="*/ 14287 h 559593"/>
              <a:gd name="connsiteX2-277" fmla="*/ 45244 w 302419"/>
              <a:gd name="connsiteY2-278" fmla="*/ 38100 h 559593"/>
              <a:gd name="connsiteX3-279" fmla="*/ 0 w 302419"/>
              <a:gd name="connsiteY3-280" fmla="*/ 559593 h 559593"/>
              <a:gd name="connsiteX4-281" fmla="*/ 180976 w 302419"/>
              <a:gd name="connsiteY4-282" fmla="*/ 445293 h 559593"/>
              <a:gd name="connsiteX5-283" fmla="*/ 302419 w 302419"/>
              <a:gd name="connsiteY5-284" fmla="*/ 426243 h 559593"/>
              <a:gd name="connsiteX6-285" fmla="*/ 264319 w 302419"/>
              <a:gd name="connsiteY6-286" fmla="*/ 0 h 559593"/>
              <a:gd name="connsiteX0-287" fmla="*/ 264319 w 302419"/>
              <a:gd name="connsiteY0-288" fmla="*/ 0 h 559593"/>
              <a:gd name="connsiteX1-289" fmla="*/ 128588 w 302419"/>
              <a:gd name="connsiteY1-290" fmla="*/ 14287 h 559593"/>
              <a:gd name="connsiteX2-291" fmla="*/ 45244 w 302419"/>
              <a:gd name="connsiteY2-292" fmla="*/ 38100 h 559593"/>
              <a:gd name="connsiteX3-293" fmla="*/ 0 w 302419"/>
              <a:gd name="connsiteY3-294" fmla="*/ 559593 h 559593"/>
              <a:gd name="connsiteX4-295" fmla="*/ 302419 w 302419"/>
              <a:gd name="connsiteY4-296" fmla="*/ 426243 h 559593"/>
              <a:gd name="connsiteX5-297" fmla="*/ 264319 w 302419"/>
              <a:gd name="connsiteY5-298" fmla="*/ 0 h 559593"/>
              <a:gd name="connsiteX0-299" fmla="*/ 264319 w 302419"/>
              <a:gd name="connsiteY0-300" fmla="*/ 0 h 559593"/>
              <a:gd name="connsiteX1-301" fmla="*/ 45244 w 302419"/>
              <a:gd name="connsiteY1-302" fmla="*/ 38100 h 559593"/>
              <a:gd name="connsiteX2-303" fmla="*/ 0 w 302419"/>
              <a:gd name="connsiteY2-304" fmla="*/ 559593 h 559593"/>
              <a:gd name="connsiteX3-305" fmla="*/ 302419 w 302419"/>
              <a:gd name="connsiteY3-306" fmla="*/ 426243 h 559593"/>
              <a:gd name="connsiteX4-307" fmla="*/ 264319 w 302419"/>
              <a:gd name="connsiteY4-308" fmla="*/ 0 h 559593"/>
              <a:gd name="connsiteX0-309" fmla="*/ 328612 w 366712"/>
              <a:gd name="connsiteY0-310" fmla="*/ 0 h 559593"/>
              <a:gd name="connsiteX1-311" fmla="*/ 0 w 366712"/>
              <a:gd name="connsiteY1-312" fmla="*/ 2381 h 559593"/>
              <a:gd name="connsiteX2-313" fmla="*/ 64293 w 366712"/>
              <a:gd name="connsiteY2-314" fmla="*/ 559593 h 559593"/>
              <a:gd name="connsiteX3-315" fmla="*/ 366712 w 366712"/>
              <a:gd name="connsiteY3-316" fmla="*/ 426243 h 559593"/>
              <a:gd name="connsiteX4-317" fmla="*/ 328612 w 366712"/>
              <a:gd name="connsiteY4-318" fmla="*/ 0 h 559593"/>
              <a:gd name="connsiteX0-319" fmla="*/ 328612 w 366712"/>
              <a:gd name="connsiteY0-320" fmla="*/ 0 h 564356"/>
              <a:gd name="connsiteX1-321" fmla="*/ 0 w 366712"/>
              <a:gd name="connsiteY1-322" fmla="*/ 2381 h 564356"/>
              <a:gd name="connsiteX2-323" fmla="*/ 2384 w 366712"/>
              <a:gd name="connsiteY2-324" fmla="*/ 564356 h 564356"/>
              <a:gd name="connsiteX3-325" fmla="*/ 366712 w 366712"/>
              <a:gd name="connsiteY3-326" fmla="*/ 426243 h 564356"/>
              <a:gd name="connsiteX4-327" fmla="*/ 328612 w 366712"/>
              <a:gd name="connsiteY4-328" fmla="*/ 0 h 564356"/>
              <a:gd name="connsiteX0-329" fmla="*/ 328612 w 328612"/>
              <a:gd name="connsiteY0-330" fmla="*/ 0 h 564356"/>
              <a:gd name="connsiteX1-331" fmla="*/ 0 w 328612"/>
              <a:gd name="connsiteY1-332" fmla="*/ 2381 h 564356"/>
              <a:gd name="connsiteX2-333" fmla="*/ 2384 w 328612"/>
              <a:gd name="connsiteY2-334" fmla="*/ 564356 h 564356"/>
              <a:gd name="connsiteX3-335" fmla="*/ 328612 w 328612"/>
              <a:gd name="connsiteY3-336" fmla="*/ 0 h 564356"/>
              <a:gd name="connsiteX0-337" fmla="*/ 230981 w 230981"/>
              <a:gd name="connsiteY0-338" fmla="*/ 0 h 561975"/>
              <a:gd name="connsiteX1-339" fmla="*/ 0 w 230981"/>
              <a:gd name="connsiteY1-340" fmla="*/ 0 h 561975"/>
              <a:gd name="connsiteX2-341" fmla="*/ 2384 w 230981"/>
              <a:gd name="connsiteY2-342" fmla="*/ 561975 h 561975"/>
              <a:gd name="connsiteX3-343" fmla="*/ 230981 w 230981"/>
              <a:gd name="connsiteY3-344" fmla="*/ 0 h 5619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0981" h="561975">
                <a:moveTo>
                  <a:pt x="230981" y="0"/>
                </a:moveTo>
                <a:lnTo>
                  <a:pt x="0" y="0"/>
                </a:lnTo>
                <a:cubicBezTo>
                  <a:pt x="795" y="187325"/>
                  <a:pt x="1589" y="374650"/>
                  <a:pt x="2384" y="561975"/>
                </a:cubicBezTo>
                <a:lnTo>
                  <a:pt x="230981" y="0"/>
                </a:lnTo>
                <a:close/>
              </a:path>
            </a:pathLst>
          </a:custGeom>
          <a:gradFill flip="none" rotWithShape="1">
            <a:gsLst>
              <a:gs pos="100000">
                <a:srgbClr val="413839">
                  <a:alpha val="30000"/>
                </a:srgbClr>
              </a:gs>
              <a:gs pos="55000">
                <a:srgbClr val="4C4241">
                  <a:alpha val="0"/>
                </a:srgbClr>
              </a:gs>
            </a:gsLst>
            <a:lin ang="120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4065410" y="2490047"/>
            <a:ext cx="972108" cy="314583"/>
          </a:xfrm>
          <a:prstGeom prst="rect">
            <a:avLst/>
          </a:prstGeom>
          <a:gradFill flip="none" rotWithShape="1">
            <a:gsLst>
              <a:gs pos="60000">
                <a:schemeClr val="bg1">
                  <a:lumMod val="85000"/>
                </a:schemeClr>
              </a:gs>
              <a:gs pos="0">
                <a:schemeClr val="bg1">
                  <a:lumMod val="75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任意多边形 57"/>
          <p:cNvSpPr/>
          <p:nvPr/>
        </p:nvSpPr>
        <p:spPr>
          <a:xfrm rot="5400000">
            <a:off x="4158408" y="2712553"/>
            <a:ext cx="129927" cy="313243"/>
          </a:xfrm>
          <a:custGeom>
            <a:avLst/>
            <a:gdLst>
              <a:gd name="connsiteX0" fmla="*/ 264319 w 302419"/>
              <a:gd name="connsiteY0" fmla="*/ 0 h 559593"/>
              <a:gd name="connsiteX1" fmla="*/ 128588 w 302419"/>
              <a:gd name="connsiteY1" fmla="*/ 14287 h 559593"/>
              <a:gd name="connsiteX2" fmla="*/ 57150 w 302419"/>
              <a:gd name="connsiteY2" fmla="*/ 40481 h 559593"/>
              <a:gd name="connsiteX3" fmla="*/ 71438 w 302419"/>
              <a:gd name="connsiteY3" fmla="*/ 164306 h 559593"/>
              <a:gd name="connsiteX4" fmla="*/ 71438 w 302419"/>
              <a:gd name="connsiteY4" fmla="*/ 254793 h 559593"/>
              <a:gd name="connsiteX5" fmla="*/ 61913 w 302419"/>
              <a:gd name="connsiteY5" fmla="*/ 352425 h 559593"/>
              <a:gd name="connsiteX6" fmla="*/ 38100 w 302419"/>
              <a:gd name="connsiteY6" fmla="*/ 461962 h 559593"/>
              <a:gd name="connsiteX7" fmla="*/ 0 w 302419"/>
              <a:gd name="connsiteY7" fmla="*/ 559593 h 559593"/>
              <a:gd name="connsiteX8" fmla="*/ 61913 w 302419"/>
              <a:gd name="connsiteY8" fmla="*/ 495300 h 559593"/>
              <a:gd name="connsiteX9" fmla="*/ 178594 w 302419"/>
              <a:gd name="connsiteY9" fmla="*/ 442912 h 559593"/>
              <a:gd name="connsiteX10" fmla="*/ 302419 w 302419"/>
              <a:gd name="connsiteY10" fmla="*/ 426243 h 559593"/>
              <a:gd name="connsiteX11" fmla="*/ 264319 w 302419"/>
              <a:gd name="connsiteY11" fmla="*/ 0 h 559593"/>
              <a:gd name="connsiteX0-1" fmla="*/ 264319 w 302419"/>
              <a:gd name="connsiteY0-2" fmla="*/ 0 h 559593"/>
              <a:gd name="connsiteX1-3" fmla="*/ 128588 w 302419"/>
              <a:gd name="connsiteY1-4" fmla="*/ 14287 h 559593"/>
              <a:gd name="connsiteX2-5" fmla="*/ 57150 w 302419"/>
              <a:gd name="connsiteY2-6" fmla="*/ 40481 h 559593"/>
              <a:gd name="connsiteX3-7" fmla="*/ 71438 w 302419"/>
              <a:gd name="connsiteY3-8" fmla="*/ 164306 h 559593"/>
              <a:gd name="connsiteX4-9" fmla="*/ 71438 w 302419"/>
              <a:gd name="connsiteY4-10" fmla="*/ 254793 h 559593"/>
              <a:gd name="connsiteX5-11" fmla="*/ 61913 w 302419"/>
              <a:gd name="connsiteY5-12" fmla="*/ 352425 h 559593"/>
              <a:gd name="connsiteX6-13" fmla="*/ 38100 w 302419"/>
              <a:gd name="connsiteY6-14" fmla="*/ 461962 h 559593"/>
              <a:gd name="connsiteX7-15" fmla="*/ 0 w 302419"/>
              <a:gd name="connsiteY7-16" fmla="*/ 559593 h 559593"/>
              <a:gd name="connsiteX8-17" fmla="*/ 61913 w 302419"/>
              <a:gd name="connsiteY8-18" fmla="*/ 495300 h 559593"/>
              <a:gd name="connsiteX9-19" fmla="*/ 178594 w 302419"/>
              <a:gd name="connsiteY9-20" fmla="*/ 442912 h 559593"/>
              <a:gd name="connsiteX10-21" fmla="*/ 302419 w 302419"/>
              <a:gd name="connsiteY10-22" fmla="*/ 426243 h 559593"/>
              <a:gd name="connsiteX11-23" fmla="*/ 264319 w 302419"/>
              <a:gd name="connsiteY11-24" fmla="*/ 0 h 559593"/>
              <a:gd name="connsiteX0-25" fmla="*/ 264319 w 302419"/>
              <a:gd name="connsiteY0-26" fmla="*/ 0 h 559593"/>
              <a:gd name="connsiteX1-27" fmla="*/ 128588 w 302419"/>
              <a:gd name="connsiteY1-28" fmla="*/ 14287 h 559593"/>
              <a:gd name="connsiteX2-29" fmla="*/ 57150 w 302419"/>
              <a:gd name="connsiteY2-30" fmla="*/ 40481 h 559593"/>
              <a:gd name="connsiteX3-31" fmla="*/ 71438 w 302419"/>
              <a:gd name="connsiteY3-32" fmla="*/ 164306 h 559593"/>
              <a:gd name="connsiteX4-33" fmla="*/ 71438 w 302419"/>
              <a:gd name="connsiteY4-34" fmla="*/ 254793 h 559593"/>
              <a:gd name="connsiteX5-35" fmla="*/ 61913 w 302419"/>
              <a:gd name="connsiteY5-36" fmla="*/ 352425 h 559593"/>
              <a:gd name="connsiteX6-37" fmla="*/ 38100 w 302419"/>
              <a:gd name="connsiteY6-38" fmla="*/ 461962 h 559593"/>
              <a:gd name="connsiteX7-39" fmla="*/ 0 w 302419"/>
              <a:gd name="connsiteY7-40" fmla="*/ 559593 h 559593"/>
              <a:gd name="connsiteX8-41" fmla="*/ 61913 w 302419"/>
              <a:gd name="connsiteY8-42" fmla="*/ 497681 h 559593"/>
              <a:gd name="connsiteX9-43" fmla="*/ 178594 w 302419"/>
              <a:gd name="connsiteY9-44" fmla="*/ 442912 h 559593"/>
              <a:gd name="connsiteX10-45" fmla="*/ 302419 w 302419"/>
              <a:gd name="connsiteY10-46" fmla="*/ 426243 h 559593"/>
              <a:gd name="connsiteX11-47" fmla="*/ 264319 w 302419"/>
              <a:gd name="connsiteY11-48" fmla="*/ 0 h 559593"/>
              <a:gd name="connsiteX0-49" fmla="*/ 264319 w 302419"/>
              <a:gd name="connsiteY0-50" fmla="*/ 0 h 559593"/>
              <a:gd name="connsiteX1-51" fmla="*/ 128588 w 302419"/>
              <a:gd name="connsiteY1-52" fmla="*/ 14287 h 559593"/>
              <a:gd name="connsiteX2-53" fmla="*/ 57150 w 302419"/>
              <a:gd name="connsiteY2-54" fmla="*/ 40481 h 559593"/>
              <a:gd name="connsiteX3-55" fmla="*/ 71438 w 302419"/>
              <a:gd name="connsiteY3-56" fmla="*/ 164306 h 559593"/>
              <a:gd name="connsiteX4-57" fmla="*/ 71438 w 302419"/>
              <a:gd name="connsiteY4-58" fmla="*/ 254793 h 559593"/>
              <a:gd name="connsiteX5-59" fmla="*/ 61913 w 302419"/>
              <a:gd name="connsiteY5-60" fmla="*/ 352425 h 559593"/>
              <a:gd name="connsiteX6-61" fmla="*/ 38100 w 302419"/>
              <a:gd name="connsiteY6-62" fmla="*/ 461962 h 559593"/>
              <a:gd name="connsiteX7-63" fmla="*/ 0 w 302419"/>
              <a:gd name="connsiteY7-64" fmla="*/ 559593 h 559593"/>
              <a:gd name="connsiteX8-65" fmla="*/ 61913 w 302419"/>
              <a:gd name="connsiteY8-66" fmla="*/ 497681 h 559593"/>
              <a:gd name="connsiteX9-67" fmla="*/ 180976 w 302419"/>
              <a:gd name="connsiteY9-68" fmla="*/ 445293 h 559593"/>
              <a:gd name="connsiteX10-69" fmla="*/ 302419 w 302419"/>
              <a:gd name="connsiteY10-70" fmla="*/ 426243 h 559593"/>
              <a:gd name="connsiteX11-71" fmla="*/ 264319 w 302419"/>
              <a:gd name="connsiteY11-72" fmla="*/ 0 h 559593"/>
              <a:gd name="connsiteX0-73" fmla="*/ 264319 w 302419"/>
              <a:gd name="connsiteY0-74" fmla="*/ 0 h 559593"/>
              <a:gd name="connsiteX1-75" fmla="*/ 128588 w 302419"/>
              <a:gd name="connsiteY1-76" fmla="*/ 14287 h 559593"/>
              <a:gd name="connsiteX2-77" fmla="*/ 52387 w 302419"/>
              <a:gd name="connsiteY2-78" fmla="*/ 35718 h 559593"/>
              <a:gd name="connsiteX3-79" fmla="*/ 71438 w 302419"/>
              <a:gd name="connsiteY3-80" fmla="*/ 164306 h 559593"/>
              <a:gd name="connsiteX4-81" fmla="*/ 71438 w 302419"/>
              <a:gd name="connsiteY4-82" fmla="*/ 254793 h 559593"/>
              <a:gd name="connsiteX5-83" fmla="*/ 61913 w 302419"/>
              <a:gd name="connsiteY5-84" fmla="*/ 352425 h 559593"/>
              <a:gd name="connsiteX6-85" fmla="*/ 38100 w 302419"/>
              <a:gd name="connsiteY6-86" fmla="*/ 461962 h 559593"/>
              <a:gd name="connsiteX7-87" fmla="*/ 0 w 302419"/>
              <a:gd name="connsiteY7-88" fmla="*/ 559593 h 559593"/>
              <a:gd name="connsiteX8-89" fmla="*/ 61913 w 302419"/>
              <a:gd name="connsiteY8-90" fmla="*/ 497681 h 559593"/>
              <a:gd name="connsiteX9-91" fmla="*/ 180976 w 302419"/>
              <a:gd name="connsiteY9-92" fmla="*/ 445293 h 559593"/>
              <a:gd name="connsiteX10-93" fmla="*/ 302419 w 302419"/>
              <a:gd name="connsiteY10-94" fmla="*/ 426243 h 559593"/>
              <a:gd name="connsiteX11-95" fmla="*/ 264319 w 302419"/>
              <a:gd name="connsiteY11-96" fmla="*/ 0 h 559593"/>
              <a:gd name="connsiteX0-97" fmla="*/ 264319 w 302419"/>
              <a:gd name="connsiteY0-98" fmla="*/ 0 h 559593"/>
              <a:gd name="connsiteX1-99" fmla="*/ 128588 w 302419"/>
              <a:gd name="connsiteY1-100" fmla="*/ 14287 h 559593"/>
              <a:gd name="connsiteX2-101" fmla="*/ 45244 w 302419"/>
              <a:gd name="connsiteY2-102" fmla="*/ 38100 h 559593"/>
              <a:gd name="connsiteX3-103" fmla="*/ 71438 w 302419"/>
              <a:gd name="connsiteY3-104" fmla="*/ 164306 h 559593"/>
              <a:gd name="connsiteX4-105" fmla="*/ 71438 w 302419"/>
              <a:gd name="connsiteY4-106" fmla="*/ 254793 h 559593"/>
              <a:gd name="connsiteX5-107" fmla="*/ 61913 w 302419"/>
              <a:gd name="connsiteY5-108" fmla="*/ 352425 h 559593"/>
              <a:gd name="connsiteX6-109" fmla="*/ 38100 w 302419"/>
              <a:gd name="connsiteY6-110" fmla="*/ 461962 h 559593"/>
              <a:gd name="connsiteX7-111" fmla="*/ 0 w 302419"/>
              <a:gd name="connsiteY7-112" fmla="*/ 559593 h 559593"/>
              <a:gd name="connsiteX8-113" fmla="*/ 61913 w 302419"/>
              <a:gd name="connsiteY8-114" fmla="*/ 497681 h 559593"/>
              <a:gd name="connsiteX9-115" fmla="*/ 180976 w 302419"/>
              <a:gd name="connsiteY9-116" fmla="*/ 445293 h 559593"/>
              <a:gd name="connsiteX10-117" fmla="*/ 302419 w 302419"/>
              <a:gd name="connsiteY10-118" fmla="*/ 426243 h 559593"/>
              <a:gd name="connsiteX11-119" fmla="*/ 264319 w 302419"/>
              <a:gd name="connsiteY11-120" fmla="*/ 0 h 559593"/>
              <a:gd name="connsiteX0-121" fmla="*/ 264319 w 302419"/>
              <a:gd name="connsiteY0-122" fmla="*/ 0 h 559593"/>
              <a:gd name="connsiteX1-123" fmla="*/ 128588 w 302419"/>
              <a:gd name="connsiteY1-124" fmla="*/ 14287 h 559593"/>
              <a:gd name="connsiteX2-125" fmla="*/ 45244 w 302419"/>
              <a:gd name="connsiteY2-126" fmla="*/ 38100 h 559593"/>
              <a:gd name="connsiteX3-127" fmla="*/ 71438 w 302419"/>
              <a:gd name="connsiteY3-128" fmla="*/ 164306 h 559593"/>
              <a:gd name="connsiteX4-129" fmla="*/ 71438 w 302419"/>
              <a:gd name="connsiteY4-130" fmla="*/ 254793 h 559593"/>
              <a:gd name="connsiteX5-131" fmla="*/ 61913 w 302419"/>
              <a:gd name="connsiteY5-132" fmla="*/ 352425 h 559593"/>
              <a:gd name="connsiteX6-133" fmla="*/ 0 w 302419"/>
              <a:gd name="connsiteY6-134" fmla="*/ 559593 h 559593"/>
              <a:gd name="connsiteX7-135" fmla="*/ 61913 w 302419"/>
              <a:gd name="connsiteY7-136" fmla="*/ 497681 h 559593"/>
              <a:gd name="connsiteX8-137" fmla="*/ 180976 w 302419"/>
              <a:gd name="connsiteY8-138" fmla="*/ 445293 h 559593"/>
              <a:gd name="connsiteX9-139" fmla="*/ 302419 w 302419"/>
              <a:gd name="connsiteY9-140" fmla="*/ 426243 h 559593"/>
              <a:gd name="connsiteX10-141" fmla="*/ 264319 w 302419"/>
              <a:gd name="connsiteY10-142" fmla="*/ 0 h 559593"/>
              <a:gd name="connsiteX0-143" fmla="*/ 264319 w 302419"/>
              <a:gd name="connsiteY0-144" fmla="*/ 0 h 559593"/>
              <a:gd name="connsiteX1-145" fmla="*/ 128588 w 302419"/>
              <a:gd name="connsiteY1-146" fmla="*/ 14287 h 559593"/>
              <a:gd name="connsiteX2-147" fmla="*/ 45244 w 302419"/>
              <a:gd name="connsiteY2-148" fmla="*/ 38100 h 559593"/>
              <a:gd name="connsiteX3-149" fmla="*/ 71438 w 302419"/>
              <a:gd name="connsiteY3-150" fmla="*/ 164306 h 559593"/>
              <a:gd name="connsiteX4-151" fmla="*/ 71438 w 302419"/>
              <a:gd name="connsiteY4-152" fmla="*/ 254793 h 559593"/>
              <a:gd name="connsiteX5-153" fmla="*/ 0 w 302419"/>
              <a:gd name="connsiteY5-154" fmla="*/ 559593 h 559593"/>
              <a:gd name="connsiteX6-155" fmla="*/ 61913 w 302419"/>
              <a:gd name="connsiteY6-156" fmla="*/ 497681 h 559593"/>
              <a:gd name="connsiteX7-157" fmla="*/ 180976 w 302419"/>
              <a:gd name="connsiteY7-158" fmla="*/ 445293 h 559593"/>
              <a:gd name="connsiteX8-159" fmla="*/ 302419 w 302419"/>
              <a:gd name="connsiteY8-160" fmla="*/ 426243 h 559593"/>
              <a:gd name="connsiteX9-161" fmla="*/ 264319 w 302419"/>
              <a:gd name="connsiteY9-162" fmla="*/ 0 h 559593"/>
              <a:gd name="connsiteX0-163" fmla="*/ 264319 w 302419"/>
              <a:gd name="connsiteY0-164" fmla="*/ 0 h 559593"/>
              <a:gd name="connsiteX1-165" fmla="*/ 128588 w 302419"/>
              <a:gd name="connsiteY1-166" fmla="*/ 14287 h 559593"/>
              <a:gd name="connsiteX2-167" fmla="*/ 45244 w 302419"/>
              <a:gd name="connsiteY2-168" fmla="*/ 38100 h 559593"/>
              <a:gd name="connsiteX3-169" fmla="*/ 71438 w 302419"/>
              <a:gd name="connsiteY3-170" fmla="*/ 164306 h 559593"/>
              <a:gd name="connsiteX4-171" fmla="*/ 0 w 302419"/>
              <a:gd name="connsiteY4-172" fmla="*/ 559593 h 559593"/>
              <a:gd name="connsiteX5-173" fmla="*/ 61913 w 302419"/>
              <a:gd name="connsiteY5-174" fmla="*/ 497681 h 559593"/>
              <a:gd name="connsiteX6-175" fmla="*/ 180976 w 302419"/>
              <a:gd name="connsiteY6-176" fmla="*/ 445293 h 559593"/>
              <a:gd name="connsiteX7-177" fmla="*/ 302419 w 302419"/>
              <a:gd name="connsiteY7-178" fmla="*/ 426243 h 559593"/>
              <a:gd name="connsiteX8-179" fmla="*/ 264319 w 302419"/>
              <a:gd name="connsiteY8-180" fmla="*/ 0 h 559593"/>
              <a:gd name="connsiteX0-181" fmla="*/ 264319 w 302419"/>
              <a:gd name="connsiteY0-182" fmla="*/ 0 h 559593"/>
              <a:gd name="connsiteX1-183" fmla="*/ 128588 w 302419"/>
              <a:gd name="connsiteY1-184" fmla="*/ 14287 h 559593"/>
              <a:gd name="connsiteX2-185" fmla="*/ 45244 w 302419"/>
              <a:gd name="connsiteY2-186" fmla="*/ 38100 h 559593"/>
              <a:gd name="connsiteX3-187" fmla="*/ 69999 w 302419"/>
              <a:gd name="connsiteY3-188" fmla="*/ 155067 h 559593"/>
              <a:gd name="connsiteX4-189" fmla="*/ 71438 w 302419"/>
              <a:gd name="connsiteY4-190" fmla="*/ 164306 h 559593"/>
              <a:gd name="connsiteX5-191" fmla="*/ 0 w 302419"/>
              <a:gd name="connsiteY5-192" fmla="*/ 559593 h 559593"/>
              <a:gd name="connsiteX6-193" fmla="*/ 61913 w 302419"/>
              <a:gd name="connsiteY6-194" fmla="*/ 497681 h 559593"/>
              <a:gd name="connsiteX7-195" fmla="*/ 180976 w 302419"/>
              <a:gd name="connsiteY7-196" fmla="*/ 445293 h 559593"/>
              <a:gd name="connsiteX8-197" fmla="*/ 302419 w 302419"/>
              <a:gd name="connsiteY8-198" fmla="*/ 426243 h 559593"/>
              <a:gd name="connsiteX9-199" fmla="*/ 264319 w 302419"/>
              <a:gd name="connsiteY9-200" fmla="*/ 0 h 559593"/>
              <a:gd name="connsiteX0-201" fmla="*/ 264319 w 302419"/>
              <a:gd name="connsiteY0-202" fmla="*/ 0 h 559593"/>
              <a:gd name="connsiteX1-203" fmla="*/ 128588 w 302419"/>
              <a:gd name="connsiteY1-204" fmla="*/ 14287 h 559593"/>
              <a:gd name="connsiteX2-205" fmla="*/ 45244 w 302419"/>
              <a:gd name="connsiteY2-206" fmla="*/ 38100 h 559593"/>
              <a:gd name="connsiteX3-207" fmla="*/ 71438 w 302419"/>
              <a:gd name="connsiteY3-208" fmla="*/ 164306 h 559593"/>
              <a:gd name="connsiteX4-209" fmla="*/ 0 w 302419"/>
              <a:gd name="connsiteY4-210" fmla="*/ 559593 h 559593"/>
              <a:gd name="connsiteX5-211" fmla="*/ 61913 w 302419"/>
              <a:gd name="connsiteY5-212" fmla="*/ 497681 h 559593"/>
              <a:gd name="connsiteX6-213" fmla="*/ 180976 w 302419"/>
              <a:gd name="connsiteY6-214" fmla="*/ 445293 h 559593"/>
              <a:gd name="connsiteX7-215" fmla="*/ 302419 w 302419"/>
              <a:gd name="connsiteY7-216" fmla="*/ 426243 h 559593"/>
              <a:gd name="connsiteX8-217" fmla="*/ 264319 w 302419"/>
              <a:gd name="connsiteY8-218" fmla="*/ 0 h 559593"/>
              <a:gd name="connsiteX0-219" fmla="*/ 264319 w 302419"/>
              <a:gd name="connsiteY0-220" fmla="*/ 0 h 559593"/>
              <a:gd name="connsiteX1-221" fmla="*/ 128588 w 302419"/>
              <a:gd name="connsiteY1-222" fmla="*/ 14287 h 559593"/>
              <a:gd name="connsiteX2-223" fmla="*/ 45244 w 302419"/>
              <a:gd name="connsiteY2-224" fmla="*/ 38100 h 559593"/>
              <a:gd name="connsiteX3-225" fmla="*/ 71438 w 302419"/>
              <a:gd name="connsiteY3-226" fmla="*/ 164306 h 559593"/>
              <a:gd name="connsiteX4-227" fmla="*/ 72380 w 302419"/>
              <a:gd name="connsiteY4-228" fmla="*/ 174117 h 559593"/>
              <a:gd name="connsiteX5-229" fmla="*/ 0 w 302419"/>
              <a:gd name="connsiteY5-230" fmla="*/ 559593 h 559593"/>
              <a:gd name="connsiteX6-231" fmla="*/ 61913 w 302419"/>
              <a:gd name="connsiteY6-232" fmla="*/ 497681 h 559593"/>
              <a:gd name="connsiteX7-233" fmla="*/ 180976 w 302419"/>
              <a:gd name="connsiteY7-234" fmla="*/ 445293 h 559593"/>
              <a:gd name="connsiteX8-235" fmla="*/ 302419 w 302419"/>
              <a:gd name="connsiteY8-236" fmla="*/ 426243 h 559593"/>
              <a:gd name="connsiteX9-237" fmla="*/ 264319 w 302419"/>
              <a:gd name="connsiteY9-238" fmla="*/ 0 h 559593"/>
              <a:gd name="connsiteX0-239" fmla="*/ 264319 w 302419"/>
              <a:gd name="connsiteY0-240" fmla="*/ 0 h 559593"/>
              <a:gd name="connsiteX1-241" fmla="*/ 128588 w 302419"/>
              <a:gd name="connsiteY1-242" fmla="*/ 14287 h 559593"/>
              <a:gd name="connsiteX2-243" fmla="*/ 45244 w 302419"/>
              <a:gd name="connsiteY2-244" fmla="*/ 38100 h 559593"/>
              <a:gd name="connsiteX3-245" fmla="*/ 72380 w 302419"/>
              <a:gd name="connsiteY3-246" fmla="*/ 174117 h 559593"/>
              <a:gd name="connsiteX4-247" fmla="*/ 0 w 302419"/>
              <a:gd name="connsiteY4-248" fmla="*/ 559593 h 559593"/>
              <a:gd name="connsiteX5-249" fmla="*/ 61913 w 302419"/>
              <a:gd name="connsiteY5-250" fmla="*/ 497681 h 559593"/>
              <a:gd name="connsiteX6-251" fmla="*/ 180976 w 302419"/>
              <a:gd name="connsiteY6-252" fmla="*/ 445293 h 559593"/>
              <a:gd name="connsiteX7-253" fmla="*/ 302419 w 302419"/>
              <a:gd name="connsiteY7-254" fmla="*/ 426243 h 559593"/>
              <a:gd name="connsiteX8-255" fmla="*/ 264319 w 302419"/>
              <a:gd name="connsiteY8-256" fmla="*/ 0 h 559593"/>
              <a:gd name="connsiteX0-257" fmla="*/ 264319 w 302419"/>
              <a:gd name="connsiteY0-258" fmla="*/ 0 h 559593"/>
              <a:gd name="connsiteX1-259" fmla="*/ 128588 w 302419"/>
              <a:gd name="connsiteY1-260" fmla="*/ 14287 h 559593"/>
              <a:gd name="connsiteX2-261" fmla="*/ 45244 w 302419"/>
              <a:gd name="connsiteY2-262" fmla="*/ 38100 h 559593"/>
              <a:gd name="connsiteX3-263" fmla="*/ 0 w 302419"/>
              <a:gd name="connsiteY3-264" fmla="*/ 559593 h 559593"/>
              <a:gd name="connsiteX4-265" fmla="*/ 61913 w 302419"/>
              <a:gd name="connsiteY4-266" fmla="*/ 497681 h 559593"/>
              <a:gd name="connsiteX5-267" fmla="*/ 180976 w 302419"/>
              <a:gd name="connsiteY5-268" fmla="*/ 445293 h 559593"/>
              <a:gd name="connsiteX6-269" fmla="*/ 302419 w 302419"/>
              <a:gd name="connsiteY6-270" fmla="*/ 426243 h 559593"/>
              <a:gd name="connsiteX7-271" fmla="*/ 264319 w 302419"/>
              <a:gd name="connsiteY7-272" fmla="*/ 0 h 559593"/>
              <a:gd name="connsiteX0-273" fmla="*/ 264319 w 302419"/>
              <a:gd name="connsiteY0-274" fmla="*/ 0 h 559593"/>
              <a:gd name="connsiteX1-275" fmla="*/ 128588 w 302419"/>
              <a:gd name="connsiteY1-276" fmla="*/ 14287 h 559593"/>
              <a:gd name="connsiteX2-277" fmla="*/ 45244 w 302419"/>
              <a:gd name="connsiteY2-278" fmla="*/ 38100 h 559593"/>
              <a:gd name="connsiteX3-279" fmla="*/ 0 w 302419"/>
              <a:gd name="connsiteY3-280" fmla="*/ 559593 h 559593"/>
              <a:gd name="connsiteX4-281" fmla="*/ 180976 w 302419"/>
              <a:gd name="connsiteY4-282" fmla="*/ 445293 h 559593"/>
              <a:gd name="connsiteX5-283" fmla="*/ 302419 w 302419"/>
              <a:gd name="connsiteY5-284" fmla="*/ 426243 h 559593"/>
              <a:gd name="connsiteX6-285" fmla="*/ 264319 w 302419"/>
              <a:gd name="connsiteY6-286" fmla="*/ 0 h 559593"/>
              <a:gd name="connsiteX0-287" fmla="*/ 264319 w 302419"/>
              <a:gd name="connsiteY0-288" fmla="*/ 0 h 559593"/>
              <a:gd name="connsiteX1-289" fmla="*/ 128588 w 302419"/>
              <a:gd name="connsiteY1-290" fmla="*/ 14287 h 559593"/>
              <a:gd name="connsiteX2-291" fmla="*/ 45244 w 302419"/>
              <a:gd name="connsiteY2-292" fmla="*/ 38100 h 559593"/>
              <a:gd name="connsiteX3-293" fmla="*/ 0 w 302419"/>
              <a:gd name="connsiteY3-294" fmla="*/ 559593 h 559593"/>
              <a:gd name="connsiteX4-295" fmla="*/ 302419 w 302419"/>
              <a:gd name="connsiteY4-296" fmla="*/ 426243 h 559593"/>
              <a:gd name="connsiteX5-297" fmla="*/ 264319 w 302419"/>
              <a:gd name="connsiteY5-298" fmla="*/ 0 h 559593"/>
              <a:gd name="connsiteX0-299" fmla="*/ 264319 w 302419"/>
              <a:gd name="connsiteY0-300" fmla="*/ 0 h 559593"/>
              <a:gd name="connsiteX1-301" fmla="*/ 45244 w 302419"/>
              <a:gd name="connsiteY1-302" fmla="*/ 38100 h 559593"/>
              <a:gd name="connsiteX2-303" fmla="*/ 0 w 302419"/>
              <a:gd name="connsiteY2-304" fmla="*/ 559593 h 559593"/>
              <a:gd name="connsiteX3-305" fmla="*/ 302419 w 302419"/>
              <a:gd name="connsiteY3-306" fmla="*/ 426243 h 559593"/>
              <a:gd name="connsiteX4-307" fmla="*/ 264319 w 302419"/>
              <a:gd name="connsiteY4-308" fmla="*/ 0 h 559593"/>
              <a:gd name="connsiteX0-309" fmla="*/ 328612 w 366712"/>
              <a:gd name="connsiteY0-310" fmla="*/ 0 h 559593"/>
              <a:gd name="connsiteX1-311" fmla="*/ 0 w 366712"/>
              <a:gd name="connsiteY1-312" fmla="*/ 2381 h 559593"/>
              <a:gd name="connsiteX2-313" fmla="*/ 64293 w 366712"/>
              <a:gd name="connsiteY2-314" fmla="*/ 559593 h 559593"/>
              <a:gd name="connsiteX3-315" fmla="*/ 366712 w 366712"/>
              <a:gd name="connsiteY3-316" fmla="*/ 426243 h 559593"/>
              <a:gd name="connsiteX4-317" fmla="*/ 328612 w 366712"/>
              <a:gd name="connsiteY4-318" fmla="*/ 0 h 559593"/>
              <a:gd name="connsiteX0-319" fmla="*/ 328612 w 366712"/>
              <a:gd name="connsiteY0-320" fmla="*/ 0 h 564356"/>
              <a:gd name="connsiteX1-321" fmla="*/ 0 w 366712"/>
              <a:gd name="connsiteY1-322" fmla="*/ 2381 h 564356"/>
              <a:gd name="connsiteX2-323" fmla="*/ 2384 w 366712"/>
              <a:gd name="connsiteY2-324" fmla="*/ 564356 h 564356"/>
              <a:gd name="connsiteX3-325" fmla="*/ 366712 w 366712"/>
              <a:gd name="connsiteY3-326" fmla="*/ 426243 h 564356"/>
              <a:gd name="connsiteX4-327" fmla="*/ 328612 w 366712"/>
              <a:gd name="connsiteY4-328" fmla="*/ 0 h 564356"/>
              <a:gd name="connsiteX0-329" fmla="*/ 328612 w 328612"/>
              <a:gd name="connsiteY0-330" fmla="*/ 0 h 564356"/>
              <a:gd name="connsiteX1-331" fmla="*/ 0 w 328612"/>
              <a:gd name="connsiteY1-332" fmla="*/ 2381 h 564356"/>
              <a:gd name="connsiteX2-333" fmla="*/ 2384 w 328612"/>
              <a:gd name="connsiteY2-334" fmla="*/ 564356 h 564356"/>
              <a:gd name="connsiteX3-335" fmla="*/ 328612 w 328612"/>
              <a:gd name="connsiteY3-336" fmla="*/ 0 h 564356"/>
              <a:gd name="connsiteX0-337" fmla="*/ 230981 w 230981"/>
              <a:gd name="connsiteY0-338" fmla="*/ 0 h 561975"/>
              <a:gd name="connsiteX1-339" fmla="*/ 0 w 230981"/>
              <a:gd name="connsiteY1-340" fmla="*/ 0 h 561975"/>
              <a:gd name="connsiteX2-341" fmla="*/ 2384 w 230981"/>
              <a:gd name="connsiteY2-342" fmla="*/ 561975 h 561975"/>
              <a:gd name="connsiteX3-343" fmla="*/ 230981 w 230981"/>
              <a:gd name="connsiteY3-344" fmla="*/ 0 h 5619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0981" h="561975">
                <a:moveTo>
                  <a:pt x="230981" y="0"/>
                </a:moveTo>
                <a:lnTo>
                  <a:pt x="0" y="0"/>
                </a:lnTo>
                <a:cubicBezTo>
                  <a:pt x="795" y="187325"/>
                  <a:pt x="1589" y="374650"/>
                  <a:pt x="2384" y="561975"/>
                </a:cubicBezTo>
                <a:lnTo>
                  <a:pt x="230981" y="0"/>
                </a:lnTo>
                <a:close/>
              </a:path>
            </a:pathLst>
          </a:custGeom>
          <a:gradFill flip="none" rotWithShape="1">
            <a:gsLst>
              <a:gs pos="100000">
                <a:srgbClr val="413839">
                  <a:alpha val="30000"/>
                </a:srgbClr>
              </a:gs>
              <a:gs pos="55000">
                <a:srgbClr val="4C4241">
                  <a:alpha val="0"/>
                </a:srgbClr>
              </a:gs>
            </a:gsLst>
            <a:lin ang="12000000" scaled="0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>
            <a:fillRect/>
          </a:stretch>
        </p:blipFill>
        <p:spPr bwMode="auto">
          <a:xfrm rot="10803897" flipH="1" flipV="1">
            <a:off x="1653158" y="3565711"/>
            <a:ext cx="1332000" cy="2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6" name="组合 75"/>
          <p:cNvGrpSpPr/>
          <p:nvPr/>
        </p:nvGrpSpPr>
        <p:grpSpPr>
          <a:xfrm>
            <a:off x="2435703" y="3280970"/>
            <a:ext cx="1944217" cy="795882"/>
            <a:chOff x="1043607" y="1228859"/>
            <a:chExt cx="3456386" cy="1414902"/>
          </a:xfrm>
        </p:grpSpPr>
        <p:sp>
          <p:nvSpPr>
            <p:cNvPr id="77" name="矩形 76"/>
            <p:cNvSpPr/>
            <p:nvPr/>
          </p:nvSpPr>
          <p:spPr>
            <a:xfrm rot="5400000">
              <a:off x="615787" y="1656680"/>
              <a:ext cx="1414900" cy="559259"/>
            </a:xfrm>
            <a:prstGeom prst="rect">
              <a:avLst/>
            </a:prstGeom>
            <a:gradFill flip="none" rotWithShape="1">
              <a:gsLst>
                <a:gs pos="60000">
                  <a:srgbClr val="EFB600"/>
                </a:gs>
                <a:gs pos="0">
                  <a:srgbClr val="C49500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5400000">
              <a:off x="2343980" y="1656681"/>
              <a:ext cx="1414900" cy="5592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1043608" y="1228859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rgbClr val="EFB600"/>
                </a:gs>
                <a:gs pos="0">
                  <a:srgbClr val="C49500"/>
                </a:gs>
              </a:gsLst>
              <a:lin ang="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0" name="任意多边形 79"/>
            <p:cNvSpPr/>
            <p:nvPr/>
          </p:nvSpPr>
          <p:spPr>
            <a:xfrm rot="5400000">
              <a:off x="1206555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2771801" y="1228860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2" name="任意多边形 81"/>
            <p:cNvSpPr/>
            <p:nvPr/>
          </p:nvSpPr>
          <p:spPr>
            <a:xfrm rot="5400000">
              <a:off x="2937131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8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>
            <a:fillRect/>
          </a:stretch>
        </p:blipFill>
        <p:spPr bwMode="auto">
          <a:xfrm rot="10803897" flipH="1" flipV="1">
            <a:off x="1005086" y="4356636"/>
            <a:ext cx="1332000" cy="2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5" name="组合 84"/>
          <p:cNvGrpSpPr/>
          <p:nvPr/>
        </p:nvGrpSpPr>
        <p:grpSpPr>
          <a:xfrm>
            <a:off x="1777078" y="4083960"/>
            <a:ext cx="1944217" cy="795882"/>
            <a:chOff x="1043607" y="1228859"/>
            <a:chExt cx="3456386" cy="1414902"/>
          </a:xfrm>
        </p:grpSpPr>
        <p:sp>
          <p:nvSpPr>
            <p:cNvPr id="86" name="矩形 85"/>
            <p:cNvSpPr/>
            <p:nvPr/>
          </p:nvSpPr>
          <p:spPr>
            <a:xfrm rot="5400000">
              <a:off x="615787" y="1656680"/>
              <a:ext cx="1414900" cy="559259"/>
            </a:xfrm>
            <a:prstGeom prst="rect">
              <a:avLst/>
            </a:prstGeom>
            <a:gradFill flip="none" rotWithShape="1">
              <a:gsLst>
                <a:gs pos="60000">
                  <a:srgbClr val="FB9463"/>
                </a:gs>
                <a:gs pos="0">
                  <a:srgbClr val="D74C35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矩形 86"/>
            <p:cNvSpPr/>
            <p:nvPr/>
          </p:nvSpPr>
          <p:spPr>
            <a:xfrm rot="5400000">
              <a:off x="2343980" y="1656681"/>
              <a:ext cx="1414900" cy="5592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1043608" y="1228859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rgbClr val="FB9463"/>
                </a:gs>
                <a:gs pos="0">
                  <a:srgbClr val="D74C35"/>
                </a:gs>
              </a:gsLst>
              <a:lin ang="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任意多边形 88"/>
            <p:cNvSpPr/>
            <p:nvPr/>
          </p:nvSpPr>
          <p:spPr>
            <a:xfrm rot="5400000">
              <a:off x="1206555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2771801" y="1228860"/>
              <a:ext cx="1728192" cy="559259"/>
            </a:xfrm>
            <a:prstGeom prst="rect">
              <a:avLst/>
            </a:prstGeom>
            <a:gradFill flip="none" rotWithShape="1">
              <a:gsLst>
                <a:gs pos="60000">
                  <a:schemeClr val="bg1">
                    <a:lumMod val="8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1" name="任意多边形 90"/>
            <p:cNvSpPr/>
            <p:nvPr/>
          </p:nvSpPr>
          <p:spPr>
            <a:xfrm rot="5400000">
              <a:off x="2937131" y="1624428"/>
              <a:ext cx="230981" cy="556877"/>
            </a:xfrm>
            <a:custGeom>
              <a:avLst/>
              <a:gdLst>
                <a:gd name="connsiteX0" fmla="*/ 264319 w 302419"/>
                <a:gd name="connsiteY0" fmla="*/ 0 h 559593"/>
                <a:gd name="connsiteX1" fmla="*/ 128588 w 302419"/>
                <a:gd name="connsiteY1" fmla="*/ 14287 h 559593"/>
                <a:gd name="connsiteX2" fmla="*/ 57150 w 302419"/>
                <a:gd name="connsiteY2" fmla="*/ 40481 h 559593"/>
                <a:gd name="connsiteX3" fmla="*/ 71438 w 302419"/>
                <a:gd name="connsiteY3" fmla="*/ 164306 h 559593"/>
                <a:gd name="connsiteX4" fmla="*/ 71438 w 302419"/>
                <a:gd name="connsiteY4" fmla="*/ 254793 h 559593"/>
                <a:gd name="connsiteX5" fmla="*/ 61913 w 302419"/>
                <a:gd name="connsiteY5" fmla="*/ 352425 h 559593"/>
                <a:gd name="connsiteX6" fmla="*/ 38100 w 302419"/>
                <a:gd name="connsiteY6" fmla="*/ 461962 h 559593"/>
                <a:gd name="connsiteX7" fmla="*/ 0 w 302419"/>
                <a:gd name="connsiteY7" fmla="*/ 559593 h 559593"/>
                <a:gd name="connsiteX8" fmla="*/ 61913 w 302419"/>
                <a:gd name="connsiteY8" fmla="*/ 495300 h 559593"/>
                <a:gd name="connsiteX9" fmla="*/ 178594 w 302419"/>
                <a:gd name="connsiteY9" fmla="*/ 442912 h 559593"/>
                <a:gd name="connsiteX10" fmla="*/ 302419 w 302419"/>
                <a:gd name="connsiteY10" fmla="*/ 426243 h 559593"/>
                <a:gd name="connsiteX11" fmla="*/ 264319 w 302419"/>
                <a:gd name="connsiteY11" fmla="*/ 0 h 559593"/>
                <a:gd name="connsiteX0-1" fmla="*/ 264319 w 302419"/>
                <a:gd name="connsiteY0-2" fmla="*/ 0 h 559593"/>
                <a:gd name="connsiteX1-3" fmla="*/ 128588 w 302419"/>
                <a:gd name="connsiteY1-4" fmla="*/ 14287 h 559593"/>
                <a:gd name="connsiteX2-5" fmla="*/ 57150 w 302419"/>
                <a:gd name="connsiteY2-6" fmla="*/ 40481 h 559593"/>
                <a:gd name="connsiteX3-7" fmla="*/ 71438 w 302419"/>
                <a:gd name="connsiteY3-8" fmla="*/ 164306 h 559593"/>
                <a:gd name="connsiteX4-9" fmla="*/ 71438 w 302419"/>
                <a:gd name="connsiteY4-10" fmla="*/ 254793 h 559593"/>
                <a:gd name="connsiteX5-11" fmla="*/ 61913 w 302419"/>
                <a:gd name="connsiteY5-12" fmla="*/ 352425 h 559593"/>
                <a:gd name="connsiteX6-13" fmla="*/ 38100 w 302419"/>
                <a:gd name="connsiteY6-14" fmla="*/ 461962 h 559593"/>
                <a:gd name="connsiteX7-15" fmla="*/ 0 w 302419"/>
                <a:gd name="connsiteY7-16" fmla="*/ 559593 h 559593"/>
                <a:gd name="connsiteX8-17" fmla="*/ 61913 w 302419"/>
                <a:gd name="connsiteY8-18" fmla="*/ 495300 h 559593"/>
                <a:gd name="connsiteX9-19" fmla="*/ 178594 w 302419"/>
                <a:gd name="connsiteY9-20" fmla="*/ 442912 h 559593"/>
                <a:gd name="connsiteX10-21" fmla="*/ 302419 w 302419"/>
                <a:gd name="connsiteY10-22" fmla="*/ 426243 h 559593"/>
                <a:gd name="connsiteX11-23" fmla="*/ 264319 w 302419"/>
                <a:gd name="connsiteY11-24" fmla="*/ 0 h 559593"/>
                <a:gd name="connsiteX0-25" fmla="*/ 264319 w 302419"/>
                <a:gd name="connsiteY0-26" fmla="*/ 0 h 559593"/>
                <a:gd name="connsiteX1-27" fmla="*/ 128588 w 302419"/>
                <a:gd name="connsiteY1-28" fmla="*/ 14287 h 559593"/>
                <a:gd name="connsiteX2-29" fmla="*/ 57150 w 302419"/>
                <a:gd name="connsiteY2-30" fmla="*/ 40481 h 559593"/>
                <a:gd name="connsiteX3-31" fmla="*/ 71438 w 302419"/>
                <a:gd name="connsiteY3-32" fmla="*/ 164306 h 559593"/>
                <a:gd name="connsiteX4-33" fmla="*/ 71438 w 302419"/>
                <a:gd name="connsiteY4-34" fmla="*/ 254793 h 559593"/>
                <a:gd name="connsiteX5-35" fmla="*/ 61913 w 302419"/>
                <a:gd name="connsiteY5-36" fmla="*/ 352425 h 559593"/>
                <a:gd name="connsiteX6-37" fmla="*/ 38100 w 302419"/>
                <a:gd name="connsiteY6-38" fmla="*/ 461962 h 559593"/>
                <a:gd name="connsiteX7-39" fmla="*/ 0 w 302419"/>
                <a:gd name="connsiteY7-40" fmla="*/ 559593 h 559593"/>
                <a:gd name="connsiteX8-41" fmla="*/ 61913 w 302419"/>
                <a:gd name="connsiteY8-42" fmla="*/ 497681 h 559593"/>
                <a:gd name="connsiteX9-43" fmla="*/ 178594 w 302419"/>
                <a:gd name="connsiteY9-44" fmla="*/ 442912 h 559593"/>
                <a:gd name="connsiteX10-45" fmla="*/ 302419 w 302419"/>
                <a:gd name="connsiteY10-46" fmla="*/ 426243 h 559593"/>
                <a:gd name="connsiteX11-47" fmla="*/ 264319 w 302419"/>
                <a:gd name="connsiteY11-48" fmla="*/ 0 h 559593"/>
                <a:gd name="connsiteX0-49" fmla="*/ 264319 w 302419"/>
                <a:gd name="connsiteY0-50" fmla="*/ 0 h 559593"/>
                <a:gd name="connsiteX1-51" fmla="*/ 128588 w 302419"/>
                <a:gd name="connsiteY1-52" fmla="*/ 14287 h 559593"/>
                <a:gd name="connsiteX2-53" fmla="*/ 57150 w 302419"/>
                <a:gd name="connsiteY2-54" fmla="*/ 40481 h 559593"/>
                <a:gd name="connsiteX3-55" fmla="*/ 71438 w 302419"/>
                <a:gd name="connsiteY3-56" fmla="*/ 164306 h 559593"/>
                <a:gd name="connsiteX4-57" fmla="*/ 71438 w 302419"/>
                <a:gd name="connsiteY4-58" fmla="*/ 254793 h 559593"/>
                <a:gd name="connsiteX5-59" fmla="*/ 61913 w 302419"/>
                <a:gd name="connsiteY5-60" fmla="*/ 352425 h 559593"/>
                <a:gd name="connsiteX6-61" fmla="*/ 38100 w 302419"/>
                <a:gd name="connsiteY6-62" fmla="*/ 461962 h 559593"/>
                <a:gd name="connsiteX7-63" fmla="*/ 0 w 302419"/>
                <a:gd name="connsiteY7-64" fmla="*/ 559593 h 559593"/>
                <a:gd name="connsiteX8-65" fmla="*/ 61913 w 302419"/>
                <a:gd name="connsiteY8-66" fmla="*/ 497681 h 559593"/>
                <a:gd name="connsiteX9-67" fmla="*/ 180976 w 302419"/>
                <a:gd name="connsiteY9-68" fmla="*/ 445293 h 559593"/>
                <a:gd name="connsiteX10-69" fmla="*/ 302419 w 302419"/>
                <a:gd name="connsiteY10-70" fmla="*/ 426243 h 559593"/>
                <a:gd name="connsiteX11-71" fmla="*/ 264319 w 302419"/>
                <a:gd name="connsiteY11-72" fmla="*/ 0 h 559593"/>
                <a:gd name="connsiteX0-73" fmla="*/ 264319 w 302419"/>
                <a:gd name="connsiteY0-74" fmla="*/ 0 h 559593"/>
                <a:gd name="connsiteX1-75" fmla="*/ 128588 w 302419"/>
                <a:gd name="connsiteY1-76" fmla="*/ 14287 h 559593"/>
                <a:gd name="connsiteX2-77" fmla="*/ 52387 w 302419"/>
                <a:gd name="connsiteY2-78" fmla="*/ 35718 h 559593"/>
                <a:gd name="connsiteX3-79" fmla="*/ 71438 w 302419"/>
                <a:gd name="connsiteY3-80" fmla="*/ 164306 h 559593"/>
                <a:gd name="connsiteX4-81" fmla="*/ 71438 w 302419"/>
                <a:gd name="connsiteY4-82" fmla="*/ 254793 h 559593"/>
                <a:gd name="connsiteX5-83" fmla="*/ 61913 w 302419"/>
                <a:gd name="connsiteY5-84" fmla="*/ 352425 h 559593"/>
                <a:gd name="connsiteX6-85" fmla="*/ 38100 w 302419"/>
                <a:gd name="connsiteY6-86" fmla="*/ 461962 h 559593"/>
                <a:gd name="connsiteX7-87" fmla="*/ 0 w 302419"/>
                <a:gd name="connsiteY7-88" fmla="*/ 559593 h 559593"/>
                <a:gd name="connsiteX8-89" fmla="*/ 61913 w 302419"/>
                <a:gd name="connsiteY8-90" fmla="*/ 497681 h 559593"/>
                <a:gd name="connsiteX9-91" fmla="*/ 180976 w 302419"/>
                <a:gd name="connsiteY9-92" fmla="*/ 445293 h 559593"/>
                <a:gd name="connsiteX10-93" fmla="*/ 302419 w 302419"/>
                <a:gd name="connsiteY10-94" fmla="*/ 426243 h 559593"/>
                <a:gd name="connsiteX11-95" fmla="*/ 264319 w 302419"/>
                <a:gd name="connsiteY11-96" fmla="*/ 0 h 559593"/>
                <a:gd name="connsiteX0-97" fmla="*/ 264319 w 302419"/>
                <a:gd name="connsiteY0-98" fmla="*/ 0 h 559593"/>
                <a:gd name="connsiteX1-99" fmla="*/ 128588 w 302419"/>
                <a:gd name="connsiteY1-100" fmla="*/ 14287 h 559593"/>
                <a:gd name="connsiteX2-101" fmla="*/ 45244 w 302419"/>
                <a:gd name="connsiteY2-102" fmla="*/ 38100 h 559593"/>
                <a:gd name="connsiteX3-103" fmla="*/ 71438 w 302419"/>
                <a:gd name="connsiteY3-104" fmla="*/ 164306 h 559593"/>
                <a:gd name="connsiteX4-105" fmla="*/ 71438 w 302419"/>
                <a:gd name="connsiteY4-106" fmla="*/ 254793 h 559593"/>
                <a:gd name="connsiteX5-107" fmla="*/ 61913 w 302419"/>
                <a:gd name="connsiteY5-108" fmla="*/ 352425 h 559593"/>
                <a:gd name="connsiteX6-109" fmla="*/ 38100 w 302419"/>
                <a:gd name="connsiteY6-110" fmla="*/ 461962 h 559593"/>
                <a:gd name="connsiteX7-111" fmla="*/ 0 w 302419"/>
                <a:gd name="connsiteY7-112" fmla="*/ 559593 h 559593"/>
                <a:gd name="connsiteX8-113" fmla="*/ 61913 w 302419"/>
                <a:gd name="connsiteY8-114" fmla="*/ 497681 h 559593"/>
                <a:gd name="connsiteX9-115" fmla="*/ 180976 w 302419"/>
                <a:gd name="connsiteY9-116" fmla="*/ 445293 h 559593"/>
                <a:gd name="connsiteX10-117" fmla="*/ 302419 w 302419"/>
                <a:gd name="connsiteY10-118" fmla="*/ 426243 h 559593"/>
                <a:gd name="connsiteX11-119" fmla="*/ 264319 w 302419"/>
                <a:gd name="connsiteY11-120" fmla="*/ 0 h 559593"/>
                <a:gd name="connsiteX0-121" fmla="*/ 264319 w 302419"/>
                <a:gd name="connsiteY0-122" fmla="*/ 0 h 559593"/>
                <a:gd name="connsiteX1-123" fmla="*/ 128588 w 302419"/>
                <a:gd name="connsiteY1-124" fmla="*/ 14287 h 559593"/>
                <a:gd name="connsiteX2-125" fmla="*/ 45244 w 302419"/>
                <a:gd name="connsiteY2-126" fmla="*/ 38100 h 559593"/>
                <a:gd name="connsiteX3-127" fmla="*/ 71438 w 302419"/>
                <a:gd name="connsiteY3-128" fmla="*/ 164306 h 559593"/>
                <a:gd name="connsiteX4-129" fmla="*/ 71438 w 302419"/>
                <a:gd name="connsiteY4-130" fmla="*/ 254793 h 559593"/>
                <a:gd name="connsiteX5-131" fmla="*/ 61913 w 302419"/>
                <a:gd name="connsiteY5-132" fmla="*/ 352425 h 559593"/>
                <a:gd name="connsiteX6-133" fmla="*/ 0 w 302419"/>
                <a:gd name="connsiteY6-134" fmla="*/ 559593 h 559593"/>
                <a:gd name="connsiteX7-135" fmla="*/ 61913 w 302419"/>
                <a:gd name="connsiteY7-136" fmla="*/ 497681 h 559593"/>
                <a:gd name="connsiteX8-137" fmla="*/ 180976 w 302419"/>
                <a:gd name="connsiteY8-138" fmla="*/ 445293 h 559593"/>
                <a:gd name="connsiteX9-139" fmla="*/ 302419 w 302419"/>
                <a:gd name="connsiteY9-140" fmla="*/ 426243 h 559593"/>
                <a:gd name="connsiteX10-141" fmla="*/ 264319 w 302419"/>
                <a:gd name="connsiteY10-142" fmla="*/ 0 h 559593"/>
                <a:gd name="connsiteX0-143" fmla="*/ 264319 w 302419"/>
                <a:gd name="connsiteY0-144" fmla="*/ 0 h 559593"/>
                <a:gd name="connsiteX1-145" fmla="*/ 128588 w 302419"/>
                <a:gd name="connsiteY1-146" fmla="*/ 14287 h 559593"/>
                <a:gd name="connsiteX2-147" fmla="*/ 45244 w 302419"/>
                <a:gd name="connsiteY2-148" fmla="*/ 38100 h 559593"/>
                <a:gd name="connsiteX3-149" fmla="*/ 71438 w 302419"/>
                <a:gd name="connsiteY3-150" fmla="*/ 164306 h 559593"/>
                <a:gd name="connsiteX4-151" fmla="*/ 71438 w 302419"/>
                <a:gd name="connsiteY4-152" fmla="*/ 254793 h 559593"/>
                <a:gd name="connsiteX5-153" fmla="*/ 0 w 302419"/>
                <a:gd name="connsiteY5-154" fmla="*/ 559593 h 559593"/>
                <a:gd name="connsiteX6-155" fmla="*/ 61913 w 302419"/>
                <a:gd name="connsiteY6-156" fmla="*/ 497681 h 559593"/>
                <a:gd name="connsiteX7-157" fmla="*/ 180976 w 302419"/>
                <a:gd name="connsiteY7-158" fmla="*/ 445293 h 559593"/>
                <a:gd name="connsiteX8-159" fmla="*/ 302419 w 302419"/>
                <a:gd name="connsiteY8-160" fmla="*/ 426243 h 559593"/>
                <a:gd name="connsiteX9-161" fmla="*/ 264319 w 302419"/>
                <a:gd name="connsiteY9-162" fmla="*/ 0 h 559593"/>
                <a:gd name="connsiteX0-163" fmla="*/ 264319 w 302419"/>
                <a:gd name="connsiteY0-164" fmla="*/ 0 h 559593"/>
                <a:gd name="connsiteX1-165" fmla="*/ 128588 w 302419"/>
                <a:gd name="connsiteY1-166" fmla="*/ 14287 h 559593"/>
                <a:gd name="connsiteX2-167" fmla="*/ 45244 w 302419"/>
                <a:gd name="connsiteY2-168" fmla="*/ 38100 h 559593"/>
                <a:gd name="connsiteX3-169" fmla="*/ 71438 w 302419"/>
                <a:gd name="connsiteY3-170" fmla="*/ 164306 h 559593"/>
                <a:gd name="connsiteX4-171" fmla="*/ 0 w 302419"/>
                <a:gd name="connsiteY4-172" fmla="*/ 559593 h 559593"/>
                <a:gd name="connsiteX5-173" fmla="*/ 61913 w 302419"/>
                <a:gd name="connsiteY5-174" fmla="*/ 497681 h 559593"/>
                <a:gd name="connsiteX6-175" fmla="*/ 180976 w 302419"/>
                <a:gd name="connsiteY6-176" fmla="*/ 445293 h 559593"/>
                <a:gd name="connsiteX7-177" fmla="*/ 302419 w 302419"/>
                <a:gd name="connsiteY7-178" fmla="*/ 426243 h 559593"/>
                <a:gd name="connsiteX8-179" fmla="*/ 264319 w 302419"/>
                <a:gd name="connsiteY8-180" fmla="*/ 0 h 559593"/>
                <a:gd name="connsiteX0-181" fmla="*/ 264319 w 302419"/>
                <a:gd name="connsiteY0-182" fmla="*/ 0 h 559593"/>
                <a:gd name="connsiteX1-183" fmla="*/ 128588 w 302419"/>
                <a:gd name="connsiteY1-184" fmla="*/ 14287 h 559593"/>
                <a:gd name="connsiteX2-185" fmla="*/ 45244 w 302419"/>
                <a:gd name="connsiteY2-186" fmla="*/ 38100 h 559593"/>
                <a:gd name="connsiteX3-187" fmla="*/ 69999 w 302419"/>
                <a:gd name="connsiteY3-188" fmla="*/ 155067 h 559593"/>
                <a:gd name="connsiteX4-189" fmla="*/ 71438 w 302419"/>
                <a:gd name="connsiteY4-190" fmla="*/ 164306 h 559593"/>
                <a:gd name="connsiteX5-191" fmla="*/ 0 w 302419"/>
                <a:gd name="connsiteY5-192" fmla="*/ 559593 h 559593"/>
                <a:gd name="connsiteX6-193" fmla="*/ 61913 w 302419"/>
                <a:gd name="connsiteY6-194" fmla="*/ 497681 h 559593"/>
                <a:gd name="connsiteX7-195" fmla="*/ 180976 w 302419"/>
                <a:gd name="connsiteY7-196" fmla="*/ 445293 h 559593"/>
                <a:gd name="connsiteX8-197" fmla="*/ 302419 w 302419"/>
                <a:gd name="connsiteY8-198" fmla="*/ 426243 h 559593"/>
                <a:gd name="connsiteX9-199" fmla="*/ 264319 w 302419"/>
                <a:gd name="connsiteY9-200" fmla="*/ 0 h 559593"/>
                <a:gd name="connsiteX0-201" fmla="*/ 264319 w 302419"/>
                <a:gd name="connsiteY0-202" fmla="*/ 0 h 559593"/>
                <a:gd name="connsiteX1-203" fmla="*/ 128588 w 302419"/>
                <a:gd name="connsiteY1-204" fmla="*/ 14287 h 559593"/>
                <a:gd name="connsiteX2-205" fmla="*/ 45244 w 302419"/>
                <a:gd name="connsiteY2-206" fmla="*/ 38100 h 559593"/>
                <a:gd name="connsiteX3-207" fmla="*/ 71438 w 302419"/>
                <a:gd name="connsiteY3-208" fmla="*/ 164306 h 559593"/>
                <a:gd name="connsiteX4-209" fmla="*/ 0 w 302419"/>
                <a:gd name="connsiteY4-210" fmla="*/ 559593 h 559593"/>
                <a:gd name="connsiteX5-211" fmla="*/ 61913 w 302419"/>
                <a:gd name="connsiteY5-212" fmla="*/ 497681 h 559593"/>
                <a:gd name="connsiteX6-213" fmla="*/ 180976 w 302419"/>
                <a:gd name="connsiteY6-214" fmla="*/ 445293 h 559593"/>
                <a:gd name="connsiteX7-215" fmla="*/ 302419 w 302419"/>
                <a:gd name="connsiteY7-216" fmla="*/ 426243 h 559593"/>
                <a:gd name="connsiteX8-217" fmla="*/ 264319 w 302419"/>
                <a:gd name="connsiteY8-218" fmla="*/ 0 h 559593"/>
                <a:gd name="connsiteX0-219" fmla="*/ 264319 w 302419"/>
                <a:gd name="connsiteY0-220" fmla="*/ 0 h 559593"/>
                <a:gd name="connsiteX1-221" fmla="*/ 128588 w 302419"/>
                <a:gd name="connsiteY1-222" fmla="*/ 14287 h 559593"/>
                <a:gd name="connsiteX2-223" fmla="*/ 45244 w 302419"/>
                <a:gd name="connsiteY2-224" fmla="*/ 38100 h 559593"/>
                <a:gd name="connsiteX3-225" fmla="*/ 71438 w 302419"/>
                <a:gd name="connsiteY3-226" fmla="*/ 164306 h 559593"/>
                <a:gd name="connsiteX4-227" fmla="*/ 72380 w 302419"/>
                <a:gd name="connsiteY4-228" fmla="*/ 174117 h 559593"/>
                <a:gd name="connsiteX5-229" fmla="*/ 0 w 302419"/>
                <a:gd name="connsiteY5-230" fmla="*/ 559593 h 559593"/>
                <a:gd name="connsiteX6-231" fmla="*/ 61913 w 302419"/>
                <a:gd name="connsiteY6-232" fmla="*/ 497681 h 559593"/>
                <a:gd name="connsiteX7-233" fmla="*/ 180976 w 302419"/>
                <a:gd name="connsiteY7-234" fmla="*/ 445293 h 559593"/>
                <a:gd name="connsiteX8-235" fmla="*/ 302419 w 302419"/>
                <a:gd name="connsiteY8-236" fmla="*/ 426243 h 559593"/>
                <a:gd name="connsiteX9-237" fmla="*/ 264319 w 302419"/>
                <a:gd name="connsiteY9-238" fmla="*/ 0 h 559593"/>
                <a:gd name="connsiteX0-239" fmla="*/ 264319 w 302419"/>
                <a:gd name="connsiteY0-240" fmla="*/ 0 h 559593"/>
                <a:gd name="connsiteX1-241" fmla="*/ 128588 w 302419"/>
                <a:gd name="connsiteY1-242" fmla="*/ 14287 h 559593"/>
                <a:gd name="connsiteX2-243" fmla="*/ 45244 w 302419"/>
                <a:gd name="connsiteY2-244" fmla="*/ 38100 h 559593"/>
                <a:gd name="connsiteX3-245" fmla="*/ 72380 w 302419"/>
                <a:gd name="connsiteY3-246" fmla="*/ 174117 h 559593"/>
                <a:gd name="connsiteX4-247" fmla="*/ 0 w 302419"/>
                <a:gd name="connsiteY4-248" fmla="*/ 559593 h 559593"/>
                <a:gd name="connsiteX5-249" fmla="*/ 61913 w 302419"/>
                <a:gd name="connsiteY5-250" fmla="*/ 497681 h 559593"/>
                <a:gd name="connsiteX6-251" fmla="*/ 180976 w 302419"/>
                <a:gd name="connsiteY6-252" fmla="*/ 445293 h 559593"/>
                <a:gd name="connsiteX7-253" fmla="*/ 302419 w 302419"/>
                <a:gd name="connsiteY7-254" fmla="*/ 426243 h 559593"/>
                <a:gd name="connsiteX8-255" fmla="*/ 264319 w 302419"/>
                <a:gd name="connsiteY8-256" fmla="*/ 0 h 559593"/>
                <a:gd name="connsiteX0-257" fmla="*/ 264319 w 302419"/>
                <a:gd name="connsiteY0-258" fmla="*/ 0 h 559593"/>
                <a:gd name="connsiteX1-259" fmla="*/ 128588 w 302419"/>
                <a:gd name="connsiteY1-260" fmla="*/ 14287 h 559593"/>
                <a:gd name="connsiteX2-261" fmla="*/ 45244 w 302419"/>
                <a:gd name="connsiteY2-262" fmla="*/ 38100 h 559593"/>
                <a:gd name="connsiteX3-263" fmla="*/ 0 w 302419"/>
                <a:gd name="connsiteY3-264" fmla="*/ 559593 h 559593"/>
                <a:gd name="connsiteX4-265" fmla="*/ 61913 w 302419"/>
                <a:gd name="connsiteY4-266" fmla="*/ 497681 h 559593"/>
                <a:gd name="connsiteX5-267" fmla="*/ 180976 w 302419"/>
                <a:gd name="connsiteY5-268" fmla="*/ 445293 h 559593"/>
                <a:gd name="connsiteX6-269" fmla="*/ 302419 w 302419"/>
                <a:gd name="connsiteY6-270" fmla="*/ 426243 h 559593"/>
                <a:gd name="connsiteX7-271" fmla="*/ 264319 w 302419"/>
                <a:gd name="connsiteY7-272" fmla="*/ 0 h 559593"/>
                <a:gd name="connsiteX0-273" fmla="*/ 264319 w 302419"/>
                <a:gd name="connsiteY0-274" fmla="*/ 0 h 559593"/>
                <a:gd name="connsiteX1-275" fmla="*/ 128588 w 302419"/>
                <a:gd name="connsiteY1-276" fmla="*/ 14287 h 559593"/>
                <a:gd name="connsiteX2-277" fmla="*/ 45244 w 302419"/>
                <a:gd name="connsiteY2-278" fmla="*/ 38100 h 559593"/>
                <a:gd name="connsiteX3-279" fmla="*/ 0 w 302419"/>
                <a:gd name="connsiteY3-280" fmla="*/ 559593 h 559593"/>
                <a:gd name="connsiteX4-281" fmla="*/ 180976 w 302419"/>
                <a:gd name="connsiteY4-282" fmla="*/ 445293 h 559593"/>
                <a:gd name="connsiteX5-283" fmla="*/ 302419 w 302419"/>
                <a:gd name="connsiteY5-284" fmla="*/ 426243 h 559593"/>
                <a:gd name="connsiteX6-285" fmla="*/ 264319 w 302419"/>
                <a:gd name="connsiteY6-286" fmla="*/ 0 h 559593"/>
                <a:gd name="connsiteX0-287" fmla="*/ 264319 w 302419"/>
                <a:gd name="connsiteY0-288" fmla="*/ 0 h 559593"/>
                <a:gd name="connsiteX1-289" fmla="*/ 128588 w 302419"/>
                <a:gd name="connsiteY1-290" fmla="*/ 14287 h 559593"/>
                <a:gd name="connsiteX2-291" fmla="*/ 45244 w 302419"/>
                <a:gd name="connsiteY2-292" fmla="*/ 38100 h 559593"/>
                <a:gd name="connsiteX3-293" fmla="*/ 0 w 302419"/>
                <a:gd name="connsiteY3-294" fmla="*/ 559593 h 559593"/>
                <a:gd name="connsiteX4-295" fmla="*/ 302419 w 302419"/>
                <a:gd name="connsiteY4-296" fmla="*/ 426243 h 559593"/>
                <a:gd name="connsiteX5-297" fmla="*/ 264319 w 302419"/>
                <a:gd name="connsiteY5-298" fmla="*/ 0 h 559593"/>
                <a:gd name="connsiteX0-299" fmla="*/ 264319 w 302419"/>
                <a:gd name="connsiteY0-300" fmla="*/ 0 h 559593"/>
                <a:gd name="connsiteX1-301" fmla="*/ 45244 w 302419"/>
                <a:gd name="connsiteY1-302" fmla="*/ 38100 h 559593"/>
                <a:gd name="connsiteX2-303" fmla="*/ 0 w 302419"/>
                <a:gd name="connsiteY2-304" fmla="*/ 559593 h 559593"/>
                <a:gd name="connsiteX3-305" fmla="*/ 302419 w 302419"/>
                <a:gd name="connsiteY3-306" fmla="*/ 426243 h 559593"/>
                <a:gd name="connsiteX4-307" fmla="*/ 264319 w 302419"/>
                <a:gd name="connsiteY4-308" fmla="*/ 0 h 559593"/>
                <a:gd name="connsiteX0-309" fmla="*/ 328612 w 366712"/>
                <a:gd name="connsiteY0-310" fmla="*/ 0 h 559593"/>
                <a:gd name="connsiteX1-311" fmla="*/ 0 w 366712"/>
                <a:gd name="connsiteY1-312" fmla="*/ 2381 h 559593"/>
                <a:gd name="connsiteX2-313" fmla="*/ 64293 w 366712"/>
                <a:gd name="connsiteY2-314" fmla="*/ 559593 h 559593"/>
                <a:gd name="connsiteX3-315" fmla="*/ 366712 w 366712"/>
                <a:gd name="connsiteY3-316" fmla="*/ 426243 h 559593"/>
                <a:gd name="connsiteX4-317" fmla="*/ 328612 w 366712"/>
                <a:gd name="connsiteY4-318" fmla="*/ 0 h 559593"/>
                <a:gd name="connsiteX0-319" fmla="*/ 328612 w 366712"/>
                <a:gd name="connsiteY0-320" fmla="*/ 0 h 564356"/>
                <a:gd name="connsiteX1-321" fmla="*/ 0 w 366712"/>
                <a:gd name="connsiteY1-322" fmla="*/ 2381 h 564356"/>
                <a:gd name="connsiteX2-323" fmla="*/ 2384 w 366712"/>
                <a:gd name="connsiteY2-324" fmla="*/ 564356 h 564356"/>
                <a:gd name="connsiteX3-325" fmla="*/ 366712 w 366712"/>
                <a:gd name="connsiteY3-326" fmla="*/ 426243 h 564356"/>
                <a:gd name="connsiteX4-327" fmla="*/ 328612 w 366712"/>
                <a:gd name="connsiteY4-328" fmla="*/ 0 h 564356"/>
                <a:gd name="connsiteX0-329" fmla="*/ 328612 w 328612"/>
                <a:gd name="connsiteY0-330" fmla="*/ 0 h 564356"/>
                <a:gd name="connsiteX1-331" fmla="*/ 0 w 328612"/>
                <a:gd name="connsiteY1-332" fmla="*/ 2381 h 564356"/>
                <a:gd name="connsiteX2-333" fmla="*/ 2384 w 328612"/>
                <a:gd name="connsiteY2-334" fmla="*/ 564356 h 564356"/>
                <a:gd name="connsiteX3-335" fmla="*/ 328612 w 328612"/>
                <a:gd name="connsiteY3-336" fmla="*/ 0 h 564356"/>
                <a:gd name="connsiteX0-337" fmla="*/ 230981 w 230981"/>
                <a:gd name="connsiteY0-338" fmla="*/ 0 h 561975"/>
                <a:gd name="connsiteX1-339" fmla="*/ 0 w 230981"/>
                <a:gd name="connsiteY1-340" fmla="*/ 0 h 561975"/>
                <a:gd name="connsiteX2-341" fmla="*/ 2384 w 230981"/>
                <a:gd name="connsiteY2-342" fmla="*/ 561975 h 561975"/>
                <a:gd name="connsiteX3-343" fmla="*/ 230981 w 230981"/>
                <a:gd name="connsiteY3-344" fmla="*/ 0 h 5619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30981" h="561975">
                  <a:moveTo>
                    <a:pt x="230981" y="0"/>
                  </a:moveTo>
                  <a:lnTo>
                    <a:pt x="0" y="0"/>
                  </a:lnTo>
                  <a:cubicBezTo>
                    <a:pt x="795" y="187325"/>
                    <a:pt x="1589" y="374650"/>
                    <a:pt x="2384" y="561975"/>
                  </a:cubicBezTo>
                  <a:lnTo>
                    <a:pt x="230981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413839">
                    <a:alpha val="30000"/>
                  </a:srgbClr>
                </a:gs>
                <a:gs pos="55000">
                  <a:srgbClr val="4C4241">
                    <a:alpha val="0"/>
                  </a:srgbClr>
                </a:gs>
              </a:gsLst>
              <a:lin ang="12000000" scaled="0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>
            <a:fillRect/>
          </a:stretch>
        </p:blipFill>
        <p:spPr bwMode="auto">
          <a:xfrm rot="21596103" flipH="1">
            <a:off x="878235" y="4801029"/>
            <a:ext cx="3130716" cy="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4" t="-29055" r="7205" b="57677"/>
          <a:stretch>
            <a:fillRect/>
          </a:stretch>
        </p:blipFill>
        <p:spPr bwMode="auto">
          <a:xfrm rot="5403897" flipH="1" flipV="1">
            <a:off x="4656788" y="2424537"/>
            <a:ext cx="71491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1005205" y="3675380"/>
            <a:ext cx="14249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潜力教师</a:t>
            </a:r>
            <a:r>
              <a:rPr lang="zh-CN" altLang="en-US" sz="1200" b="1" dirty="0">
                <a:solidFill>
                  <a:srgbClr val="FF0000"/>
                </a:solidFill>
              </a:rPr>
              <a:t>搭台子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531527" y="2462671"/>
            <a:ext cx="4913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884265" y="3256044"/>
            <a:ext cx="4913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221095" y="4044520"/>
            <a:ext cx="4913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p>
            <a:pPr algn="ctr"/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9" name="组合 98"/>
          <p:cNvGrpSpPr/>
          <p:nvPr/>
        </p:nvGrpSpPr>
        <p:grpSpPr>
          <a:xfrm flipH="1">
            <a:off x="2339231" y="4501544"/>
            <a:ext cx="208724" cy="208388"/>
            <a:chOff x="3202546" y="2792701"/>
            <a:chExt cx="397794" cy="397156"/>
          </a:xfrm>
        </p:grpSpPr>
        <p:sp>
          <p:nvSpPr>
            <p:cNvPr id="100" name="Freeform 39"/>
            <p:cNvSpPr>
              <a:spLocks noEditPoints="1"/>
            </p:cNvSpPr>
            <p:nvPr/>
          </p:nvSpPr>
          <p:spPr bwMode="auto">
            <a:xfrm>
              <a:off x="3202546" y="2792701"/>
              <a:ext cx="397794" cy="397156"/>
            </a:xfrm>
            <a:custGeom>
              <a:avLst/>
              <a:gdLst>
                <a:gd name="T0" fmla="*/ 242 w 264"/>
                <a:gd name="T1" fmla="*/ 145 h 264"/>
                <a:gd name="T2" fmla="*/ 239 w 264"/>
                <a:gd name="T3" fmla="*/ 104 h 264"/>
                <a:gd name="T4" fmla="*/ 262 w 264"/>
                <a:gd name="T5" fmla="*/ 84 h 264"/>
                <a:gd name="T6" fmla="*/ 240 w 264"/>
                <a:gd name="T7" fmla="*/ 51 h 264"/>
                <a:gd name="T8" fmla="*/ 213 w 264"/>
                <a:gd name="T9" fmla="*/ 56 h 264"/>
                <a:gd name="T10" fmla="*/ 178 w 264"/>
                <a:gd name="T11" fmla="*/ 33 h 264"/>
                <a:gd name="T12" fmla="*/ 177 w 264"/>
                <a:gd name="T13" fmla="*/ 4 h 264"/>
                <a:gd name="T14" fmla="*/ 137 w 264"/>
                <a:gd name="T15" fmla="*/ 0 h 264"/>
                <a:gd name="T16" fmla="*/ 124 w 264"/>
                <a:gd name="T17" fmla="*/ 24 h 264"/>
                <a:gd name="T18" fmla="*/ 85 w 264"/>
                <a:gd name="T19" fmla="*/ 36 h 264"/>
                <a:gd name="T20" fmla="*/ 60 w 264"/>
                <a:gd name="T21" fmla="*/ 19 h 264"/>
                <a:gd name="T22" fmla="*/ 32 w 264"/>
                <a:gd name="T23" fmla="*/ 48 h 264"/>
                <a:gd name="T24" fmla="*/ 44 w 264"/>
                <a:gd name="T25" fmla="*/ 72 h 264"/>
                <a:gd name="T26" fmla="*/ 29 w 264"/>
                <a:gd name="T27" fmla="*/ 111 h 264"/>
                <a:gd name="T28" fmla="*/ 0 w 264"/>
                <a:gd name="T29" fmla="*/ 119 h 264"/>
                <a:gd name="T30" fmla="*/ 5 w 264"/>
                <a:gd name="T31" fmla="*/ 158 h 264"/>
                <a:gd name="T32" fmla="*/ 32 w 264"/>
                <a:gd name="T33" fmla="*/ 165 h 264"/>
                <a:gd name="T34" fmla="*/ 53 w 264"/>
                <a:gd name="T35" fmla="*/ 201 h 264"/>
                <a:gd name="T36" fmla="*/ 41 w 264"/>
                <a:gd name="T37" fmla="*/ 228 h 264"/>
                <a:gd name="T38" fmla="*/ 75 w 264"/>
                <a:gd name="T39" fmla="*/ 249 h 264"/>
                <a:gd name="T40" fmla="*/ 97 w 264"/>
                <a:gd name="T41" fmla="*/ 232 h 264"/>
                <a:gd name="T42" fmla="*/ 138 w 264"/>
                <a:gd name="T43" fmla="*/ 238 h 264"/>
                <a:gd name="T44" fmla="*/ 153 w 264"/>
                <a:gd name="T45" fmla="*/ 264 h 264"/>
                <a:gd name="T46" fmla="*/ 191 w 264"/>
                <a:gd name="T47" fmla="*/ 251 h 264"/>
                <a:gd name="T48" fmla="*/ 191 w 264"/>
                <a:gd name="T49" fmla="*/ 223 h 264"/>
                <a:gd name="T50" fmla="*/ 221 w 264"/>
                <a:gd name="T51" fmla="*/ 195 h 264"/>
                <a:gd name="T52" fmla="*/ 251 w 264"/>
                <a:gd name="T53" fmla="*/ 200 h 264"/>
                <a:gd name="T54" fmla="*/ 264 w 264"/>
                <a:gd name="T55" fmla="*/ 162 h 264"/>
                <a:gd name="T56" fmla="*/ 242 w 264"/>
                <a:gd name="T57" fmla="*/ 145 h 264"/>
                <a:gd name="T58" fmla="*/ 132 w 264"/>
                <a:gd name="T59" fmla="*/ 217 h 264"/>
                <a:gd name="T60" fmla="*/ 46 w 264"/>
                <a:gd name="T61" fmla="*/ 132 h 264"/>
                <a:gd name="T62" fmla="*/ 132 w 264"/>
                <a:gd name="T63" fmla="*/ 46 h 264"/>
                <a:gd name="T64" fmla="*/ 217 w 264"/>
                <a:gd name="T65" fmla="*/ 132 h 264"/>
                <a:gd name="T66" fmla="*/ 132 w 264"/>
                <a:gd name="T67" fmla="*/ 21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4" h="264">
                  <a:moveTo>
                    <a:pt x="242" y="145"/>
                  </a:moveTo>
                  <a:cubicBezTo>
                    <a:pt x="239" y="104"/>
                    <a:pt x="239" y="104"/>
                    <a:pt x="239" y="104"/>
                  </a:cubicBezTo>
                  <a:cubicBezTo>
                    <a:pt x="262" y="84"/>
                    <a:pt x="262" y="84"/>
                    <a:pt x="262" y="84"/>
                  </a:cubicBezTo>
                  <a:cubicBezTo>
                    <a:pt x="240" y="51"/>
                    <a:pt x="240" y="51"/>
                    <a:pt x="240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178" y="33"/>
                    <a:pt x="178" y="33"/>
                    <a:pt x="178" y="33"/>
                  </a:cubicBezTo>
                  <a:cubicBezTo>
                    <a:pt x="177" y="4"/>
                    <a:pt x="177" y="4"/>
                    <a:pt x="177" y="4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5" y="158"/>
                    <a:pt x="5" y="158"/>
                    <a:pt x="5" y="158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1" y="228"/>
                    <a:pt x="41" y="228"/>
                    <a:pt x="41" y="22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97" y="232"/>
                    <a:pt x="97" y="232"/>
                    <a:pt x="97" y="232"/>
                  </a:cubicBezTo>
                  <a:cubicBezTo>
                    <a:pt x="138" y="238"/>
                    <a:pt x="138" y="238"/>
                    <a:pt x="138" y="238"/>
                  </a:cubicBezTo>
                  <a:cubicBezTo>
                    <a:pt x="153" y="264"/>
                    <a:pt x="153" y="264"/>
                    <a:pt x="153" y="264"/>
                  </a:cubicBezTo>
                  <a:cubicBezTo>
                    <a:pt x="191" y="251"/>
                    <a:pt x="191" y="251"/>
                    <a:pt x="191" y="251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221" y="195"/>
                    <a:pt x="221" y="195"/>
                    <a:pt x="221" y="195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64" y="162"/>
                    <a:pt x="264" y="162"/>
                    <a:pt x="264" y="162"/>
                  </a:cubicBezTo>
                  <a:lnTo>
                    <a:pt x="242" y="145"/>
                  </a:lnTo>
                  <a:close/>
                  <a:moveTo>
                    <a:pt x="132" y="217"/>
                  </a:moveTo>
                  <a:cubicBezTo>
                    <a:pt x="85" y="217"/>
                    <a:pt x="46" y="179"/>
                    <a:pt x="46" y="132"/>
                  </a:cubicBezTo>
                  <a:cubicBezTo>
                    <a:pt x="46" y="85"/>
                    <a:pt x="85" y="46"/>
                    <a:pt x="132" y="46"/>
                  </a:cubicBezTo>
                  <a:cubicBezTo>
                    <a:pt x="179" y="46"/>
                    <a:pt x="217" y="85"/>
                    <a:pt x="217" y="132"/>
                  </a:cubicBezTo>
                  <a:cubicBezTo>
                    <a:pt x="217" y="179"/>
                    <a:pt x="179" y="217"/>
                    <a:pt x="132" y="217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FB9463"/>
                </a:gs>
                <a:gs pos="100000">
                  <a:srgbClr val="D74C35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Freeform 40"/>
            <p:cNvSpPr>
              <a:spLocks noEditPoints="1"/>
            </p:cNvSpPr>
            <p:nvPr/>
          </p:nvSpPr>
          <p:spPr bwMode="auto">
            <a:xfrm>
              <a:off x="3296257" y="2885775"/>
              <a:ext cx="210372" cy="211009"/>
            </a:xfrm>
            <a:custGeom>
              <a:avLst/>
              <a:gdLst>
                <a:gd name="T0" fmla="*/ 70 w 140"/>
                <a:gd name="T1" fmla="*/ 0 h 140"/>
                <a:gd name="T2" fmla="*/ 0 w 140"/>
                <a:gd name="T3" fmla="*/ 70 h 140"/>
                <a:gd name="T4" fmla="*/ 70 w 140"/>
                <a:gd name="T5" fmla="*/ 140 h 140"/>
                <a:gd name="T6" fmla="*/ 140 w 140"/>
                <a:gd name="T7" fmla="*/ 70 h 140"/>
                <a:gd name="T8" fmla="*/ 70 w 140"/>
                <a:gd name="T9" fmla="*/ 0 h 140"/>
                <a:gd name="T10" fmla="*/ 70 w 140"/>
                <a:gd name="T11" fmla="*/ 118 h 140"/>
                <a:gd name="T12" fmla="*/ 57 w 140"/>
                <a:gd name="T13" fmla="*/ 102 h 140"/>
                <a:gd name="T14" fmla="*/ 83 w 140"/>
                <a:gd name="T15" fmla="*/ 102 h 140"/>
                <a:gd name="T16" fmla="*/ 70 w 140"/>
                <a:gd name="T17" fmla="*/ 118 h 140"/>
                <a:gd name="T18" fmla="*/ 52 w 140"/>
                <a:gd name="T19" fmla="*/ 93 h 140"/>
                <a:gd name="T20" fmla="*/ 47 w 140"/>
                <a:gd name="T21" fmla="*/ 74 h 140"/>
                <a:gd name="T22" fmla="*/ 93 w 140"/>
                <a:gd name="T23" fmla="*/ 74 h 140"/>
                <a:gd name="T24" fmla="*/ 88 w 140"/>
                <a:gd name="T25" fmla="*/ 93 h 140"/>
                <a:gd name="T26" fmla="*/ 52 w 140"/>
                <a:gd name="T27" fmla="*/ 93 h 140"/>
                <a:gd name="T28" fmla="*/ 122 w 140"/>
                <a:gd name="T29" fmla="*/ 65 h 140"/>
                <a:gd name="T30" fmla="*/ 102 w 140"/>
                <a:gd name="T31" fmla="*/ 65 h 140"/>
                <a:gd name="T32" fmla="*/ 100 w 140"/>
                <a:gd name="T33" fmla="*/ 46 h 140"/>
                <a:gd name="T34" fmla="*/ 117 w 140"/>
                <a:gd name="T35" fmla="*/ 46 h 140"/>
                <a:gd name="T36" fmla="*/ 122 w 140"/>
                <a:gd name="T37" fmla="*/ 65 h 140"/>
                <a:gd name="T38" fmla="*/ 93 w 140"/>
                <a:gd name="T39" fmla="*/ 65 h 140"/>
                <a:gd name="T40" fmla="*/ 47 w 140"/>
                <a:gd name="T41" fmla="*/ 65 h 140"/>
                <a:gd name="T42" fmla="*/ 49 w 140"/>
                <a:gd name="T43" fmla="*/ 46 h 140"/>
                <a:gd name="T44" fmla="*/ 91 w 140"/>
                <a:gd name="T45" fmla="*/ 46 h 140"/>
                <a:gd name="T46" fmla="*/ 93 w 140"/>
                <a:gd name="T47" fmla="*/ 65 h 140"/>
                <a:gd name="T48" fmla="*/ 37 w 140"/>
                <a:gd name="T49" fmla="*/ 65 h 140"/>
                <a:gd name="T50" fmla="*/ 18 w 140"/>
                <a:gd name="T51" fmla="*/ 65 h 140"/>
                <a:gd name="T52" fmla="*/ 23 w 140"/>
                <a:gd name="T53" fmla="*/ 46 h 140"/>
                <a:gd name="T54" fmla="*/ 39 w 140"/>
                <a:gd name="T55" fmla="*/ 46 h 140"/>
                <a:gd name="T56" fmla="*/ 37 w 140"/>
                <a:gd name="T57" fmla="*/ 65 h 140"/>
                <a:gd name="T58" fmla="*/ 38 w 140"/>
                <a:gd name="T59" fmla="*/ 74 h 140"/>
                <a:gd name="T60" fmla="*/ 42 w 140"/>
                <a:gd name="T61" fmla="*/ 93 h 140"/>
                <a:gd name="T62" fmla="*/ 23 w 140"/>
                <a:gd name="T63" fmla="*/ 93 h 140"/>
                <a:gd name="T64" fmla="*/ 18 w 140"/>
                <a:gd name="T65" fmla="*/ 74 h 140"/>
                <a:gd name="T66" fmla="*/ 38 w 140"/>
                <a:gd name="T67" fmla="*/ 74 h 140"/>
                <a:gd name="T68" fmla="*/ 102 w 140"/>
                <a:gd name="T69" fmla="*/ 74 h 140"/>
                <a:gd name="T70" fmla="*/ 122 w 140"/>
                <a:gd name="T71" fmla="*/ 74 h 140"/>
                <a:gd name="T72" fmla="*/ 117 w 140"/>
                <a:gd name="T73" fmla="*/ 93 h 140"/>
                <a:gd name="T74" fmla="*/ 98 w 140"/>
                <a:gd name="T75" fmla="*/ 93 h 140"/>
                <a:gd name="T76" fmla="*/ 102 w 140"/>
                <a:gd name="T77" fmla="*/ 74 h 140"/>
                <a:gd name="T78" fmla="*/ 111 w 140"/>
                <a:gd name="T79" fmla="*/ 37 h 140"/>
                <a:gd name="T80" fmla="*/ 98 w 140"/>
                <a:gd name="T81" fmla="*/ 37 h 140"/>
                <a:gd name="T82" fmla="*/ 90 w 140"/>
                <a:gd name="T83" fmla="*/ 21 h 140"/>
                <a:gd name="T84" fmla="*/ 111 w 140"/>
                <a:gd name="T85" fmla="*/ 37 h 140"/>
                <a:gd name="T86" fmla="*/ 75 w 140"/>
                <a:gd name="T87" fmla="*/ 18 h 140"/>
                <a:gd name="T88" fmla="*/ 88 w 140"/>
                <a:gd name="T89" fmla="*/ 37 h 140"/>
                <a:gd name="T90" fmla="*/ 52 w 140"/>
                <a:gd name="T91" fmla="*/ 37 h 140"/>
                <a:gd name="T92" fmla="*/ 64 w 140"/>
                <a:gd name="T93" fmla="*/ 18 h 140"/>
                <a:gd name="T94" fmla="*/ 70 w 140"/>
                <a:gd name="T95" fmla="*/ 17 h 140"/>
                <a:gd name="T96" fmla="*/ 75 w 140"/>
                <a:gd name="T97" fmla="*/ 18 h 140"/>
                <a:gd name="T98" fmla="*/ 50 w 140"/>
                <a:gd name="T99" fmla="*/ 21 h 140"/>
                <a:gd name="T100" fmla="*/ 42 w 140"/>
                <a:gd name="T101" fmla="*/ 37 h 140"/>
                <a:gd name="T102" fmla="*/ 29 w 140"/>
                <a:gd name="T103" fmla="*/ 37 h 140"/>
                <a:gd name="T104" fmla="*/ 50 w 140"/>
                <a:gd name="T105" fmla="*/ 21 h 140"/>
                <a:gd name="T106" fmla="*/ 29 w 140"/>
                <a:gd name="T107" fmla="*/ 102 h 140"/>
                <a:gd name="T108" fmla="*/ 46 w 140"/>
                <a:gd name="T109" fmla="*/ 102 h 140"/>
                <a:gd name="T110" fmla="*/ 60 w 140"/>
                <a:gd name="T111" fmla="*/ 121 h 140"/>
                <a:gd name="T112" fmla="*/ 29 w 140"/>
                <a:gd name="T113" fmla="*/ 102 h 140"/>
                <a:gd name="T114" fmla="*/ 80 w 140"/>
                <a:gd name="T115" fmla="*/ 121 h 140"/>
                <a:gd name="T116" fmla="*/ 94 w 140"/>
                <a:gd name="T117" fmla="*/ 102 h 140"/>
                <a:gd name="T118" fmla="*/ 111 w 140"/>
                <a:gd name="T119" fmla="*/ 102 h 140"/>
                <a:gd name="T120" fmla="*/ 80 w 140"/>
                <a:gd name="T121" fmla="*/ 12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" h="140">
                  <a:moveTo>
                    <a:pt x="70" y="0"/>
                  </a:moveTo>
                  <a:cubicBezTo>
                    <a:pt x="31" y="0"/>
                    <a:pt x="0" y="31"/>
                    <a:pt x="0" y="70"/>
                  </a:cubicBezTo>
                  <a:cubicBezTo>
                    <a:pt x="0" y="108"/>
                    <a:pt x="31" y="140"/>
                    <a:pt x="70" y="140"/>
                  </a:cubicBezTo>
                  <a:cubicBezTo>
                    <a:pt x="108" y="140"/>
                    <a:pt x="140" y="108"/>
                    <a:pt x="140" y="70"/>
                  </a:cubicBezTo>
                  <a:cubicBezTo>
                    <a:pt x="140" y="31"/>
                    <a:pt x="108" y="0"/>
                    <a:pt x="70" y="0"/>
                  </a:cubicBezTo>
                  <a:close/>
                  <a:moveTo>
                    <a:pt x="70" y="118"/>
                  </a:moveTo>
                  <a:cubicBezTo>
                    <a:pt x="65" y="114"/>
                    <a:pt x="60" y="108"/>
                    <a:pt x="57" y="102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79" y="108"/>
                    <a:pt x="75" y="114"/>
                    <a:pt x="70" y="118"/>
                  </a:cubicBezTo>
                  <a:close/>
                  <a:moveTo>
                    <a:pt x="52" y="93"/>
                  </a:moveTo>
                  <a:cubicBezTo>
                    <a:pt x="50" y="87"/>
                    <a:pt x="48" y="81"/>
                    <a:pt x="47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2" y="81"/>
                    <a:pt x="90" y="87"/>
                    <a:pt x="88" y="93"/>
                  </a:cubicBezTo>
                  <a:lnTo>
                    <a:pt x="52" y="93"/>
                  </a:lnTo>
                  <a:close/>
                  <a:moveTo>
                    <a:pt x="122" y="65"/>
                  </a:moveTo>
                  <a:cubicBezTo>
                    <a:pt x="102" y="65"/>
                    <a:pt x="102" y="65"/>
                    <a:pt x="102" y="65"/>
                  </a:cubicBezTo>
                  <a:cubicBezTo>
                    <a:pt x="102" y="59"/>
                    <a:pt x="102" y="52"/>
                    <a:pt x="100" y="46"/>
                  </a:cubicBezTo>
                  <a:cubicBezTo>
                    <a:pt x="117" y="46"/>
                    <a:pt x="117" y="46"/>
                    <a:pt x="117" y="46"/>
                  </a:cubicBezTo>
                  <a:cubicBezTo>
                    <a:pt x="120" y="52"/>
                    <a:pt x="121" y="59"/>
                    <a:pt x="122" y="65"/>
                  </a:cubicBezTo>
                  <a:close/>
                  <a:moveTo>
                    <a:pt x="93" y="65"/>
                  </a:moveTo>
                  <a:cubicBezTo>
                    <a:pt x="47" y="65"/>
                    <a:pt x="47" y="65"/>
                    <a:pt x="47" y="65"/>
                  </a:cubicBezTo>
                  <a:cubicBezTo>
                    <a:pt x="47" y="59"/>
                    <a:pt x="47" y="52"/>
                    <a:pt x="49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2" y="52"/>
                    <a:pt x="93" y="59"/>
                    <a:pt x="93" y="65"/>
                  </a:cubicBezTo>
                  <a:close/>
                  <a:moveTo>
                    <a:pt x="37" y="65"/>
                  </a:moveTo>
                  <a:cubicBezTo>
                    <a:pt x="18" y="65"/>
                    <a:pt x="18" y="65"/>
                    <a:pt x="18" y="65"/>
                  </a:cubicBezTo>
                  <a:cubicBezTo>
                    <a:pt x="18" y="59"/>
                    <a:pt x="20" y="52"/>
                    <a:pt x="23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8" y="52"/>
                    <a:pt x="37" y="59"/>
                    <a:pt x="37" y="65"/>
                  </a:cubicBezTo>
                  <a:close/>
                  <a:moveTo>
                    <a:pt x="38" y="74"/>
                  </a:moveTo>
                  <a:cubicBezTo>
                    <a:pt x="38" y="81"/>
                    <a:pt x="40" y="87"/>
                    <a:pt x="42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0" y="87"/>
                    <a:pt x="18" y="81"/>
                    <a:pt x="18" y="74"/>
                  </a:cubicBezTo>
                  <a:lnTo>
                    <a:pt x="38" y="74"/>
                  </a:lnTo>
                  <a:close/>
                  <a:moveTo>
                    <a:pt x="102" y="74"/>
                  </a:moveTo>
                  <a:cubicBezTo>
                    <a:pt x="122" y="74"/>
                    <a:pt x="122" y="74"/>
                    <a:pt x="122" y="74"/>
                  </a:cubicBezTo>
                  <a:cubicBezTo>
                    <a:pt x="121" y="81"/>
                    <a:pt x="120" y="87"/>
                    <a:pt x="117" y="93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100" y="87"/>
                    <a:pt x="101" y="81"/>
                    <a:pt x="102" y="74"/>
                  </a:cubicBezTo>
                  <a:close/>
                  <a:moveTo>
                    <a:pt x="111" y="37"/>
                  </a:moveTo>
                  <a:cubicBezTo>
                    <a:pt x="98" y="37"/>
                    <a:pt x="98" y="37"/>
                    <a:pt x="98" y="37"/>
                  </a:cubicBezTo>
                  <a:cubicBezTo>
                    <a:pt x="96" y="31"/>
                    <a:pt x="93" y="26"/>
                    <a:pt x="90" y="21"/>
                  </a:cubicBezTo>
                  <a:cubicBezTo>
                    <a:pt x="98" y="25"/>
                    <a:pt x="105" y="30"/>
                    <a:pt x="111" y="37"/>
                  </a:cubicBezTo>
                  <a:close/>
                  <a:moveTo>
                    <a:pt x="75" y="18"/>
                  </a:moveTo>
                  <a:cubicBezTo>
                    <a:pt x="80" y="23"/>
                    <a:pt x="85" y="30"/>
                    <a:pt x="88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5" y="30"/>
                    <a:pt x="59" y="23"/>
                    <a:pt x="64" y="18"/>
                  </a:cubicBezTo>
                  <a:cubicBezTo>
                    <a:pt x="66" y="17"/>
                    <a:pt x="68" y="17"/>
                    <a:pt x="70" y="17"/>
                  </a:cubicBezTo>
                  <a:cubicBezTo>
                    <a:pt x="72" y="17"/>
                    <a:pt x="74" y="17"/>
                    <a:pt x="75" y="18"/>
                  </a:cubicBezTo>
                  <a:close/>
                  <a:moveTo>
                    <a:pt x="50" y="21"/>
                  </a:moveTo>
                  <a:cubicBezTo>
                    <a:pt x="47" y="26"/>
                    <a:pt x="44" y="31"/>
                    <a:pt x="42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0"/>
                    <a:pt x="42" y="25"/>
                    <a:pt x="50" y="21"/>
                  </a:cubicBezTo>
                  <a:close/>
                  <a:moveTo>
                    <a:pt x="29" y="102"/>
                  </a:moveTo>
                  <a:cubicBezTo>
                    <a:pt x="46" y="102"/>
                    <a:pt x="46" y="102"/>
                    <a:pt x="46" y="102"/>
                  </a:cubicBezTo>
                  <a:cubicBezTo>
                    <a:pt x="50" y="110"/>
                    <a:pt x="54" y="116"/>
                    <a:pt x="60" y="121"/>
                  </a:cubicBezTo>
                  <a:cubicBezTo>
                    <a:pt x="47" y="119"/>
                    <a:pt x="36" y="112"/>
                    <a:pt x="29" y="102"/>
                  </a:cubicBezTo>
                  <a:close/>
                  <a:moveTo>
                    <a:pt x="80" y="121"/>
                  </a:moveTo>
                  <a:cubicBezTo>
                    <a:pt x="85" y="116"/>
                    <a:pt x="90" y="110"/>
                    <a:pt x="94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03" y="112"/>
                    <a:pt x="92" y="119"/>
                    <a:pt x="80" y="121"/>
                  </a:cubicBezTo>
                  <a:close/>
                </a:path>
              </a:pathLst>
            </a:custGeom>
            <a:gradFill flip="none" rotWithShape="1">
              <a:gsLst>
                <a:gs pos="56000">
                  <a:srgbClr val="FB9463"/>
                </a:gs>
                <a:gs pos="100000">
                  <a:srgbClr val="D74C35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3025563" y="3755789"/>
            <a:ext cx="191999" cy="177950"/>
            <a:chOff x="4378714" y="1388949"/>
            <a:chExt cx="365920" cy="339145"/>
          </a:xfrm>
        </p:grpSpPr>
        <p:sp>
          <p:nvSpPr>
            <p:cNvPr id="103" name="Freeform 37"/>
            <p:cNvSpPr/>
            <p:nvPr/>
          </p:nvSpPr>
          <p:spPr bwMode="auto">
            <a:xfrm>
              <a:off x="4378714" y="1388949"/>
              <a:ext cx="228859" cy="247346"/>
            </a:xfrm>
            <a:custGeom>
              <a:avLst/>
              <a:gdLst>
                <a:gd name="T0" fmla="*/ 152 w 152"/>
                <a:gd name="T1" fmla="*/ 28 h 164"/>
                <a:gd name="T2" fmla="*/ 152 w 152"/>
                <a:gd name="T3" fmla="*/ 28 h 164"/>
                <a:gd name="T4" fmla="*/ 124 w 152"/>
                <a:gd name="T5" fmla="*/ 0 h 164"/>
                <a:gd name="T6" fmla="*/ 28 w 152"/>
                <a:gd name="T7" fmla="*/ 0 h 164"/>
                <a:gd name="T8" fmla="*/ 0 w 152"/>
                <a:gd name="T9" fmla="*/ 28 h 164"/>
                <a:gd name="T10" fmla="*/ 0 w 152"/>
                <a:gd name="T11" fmla="*/ 91 h 164"/>
                <a:gd name="T12" fmla="*/ 28 w 152"/>
                <a:gd name="T13" fmla="*/ 119 h 164"/>
                <a:gd name="T14" fmla="*/ 30 w 152"/>
                <a:gd name="T15" fmla="*/ 119 h 164"/>
                <a:gd name="T16" fmla="*/ 30 w 152"/>
                <a:gd name="T17" fmla="*/ 164 h 164"/>
                <a:gd name="T18" fmla="*/ 61 w 152"/>
                <a:gd name="T19" fmla="*/ 134 h 164"/>
                <a:gd name="T20" fmla="*/ 61 w 152"/>
                <a:gd name="T21" fmla="*/ 58 h 164"/>
                <a:gd name="T22" fmla="*/ 91 w 152"/>
                <a:gd name="T23" fmla="*/ 28 h 164"/>
                <a:gd name="T24" fmla="*/ 152 w 152"/>
                <a:gd name="T25" fmla="*/ 2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64">
                  <a:moveTo>
                    <a:pt x="152" y="28"/>
                  </a:moveTo>
                  <a:cubicBezTo>
                    <a:pt x="152" y="28"/>
                    <a:pt x="152" y="28"/>
                    <a:pt x="152" y="28"/>
                  </a:cubicBezTo>
                  <a:cubicBezTo>
                    <a:pt x="152" y="12"/>
                    <a:pt x="140" y="0"/>
                    <a:pt x="12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106"/>
                    <a:pt x="12" y="119"/>
                    <a:pt x="28" y="119"/>
                  </a:cubicBezTo>
                  <a:cubicBezTo>
                    <a:pt x="30" y="119"/>
                    <a:pt x="30" y="119"/>
                    <a:pt x="30" y="119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1" y="58"/>
                    <a:pt x="61" y="58"/>
                    <a:pt x="61" y="58"/>
                  </a:cubicBezTo>
                  <a:cubicBezTo>
                    <a:pt x="61" y="41"/>
                    <a:pt x="74" y="28"/>
                    <a:pt x="91" y="28"/>
                  </a:cubicBezTo>
                  <a:lnTo>
                    <a:pt x="152" y="28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EFB600"/>
                </a:gs>
                <a:gs pos="100000">
                  <a:srgbClr val="C49500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4" name="Freeform 38"/>
            <p:cNvSpPr>
              <a:spLocks noEditPoints="1"/>
            </p:cNvSpPr>
            <p:nvPr/>
          </p:nvSpPr>
          <p:spPr bwMode="auto">
            <a:xfrm>
              <a:off x="4493463" y="1453973"/>
              <a:ext cx="251171" cy="274121"/>
            </a:xfrm>
            <a:custGeom>
              <a:avLst/>
              <a:gdLst>
                <a:gd name="T0" fmla="*/ 137 w 167"/>
                <a:gd name="T1" fmla="*/ 0 h 182"/>
                <a:gd name="T2" fmla="*/ 30 w 167"/>
                <a:gd name="T3" fmla="*/ 0 h 182"/>
                <a:gd name="T4" fmla="*/ 0 w 167"/>
                <a:gd name="T5" fmla="*/ 30 h 182"/>
                <a:gd name="T6" fmla="*/ 0 w 167"/>
                <a:gd name="T7" fmla="*/ 106 h 182"/>
                <a:gd name="T8" fmla="*/ 30 w 167"/>
                <a:gd name="T9" fmla="*/ 136 h 182"/>
                <a:gd name="T10" fmla="*/ 61 w 167"/>
                <a:gd name="T11" fmla="*/ 136 h 182"/>
                <a:gd name="T12" fmla="*/ 61 w 167"/>
                <a:gd name="T13" fmla="*/ 182 h 182"/>
                <a:gd name="T14" fmla="*/ 106 w 167"/>
                <a:gd name="T15" fmla="*/ 136 h 182"/>
                <a:gd name="T16" fmla="*/ 137 w 167"/>
                <a:gd name="T17" fmla="*/ 136 h 182"/>
                <a:gd name="T18" fmla="*/ 167 w 167"/>
                <a:gd name="T19" fmla="*/ 106 h 182"/>
                <a:gd name="T20" fmla="*/ 167 w 167"/>
                <a:gd name="T21" fmla="*/ 30 h 182"/>
                <a:gd name="T22" fmla="*/ 137 w 167"/>
                <a:gd name="T23" fmla="*/ 0 h 182"/>
                <a:gd name="T24" fmla="*/ 30 w 167"/>
                <a:gd name="T25" fmla="*/ 106 h 182"/>
                <a:gd name="T26" fmla="*/ 30 w 167"/>
                <a:gd name="T27" fmla="*/ 91 h 182"/>
                <a:gd name="T28" fmla="*/ 91 w 167"/>
                <a:gd name="T29" fmla="*/ 91 h 182"/>
                <a:gd name="T30" fmla="*/ 91 w 167"/>
                <a:gd name="T31" fmla="*/ 106 h 182"/>
                <a:gd name="T32" fmla="*/ 30 w 167"/>
                <a:gd name="T33" fmla="*/ 106 h 182"/>
                <a:gd name="T34" fmla="*/ 137 w 167"/>
                <a:gd name="T35" fmla="*/ 76 h 182"/>
                <a:gd name="T36" fmla="*/ 30 w 167"/>
                <a:gd name="T37" fmla="*/ 76 h 182"/>
                <a:gd name="T38" fmla="*/ 30 w 167"/>
                <a:gd name="T39" fmla="*/ 60 h 182"/>
                <a:gd name="T40" fmla="*/ 137 w 167"/>
                <a:gd name="T41" fmla="*/ 60 h 182"/>
                <a:gd name="T42" fmla="*/ 137 w 167"/>
                <a:gd name="T43" fmla="*/ 76 h 182"/>
                <a:gd name="T44" fmla="*/ 137 w 167"/>
                <a:gd name="T45" fmla="*/ 45 h 182"/>
                <a:gd name="T46" fmla="*/ 30 w 167"/>
                <a:gd name="T47" fmla="*/ 45 h 182"/>
                <a:gd name="T48" fmla="*/ 30 w 167"/>
                <a:gd name="T49" fmla="*/ 30 h 182"/>
                <a:gd name="T50" fmla="*/ 137 w 167"/>
                <a:gd name="T51" fmla="*/ 30 h 182"/>
                <a:gd name="T52" fmla="*/ 137 w 167"/>
                <a:gd name="T53" fmla="*/ 4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7" h="182">
                  <a:moveTo>
                    <a:pt x="137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23"/>
                    <a:pt x="14" y="136"/>
                    <a:pt x="30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82"/>
                    <a:pt x="61" y="182"/>
                    <a:pt x="61" y="182"/>
                  </a:cubicBezTo>
                  <a:cubicBezTo>
                    <a:pt x="106" y="136"/>
                    <a:pt x="106" y="136"/>
                    <a:pt x="106" y="136"/>
                  </a:cubicBezTo>
                  <a:cubicBezTo>
                    <a:pt x="137" y="136"/>
                    <a:pt x="137" y="136"/>
                    <a:pt x="137" y="136"/>
                  </a:cubicBezTo>
                  <a:cubicBezTo>
                    <a:pt x="154" y="136"/>
                    <a:pt x="167" y="123"/>
                    <a:pt x="167" y="106"/>
                  </a:cubicBezTo>
                  <a:cubicBezTo>
                    <a:pt x="167" y="30"/>
                    <a:pt x="167" y="30"/>
                    <a:pt x="167" y="30"/>
                  </a:cubicBezTo>
                  <a:cubicBezTo>
                    <a:pt x="167" y="13"/>
                    <a:pt x="154" y="0"/>
                    <a:pt x="137" y="0"/>
                  </a:cubicBezTo>
                  <a:close/>
                  <a:moveTo>
                    <a:pt x="30" y="106"/>
                  </a:moveTo>
                  <a:cubicBezTo>
                    <a:pt x="30" y="91"/>
                    <a:pt x="30" y="91"/>
                    <a:pt x="30" y="91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1" y="106"/>
                    <a:pt x="91" y="106"/>
                    <a:pt x="91" y="106"/>
                  </a:cubicBezTo>
                  <a:lnTo>
                    <a:pt x="30" y="106"/>
                  </a:lnTo>
                  <a:close/>
                  <a:moveTo>
                    <a:pt x="137" y="76"/>
                  </a:moveTo>
                  <a:cubicBezTo>
                    <a:pt x="30" y="76"/>
                    <a:pt x="30" y="76"/>
                    <a:pt x="30" y="76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137" y="60"/>
                    <a:pt x="137" y="60"/>
                    <a:pt x="137" y="60"/>
                  </a:cubicBezTo>
                  <a:lnTo>
                    <a:pt x="137" y="76"/>
                  </a:lnTo>
                  <a:close/>
                  <a:moveTo>
                    <a:pt x="137" y="45"/>
                  </a:moveTo>
                  <a:cubicBezTo>
                    <a:pt x="30" y="45"/>
                    <a:pt x="30" y="45"/>
                    <a:pt x="30" y="45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137" y="30"/>
                    <a:pt x="137" y="30"/>
                    <a:pt x="137" y="30"/>
                  </a:cubicBezTo>
                  <a:lnTo>
                    <a:pt x="137" y="45"/>
                  </a:lnTo>
                  <a:close/>
                </a:path>
              </a:pathLst>
            </a:custGeom>
            <a:gradFill flip="none" rotWithShape="1">
              <a:gsLst>
                <a:gs pos="56000">
                  <a:srgbClr val="EFB600"/>
                </a:gs>
                <a:gs pos="100000">
                  <a:srgbClr val="C49500"/>
                </a:gs>
              </a:gsLst>
              <a:lin ang="60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5" name="Freeform 61"/>
          <p:cNvSpPr>
            <a:spLocks noEditPoints="1"/>
          </p:cNvSpPr>
          <p:nvPr/>
        </p:nvSpPr>
        <p:spPr bwMode="auto">
          <a:xfrm>
            <a:off x="3658652" y="2922944"/>
            <a:ext cx="175275" cy="200026"/>
          </a:xfrm>
          <a:custGeom>
            <a:avLst/>
            <a:gdLst>
              <a:gd name="T0" fmla="*/ 94 w 222"/>
              <a:gd name="T1" fmla="*/ 16 h 253"/>
              <a:gd name="T2" fmla="*/ 110 w 222"/>
              <a:gd name="T3" fmla="*/ 0 h 253"/>
              <a:gd name="T4" fmla="*/ 126 w 222"/>
              <a:gd name="T5" fmla="*/ 16 h 253"/>
              <a:gd name="T6" fmla="*/ 127 w 222"/>
              <a:gd name="T7" fmla="*/ 110 h 253"/>
              <a:gd name="T8" fmla="*/ 111 w 222"/>
              <a:gd name="T9" fmla="*/ 126 h 253"/>
              <a:gd name="T10" fmla="*/ 95 w 222"/>
              <a:gd name="T11" fmla="*/ 111 h 253"/>
              <a:gd name="T12" fmla="*/ 94 w 222"/>
              <a:gd name="T13" fmla="*/ 16 h 253"/>
              <a:gd name="T14" fmla="*/ 112 w 222"/>
              <a:gd name="T15" fmla="*/ 252 h 253"/>
              <a:gd name="T16" fmla="*/ 1 w 222"/>
              <a:gd name="T17" fmla="*/ 143 h 253"/>
              <a:gd name="T18" fmla="*/ 79 w 222"/>
              <a:gd name="T19" fmla="*/ 37 h 253"/>
              <a:gd name="T20" fmla="*/ 79 w 222"/>
              <a:gd name="T21" fmla="*/ 70 h 253"/>
              <a:gd name="T22" fmla="*/ 32 w 222"/>
              <a:gd name="T23" fmla="*/ 143 h 253"/>
              <a:gd name="T24" fmla="*/ 112 w 222"/>
              <a:gd name="T25" fmla="*/ 221 h 253"/>
              <a:gd name="T26" fmla="*/ 190 w 222"/>
              <a:gd name="T27" fmla="*/ 141 h 253"/>
              <a:gd name="T28" fmla="*/ 142 w 222"/>
              <a:gd name="T29" fmla="*/ 70 h 253"/>
              <a:gd name="T30" fmla="*/ 142 w 222"/>
              <a:gd name="T31" fmla="*/ 36 h 253"/>
              <a:gd name="T32" fmla="*/ 222 w 222"/>
              <a:gd name="T33" fmla="*/ 141 h 253"/>
              <a:gd name="T34" fmla="*/ 112 w 222"/>
              <a:gd name="T35" fmla="*/ 252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2" h="253">
                <a:moveTo>
                  <a:pt x="94" y="16"/>
                </a:moveTo>
                <a:cubicBezTo>
                  <a:pt x="94" y="7"/>
                  <a:pt x="101" y="0"/>
                  <a:pt x="110" y="0"/>
                </a:cubicBezTo>
                <a:cubicBezTo>
                  <a:pt x="119" y="0"/>
                  <a:pt x="126" y="7"/>
                  <a:pt x="126" y="16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27" y="119"/>
                  <a:pt x="120" y="126"/>
                  <a:pt x="111" y="126"/>
                </a:cubicBezTo>
                <a:cubicBezTo>
                  <a:pt x="102" y="126"/>
                  <a:pt x="95" y="119"/>
                  <a:pt x="95" y="111"/>
                </a:cubicBezTo>
                <a:lnTo>
                  <a:pt x="94" y="16"/>
                </a:lnTo>
                <a:close/>
                <a:moveTo>
                  <a:pt x="112" y="252"/>
                </a:moveTo>
                <a:cubicBezTo>
                  <a:pt x="51" y="253"/>
                  <a:pt x="1" y="204"/>
                  <a:pt x="1" y="143"/>
                </a:cubicBezTo>
                <a:cubicBezTo>
                  <a:pt x="0" y="93"/>
                  <a:pt x="33" y="51"/>
                  <a:pt x="79" y="37"/>
                </a:cubicBezTo>
                <a:cubicBezTo>
                  <a:pt x="79" y="70"/>
                  <a:pt x="79" y="70"/>
                  <a:pt x="79" y="70"/>
                </a:cubicBezTo>
                <a:cubicBezTo>
                  <a:pt x="51" y="83"/>
                  <a:pt x="32" y="110"/>
                  <a:pt x="32" y="143"/>
                </a:cubicBezTo>
                <a:cubicBezTo>
                  <a:pt x="33" y="186"/>
                  <a:pt x="68" y="221"/>
                  <a:pt x="112" y="221"/>
                </a:cubicBezTo>
                <a:cubicBezTo>
                  <a:pt x="155" y="220"/>
                  <a:pt x="190" y="185"/>
                  <a:pt x="190" y="141"/>
                </a:cubicBezTo>
                <a:cubicBezTo>
                  <a:pt x="190" y="109"/>
                  <a:pt x="170" y="82"/>
                  <a:pt x="142" y="70"/>
                </a:cubicBezTo>
                <a:cubicBezTo>
                  <a:pt x="142" y="36"/>
                  <a:pt x="142" y="36"/>
                  <a:pt x="142" y="36"/>
                </a:cubicBezTo>
                <a:cubicBezTo>
                  <a:pt x="187" y="49"/>
                  <a:pt x="221" y="91"/>
                  <a:pt x="222" y="141"/>
                </a:cubicBezTo>
                <a:cubicBezTo>
                  <a:pt x="222" y="202"/>
                  <a:pt x="173" y="252"/>
                  <a:pt x="112" y="252"/>
                </a:cubicBezTo>
                <a:close/>
              </a:path>
            </a:pathLst>
          </a:custGeom>
          <a:gradFill flip="none" rotWithShape="1">
            <a:gsLst>
              <a:gs pos="56000">
                <a:srgbClr val="009999"/>
              </a:gs>
              <a:gs pos="100000">
                <a:srgbClr val="00504E"/>
              </a:gs>
            </a:gsLst>
            <a:lin ang="6000000" scaled="0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778635" y="2893060"/>
            <a:ext cx="13246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骨干教师</a:t>
            </a:r>
            <a:r>
              <a:rPr lang="zh-CN" altLang="en-US" sz="1200" b="1" dirty="0">
                <a:solidFill>
                  <a:srgbClr val="FF0000"/>
                </a:solidFill>
              </a:rPr>
              <a:t>压担子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3540" y="4454525"/>
            <a:ext cx="13950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青年教师</a:t>
            </a:r>
            <a:r>
              <a:rPr lang="zh-CN" altLang="en-US" sz="1200" b="1" dirty="0" smtClean="0">
                <a:solidFill>
                  <a:srgbClr val="FF0000"/>
                </a:solidFill>
              </a:rPr>
              <a:t>铺路子</a:t>
            </a:r>
            <a:endParaRPr lang="zh-CN" altLang="en-US" sz="1200" b="1" dirty="0" smtClean="0">
              <a:solidFill>
                <a:srgbClr val="FF0000"/>
              </a:solidFill>
            </a:endParaRPr>
          </a:p>
        </p:txBody>
      </p:sp>
      <p:grpSp>
        <p:nvGrpSpPr>
          <p:cNvPr id="201" name="组合 200"/>
          <p:cNvGrpSpPr/>
          <p:nvPr/>
        </p:nvGrpSpPr>
        <p:grpSpPr>
          <a:xfrm>
            <a:off x="233680" y="4043680"/>
            <a:ext cx="649605" cy="1014095"/>
            <a:chOff x="2800350" y="1844675"/>
            <a:chExt cx="2079626" cy="3440113"/>
          </a:xfrm>
        </p:grpSpPr>
        <p:sp>
          <p:nvSpPr>
            <p:cNvPr id="202" name="AutoShape 72"/>
            <p:cNvSpPr>
              <a:spLocks noChangeAspect="1" noChangeArrowheads="1" noTextEdit="1"/>
            </p:cNvSpPr>
            <p:nvPr/>
          </p:nvSpPr>
          <p:spPr bwMode="auto">
            <a:xfrm>
              <a:off x="2800350" y="1844675"/>
              <a:ext cx="2049463" cy="340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Freeform 74"/>
            <p:cNvSpPr/>
            <p:nvPr/>
          </p:nvSpPr>
          <p:spPr bwMode="auto">
            <a:xfrm>
              <a:off x="4560888" y="2328863"/>
              <a:ext cx="319088" cy="333375"/>
            </a:xfrm>
            <a:custGeom>
              <a:avLst/>
              <a:gdLst>
                <a:gd name="T0" fmla="*/ 1 w 21"/>
                <a:gd name="T1" fmla="*/ 21 h 22"/>
                <a:gd name="T2" fmla="*/ 5 w 21"/>
                <a:gd name="T3" fmla="*/ 22 h 22"/>
                <a:gd name="T4" fmla="*/ 13 w 21"/>
                <a:gd name="T5" fmla="*/ 16 h 22"/>
                <a:gd name="T6" fmla="*/ 15 w 21"/>
                <a:gd name="T7" fmla="*/ 13 h 22"/>
                <a:gd name="T8" fmla="*/ 17 w 21"/>
                <a:gd name="T9" fmla="*/ 8 h 22"/>
                <a:gd name="T10" fmla="*/ 16 w 21"/>
                <a:gd name="T11" fmla="*/ 9 h 22"/>
                <a:gd name="T12" fmla="*/ 17 w 21"/>
                <a:gd name="T13" fmla="*/ 6 h 22"/>
                <a:gd name="T14" fmla="*/ 20 w 21"/>
                <a:gd name="T15" fmla="*/ 0 h 22"/>
                <a:gd name="T16" fmla="*/ 18 w 21"/>
                <a:gd name="T17" fmla="*/ 1 h 22"/>
                <a:gd name="T18" fmla="*/ 17 w 21"/>
                <a:gd name="T19" fmla="*/ 1 h 22"/>
                <a:gd name="T20" fmla="*/ 13 w 21"/>
                <a:gd name="T21" fmla="*/ 4 h 22"/>
                <a:gd name="T22" fmla="*/ 10 w 21"/>
                <a:gd name="T23" fmla="*/ 10 h 22"/>
                <a:gd name="T24" fmla="*/ 4 w 21"/>
                <a:gd name="T25" fmla="*/ 14 h 22"/>
                <a:gd name="T26" fmla="*/ 0 w 21"/>
                <a:gd name="T27" fmla="*/ 15 h 22"/>
                <a:gd name="T28" fmla="*/ 1 w 21"/>
                <a:gd name="T2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" y="21"/>
                  </a:moveTo>
                  <a:cubicBezTo>
                    <a:pt x="1" y="21"/>
                    <a:pt x="4" y="22"/>
                    <a:pt x="5" y="22"/>
                  </a:cubicBezTo>
                  <a:cubicBezTo>
                    <a:pt x="6" y="21"/>
                    <a:pt x="13" y="16"/>
                    <a:pt x="13" y="16"/>
                  </a:cubicBezTo>
                  <a:cubicBezTo>
                    <a:pt x="13" y="16"/>
                    <a:pt x="14" y="14"/>
                    <a:pt x="15" y="13"/>
                  </a:cubicBezTo>
                  <a:cubicBezTo>
                    <a:pt x="16" y="12"/>
                    <a:pt x="19" y="9"/>
                    <a:pt x="17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7"/>
                    <a:pt x="17" y="6"/>
                  </a:cubicBezTo>
                  <a:cubicBezTo>
                    <a:pt x="17" y="6"/>
                    <a:pt x="21" y="2"/>
                    <a:pt x="20" y="0"/>
                  </a:cubicBezTo>
                  <a:cubicBezTo>
                    <a:pt x="20" y="0"/>
                    <a:pt x="19" y="0"/>
                    <a:pt x="18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5" y="2"/>
                    <a:pt x="14" y="4"/>
                    <a:pt x="13" y="4"/>
                  </a:cubicBezTo>
                  <a:cubicBezTo>
                    <a:pt x="12" y="6"/>
                    <a:pt x="10" y="9"/>
                    <a:pt x="10" y="10"/>
                  </a:cubicBezTo>
                  <a:cubicBezTo>
                    <a:pt x="9" y="10"/>
                    <a:pt x="6" y="12"/>
                    <a:pt x="4" y="14"/>
                  </a:cubicBezTo>
                  <a:cubicBezTo>
                    <a:pt x="1" y="16"/>
                    <a:pt x="0" y="15"/>
                    <a:pt x="0" y="15"/>
                  </a:cubicBezTo>
                  <a:cubicBezTo>
                    <a:pt x="0" y="15"/>
                    <a:pt x="0" y="19"/>
                    <a:pt x="1" y="21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Freeform 75"/>
            <p:cNvSpPr/>
            <p:nvPr/>
          </p:nvSpPr>
          <p:spPr bwMode="auto">
            <a:xfrm>
              <a:off x="4576763" y="2328863"/>
              <a:ext cx="303213" cy="333375"/>
            </a:xfrm>
            <a:custGeom>
              <a:avLst/>
              <a:gdLst>
                <a:gd name="T0" fmla="*/ 19 w 20"/>
                <a:gd name="T1" fmla="*/ 0 h 22"/>
                <a:gd name="T2" fmla="*/ 18 w 20"/>
                <a:gd name="T3" fmla="*/ 0 h 22"/>
                <a:gd name="T4" fmla="*/ 15 w 20"/>
                <a:gd name="T5" fmla="*/ 6 h 22"/>
                <a:gd name="T6" fmla="*/ 13 w 20"/>
                <a:gd name="T7" fmla="*/ 10 h 22"/>
                <a:gd name="T8" fmla="*/ 15 w 20"/>
                <a:gd name="T9" fmla="*/ 10 h 22"/>
                <a:gd name="T10" fmla="*/ 11 w 20"/>
                <a:gd name="T11" fmla="*/ 16 h 22"/>
                <a:gd name="T12" fmla="*/ 5 w 20"/>
                <a:gd name="T13" fmla="*/ 20 h 22"/>
                <a:gd name="T14" fmla="*/ 1 w 20"/>
                <a:gd name="T15" fmla="*/ 19 h 22"/>
                <a:gd name="T16" fmla="*/ 0 w 20"/>
                <a:gd name="T17" fmla="*/ 21 h 22"/>
                <a:gd name="T18" fmla="*/ 0 w 20"/>
                <a:gd name="T19" fmla="*/ 21 h 22"/>
                <a:gd name="T20" fmla="*/ 4 w 20"/>
                <a:gd name="T21" fmla="*/ 22 h 22"/>
                <a:gd name="T22" fmla="*/ 12 w 20"/>
                <a:gd name="T23" fmla="*/ 16 h 22"/>
                <a:gd name="T24" fmla="*/ 14 w 20"/>
                <a:gd name="T25" fmla="*/ 13 h 22"/>
                <a:gd name="T26" fmla="*/ 16 w 20"/>
                <a:gd name="T27" fmla="*/ 8 h 22"/>
                <a:gd name="T28" fmla="*/ 15 w 20"/>
                <a:gd name="T29" fmla="*/ 9 h 22"/>
                <a:gd name="T30" fmla="*/ 16 w 20"/>
                <a:gd name="T31" fmla="*/ 6 h 22"/>
                <a:gd name="T32" fmla="*/ 19 w 20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2">
                  <a:moveTo>
                    <a:pt x="19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9" y="2"/>
                    <a:pt x="15" y="6"/>
                    <a:pt x="15" y="6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5" y="9"/>
                    <a:pt x="15" y="10"/>
                  </a:cubicBezTo>
                  <a:cubicBezTo>
                    <a:pt x="14" y="11"/>
                    <a:pt x="11" y="16"/>
                    <a:pt x="11" y="16"/>
                  </a:cubicBezTo>
                  <a:cubicBezTo>
                    <a:pt x="11" y="16"/>
                    <a:pt x="8" y="18"/>
                    <a:pt x="5" y="20"/>
                  </a:cubicBezTo>
                  <a:cubicBezTo>
                    <a:pt x="1" y="22"/>
                    <a:pt x="1" y="19"/>
                    <a:pt x="1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3" y="22"/>
                    <a:pt x="4" y="22"/>
                  </a:cubicBezTo>
                  <a:cubicBezTo>
                    <a:pt x="5" y="21"/>
                    <a:pt x="12" y="16"/>
                    <a:pt x="12" y="16"/>
                  </a:cubicBezTo>
                  <a:cubicBezTo>
                    <a:pt x="12" y="16"/>
                    <a:pt x="13" y="14"/>
                    <a:pt x="14" y="13"/>
                  </a:cubicBezTo>
                  <a:cubicBezTo>
                    <a:pt x="15" y="12"/>
                    <a:pt x="18" y="9"/>
                    <a:pt x="16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7"/>
                    <a:pt x="16" y="6"/>
                  </a:cubicBezTo>
                  <a:cubicBezTo>
                    <a:pt x="16" y="6"/>
                    <a:pt x="20" y="2"/>
                    <a:pt x="19" y="0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76"/>
            <p:cNvSpPr/>
            <p:nvPr/>
          </p:nvSpPr>
          <p:spPr bwMode="auto">
            <a:xfrm>
              <a:off x="4729163" y="2451100"/>
              <a:ext cx="76200" cy="74613"/>
            </a:xfrm>
            <a:custGeom>
              <a:avLst/>
              <a:gdLst>
                <a:gd name="T0" fmla="*/ 0 w 5"/>
                <a:gd name="T1" fmla="*/ 5 h 5"/>
                <a:gd name="T2" fmla="*/ 5 w 5"/>
                <a:gd name="T3" fmla="*/ 2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0" y="5"/>
                    <a:pt x="3" y="2"/>
                    <a:pt x="5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77"/>
            <p:cNvSpPr/>
            <p:nvPr/>
          </p:nvSpPr>
          <p:spPr bwMode="auto">
            <a:xfrm>
              <a:off x="4743450" y="2359025"/>
              <a:ext cx="92075" cy="92075"/>
            </a:xfrm>
            <a:custGeom>
              <a:avLst/>
              <a:gdLst>
                <a:gd name="T0" fmla="*/ 0 w 6"/>
                <a:gd name="T1" fmla="*/ 6 h 6"/>
                <a:gd name="T2" fmla="*/ 2 w 6"/>
                <a:gd name="T3" fmla="*/ 3 h 6"/>
                <a:gd name="T4" fmla="*/ 6 w 6"/>
                <a:gd name="T5" fmla="*/ 0 h 6"/>
                <a:gd name="T6" fmla="*/ 2 w 6"/>
                <a:gd name="T7" fmla="*/ 3 h 6"/>
                <a:gd name="T8" fmla="*/ 0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cubicBezTo>
                    <a:pt x="0" y="6"/>
                    <a:pt x="2" y="3"/>
                    <a:pt x="2" y="3"/>
                  </a:cubicBezTo>
                  <a:cubicBezTo>
                    <a:pt x="3" y="3"/>
                    <a:pt x="6" y="0"/>
                    <a:pt x="6" y="0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78"/>
            <p:cNvSpPr/>
            <p:nvPr/>
          </p:nvSpPr>
          <p:spPr bwMode="auto">
            <a:xfrm>
              <a:off x="4622800" y="2495550"/>
              <a:ext cx="76200" cy="182563"/>
            </a:xfrm>
            <a:custGeom>
              <a:avLst/>
              <a:gdLst>
                <a:gd name="T0" fmla="*/ 3 w 5"/>
                <a:gd name="T1" fmla="*/ 0 h 12"/>
                <a:gd name="T2" fmla="*/ 0 w 5"/>
                <a:gd name="T3" fmla="*/ 2 h 12"/>
                <a:gd name="T4" fmla="*/ 3 w 5"/>
                <a:gd name="T5" fmla="*/ 12 h 12"/>
                <a:gd name="T6" fmla="*/ 3 w 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5" y="5"/>
                    <a:pt x="3" y="0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79"/>
            <p:cNvSpPr/>
            <p:nvPr/>
          </p:nvSpPr>
          <p:spPr bwMode="auto">
            <a:xfrm>
              <a:off x="2952750" y="3435350"/>
              <a:ext cx="166688" cy="258763"/>
            </a:xfrm>
            <a:custGeom>
              <a:avLst/>
              <a:gdLst>
                <a:gd name="T0" fmla="*/ 0 w 11"/>
                <a:gd name="T1" fmla="*/ 0 h 17"/>
                <a:gd name="T2" fmla="*/ 0 w 11"/>
                <a:gd name="T3" fmla="*/ 14 h 17"/>
                <a:gd name="T4" fmla="*/ 11 w 11"/>
                <a:gd name="T5" fmla="*/ 17 h 17"/>
                <a:gd name="T6" fmla="*/ 6 w 11"/>
                <a:gd name="T7" fmla="*/ 0 h 17"/>
                <a:gd name="T8" fmla="*/ 0 w 1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0" y="0"/>
                  </a:moveTo>
                  <a:cubicBezTo>
                    <a:pt x="0" y="0"/>
                    <a:pt x="0" y="13"/>
                    <a:pt x="0" y="14"/>
                  </a:cubicBezTo>
                  <a:cubicBezTo>
                    <a:pt x="1" y="16"/>
                    <a:pt x="11" y="17"/>
                    <a:pt x="11" y="17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80"/>
            <p:cNvSpPr/>
            <p:nvPr/>
          </p:nvSpPr>
          <p:spPr bwMode="auto">
            <a:xfrm>
              <a:off x="3286125" y="2147888"/>
              <a:ext cx="242888" cy="287338"/>
            </a:xfrm>
            <a:custGeom>
              <a:avLst/>
              <a:gdLst>
                <a:gd name="T0" fmla="*/ 16 w 16"/>
                <a:gd name="T1" fmla="*/ 8 h 19"/>
                <a:gd name="T2" fmla="*/ 15 w 16"/>
                <a:gd name="T3" fmla="*/ 12 h 19"/>
                <a:gd name="T4" fmla="*/ 8 w 16"/>
                <a:gd name="T5" fmla="*/ 19 h 19"/>
                <a:gd name="T6" fmla="*/ 3 w 16"/>
                <a:gd name="T7" fmla="*/ 17 h 19"/>
                <a:gd name="T8" fmla="*/ 1 w 16"/>
                <a:gd name="T9" fmla="*/ 11 h 19"/>
                <a:gd name="T10" fmla="*/ 0 w 16"/>
                <a:gd name="T11" fmla="*/ 2 h 19"/>
                <a:gd name="T12" fmla="*/ 16 w 16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9">
                  <a:moveTo>
                    <a:pt x="16" y="8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0" y="18"/>
                    <a:pt x="8" y="19"/>
                  </a:cubicBezTo>
                  <a:cubicBezTo>
                    <a:pt x="7" y="19"/>
                    <a:pt x="3" y="17"/>
                    <a:pt x="3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5"/>
                    <a:pt x="0" y="2"/>
                  </a:cubicBezTo>
                  <a:cubicBezTo>
                    <a:pt x="0" y="0"/>
                    <a:pt x="12" y="7"/>
                    <a:pt x="16" y="8"/>
                  </a:cubicBezTo>
                  <a:close/>
                </a:path>
              </a:pathLst>
            </a:custGeom>
            <a:solidFill>
              <a:srgbClr val="D081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81"/>
            <p:cNvSpPr/>
            <p:nvPr/>
          </p:nvSpPr>
          <p:spPr bwMode="auto">
            <a:xfrm>
              <a:off x="3316288" y="2238375"/>
              <a:ext cx="166688" cy="196850"/>
            </a:xfrm>
            <a:custGeom>
              <a:avLst/>
              <a:gdLst>
                <a:gd name="T0" fmla="*/ 0 w 11"/>
                <a:gd name="T1" fmla="*/ 0 h 13"/>
                <a:gd name="T2" fmla="*/ 4 w 11"/>
                <a:gd name="T3" fmla="*/ 5 h 13"/>
                <a:gd name="T4" fmla="*/ 11 w 11"/>
                <a:gd name="T5" fmla="*/ 9 h 13"/>
                <a:gd name="T6" fmla="*/ 6 w 11"/>
                <a:gd name="T7" fmla="*/ 13 h 13"/>
                <a:gd name="T8" fmla="*/ 1 w 11"/>
                <a:gd name="T9" fmla="*/ 11 h 13"/>
                <a:gd name="T10" fmla="*/ 0 w 11"/>
                <a:gd name="T11" fmla="*/ 7 h 13"/>
                <a:gd name="T12" fmla="*/ 0 w 11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3">
                  <a:moveTo>
                    <a:pt x="0" y="0"/>
                  </a:moveTo>
                  <a:cubicBezTo>
                    <a:pt x="1" y="0"/>
                    <a:pt x="3" y="4"/>
                    <a:pt x="4" y="5"/>
                  </a:cubicBezTo>
                  <a:cubicBezTo>
                    <a:pt x="4" y="6"/>
                    <a:pt x="8" y="8"/>
                    <a:pt x="11" y="9"/>
                  </a:cubicBezTo>
                  <a:cubicBezTo>
                    <a:pt x="9" y="11"/>
                    <a:pt x="7" y="13"/>
                    <a:pt x="6" y="13"/>
                  </a:cubicBezTo>
                  <a:cubicBezTo>
                    <a:pt x="5" y="13"/>
                    <a:pt x="1" y="11"/>
                    <a:pt x="1" y="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82"/>
            <p:cNvSpPr/>
            <p:nvPr/>
          </p:nvSpPr>
          <p:spPr bwMode="auto">
            <a:xfrm>
              <a:off x="3209925" y="1844675"/>
              <a:ext cx="365125" cy="347663"/>
            </a:xfrm>
            <a:custGeom>
              <a:avLst/>
              <a:gdLst>
                <a:gd name="T0" fmla="*/ 23 w 24"/>
                <a:gd name="T1" fmla="*/ 6 h 23"/>
                <a:gd name="T2" fmla="*/ 24 w 24"/>
                <a:gd name="T3" fmla="*/ 5 h 23"/>
                <a:gd name="T4" fmla="*/ 18 w 24"/>
                <a:gd name="T5" fmla="*/ 0 h 23"/>
                <a:gd name="T6" fmla="*/ 9 w 24"/>
                <a:gd name="T7" fmla="*/ 0 h 23"/>
                <a:gd name="T8" fmla="*/ 2 w 24"/>
                <a:gd name="T9" fmla="*/ 6 h 23"/>
                <a:gd name="T10" fmla="*/ 1 w 24"/>
                <a:gd name="T11" fmla="*/ 13 h 23"/>
                <a:gd name="T12" fmla="*/ 4 w 24"/>
                <a:gd name="T13" fmla="*/ 20 h 23"/>
                <a:gd name="T14" fmla="*/ 23 w 24"/>
                <a:gd name="T1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3">
                  <a:moveTo>
                    <a:pt x="23" y="6"/>
                  </a:moveTo>
                  <a:cubicBezTo>
                    <a:pt x="23" y="6"/>
                    <a:pt x="24" y="5"/>
                    <a:pt x="24" y="5"/>
                  </a:cubicBezTo>
                  <a:cubicBezTo>
                    <a:pt x="23" y="4"/>
                    <a:pt x="21" y="0"/>
                    <a:pt x="18" y="0"/>
                  </a:cubicBezTo>
                  <a:cubicBezTo>
                    <a:pt x="15" y="0"/>
                    <a:pt x="9" y="0"/>
                    <a:pt x="9" y="0"/>
                  </a:cubicBezTo>
                  <a:cubicBezTo>
                    <a:pt x="9" y="0"/>
                    <a:pt x="4" y="3"/>
                    <a:pt x="2" y="6"/>
                  </a:cubicBezTo>
                  <a:cubicBezTo>
                    <a:pt x="0" y="9"/>
                    <a:pt x="1" y="13"/>
                    <a:pt x="1" y="13"/>
                  </a:cubicBezTo>
                  <a:cubicBezTo>
                    <a:pt x="1" y="13"/>
                    <a:pt x="0" y="19"/>
                    <a:pt x="4" y="20"/>
                  </a:cubicBezTo>
                  <a:cubicBezTo>
                    <a:pt x="4" y="20"/>
                    <a:pt x="11" y="23"/>
                    <a:pt x="23" y="6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83"/>
            <p:cNvSpPr/>
            <p:nvPr/>
          </p:nvSpPr>
          <p:spPr bwMode="auto">
            <a:xfrm>
              <a:off x="3225800" y="1935163"/>
              <a:ext cx="379413" cy="379413"/>
            </a:xfrm>
            <a:custGeom>
              <a:avLst/>
              <a:gdLst>
                <a:gd name="T0" fmla="*/ 21 w 25"/>
                <a:gd name="T1" fmla="*/ 24 h 25"/>
                <a:gd name="T2" fmla="*/ 17 w 25"/>
                <a:gd name="T3" fmla="*/ 25 h 25"/>
                <a:gd name="T4" fmla="*/ 9 w 25"/>
                <a:gd name="T5" fmla="*/ 22 h 25"/>
                <a:gd name="T6" fmla="*/ 6 w 25"/>
                <a:gd name="T7" fmla="*/ 17 h 25"/>
                <a:gd name="T8" fmla="*/ 5 w 25"/>
                <a:gd name="T9" fmla="*/ 17 h 25"/>
                <a:gd name="T10" fmla="*/ 2 w 25"/>
                <a:gd name="T11" fmla="*/ 14 h 25"/>
                <a:gd name="T12" fmla="*/ 2 w 25"/>
                <a:gd name="T13" fmla="*/ 9 h 25"/>
                <a:gd name="T14" fmla="*/ 5 w 25"/>
                <a:gd name="T15" fmla="*/ 10 h 25"/>
                <a:gd name="T16" fmla="*/ 7 w 25"/>
                <a:gd name="T17" fmla="*/ 13 h 25"/>
                <a:gd name="T18" fmla="*/ 8 w 25"/>
                <a:gd name="T19" fmla="*/ 13 h 25"/>
                <a:gd name="T20" fmla="*/ 7 w 25"/>
                <a:gd name="T21" fmla="*/ 10 h 25"/>
                <a:gd name="T22" fmla="*/ 10 w 25"/>
                <a:gd name="T23" fmla="*/ 5 h 25"/>
                <a:gd name="T24" fmla="*/ 9 w 25"/>
                <a:gd name="T25" fmla="*/ 4 h 25"/>
                <a:gd name="T26" fmla="*/ 12 w 25"/>
                <a:gd name="T27" fmla="*/ 0 h 25"/>
                <a:gd name="T28" fmla="*/ 22 w 25"/>
                <a:gd name="T29" fmla="*/ 0 h 25"/>
                <a:gd name="T30" fmla="*/ 24 w 25"/>
                <a:gd name="T31" fmla="*/ 7 h 25"/>
                <a:gd name="T32" fmla="*/ 23 w 25"/>
                <a:gd name="T33" fmla="*/ 9 h 25"/>
                <a:gd name="T34" fmla="*/ 24 w 25"/>
                <a:gd name="T35" fmla="*/ 14 h 25"/>
                <a:gd name="T36" fmla="*/ 22 w 25"/>
                <a:gd name="T37" fmla="*/ 21 h 25"/>
                <a:gd name="T38" fmla="*/ 21 w 25"/>
                <a:gd name="T3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25">
                  <a:moveTo>
                    <a:pt x="21" y="24"/>
                  </a:moveTo>
                  <a:cubicBezTo>
                    <a:pt x="21" y="24"/>
                    <a:pt x="18" y="25"/>
                    <a:pt x="17" y="25"/>
                  </a:cubicBezTo>
                  <a:cubicBezTo>
                    <a:pt x="17" y="25"/>
                    <a:pt x="11" y="25"/>
                    <a:pt x="9" y="22"/>
                  </a:cubicBezTo>
                  <a:cubicBezTo>
                    <a:pt x="7" y="19"/>
                    <a:pt x="6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4" y="17"/>
                    <a:pt x="3" y="14"/>
                    <a:pt x="2" y="14"/>
                  </a:cubicBezTo>
                  <a:cubicBezTo>
                    <a:pt x="2" y="13"/>
                    <a:pt x="0" y="10"/>
                    <a:pt x="2" y="9"/>
                  </a:cubicBezTo>
                  <a:cubicBezTo>
                    <a:pt x="3" y="8"/>
                    <a:pt x="5" y="9"/>
                    <a:pt x="5" y="10"/>
                  </a:cubicBezTo>
                  <a:cubicBezTo>
                    <a:pt x="5" y="10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7" y="10"/>
                    <a:pt x="7" y="10"/>
                  </a:cubicBezTo>
                  <a:cubicBezTo>
                    <a:pt x="8" y="9"/>
                    <a:pt x="11" y="6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3"/>
                    <a:pt x="12" y="1"/>
                    <a:pt x="12" y="0"/>
                  </a:cubicBezTo>
                  <a:cubicBezTo>
                    <a:pt x="13" y="0"/>
                    <a:pt x="19" y="0"/>
                    <a:pt x="22" y="0"/>
                  </a:cubicBezTo>
                  <a:cubicBezTo>
                    <a:pt x="22" y="0"/>
                    <a:pt x="24" y="3"/>
                    <a:pt x="24" y="7"/>
                  </a:cubicBezTo>
                  <a:cubicBezTo>
                    <a:pt x="24" y="7"/>
                    <a:pt x="24" y="8"/>
                    <a:pt x="23" y="9"/>
                  </a:cubicBezTo>
                  <a:cubicBezTo>
                    <a:pt x="23" y="9"/>
                    <a:pt x="25" y="11"/>
                    <a:pt x="24" y="14"/>
                  </a:cubicBezTo>
                  <a:cubicBezTo>
                    <a:pt x="24" y="17"/>
                    <a:pt x="22" y="20"/>
                    <a:pt x="22" y="21"/>
                  </a:cubicBezTo>
                  <a:cubicBezTo>
                    <a:pt x="22" y="22"/>
                    <a:pt x="22" y="24"/>
                    <a:pt x="21" y="24"/>
                  </a:cubicBezTo>
                  <a:close/>
                </a:path>
              </a:pathLst>
            </a:custGeom>
            <a:solidFill>
              <a:srgbClr val="F1B1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84"/>
            <p:cNvSpPr/>
            <p:nvPr/>
          </p:nvSpPr>
          <p:spPr bwMode="auto">
            <a:xfrm>
              <a:off x="3225800" y="1935163"/>
              <a:ext cx="333375" cy="379413"/>
            </a:xfrm>
            <a:custGeom>
              <a:avLst/>
              <a:gdLst>
                <a:gd name="T0" fmla="*/ 2 w 22"/>
                <a:gd name="T1" fmla="*/ 9 h 25"/>
                <a:gd name="T2" fmla="*/ 5 w 22"/>
                <a:gd name="T3" fmla="*/ 10 h 25"/>
                <a:gd name="T4" fmla="*/ 7 w 22"/>
                <a:gd name="T5" fmla="*/ 13 h 25"/>
                <a:gd name="T6" fmla="*/ 8 w 22"/>
                <a:gd name="T7" fmla="*/ 13 h 25"/>
                <a:gd name="T8" fmla="*/ 7 w 22"/>
                <a:gd name="T9" fmla="*/ 10 h 25"/>
                <a:gd name="T10" fmla="*/ 10 w 22"/>
                <a:gd name="T11" fmla="*/ 5 h 25"/>
                <a:gd name="T12" fmla="*/ 9 w 22"/>
                <a:gd name="T13" fmla="*/ 4 h 25"/>
                <a:gd name="T14" fmla="*/ 12 w 22"/>
                <a:gd name="T15" fmla="*/ 0 h 25"/>
                <a:gd name="T16" fmla="*/ 13 w 22"/>
                <a:gd name="T17" fmla="*/ 0 h 25"/>
                <a:gd name="T18" fmla="*/ 16 w 22"/>
                <a:gd name="T19" fmla="*/ 6 h 25"/>
                <a:gd name="T20" fmla="*/ 13 w 22"/>
                <a:gd name="T21" fmla="*/ 7 h 25"/>
                <a:gd name="T22" fmla="*/ 13 w 22"/>
                <a:gd name="T23" fmla="*/ 10 h 25"/>
                <a:gd name="T24" fmla="*/ 11 w 22"/>
                <a:gd name="T25" fmla="*/ 10 h 25"/>
                <a:gd name="T26" fmla="*/ 12 w 22"/>
                <a:gd name="T27" fmla="*/ 15 h 25"/>
                <a:gd name="T28" fmla="*/ 15 w 22"/>
                <a:gd name="T29" fmla="*/ 15 h 25"/>
                <a:gd name="T30" fmla="*/ 14 w 22"/>
                <a:gd name="T31" fmla="*/ 20 h 25"/>
                <a:gd name="T32" fmla="*/ 18 w 22"/>
                <a:gd name="T33" fmla="*/ 24 h 25"/>
                <a:gd name="T34" fmla="*/ 22 w 22"/>
                <a:gd name="T35" fmla="*/ 23 h 25"/>
                <a:gd name="T36" fmla="*/ 21 w 22"/>
                <a:gd name="T37" fmla="*/ 24 h 25"/>
                <a:gd name="T38" fmla="*/ 17 w 22"/>
                <a:gd name="T39" fmla="*/ 25 h 25"/>
                <a:gd name="T40" fmla="*/ 9 w 22"/>
                <a:gd name="T41" fmla="*/ 22 h 25"/>
                <a:gd name="T42" fmla="*/ 6 w 22"/>
                <a:gd name="T43" fmla="*/ 17 h 25"/>
                <a:gd name="T44" fmla="*/ 5 w 22"/>
                <a:gd name="T45" fmla="*/ 17 h 25"/>
                <a:gd name="T46" fmla="*/ 2 w 22"/>
                <a:gd name="T47" fmla="*/ 14 h 25"/>
                <a:gd name="T48" fmla="*/ 2 w 22"/>
                <a:gd name="T4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" h="25">
                  <a:moveTo>
                    <a:pt x="2" y="9"/>
                  </a:moveTo>
                  <a:cubicBezTo>
                    <a:pt x="3" y="8"/>
                    <a:pt x="5" y="9"/>
                    <a:pt x="5" y="10"/>
                  </a:cubicBezTo>
                  <a:cubicBezTo>
                    <a:pt x="5" y="10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7" y="10"/>
                    <a:pt x="7" y="10"/>
                  </a:cubicBezTo>
                  <a:cubicBezTo>
                    <a:pt x="8" y="9"/>
                    <a:pt x="11" y="6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9" y="3"/>
                    <a:pt x="12" y="1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5" y="2"/>
                    <a:pt x="17" y="6"/>
                    <a:pt x="16" y="6"/>
                  </a:cubicBezTo>
                  <a:cubicBezTo>
                    <a:pt x="15" y="6"/>
                    <a:pt x="13" y="7"/>
                    <a:pt x="13" y="7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11" y="11"/>
                    <a:pt x="11" y="14"/>
                    <a:pt x="12" y="15"/>
                  </a:cubicBezTo>
                  <a:cubicBezTo>
                    <a:pt x="13" y="16"/>
                    <a:pt x="15" y="15"/>
                    <a:pt x="15" y="15"/>
                  </a:cubicBezTo>
                  <a:cubicBezTo>
                    <a:pt x="14" y="16"/>
                    <a:pt x="14" y="19"/>
                    <a:pt x="14" y="20"/>
                  </a:cubicBezTo>
                  <a:cubicBezTo>
                    <a:pt x="14" y="21"/>
                    <a:pt x="16" y="23"/>
                    <a:pt x="18" y="24"/>
                  </a:cubicBezTo>
                  <a:cubicBezTo>
                    <a:pt x="18" y="24"/>
                    <a:pt x="20" y="23"/>
                    <a:pt x="22" y="23"/>
                  </a:cubicBezTo>
                  <a:cubicBezTo>
                    <a:pt x="22" y="24"/>
                    <a:pt x="21" y="24"/>
                    <a:pt x="21" y="24"/>
                  </a:cubicBezTo>
                  <a:cubicBezTo>
                    <a:pt x="21" y="24"/>
                    <a:pt x="18" y="25"/>
                    <a:pt x="17" y="25"/>
                  </a:cubicBezTo>
                  <a:cubicBezTo>
                    <a:pt x="17" y="25"/>
                    <a:pt x="11" y="25"/>
                    <a:pt x="9" y="22"/>
                  </a:cubicBezTo>
                  <a:cubicBezTo>
                    <a:pt x="7" y="19"/>
                    <a:pt x="6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4" y="17"/>
                    <a:pt x="3" y="14"/>
                    <a:pt x="2" y="14"/>
                  </a:cubicBezTo>
                  <a:cubicBezTo>
                    <a:pt x="2" y="13"/>
                    <a:pt x="0" y="10"/>
                    <a:pt x="2" y="9"/>
                  </a:cubicBez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85"/>
            <p:cNvSpPr/>
            <p:nvPr/>
          </p:nvSpPr>
          <p:spPr bwMode="auto">
            <a:xfrm>
              <a:off x="3059113" y="4405313"/>
              <a:ext cx="196850" cy="76200"/>
            </a:xfrm>
            <a:custGeom>
              <a:avLst/>
              <a:gdLst>
                <a:gd name="T0" fmla="*/ 5 w 13"/>
                <a:gd name="T1" fmla="*/ 5 h 5"/>
                <a:gd name="T2" fmla="*/ 8 w 13"/>
                <a:gd name="T3" fmla="*/ 0 h 5"/>
                <a:gd name="T4" fmla="*/ 5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cubicBezTo>
                    <a:pt x="8" y="5"/>
                    <a:pt x="13" y="0"/>
                    <a:pt x="8" y="0"/>
                  </a:cubicBezTo>
                  <a:cubicBezTo>
                    <a:pt x="5" y="0"/>
                    <a:pt x="0" y="5"/>
                    <a:pt x="5" y="5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86"/>
            <p:cNvSpPr/>
            <p:nvPr/>
          </p:nvSpPr>
          <p:spPr bwMode="auto">
            <a:xfrm>
              <a:off x="2936875" y="5073650"/>
              <a:ext cx="273050" cy="211138"/>
            </a:xfrm>
            <a:custGeom>
              <a:avLst/>
              <a:gdLst>
                <a:gd name="T0" fmla="*/ 6 w 18"/>
                <a:gd name="T1" fmla="*/ 0 h 14"/>
                <a:gd name="T2" fmla="*/ 0 w 18"/>
                <a:gd name="T3" fmla="*/ 12 h 14"/>
                <a:gd name="T4" fmla="*/ 15 w 18"/>
                <a:gd name="T5" fmla="*/ 9 h 14"/>
                <a:gd name="T6" fmla="*/ 16 w 18"/>
                <a:gd name="T7" fmla="*/ 6 h 14"/>
                <a:gd name="T8" fmla="*/ 17 w 18"/>
                <a:gd name="T9" fmla="*/ 1 h 14"/>
                <a:gd name="T10" fmla="*/ 6 w 1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6" y="0"/>
                  </a:moveTo>
                  <a:cubicBezTo>
                    <a:pt x="6" y="0"/>
                    <a:pt x="0" y="8"/>
                    <a:pt x="0" y="12"/>
                  </a:cubicBezTo>
                  <a:cubicBezTo>
                    <a:pt x="0" y="12"/>
                    <a:pt x="14" y="14"/>
                    <a:pt x="15" y="9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8"/>
                    <a:pt x="17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87"/>
            <p:cNvSpPr/>
            <p:nvPr/>
          </p:nvSpPr>
          <p:spPr bwMode="auto">
            <a:xfrm>
              <a:off x="3665538" y="5011738"/>
              <a:ext cx="303213" cy="273050"/>
            </a:xfrm>
            <a:custGeom>
              <a:avLst/>
              <a:gdLst>
                <a:gd name="T0" fmla="*/ 0 w 20"/>
                <a:gd name="T1" fmla="*/ 4 h 18"/>
                <a:gd name="T2" fmla="*/ 0 w 20"/>
                <a:gd name="T3" fmla="*/ 10 h 18"/>
                <a:gd name="T4" fmla="*/ 6 w 20"/>
                <a:gd name="T5" fmla="*/ 13 h 18"/>
                <a:gd name="T6" fmla="*/ 7 w 20"/>
                <a:gd name="T7" fmla="*/ 16 h 18"/>
                <a:gd name="T8" fmla="*/ 7 w 20"/>
                <a:gd name="T9" fmla="*/ 16 h 18"/>
                <a:gd name="T10" fmla="*/ 20 w 20"/>
                <a:gd name="T11" fmla="*/ 17 h 18"/>
                <a:gd name="T12" fmla="*/ 20 w 20"/>
                <a:gd name="T13" fmla="*/ 14 h 18"/>
                <a:gd name="T14" fmla="*/ 12 w 20"/>
                <a:gd name="T15" fmla="*/ 4 h 18"/>
                <a:gd name="T16" fmla="*/ 0 w 20"/>
                <a:gd name="T17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8">
                  <a:moveTo>
                    <a:pt x="0" y="4"/>
                  </a:moveTo>
                  <a:cubicBezTo>
                    <a:pt x="0" y="4"/>
                    <a:pt x="0" y="8"/>
                    <a:pt x="0" y="10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6" y="13"/>
                    <a:pt x="7" y="16"/>
                    <a:pt x="7" y="16"/>
                  </a:cubicBezTo>
                  <a:cubicBezTo>
                    <a:pt x="8" y="17"/>
                    <a:pt x="7" y="16"/>
                    <a:pt x="7" y="16"/>
                  </a:cubicBezTo>
                  <a:cubicBezTo>
                    <a:pt x="7" y="16"/>
                    <a:pt x="17" y="18"/>
                    <a:pt x="20" y="17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14" y="7"/>
                    <a:pt x="12" y="4"/>
                  </a:cubicBezTo>
                  <a:cubicBezTo>
                    <a:pt x="11" y="0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88"/>
            <p:cNvSpPr/>
            <p:nvPr/>
          </p:nvSpPr>
          <p:spPr bwMode="auto">
            <a:xfrm>
              <a:off x="2967038" y="3254375"/>
              <a:ext cx="941388" cy="1909763"/>
            </a:xfrm>
            <a:custGeom>
              <a:avLst/>
              <a:gdLst>
                <a:gd name="T0" fmla="*/ 3 w 62"/>
                <a:gd name="T1" fmla="*/ 121 h 126"/>
                <a:gd name="T2" fmla="*/ 17 w 62"/>
                <a:gd name="T3" fmla="*/ 120 h 126"/>
                <a:gd name="T4" fmla="*/ 15 w 62"/>
                <a:gd name="T5" fmla="*/ 106 h 126"/>
                <a:gd name="T6" fmla="*/ 23 w 62"/>
                <a:gd name="T7" fmla="*/ 64 h 126"/>
                <a:gd name="T8" fmla="*/ 30 w 62"/>
                <a:gd name="T9" fmla="*/ 36 h 126"/>
                <a:gd name="T10" fmla="*/ 32 w 62"/>
                <a:gd name="T11" fmla="*/ 40 h 126"/>
                <a:gd name="T12" fmla="*/ 46 w 62"/>
                <a:gd name="T13" fmla="*/ 120 h 126"/>
                <a:gd name="T14" fmla="*/ 59 w 62"/>
                <a:gd name="T15" fmla="*/ 122 h 126"/>
                <a:gd name="T16" fmla="*/ 59 w 62"/>
                <a:gd name="T17" fmla="*/ 110 h 126"/>
                <a:gd name="T18" fmla="*/ 58 w 62"/>
                <a:gd name="T19" fmla="*/ 88 h 126"/>
                <a:gd name="T20" fmla="*/ 58 w 62"/>
                <a:gd name="T21" fmla="*/ 58 h 126"/>
                <a:gd name="T22" fmla="*/ 56 w 62"/>
                <a:gd name="T23" fmla="*/ 24 h 126"/>
                <a:gd name="T24" fmla="*/ 56 w 62"/>
                <a:gd name="T25" fmla="*/ 20 h 126"/>
                <a:gd name="T26" fmla="*/ 53 w 62"/>
                <a:gd name="T27" fmla="*/ 12 h 126"/>
                <a:gd name="T28" fmla="*/ 52 w 62"/>
                <a:gd name="T29" fmla="*/ 2 h 126"/>
                <a:gd name="T30" fmla="*/ 30 w 62"/>
                <a:gd name="T31" fmla="*/ 5 h 126"/>
                <a:gd name="T32" fmla="*/ 14 w 62"/>
                <a:gd name="T33" fmla="*/ 0 h 126"/>
                <a:gd name="T34" fmla="*/ 13 w 62"/>
                <a:gd name="T35" fmla="*/ 5 h 126"/>
                <a:gd name="T36" fmla="*/ 3 w 62"/>
                <a:gd name="T37" fmla="*/ 17 h 126"/>
                <a:gd name="T38" fmla="*/ 5 w 62"/>
                <a:gd name="T39" fmla="*/ 23 h 126"/>
                <a:gd name="T40" fmla="*/ 5 w 62"/>
                <a:gd name="T41" fmla="*/ 55 h 126"/>
                <a:gd name="T42" fmla="*/ 3 w 62"/>
                <a:gd name="T43" fmla="*/ 93 h 126"/>
                <a:gd name="T44" fmla="*/ 1 w 62"/>
                <a:gd name="T45" fmla="*/ 112 h 126"/>
                <a:gd name="T46" fmla="*/ 3 w 62"/>
                <a:gd name="T47" fmla="*/ 1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2" h="126">
                  <a:moveTo>
                    <a:pt x="3" y="121"/>
                  </a:moveTo>
                  <a:cubicBezTo>
                    <a:pt x="3" y="121"/>
                    <a:pt x="16" y="124"/>
                    <a:pt x="17" y="120"/>
                  </a:cubicBezTo>
                  <a:cubicBezTo>
                    <a:pt x="18" y="116"/>
                    <a:pt x="15" y="106"/>
                    <a:pt x="15" y="106"/>
                  </a:cubicBezTo>
                  <a:cubicBezTo>
                    <a:pt x="15" y="106"/>
                    <a:pt x="22" y="65"/>
                    <a:pt x="23" y="64"/>
                  </a:cubicBezTo>
                  <a:cubicBezTo>
                    <a:pt x="24" y="64"/>
                    <a:pt x="28" y="47"/>
                    <a:pt x="30" y="36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0"/>
                    <a:pt x="39" y="111"/>
                    <a:pt x="46" y="120"/>
                  </a:cubicBezTo>
                  <a:cubicBezTo>
                    <a:pt x="46" y="120"/>
                    <a:pt x="55" y="126"/>
                    <a:pt x="59" y="122"/>
                  </a:cubicBezTo>
                  <a:cubicBezTo>
                    <a:pt x="59" y="122"/>
                    <a:pt x="62" y="119"/>
                    <a:pt x="59" y="110"/>
                  </a:cubicBezTo>
                  <a:cubicBezTo>
                    <a:pt x="59" y="110"/>
                    <a:pt x="61" y="95"/>
                    <a:pt x="58" y="88"/>
                  </a:cubicBezTo>
                  <a:cubicBezTo>
                    <a:pt x="58" y="88"/>
                    <a:pt x="58" y="63"/>
                    <a:pt x="58" y="58"/>
                  </a:cubicBezTo>
                  <a:cubicBezTo>
                    <a:pt x="58" y="53"/>
                    <a:pt x="55" y="28"/>
                    <a:pt x="56" y="2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2"/>
                    <a:pt x="37" y="6"/>
                    <a:pt x="30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4" y="14"/>
                    <a:pt x="3" y="17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4" y="48"/>
                    <a:pt x="5" y="55"/>
                  </a:cubicBezTo>
                  <a:cubicBezTo>
                    <a:pt x="5" y="55"/>
                    <a:pt x="2" y="87"/>
                    <a:pt x="3" y="93"/>
                  </a:cubicBezTo>
                  <a:cubicBezTo>
                    <a:pt x="3" y="93"/>
                    <a:pt x="0" y="109"/>
                    <a:pt x="1" y="112"/>
                  </a:cubicBezTo>
                  <a:cubicBezTo>
                    <a:pt x="2" y="115"/>
                    <a:pt x="3" y="121"/>
                    <a:pt x="3" y="121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89"/>
            <p:cNvSpPr/>
            <p:nvPr/>
          </p:nvSpPr>
          <p:spPr bwMode="auto">
            <a:xfrm>
              <a:off x="3559175" y="3527425"/>
              <a:ext cx="158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90"/>
            <p:cNvSpPr/>
            <p:nvPr/>
          </p:nvSpPr>
          <p:spPr bwMode="auto">
            <a:xfrm>
              <a:off x="3695700" y="3602038"/>
              <a:ext cx="15875" cy="158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91"/>
            <p:cNvSpPr/>
            <p:nvPr/>
          </p:nvSpPr>
          <p:spPr bwMode="auto">
            <a:xfrm>
              <a:off x="3695700" y="3754438"/>
              <a:ext cx="158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92"/>
            <p:cNvSpPr/>
            <p:nvPr/>
          </p:nvSpPr>
          <p:spPr bwMode="auto">
            <a:xfrm>
              <a:off x="3013075" y="3405188"/>
              <a:ext cx="804863" cy="1712913"/>
            </a:xfrm>
            <a:custGeom>
              <a:avLst/>
              <a:gdLst>
                <a:gd name="T0" fmla="*/ 53 w 53"/>
                <a:gd name="T1" fmla="*/ 113 h 113"/>
                <a:gd name="T2" fmla="*/ 50 w 53"/>
                <a:gd name="T3" fmla="*/ 100 h 113"/>
                <a:gd name="T4" fmla="*/ 48 w 53"/>
                <a:gd name="T5" fmla="*/ 89 h 113"/>
                <a:gd name="T6" fmla="*/ 53 w 53"/>
                <a:gd name="T7" fmla="*/ 73 h 113"/>
                <a:gd name="T8" fmla="*/ 46 w 53"/>
                <a:gd name="T9" fmla="*/ 78 h 113"/>
                <a:gd name="T10" fmla="*/ 46 w 53"/>
                <a:gd name="T11" fmla="*/ 68 h 113"/>
                <a:gd name="T12" fmla="*/ 43 w 53"/>
                <a:gd name="T13" fmla="*/ 44 h 113"/>
                <a:gd name="T14" fmla="*/ 43 w 53"/>
                <a:gd name="T15" fmla="*/ 60 h 113"/>
                <a:gd name="T16" fmla="*/ 37 w 53"/>
                <a:gd name="T17" fmla="*/ 34 h 113"/>
                <a:gd name="T18" fmla="*/ 45 w 53"/>
                <a:gd name="T19" fmla="*/ 23 h 113"/>
                <a:gd name="T20" fmla="*/ 32 w 53"/>
                <a:gd name="T21" fmla="*/ 23 h 113"/>
                <a:gd name="T22" fmla="*/ 45 w 53"/>
                <a:gd name="T23" fmla="*/ 14 h 113"/>
                <a:gd name="T24" fmla="*/ 32 w 53"/>
                <a:gd name="T25" fmla="*/ 18 h 113"/>
                <a:gd name="T26" fmla="*/ 36 w 53"/>
                <a:gd name="T27" fmla="*/ 8 h 113"/>
                <a:gd name="T28" fmla="*/ 24 w 53"/>
                <a:gd name="T29" fmla="*/ 11 h 113"/>
                <a:gd name="T30" fmla="*/ 14 w 53"/>
                <a:gd name="T31" fmla="*/ 0 h 113"/>
                <a:gd name="T32" fmla="*/ 19 w 53"/>
                <a:gd name="T33" fmla="*/ 14 h 113"/>
                <a:gd name="T34" fmla="*/ 10 w 53"/>
                <a:gd name="T35" fmla="*/ 10 h 113"/>
                <a:gd name="T36" fmla="*/ 4 w 53"/>
                <a:gd name="T37" fmla="*/ 1 h 113"/>
                <a:gd name="T38" fmla="*/ 0 w 53"/>
                <a:gd name="T39" fmla="*/ 7 h 113"/>
                <a:gd name="T40" fmla="*/ 1 w 53"/>
                <a:gd name="T41" fmla="*/ 10 h 113"/>
                <a:gd name="T42" fmla="*/ 22 w 53"/>
                <a:gd name="T43" fmla="*/ 23 h 113"/>
                <a:gd name="T44" fmla="*/ 8 w 53"/>
                <a:gd name="T45" fmla="*/ 21 h 113"/>
                <a:gd name="T46" fmla="*/ 18 w 53"/>
                <a:gd name="T47" fmla="*/ 27 h 113"/>
                <a:gd name="T48" fmla="*/ 12 w 53"/>
                <a:gd name="T49" fmla="*/ 47 h 113"/>
                <a:gd name="T50" fmla="*/ 12 w 53"/>
                <a:gd name="T51" fmla="*/ 67 h 113"/>
                <a:gd name="T52" fmla="*/ 7 w 53"/>
                <a:gd name="T53" fmla="*/ 54 h 113"/>
                <a:gd name="T54" fmla="*/ 6 w 53"/>
                <a:gd name="T55" fmla="*/ 78 h 113"/>
                <a:gd name="T56" fmla="*/ 10 w 53"/>
                <a:gd name="T57" fmla="*/ 98 h 113"/>
                <a:gd name="T58" fmla="*/ 3 w 53"/>
                <a:gd name="T59" fmla="*/ 85 h 113"/>
                <a:gd name="T60" fmla="*/ 6 w 53"/>
                <a:gd name="T61" fmla="*/ 103 h 113"/>
                <a:gd name="T62" fmla="*/ 6 w 53"/>
                <a:gd name="T63" fmla="*/ 112 h 113"/>
                <a:gd name="T64" fmla="*/ 14 w 53"/>
                <a:gd name="T65" fmla="*/ 110 h 113"/>
                <a:gd name="T66" fmla="*/ 12 w 53"/>
                <a:gd name="T67" fmla="*/ 96 h 113"/>
                <a:gd name="T68" fmla="*/ 20 w 53"/>
                <a:gd name="T69" fmla="*/ 54 h 113"/>
                <a:gd name="T70" fmla="*/ 27 w 53"/>
                <a:gd name="T71" fmla="*/ 26 h 113"/>
                <a:gd name="T72" fmla="*/ 29 w 53"/>
                <a:gd name="T73" fmla="*/ 30 h 113"/>
                <a:gd name="T74" fmla="*/ 43 w 53"/>
                <a:gd name="T75" fmla="*/ 110 h 113"/>
                <a:gd name="T76" fmla="*/ 53 w 53"/>
                <a:gd name="T77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3" h="113">
                  <a:moveTo>
                    <a:pt x="53" y="113"/>
                  </a:moveTo>
                  <a:cubicBezTo>
                    <a:pt x="52" y="108"/>
                    <a:pt x="51" y="102"/>
                    <a:pt x="50" y="100"/>
                  </a:cubicBezTo>
                  <a:cubicBezTo>
                    <a:pt x="48" y="96"/>
                    <a:pt x="48" y="89"/>
                    <a:pt x="48" y="89"/>
                  </a:cubicBezTo>
                  <a:cubicBezTo>
                    <a:pt x="52" y="88"/>
                    <a:pt x="53" y="73"/>
                    <a:pt x="53" y="73"/>
                  </a:cubicBezTo>
                  <a:cubicBezTo>
                    <a:pt x="53" y="73"/>
                    <a:pt x="48" y="79"/>
                    <a:pt x="46" y="78"/>
                  </a:cubicBezTo>
                  <a:cubicBezTo>
                    <a:pt x="44" y="78"/>
                    <a:pt x="45" y="75"/>
                    <a:pt x="46" y="68"/>
                  </a:cubicBezTo>
                  <a:cubicBezTo>
                    <a:pt x="47" y="62"/>
                    <a:pt x="43" y="44"/>
                    <a:pt x="43" y="44"/>
                  </a:cubicBezTo>
                  <a:cubicBezTo>
                    <a:pt x="44" y="49"/>
                    <a:pt x="43" y="60"/>
                    <a:pt x="43" y="60"/>
                  </a:cubicBezTo>
                  <a:cubicBezTo>
                    <a:pt x="43" y="60"/>
                    <a:pt x="38" y="40"/>
                    <a:pt x="37" y="34"/>
                  </a:cubicBezTo>
                  <a:cubicBezTo>
                    <a:pt x="37" y="29"/>
                    <a:pt x="44" y="24"/>
                    <a:pt x="45" y="23"/>
                  </a:cubicBezTo>
                  <a:cubicBezTo>
                    <a:pt x="39" y="28"/>
                    <a:pt x="32" y="23"/>
                    <a:pt x="32" y="23"/>
                  </a:cubicBezTo>
                  <a:cubicBezTo>
                    <a:pt x="35" y="22"/>
                    <a:pt x="43" y="16"/>
                    <a:pt x="45" y="14"/>
                  </a:cubicBezTo>
                  <a:cubicBezTo>
                    <a:pt x="41" y="16"/>
                    <a:pt x="32" y="18"/>
                    <a:pt x="32" y="1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4" y="14"/>
                    <a:pt x="28" y="17"/>
                    <a:pt x="24" y="11"/>
                  </a:cubicBezTo>
                  <a:cubicBezTo>
                    <a:pt x="21" y="5"/>
                    <a:pt x="14" y="0"/>
                    <a:pt x="14" y="0"/>
                  </a:cubicBezTo>
                  <a:cubicBezTo>
                    <a:pt x="17" y="4"/>
                    <a:pt x="19" y="14"/>
                    <a:pt x="19" y="14"/>
                  </a:cubicBezTo>
                  <a:cubicBezTo>
                    <a:pt x="19" y="14"/>
                    <a:pt x="17" y="13"/>
                    <a:pt x="10" y="10"/>
                  </a:cubicBezTo>
                  <a:cubicBezTo>
                    <a:pt x="5" y="8"/>
                    <a:pt x="4" y="4"/>
                    <a:pt x="4" y="1"/>
                  </a:cubicBezTo>
                  <a:cubicBezTo>
                    <a:pt x="2" y="4"/>
                    <a:pt x="1" y="6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" y="23"/>
                    <a:pt x="25" y="20"/>
                    <a:pt x="22" y="23"/>
                  </a:cubicBezTo>
                  <a:cubicBezTo>
                    <a:pt x="18" y="26"/>
                    <a:pt x="8" y="21"/>
                    <a:pt x="8" y="21"/>
                  </a:cubicBezTo>
                  <a:cubicBezTo>
                    <a:pt x="10" y="25"/>
                    <a:pt x="18" y="27"/>
                    <a:pt x="18" y="27"/>
                  </a:cubicBezTo>
                  <a:cubicBezTo>
                    <a:pt x="18" y="27"/>
                    <a:pt x="18" y="35"/>
                    <a:pt x="12" y="47"/>
                  </a:cubicBezTo>
                  <a:cubicBezTo>
                    <a:pt x="7" y="58"/>
                    <a:pt x="12" y="67"/>
                    <a:pt x="12" y="67"/>
                  </a:cubicBezTo>
                  <a:cubicBezTo>
                    <a:pt x="8" y="67"/>
                    <a:pt x="7" y="54"/>
                    <a:pt x="7" y="54"/>
                  </a:cubicBezTo>
                  <a:cubicBezTo>
                    <a:pt x="7" y="54"/>
                    <a:pt x="7" y="72"/>
                    <a:pt x="6" y="78"/>
                  </a:cubicBezTo>
                  <a:cubicBezTo>
                    <a:pt x="5" y="84"/>
                    <a:pt x="10" y="98"/>
                    <a:pt x="10" y="98"/>
                  </a:cubicBezTo>
                  <a:cubicBezTo>
                    <a:pt x="5" y="98"/>
                    <a:pt x="3" y="85"/>
                    <a:pt x="3" y="85"/>
                  </a:cubicBezTo>
                  <a:cubicBezTo>
                    <a:pt x="2" y="87"/>
                    <a:pt x="4" y="98"/>
                    <a:pt x="6" y="103"/>
                  </a:cubicBezTo>
                  <a:cubicBezTo>
                    <a:pt x="7" y="105"/>
                    <a:pt x="7" y="109"/>
                    <a:pt x="6" y="112"/>
                  </a:cubicBezTo>
                  <a:cubicBezTo>
                    <a:pt x="9" y="112"/>
                    <a:pt x="13" y="112"/>
                    <a:pt x="14" y="110"/>
                  </a:cubicBezTo>
                  <a:cubicBezTo>
                    <a:pt x="15" y="106"/>
                    <a:pt x="12" y="96"/>
                    <a:pt x="12" y="96"/>
                  </a:cubicBezTo>
                  <a:cubicBezTo>
                    <a:pt x="12" y="96"/>
                    <a:pt x="19" y="55"/>
                    <a:pt x="20" y="54"/>
                  </a:cubicBezTo>
                  <a:cubicBezTo>
                    <a:pt x="21" y="54"/>
                    <a:pt x="25" y="37"/>
                    <a:pt x="27" y="2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36" y="101"/>
                    <a:pt x="43" y="110"/>
                  </a:cubicBezTo>
                  <a:cubicBezTo>
                    <a:pt x="43" y="110"/>
                    <a:pt x="48" y="113"/>
                    <a:pt x="53" y="1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93"/>
            <p:cNvSpPr/>
            <p:nvPr/>
          </p:nvSpPr>
          <p:spPr bwMode="auto">
            <a:xfrm>
              <a:off x="2997200" y="3435350"/>
              <a:ext cx="136525" cy="196850"/>
            </a:xfrm>
            <a:custGeom>
              <a:avLst/>
              <a:gdLst>
                <a:gd name="T0" fmla="*/ 0 w 9"/>
                <a:gd name="T1" fmla="*/ 6 h 13"/>
                <a:gd name="T2" fmla="*/ 5 w 9"/>
                <a:gd name="T3" fmla="*/ 13 h 13"/>
                <a:gd name="T4" fmla="*/ 5 w 9"/>
                <a:gd name="T5" fmla="*/ 7 h 13"/>
                <a:gd name="T6" fmla="*/ 7 w 9"/>
                <a:gd name="T7" fmla="*/ 0 h 13"/>
                <a:gd name="T8" fmla="*/ 0 w 9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0" y="6"/>
                  </a:moveTo>
                  <a:cubicBezTo>
                    <a:pt x="0" y="6"/>
                    <a:pt x="2" y="12"/>
                    <a:pt x="5" y="13"/>
                  </a:cubicBezTo>
                  <a:cubicBezTo>
                    <a:pt x="5" y="13"/>
                    <a:pt x="3" y="8"/>
                    <a:pt x="5" y="7"/>
                  </a:cubicBezTo>
                  <a:cubicBezTo>
                    <a:pt x="5" y="7"/>
                    <a:pt x="9" y="4"/>
                    <a:pt x="7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E99D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94"/>
            <p:cNvSpPr/>
            <p:nvPr/>
          </p:nvSpPr>
          <p:spPr bwMode="auto">
            <a:xfrm>
              <a:off x="3059113" y="2298700"/>
              <a:ext cx="712788" cy="1030288"/>
            </a:xfrm>
            <a:custGeom>
              <a:avLst/>
              <a:gdLst>
                <a:gd name="T0" fmla="*/ 14 w 47"/>
                <a:gd name="T1" fmla="*/ 0 h 68"/>
                <a:gd name="T2" fmla="*/ 20 w 47"/>
                <a:gd name="T3" fmla="*/ 7 h 68"/>
                <a:gd name="T4" fmla="*/ 30 w 47"/>
                <a:gd name="T5" fmla="*/ 5 h 68"/>
                <a:gd name="T6" fmla="*/ 40 w 47"/>
                <a:gd name="T7" fmla="*/ 46 h 68"/>
                <a:gd name="T8" fmla="*/ 47 w 47"/>
                <a:gd name="T9" fmla="*/ 66 h 68"/>
                <a:gd name="T10" fmla="*/ 24 w 47"/>
                <a:gd name="T11" fmla="*/ 68 h 68"/>
                <a:gd name="T12" fmla="*/ 2 w 47"/>
                <a:gd name="T13" fmla="*/ 66 h 68"/>
                <a:gd name="T14" fmla="*/ 0 w 47"/>
                <a:gd name="T15" fmla="*/ 20 h 68"/>
                <a:gd name="T16" fmla="*/ 14 w 47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cubicBezTo>
                    <a:pt x="14" y="0"/>
                    <a:pt x="17" y="7"/>
                    <a:pt x="20" y="7"/>
                  </a:cubicBezTo>
                  <a:cubicBezTo>
                    <a:pt x="20" y="7"/>
                    <a:pt x="25" y="9"/>
                    <a:pt x="30" y="5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2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95"/>
            <p:cNvSpPr/>
            <p:nvPr/>
          </p:nvSpPr>
          <p:spPr bwMode="auto">
            <a:xfrm>
              <a:off x="3195638" y="2419350"/>
              <a:ext cx="150813" cy="136525"/>
            </a:xfrm>
            <a:custGeom>
              <a:avLst/>
              <a:gdLst>
                <a:gd name="T0" fmla="*/ 0 w 95"/>
                <a:gd name="T1" fmla="*/ 67 h 86"/>
                <a:gd name="T2" fmla="*/ 95 w 95"/>
                <a:gd name="T3" fmla="*/ 0 h 86"/>
                <a:gd name="T4" fmla="*/ 0 w 95"/>
                <a:gd name="T5" fmla="*/ 86 h 86"/>
                <a:gd name="T6" fmla="*/ 0 w 95"/>
                <a:gd name="T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86">
                  <a:moveTo>
                    <a:pt x="0" y="67"/>
                  </a:moveTo>
                  <a:lnTo>
                    <a:pt x="95" y="0"/>
                  </a:lnTo>
                  <a:lnTo>
                    <a:pt x="0" y="8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96"/>
            <p:cNvSpPr/>
            <p:nvPr/>
          </p:nvSpPr>
          <p:spPr bwMode="auto">
            <a:xfrm>
              <a:off x="3408363" y="2451100"/>
              <a:ext cx="333375" cy="817563"/>
            </a:xfrm>
            <a:custGeom>
              <a:avLst/>
              <a:gdLst>
                <a:gd name="T0" fmla="*/ 0 w 22"/>
                <a:gd name="T1" fmla="*/ 0 h 54"/>
                <a:gd name="T2" fmla="*/ 8 w 22"/>
                <a:gd name="T3" fmla="*/ 6 h 54"/>
                <a:gd name="T4" fmla="*/ 15 w 22"/>
                <a:gd name="T5" fmla="*/ 29 h 54"/>
                <a:gd name="T6" fmla="*/ 22 w 22"/>
                <a:gd name="T7" fmla="*/ 50 h 54"/>
                <a:gd name="T8" fmla="*/ 6 w 22"/>
                <a:gd name="T9" fmla="*/ 49 h 54"/>
                <a:gd name="T10" fmla="*/ 13 w 22"/>
                <a:gd name="T11" fmla="*/ 44 h 54"/>
                <a:gd name="T12" fmla="*/ 6 w 22"/>
                <a:gd name="T13" fmla="*/ 34 h 54"/>
                <a:gd name="T14" fmla="*/ 8 w 22"/>
                <a:gd name="T15" fmla="*/ 28 h 54"/>
                <a:gd name="T16" fmla="*/ 7 w 22"/>
                <a:gd name="T17" fmla="*/ 8 h 54"/>
                <a:gd name="T18" fmla="*/ 0 w 22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54">
                  <a:moveTo>
                    <a:pt x="0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2" y="50"/>
                    <a:pt x="9" y="54"/>
                    <a:pt x="6" y="49"/>
                  </a:cubicBezTo>
                  <a:cubicBezTo>
                    <a:pt x="6" y="49"/>
                    <a:pt x="14" y="52"/>
                    <a:pt x="13" y="44"/>
                  </a:cubicBezTo>
                  <a:cubicBezTo>
                    <a:pt x="12" y="36"/>
                    <a:pt x="8" y="37"/>
                    <a:pt x="6" y="34"/>
                  </a:cubicBezTo>
                  <a:cubicBezTo>
                    <a:pt x="6" y="34"/>
                    <a:pt x="8" y="34"/>
                    <a:pt x="8" y="28"/>
                  </a:cubicBezTo>
                  <a:cubicBezTo>
                    <a:pt x="8" y="22"/>
                    <a:pt x="7" y="8"/>
                    <a:pt x="7" y="8"/>
                  </a:cubicBezTo>
                  <a:cubicBezTo>
                    <a:pt x="7" y="8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97"/>
            <p:cNvSpPr/>
            <p:nvPr/>
          </p:nvSpPr>
          <p:spPr bwMode="auto">
            <a:xfrm>
              <a:off x="2816225" y="2328863"/>
              <a:ext cx="439738" cy="1273175"/>
            </a:xfrm>
            <a:custGeom>
              <a:avLst/>
              <a:gdLst>
                <a:gd name="T0" fmla="*/ 12 w 29"/>
                <a:gd name="T1" fmla="*/ 84 h 84"/>
                <a:gd name="T2" fmla="*/ 20 w 29"/>
                <a:gd name="T3" fmla="*/ 75 h 84"/>
                <a:gd name="T4" fmla="*/ 27 w 29"/>
                <a:gd name="T5" fmla="*/ 44 h 84"/>
                <a:gd name="T6" fmla="*/ 29 w 29"/>
                <a:gd name="T7" fmla="*/ 0 h 84"/>
                <a:gd name="T8" fmla="*/ 25 w 29"/>
                <a:gd name="T9" fmla="*/ 4 h 84"/>
                <a:gd name="T10" fmla="*/ 7 w 29"/>
                <a:gd name="T11" fmla="*/ 9 h 84"/>
                <a:gd name="T12" fmla="*/ 0 w 29"/>
                <a:gd name="T13" fmla="*/ 46 h 84"/>
                <a:gd name="T14" fmla="*/ 3 w 29"/>
                <a:gd name="T15" fmla="*/ 63 h 84"/>
                <a:gd name="T16" fmla="*/ 12 w 29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84">
                  <a:moveTo>
                    <a:pt x="12" y="84"/>
                  </a:moveTo>
                  <a:cubicBezTo>
                    <a:pt x="12" y="84"/>
                    <a:pt x="13" y="78"/>
                    <a:pt x="20" y="75"/>
                  </a:cubicBezTo>
                  <a:cubicBezTo>
                    <a:pt x="20" y="75"/>
                    <a:pt x="27" y="59"/>
                    <a:pt x="27" y="44"/>
                  </a:cubicBezTo>
                  <a:cubicBezTo>
                    <a:pt x="28" y="28"/>
                    <a:pt x="27" y="4"/>
                    <a:pt x="29" y="0"/>
                  </a:cubicBezTo>
                  <a:cubicBezTo>
                    <a:pt x="29" y="0"/>
                    <a:pt x="27" y="1"/>
                    <a:pt x="25" y="4"/>
                  </a:cubicBezTo>
                  <a:cubicBezTo>
                    <a:pt x="25" y="4"/>
                    <a:pt x="10" y="7"/>
                    <a:pt x="7" y="9"/>
                  </a:cubicBezTo>
                  <a:cubicBezTo>
                    <a:pt x="7" y="9"/>
                    <a:pt x="2" y="22"/>
                    <a:pt x="0" y="46"/>
                  </a:cubicBezTo>
                  <a:cubicBezTo>
                    <a:pt x="0" y="46"/>
                    <a:pt x="2" y="61"/>
                    <a:pt x="3" y="63"/>
                  </a:cubicBezTo>
                  <a:cubicBezTo>
                    <a:pt x="4" y="65"/>
                    <a:pt x="8" y="76"/>
                    <a:pt x="12" y="84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98"/>
            <p:cNvSpPr/>
            <p:nvPr/>
          </p:nvSpPr>
          <p:spPr bwMode="auto">
            <a:xfrm>
              <a:off x="3195638" y="3254375"/>
              <a:ext cx="515938" cy="136525"/>
            </a:xfrm>
            <a:custGeom>
              <a:avLst/>
              <a:gdLst>
                <a:gd name="T0" fmla="*/ 32 w 34"/>
                <a:gd name="T1" fmla="*/ 0 h 9"/>
                <a:gd name="T2" fmla="*/ 1 w 34"/>
                <a:gd name="T3" fmla="*/ 4 h 9"/>
                <a:gd name="T4" fmla="*/ 0 w 34"/>
                <a:gd name="T5" fmla="*/ 5 h 9"/>
                <a:gd name="T6" fmla="*/ 34 w 34"/>
                <a:gd name="T7" fmla="*/ 4 h 9"/>
                <a:gd name="T8" fmla="*/ 32 w 3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9">
                  <a:moveTo>
                    <a:pt x="32" y="0"/>
                  </a:moveTo>
                  <a:cubicBezTo>
                    <a:pt x="21" y="5"/>
                    <a:pt x="7" y="4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20" y="9"/>
                    <a:pt x="34" y="4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99"/>
            <p:cNvSpPr/>
            <p:nvPr/>
          </p:nvSpPr>
          <p:spPr bwMode="auto">
            <a:xfrm>
              <a:off x="3089275" y="2451100"/>
              <a:ext cx="150813" cy="696913"/>
            </a:xfrm>
            <a:custGeom>
              <a:avLst/>
              <a:gdLst>
                <a:gd name="T0" fmla="*/ 8 w 10"/>
                <a:gd name="T1" fmla="*/ 46 h 46"/>
                <a:gd name="T2" fmla="*/ 9 w 10"/>
                <a:gd name="T3" fmla="*/ 36 h 46"/>
                <a:gd name="T4" fmla="*/ 10 w 10"/>
                <a:gd name="T5" fmla="*/ 34 h 46"/>
                <a:gd name="T6" fmla="*/ 1 w 10"/>
                <a:gd name="T7" fmla="*/ 5 h 46"/>
                <a:gd name="T8" fmla="*/ 4 w 10"/>
                <a:gd name="T9" fmla="*/ 4 h 46"/>
                <a:gd name="T10" fmla="*/ 1 w 10"/>
                <a:gd name="T11" fmla="*/ 0 h 46"/>
                <a:gd name="T12" fmla="*/ 3 w 10"/>
                <a:gd name="T13" fmla="*/ 4 h 46"/>
                <a:gd name="T14" fmla="*/ 0 w 10"/>
                <a:gd name="T15" fmla="*/ 5 h 46"/>
                <a:gd name="T16" fmla="*/ 8 w 10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6">
                  <a:moveTo>
                    <a:pt x="8" y="46"/>
                  </a:moveTo>
                  <a:cubicBezTo>
                    <a:pt x="9" y="43"/>
                    <a:pt x="9" y="39"/>
                    <a:pt x="9" y="36"/>
                  </a:cubicBezTo>
                  <a:cubicBezTo>
                    <a:pt x="10" y="35"/>
                    <a:pt x="10" y="34"/>
                    <a:pt x="10" y="34"/>
                  </a:cubicBezTo>
                  <a:cubicBezTo>
                    <a:pt x="6" y="23"/>
                    <a:pt x="1" y="5"/>
                    <a:pt x="1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2"/>
                    <a:pt x="1" y="0"/>
                    <a:pt x="1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4" y="22"/>
                    <a:pt x="7" y="38"/>
                    <a:pt x="8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00"/>
            <p:cNvSpPr/>
            <p:nvPr/>
          </p:nvSpPr>
          <p:spPr bwMode="auto">
            <a:xfrm>
              <a:off x="3103563" y="2784475"/>
              <a:ext cx="0" cy="74613"/>
            </a:xfrm>
            <a:custGeom>
              <a:avLst/>
              <a:gdLst>
                <a:gd name="T0" fmla="*/ 1 h 5"/>
                <a:gd name="T1" fmla="*/ 5 h 5"/>
                <a:gd name="T2" fmla="*/ 2 h 5"/>
                <a:gd name="T3" fmla="*/ 1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1"/>
                  </a:moveTo>
                  <a:cubicBezTo>
                    <a:pt x="0" y="0"/>
                    <a:pt x="0" y="1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01"/>
            <p:cNvSpPr/>
            <p:nvPr/>
          </p:nvSpPr>
          <p:spPr bwMode="auto">
            <a:xfrm>
              <a:off x="2860675" y="2541588"/>
              <a:ext cx="288925" cy="923925"/>
            </a:xfrm>
            <a:custGeom>
              <a:avLst/>
              <a:gdLst>
                <a:gd name="T0" fmla="*/ 19 w 19"/>
                <a:gd name="T1" fmla="*/ 57 h 61"/>
                <a:gd name="T2" fmla="*/ 17 w 19"/>
                <a:gd name="T3" fmla="*/ 44 h 61"/>
                <a:gd name="T4" fmla="*/ 16 w 19"/>
                <a:gd name="T5" fmla="*/ 21 h 61"/>
                <a:gd name="T6" fmla="*/ 14 w 19"/>
                <a:gd name="T7" fmla="*/ 38 h 61"/>
                <a:gd name="T8" fmla="*/ 13 w 19"/>
                <a:gd name="T9" fmla="*/ 17 h 61"/>
                <a:gd name="T10" fmla="*/ 13 w 19"/>
                <a:gd name="T11" fmla="*/ 44 h 61"/>
                <a:gd name="T12" fmla="*/ 8 w 19"/>
                <a:gd name="T13" fmla="*/ 27 h 61"/>
                <a:gd name="T14" fmla="*/ 6 w 19"/>
                <a:gd name="T15" fmla="*/ 0 h 61"/>
                <a:gd name="T16" fmla="*/ 6 w 19"/>
                <a:gd name="T17" fmla="*/ 25 h 61"/>
                <a:gd name="T18" fmla="*/ 0 w 19"/>
                <a:gd name="T19" fmla="*/ 19 h 61"/>
                <a:gd name="T20" fmla="*/ 6 w 19"/>
                <a:gd name="T21" fmla="*/ 28 h 61"/>
                <a:gd name="T22" fmla="*/ 4 w 19"/>
                <a:gd name="T23" fmla="*/ 30 h 61"/>
                <a:gd name="T24" fmla="*/ 6 w 19"/>
                <a:gd name="T25" fmla="*/ 32 h 61"/>
                <a:gd name="T26" fmla="*/ 1 w 19"/>
                <a:gd name="T27" fmla="*/ 35 h 61"/>
                <a:gd name="T28" fmla="*/ 7 w 19"/>
                <a:gd name="T29" fmla="*/ 35 h 61"/>
                <a:gd name="T30" fmla="*/ 2 w 19"/>
                <a:gd name="T31" fmla="*/ 37 h 61"/>
                <a:gd name="T32" fmla="*/ 9 w 19"/>
                <a:gd name="T33" fmla="*/ 41 h 61"/>
                <a:gd name="T34" fmla="*/ 17 w 19"/>
                <a:gd name="T35" fmla="*/ 61 h 61"/>
                <a:gd name="T36" fmla="*/ 19 w 19"/>
                <a:gd name="T37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61">
                  <a:moveTo>
                    <a:pt x="19" y="57"/>
                  </a:moveTo>
                  <a:cubicBezTo>
                    <a:pt x="17" y="52"/>
                    <a:pt x="17" y="44"/>
                    <a:pt x="17" y="44"/>
                  </a:cubicBezTo>
                  <a:cubicBezTo>
                    <a:pt x="17" y="37"/>
                    <a:pt x="16" y="27"/>
                    <a:pt x="16" y="21"/>
                  </a:cubicBezTo>
                  <a:cubicBezTo>
                    <a:pt x="16" y="28"/>
                    <a:pt x="14" y="38"/>
                    <a:pt x="14" y="38"/>
                  </a:cubicBezTo>
                  <a:cubicBezTo>
                    <a:pt x="14" y="32"/>
                    <a:pt x="13" y="17"/>
                    <a:pt x="13" y="17"/>
                  </a:cubicBezTo>
                  <a:cubicBezTo>
                    <a:pt x="13" y="17"/>
                    <a:pt x="13" y="44"/>
                    <a:pt x="13" y="44"/>
                  </a:cubicBezTo>
                  <a:cubicBezTo>
                    <a:pt x="9" y="40"/>
                    <a:pt x="8" y="27"/>
                    <a:pt x="8" y="27"/>
                  </a:cubicBezTo>
                  <a:cubicBezTo>
                    <a:pt x="9" y="19"/>
                    <a:pt x="6" y="0"/>
                    <a:pt x="6" y="0"/>
                  </a:cubicBezTo>
                  <a:cubicBezTo>
                    <a:pt x="6" y="0"/>
                    <a:pt x="8" y="23"/>
                    <a:pt x="6" y="25"/>
                  </a:cubicBezTo>
                  <a:cubicBezTo>
                    <a:pt x="3" y="27"/>
                    <a:pt x="0" y="19"/>
                    <a:pt x="0" y="19"/>
                  </a:cubicBezTo>
                  <a:cubicBezTo>
                    <a:pt x="1" y="25"/>
                    <a:pt x="5" y="28"/>
                    <a:pt x="6" y="28"/>
                  </a:cubicBezTo>
                  <a:cubicBezTo>
                    <a:pt x="5" y="28"/>
                    <a:pt x="4" y="30"/>
                    <a:pt x="4" y="30"/>
                  </a:cubicBezTo>
                  <a:cubicBezTo>
                    <a:pt x="6" y="30"/>
                    <a:pt x="6" y="32"/>
                    <a:pt x="6" y="32"/>
                  </a:cubicBezTo>
                  <a:cubicBezTo>
                    <a:pt x="5" y="32"/>
                    <a:pt x="1" y="35"/>
                    <a:pt x="1" y="35"/>
                  </a:cubicBezTo>
                  <a:cubicBezTo>
                    <a:pt x="4" y="34"/>
                    <a:pt x="7" y="35"/>
                    <a:pt x="7" y="35"/>
                  </a:cubicBezTo>
                  <a:cubicBezTo>
                    <a:pt x="5" y="35"/>
                    <a:pt x="2" y="37"/>
                    <a:pt x="2" y="37"/>
                  </a:cubicBezTo>
                  <a:cubicBezTo>
                    <a:pt x="6" y="36"/>
                    <a:pt x="8" y="40"/>
                    <a:pt x="9" y="41"/>
                  </a:cubicBezTo>
                  <a:cubicBezTo>
                    <a:pt x="9" y="42"/>
                    <a:pt x="14" y="54"/>
                    <a:pt x="17" y="61"/>
                  </a:cubicBezTo>
                  <a:cubicBezTo>
                    <a:pt x="17" y="61"/>
                    <a:pt x="18" y="59"/>
                    <a:pt x="19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102"/>
            <p:cNvSpPr/>
            <p:nvPr/>
          </p:nvSpPr>
          <p:spPr bwMode="auto">
            <a:xfrm>
              <a:off x="3498850" y="2359025"/>
              <a:ext cx="1200150" cy="1365250"/>
            </a:xfrm>
            <a:custGeom>
              <a:avLst/>
              <a:gdLst>
                <a:gd name="T0" fmla="*/ 0 w 79"/>
                <a:gd name="T1" fmla="*/ 2 h 90"/>
                <a:gd name="T2" fmla="*/ 2 w 79"/>
                <a:gd name="T3" fmla="*/ 37 h 90"/>
                <a:gd name="T4" fmla="*/ 28 w 79"/>
                <a:gd name="T5" fmla="*/ 90 h 90"/>
                <a:gd name="T6" fmla="*/ 33 w 79"/>
                <a:gd name="T7" fmla="*/ 86 h 90"/>
                <a:gd name="T8" fmla="*/ 26 w 79"/>
                <a:gd name="T9" fmla="*/ 42 h 90"/>
                <a:gd name="T10" fmla="*/ 24 w 79"/>
                <a:gd name="T11" fmla="*/ 25 h 90"/>
                <a:gd name="T12" fmla="*/ 38 w 79"/>
                <a:gd name="T13" fmla="*/ 26 h 90"/>
                <a:gd name="T14" fmla="*/ 41 w 79"/>
                <a:gd name="T15" fmla="*/ 28 h 90"/>
                <a:gd name="T16" fmla="*/ 56 w 79"/>
                <a:gd name="T17" fmla="*/ 25 h 90"/>
                <a:gd name="T18" fmla="*/ 78 w 79"/>
                <a:gd name="T19" fmla="*/ 22 h 90"/>
                <a:gd name="T20" fmla="*/ 75 w 79"/>
                <a:gd name="T21" fmla="*/ 10 h 90"/>
                <a:gd name="T22" fmla="*/ 43 w 79"/>
                <a:gd name="T23" fmla="*/ 12 h 90"/>
                <a:gd name="T24" fmla="*/ 32 w 79"/>
                <a:gd name="T25" fmla="*/ 11 h 90"/>
                <a:gd name="T26" fmla="*/ 27 w 79"/>
                <a:gd name="T27" fmla="*/ 11 h 90"/>
                <a:gd name="T28" fmla="*/ 25 w 79"/>
                <a:gd name="T29" fmla="*/ 8 h 90"/>
                <a:gd name="T30" fmla="*/ 22 w 79"/>
                <a:gd name="T31" fmla="*/ 8 h 90"/>
                <a:gd name="T32" fmla="*/ 20 w 79"/>
                <a:gd name="T33" fmla="*/ 2 h 90"/>
                <a:gd name="T34" fmla="*/ 9 w 79"/>
                <a:gd name="T35" fmla="*/ 1 h 90"/>
                <a:gd name="T36" fmla="*/ 3 w 79"/>
                <a:gd name="T37" fmla="*/ 0 h 90"/>
                <a:gd name="T38" fmla="*/ 0 w 79"/>
                <a:gd name="T39" fmla="*/ 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90">
                  <a:moveTo>
                    <a:pt x="0" y="2"/>
                  </a:moveTo>
                  <a:cubicBezTo>
                    <a:pt x="0" y="2"/>
                    <a:pt x="0" y="25"/>
                    <a:pt x="2" y="37"/>
                  </a:cubicBezTo>
                  <a:cubicBezTo>
                    <a:pt x="2" y="37"/>
                    <a:pt x="14" y="82"/>
                    <a:pt x="28" y="90"/>
                  </a:cubicBezTo>
                  <a:cubicBezTo>
                    <a:pt x="28" y="90"/>
                    <a:pt x="33" y="87"/>
                    <a:pt x="33" y="86"/>
                  </a:cubicBezTo>
                  <a:cubicBezTo>
                    <a:pt x="34" y="84"/>
                    <a:pt x="27" y="45"/>
                    <a:pt x="26" y="42"/>
                  </a:cubicBezTo>
                  <a:cubicBezTo>
                    <a:pt x="25" y="39"/>
                    <a:pt x="24" y="25"/>
                    <a:pt x="24" y="25"/>
                  </a:cubicBezTo>
                  <a:cubicBezTo>
                    <a:pt x="24" y="25"/>
                    <a:pt x="36" y="26"/>
                    <a:pt x="38" y="26"/>
                  </a:cubicBezTo>
                  <a:cubicBezTo>
                    <a:pt x="38" y="26"/>
                    <a:pt x="38" y="29"/>
                    <a:pt x="41" y="28"/>
                  </a:cubicBezTo>
                  <a:cubicBezTo>
                    <a:pt x="44" y="28"/>
                    <a:pt x="55" y="26"/>
                    <a:pt x="56" y="25"/>
                  </a:cubicBezTo>
                  <a:cubicBezTo>
                    <a:pt x="58" y="25"/>
                    <a:pt x="77" y="22"/>
                    <a:pt x="78" y="22"/>
                  </a:cubicBezTo>
                  <a:cubicBezTo>
                    <a:pt x="79" y="21"/>
                    <a:pt x="76" y="11"/>
                    <a:pt x="75" y="10"/>
                  </a:cubicBezTo>
                  <a:cubicBezTo>
                    <a:pt x="75" y="9"/>
                    <a:pt x="49" y="11"/>
                    <a:pt x="43" y="12"/>
                  </a:cubicBezTo>
                  <a:cubicBezTo>
                    <a:pt x="43" y="12"/>
                    <a:pt x="33" y="11"/>
                    <a:pt x="32" y="11"/>
                  </a:cubicBezTo>
                  <a:cubicBezTo>
                    <a:pt x="31" y="10"/>
                    <a:pt x="27" y="11"/>
                    <a:pt x="27" y="11"/>
                  </a:cubicBezTo>
                  <a:cubicBezTo>
                    <a:pt x="27" y="11"/>
                    <a:pt x="26" y="8"/>
                    <a:pt x="25" y="8"/>
                  </a:cubicBezTo>
                  <a:cubicBezTo>
                    <a:pt x="25" y="8"/>
                    <a:pt x="22" y="8"/>
                    <a:pt x="22" y="8"/>
                  </a:cubicBezTo>
                  <a:cubicBezTo>
                    <a:pt x="22" y="8"/>
                    <a:pt x="23" y="4"/>
                    <a:pt x="20" y="2"/>
                  </a:cubicBezTo>
                  <a:cubicBezTo>
                    <a:pt x="16" y="1"/>
                    <a:pt x="11" y="2"/>
                    <a:pt x="9" y="1"/>
                  </a:cubicBezTo>
                  <a:cubicBezTo>
                    <a:pt x="7" y="0"/>
                    <a:pt x="3" y="0"/>
                    <a:pt x="3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103"/>
            <p:cNvSpPr/>
            <p:nvPr/>
          </p:nvSpPr>
          <p:spPr bwMode="auto">
            <a:xfrm>
              <a:off x="3498850" y="2374900"/>
              <a:ext cx="1154113" cy="1257300"/>
            </a:xfrm>
            <a:custGeom>
              <a:avLst/>
              <a:gdLst>
                <a:gd name="T0" fmla="*/ 74 w 76"/>
                <a:gd name="T1" fmla="*/ 10 h 83"/>
                <a:gd name="T2" fmla="*/ 45 w 76"/>
                <a:gd name="T3" fmla="*/ 13 h 83"/>
                <a:gd name="T4" fmla="*/ 31 w 76"/>
                <a:gd name="T5" fmla="*/ 21 h 83"/>
                <a:gd name="T6" fmla="*/ 39 w 76"/>
                <a:gd name="T7" fmla="*/ 13 h 83"/>
                <a:gd name="T8" fmla="*/ 29 w 76"/>
                <a:gd name="T9" fmla="*/ 21 h 83"/>
                <a:gd name="T10" fmla="*/ 35 w 76"/>
                <a:gd name="T11" fmla="*/ 13 h 83"/>
                <a:gd name="T12" fmla="*/ 26 w 76"/>
                <a:gd name="T13" fmla="*/ 20 h 83"/>
                <a:gd name="T14" fmla="*/ 28 w 76"/>
                <a:gd name="T15" fmla="*/ 13 h 83"/>
                <a:gd name="T16" fmla="*/ 29 w 76"/>
                <a:gd name="T17" fmla="*/ 12 h 83"/>
                <a:gd name="T18" fmla="*/ 27 w 76"/>
                <a:gd name="T19" fmla="*/ 12 h 83"/>
                <a:gd name="T20" fmla="*/ 24 w 76"/>
                <a:gd name="T21" fmla="*/ 18 h 83"/>
                <a:gd name="T22" fmla="*/ 25 w 76"/>
                <a:gd name="T23" fmla="*/ 11 h 83"/>
                <a:gd name="T24" fmla="*/ 22 w 76"/>
                <a:gd name="T25" fmla="*/ 15 h 83"/>
                <a:gd name="T26" fmla="*/ 22 w 76"/>
                <a:gd name="T27" fmla="*/ 15 h 83"/>
                <a:gd name="T28" fmla="*/ 21 w 76"/>
                <a:gd name="T29" fmla="*/ 2 h 83"/>
                <a:gd name="T30" fmla="*/ 20 w 76"/>
                <a:gd name="T31" fmla="*/ 1 h 83"/>
                <a:gd name="T32" fmla="*/ 15 w 76"/>
                <a:gd name="T33" fmla="*/ 1 h 83"/>
                <a:gd name="T34" fmla="*/ 15 w 76"/>
                <a:gd name="T35" fmla="*/ 1 h 83"/>
                <a:gd name="T36" fmla="*/ 9 w 76"/>
                <a:gd name="T37" fmla="*/ 1 h 83"/>
                <a:gd name="T38" fmla="*/ 13 w 76"/>
                <a:gd name="T39" fmla="*/ 4 h 83"/>
                <a:gd name="T40" fmla="*/ 1 w 76"/>
                <a:gd name="T41" fmla="*/ 0 h 83"/>
                <a:gd name="T42" fmla="*/ 0 w 76"/>
                <a:gd name="T43" fmla="*/ 1 h 83"/>
                <a:gd name="T44" fmla="*/ 0 w 76"/>
                <a:gd name="T45" fmla="*/ 2 h 83"/>
                <a:gd name="T46" fmla="*/ 5 w 76"/>
                <a:gd name="T47" fmla="*/ 6 h 83"/>
                <a:gd name="T48" fmla="*/ 2 w 76"/>
                <a:gd name="T49" fmla="*/ 22 h 83"/>
                <a:gd name="T50" fmla="*/ 1 w 76"/>
                <a:gd name="T51" fmla="*/ 33 h 83"/>
                <a:gd name="T52" fmla="*/ 2 w 76"/>
                <a:gd name="T53" fmla="*/ 36 h 83"/>
                <a:gd name="T54" fmla="*/ 3 w 76"/>
                <a:gd name="T55" fmla="*/ 41 h 83"/>
                <a:gd name="T56" fmla="*/ 6 w 76"/>
                <a:gd name="T57" fmla="*/ 23 h 83"/>
                <a:gd name="T58" fmla="*/ 8 w 76"/>
                <a:gd name="T59" fmla="*/ 7 h 83"/>
                <a:gd name="T60" fmla="*/ 7 w 76"/>
                <a:gd name="T61" fmla="*/ 24 h 83"/>
                <a:gd name="T62" fmla="*/ 8 w 76"/>
                <a:gd name="T63" fmla="*/ 42 h 83"/>
                <a:gd name="T64" fmla="*/ 21 w 76"/>
                <a:gd name="T65" fmla="*/ 74 h 83"/>
                <a:gd name="T66" fmla="*/ 28 w 76"/>
                <a:gd name="T67" fmla="*/ 83 h 83"/>
                <a:gd name="T68" fmla="*/ 25 w 76"/>
                <a:gd name="T69" fmla="*/ 51 h 83"/>
                <a:gd name="T70" fmla="*/ 23 w 76"/>
                <a:gd name="T71" fmla="*/ 23 h 83"/>
                <a:gd name="T72" fmla="*/ 33 w 76"/>
                <a:gd name="T73" fmla="*/ 22 h 83"/>
                <a:gd name="T74" fmla="*/ 43 w 76"/>
                <a:gd name="T75" fmla="*/ 21 h 83"/>
                <a:gd name="T76" fmla="*/ 41 w 76"/>
                <a:gd name="T77" fmla="*/ 23 h 83"/>
                <a:gd name="T78" fmla="*/ 52 w 76"/>
                <a:gd name="T79" fmla="*/ 22 h 83"/>
                <a:gd name="T80" fmla="*/ 76 w 76"/>
                <a:gd name="T81" fmla="*/ 19 h 83"/>
                <a:gd name="T82" fmla="*/ 74 w 76"/>
                <a:gd name="T83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3">
                  <a:moveTo>
                    <a:pt x="74" y="10"/>
                  </a:moveTo>
                  <a:cubicBezTo>
                    <a:pt x="72" y="9"/>
                    <a:pt x="45" y="13"/>
                    <a:pt x="45" y="13"/>
                  </a:cubicBezTo>
                  <a:cubicBezTo>
                    <a:pt x="45" y="13"/>
                    <a:pt x="35" y="21"/>
                    <a:pt x="31" y="21"/>
                  </a:cubicBezTo>
                  <a:cubicBezTo>
                    <a:pt x="31" y="21"/>
                    <a:pt x="41" y="16"/>
                    <a:pt x="39" y="13"/>
                  </a:cubicBezTo>
                  <a:cubicBezTo>
                    <a:pt x="37" y="10"/>
                    <a:pt x="29" y="21"/>
                    <a:pt x="29" y="21"/>
                  </a:cubicBezTo>
                  <a:cubicBezTo>
                    <a:pt x="29" y="21"/>
                    <a:pt x="31" y="15"/>
                    <a:pt x="35" y="13"/>
                  </a:cubicBezTo>
                  <a:cubicBezTo>
                    <a:pt x="35" y="13"/>
                    <a:pt x="30" y="11"/>
                    <a:pt x="26" y="20"/>
                  </a:cubicBezTo>
                  <a:cubicBezTo>
                    <a:pt x="26" y="20"/>
                    <a:pt x="27" y="15"/>
                    <a:pt x="28" y="13"/>
                  </a:cubicBezTo>
                  <a:cubicBezTo>
                    <a:pt x="29" y="13"/>
                    <a:pt x="29" y="12"/>
                    <a:pt x="29" y="12"/>
                  </a:cubicBezTo>
                  <a:cubicBezTo>
                    <a:pt x="31" y="11"/>
                    <a:pt x="28" y="11"/>
                    <a:pt x="27" y="12"/>
                  </a:cubicBezTo>
                  <a:cubicBezTo>
                    <a:pt x="25" y="13"/>
                    <a:pt x="24" y="18"/>
                    <a:pt x="24" y="18"/>
                  </a:cubicBezTo>
                  <a:cubicBezTo>
                    <a:pt x="24" y="18"/>
                    <a:pt x="22" y="12"/>
                    <a:pt x="25" y="11"/>
                  </a:cubicBezTo>
                  <a:cubicBezTo>
                    <a:pt x="25" y="11"/>
                    <a:pt x="21" y="9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21"/>
                    <a:pt x="16" y="6"/>
                    <a:pt x="21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18" y="1"/>
                    <a:pt x="17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9" y="1"/>
                    <a:pt x="9" y="1"/>
                  </a:cubicBezTo>
                  <a:cubicBezTo>
                    <a:pt x="10" y="1"/>
                    <a:pt x="11" y="4"/>
                    <a:pt x="13" y="4"/>
                  </a:cubicBezTo>
                  <a:cubicBezTo>
                    <a:pt x="13" y="4"/>
                    <a:pt x="5" y="4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" y="4"/>
                    <a:pt x="4" y="6"/>
                    <a:pt x="5" y="6"/>
                  </a:cubicBezTo>
                  <a:cubicBezTo>
                    <a:pt x="7" y="7"/>
                    <a:pt x="2" y="11"/>
                    <a:pt x="2" y="22"/>
                  </a:cubicBezTo>
                  <a:cubicBezTo>
                    <a:pt x="2" y="26"/>
                    <a:pt x="2" y="30"/>
                    <a:pt x="1" y="33"/>
                  </a:cubicBezTo>
                  <a:cubicBezTo>
                    <a:pt x="1" y="34"/>
                    <a:pt x="2" y="35"/>
                    <a:pt x="2" y="36"/>
                  </a:cubicBezTo>
                  <a:cubicBezTo>
                    <a:pt x="2" y="36"/>
                    <a:pt x="2" y="38"/>
                    <a:pt x="3" y="4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6" y="42"/>
                    <a:pt x="8" y="42"/>
                  </a:cubicBezTo>
                  <a:cubicBezTo>
                    <a:pt x="10" y="43"/>
                    <a:pt x="20" y="74"/>
                    <a:pt x="21" y="74"/>
                  </a:cubicBezTo>
                  <a:cubicBezTo>
                    <a:pt x="22" y="75"/>
                    <a:pt x="28" y="83"/>
                    <a:pt x="28" y="83"/>
                  </a:cubicBezTo>
                  <a:cubicBezTo>
                    <a:pt x="28" y="83"/>
                    <a:pt x="25" y="54"/>
                    <a:pt x="25" y="51"/>
                  </a:cubicBezTo>
                  <a:cubicBezTo>
                    <a:pt x="25" y="49"/>
                    <a:pt x="23" y="23"/>
                    <a:pt x="23" y="23"/>
                  </a:cubicBezTo>
                  <a:cubicBezTo>
                    <a:pt x="23" y="23"/>
                    <a:pt x="32" y="23"/>
                    <a:pt x="33" y="22"/>
                  </a:cubicBezTo>
                  <a:cubicBezTo>
                    <a:pt x="35" y="22"/>
                    <a:pt x="41" y="21"/>
                    <a:pt x="43" y="21"/>
                  </a:cubicBezTo>
                  <a:cubicBezTo>
                    <a:pt x="43" y="21"/>
                    <a:pt x="40" y="22"/>
                    <a:pt x="41" y="23"/>
                  </a:cubicBezTo>
                  <a:cubicBezTo>
                    <a:pt x="42" y="25"/>
                    <a:pt x="49" y="23"/>
                    <a:pt x="52" y="22"/>
                  </a:cubicBezTo>
                  <a:cubicBezTo>
                    <a:pt x="54" y="22"/>
                    <a:pt x="76" y="19"/>
                    <a:pt x="76" y="19"/>
                  </a:cubicBezTo>
                  <a:cubicBezTo>
                    <a:pt x="76" y="19"/>
                    <a:pt x="76" y="11"/>
                    <a:pt x="74" y="10"/>
                  </a:cubicBez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04"/>
            <p:cNvSpPr/>
            <p:nvPr/>
          </p:nvSpPr>
          <p:spPr bwMode="auto">
            <a:xfrm>
              <a:off x="3255963" y="2389188"/>
              <a:ext cx="196850" cy="819150"/>
            </a:xfrm>
            <a:custGeom>
              <a:avLst/>
              <a:gdLst>
                <a:gd name="T0" fmla="*/ 0 w 13"/>
                <a:gd name="T1" fmla="*/ 49 h 54"/>
                <a:gd name="T2" fmla="*/ 7 w 13"/>
                <a:gd name="T3" fmla="*/ 54 h 54"/>
                <a:gd name="T4" fmla="*/ 13 w 13"/>
                <a:gd name="T5" fmla="*/ 48 h 54"/>
                <a:gd name="T6" fmla="*/ 11 w 13"/>
                <a:gd name="T7" fmla="*/ 12 h 54"/>
                <a:gd name="T8" fmla="*/ 9 w 13"/>
                <a:gd name="T9" fmla="*/ 7 h 54"/>
                <a:gd name="T10" fmla="*/ 11 w 13"/>
                <a:gd name="T11" fmla="*/ 3 h 54"/>
                <a:gd name="T12" fmla="*/ 7 w 13"/>
                <a:gd name="T13" fmla="*/ 1 h 54"/>
                <a:gd name="T14" fmla="*/ 4 w 13"/>
                <a:gd name="T15" fmla="*/ 6 h 54"/>
                <a:gd name="T16" fmla="*/ 2 w 13"/>
                <a:gd name="T17" fmla="*/ 11 h 54"/>
                <a:gd name="T18" fmla="*/ 0 w 13"/>
                <a:gd name="T19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4">
                  <a:moveTo>
                    <a:pt x="0" y="49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1" y="13"/>
                    <a:pt x="11" y="12"/>
                  </a:cubicBezTo>
                  <a:cubicBezTo>
                    <a:pt x="11" y="11"/>
                    <a:pt x="9" y="7"/>
                    <a:pt x="9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9" y="0"/>
                    <a:pt x="7" y="1"/>
                  </a:cubicBezTo>
                  <a:cubicBezTo>
                    <a:pt x="5" y="2"/>
                    <a:pt x="4" y="6"/>
                    <a:pt x="4" y="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1212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8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8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8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1" grpId="0"/>
      <p:bldP spid="167951" grpId="1"/>
      <p:bldP spid="52" grpId="0" animBg="1"/>
      <p:bldP spid="55" grpId="0" animBg="1"/>
      <p:bldP spid="4" grpId="0" animBg="1"/>
      <p:bldP spid="57" grpId="0" animBg="1"/>
      <p:bldP spid="54" grpId="0" animBg="1"/>
      <p:bldP spid="58" grpId="0" animBg="1"/>
      <p:bldP spid="94" grpId="0"/>
      <p:bldP spid="96" grpId="0"/>
      <p:bldP spid="97" grpId="0"/>
      <p:bldP spid="98" grpId="0"/>
      <p:bldP spid="105" grpId="0" animBg="1"/>
      <p:bldP spid="108" grpId="0"/>
      <p:bldP spid="10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4" y="118747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  <a:endPara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隶书" charset="0"/>
                <a:ea typeface="迷你简隶书" charset="0"/>
              </a:endParaRP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  <a:endParaRPr lang="zh-CN" altLang="en-US" sz="3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二、校本课程，特色化开发。</a:t>
            </a:r>
            <a:endParaRPr lang="zh-CN" altLang="en-US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3798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" y="1117602"/>
            <a:ext cx="4085590" cy="108902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796" name="图片 1" descr="教育部推进项目结果截图"/>
          <p:cNvPicPr>
            <a:picLocks noChangeAspect="1"/>
          </p:cNvPicPr>
          <p:nvPr/>
        </p:nvPicPr>
        <p:blipFill>
          <a:blip r:embed="rId3" cstate="print"/>
          <a:srcRect t="22513" b="34589"/>
          <a:stretch>
            <a:fillRect/>
          </a:stretch>
        </p:blipFill>
        <p:spPr>
          <a:xfrm>
            <a:off x="4168779" y="574042"/>
            <a:ext cx="2304415" cy="2177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1" descr="三精证书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4945" y="807720"/>
            <a:ext cx="2529840" cy="1709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845" y="2422525"/>
            <a:ext cx="5481955" cy="2738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884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75" y="2270443"/>
            <a:ext cx="2914650" cy="28898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7374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735012" y="1993619"/>
            <a:ext cx="1470458" cy="147103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6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一个中心</a:t>
            </a:r>
            <a:endParaRPr lang="en-US" altLang="zh-CN" sz="1705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zh-CN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核心素养</a:t>
            </a:r>
            <a:endParaRPr lang="zh-CN" altLang="zh-CN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575459" y="1200418"/>
            <a:ext cx="890880" cy="890082"/>
          </a:xfrm>
          <a:prstGeom prst="ellipse">
            <a:avLst/>
          </a:prstGeom>
          <a:solidFill>
            <a:srgbClr val="6A9ED3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两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大聚焦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664371" y="3057748"/>
            <a:ext cx="890880" cy="890082"/>
          </a:xfrm>
          <a:prstGeom prst="ellipse">
            <a:avLst/>
          </a:prstGeom>
          <a:solidFill>
            <a:srgbClr val="6A9ED3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机制</a:t>
            </a:r>
            <a:endParaRPr lang="zh-CN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722637" y="1284387"/>
            <a:ext cx="2227165" cy="40513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280" b="1" dirty="0"/>
              <a:t> </a:t>
            </a:r>
            <a:r>
              <a:rPr lang="zh-CN" altLang="en-US" sz="1600" b="1" dirty="0" smtClean="0">
                <a:solidFill>
                  <a:schemeClr val="tx1"/>
                </a:solidFill>
              </a:rPr>
              <a:t>国家课程校本化实施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469252" y="1284387"/>
            <a:ext cx="2115185" cy="405130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tx1"/>
                </a:solidFill>
              </a:rPr>
              <a:t>校本课程特色化开发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136618" y="2209245"/>
            <a:ext cx="3304498" cy="41234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705" b="1" dirty="0">
                <a:solidFill>
                  <a:schemeClr val="tx1"/>
                </a:solidFill>
              </a:rPr>
              <a:t>目标导向与集群合作的开发机制</a:t>
            </a:r>
            <a:endParaRPr lang="zh-CN" altLang="en-US" sz="1705" b="1" dirty="0">
              <a:solidFill>
                <a:schemeClr val="tx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123718" y="2736318"/>
            <a:ext cx="3317398" cy="41234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705" b="1" dirty="0">
                <a:solidFill>
                  <a:schemeClr val="tx1"/>
                </a:solidFill>
              </a:rPr>
              <a:t>分项负责与团队共研的实施机制</a:t>
            </a:r>
            <a:endParaRPr lang="zh-CN" altLang="en-US" sz="1705" b="1" dirty="0">
              <a:solidFill>
                <a:schemeClr val="tx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136622" y="3249263"/>
            <a:ext cx="3304497" cy="41234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705" b="1" dirty="0">
                <a:solidFill>
                  <a:schemeClr val="tx1"/>
                </a:solidFill>
              </a:rPr>
              <a:t>环境装备与教师发展的联动机制</a:t>
            </a:r>
            <a:endParaRPr lang="zh-CN" altLang="en-US" sz="1705" b="1" dirty="0">
              <a:solidFill>
                <a:schemeClr val="tx1"/>
              </a:solidFill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4136619" y="3741658"/>
            <a:ext cx="3304496" cy="41234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705" b="1" dirty="0">
                <a:solidFill>
                  <a:schemeClr val="tx1"/>
                </a:solidFill>
              </a:rPr>
              <a:t>常态运行与动态管理的保障机制</a:t>
            </a:r>
            <a:endParaRPr lang="zh-CN" altLang="en-US" sz="1705" b="1" dirty="0">
              <a:solidFill>
                <a:schemeClr val="tx1"/>
              </a:solidFill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136619" y="4247984"/>
            <a:ext cx="3304496" cy="41234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705" b="1" dirty="0">
                <a:solidFill>
                  <a:schemeClr val="tx1"/>
                </a:solidFill>
              </a:rPr>
              <a:t>主体多元与方式多样的评价机制</a:t>
            </a:r>
            <a:endParaRPr lang="zh-CN" altLang="en-US" sz="1705" b="1" dirty="0">
              <a:solidFill>
                <a:schemeClr val="tx1"/>
              </a:solidFill>
            </a:endParaRPr>
          </a:p>
        </p:txBody>
      </p:sp>
      <p:cxnSp>
        <p:nvCxnSpPr>
          <p:cNvPr id="34" name="直接连接符 33"/>
          <p:cNvCxnSpPr>
            <a:stCxn id="4" idx="7"/>
            <a:endCxn id="5" idx="3"/>
          </p:cNvCxnSpPr>
          <p:nvPr/>
        </p:nvCxnSpPr>
        <p:spPr>
          <a:xfrm flipV="1">
            <a:off x="1990130" y="1960151"/>
            <a:ext cx="715799" cy="248895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973753" y="3211174"/>
            <a:ext cx="726043" cy="253481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621084" y="209213"/>
            <a:ext cx="6111804" cy="5727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130" b="1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二、如何达“课程育人”之所境？</a:t>
            </a:r>
            <a:endParaRPr lang="zh-CN" altLang="en-US" sz="3130" b="1" smtClean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3636010" y="2275205"/>
            <a:ext cx="360000" cy="23050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9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9" grpId="0" bldLvl="0" animBg="1"/>
      <p:bldP spid="13" grpId="0" bldLvl="0" animBg="1"/>
      <p:bldP spid="14" grpId="0" bldLvl="0" animBg="1"/>
      <p:bldP spid="18" grpId="0" bldLvl="0" animBg="1"/>
      <p:bldP spid="23" grpId="0" bldLvl="0" animBg="1"/>
      <p:bldP spid="29" grpId="0" bldLvl="0" animBg="1"/>
      <p:bldP spid="17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椭圆 1"/>
          <p:cNvSpPr/>
          <p:nvPr/>
        </p:nvSpPr>
        <p:spPr>
          <a:xfrm>
            <a:off x="3549662" y="968560"/>
            <a:ext cx="1836204" cy="2129518"/>
          </a:xfrm>
          <a:custGeom>
            <a:avLst/>
            <a:gdLst/>
            <a:ahLst/>
            <a:cxnLst/>
            <a:rect l="l" t="t" r="r" b="b"/>
            <a:pathLst>
              <a:path w="3240360" h="3757972">
                <a:moveTo>
                  <a:pt x="1620180" y="0"/>
                </a:moveTo>
                <a:cubicBezTo>
                  <a:pt x="2514981" y="0"/>
                  <a:pt x="3240360" y="725379"/>
                  <a:pt x="3240360" y="1620180"/>
                </a:cubicBezTo>
                <a:cubicBezTo>
                  <a:pt x="3240360" y="2212023"/>
                  <a:pt x="2923020" y="2729746"/>
                  <a:pt x="2448272" y="3010903"/>
                </a:cubicBezTo>
                <a:lnTo>
                  <a:pt x="2448272" y="3511913"/>
                </a:lnTo>
                <a:cubicBezTo>
                  <a:pt x="2448272" y="3647808"/>
                  <a:pt x="2338108" y="3757972"/>
                  <a:pt x="2202213" y="3757972"/>
                </a:cubicBezTo>
                <a:lnTo>
                  <a:pt x="1038147" y="3757972"/>
                </a:lnTo>
                <a:cubicBezTo>
                  <a:pt x="902252" y="3757972"/>
                  <a:pt x="792088" y="3647808"/>
                  <a:pt x="792088" y="3511913"/>
                </a:cubicBezTo>
                <a:lnTo>
                  <a:pt x="792088" y="3010903"/>
                </a:lnTo>
                <a:cubicBezTo>
                  <a:pt x="317340" y="2729746"/>
                  <a:pt x="0" y="2212023"/>
                  <a:pt x="0" y="1620180"/>
                </a:cubicBezTo>
                <a:cubicBezTo>
                  <a:pt x="0" y="725379"/>
                  <a:pt x="725379" y="0"/>
                  <a:pt x="1620180" y="0"/>
                </a:cubicBezTo>
                <a:close/>
              </a:path>
            </a:pathLst>
          </a:custGeom>
          <a:solidFill>
            <a:sysClr val="window" lastClr="FFFFFF"/>
          </a:solidFill>
          <a:ln w="2032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047080" y="3249467"/>
            <a:ext cx="857792" cy="177471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4121524" y="3505342"/>
            <a:ext cx="708905" cy="178887"/>
          </a:xfrm>
          <a:prstGeom prst="roundRect">
            <a:avLst>
              <a:gd name="adj" fmla="val 50000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047080" y="3762633"/>
            <a:ext cx="857792" cy="177471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4205699" y="4018509"/>
            <a:ext cx="540557" cy="136406"/>
          </a:xfrm>
          <a:prstGeom prst="roundRect">
            <a:avLst>
              <a:gd name="adj" fmla="val 50000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307524" y="914554"/>
            <a:ext cx="486054" cy="48605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793578" y="1238590"/>
            <a:ext cx="648072" cy="27003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35" name="椭圆 34"/>
          <p:cNvSpPr/>
          <p:nvPr/>
        </p:nvSpPr>
        <p:spPr>
          <a:xfrm rot="8309691">
            <a:off x="6257948" y="1311495"/>
            <a:ext cx="486054" cy="48605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rot="8309691">
            <a:off x="5609111" y="1633512"/>
            <a:ext cx="648072" cy="27003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37" name="椭圆 36"/>
          <p:cNvSpPr/>
          <p:nvPr/>
        </p:nvSpPr>
        <p:spPr>
          <a:xfrm rot="17818244">
            <a:off x="2859660" y="3482078"/>
            <a:ext cx="486054" cy="48605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直接连接符 37"/>
          <p:cNvCxnSpPr/>
          <p:nvPr/>
        </p:nvCxnSpPr>
        <p:spPr>
          <a:xfrm rot="17818244">
            <a:off x="3228363" y="3182676"/>
            <a:ext cx="648072" cy="27003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39" name="椭圆 38"/>
          <p:cNvSpPr/>
          <p:nvPr/>
        </p:nvSpPr>
        <p:spPr>
          <a:xfrm rot="12106883">
            <a:off x="5574444" y="3542025"/>
            <a:ext cx="486054" cy="48605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rot="12106883">
            <a:off x="5047016" y="3239018"/>
            <a:ext cx="648072" cy="27003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41" name="TextBox 40"/>
          <p:cNvSpPr txBox="1"/>
          <p:nvPr/>
        </p:nvSpPr>
        <p:spPr>
          <a:xfrm flipH="1">
            <a:off x="3603668" y="1465501"/>
            <a:ext cx="172819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具体举措</a:t>
            </a:r>
            <a:endParaRPr kumimoji="0" lang="zh-CN" altLang="en-US" sz="45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2256202" y="1001638"/>
            <a:ext cx="602689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27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2801342" y="3565113"/>
            <a:ext cx="602689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kumimoji="0" lang="zh-CN" altLang="en-US" sz="27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6210515" y="1389658"/>
            <a:ext cx="602689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27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5523386" y="3612584"/>
            <a:ext cx="602689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7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kumimoji="0" lang="zh-CN" altLang="en-US" sz="27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flipH="1">
            <a:off x="1875475" y="1541807"/>
            <a:ext cx="1214754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 smtClean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hlinkClick r:id="rId2" action="ppaction://hlinkfile"/>
              </a:rPr>
              <a:t>梳理整合，制定规划。</a:t>
            </a:r>
            <a:endParaRPr kumimoji="0" lang="zh-CN" altLang="en-US" sz="1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flipH="1">
            <a:off x="5933146" y="1939099"/>
            <a:ext cx="1214754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规范循序，</a:t>
            </a:r>
            <a:endParaRPr kumimoji="0" lang="zh-CN" altLang="en-US" sz="1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关注过程。</a:t>
            </a:r>
            <a:endParaRPr kumimoji="0" lang="zh-CN" altLang="en-US" sz="1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flipH="1">
            <a:off x="2469541" y="4099339"/>
            <a:ext cx="1214754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时空延展，</a:t>
            </a:r>
            <a:endParaRPr kumimoji="0" lang="zh-CN" altLang="en-US" sz="1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转变方式。</a:t>
            </a:r>
            <a:endParaRPr kumimoji="0" lang="zh-CN" altLang="en-US" sz="1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5223847" y="4153345"/>
            <a:ext cx="1214754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资源建设，文化浸润。</a:t>
            </a:r>
            <a:endParaRPr kumimoji="0" lang="zh-CN" altLang="en-US" sz="1800" b="1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4" y="118747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  <a:endPara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隶书" charset="0"/>
                <a:ea typeface="迷你简隶书" charset="0"/>
              </a:endParaRP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  <a:endParaRPr lang="zh-CN" altLang="en-US" sz="3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39" grpId="0" animBg="1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 cstate="print"/>
          <a:srcRect r="26295" b="28086"/>
          <a:stretch>
            <a:fillRect/>
          </a:stretch>
        </p:blipFill>
        <p:spPr bwMode="auto">
          <a:xfrm>
            <a:off x="123673" y="2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32415" y="251146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95312" y="387872"/>
            <a:ext cx="27162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2.</a:t>
            </a:r>
            <a:r>
              <a:rPr lang="zh-CN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规范循序，关注过程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3570594" y="329955"/>
          <a:ext cx="5010462" cy="152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005" y="2210014"/>
            <a:ext cx="3074630" cy="2361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229" y="2207204"/>
            <a:ext cx="3080252" cy="2361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0524" y="2223940"/>
            <a:ext cx="3013402" cy="2261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矩形 14"/>
          <p:cNvSpPr/>
          <p:nvPr/>
        </p:nvSpPr>
        <p:spPr>
          <a:xfrm>
            <a:off x="1038792" y="1212643"/>
            <a:ext cx="176062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zh-CN" altLang="en-US" sz="2400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16" name="文本框 99"/>
          <p:cNvSpPr/>
          <p:nvPr/>
        </p:nvSpPr>
        <p:spPr>
          <a:xfrm>
            <a:off x="902124" y="1068427"/>
            <a:ext cx="1953101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自主</a:t>
            </a:r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选课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7224" b="7844"/>
          <a:stretch>
            <a:fillRect/>
          </a:stretch>
        </p:blipFill>
        <p:spPr>
          <a:xfrm rot="5866978">
            <a:off x="2029084" y="2328883"/>
            <a:ext cx="3124431" cy="21237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r="10665" b="9998"/>
          <a:stretch>
            <a:fillRect/>
          </a:stretch>
        </p:blipFill>
        <p:spPr>
          <a:xfrm rot="4996099">
            <a:off x="4239251" y="2159702"/>
            <a:ext cx="3104928" cy="2164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r="6688" b="5671"/>
          <a:stretch>
            <a:fillRect/>
          </a:stretch>
        </p:blipFill>
        <p:spPr>
          <a:xfrm rot="4982607">
            <a:off x="-219588" y="2351084"/>
            <a:ext cx="3225935" cy="2164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文本框 99"/>
          <p:cNvSpPr/>
          <p:nvPr/>
        </p:nvSpPr>
        <p:spPr>
          <a:xfrm>
            <a:off x="933507" y="1093428"/>
            <a:ext cx="1953101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走班上课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/>
          <a:stretch>
            <a:fillRect/>
          </a:stretch>
        </p:blipFill>
        <p:spPr>
          <a:xfrm rot="5904536">
            <a:off x="6456498" y="2294978"/>
            <a:ext cx="2962789" cy="2082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475508"/>
            <a:ext cx="3486329" cy="2614746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15" y="1676223"/>
            <a:ext cx="3073665" cy="2305248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6" name="图片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38243">
            <a:off x="6557293" y="1941162"/>
            <a:ext cx="2139974" cy="2862528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99"/>
          <p:cNvSpPr/>
          <p:nvPr/>
        </p:nvSpPr>
        <p:spPr>
          <a:xfrm>
            <a:off x="902124" y="1068427"/>
            <a:ext cx="1953101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巡视指导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29" name="图片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1" y="1847830"/>
            <a:ext cx="1940554" cy="1455416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07" y="3565978"/>
            <a:ext cx="1940554" cy="1455416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67" y="1859017"/>
            <a:ext cx="1940554" cy="1455416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99" y="3472663"/>
            <a:ext cx="1940554" cy="1455416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1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27" y="1839964"/>
            <a:ext cx="1940554" cy="1455416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1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43" y="3469171"/>
            <a:ext cx="1940554" cy="1455416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46" y="1851496"/>
            <a:ext cx="1940554" cy="1455416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99"/>
          <p:cNvSpPr/>
          <p:nvPr/>
        </p:nvSpPr>
        <p:spPr>
          <a:xfrm>
            <a:off x="906362" y="1036402"/>
            <a:ext cx="1953101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期末展评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P spid="15" grpId="0"/>
      <p:bldP spid="15" grpId="1"/>
      <p:bldP spid="16" grpId="0" bldLvl="0" animBg="1"/>
      <p:bldP spid="16" grpId="1" bldLvl="0" animBg="1"/>
      <p:bldP spid="21" grpId="0" bldLvl="0" animBg="1"/>
      <p:bldP spid="21" grpId="1" bldLvl="0" animBg="1"/>
      <p:bldP spid="28" grpId="0" bldLvl="0" animBg="1"/>
      <p:bldP spid="28" grpId="1" bldLvl="0" animBg="1"/>
      <p:bldP spid="3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 cstate="print"/>
          <a:srcRect r="26295" b="28086"/>
          <a:stretch>
            <a:fillRect/>
          </a:stretch>
        </p:blipFill>
        <p:spPr bwMode="auto">
          <a:xfrm>
            <a:off x="123673" y="2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32415" y="251146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95312" y="387872"/>
            <a:ext cx="27162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2.</a:t>
            </a:r>
            <a:r>
              <a:rPr lang="zh-CN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规范循序，关注过程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9"/>
          <p:cNvSpPr/>
          <p:nvPr/>
        </p:nvSpPr>
        <p:spPr>
          <a:xfrm>
            <a:off x="2891818" y="776625"/>
            <a:ext cx="2551442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网络平台建设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3" y="1660729"/>
            <a:ext cx="3113321" cy="3181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11" y="178594"/>
            <a:ext cx="3387674" cy="4964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 cstate="print"/>
          <a:srcRect r="26295" b="28086"/>
          <a:stretch>
            <a:fillRect/>
          </a:stretch>
        </p:blipFill>
        <p:spPr bwMode="auto">
          <a:xfrm>
            <a:off x="123673" y="2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32415" y="251146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95312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时空延展</a:t>
            </a:r>
            <a:r>
              <a:rPr lang="zh-CN" altLang="zh-CN" sz="1500" b="1" dirty="0">
                <a:solidFill>
                  <a:schemeClr val="bg1"/>
                </a:solidFill>
              </a:rPr>
              <a:t>，</a:t>
            </a: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转变方式。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99"/>
          <p:cNvSpPr/>
          <p:nvPr/>
        </p:nvSpPr>
        <p:spPr>
          <a:xfrm>
            <a:off x="3408269" y="385105"/>
            <a:ext cx="3167957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拓宽</a:t>
            </a:r>
            <a:r>
              <a:rPr lang="zh-CN" altLang="zh-C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时空，弹性课时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8415" y="1219043"/>
            <a:ext cx="8805877" cy="3579558"/>
            <a:chOff x="420028" y="2400047"/>
            <a:chExt cx="9795870" cy="3486148"/>
          </a:xfrm>
        </p:grpSpPr>
        <p:sp>
          <p:nvSpPr>
            <p:cNvPr id="6" name="文本框 2"/>
            <p:cNvSpPr txBox="1"/>
            <p:nvPr/>
          </p:nvSpPr>
          <p:spPr>
            <a:xfrm>
              <a:off x="3493851" y="2400047"/>
              <a:ext cx="2323891" cy="292251"/>
            </a:xfrm>
            <a:prstGeom prst="rect">
              <a:avLst/>
            </a:prstGeom>
            <a:solidFill>
              <a:srgbClr val="92D050"/>
            </a:solidFill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350" b="1" noProof="1">
                  <a:latin typeface="微软雅黑" panose="020B0503020204020204" pitchFamily="34" charset="-122"/>
                  <a:cs typeface="+mn-ea"/>
                </a:rPr>
                <a:t>“</a:t>
              </a:r>
              <a:r>
                <a:rPr lang="zh-CN" altLang="en-US" sz="1350" b="1" noProof="1">
                  <a:latin typeface="微软雅黑" panose="020B0503020204020204" pitchFamily="34" charset="-122"/>
                  <a:cs typeface="+mn-ea"/>
                </a:rPr>
                <a:t>垃圾去哪儿</a:t>
              </a:r>
              <a:r>
                <a:rPr lang="en-US" altLang="zh-CN" sz="1350" b="1" noProof="1">
                  <a:latin typeface="微软雅黑" panose="020B0503020204020204" pitchFamily="34" charset="-122"/>
                  <a:cs typeface="+mn-ea"/>
                </a:rPr>
                <a:t>”</a:t>
              </a:r>
              <a:r>
                <a:rPr lang="zh-CN" altLang="en-US" sz="1350" b="1" noProof="1">
                  <a:latin typeface="微软雅黑" panose="020B0503020204020204" pitchFamily="34" charset="-122"/>
                  <a:cs typeface="+mn-ea"/>
                </a:rPr>
                <a:t>系列活动</a:t>
              </a:r>
              <a:endParaRPr lang="zh-CN" altLang="en-US" sz="1350" b="1" noProof="1">
                <a:latin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 bwMode="auto">
            <a:xfrm>
              <a:off x="420028" y="2851620"/>
              <a:ext cx="6657563" cy="2417937"/>
              <a:chOff x="-370" y="3231"/>
              <a:chExt cx="10486" cy="3809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-370" y="3231"/>
                <a:ext cx="10486" cy="1786"/>
                <a:chOff x="-370" y="3231"/>
                <a:chExt cx="10486" cy="1786"/>
              </a:xfrm>
            </p:grpSpPr>
            <p:pic>
              <p:nvPicPr>
                <p:cNvPr id="14" name="图片 4" descr="341041490926150352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-370" y="3231"/>
                  <a:ext cx="2196" cy="1648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5" name="图片 6" descr="432081488768980486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8017" y="3444"/>
                  <a:ext cx="2099" cy="1573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6" name="图片 7" descr="458781488782930271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5996" y="3334"/>
                  <a:ext cx="2236" cy="1675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7" name="图片 8" descr="607791489533171335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4180" y="3317"/>
                  <a:ext cx="2151" cy="1614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8" name="图片 19" descr="复件 6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54" y="3347"/>
                  <a:ext cx="2677" cy="1505"/>
                </a:xfrm>
                <a:prstGeom prst="ellipse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9" name="组合 15"/>
              <p:cNvGrpSpPr/>
              <p:nvPr/>
            </p:nvGrpSpPr>
            <p:grpSpPr bwMode="auto">
              <a:xfrm>
                <a:off x="-351" y="5174"/>
                <a:ext cx="9506" cy="1866"/>
                <a:chOff x="-351" y="4888"/>
                <a:chExt cx="9506" cy="1866"/>
              </a:xfrm>
            </p:grpSpPr>
            <p:pic>
              <p:nvPicPr>
                <p:cNvPr id="10" name="图片 5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-351" y="4888"/>
                  <a:ext cx="2177" cy="1709"/>
                </a:xfrm>
                <a:prstGeom prst="snip2DiagRect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1" name="图片 16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826" y="4995"/>
                  <a:ext cx="2140" cy="1709"/>
                </a:xfrm>
                <a:prstGeom prst="snip2DiagRect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2" name="图片 17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4066" y="5058"/>
                  <a:ext cx="2326" cy="1696"/>
                </a:xfrm>
                <a:prstGeom prst="snip2DiagRect">
                  <a:avLst/>
                </a:prstGeom>
                <a:noFill/>
                <a:ln w="25400">
                  <a:solidFill>
                    <a:srgbClr val="F3F3F3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3" name="文本框 3"/>
                <p:cNvSpPr txBox="1"/>
                <p:nvPr/>
              </p:nvSpPr>
              <p:spPr>
                <a:xfrm>
                  <a:off x="7315" y="5209"/>
                  <a:ext cx="1840" cy="460"/>
                </a:xfrm>
                <a:prstGeom prst="rect">
                  <a:avLst/>
                </a:prstGeom>
                <a:solidFill>
                  <a:srgbClr val="FFC000"/>
                </a:solidFill>
                <a:ln w="25400">
                  <a:solidFill>
                    <a:srgbClr val="F3F3F3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350" b="1" noProof="1">
                      <a:latin typeface="微软雅黑" panose="020B0503020204020204" pitchFamily="34" charset="-122"/>
                      <a:cs typeface="+mn-ea"/>
                    </a:rPr>
                    <a:t>社区活动中</a:t>
                  </a:r>
                  <a:endParaRPr lang="zh-CN" altLang="en-US" sz="1350" b="1" noProof="1">
                    <a:latin typeface="微软雅黑" panose="020B0503020204020204" pitchFamily="34" charset="-122"/>
                    <a:cs typeface="+mn-ea"/>
                  </a:endParaRPr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 bwMode="auto">
            <a:xfrm>
              <a:off x="2933929" y="4684568"/>
              <a:ext cx="4580890" cy="1201627"/>
              <a:chOff x="2196" y="6118"/>
              <a:chExt cx="7214" cy="1893"/>
            </a:xfrm>
          </p:grpSpPr>
          <p:pic>
            <p:nvPicPr>
              <p:cNvPr id="20" name="图片 3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954" y="6118"/>
                <a:ext cx="2456" cy="1843"/>
              </a:xfrm>
              <a:prstGeom prst="roundRec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图片 9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369" y="6118"/>
                <a:ext cx="2523" cy="1893"/>
              </a:xfrm>
              <a:prstGeom prst="roundRec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文本框 4"/>
              <p:cNvSpPr txBox="1"/>
              <p:nvPr/>
            </p:nvSpPr>
            <p:spPr>
              <a:xfrm>
                <a:off x="2196" y="7240"/>
                <a:ext cx="1840" cy="460"/>
              </a:xfrm>
              <a:prstGeom prst="rect">
                <a:avLst/>
              </a:prstGeom>
              <a:solidFill>
                <a:srgbClr val="B88CDD"/>
              </a:solidFill>
              <a:ln w="25400">
                <a:solidFill>
                  <a:srgbClr val="F3F3F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350" b="1" noProof="1">
                    <a:latin typeface="微软雅黑" panose="020B0503020204020204" pitchFamily="34" charset="-122"/>
                    <a:cs typeface="+mn-ea"/>
                  </a:rPr>
                  <a:t>来到福利院</a:t>
                </a:r>
                <a:endParaRPr lang="zh-CN" altLang="en-US" sz="1350" b="1" noProof="1">
                  <a:latin typeface="微软雅黑" panose="020B0503020204020204" pitchFamily="34" charset="-122"/>
                  <a:cs typeface="+mn-ea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 bwMode="auto">
            <a:xfrm>
              <a:off x="7380171" y="4171729"/>
              <a:ext cx="2813091" cy="1667937"/>
              <a:chOff x="9636" y="6012"/>
              <a:chExt cx="4428" cy="2626"/>
            </a:xfrm>
          </p:grpSpPr>
          <p:pic>
            <p:nvPicPr>
              <p:cNvPr id="24" name="图片 13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1257" y="6012"/>
                <a:ext cx="2807" cy="1924"/>
              </a:xfrm>
              <a:prstGeom prst="flowChartInputOutpu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图片 15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636" y="6057"/>
                <a:ext cx="2505" cy="1879"/>
              </a:xfrm>
              <a:prstGeom prst="flowChartInputOutput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6" name="文本框 5"/>
              <p:cNvSpPr txBox="1"/>
              <p:nvPr/>
            </p:nvSpPr>
            <p:spPr>
              <a:xfrm>
                <a:off x="10942" y="8178"/>
                <a:ext cx="1536" cy="460"/>
              </a:xfrm>
              <a:prstGeom prst="rect">
                <a:avLst/>
              </a:prstGeom>
              <a:solidFill>
                <a:srgbClr val="00B0F0"/>
              </a:solidFill>
              <a:ln w="25400">
                <a:solidFill>
                  <a:srgbClr val="F3F3F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zh-CN" altLang="en-US" sz="1350" b="1" noProof="1">
                    <a:latin typeface="微软雅黑" panose="020B0503020204020204" pitchFamily="34" charset="-122"/>
                    <a:cs typeface="+mn-ea"/>
                  </a:rPr>
                  <a:t>社区送福</a:t>
                </a:r>
                <a:endParaRPr lang="zh-CN" altLang="en-US" sz="1350" b="1" noProof="1">
                  <a:latin typeface="微软雅黑" panose="020B0503020204020204" pitchFamily="34" charset="-122"/>
                  <a:cs typeface="+mn-ea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 bwMode="auto">
            <a:xfrm>
              <a:off x="6941098" y="2541335"/>
              <a:ext cx="3274800" cy="1543685"/>
              <a:chOff x="9892" y="3372"/>
              <a:chExt cx="5156" cy="2431"/>
            </a:xfrm>
          </p:grpSpPr>
          <p:pic>
            <p:nvPicPr>
              <p:cNvPr id="28" name="图片 12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892" y="3947"/>
                <a:ext cx="2353" cy="1325"/>
              </a:xfrm>
              <a:prstGeom prst="cloud">
                <a:avLst/>
              </a:prstGeom>
              <a:noFill/>
              <a:ln w="9525">
                <a:noFill/>
              </a:ln>
            </p:spPr>
          </p:pic>
          <p:sp>
            <p:nvSpPr>
              <p:cNvPr id="29" name="文本框 1"/>
              <p:cNvSpPr txBox="1"/>
              <p:nvPr/>
            </p:nvSpPr>
            <p:spPr>
              <a:xfrm>
                <a:off x="11187" y="3372"/>
                <a:ext cx="2143" cy="460"/>
              </a:xfrm>
              <a:prstGeom prst="rect">
                <a:avLst/>
              </a:prstGeom>
              <a:solidFill>
                <a:srgbClr val="F2A3B9"/>
              </a:solidFill>
              <a:ln w="25400">
                <a:solidFill>
                  <a:srgbClr val="F3F3F3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350" b="1" noProof="1">
                    <a:latin typeface="微软雅黑" panose="020B0503020204020204" pitchFamily="34" charset="-122"/>
                    <a:cs typeface="+mn-ea"/>
                  </a:rPr>
                  <a:t>走进消防中队</a:t>
                </a:r>
                <a:endParaRPr lang="zh-CN" altLang="en-US" sz="1350" b="1" noProof="1">
                  <a:latin typeface="微软雅黑" panose="020B0503020204020204" pitchFamily="34" charset="-122"/>
                  <a:cs typeface="+mn-ea"/>
                </a:endParaRPr>
              </a:p>
            </p:txBody>
          </p:sp>
          <p:pic>
            <p:nvPicPr>
              <p:cNvPr id="30" name="图片 1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1771" y="3947"/>
                <a:ext cx="2350" cy="1325"/>
              </a:xfrm>
              <a:prstGeom prst="cloud">
                <a:avLst/>
              </a:prstGeom>
              <a:noFill/>
              <a:ln w="9525">
                <a:noFill/>
              </a:ln>
            </p:spPr>
          </p:pic>
          <p:pic>
            <p:nvPicPr>
              <p:cNvPr id="31" name="图片 12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892" y="4194"/>
                <a:ext cx="2857" cy="1609"/>
              </a:xfrm>
              <a:prstGeom prst="cloud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图片 1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170" y="3964"/>
                <a:ext cx="2878" cy="1623"/>
              </a:xfrm>
              <a:prstGeom prst="cloud">
                <a:avLst/>
              </a:prstGeom>
              <a:noFill/>
              <a:ln w="25400">
                <a:solidFill>
                  <a:srgbClr val="F3F3F3"/>
                </a:solidFill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 cstate="print"/>
          <a:srcRect r="26295" b="28086"/>
          <a:stretch>
            <a:fillRect/>
          </a:stretch>
        </p:blipFill>
        <p:spPr bwMode="auto">
          <a:xfrm>
            <a:off x="123673" y="2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32415" y="251146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95312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时空延展，转变方式。</a:t>
            </a:r>
            <a:endParaRPr lang="zh-CN" altLang="en-US" sz="15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Picture 3" descr="E:\PPT改稿\中国风\07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8261" y="4680832"/>
            <a:ext cx="460526" cy="46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E:\PPT改稿\中国风\10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4215" y="4676445"/>
            <a:ext cx="471445" cy="4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E:\PPT改稿\中国风\02.png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1393" y="4659097"/>
            <a:ext cx="484406" cy="48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875094" y="1219045"/>
            <a:ext cx="7329104" cy="3100484"/>
            <a:chOff x="1166792" y="1625391"/>
            <a:chExt cx="9772138" cy="4133978"/>
          </a:xfrm>
        </p:grpSpPr>
        <p:grpSp>
          <p:nvGrpSpPr>
            <p:cNvPr id="17" name="Group 3"/>
            <p:cNvGrpSpPr/>
            <p:nvPr/>
          </p:nvGrpSpPr>
          <p:grpSpPr bwMode="auto">
            <a:xfrm>
              <a:off x="1166792" y="1712693"/>
              <a:ext cx="3518822" cy="4046676"/>
              <a:chOff x="0" y="0"/>
              <a:chExt cx="2770495" cy="3616657"/>
            </a:xfrm>
          </p:grpSpPr>
          <p:sp>
            <p:nvSpPr>
              <p:cNvPr id="18" name="矩形 3"/>
              <p:cNvSpPr>
                <a:spLocks noChangeArrowheads="1"/>
              </p:cNvSpPr>
              <p:nvPr/>
            </p:nvSpPr>
            <p:spPr bwMode="auto">
              <a:xfrm>
                <a:off x="0" y="272956"/>
                <a:ext cx="2770495" cy="3343701"/>
              </a:xfrm>
              <a:prstGeom prst="rect">
                <a:avLst/>
              </a:prstGeom>
              <a:solidFill>
                <a:srgbClr val="4BACC6"/>
              </a:solidFill>
              <a:ln w="76200" cmpd="sng">
                <a:solidFill>
                  <a:srgbClr val="4BACC6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矩形 4"/>
              <p:cNvSpPr>
                <a:spLocks noChangeArrowheads="1"/>
              </p:cNvSpPr>
              <p:nvPr/>
            </p:nvSpPr>
            <p:spPr bwMode="auto">
              <a:xfrm>
                <a:off x="40417" y="0"/>
                <a:ext cx="2689661" cy="259308"/>
              </a:xfrm>
              <a:prstGeom prst="rect">
                <a:avLst/>
              </a:prstGeom>
              <a:solidFill>
                <a:srgbClr val="4BACC6"/>
              </a:solidFill>
              <a:ln w="76200" cmpd="sng">
                <a:solidFill>
                  <a:srgbClr val="4BACC6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b="1" dirty="0" smtClean="0">
                    <a:solidFill>
                      <a:srgbClr val="FFFFFF"/>
                    </a:solidFill>
                  </a:rPr>
                  <a:t>教师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矩形 5"/>
              <p:cNvSpPr>
                <a:spLocks noChangeArrowheads="1"/>
              </p:cNvSpPr>
              <p:nvPr/>
            </p:nvSpPr>
            <p:spPr bwMode="auto">
              <a:xfrm>
                <a:off x="81887" y="382138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93CDDD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700" b="1" dirty="0" smtClean="0"/>
                  <a:t>导学</a:t>
                </a:r>
                <a:endParaRPr lang="en-US" altLang="zh-CN" sz="2700" b="1" dirty="0"/>
              </a:p>
            </p:txBody>
          </p:sp>
          <p:sp>
            <p:nvSpPr>
              <p:cNvPr id="21" name="矩形 8"/>
              <p:cNvSpPr>
                <a:spLocks noChangeArrowheads="1"/>
              </p:cNvSpPr>
              <p:nvPr/>
            </p:nvSpPr>
            <p:spPr bwMode="auto">
              <a:xfrm>
                <a:off x="84162" y="1489881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93CDDD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700" b="1" dirty="0"/>
                  <a:t>助学</a:t>
                </a:r>
                <a:endParaRPr lang="en-US" altLang="zh-CN" sz="2700" b="1" dirty="0"/>
              </a:p>
            </p:txBody>
          </p:sp>
          <p:sp>
            <p:nvSpPr>
              <p:cNvPr id="22" name="矩形 9"/>
              <p:cNvSpPr>
                <a:spLocks noChangeArrowheads="1"/>
              </p:cNvSpPr>
              <p:nvPr/>
            </p:nvSpPr>
            <p:spPr bwMode="auto">
              <a:xfrm>
                <a:off x="111457" y="2581702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93CDDD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700" b="1" dirty="0"/>
                  <a:t>督学</a:t>
                </a:r>
                <a:endParaRPr lang="en-US" altLang="zh-CN" sz="2700" b="1" dirty="0"/>
              </a:p>
            </p:txBody>
          </p:sp>
        </p:grpSp>
        <p:grpSp>
          <p:nvGrpSpPr>
            <p:cNvPr id="23" name="Group 9"/>
            <p:cNvGrpSpPr/>
            <p:nvPr/>
          </p:nvGrpSpPr>
          <p:grpSpPr bwMode="auto">
            <a:xfrm>
              <a:off x="7420108" y="1625391"/>
              <a:ext cx="3518822" cy="4044900"/>
              <a:chOff x="0" y="0"/>
              <a:chExt cx="2770495" cy="3616657"/>
            </a:xfrm>
          </p:grpSpPr>
          <p:sp>
            <p:nvSpPr>
              <p:cNvPr id="24" name="矩形 12"/>
              <p:cNvSpPr>
                <a:spLocks noChangeArrowheads="1"/>
              </p:cNvSpPr>
              <p:nvPr/>
            </p:nvSpPr>
            <p:spPr bwMode="auto">
              <a:xfrm>
                <a:off x="0" y="272956"/>
                <a:ext cx="2770495" cy="3343701"/>
              </a:xfrm>
              <a:prstGeom prst="rect">
                <a:avLst/>
              </a:prstGeom>
              <a:solidFill>
                <a:srgbClr val="8064A2"/>
              </a:solidFill>
              <a:ln w="76200" cmpd="sng">
                <a:solidFill>
                  <a:srgbClr val="8064A2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矩形 13"/>
              <p:cNvSpPr>
                <a:spLocks noChangeArrowheads="1"/>
              </p:cNvSpPr>
              <p:nvPr/>
            </p:nvSpPr>
            <p:spPr bwMode="auto">
              <a:xfrm>
                <a:off x="40417" y="0"/>
                <a:ext cx="2689661" cy="259308"/>
              </a:xfrm>
              <a:prstGeom prst="rect">
                <a:avLst/>
              </a:prstGeom>
              <a:solidFill>
                <a:srgbClr val="8064A2"/>
              </a:solidFill>
              <a:ln w="76200" cmpd="sng">
                <a:solidFill>
                  <a:srgbClr val="8064A2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b="1" dirty="0" smtClean="0">
                    <a:solidFill>
                      <a:srgbClr val="FFFFFF"/>
                    </a:solidFill>
                  </a:rPr>
                  <a:t>学生</a:t>
                </a:r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矩形 14"/>
              <p:cNvSpPr>
                <a:spLocks noChangeArrowheads="1"/>
              </p:cNvSpPr>
              <p:nvPr/>
            </p:nvSpPr>
            <p:spPr bwMode="auto">
              <a:xfrm>
                <a:off x="95535" y="382138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B3A2C7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700" b="1" dirty="0"/>
                  <a:t>自学</a:t>
                </a:r>
                <a:endParaRPr lang="en-US" altLang="zh-CN" sz="2700" b="1" dirty="0"/>
              </a:p>
            </p:txBody>
          </p:sp>
          <p:sp>
            <p:nvSpPr>
              <p:cNvPr id="27" name="矩形 15"/>
              <p:cNvSpPr>
                <a:spLocks noChangeArrowheads="1"/>
              </p:cNvSpPr>
              <p:nvPr/>
            </p:nvSpPr>
            <p:spPr bwMode="auto">
              <a:xfrm>
                <a:off x="84162" y="1489881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B3A2C7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700" b="1" dirty="0"/>
                  <a:t>研学</a:t>
                </a:r>
                <a:endParaRPr lang="en-US" altLang="zh-CN" sz="2700" b="1" dirty="0"/>
              </a:p>
            </p:txBody>
          </p:sp>
          <p:sp>
            <p:nvSpPr>
              <p:cNvPr id="28" name="矩形 16"/>
              <p:cNvSpPr>
                <a:spLocks noChangeArrowheads="1"/>
              </p:cNvSpPr>
              <p:nvPr/>
            </p:nvSpPr>
            <p:spPr bwMode="auto">
              <a:xfrm>
                <a:off x="111457" y="2581702"/>
                <a:ext cx="2572603" cy="955343"/>
              </a:xfrm>
              <a:prstGeom prst="rect">
                <a:avLst/>
              </a:prstGeom>
              <a:solidFill>
                <a:schemeClr val="bg1">
                  <a:alpha val="84999"/>
                </a:schemeClr>
              </a:solidFill>
              <a:ln w="57150" cmpd="sng">
                <a:solidFill>
                  <a:srgbClr val="B3A2C7"/>
                </a:solidFill>
                <a:miter lim="800000"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sz="2700" b="1" dirty="0"/>
                  <a:t>展学</a:t>
                </a:r>
                <a:endParaRPr lang="en-US" altLang="zh-CN" sz="2700" b="1" dirty="0"/>
              </a:p>
            </p:txBody>
          </p:sp>
        </p:grpSp>
        <p:sp>
          <p:nvSpPr>
            <p:cNvPr id="29" name="左右箭头 14"/>
            <p:cNvSpPr>
              <a:spLocks noChangeArrowheads="1"/>
            </p:cNvSpPr>
            <p:nvPr/>
          </p:nvSpPr>
          <p:spPr bwMode="auto">
            <a:xfrm>
              <a:off x="4634280" y="2872753"/>
              <a:ext cx="2837161" cy="2091700"/>
            </a:xfrm>
            <a:prstGeom prst="leftRightArrow">
              <a:avLst>
                <a:gd name="adj1" fmla="val 66056"/>
                <a:gd name="adj2" fmla="val 26644"/>
              </a:avLst>
            </a:prstGeom>
            <a:solidFill>
              <a:srgbClr val="4BACC6"/>
            </a:solidFill>
            <a:ln w="25400" cmpd="sng">
              <a:solidFill>
                <a:srgbClr val="4BACC6"/>
              </a:solidFill>
              <a:miter lim="800000"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zh-CN" sz="21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转变</a:t>
              </a:r>
              <a:r>
                <a:rPr lang="zh-CN" altLang="zh-CN" sz="2100" b="1" dirty="0" smtClean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方式</a:t>
              </a:r>
              <a:endParaRPr lang="en-US" altLang="zh-CN" sz="21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endParaRPr>
            </a:p>
            <a:p>
              <a:pPr algn="ctr"/>
              <a:r>
                <a:rPr lang="zh-CN" altLang="zh-CN" sz="2100" b="1" dirty="0" smtClean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再造</a:t>
              </a:r>
              <a:r>
                <a:rPr lang="zh-CN" altLang="zh-CN" sz="21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ea"/>
                </a:rPr>
                <a:t>形态</a:t>
              </a:r>
              <a:endParaRPr lang="zh-CN" altLang="en-US" sz="21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7" descr="5214_0005_cv"/>
          <p:cNvPicPr>
            <a:picLocks noChangeAspect="1" noChangeArrowheads="1"/>
          </p:cNvPicPr>
          <p:nvPr/>
        </p:nvPicPr>
        <p:blipFill rotWithShape="1">
          <a:blip r:embed="rId2" cstate="print"/>
          <a:srcRect r="26295" b="28086"/>
          <a:stretch>
            <a:fillRect/>
          </a:stretch>
        </p:blipFill>
        <p:spPr bwMode="auto">
          <a:xfrm>
            <a:off x="123673" y="2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32415" y="251146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495312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825" y="1125855"/>
            <a:ext cx="364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精心布局，营造良好的育人环境</a:t>
            </a:r>
            <a:endParaRPr lang="zh-CN" altLang="en-US" b="1" dirty="0"/>
          </a:p>
        </p:txBody>
      </p:sp>
      <p:grpSp>
        <p:nvGrpSpPr>
          <p:cNvPr id="56" name="组合 55"/>
          <p:cNvGrpSpPr/>
          <p:nvPr/>
        </p:nvGrpSpPr>
        <p:grpSpPr>
          <a:xfrm>
            <a:off x="3761794" y="477802"/>
            <a:ext cx="4578302" cy="1723226"/>
            <a:chOff x="5235435" y="44613"/>
            <a:chExt cx="6104403" cy="2297634"/>
          </a:xfrm>
        </p:grpSpPr>
        <p:sp>
          <p:nvSpPr>
            <p:cNvPr id="8" name="十二边形 7"/>
            <p:cNvSpPr/>
            <p:nvPr/>
          </p:nvSpPr>
          <p:spPr>
            <a:xfrm>
              <a:off x="7369809" y="324322"/>
              <a:ext cx="1409076" cy="1710100"/>
            </a:xfrm>
            <a:prstGeom prst="dodecagon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儿童</a:t>
              </a:r>
              <a:endParaRPr lang="en-US" altLang="zh-CN" sz="22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sz="2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天地</a:t>
              </a:r>
              <a:endPara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9227658" y="44613"/>
              <a:ext cx="1660200" cy="9323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学校图书馆</a:t>
              </a:r>
              <a:endPara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9209372" y="1369011"/>
              <a:ext cx="2130466" cy="932361"/>
            </a:xfrm>
            <a:prstGeom prst="ellipse">
              <a:avLst/>
            </a:prstGeom>
            <a:solidFill>
              <a:srgbClr val="EE42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少儿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科学院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235435" y="147460"/>
              <a:ext cx="1660200" cy="93236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开放</a:t>
              </a:r>
              <a:endPara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书吧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250090" y="1409886"/>
              <a:ext cx="1660200" cy="932361"/>
            </a:xfrm>
            <a:prstGeom prst="ellipse">
              <a:avLst/>
            </a:prstGeom>
            <a:solidFill>
              <a:srgbClr val="AB53AD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专用</a:t>
              </a:r>
              <a:endPara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ctr"/>
              <a:r>
                <a:rPr lang="zh-CN" altLang="en-US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教室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右箭头 19"/>
            <p:cNvSpPr/>
            <p:nvPr/>
          </p:nvSpPr>
          <p:spPr>
            <a:xfrm rot="19955018">
              <a:off x="8778885" y="586572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右箭头 20"/>
            <p:cNvSpPr/>
            <p:nvPr/>
          </p:nvSpPr>
          <p:spPr>
            <a:xfrm rot="1578400">
              <a:off x="8743708" y="1602852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2" name="右箭头 21"/>
            <p:cNvSpPr/>
            <p:nvPr/>
          </p:nvSpPr>
          <p:spPr>
            <a:xfrm rot="11954904">
              <a:off x="6921037" y="627720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3" name="右箭头 22"/>
            <p:cNvSpPr/>
            <p:nvPr/>
          </p:nvSpPr>
          <p:spPr>
            <a:xfrm rot="9027604">
              <a:off x="6975143" y="1703379"/>
              <a:ext cx="448773" cy="2636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67666" y="1849103"/>
            <a:ext cx="2570015" cy="1991757"/>
            <a:chOff x="356882" y="2465470"/>
            <a:chExt cx="3426687" cy="265567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968" y="3896497"/>
              <a:ext cx="1632866" cy="12246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82" y="3889773"/>
              <a:ext cx="1632866" cy="12246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703" y="2465470"/>
              <a:ext cx="1632866" cy="122464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89" y="2465470"/>
              <a:ext cx="1671866" cy="125327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椭圆 23"/>
            <p:cNvSpPr/>
            <p:nvPr/>
          </p:nvSpPr>
          <p:spPr>
            <a:xfrm>
              <a:off x="1698536" y="3284173"/>
              <a:ext cx="1049312" cy="1049311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/>
                <a:t>人文学园</a:t>
              </a:r>
              <a:endParaRPr lang="zh-CN" altLang="en-US" sz="1200" b="1" dirty="0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203527" y="2463132"/>
            <a:ext cx="2691257" cy="1969396"/>
            <a:chOff x="4089502" y="3092106"/>
            <a:chExt cx="3588342" cy="2625861"/>
          </a:xfrm>
        </p:grpSpPr>
        <p:pic>
          <p:nvPicPr>
            <p:cNvPr id="48" name="图片 4"/>
            <p:cNvPicPr>
              <a:picLocks noChangeAspect="1"/>
            </p:cNvPicPr>
            <p:nvPr/>
          </p:nvPicPr>
          <p:blipFill>
            <a:blip r:embed="rId8" cstate="print">
              <a:lum bright="12000"/>
            </a:blip>
            <a:stretch>
              <a:fillRect/>
            </a:stretch>
          </p:blipFill>
          <p:spPr bwMode="auto">
            <a:xfrm>
              <a:off x="4089502" y="3092106"/>
              <a:ext cx="1764419" cy="1255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6" name="图片 2"/>
            <p:cNvPicPr>
              <a:picLocks noChangeAspect="1"/>
            </p:cNvPicPr>
            <p:nvPr/>
          </p:nvPicPr>
          <p:blipFill>
            <a:blip r:embed="rId9" cstate="print">
              <a:lum bright="12000"/>
            </a:blip>
            <a:srcRect t="138" b="138"/>
            <a:stretch>
              <a:fillRect/>
            </a:stretch>
          </p:blipFill>
          <p:spPr bwMode="auto">
            <a:xfrm>
              <a:off x="5930465" y="3092106"/>
              <a:ext cx="1747379" cy="12107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0" cstate="print">
              <a:lum bright="12000"/>
            </a:blip>
            <a:stretch>
              <a:fillRect/>
            </a:stretch>
          </p:blipFill>
          <p:spPr bwMode="auto">
            <a:xfrm>
              <a:off x="6006053" y="4412853"/>
              <a:ext cx="1661881" cy="123934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1" name="图片 50" descr="DSC_1485"/>
            <p:cNvPicPr>
              <a:picLocks noChangeAspect="1"/>
            </p:cNvPicPr>
            <p:nvPr/>
          </p:nvPicPr>
          <p:blipFill>
            <a:blip r:embed="rId11" cstate="print">
              <a:lum bright="12000"/>
            </a:blip>
            <a:stretch>
              <a:fillRect/>
            </a:stretch>
          </p:blipFill>
          <p:spPr bwMode="auto">
            <a:xfrm>
              <a:off x="4089502" y="4466402"/>
              <a:ext cx="1816890" cy="125156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8" name="椭圆 37"/>
            <p:cNvSpPr/>
            <p:nvPr/>
          </p:nvSpPr>
          <p:spPr>
            <a:xfrm>
              <a:off x="5354062" y="3941747"/>
              <a:ext cx="1049312" cy="1049311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/>
                <a:t>探究乐园</a:t>
              </a:r>
              <a:endParaRPr lang="zh-CN" altLang="en-US" sz="1200" b="1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239943" y="2917331"/>
            <a:ext cx="2754724" cy="2002155"/>
            <a:chOff x="8074347" y="3764407"/>
            <a:chExt cx="4083128" cy="301791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776" y="3764407"/>
              <a:ext cx="2096699" cy="157330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7006" y="3803596"/>
              <a:ext cx="1993242" cy="14949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664" y="5256126"/>
              <a:ext cx="2034921" cy="15261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347" y="5331108"/>
              <a:ext cx="1934945" cy="145120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5" name="椭圆 54"/>
            <p:cNvSpPr/>
            <p:nvPr/>
          </p:nvSpPr>
          <p:spPr>
            <a:xfrm>
              <a:off x="9420167" y="4969911"/>
              <a:ext cx="1164413" cy="1049310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/>
                <a:t>艺体美园</a:t>
              </a:r>
              <a:endParaRPr lang="zh-CN" altLang="en-US" sz="1200" b="1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081" name="Rectangle 1"/>
          <p:cNvSpPr>
            <a:spLocks noChangeArrowheads="1"/>
          </p:cNvSpPr>
          <p:nvPr/>
        </p:nvSpPr>
        <p:spPr bwMode="auto">
          <a:xfrm>
            <a:off x="0" y="715021"/>
            <a:ext cx="8891588" cy="1015663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4600" algn="l"/>
              </a:tabLst>
              <a:defRPr/>
            </a:pPr>
            <a:r>
              <a:rPr kumimoji="0" lang="zh-CN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kumimoji="0" lang="zh-CN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悦享</a:t>
            </a:r>
            <a:r>
              <a:rPr kumimoji="0" 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四季</a:t>
            </a:r>
            <a:r>
              <a: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”：</a:t>
            </a:r>
            <a:r>
              <a: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以四季活动为规划主线，创设楼层文化，</a:t>
            </a:r>
            <a:r>
              <a: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全方位、多角度地构建具有节气、节日文化气息，彰显学生立场的</a:t>
            </a:r>
            <a:r>
              <a:rPr kumimoji="0" lang="zh-CN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学校</a:t>
            </a:r>
            <a:r>
              <a:rPr kumimoji="0" 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环境。从而打通生活与育人的界限，在充满生命气息的育人场中，让品德修养真正植根于每个孩子的心里。</a:t>
            </a:r>
            <a:endParaRPr kumimoji="0" 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 descr="DSC_1469"/>
          <p:cNvPicPr>
            <a:picLocks noChangeAspect="1"/>
          </p:cNvPicPr>
          <p:nvPr/>
        </p:nvPicPr>
        <p:blipFill>
          <a:blip r:embed="rId2" cstate="print">
            <a:lum bright="18000"/>
          </a:blip>
          <a:stretch>
            <a:fillRect/>
          </a:stretch>
        </p:blipFill>
        <p:spPr bwMode="auto">
          <a:xfrm>
            <a:off x="81297" y="1856837"/>
            <a:ext cx="2113406" cy="936065"/>
          </a:xfrm>
          <a:prstGeom prst="flowChartPunchedTape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图片 5" descr="DSC_1471"/>
          <p:cNvPicPr>
            <a:picLocks noChangeAspect="1"/>
          </p:cNvPicPr>
          <p:nvPr/>
        </p:nvPicPr>
        <p:blipFill>
          <a:blip r:embed="rId3" cstate="print">
            <a:lum bright="18000"/>
          </a:blip>
          <a:stretch>
            <a:fillRect/>
          </a:stretch>
        </p:blipFill>
        <p:spPr bwMode="auto">
          <a:xfrm>
            <a:off x="4772501" y="1823563"/>
            <a:ext cx="2008346" cy="969169"/>
          </a:xfrm>
          <a:prstGeom prst="flowChartPunchedTape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图片 6" descr="DSC_1472"/>
          <p:cNvPicPr>
            <a:picLocks noChangeAspect="1"/>
          </p:cNvPicPr>
          <p:nvPr/>
        </p:nvPicPr>
        <p:blipFill>
          <a:blip r:embed="rId4" cstate="print">
            <a:lum bright="12000"/>
          </a:blip>
          <a:stretch>
            <a:fillRect/>
          </a:stretch>
        </p:blipFill>
        <p:spPr bwMode="auto">
          <a:xfrm>
            <a:off x="6959931" y="1823512"/>
            <a:ext cx="1931659" cy="927109"/>
          </a:xfrm>
          <a:prstGeom prst="flowChartPunchedTape">
            <a:avLst/>
          </a:prstGeom>
          <a:ln w="25400">
            <a:solidFill>
              <a:schemeClr val="bg1"/>
            </a:solidFill>
          </a:ln>
        </p:spPr>
      </p:pic>
      <p:pic>
        <p:nvPicPr>
          <p:cNvPr id="8" name="图片 7" descr="DSC_1473"/>
          <p:cNvPicPr>
            <a:picLocks noChangeAspect="1"/>
          </p:cNvPicPr>
          <p:nvPr/>
        </p:nvPicPr>
        <p:blipFill>
          <a:blip r:embed="rId5" cstate="print">
            <a:lum bright="18000"/>
          </a:blip>
          <a:stretch>
            <a:fillRect/>
          </a:stretch>
        </p:blipFill>
        <p:spPr bwMode="auto">
          <a:xfrm>
            <a:off x="2350770" y="1856878"/>
            <a:ext cx="2265678" cy="1003657"/>
          </a:xfrm>
          <a:prstGeom prst="flowChartPunchedTape">
            <a:avLst/>
          </a:prstGeom>
          <a:ln w="25400">
            <a:solidFill>
              <a:schemeClr val="bg1"/>
            </a:solidFill>
          </a:ln>
        </p:spPr>
      </p:pic>
      <p:pic>
        <p:nvPicPr>
          <p:cNvPr id="10" name="图片 9" descr="QQ图片2017112308283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32439" y="4075750"/>
            <a:ext cx="1502569" cy="1006793"/>
          </a:xfrm>
          <a:prstGeom prst="round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1" name="图片 10" descr="QQ图片2017112308285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97869" y="2938939"/>
            <a:ext cx="1458754" cy="1017746"/>
          </a:xfrm>
          <a:prstGeom prst="round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2" name="图片 11" descr="QQ图片2017112308290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195036" y="4075750"/>
            <a:ext cx="1524476" cy="1021556"/>
          </a:xfrm>
          <a:prstGeom prst="round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4" name="图片 13" descr="QQ图片2017112308290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83359" y="2938939"/>
            <a:ext cx="1486853" cy="1017746"/>
          </a:xfrm>
          <a:prstGeom prst="round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5" name="图片 14" descr="QQ图片201711230829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809528" y="2938939"/>
            <a:ext cx="1525429" cy="1055846"/>
          </a:xfrm>
          <a:prstGeom prst="round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6" name="图片 15" descr="QQ图片201711230829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039634" y="2939045"/>
            <a:ext cx="2851761" cy="1944135"/>
          </a:xfrm>
          <a:prstGeom prst="round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图片 12" descr="QQ图片2017112308290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4161953" y="4082891"/>
            <a:ext cx="1525905" cy="992505"/>
          </a:xfrm>
          <a:prstGeom prst="round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图片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32415" y="251146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495312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1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lum bright="6000"/>
          </a:blip>
          <a:stretch>
            <a:fillRect/>
          </a:stretch>
        </p:blipFill>
        <p:spPr>
          <a:xfrm>
            <a:off x="260624" y="2031151"/>
            <a:ext cx="2013118" cy="1345562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lum bright="6000"/>
          </a:blip>
          <a:stretch>
            <a:fillRect/>
          </a:stretch>
        </p:blipFill>
        <p:spPr>
          <a:xfrm>
            <a:off x="2396193" y="2031149"/>
            <a:ext cx="2012209" cy="1345563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lum bright="6000"/>
          </a:blip>
          <a:stretch>
            <a:fillRect/>
          </a:stretch>
        </p:blipFill>
        <p:spPr>
          <a:xfrm>
            <a:off x="4603204" y="2017423"/>
            <a:ext cx="2012663" cy="1346017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lum bright="6000"/>
          </a:blip>
          <a:stretch>
            <a:fillRect/>
          </a:stretch>
        </p:blipFill>
        <p:spPr>
          <a:xfrm>
            <a:off x="6810666" y="2031057"/>
            <a:ext cx="1993122" cy="1332383"/>
          </a:xfrm>
          <a:prstGeom prst="round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lum bright="6000"/>
          </a:blip>
          <a:stretch>
            <a:fillRect/>
          </a:stretch>
        </p:blipFill>
        <p:spPr>
          <a:xfrm>
            <a:off x="256520" y="3592639"/>
            <a:ext cx="2016752" cy="1347834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lum bright="6000"/>
          </a:blip>
          <a:stretch>
            <a:fillRect/>
          </a:stretch>
        </p:blipFill>
        <p:spPr>
          <a:xfrm>
            <a:off x="2466535" y="3592639"/>
            <a:ext cx="2016752" cy="1347834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lum bright="6000"/>
          </a:blip>
          <a:stretch>
            <a:fillRect/>
          </a:stretch>
        </p:blipFill>
        <p:spPr>
          <a:xfrm>
            <a:off x="4676549" y="3592639"/>
            <a:ext cx="2016752" cy="1347834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lum bright="6000"/>
          </a:blip>
          <a:stretch>
            <a:fillRect/>
          </a:stretch>
        </p:blipFill>
        <p:spPr>
          <a:xfrm>
            <a:off x="6837518" y="3592639"/>
            <a:ext cx="2016752" cy="1347834"/>
          </a:xfrm>
          <a:prstGeom prst="round2DiagRect">
            <a:avLst/>
          </a:prstGeom>
          <a:ln w="25400">
            <a:solidFill>
              <a:schemeClr val="bg1"/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7" descr="5214_0005_cv"/>
          <p:cNvPicPr>
            <a:picLocks noChangeAspect="1" noChangeArrowheads="1"/>
          </p:cNvPicPr>
          <p:nvPr/>
        </p:nvPicPr>
        <p:blipFill rotWithShape="1">
          <a:blip r:embed="rId10" cstate="print"/>
          <a:srcRect r="26295" b="28086"/>
          <a:stretch>
            <a:fillRect/>
          </a:stretch>
        </p:blipFill>
        <p:spPr bwMode="auto">
          <a:xfrm>
            <a:off x="198685" y="112429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07427" y="363571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70324" y="500299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花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37518" y="-293092"/>
            <a:ext cx="2682488" cy="131332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78594" y="846298"/>
            <a:ext cx="8786336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30480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14600" algn="l"/>
              </a:tabLst>
              <a:defRPr/>
            </a:pPr>
            <a:r>
              <a:rPr lang="en-US" altLang="zh-CN" sz="15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sz="15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级主题墙、班级风采墙布置，角角落落都被赋予了课程的影子，充分体现年级、班级个性。与学科课程建设结合，与学生活动开展融合，动态装饰，实时更新，孩子们斑斓的学习成果构成了每个教室、年级独特的风景。课程改革，就从一间间充满生命气息的“最美教室”开始了。</a:t>
            </a:r>
            <a:endParaRPr lang="zh-CN" altLang="en-US" sz="15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7" descr="5214_0005_cv"/>
          <p:cNvPicPr>
            <a:picLocks noChangeAspect="1" noChangeArrowheads="1"/>
          </p:cNvPicPr>
          <p:nvPr/>
        </p:nvPicPr>
        <p:blipFill rotWithShape="1">
          <a:blip r:embed="rId2" cstate="print"/>
          <a:srcRect r="26295" b="28086"/>
          <a:stretch>
            <a:fillRect/>
          </a:stretch>
        </p:blipFill>
        <p:spPr bwMode="auto">
          <a:xfrm>
            <a:off x="198685" y="112429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507427" y="363571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570324" y="500299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花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7518" y="-293092"/>
            <a:ext cx="2682488" cy="131332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76225" y="1122998"/>
            <a:ext cx="4195286" cy="512445"/>
            <a:chOff x="264815" y="1689958"/>
            <a:chExt cx="3539254" cy="683094"/>
          </a:xfrm>
        </p:grpSpPr>
        <p:sp>
          <p:nvSpPr>
            <p:cNvPr id="15" name="剪去对角的矩形 14"/>
            <p:cNvSpPr/>
            <p:nvPr/>
          </p:nvSpPr>
          <p:spPr>
            <a:xfrm>
              <a:off x="264908" y="1689958"/>
              <a:ext cx="3522688" cy="683094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4815" y="1832163"/>
              <a:ext cx="3539254" cy="4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15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构建五种平台</a:t>
              </a:r>
              <a:r>
                <a:rPr lang="zh-CN" altLang="zh-CN" sz="1500" b="1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，推进校本</a:t>
              </a:r>
              <a:r>
                <a:rPr lang="zh-CN" altLang="zh-CN" sz="150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课程的全面实施</a:t>
              </a:r>
              <a:r>
                <a:rPr lang="zh-CN" altLang="zh-CN" sz="1350" b="1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。</a:t>
              </a:r>
              <a:endParaRPr lang="zh-CN" altLang="en-US" sz="135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18" name="文本框 99"/>
          <p:cNvSpPr/>
          <p:nvPr/>
        </p:nvSpPr>
        <p:spPr>
          <a:xfrm>
            <a:off x="3617614" y="429828"/>
            <a:ext cx="1908782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快乐大舞台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0" y="3933709"/>
            <a:ext cx="1613059" cy="1209794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4" y="2570688"/>
            <a:ext cx="1623695" cy="1217771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08" y="2225260"/>
            <a:ext cx="1784985" cy="1338739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03" y="3606469"/>
            <a:ext cx="1630204" cy="1222652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2" name="六边形 31"/>
          <p:cNvSpPr/>
          <p:nvPr/>
        </p:nvSpPr>
        <p:spPr>
          <a:xfrm>
            <a:off x="6051716" y="2607131"/>
            <a:ext cx="1326629" cy="1135440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六边形 33"/>
          <p:cNvSpPr/>
          <p:nvPr/>
        </p:nvSpPr>
        <p:spPr>
          <a:xfrm>
            <a:off x="6048425" y="1410742"/>
            <a:ext cx="1326629" cy="1135440"/>
          </a:xfrm>
          <a:prstGeom prst="hexagon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" name="六边形 34"/>
          <p:cNvSpPr/>
          <p:nvPr/>
        </p:nvSpPr>
        <p:spPr>
          <a:xfrm>
            <a:off x="7173386" y="2023768"/>
            <a:ext cx="1326629" cy="1135440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六边形 35"/>
          <p:cNvSpPr/>
          <p:nvPr/>
        </p:nvSpPr>
        <p:spPr>
          <a:xfrm>
            <a:off x="4906567" y="2055610"/>
            <a:ext cx="1326629" cy="1135440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7" name="六边形 36"/>
          <p:cNvSpPr/>
          <p:nvPr/>
        </p:nvSpPr>
        <p:spPr>
          <a:xfrm>
            <a:off x="4953322" y="3268198"/>
            <a:ext cx="1326629" cy="1135440"/>
          </a:xfrm>
          <a:prstGeom prst="hexagon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8" name="六边形 37"/>
          <p:cNvSpPr/>
          <p:nvPr/>
        </p:nvSpPr>
        <p:spPr>
          <a:xfrm>
            <a:off x="6048425" y="3829735"/>
            <a:ext cx="1326629" cy="1135440"/>
          </a:xfrm>
          <a:prstGeom prst="hexagon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9" name="六边形 38"/>
          <p:cNvSpPr/>
          <p:nvPr/>
        </p:nvSpPr>
        <p:spPr>
          <a:xfrm>
            <a:off x="7173385" y="3246371"/>
            <a:ext cx="1326629" cy="1135440"/>
          </a:xfrm>
          <a:prstGeom prst="hexagon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0" name="图片 39" descr="DSC0871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9460" y="1748637"/>
            <a:ext cx="1913341" cy="1435006"/>
          </a:xfrm>
          <a:prstGeom prst="snip2DiagRect">
            <a:avLst>
              <a:gd name="adj1" fmla="val 29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图片 40" descr="QQ图片2018111408454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854905" y="3681684"/>
            <a:ext cx="2156363" cy="14002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图片 41" descr="QQ图片20181114084624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9456" y="3563998"/>
            <a:ext cx="1876136" cy="1401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图片 42" descr="QQ图片2018111408474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316054" y="3587100"/>
            <a:ext cx="1939871" cy="14002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图片 43" descr="QQ图片2018111408481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282547" y="1725974"/>
            <a:ext cx="1959440" cy="1547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图片 44" descr="QQ图片20181114085140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471085" y="3625809"/>
            <a:ext cx="2073363" cy="14002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图片 45" descr="QQ图片20181114085317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460843" y="1789726"/>
            <a:ext cx="2053132" cy="1547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图片 46" descr="QQ图片20181114085410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794761" y="1833308"/>
            <a:ext cx="2119499" cy="1547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" name="剪去对角的矩形 47"/>
          <p:cNvSpPr/>
          <p:nvPr/>
        </p:nvSpPr>
        <p:spPr>
          <a:xfrm>
            <a:off x="2857349" y="3140429"/>
            <a:ext cx="3224525" cy="541257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小小升旗台，成长大舞台</a:t>
            </a:r>
            <a:endParaRPr lang="zh-CN" altLang="en-US" sz="2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8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19012" y="228391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81910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3" cstate="print"/>
          <a:srcRect r="26295" b="28086"/>
          <a:stretch>
            <a:fillRect/>
          </a:stretch>
        </p:blipFill>
        <p:spPr bwMode="auto">
          <a:xfrm>
            <a:off x="61835" y="22487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6909175" y="629640"/>
            <a:ext cx="1908782" cy="613470"/>
          </a:xfrm>
          <a:prstGeom prst="doubleWave">
            <a:avLst>
              <a:gd name="adj1" fmla="val 6250"/>
              <a:gd name="adj2" fmla="val -10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主题活动日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8598" y="1049180"/>
            <a:ext cx="2685982" cy="2079443"/>
            <a:chOff x="130" y="1887"/>
            <a:chExt cx="6585" cy="5098"/>
          </a:xfrm>
        </p:grpSpPr>
        <p:pic>
          <p:nvPicPr>
            <p:cNvPr id="16" name="图片 14" descr="824@@N4HMM23~B2JE(C2YZI"/>
            <p:cNvPicPr>
              <a:picLocks noChangeAspect="1"/>
            </p:cNvPicPr>
            <p:nvPr/>
          </p:nvPicPr>
          <p:blipFill>
            <a:blip r:embed="rId4" cstate="print"/>
            <a:srcRect l="5289" r="10389"/>
            <a:stretch>
              <a:fillRect/>
            </a:stretch>
          </p:blipFill>
          <p:spPr>
            <a:xfrm rot="21300000">
              <a:off x="280" y="1999"/>
              <a:ext cx="2981" cy="1993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2" descr="4"/>
            <p:cNvPicPr>
              <a:picLocks noChangeAspect="1"/>
            </p:cNvPicPr>
            <p:nvPr/>
          </p:nvPicPr>
          <p:blipFill>
            <a:blip r:embed="rId5" cstate="print"/>
            <a:srcRect t="19983"/>
            <a:stretch>
              <a:fillRect/>
            </a:stretch>
          </p:blipFill>
          <p:spPr>
            <a:xfrm>
              <a:off x="130" y="4091"/>
              <a:ext cx="3212" cy="193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99"/>
            <p:cNvSpPr/>
            <p:nvPr/>
          </p:nvSpPr>
          <p:spPr>
            <a:xfrm>
              <a:off x="1076" y="5932"/>
              <a:ext cx="3866" cy="1053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en-US" altLang="zh-CN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书画中的春景</a:t>
              </a:r>
              <a:endParaRPr lang="en-US" altLang="zh-CN" sz="1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pic>
          <p:nvPicPr>
            <p:cNvPr id="23" name="图片 3" descr="3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40000">
              <a:off x="3522" y="1887"/>
              <a:ext cx="2807" cy="2108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" descr="5E0950ADE3D4070C243D15C8D12E76CB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52" y="4091"/>
              <a:ext cx="3263" cy="184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矩形 5"/>
          <p:cNvSpPr/>
          <p:nvPr/>
        </p:nvSpPr>
        <p:spPr>
          <a:xfrm>
            <a:off x="2967677" y="191137"/>
            <a:ext cx="5475605" cy="46166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24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畅玩乐享</a:t>
            </a:r>
            <a:r>
              <a:rPr lang="en-US" altLang="zh-CN" sz="24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主题课程之探春系列活动</a:t>
            </a:r>
            <a:endParaRPr lang="zh-CN" altLang="en-US" sz="2400" b="1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108" y="3145157"/>
            <a:ext cx="2817019" cy="1747671"/>
            <a:chOff x="-68" y="6771"/>
            <a:chExt cx="7379" cy="4578"/>
          </a:xfrm>
        </p:grpSpPr>
        <p:pic>
          <p:nvPicPr>
            <p:cNvPr id="11" name="图片 9" descr="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0" y="8256"/>
              <a:ext cx="3409" cy="2557"/>
            </a:xfrm>
            <a:prstGeom prst="hear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0" descr="3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8" y="7005"/>
              <a:ext cx="4083" cy="3066"/>
            </a:xfrm>
            <a:prstGeom prst="hear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99"/>
            <p:cNvSpPr/>
            <p:nvPr/>
          </p:nvSpPr>
          <p:spPr>
            <a:xfrm>
              <a:off x="3426" y="10224"/>
              <a:ext cx="3885" cy="1125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种植</a:t>
              </a:r>
              <a:r>
                <a:rPr lang="en-US" altLang="zh-CN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中的春</a:t>
              </a:r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意</a:t>
              </a:r>
              <a:endParaRPr lang="zh-CN" altLang="en-US" sz="1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pic>
          <p:nvPicPr>
            <p:cNvPr id="9" name="图片 2" descr="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68" y="6771"/>
              <a:ext cx="3520" cy="2405"/>
            </a:xfrm>
            <a:prstGeom prst="hear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组合 24"/>
          <p:cNvGrpSpPr/>
          <p:nvPr/>
        </p:nvGrpSpPr>
        <p:grpSpPr>
          <a:xfrm>
            <a:off x="3026097" y="731044"/>
            <a:ext cx="2565559" cy="2237956"/>
            <a:chOff x="7545" y="5737"/>
            <a:chExt cx="6167" cy="5361"/>
          </a:xfrm>
        </p:grpSpPr>
        <p:pic>
          <p:nvPicPr>
            <p:cNvPr id="15" name="图片 5" descr="3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240000">
              <a:off x="10022" y="5737"/>
              <a:ext cx="2352" cy="3142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21" name="图片 8" descr="3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21300000">
              <a:off x="7545" y="6523"/>
              <a:ext cx="2785" cy="3715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63500"/>
            </a:effectLst>
          </p:spPr>
        </p:pic>
        <p:pic>
          <p:nvPicPr>
            <p:cNvPr id="13" name="图片 4" descr="1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86" y="8030"/>
              <a:ext cx="3226" cy="242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63500"/>
            </a:effectLst>
          </p:spPr>
        </p:pic>
        <p:sp>
          <p:nvSpPr>
            <p:cNvPr id="10" name="文本框 99"/>
            <p:cNvSpPr/>
            <p:nvPr/>
          </p:nvSpPr>
          <p:spPr>
            <a:xfrm>
              <a:off x="8358" y="10069"/>
              <a:ext cx="4124" cy="1029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社区</a:t>
              </a:r>
              <a:r>
                <a:rPr lang="en-US" altLang="zh-CN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</a:t>
              </a:r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春行</a:t>
              </a:r>
              <a:endParaRPr lang="zh-CN" altLang="en-US" sz="1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078484" y="2925130"/>
            <a:ext cx="2648381" cy="2024979"/>
            <a:chOff x="7811" y="6105"/>
            <a:chExt cx="6143" cy="4602"/>
          </a:xfrm>
        </p:grpSpPr>
        <p:pic>
          <p:nvPicPr>
            <p:cNvPr id="26" name="图片 5" descr="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27" y="7894"/>
              <a:ext cx="3623" cy="2720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7" name="图片 6" descr="8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11" y="6105"/>
              <a:ext cx="3429" cy="2571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8" name="图片 8" descr="1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27" y="7137"/>
              <a:ext cx="3427" cy="2572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sp>
          <p:nvSpPr>
            <p:cNvPr id="32" name="文本框 99"/>
            <p:cNvSpPr/>
            <p:nvPr/>
          </p:nvSpPr>
          <p:spPr>
            <a:xfrm>
              <a:off x="9823" y="9731"/>
              <a:ext cx="3288" cy="976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歌舞</a:t>
              </a:r>
              <a:r>
                <a:rPr lang="en-US" altLang="zh-CN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</a:t>
              </a:r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春韵</a:t>
              </a:r>
              <a:endParaRPr lang="zh-CN" altLang="en-US" sz="1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633085" y="1302068"/>
            <a:ext cx="3291840" cy="3905993"/>
            <a:chOff x="11820" y="2734"/>
            <a:chExt cx="6912" cy="8202"/>
          </a:xfrm>
        </p:grpSpPr>
        <p:grpSp>
          <p:nvGrpSpPr>
            <p:cNvPr id="51" name="组合 50"/>
            <p:cNvGrpSpPr/>
            <p:nvPr/>
          </p:nvGrpSpPr>
          <p:grpSpPr>
            <a:xfrm>
              <a:off x="11854" y="2734"/>
              <a:ext cx="3019" cy="2649"/>
              <a:chOff x="3863" y="3148"/>
              <a:chExt cx="2688" cy="2357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52" name="图片 3" descr="24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908" y="3148"/>
                <a:ext cx="2317" cy="1737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53" name="文本框 4"/>
              <p:cNvSpPr txBox="1"/>
              <p:nvPr/>
            </p:nvSpPr>
            <p:spPr>
              <a:xfrm>
                <a:off x="3863" y="4885"/>
                <a:ext cx="2688" cy="620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sz="1350" b="1" noProof="1">
                    <a:latin typeface="+mn-ea"/>
                    <a:cs typeface="+mn-ea"/>
                  </a:rPr>
                  <a:t>二年级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“</a:t>
                </a:r>
                <a:r>
                  <a:rPr lang="zh-CN" altLang="en-US" sz="1350" b="1" noProof="1">
                    <a:latin typeface="+mn-ea"/>
                    <a:cs typeface="+mn-ea"/>
                  </a:rPr>
                  <a:t>毛毛虫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”</a:t>
                </a:r>
                <a:endParaRPr lang="en-US" altLang="zh-CN" sz="1350" b="1" noProof="1">
                  <a:latin typeface="+mn-ea"/>
                  <a:cs typeface="+mn-ea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11820" y="5325"/>
              <a:ext cx="3323" cy="4680"/>
              <a:chOff x="11152" y="3600"/>
              <a:chExt cx="2439" cy="3651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55" name="图片 5" descr="26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1368" y="3600"/>
                <a:ext cx="2025" cy="2698"/>
              </a:xfrm>
              <a:prstGeom prst="round2DiagRect">
                <a:avLst/>
              </a:prstGeom>
              <a:noFill/>
              <a:ln w="9525">
                <a:noFill/>
              </a:ln>
            </p:spPr>
          </p:pic>
          <p:sp>
            <p:nvSpPr>
              <p:cNvPr id="56" name="文本框 5"/>
              <p:cNvSpPr txBox="1"/>
              <p:nvPr/>
            </p:nvSpPr>
            <p:spPr>
              <a:xfrm>
                <a:off x="11152" y="6331"/>
                <a:ext cx="2439" cy="920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sz="1350" b="1" noProof="1">
                    <a:latin typeface="+mn-ea"/>
                    <a:cs typeface="+mn-ea"/>
                  </a:rPr>
                  <a:t>四年级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“</a:t>
                </a:r>
                <a:r>
                  <a:rPr lang="zh-CN" altLang="en-US" sz="1350" b="1" noProof="1">
                    <a:latin typeface="+mn-ea"/>
                    <a:cs typeface="+mn-ea"/>
                  </a:rPr>
                  <a:t>同舟共济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”</a:t>
                </a:r>
                <a:endParaRPr lang="en-US" altLang="zh-CN" sz="1350" b="1" noProof="1">
                  <a:latin typeface="+mn-ea"/>
                  <a:cs typeface="+mn-ea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4882" y="3014"/>
              <a:ext cx="3693" cy="2844"/>
              <a:chOff x="6454" y="3000"/>
              <a:chExt cx="5633" cy="4197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58" name="图片 6" descr="FC43D7724D2B020A81FD614C05CDD18D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6990" y="3000"/>
                <a:ext cx="4686" cy="2637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59" name="文本框 7"/>
              <p:cNvSpPr txBox="1"/>
              <p:nvPr/>
            </p:nvSpPr>
            <p:spPr>
              <a:xfrm>
                <a:off x="6454" y="5456"/>
                <a:ext cx="5633" cy="1741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sz="1350" b="1" noProof="1">
                    <a:latin typeface="+mn-ea"/>
                    <a:cs typeface="+mn-ea"/>
                  </a:rPr>
                  <a:t>三年级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“</a:t>
                </a:r>
                <a:r>
                  <a:rPr lang="zh-CN" altLang="en-US" sz="1350" b="1" noProof="1">
                    <a:latin typeface="+mn-ea"/>
                    <a:cs typeface="+mn-ea"/>
                  </a:rPr>
                  <a:t>桃花朵朵开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”</a:t>
                </a:r>
                <a:endParaRPr lang="en-US" altLang="zh-CN" sz="1350" b="1" noProof="1">
                  <a:latin typeface="+mn-ea"/>
                  <a:cs typeface="+mn-ea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15143" y="5666"/>
              <a:ext cx="3432" cy="2651"/>
              <a:chOff x="334" y="5575"/>
              <a:chExt cx="3613" cy="2813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61" name="图片 8" descr="85C1C42A91D5937EC3DDF6C4B06453EB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 flipH="1">
                <a:off x="595" y="5575"/>
                <a:ext cx="2988" cy="2040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62" name="文本框 9"/>
              <p:cNvSpPr txBox="1"/>
              <p:nvPr/>
            </p:nvSpPr>
            <p:spPr>
              <a:xfrm>
                <a:off x="334" y="7648"/>
                <a:ext cx="3613" cy="740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sz="1350" b="1" noProof="1">
                    <a:latin typeface="+mn-ea"/>
                    <a:cs typeface="+mn-ea"/>
                  </a:rPr>
                  <a:t>五年级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“</a:t>
                </a:r>
                <a:r>
                  <a:rPr lang="zh-CN" altLang="en-US" sz="1350" b="1" noProof="1">
                    <a:latin typeface="+mn-ea"/>
                    <a:cs typeface="+mn-ea"/>
                  </a:rPr>
                  <a:t>蜈蚣传球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”</a:t>
                </a:r>
                <a:endParaRPr lang="en-US" altLang="zh-CN" sz="1350" b="1" noProof="1">
                  <a:latin typeface="+mn-ea"/>
                  <a:cs typeface="+mn-ea"/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15275" y="8331"/>
              <a:ext cx="3457" cy="2605"/>
              <a:chOff x="4309" y="5575"/>
              <a:chExt cx="3892" cy="3156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pic>
            <p:nvPicPr>
              <p:cNvPr id="64" name="图片 10" descr="EE19D0F806E0CAA7A2AF70BD276BD412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4440" y="5575"/>
                <a:ext cx="3080" cy="2310"/>
              </a:xfrm>
              <a:prstGeom prst="round2DiagRect">
                <a:avLst/>
              </a:prstGeom>
              <a:noFill/>
              <a:ln w="25400">
                <a:solidFill>
                  <a:schemeClr val="bg1"/>
                </a:solidFill>
              </a:ln>
            </p:spPr>
          </p:pic>
          <p:sp>
            <p:nvSpPr>
              <p:cNvPr id="65" name="文本框 11"/>
              <p:cNvSpPr txBox="1"/>
              <p:nvPr/>
            </p:nvSpPr>
            <p:spPr>
              <a:xfrm>
                <a:off x="4309" y="7886"/>
                <a:ext cx="3892" cy="845"/>
              </a:xfrm>
              <a:prstGeom prst="round2Diag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fontAlgn="base"/>
                <a:r>
                  <a:rPr lang="zh-CN" altLang="en-US" sz="1350" b="1" noProof="1">
                    <a:latin typeface="+mn-ea"/>
                    <a:cs typeface="+mn-ea"/>
                  </a:rPr>
                  <a:t>六年级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“</a:t>
                </a:r>
                <a:r>
                  <a:rPr lang="zh-CN" altLang="en-US" sz="1350" b="1" noProof="1">
                    <a:latin typeface="+mn-ea"/>
                    <a:cs typeface="+mn-ea"/>
                  </a:rPr>
                  <a:t>螃蟹夹球</a:t>
                </a:r>
                <a:r>
                  <a:rPr lang="en-US" altLang="zh-CN" sz="1350" b="1" noProof="1">
                    <a:latin typeface="+mn-ea"/>
                    <a:cs typeface="+mn-ea"/>
                  </a:rPr>
                  <a:t>”</a:t>
                </a:r>
                <a:endParaRPr lang="en-US" altLang="zh-CN" sz="1350" b="1" noProof="1">
                  <a:latin typeface="+mn-ea"/>
                  <a:cs typeface="+mn-ea"/>
                </a:endParaRPr>
              </a:p>
            </p:txBody>
          </p:sp>
        </p:grpSp>
        <p:sp>
          <p:nvSpPr>
            <p:cNvPr id="47" name="文本框 99"/>
            <p:cNvSpPr/>
            <p:nvPr/>
          </p:nvSpPr>
          <p:spPr>
            <a:xfrm>
              <a:off x="12097" y="9372"/>
              <a:ext cx="3137" cy="902"/>
            </a:xfrm>
            <a:prstGeom prst="doubleWave">
              <a:avLst/>
            </a:prstGeom>
            <a:ln>
              <a:solidFill>
                <a:srgbClr val="9BBB5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校园</a:t>
              </a:r>
              <a:r>
                <a:rPr lang="en-US" altLang="zh-CN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中的</a:t>
              </a:r>
              <a:r>
                <a:rPr lang="zh-CN" altLang="en-US" sz="15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春趣</a:t>
              </a:r>
              <a:endParaRPr lang="zh-CN" altLang="en-US" sz="1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99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99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99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99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rgbClr val="C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56385" y="205105"/>
            <a:ext cx="6031865" cy="857250"/>
          </a:xfrm>
        </p:spPr>
        <p:txBody>
          <a:bodyPr/>
          <a:lstStyle/>
          <a:p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国家课程校本化实施</a:t>
            </a:r>
            <a:endParaRPr lang="zh-CN" altLang="en-US" sz="3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2518568" y="3367013"/>
            <a:ext cx="4560119" cy="358388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445E7A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/>
          <a:p>
            <a:endParaRPr lang="zh-CN" altLang="en-US"/>
          </a:p>
        </p:txBody>
      </p:sp>
      <p:grpSp>
        <p:nvGrpSpPr>
          <p:cNvPr id="15" name="Group 1"/>
          <p:cNvGrpSpPr/>
          <p:nvPr/>
        </p:nvGrpSpPr>
        <p:grpSpPr>
          <a:xfrm>
            <a:off x="1047907" y="3237279"/>
            <a:ext cx="3673475" cy="1881187"/>
            <a:chOff x="1047907" y="3811319"/>
            <a:chExt cx="3673475" cy="1881187"/>
          </a:xfrm>
        </p:grpSpPr>
        <p:grpSp>
          <p:nvGrpSpPr>
            <p:cNvPr id="16" name="Group 7"/>
            <p:cNvGrpSpPr/>
            <p:nvPr/>
          </p:nvGrpSpPr>
          <p:grpSpPr bwMode="auto">
            <a:xfrm>
              <a:off x="1047907" y="3965306"/>
              <a:ext cx="3673475" cy="1727200"/>
              <a:chOff x="1728" y="3024"/>
              <a:chExt cx="2304" cy="1080"/>
            </a:xfrm>
          </p:grpSpPr>
          <p:sp>
            <p:nvSpPr>
              <p:cNvPr id="25" name="Freeform 5"/>
              <p:cNvSpPr/>
              <p:nvPr/>
            </p:nvSpPr>
            <p:spPr bwMode="auto">
              <a:xfrm>
                <a:off x="1728" y="3024"/>
                <a:ext cx="2304" cy="1080"/>
              </a:xfrm>
              <a:custGeom>
                <a:avLst/>
                <a:gdLst>
                  <a:gd name="T0" fmla="*/ 2304 w 2304"/>
                  <a:gd name="T1" fmla="*/ 792 h 1080"/>
                  <a:gd name="T2" fmla="*/ 2302 w 2304"/>
                  <a:gd name="T3" fmla="*/ 806 h 1080"/>
                  <a:gd name="T4" fmla="*/ 2290 w 2304"/>
                  <a:gd name="T5" fmla="*/ 836 h 1080"/>
                  <a:gd name="T6" fmla="*/ 2268 w 2304"/>
                  <a:gd name="T7" fmla="*/ 864 h 1080"/>
                  <a:gd name="T8" fmla="*/ 2234 w 2304"/>
                  <a:gd name="T9" fmla="*/ 892 h 1080"/>
                  <a:gd name="T10" fmla="*/ 2190 w 2304"/>
                  <a:gd name="T11" fmla="*/ 916 h 1080"/>
                  <a:gd name="T12" fmla="*/ 2108 w 2304"/>
                  <a:gd name="T13" fmla="*/ 954 h 1080"/>
                  <a:gd name="T14" fmla="*/ 1966 w 2304"/>
                  <a:gd name="T15" fmla="*/ 996 h 1080"/>
                  <a:gd name="T16" fmla="*/ 1796 w 2304"/>
                  <a:gd name="T17" fmla="*/ 1030 h 1080"/>
                  <a:gd name="T18" fmla="*/ 1600 w 2304"/>
                  <a:gd name="T19" fmla="*/ 1058 h 1080"/>
                  <a:gd name="T20" fmla="*/ 1384 w 2304"/>
                  <a:gd name="T21" fmla="*/ 1074 h 1080"/>
                  <a:gd name="T22" fmla="*/ 1152 w 2304"/>
                  <a:gd name="T23" fmla="*/ 1080 h 1080"/>
                  <a:gd name="T24" fmla="*/ 1034 w 2304"/>
                  <a:gd name="T25" fmla="*/ 1078 h 1080"/>
                  <a:gd name="T26" fmla="*/ 810 w 2304"/>
                  <a:gd name="T27" fmla="*/ 1068 h 1080"/>
                  <a:gd name="T28" fmla="*/ 602 w 2304"/>
                  <a:gd name="T29" fmla="*/ 1046 h 1080"/>
                  <a:gd name="T30" fmla="*/ 420 w 2304"/>
                  <a:gd name="T31" fmla="*/ 1014 h 1080"/>
                  <a:gd name="T32" fmla="*/ 264 w 2304"/>
                  <a:gd name="T33" fmla="*/ 976 h 1080"/>
                  <a:gd name="T34" fmla="*/ 140 w 2304"/>
                  <a:gd name="T35" fmla="*/ 930 h 1080"/>
                  <a:gd name="T36" fmla="*/ 90 w 2304"/>
                  <a:gd name="T37" fmla="*/ 904 h 1080"/>
                  <a:gd name="T38" fmla="*/ 52 w 2304"/>
                  <a:gd name="T39" fmla="*/ 878 h 1080"/>
                  <a:gd name="T40" fmla="*/ 24 w 2304"/>
                  <a:gd name="T41" fmla="*/ 850 h 1080"/>
                  <a:gd name="T42" fmla="*/ 6 w 2304"/>
                  <a:gd name="T43" fmla="*/ 822 h 1080"/>
                  <a:gd name="T44" fmla="*/ 0 w 2304"/>
                  <a:gd name="T45" fmla="*/ 792 h 1080"/>
                  <a:gd name="T46" fmla="*/ 288 w 2304"/>
                  <a:gd name="T47" fmla="*/ 216 h 1080"/>
                  <a:gd name="T48" fmla="*/ 292 w 2304"/>
                  <a:gd name="T49" fmla="*/ 194 h 1080"/>
                  <a:gd name="T50" fmla="*/ 306 w 2304"/>
                  <a:gd name="T51" fmla="*/ 172 h 1080"/>
                  <a:gd name="T52" fmla="*/ 326 w 2304"/>
                  <a:gd name="T53" fmla="*/ 152 h 1080"/>
                  <a:gd name="T54" fmla="*/ 356 w 2304"/>
                  <a:gd name="T55" fmla="*/ 132 h 1080"/>
                  <a:gd name="T56" fmla="*/ 436 w 2304"/>
                  <a:gd name="T57" fmla="*/ 96 h 1080"/>
                  <a:gd name="T58" fmla="*/ 542 w 2304"/>
                  <a:gd name="T59" fmla="*/ 64 h 1080"/>
                  <a:gd name="T60" fmla="*/ 668 w 2304"/>
                  <a:gd name="T61" fmla="*/ 36 h 1080"/>
                  <a:gd name="T62" fmla="*/ 816 w 2304"/>
                  <a:gd name="T63" fmla="*/ 16 h 1080"/>
                  <a:gd name="T64" fmla="*/ 978 w 2304"/>
                  <a:gd name="T65" fmla="*/ 4 h 1080"/>
                  <a:gd name="T66" fmla="*/ 1152 w 2304"/>
                  <a:gd name="T67" fmla="*/ 0 h 1080"/>
                  <a:gd name="T68" fmla="*/ 1240 w 2304"/>
                  <a:gd name="T69" fmla="*/ 2 h 1080"/>
                  <a:gd name="T70" fmla="*/ 1408 w 2304"/>
                  <a:gd name="T71" fmla="*/ 10 h 1080"/>
                  <a:gd name="T72" fmla="*/ 1564 w 2304"/>
                  <a:gd name="T73" fmla="*/ 26 h 1080"/>
                  <a:gd name="T74" fmla="*/ 1702 w 2304"/>
                  <a:gd name="T75" fmla="*/ 50 h 1080"/>
                  <a:gd name="T76" fmla="*/ 1818 w 2304"/>
                  <a:gd name="T77" fmla="*/ 78 h 1080"/>
                  <a:gd name="T78" fmla="*/ 1912 w 2304"/>
                  <a:gd name="T79" fmla="*/ 114 h 1080"/>
                  <a:gd name="T80" fmla="*/ 1964 w 2304"/>
                  <a:gd name="T81" fmla="*/ 142 h 1080"/>
                  <a:gd name="T82" fmla="*/ 1988 w 2304"/>
                  <a:gd name="T83" fmla="*/ 162 h 1080"/>
                  <a:gd name="T84" fmla="*/ 2006 w 2304"/>
                  <a:gd name="T85" fmla="*/ 184 h 1080"/>
                  <a:gd name="T86" fmla="*/ 2014 w 2304"/>
                  <a:gd name="T87" fmla="*/ 204 h 1080"/>
                  <a:gd name="T88" fmla="*/ 2016 w 2304"/>
                  <a:gd name="T89" fmla="*/ 216 h 10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304"/>
                  <a:gd name="T136" fmla="*/ 0 h 1080"/>
                  <a:gd name="T137" fmla="*/ 2304 w 2304"/>
                  <a:gd name="T138" fmla="*/ 1080 h 10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304" h="1080">
                    <a:moveTo>
                      <a:pt x="2016" y="216"/>
                    </a:moveTo>
                    <a:lnTo>
                      <a:pt x="2304" y="792"/>
                    </a:lnTo>
                    <a:lnTo>
                      <a:pt x="2302" y="806"/>
                    </a:lnTo>
                    <a:lnTo>
                      <a:pt x="2298" y="822"/>
                    </a:lnTo>
                    <a:lnTo>
                      <a:pt x="2290" y="836"/>
                    </a:lnTo>
                    <a:lnTo>
                      <a:pt x="2280" y="850"/>
                    </a:lnTo>
                    <a:lnTo>
                      <a:pt x="2268" y="864"/>
                    </a:lnTo>
                    <a:lnTo>
                      <a:pt x="2252" y="878"/>
                    </a:lnTo>
                    <a:lnTo>
                      <a:pt x="2234" y="892"/>
                    </a:lnTo>
                    <a:lnTo>
                      <a:pt x="2214" y="904"/>
                    </a:lnTo>
                    <a:lnTo>
                      <a:pt x="2190" y="916"/>
                    </a:lnTo>
                    <a:lnTo>
                      <a:pt x="2164" y="930"/>
                    </a:lnTo>
                    <a:lnTo>
                      <a:pt x="2108" y="954"/>
                    </a:lnTo>
                    <a:lnTo>
                      <a:pt x="2040" y="976"/>
                    </a:lnTo>
                    <a:lnTo>
                      <a:pt x="1966" y="996"/>
                    </a:lnTo>
                    <a:lnTo>
                      <a:pt x="1884" y="1014"/>
                    </a:lnTo>
                    <a:lnTo>
                      <a:pt x="1796" y="1030"/>
                    </a:lnTo>
                    <a:lnTo>
                      <a:pt x="1702" y="1046"/>
                    </a:lnTo>
                    <a:lnTo>
                      <a:pt x="1600" y="1058"/>
                    </a:lnTo>
                    <a:lnTo>
                      <a:pt x="1494" y="1068"/>
                    </a:lnTo>
                    <a:lnTo>
                      <a:pt x="1384" y="1074"/>
                    </a:lnTo>
                    <a:lnTo>
                      <a:pt x="1270" y="1078"/>
                    </a:lnTo>
                    <a:lnTo>
                      <a:pt x="1152" y="1080"/>
                    </a:lnTo>
                    <a:lnTo>
                      <a:pt x="1034" y="1078"/>
                    </a:lnTo>
                    <a:lnTo>
                      <a:pt x="920" y="1074"/>
                    </a:lnTo>
                    <a:lnTo>
                      <a:pt x="810" y="1068"/>
                    </a:lnTo>
                    <a:lnTo>
                      <a:pt x="704" y="1058"/>
                    </a:lnTo>
                    <a:lnTo>
                      <a:pt x="602" y="1046"/>
                    </a:lnTo>
                    <a:lnTo>
                      <a:pt x="508" y="1030"/>
                    </a:lnTo>
                    <a:lnTo>
                      <a:pt x="420" y="1014"/>
                    </a:lnTo>
                    <a:lnTo>
                      <a:pt x="338" y="996"/>
                    </a:lnTo>
                    <a:lnTo>
                      <a:pt x="264" y="976"/>
                    </a:lnTo>
                    <a:lnTo>
                      <a:pt x="196" y="954"/>
                    </a:lnTo>
                    <a:lnTo>
                      <a:pt x="140" y="930"/>
                    </a:lnTo>
                    <a:lnTo>
                      <a:pt x="114" y="916"/>
                    </a:lnTo>
                    <a:lnTo>
                      <a:pt x="90" y="904"/>
                    </a:lnTo>
                    <a:lnTo>
                      <a:pt x="70" y="892"/>
                    </a:lnTo>
                    <a:lnTo>
                      <a:pt x="52" y="878"/>
                    </a:lnTo>
                    <a:lnTo>
                      <a:pt x="36" y="864"/>
                    </a:lnTo>
                    <a:lnTo>
                      <a:pt x="24" y="850"/>
                    </a:lnTo>
                    <a:lnTo>
                      <a:pt x="14" y="836"/>
                    </a:lnTo>
                    <a:lnTo>
                      <a:pt x="6" y="822"/>
                    </a:lnTo>
                    <a:lnTo>
                      <a:pt x="2" y="806"/>
                    </a:lnTo>
                    <a:lnTo>
                      <a:pt x="0" y="792"/>
                    </a:lnTo>
                    <a:lnTo>
                      <a:pt x="288" y="216"/>
                    </a:lnTo>
                    <a:lnTo>
                      <a:pt x="290" y="204"/>
                    </a:lnTo>
                    <a:lnTo>
                      <a:pt x="292" y="194"/>
                    </a:lnTo>
                    <a:lnTo>
                      <a:pt x="298" y="184"/>
                    </a:lnTo>
                    <a:lnTo>
                      <a:pt x="306" y="172"/>
                    </a:lnTo>
                    <a:lnTo>
                      <a:pt x="316" y="162"/>
                    </a:lnTo>
                    <a:lnTo>
                      <a:pt x="326" y="152"/>
                    </a:lnTo>
                    <a:lnTo>
                      <a:pt x="340" y="142"/>
                    </a:lnTo>
                    <a:lnTo>
                      <a:pt x="356" y="132"/>
                    </a:lnTo>
                    <a:lnTo>
                      <a:pt x="392" y="114"/>
                    </a:lnTo>
                    <a:lnTo>
                      <a:pt x="436" y="96"/>
                    </a:lnTo>
                    <a:lnTo>
                      <a:pt x="486" y="78"/>
                    </a:lnTo>
                    <a:lnTo>
                      <a:pt x="542" y="64"/>
                    </a:lnTo>
                    <a:lnTo>
                      <a:pt x="602" y="50"/>
                    </a:lnTo>
                    <a:lnTo>
                      <a:pt x="668" y="36"/>
                    </a:lnTo>
                    <a:lnTo>
                      <a:pt x="740" y="26"/>
                    </a:lnTo>
                    <a:lnTo>
                      <a:pt x="816" y="16"/>
                    </a:lnTo>
                    <a:lnTo>
                      <a:pt x="896" y="10"/>
                    </a:lnTo>
                    <a:lnTo>
                      <a:pt x="978" y="4"/>
                    </a:lnTo>
                    <a:lnTo>
                      <a:pt x="1064" y="2"/>
                    </a:lnTo>
                    <a:lnTo>
                      <a:pt x="1152" y="0"/>
                    </a:lnTo>
                    <a:lnTo>
                      <a:pt x="1240" y="2"/>
                    </a:lnTo>
                    <a:lnTo>
                      <a:pt x="1326" y="4"/>
                    </a:lnTo>
                    <a:lnTo>
                      <a:pt x="1408" y="10"/>
                    </a:lnTo>
                    <a:lnTo>
                      <a:pt x="1488" y="16"/>
                    </a:lnTo>
                    <a:lnTo>
                      <a:pt x="1564" y="26"/>
                    </a:lnTo>
                    <a:lnTo>
                      <a:pt x="1636" y="36"/>
                    </a:lnTo>
                    <a:lnTo>
                      <a:pt x="1702" y="50"/>
                    </a:lnTo>
                    <a:lnTo>
                      <a:pt x="1762" y="64"/>
                    </a:lnTo>
                    <a:lnTo>
                      <a:pt x="1818" y="78"/>
                    </a:lnTo>
                    <a:lnTo>
                      <a:pt x="1868" y="96"/>
                    </a:lnTo>
                    <a:lnTo>
                      <a:pt x="1912" y="114"/>
                    </a:lnTo>
                    <a:lnTo>
                      <a:pt x="1948" y="132"/>
                    </a:lnTo>
                    <a:lnTo>
                      <a:pt x="1964" y="142"/>
                    </a:lnTo>
                    <a:lnTo>
                      <a:pt x="1978" y="152"/>
                    </a:lnTo>
                    <a:lnTo>
                      <a:pt x="1988" y="162"/>
                    </a:lnTo>
                    <a:lnTo>
                      <a:pt x="1998" y="172"/>
                    </a:lnTo>
                    <a:lnTo>
                      <a:pt x="2006" y="184"/>
                    </a:lnTo>
                    <a:lnTo>
                      <a:pt x="2012" y="194"/>
                    </a:lnTo>
                    <a:lnTo>
                      <a:pt x="2014" y="204"/>
                    </a:lnTo>
                    <a:lnTo>
                      <a:pt x="2016" y="21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b="1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6"/>
              <p:cNvSpPr/>
              <p:nvPr/>
            </p:nvSpPr>
            <p:spPr bwMode="auto">
              <a:xfrm>
                <a:off x="2016" y="3024"/>
                <a:ext cx="1728" cy="432"/>
              </a:xfrm>
              <a:custGeom>
                <a:avLst/>
                <a:gdLst>
                  <a:gd name="T0" fmla="*/ 1728 w 1728"/>
                  <a:gd name="T1" fmla="*/ 216 h 432"/>
                  <a:gd name="T2" fmla="*/ 1724 w 1728"/>
                  <a:gd name="T3" fmla="*/ 238 h 432"/>
                  <a:gd name="T4" fmla="*/ 1710 w 1728"/>
                  <a:gd name="T5" fmla="*/ 260 h 432"/>
                  <a:gd name="T6" fmla="*/ 1690 w 1728"/>
                  <a:gd name="T7" fmla="*/ 280 h 432"/>
                  <a:gd name="T8" fmla="*/ 1660 w 1728"/>
                  <a:gd name="T9" fmla="*/ 300 h 432"/>
                  <a:gd name="T10" fmla="*/ 1580 w 1728"/>
                  <a:gd name="T11" fmla="*/ 336 h 432"/>
                  <a:gd name="T12" fmla="*/ 1474 w 1728"/>
                  <a:gd name="T13" fmla="*/ 368 h 432"/>
                  <a:gd name="T14" fmla="*/ 1348 w 1728"/>
                  <a:gd name="T15" fmla="*/ 396 h 432"/>
                  <a:gd name="T16" fmla="*/ 1200 w 1728"/>
                  <a:gd name="T17" fmla="*/ 416 h 432"/>
                  <a:gd name="T18" fmla="*/ 1038 w 1728"/>
                  <a:gd name="T19" fmla="*/ 428 h 432"/>
                  <a:gd name="T20" fmla="*/ 864 w 1728"/>
                  <a:gd name="T21" fmla="*/ 432 h 432"/>
                  <a:gd name="T22" fmla="*/ 776 w 1728"/>
                  <a:gd name="T23" fmla="*/ 430 h 432"/>
                  <a:gd name="T24" fmla="*/ 608 w 1728"/>
                  <a:gd name="T25" fmla="*/ 422 h 432"/>
                  <a:gd name="T26" fmla="*/ 452 w 1728"/>
                  <a:gd name="T27" fmla="*/ 406 h 432"/>
                  <a:gd name="T28" fmla="*/ 314 w 1728"/>
                  <a:gd name="T29" fmla="*/ 382 h 432"/>
                  <a:gd name="T30" fmla="*/ 198 w 1728"/>
                  <a:gd name="T31" fmla="*/ 354 h 432"/>
                  <a:gd name="T32" fmla="*/ 104 w 1728"/>
                  <a:gd name="T33" fmla="*/ 318 h 432"/>
                  <a:gd name="T34" fmla="*/ 52 w 1728"/>
                  <a:gd name="T35" fmla="*/ 290 h 432"/>
                  <a:gd name="T36" fmla="*/ 28 w 1728"/>
                  <a:gd name="T37" fmla="*/ 270 h 432"/>
                  <a:gd name="T38" fmla="*/ 10 w 1728"/>
                  <a:gd name="T39" fmla="*/ 248 h 432"/>
                  <a:gd name="T40" fmla="*/ 2 w 1728"/>
                  <a:gd name="T41" fmla="*/ 228 h 432"/>
                  <a:gd name="T42" fmla="*/ 0 w 1728"/>
                  <a:gd name="T43" fmla="*/ 216 h 432"/>
                  <a:gd name="T44" fmla="*/ 4 w 1728"/>
                  <a:gd name="T45" fmla="*/ 194 h 432"/>
                  <a:gd name="T46" fmla="*/ 18 w 1728"/>
                  <a:gd name="T47" fmla="*/ 172 h 432"/>
                  <a:gd name="T48" fmla="*/ 38 w 1728"/>
                  <a:gd name="T49" fmla="*/ 152 h 432"/>
                  <a:gd name="T50" fmla="*/ 68 w 1728"/>
                  <a:gd name="T51" fmla="*/ 132 h 432"/>
                  <a:gd name="T52" fmla="*/ 148 w 1728"/>
                  <a:gd name="T53" fmla="*/ 96 h 432"/>
                  <a:gd name="T54" fmla="*/ 254 w 1728"/>
                  <a:gd name="T55" fmla="*/ 64 h 432"/>
                  <a:gd name="T56" fmla="*/ 380 w 1728"/>
                  <a:gd name="T57" fmla="*/ 36 h 432"/>
                  <a:gd name="T58" fmla="*/ 528 w 1728"/>
                  <a:gd name="T59" fmla="*/ 16 h 432"/>
                  <a:gd name="T60" fmla="*/ 690 w 1728"/>
                  <a:gd name="T61" fmla="*/ 4 h 432"/>
                  <a:gd name="T62" fmla="*/ 864 w 1728"/>
                  <a:gd name="T63" fmla="*/ 0 h 432"/>
                  <a:gd name="T64" fmla="*/ 952 w 1728"/>
                  <a:gd name="T65" fmla="*/ 2 h 432"/>
                  <a:gd name="T66" fmla="*/ 1120 w 1728"/>
                  <a:gd name="T67" fmla="*/ 10 h 432"/>
                  <a:gd name="T68" fmla="*/ 1276 w 1728"/>
                  <a:gd name="T69" fmla="*/ 26 h 432"/>
                  <a:gd name="T70" fmla="*/ 1414 w 1728"/>
                  <a:gd name="T71" fmla="*/ 50 h 432"/>
                  <a:gd name="T72" fmla="*/ 1530 w 1728"/>
                  <a:gd name="T73" fmla="*/ 78 h 432"/>
                  <a:gd name="T74" fmla="*/ 1624 w 1728"/>
                  <a:gd name="T75" fmla="*/ 114 h 432"/>
                  <a:gd name="T76" fmla="*/ 1676 w 1728"/>
                  <a:gd name="T77" fmla="*/ 142 h 432"/>
                  <a:gd name="T78" fmla="*/ 1700 w 1728"/>
                  <a:gd name="T79" fmla="*/ 162 h 432"/>
                  <a:gd name="T80" fmla="*/ 1718 w 1728"/>
                  <a:gd name="T81" fmla="*/ 184 h 432"/>
                  <a:gd name="T82" fmla="*/ 1726 w 1728"/>
                  <a:gd name="T83" fmla="*/ 204 h 432"/>
                  <a:gd name="T84" fmla="*/ 1728 w 1728"/>
                  <a:gd name="T85" fmla="*/ 216 h 4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28"/>
                  <a:gd name="T130" fmla="*/ 0 h 432"/>
                  <a:gd name="T131" fmla="*/ 1728 w 1728"/>
                  <a:gd name="T132" fmla="*/ 432 h 4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28" h="432">
                    <a:moveTo>
                      <a:pt x="1728" y="216"/>
                    </a:moveTo>
                    <a:lnTo>
                      <a:pt x="1728" y="216"/>
                    </a:lnTo>
                    <a:lnTo>
                      <a:pt x="1726" y="228"/>
                    </a:lnTo>
                    <a:lnTo>
                      <a:pt x="1724" y="238"/>
                    </a:lnTo>
                    <a:lnTo>
                      <a:pt x="1718" y="248"/>
                    </a:lnTo>
                    <a:lnTo>
                      <a:pt x="1710" y="260"/>
                    </a:lnTo>
                    <a:lnTo>
                      <a:pt x="1700" y="270"/>
                    </a:lnTo>
                    <a:lnTo>
                      <a:pt x="1690" y="280"/>
                    </a:lnTo>
                    <a:lnTo>
                      <a:pt x="1676" y="290"/>
                    </a:lnTo>
                    <a:lnTo>
                      <a:pt x="1660" y="300"/>
                    </a:lnTo>
                    <a:lnTo>
                      <a:pt x="1624" y="318"/>
                    </a:lnTo>
                    <a:lnTo>
                      <a:pt x="1580" y="336"/>
                    </a:lnTo>
                    <a:lnTo>
                      <a:pt x="1530" y="354"/>
                    </a:lnTo>
                    <a:lnTo>
                      <a:pt x="1474" y="368"/>
                    </a:lnTo>
                    <a:lnTo>
                      <a:pt x="1414" y="382"/>
                    </a:lnTo>
                    <a:lnTo>
                      <a:pt x="1348" y="396"/>
                    </a:lnTo>
                    <a:lnTo>
                      <a:pt x="1276" y="406"/>
                    </a:lnTo>
                    <a:lnTo>
                      <a:pt x="1200" y="416"/>
                    </a:lnTo>
                    <a:lnTo>
                      <a:pt x="1120" y="422"/>
                    </a:lnTo>
                    <a:lnTo>
                      <a:pt x="1038" y="428"/>
                    </a:lnTo>
                    <a:lnTo>
                      <a:pt x="952" y="430"/>
                    </a:lnTo>
                    <a:lnTo>
                      <a:pt x="864" y="432"/>
                    </a:lnTo>
                    <a:lnTo>
                      <a:pt x="776" y="430"/>
                    </a:lnTo>
                    <a:lnTo>
                      <a:pt x="690" y="428"/>
                    </a:lnTo>
                    <a:lnTo>
                      <a:pt x="608" y="422"/>
                    </a:lnTo>
                    <a:lnTo>
                      <a:pt x="528" y="416"/>
                    </a:lnTo>
                    <a:lnTo>
                      <a:pt x="452" y="406"/>
                    </a:lnTo>
                    <a:lnTo>
                      <a:pt x="380" y="396"/>
                    </a:lnTo>
                    <a:lnTo>
                      <a:pt x="314" y="382"/>
                    </a:lnTo>
                    <a:lnTo>
                      <a:pt x="254" y="368"/>
                    </a:lnTo>
                    <a:lnTo>
                      <a:pt x="198" y="354"/>
                    </a:lnTo>
                    <a:lnTo>
                      <a:pt x="148" y="336"/>
                    </a:lnTo>
                    <a:lnTo>
                      <a:pt x="104" y="318"/>
                    </a:lnTo>
                    <a:lnTo>
                      <a:pt x="68" y="300"/>
                    </a:lnTo>
                    <a:lnTo>
                      <a:pt x="52" y="290"/>
                    </a:lnTo>
                    <a:lnTo>
                      <a:pt x="38" y="280"/>
                    </a:lnTo>
                    <a:lnTo>
                      <a:pt x="28" y="270"/>
                    </a:lnTo>
                    <a:lnTo>
                      <a:pt x="18" y="260"/>
                    </a:lnTo>
                    <a:lnTo>
                      <a:pt x="10" y="248"/>
                    </a:lnTo>
                    <a:lnTo>
                      <a:pt x="4" y="238"/>
                    </a:lnTo>
                    <a:lnTo>
                      <a:pt x="2" y="228"/>
                    </a:lnTo>
                    <a:lnTo>
                      <a:pt x="0" y="216"/>
                    </a:lnTo>
                    <a:lnTo>
                      <a:pt x="2" y="204"/>
                    </a:lnTo>
                    <a:lnTo>
                      <a:pt x="4" y="194"/>
                    </a:lnTo>
                    <a:lnTo>
                      <a:pt x="10" y="184"/>
                    </a:lnTo>
                    <a:lnTo>
                      <a:pt x="18" y="172"/>
                    </a:lnTo>
                    <a:lnTo>
                      <a:pt x="28" y="162"/>
                    </a:lnTo>
                    <a:lnTo>
                      <a:pt x="38" y="152"/>
                    </a:lnTo>
                    <a:lnTo>
                      <a:pt x="52" y="142"/>
                    </a:lnTo>
                    <a:lnTo>
                      <a:pt x="68" y="132"/>
                    </a:lnTo>
                    <a:lnTo>
                      <a:pt x="104" y="114"/>
                    </a:lnTo>
                    <a:lnTo>
                      <a:pt x="148" y="96"/>
                    </a:lnTo>
                    <a:lnTo>
                      <a:pt x="198" y="78"/>
                    </a:lnTo>
                    <a:lnTo>
                      <a:pt x="254" y="64"/>
                    </a:lnTo>
                    <a:lnTo>
                      <a:pt x="314" y="50"/>
                    </a:lnTo>
                    <a:lnTo>
                      <a:pt x="380" y="36"/>
                    </a:lnTo>
                    <a:lnTo>
                      <a:pt x="452" y="26"/>
                    </a:lnTo>
                    <a:lnTo>
                      <a:pt x="528" y="16"/>
                    </a:lnTo>
                    <a:lnTo>
                      <a:pt x="608" y="10"/>
                    </a:lnTo>
                    <a:lnTo>
                      <a:pt x="690" y="4"/>
                    </a:lnTo>
                    <a:lnTo>
                      <a:pt x="776" y="2"/>
                    </a:lnTo>
                    <a:lnTo>
                      <a:pt x="864" y="0"/>
                    </a:lnTo>
                    <a:lnTo>
                      <a:pt x="952" y="2"/>
                    </a:lnTo>
                    <a:lnTo>
                      <a:pt x="1038" y="4"/>
                    </a:lnTo>
                    <a:lnTo>
                      <a:pt x="1120" y="10"/>
                    </a:lnTo>
                    <a:lnTo>
                      <a:pt x="1200" y="16"/>
                    </a:lnTo>
                    <a:lnTo>
                      <a:pt x="1276" y="26"/>
                    </a:lnTo>
                    <a:lnTo>
                      <a:pt x="1348" y="36"/>
                    </a:lnTo>
                    <a:lnTo>
                      <a:pt x="1414" y="50"/>
                    </a:lnTo>
                    <a:lnTo>
                      <a:pt x="1474" y="64"/>
                    </a:lnTo>
                    <a:lnTo>
                      <a:pt x="1530" y="78"/>
                    </a:lnTo>
                    <a:lnTo>
                      <a:pt x="1580" y="96"/>
                    </a:lnTo>
                    <a:lnTo>
                      <a:pt x="1624" y="114"/>
                    </a:lnTo>
                    <a:lnTo>
                      <a:pt x="1660" y="132"/>
                    </a:lnTo>
                    <a:lnTo>
                      <a:pt x="1676" y="142"/>
                    </a:lnTo>
                    <a:lnTo>
                      <a:pt x="1690" y="152"/>
                    </a:lnTo>
                    <a:lnTo>
                      <a:pt x="1700" y="162"/>
                    </a:lnTo>
                    <a:lnTo>
                      <a:pt x="1710" y="172"/>
                    </a:lnTo>
                    <a:lnTo>
                      <a:pt x="1718" y="184"/>
                    </a:lnTo>
                    <a:lnTo>
                      <a:pt x="1724" y="194"/>
                    </a:lnTo>
                    <a:lnTo>
                      <a:pt x="1726" y="204"/>
                    </a:lnTo>
                    <a:lnTo>
                      <a:pt x="1728" y="21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b="1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1467007" y="3811319"/>
              <a:ext cx="2832100" cy="92075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2"/>
          <p:cNvGrpSpPr/>
          <p:nvPr/>
        </p:nvGrpSpPr>
        <p:grpSpPr>
          <a:xfrm>
            <a:off x="1659095" y="2214929"/>
            <a:ext cx="2484437" cy="1541462"/>
            <a:chOff x="1659095" y="2788969"/>
            <a:chExt cx="2484437" cy="1541462"/>
          </a:xfrm>
        </p:grpSpPr>
        <p:grpSp>
          <p:nvGrpSpPr>
            <p:cNvPr id="19" name="Group 8"/>
            <p:cNvGrpSpPr/>
            <p:nvPr/>
          </p:nvGrpSpPr>
          <p:grpSpPr bwMode="auto">
            <a:xfrm>
              <a:off x="1659095" y="2957244"/>
              <a:ext cx="2484437" cy="1373187"/>
              <a:chOff x="2016" y="1944"/>
              <a:chExt cx="1728" cy="936"/>
            </a:xfrm>
          </p:grpSpPr>
          <p:sp>
            <p:nvSpPr>
              <p:cNvPr id="23" name="Freeform 9"/>
              <p:cNvSpPr/>
              <p:nvPr/>
            </p:nvSpPr>
            <p:spPr bwMode="auto">
              <a:xfrm>
                <a:off x="2016" y="1944"/>
                <a:ext cx="1728" cy="936"/>
              </a:xfrm>
              <a:custGeom>
                <a:avLst/>
                <a:gdLst>
                  <a:gd name="T0" fmla="*/ 1728 w 1728"/>
                  <a:gd name="T1" fmla="*/ 720 h 936"/>
                  <a:gd name="T2" fmla="*/ 1726 w 1728"/>
                  <a:gd name="T3" fmla="*/ 732 h 936"/>
                  <a:gd name="T4" fmla="*/ 1718 w 1728"/>
                  <a:gd name="T5" fmla="*/ 752 h 936"/>
                  <a:gd name="T6" fmla="*/ 1700 w 1728"/>
                  <a:gd name="T7" fmla="*/ 774 h 936"/>
                  <a:gd name="T8" fmla="*/ 1676 w 1728"/>
                  <a:gd name="T9" fmla="*/ 794 h 936"/>
                  <a:gd name="T10" fmla="*/ 1624 w 1728"/>
                  <a:gd name="T11" fmla="*/ 822 h 936"/>
                  <a:gd name="T12" fmla="*/ 1530 w 1728"/>
                  <a:gd name="T13" fmla="*/ 858 h 936"/>
                  <a:gd name="T14" fmla="*/ 1414 w 1728"/>
                  <a:gd name="T15" fmla="*/ 886 h 936"/>
                  <a:gd name="T16" fmla="*/ 1276 w 1728"/>
                  <a:gd name="T17" fmla="*/ 910 h 936"/>
                  <a:gd name="T18" fmla="*/ 1120 w 1728"/>
                  <a:gd name="T19" fmla="*/ 926 h 936"/>
                  <a:gd name="T20" fmla="*/ 952 w 1728"/>
                  <a:gd name="T21" fmla="*/ 934 h 936"/>
                  <a:gd name="T22" fmla="*/ 864 w 1728"/>
                  <a:gd name="T23" fmla="*/ 936 h 936"/>
                  <a:gd name="T24" fmla="*/ 690 w 1728"/>
                  <a:gd name="T25" fmla="*/ 932 h 936"/>
                  <a:gd name="T26" fmla="*/ 528 w 1728"/>
                  <a:gd name="T27" fmla="*/ 920 h 936"/>
                  <a:gd name="T28" fmla="*/ 380 w 1728"/>
                  <a:gd name="T29" fmla="*/ 900 h 936"/>
                  <a:gd name="T30" fmla="*/ 254 w 1728"/>
                  <a:gd name="T31" fmla="*/ 872 h 936"/>
                  <a:gd name="T32" fmla="*/ 148 w 1728"/>
                  <a:gd name="T33" fmla="*/ 840 h 936"/>
                  <a:gd name="T34" fmla="*/ 68 w 1728"/>
                  <a:gd name="T35" fmla="*/ 804 h 936"/>
                  <a:gd name="T36" fmla="*/ 38 w 1728"/>
                  <a:gd name="T37" fmla="*/ 784 h 936"/>
                  <a:gd name="T38" fmla="*/ 18 w 1728"/>
                  <a:gd name="T39" fmla="*/ 764 h 936"/>
                  <a:gd name="T40" fmla="*/ 4 w 1728"/>
                  <a:gd name="T41" fmla="*/ 742 h 936"/>
                  <a:gd name="T42" fmla="*/ 0 w 1728"/>
                  <a:gd name="T43" fmla="*/ 720 h 936"/>
                  <a:gd name="T44" fmla="*/ 288 w 1728"/>
                  <a:gd name="T45" fmla="*/ 144 h 936"/>
                  <a:gd name="T46" fmla="*/ 290 w 1728"/>
                  <a:gd name="T47" fmla="*/ 130 h 936"/>
                  <a:gd name="T48" fmla="*/ 300 w 1728"/>
                  <a:gd name="T49" fmla="*/ 114 h 936"/>
                  <a:gd name="T50" fmla="*/ 334 w 1728"/>
                  <a:gd name="T51" fmla="*/ 88 h 936"/>
                  <a:gd name="T52" fmla="*/ 386 w 1728"/>
                  <a:gd name="T53" fmla="*/ 64 h 936"/>
                  <a:gd name="T54" fmla="*/ 456 w 1728"/>
                  <a:gd name="T55" fmla="*/ 42 h 936"/>
                  <a:gd name="T56" fmla="*/ 542 w 1728"/>
                  <a:gd name="T57" fmla="*/ 24 h 936"/>
                  <a:gd name="T58" fmla="*/ 640 w 1728"/>
                  <a:gd name="T59" fmla="*/ 12 h 936"/>
                  <a:gd name="T60" fmla="*/ 748 w 1728"/>
                  <a:gd name="T61" fmla="*/ 2 h 936"/>
                  <a:gd name="T62" fmla="*/ 864 w 1728"/>
                  <a:gd name="T63" fmla="*/ 0 h 936"/>
                  <a:gd name="T64" fmla="*/ 922 w 1728"/>
                  <a:gd name="T65" fmla="*/ 0 h 936"/>
                  <a:gd name="T66" fmla="*/ 1036 w 1728"/>
                  <a:gd name="T67" fmla="*/ 6 h 936"/>
                  <a:gd name="T68" fmla="*/ 1138 w 1728"/>
                  <a:gd name="T69" fmla="*/ 18 h 936"/>
                  <a:gd name="T70" fmla="*/ 1230 w 1728"/>
                  <a:gd name="T71" fmla="*/ 32 h 936"/>
                  <a:gd name="T72" fmla="*/ 1308 w 1728"/>
                  <a:gd name="T73" fmla="*/ 52 h 936"/>
                  <a:gd name="T74" fmla="*/ 1370 w 1728"/>
                  <a:gd name="T75" fmla="*/ 76 h 936"/>
                  <a:gd name="T76" fmla="*/ 1414 w 1728"/>
                  <a:gd name="T77" fmla="*/ 102 h 936"/>
                  <a:gd name="T78" fmla="*/ 1434 w 1728"/>
                  <a:gd name="T79" fmla="*/ 122 h 936"/>
                  <a:gd name="T80" fmla="*/ 1440 w 1728"/>
                  <a:gd name="T81" fmla="*/ 136 h 936"/>
                  <a:gd name="T82" fmla="*/ 1440 w 1728"/>
                  <a:gd name="T83" fmla="*/ 144 h 9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28"/>
                  <a:gd name="T127" fmla="*/ 0 h 936"/>
                  <a:gd name="T128" fmla="*/ 1728 w 1728"/>
                  <a:gd name="T129" fmla="*/ 936 h 9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28" h="936">
                    <a:moveTo>
                      <a:pt x="1440" y="144"/>
                    </a:moveTo>
                    <a:lnTo>
                      <a:pt x="1728" y="720"/>
                    </a:lnTo>
                    <a:lnTo>
                      <a:pt x="1726" y="732"/>
                    </a:lnTo>
                    <a:lnTo>
                      <a:pt x="1724" y="742"/>
                    </a:lnTo>
                    <a:lnTo>
                      <a:pt x="1718" y="752"/>
                    </a:lnTo>
                    <a:lnTo>
                      <a:pt x="1710" y="764"/>
                    </a:lnTo>
                    <a:lnTo>
                      <a:pt x="1700" y="774"/>
                    </a:lnTo>
                    <a:lnTo>
                      <a:pt x="1690" y="784"/>
                    </a:lnTo>
                    <a:lnTo>
                      <a:pt x="1676" y="794"/>
                    </a:lnTo>
                    <a:lnTo>
                      <a:pt x="1660" y="804"/>
                    </a:lnTo>
                    <a:lnTo>
                      <a:pt x="1624" y="822"/>
                    </a:lnTo>
                    <a:lnTo>
                      <a:pt x="1580" y="840"/>
                    </a:lnTo>
                    <a:lnTo>
                      <a:pt x="1530" y="858"/>
                    </a:lnTo>
                    <a:lnTo>
                      <a:pt x="1474" y="872"/>
                    </a:lnTo>
                    <a:lnTo>
                      <a:pt x="1414" y="886"/>
                    </a:lnTo>
                    <a:lnTo>
                      <a:pt x="1348" y="900"/>
                    </a:lnTo>
                    <a:lnTo>
                      <a:pt x="1276" y="910"/>
                    </a:lnTo>
                    <a:lnTo>
                      <a:pt x="1200" y="920"/>
                    </a:lnTo>
                    <a:lnTo>
                      <a:pt x="1120" y="926"/>
                    </a:lnTo>
                    <a:lnTo>
                      <a:pt x="1038" y="932"/>
                    </a:lnTo>
                    <a:lnTo>
                      <a:pt x="952" y="934"/>
                    </a:lnTo>
                    <a:lnTo>
                      <a:pt x="864" y="936"/>
                    </a:lnTo>
                    <a:lnTo>
                      <a:pt x="776" y="934"/>
                    </a:lnTo>
                    <a:lnTo>
                      <a:pt x="690" y="932"/>
                    </a:lnTo>
                    <a:lnTo>
                      <a:pt x="608" y="926"/>
                    </a:lnTo>
                    <a:lnTo>
                      <a:pt x="528" y="920"/>
                    </a:lnTo>
                    <a:lnTo>
                      <a:pt x="452" y="910"/>
                    </a:lnTo>
                    <a:lnTo>
                      <a:pt x="380" y="900"/>
                    </a:lnTo>
                    <a:lnTo>
                      <a:pt x="314" y="886"/>
                    </a:lnTo>
                    <a:lnTo>
                      <a:pt x="254" y="872"/>
                    </a:lnTo>
                    <a:lnTo>
                      <a:pt x="198" y="858"/>
                    </a:lnTo>
                    <a:lnTo>
                      <a:pt x="148" y="840"/>
                    </a:lnTo>
                    <a:lnTo>
                      <a:pt x="104" y="822"/>
                    </a:lnTo>
                    <a:lnTo>
                      <a:pt x="68" y="804"/>
                    </a:lnTo>
                    <a:lnTo>
                      <a:pt x="52" y="794"/>
                    </a:lnTo>
                    <a:lnTo>
                      <a:pt x="38" y="784"/>
                    </a:lnTo>
                    <a:lnTo>
                      <a:pt x="28" y="774"/>
                    </a:lnTo>
                    <a:lnTo>
                      <a:pt x="18" y="764"/>
                    </a:lnTo>
                    <a:lnTo>
                      <a:pt x="10" y="752"/>
                    </a:lnTo>
                    <a:lnTo>
                      <a:pt x="4" y="742"/>
                    </a:lnTo>
                    <a:lnTo>
                      <a:pt x="2" y="732"/>
                    </a:lnTo>
                    <a:lnTo>
                      <a:pt x="0" y="720"/>
                    </a:lnTo>
                    <a:lnTo>
                      <a:pt x="288" y="144"/>
                    </a:lnTo>
                    <a:lnTo>
                      <a:pt x="288" y="136"/>
                    </a:lnTo>
                    <a:lnTo>
                      <a:pt x="290" y="130"/>
                    </a:lnTo>
                    <a:lnTo>
                      <a:pt x="294" y="122"/>
                    </a:lnTo>
                    <a:lnTo>
                      <a:pt x="300" y="114"/>
                    </a:lnTo>
                    <a:lnTo>
                      <a:pt x="314" y="102"/>
                    </a:lnTo>
                    <a:lnTo>
                      <a:pt x="334" y="88"/>
                    </a:lnTo>
                    <a:lnTo>
                      <a:pt x="358" y="76"/>
                    </a:lnTo>
                    <a:lnTo>
                      <a:pt x="386" y="64"/>
                    </a:lnTo>
                    <a:lnTo>
                      <a:pt x="420" y="52"/>
                    </a:lnTo>
                    <a:lnTo>
                      <a:pt x="456" y="42"/>
                    </a:lnTo>
                    <a:lnTo>
                      <a:pt x="498" y="32"/>
                    </a:lnTo>
                    <a:lnTo>
                      <a:pt x="542" y="24"/>
                    </a:lnTo>
                    <a:lnTo>
                      <a:pt x="590" y="18"/>
                    </a:lnTo>
                    <a:lnTo>
                      <a:pt x="640" y="12"/>
                    </a:lnTo>
                    <a:lnTo>
                      <a:pt x="692" y="6"/>
                    </a:lnTo>
                    <a:lnTo>
                      <a:pt x="748" y="2"/>
                    </a:lnTo>
                    <a:lnTo>
                      <a:pt x="806" y="0"/>
                    </a:lnTo>
                    <a:lnTo>
                      <a:pt x="864" y="0"/>
                    </a:lnTo>
                    <a:lnTo>
                      <a:pt x="922" y="0"/>
                    </a:lnTo>
                    <a:lnTo>
                      <a:pt x="980" y="2"/>
                    </a:lnTo>
                    <a:lnTo>
                      <a:pt x="1036" y="6"/>
                    </a:lnTo>
                    <a:lnTo>
                      <a:pt x="1088" y="12"/>
                    </a:lnTo>
                    <a:lnTo>
                      <a:pt x="1138" y="18"/>
                    </a:lnTo>
                    <a:lnTo>
                      <a:pt x="1186" y="24"/>
                    </a:lnTo>
                    <a:lnTo>
                      <a:pt x="1230" y="32"/>
                    </a:lnTo>
                    <a:lnTo>
                      <a:pt x="1272" y="42"/>
                    </a:lnTo>
                    <a:lnTo>
                      <a:pt x="1308" y="52"/>
                    </a:lnTo>
                    <a:lnTo>
                      <a:pt x="1342" y="64"/>
                    </a:lnTo>
                    <a:lnTo>
                      <a:pt x="1370" y="76"/>
                    </a:lnTo>
                    <a:lnTo>
                      <a:pt x="1394" y="88"/>
                    </a:lnTo>
                    <a:lnTo>
                      <a:pt x="1414" y="102"/>
                    </a:lnTo>
                    <a:lnTo>
                      <a:pt x="1428" y="114"/>
                    </a:lnTo>
                    <a:lnTo>
                      <a:pt x="1434" y="122"/>
                    </a:lnTo>
                    <a:lnTo>
                      <a:pt x="1438" y="130"/>
                    </a:lnTo>
                    <a:lnTo>
                      <a:pt x="1440" y="136"/>
                    </a:lnTo>
                    <a:lnTo>
                      <a:pt x="1440" y="14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 b="1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2304" y="1944"/>
                <a:ext cx="1152" cy="288"/>
              </a:xfrm>
              <a:custGeom>
                <a:avLst/>
                <a:gdLst>
                  <a:gd name="T0" fmla="*/ 1152 w 1152"/>
                  <a:gd name="T1" fmla="*/ 144 h 288"/>
                  <a:gd name="T2" fmla="*/ 1150 w 1152"/>
                  <a:gd name="T3" fmla="*/ 158 h 288"/>
                  <a:gd name="T4" fmla="*/ 1140 w 1152"/>
                  <a:gd name="T5" fmla="*/ 174 h 288"/>
                  <a:gd name="T6" fmla="*/ 1106 w 1152"/>
                  <a:gd name="T7" fmla="*/ 200 h 288"/>
                  <a:gd name="T8" fmla="*/ 1054 w 1152"/>
                  <a:gd name="T9" fmla="*/ 224 h 288"/>
                  <a:gd name="T10" fmla="*/ 984 w 1152"/>
                  <a:gd name="T11" fmla="*/ 246 h 288"/>
                  <a:gd name="T12" fmla="*/ 898 w 1152"/>
                  <a:gd name="T13" fmla="*/ 264 h 288"/>
                  <a:gd name="T14" fmla="*/ 800 w 1152"/>
                  <a:gd name="T15" fmla="*/ 276 h 288"/>
                  <a:gd name="T16" fmla="*/ 692 w 1152"/>
                  <a:gd name="T17" fmla="*/ 286 h 288"/>
                  <a:gd name="T18" fmla="*/ 576 w 1152"/>
                  <a:gd name="T19" fmla="*/ 288 h 288"/>
                  <a:gd name="T20" fmla="*/ 518 w 1152"/>
                  <a:gd name="T21" fmla="*/ 288 h 288"/>
                  <a:gd name="T22" fmla="*/ 404 w 1152"/>
                  <a:gd name="T23" fmla="*/ 282 h 288"/>
                  <a:gd name="T24" fmla="*/ 302 w 1152"/>
                  <a:gd name="T25" fmla="*/ 270 h 288"/>
                  <a:gd name="T26" fmla="*/ 210 w 1152"/>
                  <a:gd name="T27" fmla="*/ 256 h 288"/>
                  <a:gd name="T28" fmla="*/ 132 w 1152"/>
                  <a:gd name="T29" fmla="*/ 236 h 288"/>
                  <a:gd name="T30" fmla="*/ 70 w 1152"/>
                  <a:gd name="T31" fmla="*/ 212 h 288"/>
                  <a:gd name="T32" fmla="*/ 26 w 1152"/>
                  <a:gd name="T33" fmla="*/ 186 h 288"/>
                  <a:gd name="T34" fmla="*/ 6 w 1152"/>
                  <a:gd name="T35" fmla="*/ 166 h 288"/>
                  <a:gd name="T36" fmla="*/ 0 w 1152"/>
                  <a:gd name="T37" fmla="*/ 152 h 288"/>
                  <a:gd name="T38" fmla="*/ 0 w 1152"/>
                  <a:gd name="T39" fmla="*/ 144 h 288"/>
                  <a:gd name="T40" fmla="*/ 2 w 1152"/>
                  <a:gd name="T41" fmla="*/ 130 h 288"/>
                  <a:gd name="T42" fmla="*/ 12 w 1152"/>
                  <a:gd name="T43" fmla="*/ 114 h 288"/>
                  <a:gd name="T44" fmla="*/ 46 w 1152"/>
                  <a:gd name="T45" fmla="*/ 88 h 288"/>
                  <a:gd name="T46" fmla="*/ 98 w 1152"/>
                  <a:gd name="T47" fmla="*/ 64 h 288"/>
                  <a:gd name="T48" fmla="*/ 168 w 1152"/>
                  <a:gd name="T49" fmla="*/ 42 h 288"/>
                  <a:gd name="T50" fmla="*/ 254 w 1152"/>
                  <a:gd name="T51" fmla="*/ 24 h 288"/>
                  <a:gd name="T52" fmla="*/ 352 w 1152"/>
                  <a:gd name="T53" fmla="*/ 12 h 288"/>
                  <a:gd name="T54" fmla="*/ 460 w 1152"/>
                  <a:gd name="T55" fmla="*/ 2 h 288"/>
                  <a:gd name="T56" fmla="*/ 576 w 1152"/>
                  <a:gd name="T57" fmla="*/ 0 h 288"/>
                  <a:gd name="T58" fmla="*/ 634 w 1152"/>
                  <a:gd name="T59" fmla="*/ 0 h 288"/>
                  <a:gd name="T60" fmla="*/ 748 w 1152"/>
                  <a:gd name="T61" fmla="*/ 6 h 288"/>
                  <a:gd name="T62" fmla="*/ 850 w 1152"/>
                  <a:gd name="T63" fmla="*/ 18 h 288"/>
                  <a:gd name="T64" fmla="*/ 942 w 1152"/>
                  <a:gd name="T65" fmla="*/ 32 h 288"/>
                  <a:gd name="T66" fmla="*/ 1020 w 1152"/>
                  <a:gd name="T67" fmla="*/ 52 h 288"/>
                  <a:gd name="T68" fmla="*/ 1082 w 1152"/>
                  <a:gd name="T69" fmla="*/ 76 h 288"/>
                  <a:gd name="T70" fmla="*/ 1126 w 1152"/>
                  <a:gd name="T71" fmla="*/ 102 h 288"/>
                  <a:gd name="T72" fmla="*/ 1146 w 1152"/>
                  <a:gd name="T73" fmla="*/ 122 h 288"/>
                  <a:gd name="T74" fmla="*/ 1152 w 1152"/>
                  <a:gd name="T75" fmla="*/ 136 h 288"/>
                  <a:gd name="T76" fmla="*/ 1152 w 1152"/>
                  <a:gd name="T77" fmla="*/ 144 h 28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52"/>
                  <a:gd name="T118" fmla="*/ 0 h 288"/>
                  <a:gd name="T119" fmla="*/ 1152 w 1152"/>
                  <a:gd name="T120" fmla="*/ 288 h 28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52" h="288">
                    <a:moveTo>
                      <a:pt x="1152" y="144"/>
                    </a:moveTo>
                    <a:lnTo>
                      <a:pt x="1152" y="144"/>
                    </a:lnTo>
                    <a:lnTo>
                      <a:pt x="1152" y="152"/>
                    </a:lnTo>
                    <a:lnTo>
                      <a:pt x="1150" y="158"/>
                    </a:lnTo>
                    <a:lnTo>
                      <a:pt x="1146" y="166"/>
                    </a:lnTo>
                    <a:lnTo>
                      <a:pt x="1140" y="174"/>
                    </a:lnTo>
                    <a:lnTo>
                      <a:pt x="1126" y="186"/>
                    </a:lnTo>
                    <a:lnTo>
                      <a:pt x="1106" y="200"/>
                    </a:lnTo>
                    <a:lnTo>
                      <a:pt x="1082" y="212"/>
                    </a:lnTo>
                    <a:lnTo>
                      <a:pt x="1054" y="224"/>
                    </a:lnTo>
                    <a:lnTo>
                      <a:pt x="1020" y="236"/>
                    </a:lnTo>
                    <a:lnTo>
                      <a:pt x="984" y="246"/>
                    </a:lnTo>
                    <a:lnTo>
                      <a:pt x="942" y="256"/>
                    </a:lnTo>
                    <a:lnTo>
                      <a:pt x="898" y="264"/>
                    </a:lnTo>
                    <a:lnTo>
                      <a:pt x="850" y="270"/>
                    </a:lnTo>
                    <a:lnTo>
                      <a:pt x="800" y="276"/>
                    </a:lnTo>
                    <a:lnTo>
                      <a:pt x="748" y="282"/>
                    </a:lnTo>
                    <a:lnTo>
                      <a:pt x="692" y="286"/>
                    </a:lnTo>
                    <a:lnTo>
                      <a:pt x="634" y="288"/>
                    </a:lnTo>
                    <a:lnTo>
                      <a:pt x="576" y="288"/>
                    </a:lnTo>
                    <a:lnTo>
                      <a:pt x="518" y="288"/>
                    </a:lnTo>
                    <a:lnTo>
                      <a:pt x="460" y="286"/>
                    </a:lnTo>
                    <a:lnTo>
                      <a:pt x="404" y="282"/>
                    </a:lnTo>
                    <a:lnTo>
                      <a:pt x="352" y="276"/>
                    </a:lnTo>
                    <a:lnTo>
                      <a:pt x="302" y="270"/>
                    </a:lnTo>
                    <a:lnTo>
                      <a:pt x="254" y="264"/>
                    </a:lnTo>
                    <a:lnTo>
                      <a:pt x="210" y="256"/>
                    </a:lnTo>
                    <a:lnTo>
                      <a:pt x="168" y="246"/>
                    </a:lnTo>
                    <a:lnTo>
                      <a:pt x="132" y="236"/>
                    </a:lnTo>
                    <a:lnTo>
                      <a:pt x="98" y="224"/>
                    </a:lnTo>
                    <a:lnTo>
                      <a:pt x="70" y="212"/>
                    </a:lnTo>
                    <a:lnTo>
                      <a:pt x="46" y="200"/>
                    </a:lnTo>
                    <a:lnTo>
                      <a:pt x="26" y="186"/>
                    </a:lnTo>
                    <a:lnTo>
                      <a:pt x="12" y="174"/>
                    </a:lnTo>
                    <a:lnTo>
                      <a:pt x="6" y="166"/>
                    </a:lnTo>
                    <a:lnTo>
                      <a:pt x="2" y="158"/>
                    </a:lnTo>
                    <a:lnTo>
                      <a:pt x="0" y="152"/>
                    </a:lnTo>
                    <a:lnTo>
                      <a:pt x="0" y="144"/>
                    </a:lnTo>
                    <a:lnTo>
                      <a:pt x="0" y="136"/>
                    </a:lnTo>
                    <a:lnTo>
                      <a:pt x="2" y="130"/>
                    </a:lnTo>
                    <a:lnTo>
                      <a:pt x="6" y="122"/>
                    </a:lnTo>
                    <a:lnTo>
                      <a:pt x="12" y="114"/>
                    </a:lnTo>
                    <a:lnTo>
                      <a:pt x="26" y="102"/>
                    </a:lnTo>
                    <a:lnTo>
                      <a:pt x="46" y="88"/>
                    </a:lnTo>
                    <a:lnTo>
                      <a:pt x="70" y="76"/>
                    </a:lnTo>
                    <a:lnTo>
                      <a:pt x="98" y="64"/>
                    </a:lnTo>
                    <a:lnTo>
                      <a:pt x="132" y="52"/>
                    </a:lnTo>
                    <a:lnTo>
                      <a:pt x="168" y="42"/>
                    </a:lnTo>
                    <a:lnTo>
                      <a:pt x="210" y="32"/>
                    </a:lnTo>
                    <a:lnTo>
                      <a:pt x="254" y="24"/>
                    </a:lnTo>
                    <a:lnTo>
                      <a:pt x="302" y="18"/>
                    </a:lnTo>
                    <a:lnTo>
                      <a:pt x="352" y="12"/>
                    </a:lnTo>
                    <a:lnTo>
                      <a:pt x="404" y="6"/>
                    </a:lnTo>
                    <a:lnTo>
                      <a:pt x="460" y="2"/>
                    </a:lnTo>
                    <a:lnTo>
                      <a:pt x="518" y="0"/>
                    </a:lnTo>
                    <a:lnTo>
                      <a:pt x="576" y="0"/>
                    </a:lnTo>
                    <a:lnTo>
                      <a:pt x="634" y="0"/>
                    </a:lnTo>
                    <a:lnTo>
                      <a:pt x="692" y="2"/>
                    </a:lnTo>
                    <a:lnTo>
                      <a:pt x="748" y="6"/>
                    </a:lnTo>
                    <a:lnTo>
                      <a:pt x="800" y="12"/>
                    </a:lnTo>
                    <a:lnTo>
                      <a:pt x="850" y="18"/>
                    </a:lnTo>
                    <a:lnTo>
                      <a:pt x="898" y="24"/>
                    </a:lnTo>
                    <a:lnTo>
                      <a:pt x="942" y="32"/>
                    </a:lnTo>
                    <a:lnTo>
                      <a:pt x="984" y="42"/>
                    </a:lnTo>
                    <a:lnTo>
                      <a:pt x="1020" y="52"/>
                    </a:lnTo>
                    <a:lnTo>
                      <a:pt x="1054" y="64"/>
                    </a:lnTo>
                    <a:lnTo>
                      <a:pt x="1082" y="76"/>
                    </a:lnTo>
                    <a:lnTo>
                      <a:pt x="1106" y="88"/>
                    </a:lnTo>
                    <a:lnTo>
                      <a:pt x="1126" y="102"/>
                    </a:lnTo>
                    <a:lnTo>
                      <a:pt x="1140" y="114"/>
                    </a:lnTo>
                    <a:lnTo>
                      <a:pt x="1146" y="122"/>
                    </a:lnTo>
                    <a:lnTo>
                      <a:pt x="1150" y="130"/>
                    </a:lnTo>
                    <a:lnTo>
                      <a:pt x="1152" y="136"/>
                    </a:lnTo>
                    <a:lnTo>
                      <a:pt x="1152" y="14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67676">
                      <a:alpha val="0"/>
                    </a:srgbClr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b="1" smtClean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1927382" y="2788969"/>
              <a:ext cx="1911350" cy="62230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eaLnBrk="0" fontAlgn="ctr" hangingPunct="0">
                <a:lnSpc>
                  <a:spcPct val="120000"/>
                </a:lnSpc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ctr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Freeform 12"/>
          <p:cNvSpPr/>
          <p:nvPr/>
        </p:nvSpPr>
        <p:spPr bwMode="auto">
          <a:xfrm>
            <a:off x="2186145" y="1062404"/>
            <a:ext cx="1430337" cy="1466850"/>
          </a:xfrm>
          <a:custGeom>
            <a:avLst/>
            <a:gdLst>
              <a:gd name="T0" fmla="*/ 2147483647 w 576"/>
              <a:gd name="T1" fmla="*/ 2147483647 h 648"/>
              <a:gd name="T2" fmla="*/ 2147483647 w 576"/>
              <a:gd name="T3" fmla="*/ 2147483647 h 648"/>
              <a:gd name="T4" fmla="*/ 2147483647 w 576"/>
              <a:gd name="T5" fmla="*/ 2147483647 h 648"/>
              <a:gd name="T6" fmla="*/ 2147483647 w 576"/>
              <a:gd name="T7" fmla="*/ 2147483647 h 648"/>
              <a:gd name="T8" fmla="*/ 2147483647 w 576"/>
              <a:gd name="T9" fmla="*/ 2147483647 h 648"/>
              <a:gd name="T10" fmla="*/ 2147483647 w 576"/>
              <a:gd name="T11" fmla="*/ 2147483647 h 648"/>
              <a:gd name="T12" fmla="*/ 2147483647 w 576"/>
              <a:gd name="T13" fmla="*/ 2147483647 h 648"/>
              <a:gd name="T14" fmla="*/ 2147483647 w 576"/>
              <a:gd name="T15" fmla="*/ 2147483647 h 648"/>
              <a:gd name="T16" fmla="*/ 2147483647 w 576"/>
              <a:gd name="T17" fmla="*/ 2147483647 h 648"/>
              <a:gd name="T18" fmla="*/ 2147483647 w 576"/>
              <a:gd name="T19" fmla="*/ 2147483647 h 648"/>
              <a:gd name="T20" fmla="*/ 2147483647 w 576"/>
              <a:gd name="T21" fmla="*/ 2147483647 h 648"/>
              <a:gd name="T22" fmla="*/ 2133573609 w 576"/>
              <a:gd name="T23" fmla="*/ 2147483647 h 648"/>
              <a:gd name="T24" fmla="*/ 1775924795 w 576"/>
              <a:gd name="T25" fmla="*/ 2147483647 h 648"/>
              <a:gd name="T26" fmla="*/ 1775924795 w 576"/>
              <a:gd name="T27" fmla="*/ 2147483647 h 648"/>
              <a:gd name="T28" fmla="*/ 1418273498 w 576"/>
              <a:gd name="T29" fmla="*/ 2147483647 h 648"/>
              <a:gd name="T30" fmla="*/ 1085285581 w 576"/>
              <a:gd name="T31" fmla="*/ 2147483647 h 648"/>
              <a:gd name="T32" fmla="*/ 776966011 w 576"/>
              <a:gd name="T33" fmla="*/ 2147483647 h 648"/>
              <a:gd name="T34" fmla="*/ 517978169 w 576"/>
              <a:gd name="T35" fmla="*/ 2147483647 h 648"/>
              <a:gd name="T36" fmla="*/ 308319570 w 576"/>
              <a:gd name="T37" fmla="*/ 2147483647 h 648"/>
              <a:gd name="T38" fmla="*/ 209658599 w 576"/>
              <a:gd name="T39" fmla="*/ 2147483647 h 648"/>
              <a:gd name="T40" fmla="*/ 135661008 w 576"/>
              <a:gd name="T41" fmla="*/ 2147483647 h 648"/>
              <a:gd name="T42" fmla="*/ 73997591 w 576"/>
              <a:gd name="T43" fmla="*/ 2147483647 h 648"/>
              <a:gd name="T44" fmla="*/ 36997554 w 576"/>
              <a:gd name="T45" fmla="*/ 2147483647 h 648"/>
              <a:gd name="T46" fmla="*/ 12331690 w 576"/>
              <a:gd name="T47" fmla="*/ 2147483647 h 648"/>
              <a:gd name="T48" fmla="*/ 0 w 576"/>
              <a:gd name="T49" fmla="*/ 2147483647 h 648"/>
              <a:gd name="T50" fmla="*/ 1775924795 w 576"/>
              <a:gd name="T51" fmla="*/ 0 h 648"/>
              <a:gd name="T52" fmla="*/ 2147483647 w 576"/>
              <a:gd name="T53" fmla="*/ 2147483647 h 64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76"/>
              <a:gd name="T82" fmla="*/ 0 h 648"/>
              <a:gd name="T83" fmla="*/ 576 w 576"/>
              <a:gd name="T84" fmla="*/ 648 h 64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76" h="648">
                <a:moveTo>
                  <a:pt x="576" y="576"/>
                </a:moveTo>
                <a:lnTo>
                  <a:pt x="576" y="576"/>
                </a:lnTo>
                <a:lnTo>
                  <a:pt x="574" y="584"/>
                </a:lnTo>
                <a:lnTo>
                  <a:pt x="570" y="590"/>
                </a:lnTo>
                <a:lnTo>
                  <a:pt x="564" y="598"/>
                </a:lnTo>
                <a:lnTo>
                  <a:pt x="554" y="604"/>
                </a:lnTo>
                <a:lnTo>
                  <a:pt x="542" y="610"/>
                </a:lnTo>
                <a:lnTo>
                  <a:pt x="526" y="616"/>
                </a:lnTo>
                <a:lnTo>
                  <a:pt x="492" y="626"/>
                </a:lnTo>
                <a:lnTo>
                  <a:pt x="450" y="636"/>
                </a:lnTo>
                <a:lnTo>
                  <a:pt x="400" y="642"/>
                </a:lnTo>
                <a:lnTo>
                  <a:pt x="346" y="646"/>
                </a:lnTo>
                <a:lnTo>
                  <a:pt x="288" y="648"/>
                </a:lnTo>
                <a:lnTo>
                  <a:pt x="230" y="646"/>
                </a:lnTo>
                <a:lnTo>
                  <a:pt x="176" y="642"/>
                </a:lnTo>
                <a:lnTo>
                  <a:pt x="126" y="636"/>
                </a:lnTo>
                <a:lnTo>
                  <a:pt x="84" y="626"/>
                </a:lnTo>
                <a:lnTo>
                  <a:pt x="50" y="616"/>
                </a:lnTo>
                <a:lnTo>
                  <a:pt x="34" y="610"/>
                </a:lnTo>
                <a:lnTo>
                  <a:pt x="22" y="604"/>
                </a:lnTo>
                <a:lnTo>
                  <a:pt x="12" y="598"/>
                </a:lnTo>
                <a:lnTo>
                  <a:pt x="6" y="590"/>
                </a:lnTo>
                <a:lnTo>
                  <a:pt x="2" y="584"/>
                </a:lnTo>
                <a:lnTo>
                  <a:pt x="0" y="576"/>
                </a:lnTo>
                <a:lnTo>
                  <a:pt x="288" y="0"/>
                </a:lnTo>
                <a:lnTo>
                  <a:pt x="576" y="576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476625" y="1253490"/>
            <a:ext cx="3601720" cy="961390"/>
            <a:chOff x="5319" y="1673"/>
            <a:chExt cx="5672" cy="1514"/>
          </a:xfrm>
        </p:grpSpPr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5319" y="2259"/>
              <a:ext cx="4655" cy="454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l" latinLnBrk="1">
                <a:lnSpc>
                  <a:spcPct val="80000"/>
                </a:lnSpc>
                <a:defRPr/>
              </a:pPr>
              <a:r>
                <a:rPr kumimoji="1" lang="zh-CN" altLang="en-US" sz="1600" b="1" dirty="0" smtClean="0">
                  <a:solidFill>
                    <a:srgbClr val="00B050"/>
                  </a:solidFill>
                  <a:latin typeface="Roboto" panose="02000000000000000000" pitchFamily="2" charset="0"/>
                  <a:ea typeface="宋体" panose="02010600030101010101" pitchFamily="2" charset="-122"/>
                </a:rPr>
                <a:t>学校：顶层设计</a:t>
              </a:r>
              <a:endParaRPr kumimoji="1" lang="zh-CN" altLang="en-US" sz="1600" b="1" dirty="0" smtClean="0">
                <a:solidFill>
                  <a:srgbClr val="00B050"/>
                </a:solidFill>
                <a:latin typeface="Roboto" panose="02000000000000000000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7435" y="1673"/>
              <a:ext cx="3557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7925" tIns="38963" rIns="77925" bIns="38963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1.</a:t>
              </a:r>
              <a:r>
                <a:rPr lang="zh-CN" altLang="en-US" sz="1600" b="1" dirty="0" smtClean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明确育人目标</a:t>
              </a:r>
              <a:endParaRPr lang="en-US" altLang="zh-CN" sz="1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2.</a:t>
              </a:r>
              <a:r>
                <a:rPr lang="zh-CN" altLang="en-US" sz="1600" b="1" dirty="0" smtClean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构建实践模式</a:t>
              </a:r>
              <a:endParaRPr lang="en-US" altLang="zh-CN" sz="1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3.</a:t>
              </a:r>
              <a:r>
                <a:rPr lang="zh-CN" altLang="en-US" sz="1600" b="1" dirty="0" smtClean="0">
                  <a:solidFill>
                    <a:srgbClr val="00B05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形成推进方案</a:t>
              </a:r>
              <a:endParaRPr lang="zh-CN" altLang="en-US" sz="1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57" name="左大括号 56"/>
            <p:cNvSpPr/>
            <p:nvPr/>
          </p:nvSpPr>
          <p:spPr>
            <a:xfrm>
              <a:off x="7875" y="1895"/>
              <a:ext cx="119" cy="1021"/>
            </a:xfrm>
            <a:prstGeom prst="leftBrace">
              <a:avLst/>
            </a:prstGeom>
            <a:ln w="28575" cmpd="sng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143375" y="2291080"/>
            <a:ext cx="4225290" cy="1257300"/>
            <a:chOff x="6525" y="3608"/>
            <a:chExt cx="6654" cy="1980"/>
          </a:xfrm>
        </p:grpSpPr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6525" y="4444"/>
              <a:ext cx="3986" cy="37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l" latinLnBrk="1">
                <a:defRPr/>
              </a:pPr>
              <a:r>
                <a:rPr kumimoji="1" lang="zh-CN" altLang="en-US" sz="1600" b="1" dirty="0">
                  <a:solidFill>
                    <a:srgbClr val="C00000"/>
                  </a:solidFill>
                  <a:latin typeface="Roboto" panose="02000000000000000000" pitchFamily="2" charset="0"/>
                  <a:ea typeface="宋体" panose="02010600030101010101" pitchFamily="2" charset="-122"/>
                </a:rPr>
                <a:t>学科组：二次开发</a:t>
              </a:r>
              <a:endParaRPr kumimoji="1" lang="zh-CN" altLang="en-US" sz="1600" b="1" dirty="0">
                <a:solidFill>
                  <a:srgbClr val="C00000"/>
                </a:solidFill>
                <a:latin typeface="Roboto" panose="02000000000000000000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44" name="Rectangle 11"/>
            <p:cNvSpPr>
              <a:spLocks noChangeArrowheads="1"/>
            </p:cNvSpPr>
            <p:nvPr/>
          </p:nvSpPr>
          <p:spPr bwMode="auto">
            <a:xfrm>
              <a:off x="9623" y="3608"/>
              <a:ext cx="3557" cy="1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7925" tIns="38963" rIns="77925" bIns="38963">
              <a:spAutoFit/>
            </a:bodyPr>
            <a:p>
              <a:pPr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1.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目标细化延伸</a:t>
              </a:r>
              <a:endParaRPr lang="en-US" altLang="zh-CN" sz="16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2.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内容调整完善</a:t>
              </a:r>
              <a:endParaRPr lang="en-US" altLang="zh-CN" sz="16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3. 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形成实施建议</a:t>
              </a:r>
              <a:endParaRPr lang="en-US" altLang="zh-CN" sz="16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4.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有效教研探索</a:t>
              </a:r>
              <a:endParaRPr lang="zh-CN" altLang="en-US" sz="16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46" name="左大括号 45"/>
            <p:cNvSpPr/>
            <p:nvPr/>
          </p:nvSpPr>
          <p:spPr>
            <a:xfrm>
              <a:off x="9397" y="3811"/>
              <a:ext cx="133" cy="1555"/>
            </a:xfrm>
            <a:prstGeom prst="leftBrace">
              <a:avLst/>
            </a:prstGeom>
            <a:ln w="285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669790" y="3797300"/>
            <a:ext cx="3351530" cy="961390"/>
            <a:chOff x="7354" y="5980"/>
            <a:chExt cx="5278" cy="1514"/>
          </a:xfrm>
        </p:grpSpPr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7354" y="6548"/>
              <a:ext cx="4218" cy="378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>
              <a:outerShdw dist="1796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l" latinLnBrk="1">
                <a:defRPr/>
              </a:pPr>
              <a:r>
                <a:rPr kumimoji="1" lang="zh-CN" altLang="en-US" b="1" dirty="0">
                  <a:solidFill>
                    <a:srgbClr val="0070C0"/>
                  </a:solidFill>
                  <a:latin typeface="Roboto" panose="02000000000000000000" pitchFamily="2" charset="0"/>
                  <a:ea typeface="宋体" panose="02010600030101010101" pitchFamily="2" charset="-122"/>
                </a:rPr>
                <a:t>教研组：具体实施</a:t>
              </a:r>
              <a:endParaRPr kumimoji="1" lang="zh-CN" altLang="en-US" b="1" dirty="0">
                <a:solidFill>
                  <a:srgbClr val="0070C0"/>
                </a:solidFill>
                <a:latin typeface="Roboto" panose="02000000000000000000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auto">
            <a:xfrm>
              <a:off x="10394" y="5980"/>
              <a:ext cx="2239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77925" tIns="38963" rIns="77925" bIns="38963">
              <a:spAutoFit/>
            </a:bodyPr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1.</a:t>
              </a:r>
              <a:r>
                <a:rPr lang="zh-CN" altLang="en-US" sz="1600" b="1" dirty="0" smtClean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教学设计</a:t>
              </a:r>
              <a:endParaRPr lang="en-US" altLang="zh-CN" sz="16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2.</a:t>
              </a:r>
              <a:r>
                <a:rPr lang="zh-CN" altLang="en-US" sz="1600" b="1" dirty="0" smtClean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课堂教学</a:t>
              </a:r>
              <a:endParaRPr lang="en-US" altLang="zh-CN" sz="16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1600" b="1" dirty="0" smtClean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3.</a:t>
              </a:r>
              <a:r>
                <a:rPr lang="zh-CN" altLang="en-US" sz="1600" b="1" dirty="0" smtClean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学业评价</a:t>
              </a:r>
              <a:endParaRPr lang="zh-CN" altLang="en-US" sz="16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52" name="左大括号 51"/>
            <p:cNvSpPr/>
            <p:nvPr/>
          </p:nvSpPr>
          <p:spPr>
            <a:xfrm>
              <a:off x="10511" y="6183"/>
              <a:ext cx="132" cy="1107"/>
            </a:xfrm>
            <a:prstGeom prst="leftBrace">
              <a:avLst/>
            </a:prstGeom>
            <a:ln w="28575" cmpd="sng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19012" y="228391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81910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99"/>
          <p:cNvSpPr/>
          <p:nvPr/>
        </p:nvSpPr>
        <p:spPr>
          <a:xfrm>
            <a:off x="3618212" y="441795"/>
            <a:ext cx="1908782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家长才艺秀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5" name="Picture 7" descr="5214_0005_cv"/>
          <p:cNvPicPr>
            <a:picLocks noChangeAspect="1" noChangeArrowheads="1"/>
          </p:cNvPicPr>
          <p:nvPr/>
        </p:nvPicPr>
        <p:blipFill rotWithShape="1">
          <a:blip r:embed="rId3" cstate="print"/>
          <a:srcRect r="26295" b="28086"/>
          <a:stretch>
            <a:fillRect/>
          </a:stretch>
        </p:blipFill>
        <p:spPr bwMode="auto">
          <a:xfrm>
            <a:off x="61835" y="22487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2" descr="~(8ILUAJP)TH8P$OO}RO3`I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67" y="1655995"/>
            <a:ext cx="2045369" cy="1195969"/>
          </a:xfrm>
          <a:prstGeom prst="rect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1510" y="3228685"/>
            <a:ext cx="2378013" cy="1339856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7230" y="1749166"/>
            <a:ext cx="2124276" cy="1195970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8830" y="3223134"/>
            <a:ext cx="1972652" cy="1479102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73939" y="3228684"/>
            <a:ext cx="1974199" cy="1479102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98901" y="1744034"/>
            <a:ext cx="2124275" cy="1195969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839" y="3181360"/>
            <a:ext cx="2028351" cy="1520876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95563" y="1803319"/>
            <a:ext cx="2029898" cy="1141817"/>
          </a:xfrm>
          <a:prstGeom prst="teardrop">
            <a:avLst/>
          </a:prstGeom>
          <a:noFill/>
          <a:ln w="25400">
            <a:solidFill>
              <a:srgbClr val="F3F3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19012" y="228391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81910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3" cstate="print"/>
          <a:srcRect r="26295" b="28086"/>
          <a:stretch>
            <a:fillRect/>
          </a:stretch>
        </p:blipFill>
        <p:spPr bwMode="auto">
          <a:xfrm>
            <a:off x="61835" y="22487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3356826" y="515817"/>
            <a:ext cx="1908782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社团活动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205222" y="1151055"/>
            <a:ext cx="2936875" cy="1598110"/>
            <a:chOff x="746974" y="1764405"/>
            <a:chExt cx="4876648" cy="2130813"/>
          </a:xfrm>
        </p:grpSpPr>
        <p:sp>
          <p:nvSpPr>
            <p:cNvPr id="6" name="矩形 5"/>
            <p:cNvSpPr/>
            <p:nvPr/>
          </p:nvSpPr>
          <p:spPr>
            <a:xfrm>
              <a:off x="746975" y="1764405"/>
              <a:ext cx="2112135" cy="412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科技类社团</a:t>
              </a:r>
              <a:endParaRPr lang="zh-CN" altLang="en-US" sz="1350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746974" y="2268614"/>
              <a:ext cx="2112135" cy="41212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体育类社团</a:t>
              </a:r>
              <a:endParaRPr lang="zh-CN" altLang="en-US" sz="135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46974" y="2978885"/>
              <a:ext cx="2112135" cy="4121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艺术类社团</a:t>
              </a:r>
              <a:endParaRPr lang="zh-CN" altLang="en-US" sz="135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746974" y="3483094"/>
              <a:ext cx="2112135" cy="41212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文学类社团</a:t>
              </a:r>
              <a:endParaRPr lang="zh-CN" altLang="en-US" sz="1350" dirty="0"/>
            </a:p>
          </p:txBody>
        </p:sp>
        <p:cxnSp>
          <p:nvCxnSpPr>
            <p:cNvPr id="18" name="肘形连接符 17"/>
            <p:cNvCxnSpPr>
              <a:stCxn id="6" idx="3"/>
            </p:cNvCxnSpPr>
            <p:nvPr/>
          </p:nvCxnSpPr>
          <p:spPr>
            <a:xfrm>
              <a:off x="2859110" y="1970467"/>
              <a:ext cx="1661375" cy="71027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肘形连接符 19"/>
            <p:cNvCxnSpPr>
              <a:stCxn id="9" idx="3"/>
            </p:cNvCxnSpPr>
            <p:nvPr/>
          </p:nvCxnSpPr>
          <p:spPr>
            <a:xfrm flipV="1">
              <a:off x="2859109" y="2772823"/>
              <a:ext cx="1661376" cy="91633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肘形连接符 22"/>
            <p:cNvCxnSpPr>
              <a:stCxn id="7" idx="3"/>
            </p:cNvCxnSpPr>
            <p:nvPr/>
          </p:nvCxnSpPr>
          <p:spPr>
            <a:xfrm>
              <a:off x="2859109" y="2474676"/>
              <a:ext cx="1661376" cy="206062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肘形连接符 24"/>
            <p:cNvCxnSpPr>
              <a:stCxn id="8" idx="3"/>
            </p:cNvCxnSpPr>
            <p:nvPr/>
          </p:nvCxnSpPr>
          <p:spPr>
            <a:xfrm flipV="1">
              <a:off x="2859109" y="2772823"/>
              <a:ext cx="1661376" cy="41212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4026190" y="2177578"/>
              <a:ext cx="1597432" cy="1007533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 smtClean="0"/>
                <a:t>30</a:t>
              </a:r>
              <a:r>
                <a:rPr lang="zh-CN" altLang="en-US" sz="1350" dirty="0" smtClean="0"/>
                <a:t>多门社团课程</a:t>
              </a:r>
              <a:endParaRPr lang="zh-CN" altLang="en-US" sz="1350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206313" y="1255180"/>
            <a:ext cx="1305108" cy="1613468"/>
            <a:chOff x="5799269" y="1686940"/>
            <a:chExt cx="1740144" cy="2151291"/>
          </a:xfrm>
        </p:grpSpPr>
        <p:sp>
          <p:nvSpPr>
            <p:cNvPr id="28" name="椭圆 27"/>
            <p:cNvSpPr/>
            <p:nvPr/>
          </p:nvSpPr>
          <p:spPr>
            <a:xfrm>
              <a:off x="5799269" y="2595279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田径</a:t>
              </a:r>
              <a:endParaRPr lang="zh-CN" altLang="en-US" sz="135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6038687" y="1686940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体育类社团</a:t>
              </a:r>
              <a:endParaRPr lang="zh-CN" altLang="en-US" sz="1350" dirty="0"/>
            </a:p>
          </p:txBody>
        </p:sp>
        <p:sp>
          <p:nvSpPr>
            <p:cNvPr id="30" name="椭圆 29"/>
            <p:cNvSpPr/>
            <p:nvPr/>
          </p:nvSpPr>
          <p:spPr>
            <a:xfrm>
              <a:off x="6309341" y="3118231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足球</a:t>
              </a:r>
              <a:endParaRPr lang="zh-CN" altLang="en-US" sz="1350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6819413" y="2600733"/>
              <a:ext cx="720000" cy="72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排球</a:t>
              </a:r>
              <a:endParaRPr lang="zh-CN" altLang="en-US" sz="1350" dirty="0"/>
            </a:p>
          </p:txBody>
        </p:sp>
        <p:cxnSp>
          <p:nvCxnSpPr>
            <p:cNvPr id="33" name="直接连接符 32"/>
            <p:cNvCxnSpPr>
              <a:stCxn id="29" idx="2"/>
              <a:endCxn id="30" idx="0"/>
            </p:cNvCxnSpPr>
            <p:nvPr/>
          </p:nvCxnSpPr>
          <p:spPr>
            <a:xfrm flipH="1">
              <a:off x="6669341" y="2096913"/>
              <a:ext cx="72550" cy="102131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stCxn id="29" idx="2"/>
              <a:endCxn id="28" idx="7"/>
            </p:cNvCxnSpPr>
            <p:nvPr/>
          </p:nvCxnSpPr>
          <p:spPr>
            <a:xfrm flipH="1">
              <a:off x="6413827" y="2096913"/>
              <a:ext cx="328064" cy="60380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29" idx="2"/>
            </p:cNvCxnSpPr>
            <p:nvPr/>
          </p:nvCxnSpPr>
          <p:spPr>
            <a:xfrm>
              <a:off x="6741891" y="2096913"/>
              <a:ext cx="287450" cy="51749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4631519" y="1267903"/>
            <a:ext cx="1315907" cy="1814207"/>
            <a:chOff x="7470073" y="1673571"/>
            <a:chExt cx="1754543" cy="2418942"/>
          </a:xfrm>
        </p:grpSpPr>
        <p:sp>
          <p:nvSpPr>
            <p:cNvPr id="40" name="椭圆 39"/>
            <p:cNvSpPr/>
            <p:nvPr/>
          </p:nvSpPr>
          <p:spPr>
            <a:xfrm>
              <a:off x="7470073" y="2581910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舞蹈</a:t>
              </a:r>
              <a:endParaRPr lang="zh-CN" altLang="en-US" sz="1350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7709491" y="1673571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艺术类社团</a:t>
              </a:r>
              <a:endParaRPr lang="zh-CN" altLang="en-US" sz="1350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7836420" y="3185718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/>
                <a:t>乐器</a:t>
              </a:r>
              <a:endParaRPr lang="zh-CN" altLang="en-US" sz="1350" dirty="0"/>
            </a:p>
          </p:txBody>
        </p:sp>
        <p:sp>
          <p:nvSpPr>
            <p:cNvPr id="43" name="椭圆 42"/>
            <p:cNvSpPr/>
            <p:nvPr/>
          </p:nvSpPr>
          <p:spPr>
            <a:xfrm>
              <a:off x="8504616" y="2543155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/>
                <a:t>合唱</a:t>
              </a:r>
              <a:endParaRPr lang="zh-CN" altLang="en-US" sz="1350" dirty="0"/>
            </a:p>
          </p:txBody>
        </p:sp>
        <p:cxnSp>
          <p:nvCxnSpPr>
            <p:cNvPr id="44" name="直接连接符 43"/>
            <p:cNvCxnSpPr>
              <a:stCxn id="41" idx="2"/>
              <a:endCxn id="42" idx="0"/>
            </p:cNvCxnSpPr>
            <p:nvPr/>
          </p:nvCxnSpPr>
          <p:spPr>
            <a:xfrm flipH="1">
              <a:off x="8196420" y="2083544"/>
              <a:ext cx="216275" cy="110217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41" idx="2"/>
              <a:endCxn id="40" idx="7"/>
            </p:cNvCxnSpPr>
            <p:nvPr/>
          </p:nvCxnSpPr>
          <p:spPr>
            <a:xfrm flipH="1">
              <a:off x="8084631" y="2083544"/>
              <a:ext cx="328064" cy="60380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>
              <a:stCxn id="41" idx="2"/>
            </p:cNvCxnSpPr>
            <p:nvPr/>
          </p:nvCxnSpPr>
          <p:spPr>
            <a:xfrm>
              <a:off x="8412695" y="2083544"/>
              <a:ext cx="287450" cy="51749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>
            <a:xfrm>
              <a:off x="8504616" y="3372513"/>
              <a:ext cx="720000" cy="72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/>
                <a:t>美术</a:t>
              </a:r>
              <a:endParaRPr lang="zh-CN" altLang="en-US" sz="1350" dirty="0"/>
            </a:p>
          </p:txBody>
        </p:sp>
        <p:cxnSp>
          <p:nvCxnSpPr>
            <p:cNvPr id="51" name="直接连接符 50"/>
            <p:cNvCxnSpPr>
              <a:stCxn id="41" idx="2"/>
              <a:endCxn id="47" idx="1"/>
            </p:cNvCxnSpPr>
            <p:nvPr/>
          </p:nvCxnSpPr>
          <p:spPr>
            <a:xfrm>
              <a:off x="8412695" y="2083544"/>
              <a:ext cx="197363" cy="139441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6049666" y="1255180"/>
            <a:ext cx="1238177" cy="1792259"/>
            <a:chOff x="8283748" y="1649194"/>
            <a:chExt cx="1650903" cy="2389679"/>
          </a:xfrm>
        </p:grpSpPr>
        <p:sp>
          <p:nvSpPr>
            <p:cNvPr id="54" name="椭圆 53"/>
            <p:cNvSpPr/>
            <p:nvPr/>
          </p:nvSpPr>
          <p:spPr>
            <a:xfrm>
              <a:off x="8283748" y="2533426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文学</a:t>
              </a:r>
              <a:endParaRPr lang="zh-CN" altLang="en-US" sz="1350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8419526" y="1649194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文学类社团</a:t>
              </a:r>
              <a:endParaRPr lang="zh-CN" altLang="en-US" sz="1350" dirty="0"/>
            </a:p>
          </p:txBody>
        </p:sp>
        <p:sp>
          <p:nvSpPr>
            <p:cNvPr id="56" name="椭圆 55"/>
            <p:cNvSpPr/>
            <p:nvPr/>
          </p:nvSpPr>
          <p:spPr>
            <a:xfrm>
              <a:off x="8360516" y="3318873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阅读</a:t>
              </a:r>
              <a:endParaRPr lang="zh-CN" altLang="en-US" sz="1350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9214651" y="2518778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书法</a:t>
              </a:r>
              <a:endParaRPr lang="zh-CN" altLang="en-US" sz="1350" dirty="0"/>
            </a:p>
          </p:txBody>
        </p:sp>
        <p:cxnSp>
          <p:nvCxnSpPr>
            <p:cNvPr id="58" name="直接连接符 57"/>
            <p:cNvCxnSpPr>
              <a:stCxn id="55" idx="2"/>
              <a:endCxn id="56" idx="0"/>
            </p:cNvCxnSpPr>
            <p:nvPr/>
          </p:nvCxnSpPr>
          <p:spPr>
            <a:xfrm flipH="1">
              <a:off x="8720516" y="2059167"/>
              <a:ext cx="402214" cy="125970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stCxn id="55" idx="2"/>
              <a:endCxn id="54" idx="7"/>
            </p:cNvCxnSpPr>
            <p:nvPr/>
          </p:nvCxnSpPr>
          <p:spPr>
            <a:xfrm flipH="1">
              <a:off x="8898306" y="2059167"/>
              <a:ext cx="224424" cy="57970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>
              <a:stCxn id="55" idx="2"/>
            </p:cNvCxnSpPr>
            <p:nvPr/>
          </p:nvCxnSpPr>
          <p:spPr>
            <a:xfrm>
              <a:off x="9122730" y="2059167"/>
              <a:ext cx="287450" cy="51749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椭圆 60"/>
            <p:cNvSpPr/>
            <p:nvPr/>
          </p:nvSpPr>
          <p:spPr>
            <a:xfrm>
              <a:off x="9151136" y="3318873"/>
              <a:ext cx="720000" cy="720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英语</a:t>
              </a:r>
              <a:endParaRPr lang="zh-CN" altLang="en-US" sz="1350" dirty="0"/>
            </a:p>
          </p:txBody>
        </p:sp>
        <p:cxnSp>
          <p:nvCxnSpPr>
            <p:cNvPr id="62" name="直接连接符 61"/>
            <p:cNvCxnSpPr>
              <a:stCxn id="55" idx="2"/>
              <a:endCxn id="61" idx="1"/>
            </p:cNvCxnSpPr>
            <p:nvPr/>
          </p:nvCxnSpPr>
          <p:spPr>
            <a:xfrm>
              <a:off x="9122730" y="2059167"/>
              <a:ext cx="133848" cy="136514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7533878" y="1257769"/>
            <a:ext cx="1576206" cy="1899606"/>
            <a:chOff x="10045171" y="1677025"/>
            <a:chExt cx="2101608" cy="2532808"/>
          </a:xfrm>
        </p:grpSpPr>
        <p:sp>
          <p:nvSpPr>
            <p:cNvPr id="71" name="椭圆 70"/>
            <p:cNvSpPr/>
            <p:nvPr/>
          </p:nvSpPr>
          <p:spPr>
            <a:xfrm>
              <a:off x="10045171" y="2561257"/>
              <a:ext cx="720000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100" b="1" dirty="0" smtClean="0"/>
                <a:t>编程</a:t>
              </a:r>
              <a:endParaRPr lang="zh-CN" altLang="en-US" sz="1100" b="1" dirty="0"/>
            </a:p>
          </p:txBody>
        </p:sp>
        <p:sp>
          <p:nvSpPr>
            <p:cNvPr id="72" name="矩形 71"/>
            <p:cNvSpPr/>
            <p:nvPr/>
          </p:nvSpPr>
          <p:spPr>
            <a:xfrm>
              <a:off x="10180949" y="1677025"/>
              <a:ext cx="1406408" cy="409973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 smtClean="0"/>
                <a:t>科技类社团</a:t>
              </a:r>
              <a:endParaRPr lang="zh-CN" altLang="en-US" sz="1350" dirty="0"/>
            </a:p>
          </p:txBody>
        </p:sp>
        <p:sp>
          <p:nvSpPr>
            <p:cNvPr id="73" name="椭圆 72"/>
            <p:cNvSpPr/>
            <p:nvPr/>
          </p:nvSpPr>
          <p:spPr>
            <a:xfrm>
              <a:off x="10045171" y="3438581"/>
              <a:ext cx="956813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/>
                <a:t>搭</a:t>
              </a:r>
              <a:endParaRPr lang="en-US" altLang="zh-CN" sz="1200" b="1" dirty="0" smtClean="0"/>
            </a:p>
            <a:p>
              <a:pPr algn="ctr"/>
              <a:r>
                <a:rPr lang="zh-CN" altLang="en-US" sz="1200" b="1" dirty="0" smtClean="0"/>
                <a:t>支架</a:t>
              </a:r>
              <a:endParaRPr lang="zh-CN" altLang="en-US" sz="1200" b="1" dirty="0"/>
            </a:p>
          </p:txBody>
        </p:sp>
        <p:sp>
          <p:nvSpPr>
            <p:cNvPr id="74" name="椭圆 73"/>
            <p:cNvSpPr/>
            <p:nvPr/>
          </p:nvSpPr>
          <p:spPr>
            <a:xfrm>
              <a:off x="11066161" y="2328784"/>
              <a:ext cx="932866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 smtClean="0"/>
                <a:t>3D</a:t>
              </a:r>
              <a:r>
                <a:rPr lang="zh-CN" altLang="en-US" sz="1200" b="1" dirty="0" smtClean="0"/>
                <a:t>打印</a:t>
              </a:r>
              <a:endParaRPr lang="zh-CN" altLang="en-US" sz="1200" b="1" dirty="0"/>
            </a:p>
          </p:txBody>
        </p:sp>
        <p:cxnSp>
          <p:nvCxnSpPr>
            <p:cNvPr id="75" name="直接连接符 74"/>
            <p:cNvCxnSpPr>
              <a:stCxn id="72" idx="2"/>
              <a:endCxn id="73" idx="0"/>
            </p:cNvCxnSpPr>
            <p:nvPr/>
          </p:nvCxnSpPr>
          <p:spPr>
            <a:xfrm flipH="1">
              <a:off x="10523578" y="2086998"/>
              <a:ext cx="360575" cy="1351583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>
              <a:stCxn id="72" idx="2"/>
              <a:endCxn id="71" idx="7"/>
            </p:cNvCxnSpPr>
            <p:nvPr/>
          </p:nvCxnSpPr>
          <p:spPr>
            <a:xfrm flipH="1">
              <a:off x="10659729" y="2086998"/>
              <a:ext cx="224424" cy="579701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>
              <a:endCxn id="74" idx="0"/>
            </p:cNvCxnSpPr>
            <p:nvPr/>
          </p:nvCxnSpPr>
          <p:spPr>
            <a:xfrm>
              <a:off x="10897693" y="2086998"/>
              <a:ext cx="634901" cy="24178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椭圆 77"/>
            <p:cNvSpPr/>
            <p:nvPr/>
          </p:nvSpPr>
          <p:spPr>
            <a:xfrm>
              <a:off x="10747800" y="2858880"/>
              <a:ext cx="720000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/>
                <a:t>乐创</a:t>
              </a:r>
              <a:endParaRPr lang="zh-CN" altLang="en-US" sz="1200" b="1" dirty="0"/>
            </a:p>
          </p:txBody>
        </p:sp>
        <p:cxnSp>
          <p:nvCxnSpPr>
            <p:cNvPr id="79" name="直接连接符 78"/>
            <p:cNvCxnSpPr>
              <a:stCxn id="72" idx="2"/>
              <a:endCxn id="78" idx="1"/>
            </p:cNvCxnSpPr>
            <p:nvPr/>
          </p:nvCxnSpPr>
          <p:spPr>
            <a:xfrm flipH="1">
              <a:off x="10853242" y="2086998"/>
              <a:ext cx="30911" cy="877324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椭圆 86"/>
            <p:cNvSpPr/>
            <p:nvPr/>
          </p:nvSpPr>
          <p:spPr>
            <a:xfrm>
              <a:off x="11213913" y="3489833"/>
              <a:ext cx="932866" cy="72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/>
                <a:t>电子工程</a:t>
              </a:r>
              <a:endParaRPr lang="zh-CN" altLang="en-US" sz="1200" b="1" dirty="0"/>
            </a:p>
          </p:txBody>
        </p:sp>
        <p:cxnSp>
          <p:nvCxnSpPr>
            <p:cNvPr id="88" name="直接连接符 87"/>
            <p:cNvCxnSpPr>
              <a:stCxn id="72" idx="2"/>
              <a:endCxn id="87" idx="0"/>
            </p:cNvCxnSpPr>
            <p:nvPr/>
          </p:nvCxnSpPr>
          <p:spPr>
            <a:xfrm>
              <a:off x="10884153" y="2086998"/>
              <a:ext cx="796193" cy="1402835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2" y="3196385"/>
            <a:ext cx="2448291" cy="18313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38" y="3193853"/>
            <a:ext cx="2466455" cy="183389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79" y="3082109"/>
            <a:ext cx="1466006" cy="19546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5" name="矩形 94"/>
          <p:cNvSpPr/>
          <p:nvPr/>
        </p:nvSpPr>
        <p:spPr>
          <a:xfrm>
            <a:off x="3198140" y="3470541"/>
            <a:ext cx="439430" cy="10618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0" cap="none" spc="0" normalizeH="0" baseline="0" noProof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体育类</a:t>
            </a:r>
            <a:endParaRPr kumimoji="0" lang="zh-CN" altLang="en-US" sz="2100" b="1" i="0" u="none" strike="noStrike" kern="0" cap="none" spc="0" normalizeH="0" baseline="0" noProof="1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5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19012" y="228391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81910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3" cstate="print"/>
          <a:srcRect r="26295" b="28086"/>
          <a:stretch>
            <a:fillRect/>
          </a:stretch>
        </p:blipFill>
        <p:spPr bwMode="auto">
          <a:xfrm>
            <a:off x="61835" y="22487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3831647" y="387706"/>
            <a:ext cx="1908782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社团活动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3988382" y="1658806"/>
            <a:ext cx="5074122" cy="3384704"/>
            <a:chOff x="5317842" y="2211739"/>
            <a:chExt cx="6765496" cy="4512939"/>
          </a:xfrm>
        </p:grpSpPr>
        <p:grpSp>
          <p:nvGrpSpPr>
            <p:cNvPr id="39" name="组合 38"/>
            <p:cNvGrpSpPr/>
            <p:nvPr/>
          </p:nvGrpSpPr>
          <p:grpSpPr>
            <a:xfrm>
              <a:off x="5317842" y="2211739"/>
              <a:ext cx="6765496" cy="4512939"/>
              <a:chOff x="-192" y="3892"/>
              <a:chExt cx="7852" cy="3954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-192" y="3892"/>
                <a:ext cx="7852" cy="3954"/>
                <a:chOff x="-375" y="3214"/>
                <a:chExt cx="9906" cy="4989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162" y="3214"/>
                  <a:ext cx="9369" cy="4989"/>
                  <a:chOff x="162" y="3214"/>
                  <a:chExt cx="9369" cy="4989"/>
                </a:xfrm>
              </p:grpSpPr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91" y="3488"/>
                    <a:ext cx="2665" cy="1509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48" name="图片 47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67" y="3214"/>
                    <a:ext cx="2665" cy="1786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49" name="图片 48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66" y="4884"/>
                    <a:ext cx="2665" cy="1509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0" name="图片 49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79" y="6393"/>
                    <a:ext cx="2666" cy="1810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1" name="图片 50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81" y="6317"/>
                    <a:ext cx="2306" cy="1496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2" name="图片 51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08" y="4916"/>
                    <a:ext cx="2666" cy="1510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3" name="图片 52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50" y="3401"/>
                    <a:ext cx="2099" cy="1188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4" name="图片 53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91" y="6577"/>
                    <a:ext cx="2000" cy="1132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55" name="图片 5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2" y="3214"/>
                    <a:ext cx="1823" cy="1032"/>
                  </a:xfrm>
                  <a:prstGeom prst="decagon">
                    <a:avLst/>
                  </a:prstGeom>
                  <a:ln w="25400">
                    <a:solidFill>
                      <a:sysClr val="window" lastClr="FFFFFF"/>
                    </a:solidFill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pic>
              <p:nvPicPr>
                <p:cNvPr id="46" name="图片 4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80000">
                  <a:off x="-375" y="5476"/>
                  <a:ext cx="2418" cy="2222"/>
                </a:xfrm>
                <a:prstGeom prst="decagon">
                  <a:avLst/>
                </a:prstGeom>
                <a:ln w="25400">
                  <a:solidFill>
                    <a:sysClr val="window" lastClr="FFFFFF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41" name="矩形 40"/>
              <p:cNvSpPr/>
              <p:nvPr/>
            </p:nvSpPr>
            <p:spPr>
              <a:xfrm>
                <a:off x="846" y="4801"/>
                <a:ext cx="680" cy="4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100" b="1" i="0" u="none" strike="noStrike" kern="0" cap="none" spc="0" normalizeH="0" baseline="0" noProof="1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prstClr val="white">
                          <a:lumMod val="5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科</a:t>
                </a:r>
                <a:endParaRPr kumimoji="0" lang="zh-CN" altLang="en-US" sz="21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492" y="5455"/>
                <a:ext cx="680" cy="4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2100" b="1" i="0" u="none" strike="noStrike" kern="0" cap="none" spc="0" normalizeH="0" baseline="0" noProof="1" smtClean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prstClr val="white">
                          <a:lumMod val="5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技</a:t>
                </a:r>
                <a:endParaRPr kumimoji="0" lang="zh-CN" altLang="en-US" sz="21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5" name="矩形 74"/>
            <p:cNvSpPr/>
            <p:nvPr/>
          </p:nvSpPr>
          <p:spPr>
            <a:xfrm>
              <a:off x="7377063" y="4518429"/>
              <a:ext cx="585907" cy="55399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类</a:t>
              </a:r>
              <a:endParaRPr kumimoji="0" lang="zh-CN" altLang="en-US" sz="2100" b="1" i="0" u="none" strike="noStrike" kern="0" cap="none" spc="0" normalizeH="0" baseline="0" noProof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77" name="图片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289">
            <a:off x="6625525" y="41291"/>
            <a:ext cx="2589903" cy="258990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11892" y="709177"/>
            <a:ext cx="3619241" cy="4432241"/>
            <a:chOff x="59532" y="1003132"/>
            <a:chExt cx="4825654" cy="5909655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3866" y="4323493"/>
              <a:ext cx="1368841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395" y="4418098"/>
              <a:ext cx="1662220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532" y="1820194"/>
              <a:ext cx="1662220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239" y="5666246"/>
              <a:ext cx="1662220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2076" y="2655059"/>
              <a:ext cx="1873110" cy="1244345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3257699" y="1174838"/>
              <a:ext cx="1246541" cy="1438100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0" name="矩形 69"/>
            <p:cNvSpPr/>
            <p:nvPr/>
          </p:nvSpPr>
          <p:spPr>
            <a:xfrm>
              <a:off x="1727930" y="2331065"/>
              <a:ext cx="1632901" cy="553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艺术类</a:t>
              </a:r>
              <a:endParaRPr kumimoji="0" lang="zh-CN" altLang="en-US" sz="2100" b="1" i="0" u="none" strike="noStrike" kern="0" cap="none" spc="0" normalizeH="0" baseline="0" noProof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69281" y="1003132"/>
              <a:ext cx="1661405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16161" y="2867554"/>
              <a:ext cx="1662054" cy="1246541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3" name="矩形 72"/>
            <p:cNvSpPr/>
            <p:nvPr/>
          </p:nvSpPr>
          <p:spPr>
            <a:xfrm>
              <a:off x="2152606" y="4491852"/>
              <a:ext cx="585907" cy="141577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i="0" u="none" strike="noStrike" kern="0" cap="none" spc="0" normalizeH="0" baseline="0" noProof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文学类</a:t>
              </a:r>
              <a:endParaRPr kumimoji="0" lang="zh-CN" altLang="en-US" sz="2100" b="1" i="0" u="none" strike="noStrike" kern="0" cap="none" spc="0" normalizeH="0" baseline="0" noProof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857" y="5508465"/>
              <a:ext cx="1799380" cy="1349535"/>
            </a:xfrm>
            <a:prstGeom prst="dodecagon">
              <a:avLst/>
            </a:prstGeom>
            <a:ln w="25400">
              <a:solidFill>
                <a:sysClr val="window" lastClr="FFFFFF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图片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7" r="2299"/>
          <a:stretch>
            <a:fillRect/>
          </a:stretch>
        </p:blipFill>
        <p:spPr bwMode="auto">
          <a:xfrm>
            <a:off x="419012" y="228391"/>
            <a:ext cx="2842022" cy="7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481910" y="387872"/>
            <a:ext cx="2716235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4.</a:t>
            </a:r>
            <a:r>
              <a:rPr lang="zh-CN" altLang="en-US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资源建设</a:t>
            </a:r>
            <a:r>
              <a:rPr lang="zh-CN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，文化浸润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7" descr="5214_0005_cv"/>
          <p:cNvPicPr>
            <a:picLocks noChangeAspect="1" noChangeArrowheads="1"/>
          </p:cNvPicPr>
          <p:nvPr/>
        </p:nvPicPr>
        <p:blipFill rotWithShape="1">
          <a:blip r:embed="rId3" cstate="print"/>
          <a:srcRect r="26295" b="28086"/>
          <a:stretch>
            <a:fillRect/>
          </a:stretch>
        </p:blipFill>
        <p:spPr bwMode="auto">
          <a:xfrm>
            <a:off x="61835" y="22487"/>
            <a:ext cx="595859" cy="77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99"/>
          <p:cNvSpPr/>
          <p:nvPr/>
        </p:nvSpPr>
        <p:spPr>
          <a:xfrm>
            <a:off x="2892006" y="228637"/>
            <a:ext cx="1908782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善真文化节</a:t>
            </a:r>
            <a:endParaRPr lang="zh-CN" altLang="en-US" sz="24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22889" y="1153003"/>
            <a:ext cx="3618027" cy="2275001"/>
            <a:chOff x="428" y="3048"/>
            <a:chExt cx="8382" cy="5271"/>
          </a:xfrm>
        </p:grpSpPr>
        <p:sp>
          <p:nvSpPr>
            <p:cNvPr id="12" name="云形 11"/>
            <p:cNvSpPr/>
            <p:nvPr/>
          </p:nvSpPr>
          <p:spPr>
            <a:xfrm>
              <a:off x="4634" y="5620"/>
              <a:ext cx="3996" cy="2699"/>
            </a:xfrm>
            <a:prstGeom prst="cloud">
              <a:avLst/>
            </a:prstGeom>
            <a:blipFill rotWithShape="1">
              <a:blip r:embed="rId4" cstate="print"/>
              <a:stretch>
                <a:fillRect/>
              </a:stretch>
            </a:blip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8" descr="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" y="5620"/>
              <a:ext cx="4028" cy="23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10" descr="2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5" y="3048"/>
              <a:ext cx="3995" cy="24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6" descr="7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8" y="3062"/>
              <a:ext cx="4028" cy="24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3593" y="5318"/>
              <a:ext cx="2236" cy="856"/>
            </a:xfrm>
            <a:prstGeom prst="rect">
              <a:avLst/>
            </a:prstGeom>
            <a:solidFill>
              <a:srgbClr val="F392AB">
                <a:alpha val="91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b="1" noProof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运动会</a:t>
              </a:r>
              <a:endParaRPr lang="zh-CN" altLang="en-US" b="1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28185" y="3479617"/>
            <a:ext cx="6009073" cy="1476848"/>
            <a:chOff x="6392" y="2127"/>
            <a:chExt cx="12296" cy="2988"/>
          </a:xfrm>
        </p:grpSpPr>
        <p:pic>
          <p:nvPicPr>
            <p:cNvPr id="19" name="图片 4" descr="DSC0344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76" y="2307"/>
              <a:ext cx="3412" cy="28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7" name="图片 5" descr="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37" y="2931"/>
              <a:ext cx="3511" cy="2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云形 15"/>
            <p:cNvSpPr/>
            <p:nvPr/>
          </p:nvSpPr>
          <p:spPr>
            <a:xfrm>
              <a:off x="6392" y="2630"/>
              <a:ext cx="4886" cy="2485"/>
            </a:xfrm>
            <a:prstGeom prst="cloud">
              <a:avLst/>
            </a:prstGeom>
            <a:blipFill rotWithShape="1">
              <a:blip r:embed="rId10" cstate="print"/>
              <a:stretch>
                <a:fillRect l="-2000"/>
              </a:stretch>
            </a:blipFill>
            <a:ln>
              <a:solidFill>
                <a:srgbClr val="9BBB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278" y="2127"/>
              <a:ext cx="3558" cy="747"/>
            </a:xfrm>
            <a:prstGeom prst="rect">
              <a:avLst/>
            </a:prstGeom>
            <a:solidFill>
              <a:srgbClr val="F392AB">
                <a:alpha val="62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六一欢乐颂</a:t>
              </a:r>
              <a:endParaRPr lang="zh-CN" altLang="en-US" b="1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369118" y="612459"/>
            <a:ext cx="4747260" cy="2759408"/>
            <a:chOff x="8023" y="5456"/>
            <a:chExt cx="9968" cy="5794"/>
          </a:xfrm>
        </p:grpSpPr>
        <p:pic>
          <p:nvPicPr>
            <p:cNvPr id="23" name="图片 22" descr="三（13）吴梓涵 王晨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44" y="8388"/>
              <a:ext cx="3129" cy="2087"/>
            </a:xfrm>
            <a:prstGeom prst="heart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2" name="图片 21" descr="二（4）陈姚 宋依宁 涂瑜菲 张一涵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23" y="6535"/>
              <a:ext cx="3232" cy="2155"/>
            </a:xfrm>
            <a:prstGeom prst="plaque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4" name="图片 23" descr="五（7）包莘颜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00" y="6450"/>
              <a:ext cx="2991" cy="2040"/>
            </a:xfrm>
            <a:prstGeom prst="round2DiagRect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5" name="图片 24" descr="五（7）王浩宇 一（1）封士泽 五（5）傅海晨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373" y="8319"/>
              <a:ext cx="3435" cy="2156"/>
            </a:xfrm>
            <a:prstGeom prst="plus">
              <a:avLst/>
            </a:prstGeom>
            <a:ln w="28575">
              <a:solidFill>
                <a:srgbClr val="9BBB59"/>
              </a:solidFill>
            </a:ln>
          </p:spPr>
        </p:pic>
        <p:pic>
          <p:nvPicPr>
            <p:cNvPr id="26" name="图片 25" descr="合影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41" y="5456"/>
              <a:ext cx="4180" cy="2605"/>
            </a:xfrm>
            <a:prstGeom prst="roundRect">
              <a:avLst/>
            </a:prstGeom>
            <a:ln w="28575">
              <a:solidFill>
                <a:srgbClr val="9BBB59"/>
              </a:solidFill>
            </a:ln>
          </p:spPr>
        </p:pic>
        <p:sp>
          <p:nvSpPr>
            <p:cNvPr id="27" name="文本框 26"/>
            <p:cNvSpPr txBox="1"/>
            <p:nvPr/>
          </p:nvSpPr>
          <p:spPr>
            <a:xfrm>
              <a:off x="11538" y="10475"/>
              <a:ext cx="4087" cy="775"/>
            </a:xfrm>
            <a:prstGeom prst="rect">
              <a:avLst/>
            </a:prstGeom>
            <a:solidFill>
              <a:srgbClr val="F392AB">
                <a:alpha val="85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b="1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舞林大会</a:t>
              </a:r>
              <a:endParaRPr lang="zh-CN" altLang="en-US" b="1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73743933" name="图片 1073743932" descr="C:\Users\Administrator\AppData\Roaming\Tencent\Users\249861221\QQ\WinTemp\RichOle\(~I@]2I$MBO%0[5}NUL1UO1.png"/>
          <p:cNvPicPr>
            <a:picLocks noChangeAspect="1"/>
          </p:cNvPicPr>
          <p:nvPr/>
        </p:nvPicPr>
        <p:blipFill>
          <a:blip r:embed="rId16" r:link="rId17"/>
          <a:stretch>
            <a:fillRect/>
          </a:stretch>
        </p:blipFill>
        <p:spPr>
          <a:xfrm>
            <a:off x="3921760" y="2202180"/>
            <a:ext cx="1259840" cy="11849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7374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9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9971" y="3167650"/>
            <a:ext cx="4923234" cy="2927747"/>
            <a:chOff x="2853294" y="4223532"/>
            <a:chExt cx="6564312" cy="3903663"/>
          </a:xfrm>
        </p:grpSpPr>
        <p:sp>
          <p:nvSpPr>
            <p:cNvPr id="6" name="Freeform 5"/>
            <p:cNvSpPr/>
            <p:nvPr/>
          </p:nvSpPr>
          <p:spPr bwMode="auto">
            <a:xfrm>
              <a:off x="4813856" y="5423682"/>
              <a:ext cx="3922713" cy="2166938"/>
            </a:xfrm>
            <a:custGeom>
              <a:avLst/>
              <a:gdLst>
                <a:gd name="T0" fmla="*/ 1622 w 1665"/>
                <a:gd name="T1" fmla="*/ 605 h 920"/>
                <a:gd name="T2" fmla="*/ 1624 w 1665"/>
                <a:gd name="T3" fmla="*/ 629 h 920"/>
                <a:gd name="T4" fmla="*/ 1466 w 1665"/>
                <a:gd name="T5" fmla="*/ 788 h 920"/>
                <a:gd name="T6" fmla="*/ 1375 w 1665"/>
                <a:gd name="T7" fmla="*/ 759 h 920"/>
                <a:gd name="T8" fmla="*/ 1257 w 1665"/>
                <a:gd name="T9" fmla="*/ 802 h 920"/>
                <a:gd name="T10" fmla="*/ 1073 w 1665"/>
                <a:gd name="T11" fmla="*/ 633 h 920"/>
                <a:gd name="T12" fmla="*/ 924 w 1665"/>
                <a:gd name="T13" fmla="*/ 709 h 920"/>
                <a:gd name="T14" fmla="*/ 792 w 1665"/>
                <a:gd name="T15" fmla="*/ 653 h 920"/>
                <a:gd name="T16" fmla="*/ 689 w 1665"/>
                <a:gd name="T17" fmla="*/ 718 h 920"/>
                <a:gd name="T18" fmla="*/ 690 w 1665"/>
                <a:gd name="T19" fmla="*/ 737 h 920"/>
                <a:gd name="T20" fmla="*/ 506 w 1665"/>
                <a:gd name="T21" fmla="*/ 920 h 920"/>
                <a:gd name="T22" fmla="*/ 340 w 1665"/>
                <a:gd name="T23" fmla="*/ 816 h 920"/>
                <a:gd name="T24" fmla="*/ 236 w 1665"/>
                <a:gd name="T25" fmla="*/ 840 h 920"/>
                <a:gd name="T26" fmla="*/ 0 w 1665"/>
                <a:gd name="T27" fmla="*/ 604 h 920"/>
                <a:gd name="T28" fmla="*/ 126 w 1665"/>
                <a:gd name="T29" fmla="*/ 395 h 920"/>
                <a:gd name="T30" fmla="*/ 258 w 1665"/>
                <a:gd name="T31" fmla="*/ 304 h 920"/>
                <a:gd name="T32" fmla="*/ 497 w 1665"/>
                <a:gd name="T33" fmla="*/ 112 h 920"/>
                <a:gd name="T34" fmla="*/ 601 w 1665"/>
                <a:gd name="T35" fmla="*/ 135 h 920"/>
                <a:gd name="T36" fmla="*/ 819 w 1665"/>
                <a:gd name="T37" fmla="*/ 0 h 920"/>
                <a:gd name="T38" fmla="*/ 1032 w 1665"/>
                <a:gd name="T39" fmla="*/ 124 h 920"/>
                <a:gd name="T40" fmla="*/ 1073 w 1665"/>
                <a:gd name="T41" fmla="*/ 120 h 920"/>
                <a:gd name="T42" fmla="*/ 1251 w 1665"/>
                <a:gd name="T43" fmla="*/ 259 h 920"/>
                <a:gd name="T44" fmla="*/ 1358 w 1665"/>
                <a:gd name="T45" fmla="*/ 351 h 920"/>
                <a:gd name="T46" fmla="*/ 1481 w 1665"/>
                <a:gd name="T47" fmla="*/ 304 h 920"/>
                <a:gd name="T48" fmla="*/ 1665 w 1665"/>
                <a:gd name="T49" fmla="*/ 488 h 920"/>
                <a:gd name="T50" fmla="*/ 1622 w 1665"/>
                <a:gd name="T51" fmla="*/ 605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5" h="920">
                  <a:moveTo>
                    <a:pt x="1622" y="605"/>
                  </a:moveTo>
                  <a:cubicBezTo>
                    <a:pt x="1624" y="613"/>
                    <a:pt x="1624" y="621"/>
                    <a:pt x="1624" y="629"/>
                  </a:cubicBezTo>
                  <a:cubicBezTo>
                    <a:pt x="1624" y="717"/>
                    <a:pt x="1553" y="788"/>
                    <a:pt x="1466" y="788"/>
                  </a:cubicBezTo>
                  <a:cubicBezTo>
                    <a:pt x="1432" y="788"/>
                    <a:pt x="1401" y="777"/>
                    <a:pt x="1375" y="759"/>
                  </a:cubicBezTo>
                  <a:cubicBezTo>
                    <a:pt x="1343" y="786"/>
                    <a:pt x="1302" y="802"/>
                    <a:pt x="1257" y="802"/>
                  </a:cubicBezTo>
                  <a:cubicBezTo>
                    <a:pt x="1160" y="802"/>
                    <a:pt x="1081" y="728"/>
                    <a:pt x="1073" y="633"/>
                  </a:cubicBezTo>
                  <a:cubicBezTo>
                    <a:pt x="1040" y="679"/>
                    <a:pt x="986" y="709"/>
                    <a:pt x="924" y="709"/>
                  </a:cubicBezTo>
                  <a:cubicBezTo>
                    <a:pt x="872" y="709"/>
                    <a:pt x="825" y="688"/>
                    <a:pt x="792" y="653"/>
                  </a:cubicBezTo>
                  <a:cubicBezTo>
                    <a:pt x="766" y="685"/>
                    <a:pt x="731" y="709"/>
                    <a:pt x="689" y="718"/>
                  </a:cubicBezTo>
                  <a:cubicBezTo>
                    <a:pt x="690" y="724"/>
                    <a:pt x="690" y="730"/>
                    <a:pt x="690" y="737"/>
                  </a:cubicBezTo>
                  <a:cubicBezTo>
                    <a:pt x="690" y="838"/>
                    <a:pt x="608" y="920"/>
                    <a:pt x="506" y="920"/>
                  </a:cubicBezTo>
                  <a:cubicBezTo>
                    <a:pt x="433" y="920"/>
                    <a:pt x="370" y="878"/>
                    <a:pt x="340" y="816"/>
                  </a:cubicBezTo>
                  <a:cubicBezTo>
                    <a:pt x="309" y="831"/>
                    <a:pt x="274" y="840"/>
                    <a:pt x="236" y="840"/>
                  </a:cubicBezTo>
                  <a:cubicBezTo>
                    <a:pt x="106" y="840"/>
                    <a:pt x="0" y="734"/>
                    <a:pt x="0" y="604"/>
                  </a:cubicBezTo>
                  <a:cubicBezTo>
                    <a:pt x="0" y="513"/>
                    <a:pt x="51" y="434"/>
                    <a:pt x="126" y="395"/>
                  </a:cubicBezTo>
                  <a:cubicBezTo>
                    <a:pt x="159" y="351"/>
                    <a:pt x="205" y="319"/>
                    <a:pt x="258" y="304"/>
                  </a:cubicBezTo>
                  <a:cubicBezTo>
                    <a:pt x="282" y="194"/>
                    <a:pt x="380" y="112"/>
                    <a:pt x="497" y="112"/>
                  </a:cubicBezTo>
                  <a:cubicBezTo>
                    <a:pt x="534" y="112"/>
                    <a:pt x="569" y="120"/>
                    <a:pt x="601" y="135"/>
                  </a:cubicBezTo>
                  <a:cubicBezTo>
                    <a:pt x="641" y="55"/>
                    <a:pt x="724" y="0"/>
                    <a:pt x="819" y="0"/>
                  </a:cubicBezTo>
                  <a:cubicBezTo>
                    <a:pt x="911" y="0"/>
                    <a:pt x="990" y="50"/>
                    <a:pt x="1032" y="124"/>
                  </a:cubicBezTo>
                  <a:cubicBezTo>
                    <a:pt x="1045" y="121"/>
                    <a:pt x="1059" y="120"/>
                    <a:pt x="1073" y="120"/>
                  </a:cubicBezTo>
                  <a:cubicBezTo>
                    <a:pt x="1159" y="120"/>
                    <a:pt x="1231" y="179"/>
                    <a:pt x="1251" y="259"/>
                  </a:cubicBezTo>
                  <a:cubicBezTo>
                    <a:pt x="1298" y="275"/>
                    <a:pt x="1336" y="308"/>
                    <a:pt x="1358" y="351"/>
                  </a:cubicBezTo>
                  <a:cubicBezTo>
                    <a:pt x="1390" y="322"/>
                    <a:pt x="1433" y="304"/>
                    <a:pt x="1481" y="304"/>
                  </a:cubicBezTo>
                  <a:cubicBezTo>
                    <a:pt x="1582" y="304"/>
                    <a:pt x="1665" y="386"/>
                    <a:pt x="1665" y="488"/>
                  </a:cubicBezTo>
                  <a:cubicBezTo>
                    <a:pt x="1665" y="532"/>
                    <a:pt x="1649" y="573"/>
                    <a:pt x="1622" y="605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2853294" y="5557032"/>
              <a:ext cx="3921125" cy="2168525"/>
            </a:xfrm>
            <a:custGeom>
              <a:avLst/>
              <a:gdLst>
                <a:gd name="T0" fmla="*/ 42 w 1664"/>
                <a:gd name="T1" fmla="*/ 605 h 920"/>
                <a:gd name="T2" fmla="*/ 40 w 1664"/>
                <a:gd name="T3" fmla="*/ 629 h 920"/>
                <a:gd name="T4" fmla="*/ 198 w 1664"/>
                <a:gd name="T5" fmla="*/ 788 h 920"/>
                <a:gd name="T6" fmla="*/ 290 w 1664"/>
                <a:gd name="T7" fmla="*/ 759 h 920"/>
                <a:gd name="T8" fmla="*/ 408 w 1664"/>
                <a:gd name="T9" fmla="*/ 802 h 920"/>
                <a:gd name="T10" fmla="*/ 591 w 1664"/>
                <a:gd name="T11" fmla="*/ 633 h 920"/>
                <a:gd name="T12" fmla="*/ 740 w 1664"/>
                <a:gd name="T13" fmla="*/ 709 h 920"/>
                <a:gd name="T14" fmla="*/ 873 w 1664"/>
                <a:gd name="T15" fmla="*/ 652 h 920"/>
                <a:gd name="T16" fmla="*/ 975 w 1664"/>
                <a:gd name="T17" fmla="*/ 718 h 920"/>
                <a:gd name="T18" fmla="*/ 974 w 1664"/>
                <a:gd name="T19" fmla="*/ 736 h 920"/>
                <a:gd name="T20" fmla="*/ 1158 w 1664"/>
                <a:gd name="T21" fmla="*/ 920 h 920"/>
                <a:gd name="T22" fmla="*/ 1324 w 1664"/>
                <a:gd name="T23" fmla="*/ 815 h 920"/>
                <a:gd name="T24" fmla="*/ 1428 w 1664"/>
                <a:gd name="T25" fmla="*/ 840 h 920"/>
                <a:gd name="T26" fmla="*/ 1664 w 1664"/>
                <a:gd name="T27" fmla="*/ 604 h 920"/>
                <a:gd name="T28" fmla="*/ 1538 w 1664"/>
                <a:gd name="T29" fmla="*/ 395 h 920"/>
                <a:gd name="T30" fmla="*/ 1406 w 1664"/>
                <a:gd name="T31" fmla="*/ 304 h 920"/>
                <a:gd name="T32" fmla="*/ 1168 w 1664"/>
                <a:gd name="T33" fmla="*/ 112 h 920"/>
                <a:gd name="T34" fmla="*/ 1063 w 1664"/>
                <a:gd name="T35" fmla="*/ 135 h 920"/>
                <a:gd name="T36" fmla="*/ 845 w 1664"/>
                <a:gd name="T37" fmla="*/ 0 h 920"/>
                <a:gd name="T38" fmla="*/ 632 w 1664"/>
                <a:gd name="T39" fmla="*/ 124 h 920"/>
                <a:gd name="T40" fmla="*/ 592 w 1664"/>
                <a:gd name="T41" fmla="*/ 120 h 920"/>
                <a:gd name="T42" fmla="*/ 413 w 1664"/>
                <a:gd name="T43" fmla="*/ 259 h 920"/>
                <a:gd name="T44" fmla="*/ 307 w 1664"/>
                <a:gd name="T45" fmla="*/ 351 h 920"/>
                <a:gd name="T46" fmla="*/ 184 w 1664"/>
                <a:gd name="T47" fmla="*/ 304 h 920"/>
                <a:gd name="T48" fmla="*/ 0 w 1664"/>
                <a:gd name="T49" fmla="*/ 488 h 920"/>
                <a:gd name="T50" fmla="*/ 42 w 1664"/>
                <a:gd name="T51" fmla="*/ 605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4" h="920">
                  <a:moveTo>
                    <a:pt x="42" y="605"/>
                  </a:moveTo>
                  <a:cubicBezTo>
                    <a:pt x="41" y="613"/>
                    <a:pt x="40" y="621"/>
                    <a:pt x="40" y="629"/>
                  </a:cubicBezTo>
                  <a:cubicBezTo>
                    <a:pt x="40" y="717"/>
                    <a:pt x="111" y="788"/>
                    <a:pt x="198" y="788"/>
                  </a:cubicBezTo>
                  <a:cubicBezTo>
                    <a:pt x="232" y="788"/>
                    <a:pt x="264" y="777"/>
                    <a:pt x="290" y="759"/>
                  </a:cubicBezTo>
                  <a:cubicBezTo>
                    <a:pt x="322" y="786"/>
                    <a:pt x="363" y="802"/>
                    <a:pt x="408" y="802"/>
                  </a:cubicBezTo>
                  <a:cubicBezTo>
                    <a:pt x="504" y="802"/>
                    <a:pt x="583" y="728"/>
                    <a:pt x="591" y="633"/>
                  </a:cubicBezTo>
                  <a:cubicBezTo>
                    <a:pt x="625" y="679"/>
                    <a:pt x="679" y="709"/>
                    <a:pt x="740" y="709"/>
                  </a:cubicBezTo>
                  <a:cubicBezTo>
                    <a:pt x="792" y="709"/>
                    <a:pt x="839" y="687"/>
                    <a:pt x="873" y="652"/>
                  </a:cubicBezTo>
                  <a:cubicBezTo>
                    <a:pt x="898" y="685"/>
                    <a:pt x="934" y="708"/>
                    <a:pt x="975" y="718"/>
                  </a:cubicBezTo>
                  <a:cubicBezTo>
                    <a:pt x="974" y="724"/>
                    <a:pt x="974" y="730"/>
                    <a:pt x="974" y="736"/>
                  </a:cubicBezTo>
                  <a:cubicBezTo>
                    <a:pt x="974" y="838"/>
                    <a:pt x="1056" y="920"/>
                    <a:pt x="1158" y="920"/>
                  </a:cubicBezTo>
                  <a:cubicBezTo>
                    <a:pt x="1231" y="920"/>
                    <a:pt x="1295" y="877"/>
                    <a:pt x="1324" y="815"/>
                  </a:cubicBezTo>
                  <a:cubicBezTo>
                    <a:pt x="1356" y="831"/>
                    <a:pt x="1391" y="840"/>
                    <a:pt x="1428" y="840"/>
                  </a:cubicBezTo>
                  <a:cubicBezTo>
                    <a:pt x="1559" y="840"/>
                    <a:pt x="1664" y="734"/>
                    <a:pt x="1664" y="604"/>
                  </a:cubicBezTo>
                  <a:cubicBezTo>
                    <a:pt x="1664" y="513"/>
                    <a:pt x="1613" y="434"/>
                    <a:pt x="1538" y="395"/>
                  </a:cubicBezTo>
                  <a:cubicBezTo>
                    <a:pt x="1506" y="351"/>
                    <a:pt x="1460" y="319"/>
                    <a:pt x="1406" y="304"/>
                  </a:cubicBezTo>
                  <a:cubicBezTo>
                    <a:pt x="1383" y="194"/>
                    <a:pt x="1285" y="112"/>
                    <a:pt x="1168" y="112"/>
                  </a:cubicBezTo>
                  <a:cubicBezTo>
                    <a:pt x="1130" y="112"/>
                    <a:pt x="1095" y="120"/>
                    <a:pt x="1063" y="135"/>
                  </a:cubicBezTo>
                  <a:cubicBezTo>
                    <a:pt x="1023" y="55"/>
                    <a:pt x="941" y="0"/>
                    <a:pt x="845" y="0"/>
                  </a:cubicBezTo>
                  <a:cubicBezTo>
                    <a:pt x="754" y="0"/>
                    <a:pt x="674" y="50"/>
                    <a:pt x="632" y="124"/>
                  </a:cubicBezTo>
                  <a:cubicBezTo>
                    <a:pt x="619" y="121"/>
                    <a:pt x="606" y="120"/>
                    <a:pt x="592" y="120"/>
                  </a:cubicBezTo>
                  <a:cubicBezTo>
                    <a:pt x="506" y="120"/>
                    <a:pt x="433" y="179"/>
                    <a:pt x="413" y="259"/>
                  </a:cubicBezTo>
                  <a:cubicBezTo>
                    <a:pt x="367" y="274"/>
                    <a:pt x="329" y="308"/>
                    <a:pt x="307" y="351"/>
                  </a:cubicBezTo>
                  <a:cubicBezTo>
                    <a:pt x="274" y="321"/>
                    <a:pt x="231" y="304"/>
                    <a:pt x="184" y="304"/>
                  </a:cubicBezTo>
                  <a:cubicBezTo>
                    <a:pt x="82" y="304"/>
                    <a:pt x="0" y="386"/>
                    <a:pt x="0" y="488"/>
                  </a:cubicBezTo>
                  <a:cubicBezTo>
                    <a:pt x="0" y="532"/>
                    <a:pt x="16" y="573"/>
                    <a:pt x="42" y="605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496481" y="5639582"/>
              <a:ext cx="3921125" cy="2170113"/>
            </a:xfrm>
            <a:custGeom>
              <a:avLst/>
              <a:gdLst>
                <a:gd name="T0" fmla="*/ 42 w 1664"/>
                <a:gd name="T1" fmla="*/ 316 h 921"/>
                <a:gd name="T2" fmla="*/ 40 w 1664"/>
                <a:gd name="T3" fmla="*/ 292 h 921"/>
                <a:gd name="T4" fmla="*/ 198 w 1664"/>
                <a:gd name="T5" fmla="*/ 133 h 921"/>
                <a:gd name="T6" fmla="*/ 290 w 1664"/>
                <a:gd name="T7" fmla="*/ 162 h 921"/>
                <a:gd name="T8" fmla="*/ 408 w 1664"/>
                <a:gd name="T9" fmla="*/ 119 h 921"/>
                <a:gd name="T10" fmla="*/ 591 w 1664"/>
                <a:gd name="T11" fmla="*/ 287 h 921"/>
                <a:gd name="T12" fmla="*/ 740 w 1664"/>
                <a:gd name="T13" fmla="*/ 212 h 921"/>
                <a:gd name="T14" fmla="*/ 873 w 1664"/>
                <a:gd name="T15" fmla="*/ 268 h 921"/>
                <a:gd name="T16" fmla="*/ 975 w 1664"/>
                <a:gd name="T17" fmla="*/ 202 h 921"/>
                <a:gd name="T18" fmla="*/ 974 w 1664"/>
                <a:gd name="T19" fmla="*/ 184 h 921"/>
                <a:gd name="T20" fmla="*/ 1158 w 1664"/>
                <a:gd name="T21" fmla="*/ 0 h 921"/>
                <a:gd name="T22" fmla="*/ 1324 w 1664"/>
                <a:gd name="T23" fmla="*/ 105 h 921"/>
                <a:gd name="T24" fmla="*/ 1428 w 1664"/>
                <a:gd name="T25" fmla="*/ 81 h 921"/>
                <a:gd name="T26" fmla="*/ 1664 w 1664"/>
                <a:gd name="T27" fmla="*/ 317 h 921"/>
                <a:gd name="T28" fmla="*/ 1538 w 1664"/>
                <a:gd name="T29" fmla="*/ 526 h 921"/>
                <a:gd name="T30" fmla="*/ 1406 w 1664"/>
                <a:gd name="T31" fmla="*/ 616 h 921"/>
                <a:gd name="T32" fmla="*/ 1168 w 1664"/>
                <a:gd name="T33" fmla="*/ 809 h 921"/>
                <a:gd name="T34" fmla="*/ 1063 w 1664"/>
                <a:gd name="T35" fmla="*/ 786 h 921"/>
                <a:gd name="T36" fmla="*/ 845 w 1664"/>
                <a:gd name="T37" fmla="*/ 921 h 921"/>
                <a:gd name="T38" fmla="*/ 632 w 1664"/>
                <a:gd name="T39" fmla="*/ 797 h 921"/>
                <a:gd name="T40" fmla="*/ 592 w 1664"/>
                <a:gd name="T41" fmla="*/ 801 h 921"/>
                <a:gd name="T42" fmla="*/ 413 w 1664"/>
                <a:gd name="T43" fmla="*/ 662 h 921"/>
                <a:gd name="T44" fmla="*/ 307 w 1664"/>
                <a:gd name="T45" fmla="*/ 570 h 921"/>
                <a:gd name="T46" fmla="*/ 184 w 1664"/>
                <a:gd name="T47" fmla="*/ 617 h 921"/>
                <a:gd name="T48" fmla="*/ 0 w 1664"/>
                <a:gd name="T49" fmla="*/ 433 h 921"/>
                <a:gd name="T50" fmla="*/ 42 w 1664"/>
                <a:gd name="T51" fmla="*/ 316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4" h="921">
                  <a:moveTo>
                    <a:pt x="42" y="316"/>
                  </a:moveTo>
                  <a:cubicBezTo>
                    <a:pt x="41" y="308"/>
                    <a:pt x="40" y="300"/>
                    <a:pt x="40" y="292"/>
                  </a:cubicBezTo>
                  <a:cubicBezTo>
                    <a:pt x="40" y="204"/>
                    <a:pt x="111" y="133"/>
                    <a:pt x="198" y="133"/>
                  </a:cubicBezTo>
                  <a:cubicBezTo>
                    <a:pt x="232" y="133"/>
                    <a:pt x="264" y="144"/>
                    <a:pt x="290" y="162"/>
                  </a:cubicBezTo>
                  <a:cubicBezTo>
                    <a:pt x="322" y="135"/>
                    <a:pt x="363" y="119"/>
                    <a:pt x="408" y="119"/>
                  </a:cubicBezTo>
                  <a:cubicBezTo>
                    <a:pt x="504" y="119"/>
                    <a:pt x="583" y="193"/>
                    <a:pt x="591" y="287"/>
                  </a:cubicBezTo>
                  <a:cubicBezTo>
                    <a:pt x="624" y="242"/>
                    <a:pt x="679" y="212"/>
                    <a:pt x="740" y="212"/>
                  </a:cubicBezTo>
                  <a:cubicBezTo>
                    <a:pt x="792" y="212"/>
                    <a:pt x="839" y="233"/>
                    <a:pt x="873" y="268"/>
                  </a:cubicBezTo>
                  <a:cubicBezTo>
                    <a:pt x="898" y="236"/>
                    <a:pt x="934" y="212"/>
                    <a:pt x="975" y="202"/>
                  </a:cubicBezTo>
                  <a:cubicBezTo>
                    <a:pt x="974" y="197"/>
                    <a:pt x="974" y="191"/>
                    <a:pt x="974" y="184"/>
                  </a:cubicBezTo>
                  <a:cubicBezTo>
                    <a:pt x="974" y="83"/>
                    <a:pt x="1056" y="0"/>
                    <a:pt x="1158" y="0"/>
                  </a:cubicBezTo>
                  <a:cubicBezTo>
                    <a:pt x="1231" y="0"/>
                    <a:pt x="1294" y="43"/>
                    <a:pt x="1324" y="105"/>
                  </a:cubicBezTo>
                  <a:cubicBezTo>
                    <a:pt x="1355" y="90"/>
                    <a:pt x="1391" y="81"/>
                    <a:pt x="1428" y="81"/>
                  </a:cubicBezTo>
                  <a:cubicBezTo>
                    <a:pt x="1559" y="81"/>
                    <a:pt x="1664" y="187"/>
                    <a:pt x="1664" y="317"/>
                  </a:cubicBezTo>
                  <a:cubicBezTo>
                    <a:pt x="1664" y="408"/>
                    <a:pt x="1613" y="487"/>
                    <a:pt x="1538" y="526"/>
                  </a:cubicBezTo>
                  <a:cubicBezTo>
                    <a:pt x="1506" y="570"/>
                    <a:pt x="1460" y="602"/>
                    <a:pt x="1406" y="616"/>
                  </a:cubicBezTo>
                  <a:cubicBezTo>
                    <a:pt x="1382" y="726"/>
                    <a:pt x="1285" y="809"/>
                    <a:pt x="1168" y="809"/>
                  </a:cubicBezTo>
                  <a:cubicBezTo>
                    <a:pt x="1130" y="809"/>
                    <a:pt x="1095" y="801"/>
                    <a:pt x="1063" y="786"/>
                  </a:cubicBezTo>
                  <a:cubicBezTo>
                    <a:pt x="1023" y="866"/>
                    <a:pt x="941" y="921"/>
                    <a:pt x="845" y="921"/>
                  </a:cubicBezTo>
                  <a:cubicBezTo>
                    <a:pt x="754" y="921"/>
                    <a:pt x="674" y="871"/>
                    <a:pt x="632" y="797"/>
                  </a:cubicBezTo>
                  <a:cubicBezTo>
                    <a:pt x="619" y="800"/>
                    <a:pt x="606" y="801"/>
                    <a:pt x="592" y="801"/>
                  </a:cubicBezTo>
                  <a:cubicBezTo>
                    <a:pt x="505" y="801"/>
                    <a:pt x="433" y="742"/>
                    <a:pt x="413" y="662"/>
                  </a:cubicBezTo>
                  <a:cubicBezTo>
                    <a:pt x="367" y="646"/>
                    <a:pt x="328" y="613"/>
                    <a:pt x="307" y="570"/>
                  </a:cubicBezTo>
                  <a:cubicBezTo>
                    <a:pt x="274" y="599"/>
                    <a:pt x="231" y="617"/>
                    <a:pt x="184" y="617"/>
                  </a:cubicBezTo>
                  <a:cubicBezTo>
                    <a:pt x="82" y="617"/>
                    <a:pt x="0" y="535"/>
                    <a:pt x="0" y="433"/>
                  </a:cubicBezTo>
                  <a:cubicBezTo>
                    <a:pt x="0" y="389"/>
                    <a:pt x="15" y="348"/>
                    <a:pt x="42" y="3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970894" y="4223532"/>
              <a:ext cx="3922713" cy="3903663"/>
            </a:xfrm>
            <a:custGeom>
              <a:avLst/>
              <a:gdLst>
                <a:gd name="T0" fmla="*/ 1623 w 1665"/>
                <a:gd name="T1" fmla="*/ 1052 h 1657"/>
                <a:gd name="T2" fmla="*/ 1624 w 1665"/>
                <a:gd name="T3" fmla="*/ 1028 h 1657"/>
                <a:gd name="T4" fmla="*/ 1466 w 1665"/>
                <a:gd name="T5" fmla="*/ 869 h 1657"/>
                <a:gd name="T6" fmla="*/ 1375 w 1665"/>
                <a:gd name="T7" fmla="*/ 898 h 1657"/>
                <a:gd name="T8" fmla="*/ 1257 w 1665"/>
                <a:gd name="T9" fmla="*/ 855 h 1657"/>
                <a:gd name="T10" fmla="*/ 1073 w 1665"/>
                <a:gd name="T11" fmla="*/ 1024 h 1657"/>
                <a:gd name="T12" fmla="*/ 983 w 1665"/>
                <a:gd name="T13" fmla="*/ 957 h 1657"/>
                <a:gd name="T14" fmla="*/ 983 w 1665"/>
                <a:gd name="T15" fmla="*/ 0 h 1657"/>
                <a:gd name="T16" fmla="*/ 823 w 1665"/>
                <a:gd name="T17" fmla="*/ 0 h 1657"/>
                <a:gd name="T18" fmla="*/ 823 w 1665"/>
                <a:gd name="T19" fmla="*/ 979 h 1657"/>
                <a:gd name="T20" fmla="*/ 792 w 1665"/>
                <a:gd name="T21" fmla="*/ 1005 h 1657"/>
                <a:gd name="T22" fmla="*/ 690 w 1665"/>
                <a:gd name="T23" fmla="*/ 939 h 1657"/>
                <a:gd name="T24" fmla="*/ 690 w 1665"/>
                <a:gd name="T25" fmla="*/ 921 h 1657"/>
                <a:gd name="T26" fmla="*/ 507 w 1665"/>
                <a:gd name="T27" fmla="*/ 737 h 1657"/>
                <a:gd name="T28" fmla="*/ 340 w 1665"/>
                <a:gd name="T29" fmla="*/ 842 h 1657"/>
                <a:gd name="T30" fmla="*/ 236 w 1665"/>
                <a:gd name="T31" fmla="*/ 817 h 1657"/>
                <a:gd name="T32" fmla="*/ 0 w 1665"/>
                <a:gd name="T33" fmla="*/ 1053 h 1657"/>
                <a:gd name="T34" fmla="*/ 126 w 1665"/>
                <a:gd name="T35" fmla="*/ 1262 h 1657"/>
                <a:gd name="T36" fmla="*/ 258 w 1665"/>
                <a:gd name="T37" fmla="*/ 1353 h 1657"/>
                <a:gd name="T38" fmla="*/ 497 w 1665"/>
                <a:gd name="T39" fmla="*/ 1545 h 1657"/>
                <a:gd name="T40" fmla="*/ 601 w 1665"/>
                <a:gd name="T41" fmla="*/ 1522 h 1657"/>
                <a:gd name="T42" fmla="*/ 820 w 1665"/>
                <a:gd name="T43" fmla="*/ 1657 h 1657"/>
                <a:gd name="T44" fmla="*/ 1032 w 1665"/>
                <a:gd name="T45" fmla="*/ 1533 h 1657"/>
                <a:gd name="T46" fmla="*/ 1073 w 1665"/>
                <a:gd name="T47" fmla="*/ 1537 h 1657"/>
                <a:gd name="T48" fmla="*/ 1251 w 1665"/>
                <a:gd name="T49" fmla="*/ 1398 h 1657"/>
                <a:gd name="T50" fmla="*/ 1358 w 1665"/>
                <a:gd name="T51" fmla="*/ 1306 h 1657"/>
                <a:gd name="T52" fmla="*/ 1481 w 1665"/>
                <a:gd name="T53" fmla="*/ 1353 h 1657"/>
                <a:gd name="T54" fmla="*/ 1665 w 1665"/>
                <a:gd name="T55" fmla="*/ 1170 h 1657"/>
                <a:gd name="T56" fmla="*/ 1623 w 1665"/>
                <a:gd name="T57" fmla="*/ 1052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65" h="1657">
                  <a:moveTo>
                    <a:pt x="1623" y="1052"/>
                  </a:moveTo>
                  <a:cubicBezTo>
                    <a:pt x="1624" y="1044"/>
                    <a:pt x="1624" y="1036"/>
                    <a:pt x="1624" y="1028"/>
                  </a:cubicBezTo>
                  <a:cubicBezTo>
                    <a:pt x="1624" y="940"/>
                    <a:pt x="1553" y="869"/>
                    <a:pt x="1466" y="869"/>
                  </a:cubicBezTo>
                  <a:cubicBezTo>
                    <a:pt x="1432" y="869"/>
                    <a:pt x="1401" y="880"/>
                    <a:pt x="1375" y="898"/>
                  </a:cubicBezTo>
                  <a:cubicBezTo>
                    <a:pt x="1343" y="871"/>
                    <a:pt x="1302" y="855"/>
                    <a:pt x="1257" y="855"/>
                  </a:cubicBezTo>
                  <a:cubicBezTo>
                    <a:pt x="1160" y="855"/>
                    <a:pt x="1081" y="929"/>
                    <a:pt x="1073" y="1024"/>
                  </a:cubicBezTo>
                  <a:cubicBezTo>
                    <a:pt x="1051" y="993"/>
                    <a:pt x="1020" y="970"/>
                    <a:pt x="983" y="957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823" y="0"/>
                    <a:pt x="823" y="0"/>
                    <a:pt x="823" y="0"/>
                  </a:cubicBezTo>
                  <a:cubicBezTo>
                    <a:pt x="823" y="979"/>
                    <a:pt x="823" y="979"/>
                    <a:pt x="823" y="979"/>
                  </a:cubicBezTo>
                  <a:cubicBezTo>
                    <a:pt x="811" y="986"/>
                    <a:pt x="801" y="995"/>
                    <a:pt x="792" y="1005"/>
                  </a:cubicBezTo>
                  <a:cubicBezTo>
                    <a:pt x="766" y="972"/>
                    <a:pt x="731" y="949"/>
                    <a:pt x="690" y="939"/>
                  </a:cubicBezTo>
                  <a:cubicBezTo>
                    <a:pt x="690" y="933"/>
                    <a:pt x="690" y="927"/>
                    <a:pt x="690" y="921"/>
                  </a:cubicBezTo>
                  <a:cubicBezTo>
                    <a:pt x="690" y="819"/>
                    <a:pt x="608" y="737"/>
                    <a:pt x="507" y="737"/>
                  </a:cubicBezTo>
                  <a:cubicBezTo>
                    <a:pt x="433" y="737"/>
                    <a:pt x="370" y="780"/>
                    <a:pt x="340" y="842"/>
                  </a:cubicBezTo>
                  <a:cubicBezTo>
                    <a:pt x="309" y="826"/>
                    <a:pt x="274" y="817"/>
                    <a:pt x="236" y="817"/>
                  </a:cubicBezTo>
                  <a:cubicBezTo>
                    <a:pt x="106" y="817"/>
                    <a:pt x="0" y="923"/>
                    <a:pt x="0" y="1053"/>
                  </a:cubicBezTo>
                  <a:cubicBezTo>
                    <a:pt x="0" y="1144"/>
                    <a:pt x="51" y="1223"/>
                    <a:pt x="126" y="1262"/>
                  </a:cubicBezTo>
                  <a:cubicBezTo>
                    <a:pt x="159" y="1306"/>
                    <a:pt x="205" y="1338"/>
                    <a:pt x="258" y="1353"/>
                  </a:cubicBezTo>
                  <a:cubicBezTo>
                    <a:pt x="282" y="1463"/>
                    <a:pt x="380" y="1545"/>
                    <a:pt x="497" y="1545"/>
                  </a:cubicBezTo>
                  <a:cubicBezTo>
                    <a:pt x="534" y="1545"/>
                    <a:pt x="570" y="1537"/>
                    <a:pt x="601" y="1522"/>
                  </a:cubicBezTo>
                  <a:cubicBezTo>
                    <a:pt x="641" y="1602"/>
                    <a:pt x="724" y="1657"/>
                    <a:pt x="820" y="1657"/>
                  </a:cubicBezTo>
                  <a:cubicBezTo>
                    <a:pt x="911" y="1657"/>
                    <a:pt x="990" y="1607"/>
                    <a:pt x="1032" y="1533"/>
                  </a:cubicBezTo>
                  <a:cubicBezTo>
                    <a:pt x="1045" y="1536"/>
                    <a:pt x="1059" y="1537"/>
                    <a:pt x="1073" y="1537"/>
                  </a:cubicBezTo>
                  <a:cubicBezTo>
                    <a:pt x="1159" y="1537"/>
                    <a:pt x="1231" y="1478"/>
                    <a:pt x="1251" y="1398"/>
                  </a:cubicBezTo>
                  <a:cubicBezTo>
                    <a:pt x="1298" y="1383"/>
                    <a:pt x="1336" y="1349"/>
                    <a:pt x="1358" y="1306"/>
                  </a:cubicBezTo>
                  <a:cubicBezTo>
                    <a:pt x="1390" y="1336"/>
                    <a:pt x="1434" y="1353"/>
                    <a:pt x="1481" y="1353"/>
                  </a:cubicBezTo>
                  <a:cubicBezTo>
                    <a:pt x="1582" y="1353"/>
                    <a:pt x="1665" y="1271"/>
                    <a:pt x="1665" y="1170"/>
                  </a:cubicBezTo>
                  <a:cubicBezTo>
                    <a:pt x="1665" y="1125"/>
                    <a:pt x="1649" y="1084"/>
                    <a:pt x="1623" y="1052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69948" y="1370551"/>
            <a:ext cx="1406129" cy="2620566"/>
            <a:chOff x="5159931" y="1827401"/>
            <a:chExt cx="1874838" cy="3494088"/>
          </a:xfrm>
        </p:grpSpPr>
        <p:sp>
          <p:nvSpPr>
            <p:cNvPr id="10" name="Freeform 9"/>
            <p:cNvSpPr/>
            <p:nvPr/>
          </p:nvSpPr>
          <p:spPr bwMode="auto">
            <a:xfrm>
              <a:off x="5688569" y="4284851"/>
              <a:ext cx="817563" cy="1036638"/>
            </a:xfrm>
            <a:custGeom>
              <a:avLst/>
              <a:gdLst>
                <a:gd name="T0" fmla="*/ 270 w 347"/>
                <a:gd name="T1" fmla="*/ 0 h 440"/>
                <a:gd name="T2" fmla="*/ 174 w 347"/>
                <a:gd name="T3" fmla="*/ 0 h 440"/>
                <a:gd name="T4" fmla="*/ 78 w 347"/>
                <a:gd name="T5" fmla="*/ 0 h 440"/>
                <a:gd name="T6" fmla="*/ 39 w 347"/>
                <a:gd name="T7" fmla="*/ 211 h 440"/>
                <a:gd name="T8" fmla="*/ 94 w 347"/>
                <a:gd name="T9" fmla="*/ 163 h 440"/>
                <a:gd name="T10" fmla="*/ 174 w 347"/>
                <a:gd name="T11" fmla="*/ 440 h 440"/>
                <a:gd name="T12" fmla="*/ 254 w 347"/>
                <a:gd name="T13" fmla="*/ 163 h 440"/>
                <a:gd name="T14" fmla="*/ 309 w 347"/>
                <a:gd name="T15" fmla="*/ 211 h 440"/>
                <a:gd name="T16" fmla="*/ 270 w 347"/>
                <a:gd name="T17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7" h="440">
                  <a:moveTo>
                    <a:pt x="270" y="0"/>
                  </a:moveTo>
                  <a:cubicBezTo>
                    <a:pt x="174" y="0"/>
                    <a:pt x="174" y="0"/>
                    <a:pt x="17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0" y="62"/>
                    <a:pt x="39" y="211"/>
                  </a:cubicBezTo>
                  <a:cubicBezTo>
                    <a:pt x="39" y="211"/>
                    <a:pt x="61" y="148"/>
                    <a:pt x="94" y="163"/>
                  </a:cubicBezTo>
                  <a:cubicBezTo>
                    <a:pt x="94" y="163"/>
                    <a:pt x="90" y="360"/>
                    <a:pt x="174" y="440"/>
                  </a:cubicBezTo>
                  <a:cubicBezTo>
                    <a:pt x="258" y="360"/>
                    <a:pt x="254" y="163"/>
                    <a:pt x="254" y="163"/>
                  </a:cubicBezTo>
                  <a:cubicBezTo>
                    <a:pt x="287" y="148"/>
                    <a:pt x="309" y="211"/>
                    <a:pt x="309" y="211"/>
                  </a:cubicBezTo>
                  <a:cubicBezTo>
                    <a:pt x="347" y="62"/>
                    <a:pt x="270" y="0"/>
                    <a:pt x="270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733019" y="4284851"/>
              <a:ext cx="731838" cy="817563"/>
            </a:xfrm>
            <a:custGeom>
              <a:avLst/>
              <a:gdLst>
                <a:gd name="T0" fmla="*/ 230 w 311"/>
                <a:gd name="T1" fmla="*/ 0 h 347"/>
                <a:gd name="T2" fmla="*/ 155 w 311"/>
                <a:gd name="T3" fmla="*/ 0 h 347"/>
                <a:gd name="T4" fmla="*/ 79 w 311"/>
                <a:gd name="T5" fmla="*/ 0 h 347"/>
                <a:gd name="T6" fmla="*/ 30 w 311"/>
                <a:gd name="T7" fmla="*/ 166 h 347"/>
                <a:gd name="T8" fmla="*/ 92 w 311"/>
                <a:gd name="T9" fmla="*/ 128 h 347"/>
                <a:gd name="T10" fmla="*/ 155 w 311"/>
                <a:gd name="T11" fmla="*/ 347 h 347"/>
                <a:gd name="T12" fmla="*/ 218 w 311"/>
                <a:gd name="T13" fmla="*/ 128 h 347"/>
                <a:gd name="T14" fmla="*/ 281 w 311"/>
                <a:gd name="T15" fmla="*/ 166 h 347"/>
                <a:gd name="T16" fmla="*/ 230 w 311"/>
                <a:gd name="T17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1" h="347">
                  <a:moveTo>
                    <a:pt x="230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0" y="49"/>
                    <a:pt x="30" y="166"/>
                  </a:cubicBezTo>
                  <a:cubicBezTo>
                    <a:pt x="30" y="166"/>
                    <a:pt x="66" y="116"/>
                    <a:pt x="92" y="128"/>
                  </a:cubicBezTo>
                  <a:cubicBezTo>
                    <a:pt x="92" y="128"/>
                    <a:pt x="89" y="284"/>
                    <a:pt x="155" y="347"/>
                  </a:cubicBezTo>
                  <a:cubicBezTo>
                    <a:pt x="221" y="284"/>
                    <a:pt x="218" y="128"/>
                    <a:pt x="218" y="128"/>
                  </a:cubicBezTo>
                  <a:cubicBezTo>
                    <a:pt x="244" y="116"/>
                    <a:pt x="281" y="166"/>
                    <a:pt x="281" y="166"/>
                  </a:cubicBezTo>
                  <a:cubicBezTo>
                    <a:pt x="311" y="49"/>
                    <a:pt x="230" y="0"/>
                    <a:pt x="230" y="0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866369" y="4284851"/>
              <a:ext cx="465138" cy="519113"/>
            </a:xfrm>
            <a:custGeom>
              <a:avLst/>
              <a:gdLst>
                <a:gd name="T0" fmla="*/ 146 w 197"/>
                <a:gd name="T1" fmla="*/ 0 h 220"/>
                <a:gd name="T2" fmla="*/ 98 w 197"/>
                <a:gd name="T3" fmla="*/ 0 h 220"/>
                <a:gd name="T4" fmla="*/ 50 w 197"/>
                <a:gd name="T5" fmla="*/ 0 h 220"/>
                <a:gd name="T6" fmla="*/ 19 w 197"/>
                <a:gd name="T7" fmla="*/ 106 h 220"/>
                <a:gd name="T8" fmla="*/ 58 w 197"/>
                <a:gd name="T9" fmla="*/ 81 h 220"/>
                <a:gd name="T10" fmla="*/ 98 w 197"/>
                <a:gd name="T11" fmla="*/ 220 h 220"/>
                <a:gd name="T12" fmla="*/ 138 w 197"/>
                <a:gd name="T13" fmla="*/ 81 h 220"/>
                <a:gd name="T14" fmla="*/ 178 w 197"/>
                <a:gd name="T15" fmla="*/ 106 h 220"/>
                <a:gd name="T16" fmla="*/ 146 w 197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20">
                  <a:moveTo>
                    <a:pt x="146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0" y="31"/>
                    <a:pt x="19" y="106"/>
                  </a:cubicBezTo>
                  <a:cubicBezTo>
                    <a:pt x="19" y="106"/>
                    <a:pt x="42" y="74"/>
                    <a:pt x="58" y="81"/>
                  </a:cubicBezTo>
                  <a:cubicBezTo>
                    <a:pt x="58" y="81"/>
                    <a:pt x="56" y="180"/>
                    <a:pt x="98" y="220"/>
                  </a:cubicBezTo>
                  <a:cubicBezTo>
                    <a:pt x="140" y="180"/>
                    <a:pt x="138" y="81"/>
                    <a:pt x="138" y="81"/>
                  </a:cubicBezTo>
                  <a:cubicBezTo>
                    <a:pt x="155" y="74"/>
                    <a:pt x="178" y="106"/>
                    <a:pt x="178" y="106"/>
                  </a:cubicBezTo>
                  <a:cubicBezTo>
                    <a:pt x="197" y="31"/>
                    <a:pt x="146" y="0"/>
                    <a:pt x="14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845731" y="4172139"/>
              <a:ext cx="504825" cy="11271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845731" y="4172139"/>
              <a:ext cx="504825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159931" y="3560951"/>
              <a:ext cx="633413" cy="1077913"/>
            </a:xfrm>
            <a:custGeom>
              <a:avLst/>
              <a:gdLst>
                <a:gd name="T0" fmla="*/ 220 w 269"/>
                <a:gd name="T1" fmla="*/ 45 h 457"/>
                <a:gd name="T2" fmla="*/ 130 w 269"/>
                <a:gd name="T3" fmla="*/ 0 h 457"/>
                <a:gd name="T4" fmla="*/ 109 w 269"/>
                <a:gd name="T5" fmla="*/ 457 h 457"/>
                <a:gd name="T6" fmla="*/ 269 w 269"/>
                <a:gd name="T7" fmla="*/ 188 h 457"/>
                <a:gd name="T8" fmla="*/ 220 w 269"/>
                <a:gd name="T9" fmla="*/ 4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457">
                  <a:moveTo>
                    <a:pt x="220" y="45"/>
                  </a:moveTo>
                  <a:cubicBezTo>
                    <a:pt x="220" y="45"/>
                    <a:pt x="154" y="48"/>
                    <a:pt x="130" y="0"/>
                  </a:cubicBezTo>
                  <a:cubicBezTo>
                    <a:pt x="130" y="0"/>
                    <a:pt x="0" y="214"/>
                    <a:pt x="109" y="457"/>
                  </a:cubicBezTo>
                  <a:cubicBezTo>
                    <a:pt x="109" y="457"/>
                    <a:pt x="151" y="243"/>
                    <a:pt x="269" y="188"/>
                  </a:cubicBezTo>
                  <a:lnTo>
                    <a:pt x="220" y="4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6401356" y="3560951"/>
              <a:ext cx="633413" cy="1077913"/>
            </a:xfrm>
            <a:custGeom>
              <a:avLst/>
              <a:gdLst>
                <a:gd name="T0" fmla="*/ 49 w 269"/>
                <a:gd name="T1" fmla="*/ 45 h 457"/>
                <a:gd name="T2" fmla="*/ 139 w 269"/>
                <a:gd name="T3" fmla="*/ 0 h 457"/>
                <a:gd name="T4" fmla="*/ 160 w 269"/>
                <a:gd name="T5" fmla="*/ 457 h 457"/>
                <a:gd name="T6" fmla="*/ 0 w 269"/>
                <a:gd name="T7" fmla="*/ 188 h 457"/>
                <a:gd name="T8" fmla="*/ 49 w 269"/>
                <a:gd name="T9" fmla="*/ 4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9" h="457">
                  <a:moveTo>
                    <a:pt x="49" y="45"/>
                  </a:moveTo>
                  <a:cubicBezTo>
                    <a:pt x="49" y="45"/>
                    <a:pt x="115" y="48"/>
                    <a:pt x="139" y="0"/>
                  </a:cubicBezTo>
                  <a:cubicBezTo>
                    <a:pt x="139" y="0"/>
                    <a:pt x="269" y="214"/>
                    <a:pt x="160" y="457"/>
                  </a:cubicBezTo>
                  <a:cubicBezTo>
                    <a:pt x="160" y="457"/>
                    <a:pt x="118" y="243"/>
                    <a:pt x="0" y="188"/>
                  </a:cubicBezTo>
                  <a:cubicBezTo>
                    <a:pt x="49" y="45"/>
                    <a:pt x="49" y="45"/>
                    <a:pt x="49" y="45"/>
                  </a:cubicBezTo>
                </a:path>
              </a:pathLst>
            </a:custGeom>
            <a:solidFill>
              <a:srgbClr val="004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642531" y="1827401"/>
              <a:ext cx="909638" cy="2344738"/>
            </a:xfrm>
            <a:custGeom>
              <a:avLst/>
              <a:gdLst>
                <a:gd name="T0" fmla="*/ 300 w 386"/>
                <a:gd name="T1" fmla="*/ 995 h 995"/>
                <a:gd name="T2" fmla="*/ 386 w 386"/>
                <a:gd name="T3" fmla="*/ 580 h 995"/>
                <a:gd name="T4" fmla="*/ 193 w 386"/>
                <a:gd name="T5" fmla="*/ 0 h 995"/>
                <a:gd name="T6" fmla="*/ 0 w 386"/>
                <a:gd name="T7" fmla="*/ 580 h 995"/>
                <a:gd name="T8" fmla="*/ 86 w 386"/>
                <a:gd name="T9" fmla="*/ 995 h 995"/>
                <a:gd name="T10" fmla="*/ 300 w 386"/>
                <a:gd name="T11" fmla="*/ 995 h 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" h="995">
                  <a:moveTo>
                    <a:pt x="300" y="995"/>
                  </a:moveTo>
                  <a:cubicBezTo>
                    <a:pt x="352" y="891"/>
                    <a:pt x="386" y="781"/>
                    <a:pt x="386" y="580"/>
                  </a:cubicBezTo>
                  <a:cubicBezTo>
                    <a:pt x="386" y="260"/>
                    <a:pt x="193" y="0"/>
                    <a:pt x="193" y="0"/>
                  </a:cubicBezTo>
                  <a:cubicBezTo>
                    <a:pt x="193" y="0"/>
                    <a:pt x="0" y="260"/>
                    <a:pt x="0" y="580"/>
                  </a:cubicBezTo>
                  <a:cubicBezTo>
                    <a:pt x="0" y="781"/>
                    <a:pt x="34" y="891"/>
                    <a:pt x="86" y="995"/>
                  </a:cubicBezTo>
                  <a:cubicBezTo>
                    <a:pt x="300" y="995"/>
                    <a:pt x="300" y="995"/>
                    <a:pt x="300" y="99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791756" y="4054664"/>
              <a:ext cx="612775" cy="117475"/>
            </a:xfrm>
            <a:custGeom>
              <a:avLst/>
              <a:gdLst>
                <a:gd name="T0" fmla="*/ 0 w 260"/>
                <a:gd name="T1" fmla="*/ 0 h 50"/>
                <a:gd name="T2" fmla="*/ 23 w 260"/>
                <a:gd name="T3" fmla="*/ 50 h 50"/>
                <a:gd name="T4" fmla="*/ 237 w 260"/>
                <a:gd name="T5" fmla="*/ 50 h 50"/>
                <a:gd name="T6" fmla="*/ 260 w 260"/>
                <a:gd name="T7" fmla="*/ 0 h 50"/>
                <a:gd name="T8" fmla="*/ 0 w 260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50">
                  <a:moveTo>
                    <a:pt x="0" y="0"/>
                  </a:moveTo>
                  <a:cubicBezTo>
                    <a:pt x="7" y="17"/>
                    <a:pt x="15" y="33"/>
                    <a:pt x="23" y="50"/>
                  </a:cubicBezTo>
                  <a:cubicBezTo>
                    <a:pt x="237" y="50"/>
                    <a:pt x="237" y="50"/>
                    <a:pt x="237" y="50"/>
                  </a:cubicBezTo>
                  <a:cubicBezTo>
                    <a:pt x="245" y="33"/>
                    <a:pt x="253" y="17"/>
                    <a:pt x="26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5798106" y="1827401"/>
              <a:ext cx="598488" cy="573088"/>
            </a:xfrm>
            <a:custGeom>
              <a:avLst/>
              <a:gdLst>
                <a:gd name="T0" fmla="*/ 254 w 254"/>
                <a:gd name="T1" fmla="*/ 243 h 243"/>
                <a:gd name="T2" fmla="*/ 127 w 254"/>
                <a:gd name="T3" fmla="*/ 0 h 243"/>
                <a:gd name="T4" fmla="*/ 0 w 254"/>
                <a:gd name="T5" fmla="*/ 243 h 243"/>
                <a:gd name="T6" fmla="*/ 254 w 254"/>
                <a:gd name="T7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4" h="243">
                  <a:moveTo>
                    <a:pt x="254" y="243"/>
                  </a:moveTo>
                  <a:cubicBezTo>
                    <a:pt x="198" y="96"/>
                    <a:pt x="127" y="0"/>
                    <a:pt x="127" y="0"/>
                  </a:cubicBezTo>
                  <a:cubicBezTo>
                    <a:pt x="127" y="0"/>
                    <a:pt x="56" y="96"/>
                    <a:pt x="0" y="243"/>
                  </a:cubicBezTo>
                  <a:cubicBezTo>
                    <a:pt x="254" y="243"/>
                    <a:pt x="254" y="243"/>
                    <a:pt x="254" y="24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6048931" y="3560951"/>
              <a:ext cx="100013" cy="1077913"/>
            </a:xfrm>
            <a:custGeom>
              <a:avLst/>
              <a:gdLst>
                <a:gd name="T0" fmla="*/ 0 w 43"/>
                <a:gd name="T1" fmla="*/ 228 h 457"/>
                <a:gd name="T2" fmla="*/ 21 w 43"/>
                <a:gd name="T3" fmla="*/ 457 h 457"/>
                <a:gd name="T4" fmla="*/ 43 w 43"/>
                <a:gd name="T5" fmla="*/ 228 h 457"/>
                <a:gd name="T6" fmla="*/ 21 w 43"/>
                <a:gd name="T7" fmla="*/ 0 h 457"/>
                <a:gd name="T8" fmla="*/ 0 w 43"/>
                <a:gd name="T9" fmla="*/ 22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7">
                  <a:moveTo>
                    <a:pt x="0" y="228"/>
                  </a:moveTo>
                  <a:cubicBezTo>
                    <a:pt x="0" y="355"/>
                    <a:pt x="21" y="457"/>
                    <a:pt x="21" y="457"/>
                  </a:cubicBezTo>
                  <a:cubicBezTo>
                    <a:pt x="21" y="457"/>
                    <a:pt x="43" y="355"/>
                    <a:pt x="43" y="228"/>
                  </a:cubicBezTo>
                  <a:cubicBezTo>
                    <a:pt x="43" y="102"/>
                    <a:pt x="33" y="0"/>
                    <a:pt x="21" y="0"/>
                  </a:cubicBezTo>
                  <a:cubicBezTo>
                    <a:pt x="9" y="0"/>
                    <a:pt x="0" y="102"/>
                    <a:pt x="0" y="22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883831" y="2648139"/>
              <a:ext cx="428625" cy="4302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939394" y="2703701"/>
              <a:ext cx="315913" cy="3190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6142594" y="4172139"/>
              <a:ext cx="207963" cy="112713"/>
            </a:xfrm>
            <a:custGeom>
              <a:avLst/>
              <a:gdLst>
                <a:gd name="T0" fmla="*/ 88 w 88"/>
                <a:gd name="T1" fmla="*/ 0 h 48"/>
                <a:gd name="T2" fmla="*/ 2 w 88"/>
                <a:gd name="T3" fmla="*/ 0 h 48"/>
                <a:gd name="T4" fmla="*/ 1 w 88"/>
                <a:gd name="T5" fmla="*/ 35 h 48"/>
                <a:gd name="T6" fmla="*/ 0 w 88"/>
                <a:gd name="T7" fmla="*/ 48 h 48"/>
                <a:gd name="T8" fmla="*/ 88 w 88"/>
                <a:gd name="T9" fmla="*/ 48 h 48"/>
                <a:gd name="T10" fmla="*/ 88 w 88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48">
                  <a:moveTo>
                    <a:pt x="8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2"/>
                    <a:pt x="1" y="24"/>
                    <a:pt x="1" y="35"/>
                  </a:cubicBezTo>
                  <a:cubicBezTo>
                    <a:pt x="0" y="39"/>
                    <a:pt x="0" y="44"/>
                    <a:pt x="0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6144181" y="4172139"/>
              <a:ext cx="3175" cy="82550"/>
            </a:xfrm>
            <a:custGeom>
              <a:avLst/>
              <a:gdLst>
                <a:gd name="T0" fmla="*/ 1 w 1"/>
                <a:gd name="T1" fmla="*/ 0 h 35"/>
                <a:gd name="T2" fmla="*/ 1 w 1"/>
                <a:gd name="T3" fmla="*/ 0 h 35"/>
                <a:gd name="T4" fmla="*/ 0 w 1"/>
                <a:gd name="T5" fmla="*/ 35 h 35"/>
                <a:gd name="T6" fmla="*/ 1 w 1"/>
                <a:gd name="T7" fmla="*/ 0 h 35"/>
                <a:gd name="T8" fmla="*/ 1 w 1"/>
                <a:gd name="T9" fmla="*/ 0 h 35"/>
                <a:gd name="T10" fmla="*/ 1 w 1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2"/>
                    <a:pt x="0" y="24"/>
                    <a:pt x="0" y="35"/>
                  </a:cubicBezTo>
                  <a:cubicBezTo>
                    <a:pt x="0" y="24"/>
                    <a:pt x="1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002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420406" y="3560951"/>
              <a:ext cx="461963" cy="1077913"/>
            </a:xfrm>
            <a:custGeom>
              <a:avLst/>
              <a:gdLst>
                <a:gd name="T0" fmla="*/ 152 w 196"/>
                <a:gd name="T1" fmla="*/ 457 h 457"/>
                <a:gd name="T2" fmla="*/ 152 w 196"/>
                <a:gd name="T3" fmla="*/ 457 h 457"/>
                <a:gd name="T4" fmla="*/ 152 w 196"/>
                <a:gd name="T5" fmla="*/ 457 h 457"/>
                <a:gd name="T6" fmla="*/ 152 w 196"/>
                <a:gd name="T7" fmla="*/ 457 h 457"/>
                <a:gd name="T8" fmla="*/ 152 w 196"/>
                <a:gd name="T9" fmla="*/ 457 h 457"/>
                <a:gd name="T10" fmla="*/ 152 w 196"/>
                <a:gd name="T11" fmla="*/ 457 h 457"/>
                <a:gd name="T12" fmla="*/ 152 w 196"/>
                <a:gd name="T13" fmla="*/ 457 h 457"/>
                <a:gd name="T14" fmla="*/ 152 w 196"/>
                <a:gd name="T15" fmla="*/ 457 h 457"/>
                <a:gd name="T16" fmla="*/ 152 w 196"/>
                <a:gd name="T17" fmla="*/ 457 h 457"/>
                <a:gd name="T18" fmla="*/ 0 w 196"/>
                <a:gd name="T19" fmla="*/ 192 h 457"/>
                <a:gd name="T20" fmla="*/ 0 w 196"/>
                <a:gd name="T21" fmla="*/ 192 h 457"/>
                <a:gd name="T22" fmla="*/ 152 w 196"/>
                <a:gd name="T23" fmla="*/ 457 h 457"/>
                <a:gd name="T24" fmla="*/ 0 w 196"/>
                <a:gd name="T25" fmla="*/ 192 h 457"/>
                <a:gd name="T26" fmla="*/ 44 w 196"/>
                <a:gd name="T27" fmla="*/ 45 h 457"/>
                <a:gd name="T28" fmla="*/ 44 w 196"/>
                <a:gd name="T29" fmla="*/ 45 h 457"/>
                <a:gd name="T30" fmla="*/ 44 w 196"/>
                <a:gd name="T31" fmla="*/ 45 h 457"/>
                <a:gd name="T32" fmla="*/ 44 w 196"/>
                <a:gd name="T33" fmla="*/ 45 h 457"/>
                <a:gd name="T34" fmla="*/ 45 w 196"/>
                <a:gd name="T35" fmla="*/ 45 h 457"/>
                <a:gd name="T36" fmla="*/ 44 w 196"/>
                <a:gd name="T37" fmla="*/ 45 h 457"/>
                <a:gd name="T38" fmla="*/ 45 w 196"/>
                <a:gd name="T39" fmla="*/ 45 h 457"/>
                <a:gd name="T40" fmla="*/ 131 w 196"/>
                <a:gd name="T41" fmla="*/ 0 h 457"/>
                <a:gd name="T42" fmla="*/ 45 w 196"/>
                <a:gd name="T43" fmla="*/ 45 h 457"/>
                <a:gd name="T44" fmla="*/ 131 w 196"/>
                <a:gd name="T45" fmla="*/ 0 h 457"/>
                <a:gd name="T46" fmla="*/ 196 w 196"/>
                <a:gd name="T47" fmla="*/ 255 h 457"/>
                <a:gd name="T48" fmla="*/ 131 w 196"/>
                <a:gd name="T4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6" h="457">
                  <a:moveTo>
                    <a:pt x="152" y="457"/>
                  </a:move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moveTo>
                    <a:pt x="152" y="457"/>
                  </a:move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moveTo>
                    <a:pt x="152" y="457"/>
                  </a:move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moveTo>
                    <a:pt x="0" y="192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112" y="252"/>
                    <a:pt x="152" y="455"/>
                    <a:pt x="152" y="457"/>
                  </a:cubicBezTo>
                  <a:cubicBezTo>
                    <a:pt x="152" y="455"/>
                    <a:pt x="112" y="252"/>
                    <a:pt x="0" y="192"/>
                  </a:cubicBezTo>
                  <a:moveTo>
                    <a:pt x="44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45" y="45"/>
                  </a:move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5" y="45"/>
                  </a:cubicBezTo>
                  <a:moveTo>
                    <a:pt x="131" y="0"/>
                  </a:moveTo>
                  <a:cubicBezTo>
                    <a:pt x="110" y="41"/>
                    <a:pt x="58" y="45"/>
                    <a:pt x="45" y="45"/>
                  </a:cubicBezTo>
                  <a:cubicBezTo>
                    <a:pt x="58" y="45"/>
                    <a:pt x="110" y="41"/>
                    <a:pt x="131" y="0"/>
                  </a:cubicBezTo>
                  <a:cubicBezTo>
                    <a:pt x="131" y="0"/>
                    <a:pt x="196" y="106"/>
                    <a:pt x="196" y="255"/>
                  </a:cubicBezTo>
                  <a:cubicBezTo>
                    <a:pt x="196" y="106"/>
                    <a:pt x="131" y="0"/>
                    <a:pt x="131" y="0"/>
                  </a:cubicBezTo>
                </a:path>
              </a:pathLst>
            </a:custGeom>
            <a:solidFill>
              <a:srgbClr val="0045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6420406" y="3560951"/>
              <a:ext cx="461963" cy="1077913"/>
            </a:xfrm>
            <a:custGeom>
              <a:avLst/>
              <a:gdLst>
                <a:gd name="T0" fmla="*/ 131 w 196"/>
                <a:gd name="T1" fmla="*/ 0 h 457"/>
                <a:gd name="T2" fmla="*/ 45 w 196"/>
                <a:gd name="T3" fmla="*/ 45 h 457"/>
                <a:gd name="T4" fmla="*/ 45 w 196"/>
                <a:gd name="T5" fmla="*/ 45 h 457"/>
                <a:gd name="T6" fmla="*/ 44 w 196"/>
                <a:gd name="T7" fmla="*/ 45 h 457"/>
                <a:gd name="T8" fmla="*/ 44 w 196"/>
                <a:gd name="T9" fmla="*/ 45 h 457"/>
                <a:gd name="T10" fmla="*/ 44 w 196"/>
                <a:gd name="T11" fmla="*/ 45 h 457"/>
                <a:gd name="T12" fmla="*/ 44 w 196"/>
                <a:gd name="T13" fmla="*/ 45 h 457"/>
                <a:gd name="T14" fmla="*/ 44 w 196"/>
                <a:gd name="T15" fmla="*/ 45 h 457"/>
                <a:gd name="T16" fmla="*/ 41 w 196"/>
                <a:gd name="T17" fmla="*/ 45 h 457"/>
                <a:gd name="T18" fmla="*/ 0 w 196"/>
                <a:gd name="T19" fmla="*/ 192 h 457"/>
                <a:gd name="T20" fmla="*/ 152 w 196"/>
                <a:gd name="T21" fmla="*/ 457 h 457"/>
                <a:gd name="T22" fmla="*/ 152 w 196"/>
                <a:gd name="T23" fmla="*/ 457 h 457"/>
                <a:gd name="T24" fmla="*/ 152 w 196"/>
                <a:gd name="T25" fmla="*/ 457 h 457"/>
                <a:gd name="T26" fmla="*/ 152 w 196"/>
                <a:gd name="T27" fmla="*/ 457 h 457"/>
                <a:gd name="T28" fmla="*/ 152 w 196"/>
                <a:gd name="T29" fmla="*/ 457 h 457"/>
                <a:gd name="T30" fmla="*/ 152 w 196"/>
                <a:gd name="T31" fmla="*/ 457 h 457"/>
                <a:gd name="T32" fmla="*/ 152 w 196"/>
                <a:gd name="T33" fmla="*/ 457 h 457"/>
                <a:gd name="T34" fmla="*/ 152 w 196"/>
                <a:gd name="T35" fmla="*/ 457 h 457"/>
                <a:gd name="T36" fmla="*/ 196 w 196"/>
                <a:gd name="T37" fmla="*/ 255 h 457"/>
                <a:gd name="T38" fmla="*/ 131 w 196"/>
                <a:gd name="T3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6" h="457">
                  <a:moveTo>
                    <a:pt x="131" y="0"/>
                  </a:moveTo>
                  <a:cubicBezTo>
                    <a:pt x="110" y="41"/>
                    <a:pt x="58" y="45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2" y="45"/>
                    <a:pt x="41" y="45"/>
                    <a:pt x="41" y="45"/>
                  </a:cubicBezTo>
                  <a:cubicBezTo>
                    <a:pt x="32" y="101"/>
                    <a:pt x="18" y="149"/>
                    <a:pt x="0" y="192"/>
                  </a:cubicBezTo>
                  <a:cubicBezTo>
                    <a:pt x="112" y="252"/>
                    <a:pt x="152" y="455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cubicBezTo>
                    <a:pt x="152" y="457"/>
                    <a:pt x="152" y="457"/>
                    <a:pt x="152" y="457"/>
                  </a:cubicBezTo>
                  <a:cubicBezTo>
                    <a:pt x="184" y="385"/>
                    <a:pt x="196" y="316"/>
                    <a:pt x="196" y="255"/>
                  </a:cubicBezTo>
                  <a:cubicBezTo>
                    <a:pt x="196" y="106"/>
                    <a:pt x="131" y="0"/>
                    <a:pt x="131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6420406" y="3667314"/>
              <a:ext cx="96838" cy="346075"/>
            </a:xfrm>
            <a:custGeom>
              <a:avLst/>
              <a:gdLst>
                <a:gd name="T0" fmla="*/ 41 w 41"/>
                <a:gd name="T1" fmla="*/ 0 h 147"/>
                <a:gd name="T2" fmla="*/ 41 w 41"/>
                <a:gd name="T3" fmla="*/ 0 h 147"/>
                <a:gd name="T4" fmla="*/ 0 w 41"/>
                <a:gd name="T5" fmla="*/ 147 h 147"/>
                <a:gd name="T6" fmla="*/ 0 w 41"/>
                <a:gd name="T7" fmla="*/ 147 h 147"/>
                <a:gd name="T8" fmla="*/ 0 w 41"/>
                <a:gd name="T9" fmla="*/ 147 h 147"/>
                <a:gd name="T10" fmla="*/ 41 w 41"/>
                <a:gd name="T11" fmla="*/ 0 h 147"/>
                <a:gd name="T12" fmla="*/ 41 w 41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47">
                  <a:moveTo>
                    <a:pt x="41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56"/>
                    <a:pt x="17" y="104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18" y="104"/>
                    <a:pt x="32" y="56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004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6102906" y="1833751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C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163231" y="1925826"/>
              <a:ext cx="388938" cy="2128838"/>
            </a:xfrm>
            <a:custGeom>
              <a:avLst/>
              <a:gdLst>
                <a:gd name="T0" fmla="*/ 102 w 165"/>
                <a:gd name="T1" fmla="*/ 903 h 903"/>
                <a:gd name="T2" fmla="*/ 102 w 165"/>
                <a:gd name="T3" fmla="*/ 903 h 903"/>
                <a:gd name="T4" fmla="*/ 165 w 165"/>
                <a:gd name="T5" fmla="*/ 544 h 903"/>
                <a:gd name="T6" fmla="*/ 165 w 165"/>
                <a:gd name="T7" fmla="*/ 543 h 903"/>
                <a:gd name="T8" fmla="*/ 165 w 165"/>
                <a:gd name="T9" fmla="*/ 543 h 903"/>
                <a:gd name="T10" fmla="*/ 165 w 165"/>
                <a:gd name="T11" fmla="*/ 542 h 903"/>
                <a:gd name="T12" fmla="*/ 165 w 165"/>
                <a:gd name="T13" fmla="*/ 541 h 903"/>
                <a:gd name="T14" fmla="*/ 165 w 165"/>
                <a:gd name="T15" fmla="*/ 541 h 903"/>
                <a:gd name="T16" fmla="*/ 165 w 165"/>
                <a:gd name="T17" fmla="*/ 541 h 903"/>
                <a:gd name="T18" fmla="*/ 165 w 165"/>
                <a:gd name="T19" fmla="*/ 540 h 903"/>
                <a:gd name="T20" fmla="*/ 165 w 165"/>
                <a:gd name="T21" fmla="*/ 540 h 903"/>
                <a:gd name="T22" fmla="*/ 165 w 165"/>
                <a:gd name="T23" fmla="*/ 540 h 903"/>
                <a:gd name="T24" fmla="*/ 165 w 165"/>
                <a:gd name="T25" fmla="*/ 539 h 903"/>
                <a:gd name="T26" fmla="*/ 165 w 165"/>
                <a:gd name="T27" fmla="*/ 539 h 903"/>
                <a:gd name="T28" fmla="*/ 165 w 165"/>
                <a:gd name="T29" fmla="*/ 538 h 903"/>
                <a:gd name="T30" fmla="*/ 165 w 165"/>
                <a:gd name="T31" fmla="*/ 537 h 903"/>
                <a:gd name="T32" fmla="*/ 165 w 165"/>
                <a:gd name="T33" fmla="*/ 538 h 903"/>
                <a:gd name="T34" fmla="*/ 165 w 165"/>
                <a:gd name="T35" fmla="*/ 537 h 903"/>
                <a:gd name="T36" fmla="*/ 165 w 165"/>
                <a:gd name="T37" fmla="*/ 537 h 903"/>
                <a:gd name="T38" fmla="*/ 165 w 165"/>
                <a:gd name="T39" fmla="*/ 537 h 903"/>
                <a:gd name="T40" fmla="*/ 165 w 165"/>
                <a:gd name="T41" fmla="*/ 536 h 903"/>
                <a:gd name="T42" fmla="*/ 165 w 165"/>
                <a:gd name="T43" fmla="*/ 536 h 903"/>
                <a:gd name="T44" fmla="*/ 165 w 165"/>
                <a:gd name="T45" fmla="*/ 536 h 903"/>
                <a:gd name="T46" fmla="*/ 165 w 165"/>
                <a:gd name="T47" fmla="*/ 535 h 903"/>
                <a:gd name="T48" fmla="*/ 165 w 165"/>
                <a:gd name="T49" fmla="*/ 535 h 903"/>
                <a:gd name="T50" fmla="*/ 165 w 165"/>
                <a:gd name="T51" fmla="*/ 535 h 903"/>
                <a:gd name="T52" fmla="*/ 165 w 165"/>
                <a:gd name="T53" fmla="*/ 534 h 903"/>
                <a:gd name="T54" fmla="*/ 165 w 165"/>
                <a:gd name="T55" fmla="*/ 534 h 903"/>
                <a:gd name="T56" fmla="*/ 165 w 165"/>
                <a:gd name="T57" fmla="*/ 534 h 903"/>
                <a:gd name="T58" fmla="*/ 165 w 165"/>
                <a:gd name="T59" fmla="*/ 533 h 903"/>
                <a:gd name="T60" fmla="*/ 165 w 165"/>
                <a:gd name="T61" fmla="*/ 533 h 903"/>
                <a:gd name="T62" fmla="*/ 165 w 165"/>
                <a:gd name="T63" fmla="*/ 533 h 903"/>
                <a:gd name="T64" fmla="*/ 165 w 165"/>
                <a:gd name="T65" fmla="*/ 532 h 903"/>
                <a:gd name="T66" fmla="*/ 165 w 165"/>
                <a:gd name="T67" fmla="*/ 532 h 903"/>
                <a:gd name="T68" fmla="*/ 165 w 165"/>
                <a:gd name="T69" fmla="*/ 532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" h="903">
                  <a:moveTo>
                    <a:pt x="102" y="903"/>
                  </a:moveTo>
                  <a:cubicBezTo>
                    <a:pt x="102" y="903"/>
                    <a:pt x="102" y="903"/>
                    <a:pt x="102" y="903"/>
                  </a:cubicBezTo>
                  <a:cubicBezTo>
                    <a:pt x="102" y="903"/>
                    <a:pt x="102" y="903"/>
                    <a:pt x="102" y="903"/>
                  </a:cubicBezTo>
                  <a:cubicBezTo>
                    <a:pt x="102" y="903"/>
                    <a:pt x="102" y="903"/>
                    <a:pt x="102" y="903"/>
                  </a:cubicBezTo>
                  <a:moveTo>
                    <a:pt x="165" y="543"/>
                  </a:moveTo>
                  <a:cubicBezTo>
                    <a:pt x="165" y="543"/>
                    <a:pt x="165" y="543"/>
                    <a:pt x="165" y="544"/>
                  </a:cubicBezTo>
                  <a:cubicBezTo>
                    <a:pt x="165" y="543"/>
                    <a:pt x="165" y="543"/>
                    <a:pt x="165" y="543"/>
                  </a:cubicBezTo>
                  <a:moveTo>
                    <a:pt x="165" y="543"/>
                  </a:moveTo>
                  <a:cubicBezTo>
                    <a:pt x="165" y="543"/>
                    <a:pt x="165" y="543"/>
                    <a:pt x="165" y="543"/>
                  </a:cubicBezTo>
                  <a:cubicBezTo>
                    <a:pt x="165" y="543"/>
                    <a:pt x="165" y="543"/>
                    <a:pt x="165" y="543"/>
                  </a:cubicBezTo>
                  <a:moveTo>
                    <a:pt x="165" y="542"/>
                  </a:moveTo>
                  <a:cubicBezTo>
                    <a:pt x="165" y="542"/>
                    <a:pt x="165" y="542"/>
                    <a:pt x="165" y="542"/>
                  </a:cubicBezTo>
                  <a:cubicBezTo>
                    <a:pt x="165" y="542"/>
                    <a:pt x="165" y="542"/>
                    <a:pt x="165" y="542"/>
                  </a:cubicBezTo>
                  <a:moveTo>
                    <a:pt x="165" y="541"/>
                  </a:moveTo>
                  <a:cubicBezTo>
                    <a:pt x="165" y="541"/>
                    <a:pt x="165" y="541"/>
                    <a:pt x="165" y="541"/>
                  </a:cubicBezTo>
                  <a:cubicBezTo>
                    <a:pt x="165" y="541"/>
                    <a:pt x="165" y="541"/>
                    <a:pt x="165" y="541"/>
                  </a:cubicBezTo>
                  <a:moveTo>
                    <a:pt x="165" y="540"/>
                  </a:moveTo>
                  <a:cubicBezTo>
                    <a:pt x="165" y="541"/>
                    <a:pt x="165" y="541"/>
                    <a:pt x="165" y="541"/>
                  </a:cubicBezTo>
                  <a:cubicBezTo>
                    <a:pt x="165" y="541"/>
                    <a:pt x="165" y="541"/>
                    <a:pt x="165" y="540"/>
                  </a:cubicBezTo>
                  <a:moveTo>
                    <a:pt x="165" y="540"/>
                  </a:moveTo>
                  <a:cubicBezTo>
                    <a:pt x="165" y="540"/>
                    <a:pt x="165" y="540"/>
                    <a:pt x="165" y="540"/>
                  </a:cubicBezTo>
                  <a:cubicBezTo>
                    <a:pt x="165" y="540"/>
                    <a:pt x="165" y="540"/>
                    <a:pt x="165" y="540"/>
                  </a:cubicBezTo>
                  <a:moveTo>
                    <a:pt x="165" y="539"/>
                  </a:moveTo>
                  <a:cubicBezTo>
                    <a:pt x="165" y="539"/>
                    <a:pt x="165" y="539"/>
                    <a:pt x="165" y="540"/>
                  </a:cubicBezTo>
                  <a:cubicBezTo>
                    <a:pt x="165" y="539"/>
                    <a:pt x="165" y="539"/>
                    <a:pt x="165" y="539"/>
                  </a:cubicBezTo>
                  <a:moveTo>
                    <a:pt x="165" y="539"/>
                  </a:moveTo>
                  <a:cubicBezTo>
                    <a:pt x="165" y="539"/>
                    <a:pt x="165" y="539"/>
                    <a:pt x="165" y="539"/>
                  </a:cubicBezTo>
                  <a:cubicBezTo>
                    <a:pt x="165" y="539"/>
                    <a:pt x="165" y="539"/>
                    <a:pt x="165" y="539"/>
                  </a:cubicBezTo>
                  <a:moveTo>
                    <a:pt x="165" y="538"/>
                  </a:moveTo>
                  <a:cubicBezTo>
                    <a:pt x="165" y="538"/>
                    <a:pt x="165" y="538"/>
                    <a:pt x="165" y="538"/>
                  </a:cubicBezTo>
                  <a:cubicBezTo>
                    <a:pt x="165" y="538"/>
                    <a:pt x="165" y="538"/>
                    <a:pt x="165" y="538"/>
                  </a:cubicBezTo>
                  <a:moveTo>
                    <a:pt x="165" y="537"/>
                  </a:moveTo>
                  <a:cubicBezTo>
                    <a:pt x="165" y="538"/>
                    <a:pt x="165" y="538"/>
                    <a:pt x="165" y="538"/>
                  </a:cubicBezTo>
                  <a:cubicBezTo>
                    <a:pt x="165" y="538"/>
                    <a:pt x="165" y="538"/>
                    <a:pt x="165" y="538"/>
                  </a:cubicBezTo>
                  <a:cubicBezTo>
                    <a:pt x="165" y="538"/>
                    <a:pt x="165" y="538"/>
                    <a:pt x="165" y="537"/>
                  </a:cubicBezTo>
                  <a:moveTo>
                    <a:pt x="165" y="537"/>
                  </a:moveTo>
                  <a:cubicBezTo>
                    <a:pt x="165" y="537"/>
                    <a:pt x="165" y="537"/>
                    <a:pt x="165" y="537"/>
                  </a:cubicBezTo>
                  <a:cubicBezTo>
                    <a:pt x="165" y="537"/>
                    <a:pt x="165" y="537"/>
                    <a:pt x="165" y="537"/>
                  </a:cubicBezTo>
                  <a:moveTo>
                    <a:pt x="165" y="537"/>
                  </a:moveTo>
                  <a:cubicBezTo>
                    <a:pt x="165" y="537"/>
                    <a:pt x="165" y="537"/>
                    <a:pt x="165" y="537"/>
                  </a:cubicBezTo>
                  <a:cubicBezTo>
                    <a:pt x="165" y="537"/>
                    <a:pt x="165" y="537"/>
                    <a:pt x="165" y="537"/>
                  </a:cubicBezTo>
                  <a:moveTo>
                    <a:pt x="165" y="536"/>
                  </a:moveTo>
                  <a:cubicBezTo>
                    <a:pt x="165" y="536"/>
                    <a:pt x="165" y="536"/>
                    <a:pt x="165" y="536"/>
                  </a:cubicBezTo>
                  <a:cubicBezTo>
                    <a:pt x="165" y="536"/>
                    <a:pt x="165" y="536"/>
                    <a:pt x="165" y="536"/>
                  </a:cubicBezTo>
                  <a:moveTo>
                    <a:pt x="165" y="536"/>
                  </a:moveTo>
                  <a:cubicBezTo>
                    <a:pt x="165" y="536"/>
                    <a:pt x="165" y="536"/>
                    <a:pt x="165" y="536"/>
                  </a:cubicBezTo>
                  <a:cubicBezTo>
                    <a:pt x="165" y="536"/>
                    <a:pt x="165" y="536"/>
                    <a:pt x="165" y="536"/>
                  </a:cubicBezTo>
                  <a:moveTo>
                    <a:pt x="165" y="535"/>
                  </a:moveTo>
                  <a:cubicBezTo>
                    <a:pt x="165" y="535"/>
                    <a:pt x="165" y="535"/>
                    <a:pt x="165" y="536"/>
                  </a:cubicBezTo>
                  <a:cubicBezTo>
                    <a:pt x="165" y="535"/>
                    <a:pt x="165" y="535"/>
                    <a:pt x="165" y="535"/>
                  </a:cubicBezTo>
                  <a:moveTo>
                    <a:pt x="165" y="535"/>
                  </a:moveTo>
                  <a:cubicBezTo>
                    <a:pt x="165" y="535"/>
                    <a:pt x="165" y="535"/>
                    <a:pt x="165" y="535"/>
                  </a:cubicBezTo>
                  <a:cubicBezTo>
                    <a:pt x="165" y="535"/>
                    <a:pt x="165" y="535"/>
                    <a:pt x="165" y="535"/>
                  </a:cubicBezTo>
                  <a:moveTo>
                    <a:pt x="165" y="534"/>
                  </a:moveTo>
                  <a:cubicBezTo>
                    <a:pt x="165" y="534"/>
                    <a:pt x="165" y="534"/>
                    <a:pt x="165" y="535"/>
                  </a:cubicBezTo>
                  <a:cubicBezTo>
                    <a:pt x="165" y="534"/>
                    <a:pt x="165" y="534"/>
                    <a:pt x="165" y="534"/>
                  </a:cubicBezTo>
                  <a:moveTo>
                    <a:pt x="165" y="533"/>
                  </a:moveTo>
                  <a:cubicBezTo>
                    <a:pt x="165" y="533"/>
                    <a:pt x="165" y="534"/>
                    <a:pt x="165" y="534"/>
                  </a:cubicBezTo>
                  <a:cubicBezTo>
                    <a:pt x="165" y="534"/>
                    <a:pt x="165" y="533"/>
                    <a:pt x="165" y="533"/>
                  </a:cubicBezTo>
                  <a:moveTo>
                    <a:pt x="165" y="533"/>
                  </a:moveTo>
                  <a:cubicBezTo>
                    <a:pt x="165" y="533"/>
                    <a:pt x="165" y="533"/>
                    <a:pt x="165" y="533"/>
                  </a:cubicBezTo>
                  <a:cubicBezTo>
                    <a:pt x="165" y="533"/>
                    <a:pt x="165" y="533"/>
                    <a:pt x="165" y="533"/>
                  </a:cubicBezTo>
                  <a:moveTo>
                    <a:pt x="165" y="532"/>
                  </a:moveTo>
                  <a:cubicBezTo>
                    <a:pt x="165" y="532"/>
                    <a:pt x="165" y="533"/>
                    <a:pt x="165" y="533"/>
                  </a:cubicBezTo>
                  <a:cubicBezTo>
                    <a:pt x="165" y="533"/>
                    <a:pt x="165" y="532"/>
                    <a:pt x="165" y="532"/>
                  </a:cubicBezTo>
                  <a:moveTo>
                    <a:pt x="165" y="532"/>
                  </a:moveTo>
                  <a:cubicBezTo>
                    <a:pt x="165" y="532"/>
                    <a:pt x="165" y="532"/>
                    <a:pt x="165" y="532"/>
                  </a:cubicBezTo>
                  <a:cubicBezTo>
                    <a:pt x="165" y="532"/>
                    <a:pt x="165" y="532"/>
                    <a:pt x="165" y="532"/>
                  </a:cubicBezTo>
                  <a:moveTo>
                    <a:pt x="0" y="0"/>
                  </a:moveTo>
                  <a:cubicBezTo>
                    <a:pt x="53" y="85"/>
                    <a:pt x="163" y="291"/>
                    <a:pt x="165" y="532"/>
                  </a:cubicBezTo>
                  <a:cubicBezTo>
                    <a:pt x="163" y="290"/>
                    <a:pt x="53" y="85"/>
                    <a:pt x="0" y="0"/>
                  </a:cubicBezTo>
                </a:path>
              </a:pathLst>
            </a:custGeom>
            <a:solidFill>
              <a:srgbClr val="FCF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6098144" y="1852801"/>
              <a:ext cx="454025" cy="2201863"/>
            </a:xfrm>
            <a:custGeom>
              <a:avLst/>
              <a:gdLst>
                <a:gd name="T0" fmla="*/ 83 w 193"/>
                <a:gd name="T1" fmla="*/ 131 h 934"/>
                <a:gd name="T2" fmla="*/ 83 w 193"/>
                <a:gd name="T3" fmla="*/ 131 h 934"/>
                <a:gd name="T4" fmla="*/ 127 w 193"/>
                <a:gd name="T5" fmla="*/ 232 h 934"/>
                <a:gd name="T6" fmla="*/ 127 w 193"/>
                <a:gd name="T7" fmla="*/ 232 h 934"/>
                <a:gd name="T8" fmla="*/ 0 w 193"/>
                <a:gd name="T9" fmla="*/ 337 h 934"/>
                <a:gd name="T10" fmla="*/ 91 w 193"/>
                <a:gd name="T11" fmla="*/ 429 h 934"/>
                <a:gd name="T12" fmla="*/ 0 w 193"/>
                <a:gd name="T13" fmla="*/ 520 h 934"/>
                <a:gd name="T14" fmla="*/ 0 w 193"/>
                <a:gd name="T15" fmla="*/ 725 h 934"/>
                <a:gd name="T16" fmla="*/ 0 w 193"/>
                <a:gd name="T17" fmla="*/ 725 h 934"/>
                <a:gd name="T18" fmla="*/ 0 w 193"/>
                <a:gd name="T19" fmla="*/ 725 h 934"/>
                <a:gd name="T20" fmla="*/ 0 w 193"/>
                <a:gd name="T21" fmla="*/ 725 h 934"/>
                <a:gd name="T22" fmla="*/ 0 w 193"/>
                <a:gd name="T23" fmla="*/ 725 h 934"/>
                <a:gd name="T24" fmla="*/ 0 w 193"/>
                <a:gd name="T25" fmla="*/ 725 h 934"/>
                <a:gd name="T26" fmla="*/ 0 w 193"/>
                <a:gd name="T27" fmla="*/ 725 h 934"/>
                <a:gd name="T28" fmla="*/ 0 w 193"/>
                <a:gd name="T29" fmla="*/ 725 h 934"/>
                <a:gd name="T30" fmla="*/ 0 w 193"/>
                <a:gd name="T31" fmla="*/ 725 h 934"/>
                <a:gd name="T32" fmla="*/ 1 w 193"/>
                <a:gd name="T33" fmla="*/ 725 h 934"/>
                <a:gd name="T34" fmla="*/ 1 w 193"/>
                <a:gd name="T35" fmla="*/ 725 h 934"/>
                <a:gd name="T36" fmla="*/ 1 w 193"/>
                <a:gd name="T37" fmla="*/ 725 h 934"/>
                <a:gd name="T38" fmla="*/ 1 w 193"/>
                <a:gd name="T39" fmla="*/ 725 h 934"/>
                <a:gd name="T40" fmla="*/ 1 w 193"/>
                <a:gd name="T41" fmla="*/ 725 h 934"/>
                <a:gd name="T42" fmla="*/ 1 w 193"/>
                <a:gd name="T43" fmla="*/ 725 h 934"/>
                <a:gd name="T44" fmla="*/ 1 w 193"/>
                <a:gd name="T45" fmla="*/ 725 h 934"/>
                <a:gd name="T46" fmla="*/ 1 w 193"/>
                <a:gd name="T47" fmla="*/ 725 h 934"/>
                <a:gd name="T48" fmla="*/ 1 w 193"/>
                <a:gd name="T49" fmla="*/ 725 h 934"/>
                <a:gd name="T50" fmla="*/ 1 w 193"/>
                <a:gd name="T51" fmla="*/ 725 h 934"/>
                <a:gd name="T52" fmla="*/ 1 w 193"/>
                <a:gd name="T53" fmla="*/ 725 h 934"/>
                <a:gd name="T54" fmla="*/ 1 w 193"/>
                <a:gd name="T55" fmla="*/ 725 h 934"/>
                <a:gd name="T56" fmla="*/ 1 w 193"/>
                <a:gd name="T57" fmla="*/ 725 h 934"/>
                <a:gd name="T58" fmla="*/ 130 w 193"/>
                <a:gd name="T59" fmla="*/ 934 h 934"/>
                <a:gd name="T60" fmla="*/ 178 w 193"/>
                <a:gd name="T61" fmla="*/ 770 h 934"/>
                <a:gd name="T62" fmla="*/ 193 w 193"/>
                <a:gd name="T63" fmla="*/ 574 h 934"/>
                <a:gd name="T64" fmla="*/ 193 w 193"/>
                <a:gd name="T65" fmla="*/ 573 h 934"/>
                <a:gd name="T66" fmla="*/ 193 w 193"/>
                <a:gd name="T67" fmla="*/ 572 h 934"/>
                <a:gd name="T68" fmla="*/ 193 w 193"/>
                <a:gd name="T69" fmla="*/ 571 h 934"/>
                <a:gd name="T70" fmla="*/ 193 w 193"/>
                <a:gd name="T71" fmla="*/ 570 h 934"/>
                <a:gd name="T72" fmla="*/ 193 w 193"/>
                <a:gd name="T73" fmla="*/ 569 h 934"/>
                <a:gd name="T74" fmla="*/ 193 w 193"/>
                <a:gd name="T75" fmla="*/ 568 h 934"/>
                <a:gd name="T76" fmla="*/ 193 w 193"/>
                <a:gd name="T77" fmla="*/ 568 h 934"/>
                <a:gd name="T78" fmla="*/ 193 w 193"/>
                <a:gd name="T79" fmla="*/ 567 h 934"/>
                <a:gd name="T80" fmla="*/ 193 w 193"/>
                <a:gd name="T81" fmla="*/ 566 h 934"/>
                <a:gd name="T82" fmla="*/ 193 w 193"/>
                <a:gd name="T83" fmla="*/ 566 h 934"/>
                <a:gd name="T84" fmla="*/ 193 w 193"/>
                <a:gd name="T85" fmla="*/ 564 h 934"/>
                <a:gd name="T86" fmla="*/ 193 w 193"/>
                <a:gd name="T87" fmla="*/ 564 h 934"/>
                <a:gd name="T88" fmla="*/ 193 w 193"/>
                <a:gd name="T89" fmla="*/ 563 h 934"/>
                <a:gd name="T90" fmla="*/ 7 w 193"/>
                <a:gd name="T9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" h="934">
                  <a:moveTo>
                    <a:pt x="7" y="0"/>
                  </a:moveTo>
                  <a:cubicBezTo>
                    <a:pt x="21" y="20"/>
                    <a:pt x="51" y="66"/>
                    <a:pt x="83" y="131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98" y="161"/>
                    <a:pt x="113" y="195"/>
                    <a:pt x="127" y="232"/>
                  </a:cubicBezTo>
                  <a:cubicBezTo>
                    <a:pt x="127" y="232"/>
                    <a:pt x="127" y="232"/>
                    <a:pt x="127" y="232"/>
                  </a:cubicBezTo>
                  <a:cubicBezTo>
                    <a:pt x="127" y="232"/>
                    <a:pt x="127" y="232"/>
                    <a:pt x="127" y="232"/>
                  </a:cubicBezTo>
                  <a:cubicBezTo>
                    <a:pt x="127" y="232"/>
                    <a:pt x="127" y="232"/>
                    <a:pt x="127" y="232"/>
                  </a:cubicBezTo>
                  <a:cubicBezTo>
                    <a:pt x="127" y="232"/>
                    <a:pt x="127" y="232"/>
                    <a:pt x="127" y="232"/>
                  </a:cubicBezTo>
                  <a:cubicBezTo>
                    <a:pt x="127" y="232"/>
                    <a:pt x="127" y="232"/>
                    <a:pt x="127" y="232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50" y="337"/>
                    <a:pt x="91" y="378"/>
                    <a:pt x="91" y="429"/>
                  </a:cubicBezTo>
                  <a:cubicBezTo>
                    <a:pt x="91" y="429"/>
                    <a:pt x="91" y="429"/>
                    <a:pt x="91" y="429"/>
                  </a:cubicBezTo>
                  <a:cubicBezTo>
                    <a:pt x="91" y="429"/>
                    <a:pt x="91" y="429"/>
                    <a:pt x="91" y="429"/>
                  </a:cubicBezTo>
                  <a:cubicBezTo>
                    <a:pt x="91" y="429"/>
                    <a:pt x="91" y="429"/>
                    <a:pt x="91" y="429"/>
                  </a:cubicBezTo>
                  <a:cubicBezTo>
                    <a:pt x="91" y="429"/>
                    <a:pt x="91" y="429"/>
                    <a:pt x="91" y="429"/>
                  </a:cubicBezTo>
                  <a:cubicBezTo>
                    <a:pt x="91" y="479"/>
                    <a:pt x="50" y="520"/>
                    <a:pt x="0" y="520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0" y="725"/>
                  </a:cubicBezTo>
                  <a:cubicBezTo>
                    <a:pt x="0" y="725"/>
                    <a:pt x="0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" y="725"/>
                    <a:pt x="1" y="725"/>
                    <a:pt x="1" y="725"/>
                  </a:cubicBezTo>
                  <a:cubicBezTo>
                    <a:pt x="12" y="731"/>
                    <a:pt x="21" y="821"/>
                    <a:pt x="21" y="934"/>
                  </a:cubicBezTo>
                  <a:cubicBezTo>
                    <a:pt x="130" y="934"/>
                    <a:pt x="130" y="934"/>
                    <a:pt x="130" y="934"/>
                  </a:cubicBezTo>
                  <a:cubicBezTo>
                    <a:pt x="130" y="934"/>
                    <a:pt x="130" y="934"/>
                    <a:pt x="130" y="934"/>
                  </a:cubicBezTo>
                  <a:cubicBezTo>
                    <a:pt x="133" y="928"/>
                    <a:pt x="135" y="923"/>
                    <a:pt x="137" y="917"/>
                  </a:cubicBezTo>
                  <a:cubicBezTo>
                    <a:pt x="154" y="874"/>
                    <a:pt x="169" y="826"/>
                    <a:pt x="178" y="770"/>
                  </a:cubicBezTo>
                  <a:cubicBezTo>
                    <a:pt x="188" y="715"/>
                    <a:pt x="193" y="652"/>
                    <a:pt x="193" y="575"/>
                  </a:cubicBezTo>
                  <a:cubicBezTo>
                    <a:pt x="193" y="574"/>
                    <a:pt x="193" y="574"/>
                    <a:pt x="193" y="574"/>
                  </a:cubicBezTo>
                  <a:cubicBezTo>
                    <a:pt x="193" y="574"/>
                    <a:pt x="193" y="574"/>
                    <a:pt x="193" y="574"/>
                  </a:cubicBezTo>
                  <a:cubicBezTo>
                    <a:pt x="193" y="574"/>
                    <a:pt x="193" y="574"/>
                    <a:pt x="193" y="574"/>
                  </a:cubicBezTo>
                  <a:cubicBezTo>
                    <a:pt x="193" y="574"/>
                    <a:pt x="193" y="573"/>
                    <a:pt x="193" y="573"/>
                  </a:cubicBezTo>
                  <a:cubicBezTo>
                    <a:pt x="193" y="573"/>
                    <a:pt x="193" y="573"/>
                    <a:pt x="193" y="573"/>
                  </a:cubicBezTo>
                  <a:cubicBezTo>
                    <a:pt x="193" y="572"/>
                    <a:pt x="193" y="572"/>
                    <a:pt x="193" y="572"/>
                  </a:cubicBezTo>
                  <a:cubicBezTo>
                    <a:pt x="193" y="572"/>
                    <a:pt x="193" y="572"/>
                    <a:pt x="193" y="572"/>
                  </a:cubicBezTo>
                  <a:cubicBezTo>
                    <a:pt x="193" y="572"/>
                    <a:pt x="193" y="572"/>
                    <a:pt x="193" y="572"/>
                  </a:cubicBezTo>
                  <a:cubicBezTo>
                    <a:pt x="193" y="572"/>
                    <a:pt x="193" y="572"/>
                    <a:pt x="193" y="571"/>
                  </a:cubicBezTo>
                  <a:cubicBezTo>
                    <a:pt x="193" y="571"/>
                    <a:pt x="193" y="571"/>
                    <a:pt x="193" y="571"/>
                  </a:cubicBezTo>
                  <a:cubicBezTo>
                    <a:pt x="193" y="571"/>
                    <a:pt x="193" y="571"/>
                    <a:pt x="193" y="571"/>
                  </a:cubicBezTo>
                  <a:cubicBezTo>
                    <a:pt x="193" y="571"/>
                    <a:pt x="193" y="571"/>
                    <a:pt x="193" y="571"/>
                  </a:cubicBezTo>
                  <a:cubicBezTo>
                    <a:pt x="193" y="570"/>
                    <a:pt x="193" y="570"/>
                    <a:pt x="193" y="570"/>
                  </a:cubicBezTo>
                  <a:cubicBezTo>
                    <a:pt x="193" y="570"/>
                    <a:pt x="193" y="570"/>
                    <a:pt x="193" y="570"/>
                  </a:cubicBezTo>
                  <a:cubicBezTo>
                    <a:pt x="193" y="570"/>
                    <a:pt x="193" y="570"/>
                    <a:pt x="193" y="570"/>
                  </a:cubicBezTo>
                  <a:cubicBezTo>
                    <a:pt x="193" y="570"/>
                    <a:pt x="193" y="569"/>
                    <a:pt x="193" y="569"/>
                  </a:cubicBezTo>
                  <a:cubicBezTo>
                    <a:pt x="193" y="569"/>
                    <a:pt x="193" y="569"/>
                    <a:pt x="193" y="569"/>
                  </a:cubicBezTo>
                  <a:cubicBezTo>
                    <a:pt x="193" y="569"/>
                    <a:pt x="193" y="569"/>
                    <a:pt x="193" y="569"/>
                  </a:cubicBezTo>
                  <a:cubicBezTo>
                    <a:pt x="193" y="569"/>
                    <a:pt x="193" y="569"/>
                    <a:pt x="193" y="568"/>
                  </a:cubicBezTo>
                  <a:cubicBezTo>
                    <a:pt x="193" y="568"/>
                    <a:pt x="193" y="568"/>
                    <a:pt x="193" y="568"/>
                  </a:cubicBezTo>
                  <a:cubicBezTo>
                    <a:pt x="193" y="568"/>
                    <a:pt x="193" y="568"/>
                    <a:pt x="193" y="568"/>
                  </a:cubicBezTo>
                  <a:cubicBezTo>
                    <a:pt x="193" y="568"/>
                    <a:pt x="193" y="568"/>
                    <a:pt x="193" y="568"/>
                  </a:cubicBezTo>
                  <a:cubicBezTo>
                    <a:pt x="193" y="568"/>
                    <a:pt x="193" y="568"/>
                    <a:pt x="193" y="568"/>
                  </a:cubicBezTo>
                  <a:cubicBezTo>
                    <a:pt x="193" y="568"/>
                    <a:pt x="193" y="567"/>
                    <a:pt x="193" y="567"/>
                  </a:cubicBezTo>
                  <a:cubicBezTo>
                    <a:pt x="193" y="567"/>
                    <a:pt x="193" y="567"/>
                    <a:pt x="193" y="567"/>
                  </a:cubicBezTo>
                  <a:cubicBezTo>
                    <a:pt x="193" y="567"/>
                    <a:pt x="193" y="567"/>
                    <a:pt x="193" y="567"/>
                  </a:cubicBezTo>
                  <a:cubicBezTo>
                    <a:pt x="193" y="567"/>
                    <a:pt x="193" y="567"/>
                    <a:pt x="193" y="567"/>
                  </a:cubicBezTo>
                  <a:cubicBezTo>
                    <a:pt x="193" y="567"/>
                    <a:pt x="193" y="567"/>
                    <a:pt x="193" y="567"/>
                  </a:cubicBezTo>
                  <a:cubicBezTo>
                    <a:pt x="193" y="566"/>
                    <a:pt x="193" y="566"/>
                    <a:pt x="193" y="566"/>
                  </a:cubicBezTo>
                  <a:cubicBezTo>
                    <a:pt x="193" y="566"/>
                    <a:pt x="193" y="566"/>
                    <a:pt x="193" y="566"/>
                  </a:cubicBezTo>
                  <a:cubicBezTo>
                    <a:pt x="193" y="566"/>
                    <a:pt x="193" y="566"/>
                    <a:pt x="193" y="566"/>
                  </a:cubicBezTo>
                  <a:cubicBezTo>
                    <a:pt x="193" y="566"/>
                    <a:pt x="193" y="566"/>
                    <a:pt x="193" y="566"/>
                  </a:cubicBezTo>
                  <a:cubicBezTo>
                    <a:pt x="193" y="565"/>
                    <a:pt x="193" y="565"/>
                    <a:pt x="193" y="565"/>
                  </a:cubicBezTo>
                  <a:cubicBezTo>
                    <a:pt x="193" y="565"/>
                    <a:pt x="193" y="565"/>
                    <a:pt x="193" y="565"/>
                  </a:cubicBezTo>
                  <a:cubicBezTo>
                    <a:pt x="193" y="565"/>
                    <a:pt x="193" y="564"/>
                    <a:pt x="193" y="564"/>
                  </a:cubicBezTo>
                  <a:cubicBezTo>
                    <a:pt x="193" y="564"/>
                    <a:pt x="193" y="564"/>
                    <a:pt x="193" y="564"/>
                  </a:cubicBezTo>
                  <a:cubicBezTo>
                    <a:pt x="193" y="564"/>
                    <a:pt x="193" y="564"/>
                    <a:pt x="193" y="564"/>
                  </a:cubicBezTo>
                  <a:cubicBezTo>
                    <a:pt x="193" y="564"/>
                    <a:pt x="193" y="564"/>
                    <a:pt x="193" y="564"/>
                  </a:cubicBezTo>
                  <a:cubicBezTo>
                    <a:pt x="193" y="564"/>
                    <a:pt x="193" y="563"/>
                    <a:pt x="193" y="563"/>
                  </a:cubicBezTo>
                  <a:cubicBezTo>
                    <a:pt x="193" y="563"/>
                    <a:pt x="193" y="563"/>
                    <a:pt x="193" y="563"/>
                  </a:cubicBezTo>
                  <a:cubicBezTo>
                    <a:pt x="193" y="563"/>
                    <a:pt x="193" y="563"/>
                    <a:pt x="193" y="563"/>
                  </a:cubicBezTo>
                  <a:cubicBezTo>
                    <a:pt x="193" y="563"/>
                    <a:pt x="193" y="563"/>
                    <a:pt x="193" y="563"/>
                  </a:cubicBezTo>
                  <a:cubicBezTo>
                    <a:pt x="191" y="322"/>
                    <a:pt x="81" y="116"/>
                    <a:pt x="28" y="31"/>
                  </a:cubicBezTo>
                  <a:cubicBezTo>
                    <a:pt x="19" y="17"/>
                    <a:pt x="12" y="7"/>
                    <a:pt x="7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6098144" y="1851214"/>
              <a:ext cx="298450" cy="549275"/>
            </a:xfrm>
            <a:custGeom>
              <a:avLst/>
              <a:gdLst>
                <a:gd name="T0" fmla="*/ 127 w 127"/>
                <a:gd name="T1" fmla="*/ 233 h 233"/>
                <a:gd name="T2" fmla="*/ 0 w 127"/>
                <a:gd name="T3" fmla="*/ 233 h 233"/>
                <a:gd name="T4" fmla="*/ 127 w 127"/>
                <a:gd name="T5" fmla="*/ 233 h 233"/>
                <a:gd name="T6" fmla="*/ 127 w 127"/>
                <a:gd name="T7" fmla="*/ 233 h 233"/>
                <a:gd name="T8" fmla="*/ 127 w 127"/>
                <a:gd name="T9" fmla="*/ 233 h 233"/>
                <a:gd name="T10" fmla="*/ 127 w 127"/>
                <a:gd name="T11" fmla="*/ 233 h 233"/>
                <a:gd name="T12" fmla="*/ 127 w 127"/>
                <a:gd name="T13" fmla="*/ 233 h 233"/>
                <a:gd name="T14" fmla="*/ 83 w 127"/>
                <a:gd name="T15" fmla="*/ 132 h 233"/>
                <a:gd name="T16" fmla="*/ 83 w 127"/>
                <a:gd name="T17" fmla="*/ 132 h 233"/>
                <a:gd name="T18" fmla="*/ 83 w 127"/>
                <a:gd name="T19" fmla="*/ 132 h 233"/>
                <a:gd name="T20" fmla="*/ 83 w 127"/>
                <a:gd name="T21" fmla="*/ 132 h 233"/>
                <a:gd name="T22" fmla="*/ 83 w 127"/>
                <a:gd name="T23" fmla="*/ 132 h 233"/>
                <a:gd name="T24" fmla="*/ 83 w 127"/>
                <a:gd name="T25" fmla="*/ 132 h 233"/>
                <a:gd name="T26" fmla="*/ 7 w 127"/>
                <a:gd name="T27" fmla="*/ 0 h 233"/>
                <a:gd name="T28" fmla="*/ 83 w 127"/>
                <a:gd name="T29" fmla="*/ 132 h 233"/>
                <a:gd name="T30" fmla="*/ 7 w 127"/>
                <a:gd name="T31" fmla="*/ 1 h 233"/>
                <a:gd name="T32" fmla="*/ 7 w 127"/>
                <a:gd name="T33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233">
                  <a:moveTo>
                    <a:pt x="127" y="233"/>
                  </a:moveTo>
                  <a:cubicBezTo>
                    <a:pt x="0" y="233"/>
                    <a:pt x="0" y="233"/>
                    <a:pt x="0" y="233"/>
                  </a:cubicBezTo>
                  <a:cubicBezTo>
                    <a:pt x="127" y="233"/>
                    <a:pt x="127" y="233"/>
                    <a:pt x="127" y="233"/>
                  </a:cubicBezTo>
                  <a:cubicBezTo>
                    <a:pt x="127" y="233"/>
                    <a:pt x="127" y="233"/>
                    <a:pt x="127" y="233"/>
                  </a:cubicBezTo>
                  <a:moveTo>
                    <a:pt x="127" y="233"/>
                  </a:moveTo>
                  <a:cubicBezTo>
                    <a:pt x="127" y="233"/>
                    <a:pt x="127" y="233"/>
                    <a:pt x="127" y="233"/>
                  </a:cubicBezTo>
                  <a:cubicBezTo>
                    <a:pt x="127" y="233"/>
                    <a:pt x="127" y="233"/>
                    <a:pt x="127" y="233"/>
                  </a:cubicBezTo>
                  <a:moveTo>
                    <a:pt x="83" y="132"/>
                  </a:moveTo>
                  <a:cubicBezTo>
                    <a:pt x="83" y="132"/>
                    <a:pt x="83" y="132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moveTo>
                    <a:pt x="83" y="132"/>
                  </a:moveTo>
                  <a:cubicBezTo>
                    <a:pt x="83" y="132"/>
                    <a:pt x="83" y="132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moveTo>
                    <a:pt x="7" y="0"/>
                  </a:moveTo>
                  <a:cubicBezTo>
                    <a:pt x="20" y="20"/>
                    <a:pt x="51" y="66"/>
                    <a:pt x="83" y="132"/>
                  </a:cubicBezTo>
                  <a:cubicBezTo>
                    <a:pt x="51" y="67"/>
                    <a:pt x="21" y="2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</a:path>
              </a:pathLst>
            </a:custGeom>
            <a:solidFill>
              <a:srgbClr val="FC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6098144" y="3560951"/>
              <a:ext cx="49213" cy="493713"/>
            </a:xfrm>
            <a:custGeom>
              <a:avLst/>
              <a:gdLst>
                <a:gd name="T0" fmla="*/ 21 w 21"/>
                <a:gd name="T1" fmla="*/ 209 h 209"/>
                <a:gd name="T2" fmla="*/ 1 w 21"/>
                <a:gd name="T3" fmla="*/ 0 h 209"/>
                <a:gd name="T4" fmla="*/ 1 w 21"/>
                <a:gd name="T5" fmla="*/ 0 h 209"/>
                <a:gd name="T6" fmla="*/ 1 w 21"/>
                <a:gd name="T7" fmla="*/ 0 h 209"/>
                <a:gd name="T8" fmla="*/ 1 w 21"/>
                <a:gd name="T9" fmla="*/ 0 h 209"/>
                <a:gd name="T10" fmla="*/ 1 w 21"/>
                <a:gd name="T11" fmla="*/ 0 h 209"/>
                <a:gd name="T12" fmla="*/ 1 w 21"/>
                <a:gd name="T13" fmla="*/ 0 h 209"/>
                <a:gd name="T14" fmla="*/ 1 w 21"/>
                <a:gd name="T15" fmla="*/ 0 h 209"/>
                <a:gd name="T16" fmla="*/ 1 w 21"/>
                <a:gd name="T17" fmla="*/ 0 h 209"/>
                <a:gd name="T18" fmla="*/ 1 w 21"/>
                <a:gd name="T19" fmla="*/ 0 h 209"/>
                <a:gd name="T20" fmla="*/ 1 w 21"/>
                <a:gd name="T21" fmla="*/ 0 h 209"/>
                <a:gd name="T22" fmla="*/ 1 w 21"/>
                <a:gd name="T23" fmla="*/ 0 h 209"/>
                <a:gd name="T24" fmla="*/ 1 w 21"/>
                <a:gd name="T25" fmla="*/ 0 h 209"/>
                <a:gd name="T26" fmla="*/ 1 w 21"/>
                <a:gd name="T27" fmla="*/ 0 h 209"/>
                <a:gd name="T28" fmla="*/ 1 w 21"/>
                <a:gd name="T29" fmla="*/ 0 h 209"/>
                <a:gd name="T30" fmla="*/ 1 w 21"/>
                <a:gd name="T31" fmla="*/ 0 h 209"/>
                <a:gd name="T32" fmla="*/ 1 w 21"/>
                <a:gd name="T33" fmla="*/ 0 h 209"/>
                <a:gd name="T34" fmla="*/ 1 w 21"/>
                <a:gd name="T35" fmla="*/ 0 h 209"/>
                <a:gd name="T36" fmla="*/ 1 w 21"/>
                <a:gd name="T37" fmla="*/ 0 h 209"/>
                <a:gd name="T38" fmla="*/ 1 w 21"/>
                <a:gd name="T39" fmla="*/ 0 h 209"/>
                <a:gd name="T40" fmla="*/ 1 w 21"/>
                <a:gd name="T41" fmla="*/ 0 h 209"/>
                <a:gd name="T42" fmla="*/ 1 w 21"/>
                <a:gd name="T43" fmla="*/ 0 h 209"/>
                <a:gd name="T44" fmla="*/ 1 w 21"/>
                <a:gd name="T45" fmla="*/ 0 h 209"/>
                <a:gd name="T46" fmla="*/ 1 w 21"/>
                <a:gd name="T47" fmla="*/ 0 h 209"/>
                <a:gd name="T48" fmla="*/ 1 w 21"/>
                <a:gd name="T49" fmla="*/ 0 h 209"/>
                <a:gd name="T50" fmla="*/ 1 w 21"/>
                <a:gd name="T51" fmla="*/ 0 h 209"/>
                <a:gd name="T52" fmla="*/ 1 w 21"/>
                <a:gd name="T53" fmla="*/ 0 h 209"/>
                <a:gd name="T54" fmla="*/ 1 w 21"/>
                <a:gd name="T55" fmla="*/ 0 h 209"/>
                <a:gd name="T56" fmla="*/ 1 w 21"/>
                <a:gd name="T57" fmla="*/ 0 h 209"/>
                <a:gd name="T58" fmla="*/ 1 w 21"/>
                <a:gd name="T59" fmla="*/ 0 h 209"/>
                <a:gd name="T60" fmla="*/ 0 w 21"/>
                <a:gd name="T61" fmla="*/ 0 h 209"/>
                <a:gd name="T62" fmla="*/ 0 w 21"/>
                <a:gd name="T63" fmla="*/ 0 h 209"/>
                <a:gd name="T64" fmla="*/ 0 w 21"/>
                <a:gd name="T65" fmla="*/ 0 h 209"/>
                <a:gd name="T66" fmla="*/ 0 w 21"/>
                <a:gd name="T67" fmla="*/ 0 h 209"/>
                <a:gd name="T68" fmla="*/ 0 w 21"/>
                <a:gd name="T69" fmla="*/ 0 h 209"/>
                <a:gd name="T70" fmla="*/ 0 w 21"/>
                <a:gd name="T71" fmla="*/ 0 h 209"/>
                <a:gd name="T72" fmla="*/ 0 w 21"/>
                <a:gd name="T73" fmla="*/ 0 h 209"/>
                <a:gd name="T74" fmla="*/ 0 w 21"/>
                <a:gd name="T75" fmla="*/ 0 h 209"/>
                <a:gd name="T76" fmla="*/ 0 w 21"/>
                <a:gd name="T77" fmla="*/ 0 h 209"/>
                <a:gd name="T78" fmla="*/ 0 w 21"/>
                <a:gd name="T79" fmla="*/ 0 h 209"/>
                <a:gd name="T80" fmla="*/ 0 w 21"/>
                <a:gd name="T81" fmla="*/ 0 h 209"/>
                <a:gd name="T82" fmla="*/ 0 w 21"/>
                <a:gd name="T83" fmla="*/ 0 h 209"/>
                <a:gd name="T84" fmla="*/ 0 w 21"/>
                <a:gd name="T85" fmla="*/ 0 h 209"/>
                <a:gd name="T86" fmla="*/ 0 w 21"/>
                <a:gd name="T87" fmla="*/ 0 h 209"/>
                <a:gd name="T88" fmla="*/ 0 w 21"/>
                <a:gd name="T89" fmla="*/ 0 h 209"/>
                <a:gd name="T90" fmla="*/ 0 w 21"/>
                <a:gd name="T91" fmla="*/ 0 h 209"/>
                <a:gd name="T92" fmla="*/ 0 w 21"/>
                <a:gd name="T93" fmla="*/ 0 h 209"/>
                <a:gd name="T94" fmla="*/ 0 w 21"/>
                <a:gd name="T95" fmla="*/ 0 h 209"/>
                <a:gd name="T96" fmla="*/ 0 w 21"/>
                <a:gd name="T97" fmla="*/ 0 h 209"/>
                <a:gd name="T98" fmla="*/ 0 w 21"/>
                <a:gd name="T9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" h="209">
                  <a:moveTo>
                    <a:pt x="1" y="0"/>
                  </a:moveTo>
                  <a:cubicBezTo>
                    <a:pt x="12" y="6"/>
                    <a:pt x="21" y="96"/>
                    <a:pt x="21" y="209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21" y="96"/>
                    <a:pt x="12" y="6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4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6350556" y="4167376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FCFD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6350556" y="4167376"/>
              <a:ext cx="1588" cy="4763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1 h 2"/>
                <a:gd name="T8" fmla="*/ 1 w 1"/>
                <a:gd name="T9" fmla="*/ 0 h 2"/>
                <a:gd name="T10" fmla="*/ 1 w 1"/>
                <a:gd name="T11" fmla="*/ 1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9FB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6350556" y="4114989"/>
              <a:ext cx="26988" cy="57150"/>
            </a:xfrm>
            <a:custGeom>
              <a:avLst/>
              <a:gdLst>
                <a:gd name="T0" fmla="*/ 12 w 12"/>
                <a:gd name="T1" fmla="*/ 0 h 24"/>
                <a:gd name="T2" fmla="*/ 0 w 12"/>
                <a:gd name="T3" fmla="*/ 24 h 24"/>
                <a:gd name="T4" fmla="*/ 0 w 12"/>
                <a:gd name="T5" fmla="*/ 24 h 24"/>
                <a:gd name="T6" fmla="*/ 0 w 12"/>
                <a:gd name="T7" fmla="*/ 23 h 24"/>
                <a:gd name="T8" fmla="*/ 1 w 12"/>
                <a:gd name="T9" fmla="*/ 23 h 24"/>
                <a:gd name="T10" fmla="*/ 1 w 12"/>
                <a:gd name="T11" fmla="*/ 22 h 24"/>
                <a:gd name="T12" fmla="*/ 1 w 12"/>
                <a:gd name="T13" fmla="*/ 22 h 24"/>
                <a:gd name="T14" fmla="*/ 12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12" y="0"/>
                  </a:moveTo>
                  <a:cubicBezTo>
                    <a:pt x="8" y="8"/>
                    <a:pt x="4" y="16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5" y="15"/>
                    <a:pt x="8" y="7"/>
                    <a:pt x="12" y="0"/>
                  </a:cubicBezTo>
                </a:path>
              </a:pathLst>
            </a:custGeom>
            <a:solidFill>
              <a:srgbClr val="004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6107669" y="1838514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FC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6377544" y="4054664"/>
              <a:ext cx="26988" cy="55563"/>
            </a:xfrm>
            <a:custGeom>
              <a:avLst/>
              <a:gdLst>
                <a:gd name="T0" fmla="*/ 11 w 11"/>
                <a:gd name="T1" fmla="*/ 0 h 24"/>
                <a:gd name="T2" fmla="*/ 0 w 11"/>
                <a:gd name="T3" fmla="*/ 24 h 24"/>
                <a:gd name="T4" fmla="*/ 11 w 1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4">
                  <a:moveTo>
                    <a:pt x="11" y="0"/>
                  </a:moveTo>
                  <a:cubicBezTo>
                    <a:pt x="8" y="8"/>
                    <a:pt x="4" y="16"/>
                    <a:pt x="0" y="24"/>
                  </a:cubicBezTo>
                  <a:cubicBezTo>
                    <a:pt x="4" y="16"/>
                    <a:pt x="8" y="8"/>
                    <a:pt x="11" y="0"/>
                  </a:cubicBezTo>
                </a:path>
              </a:pathLst>
            </a:custGeom>
            <a:solidFill>
              <a:srgbClr val="004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6098144" y="18305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4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6098144" y="1830576"/>
              <a:ext cx="298450" cy="569913"/>
            </a:xfrm>
            <a:custGeom>
              <a:avLst/>
              <a:gdLst>
                <a:gd name="T0" fmla="*/ 127 w 127"/>
                <a:gd name="T1" fmla="*/ 242 h 242"/>
                <a:gd name="T2" fmla="*/ 127 w 127"/>
                <a:gd name="T3" fmla="*/ 242 h 242"/>
                <a:gd name="T4" fmla="*/ 127 w 127"/>
                <a:gd name="T5" fmla="*/ 242 h 242"/>
                <a:gd name="T6" fmla="*/ 127 w 127"/>
                <a:gd name="T7" fmla="*/ 242 h 242"/>
                <a:gd name="T8" fmla="*/ 83 w 127"/>
                <a:gd name="T9" fmla="*/ 141 h 242"/>
                <a:gd name="T10" fmla="*/ 127 w 127"/>
                <a:gd name="T11" fmla="*/ 242 h 242"/>
                <a:gd name="T12" fmla="*/ 83 w 127"/>
                <a:gd name="T13" fmla="*/ 141 h 242"/>
                <a:gd name="T14" fmla="*/ 83 w 127"/>
                <a:gd name="T15" fmla="*/ 141 h 242"/>
                <a:gd name="T16" fmla="*/ 83 w 127"/>
                <a:gd name="T17" fmla="*/ 141 h 242"/>
                <a:gd name="T18" fmla="*/ 83 w 127"/>
                <a:gd name="T19" fmla="*/ 141 h 242"/>
                <a:gd name="T20" fmla="*/ 83 w 127"/>
                <a:gd name="T21" fmla="*/ 141 h 242"/>
                <a:gd name="T22" fmla="*/ 83 w 127"/>
                <a:gd name="T23" fmla="*/ 141 h 242"/>
                <a:gd name="T24" fmla="*/ 83 w 127"/>
                <a:gd name="T25" fmla="*/ 141 h 242"/>
                <a:gd name="T26" fmla="*/ 6 w 127"/>
                <a:gd name="T27" fmla="*/ 8 h 242"/>
                <a:gd name="T28" fmla="*/ 7 w 127"/>
                <a:gd name="T29" fmla="*/ 9 h 242"/>
                <a:gd name="T30" fmla="*/ 7 w 127"/>
                <a:gd name="T31" fmla="*/ 9 h 242"/>
                <a:gd name="T32" fmla="*/ 6 w 127"/>
                <a:gd name="T33" fmla="*/ 8 h 242"/>
                <a:gd name="T34" fmla="*/ 0 w 127"/>
                <a:gd name="T35" fmla="*/ 0 h 242"/>
                <a:gd name="T36" fmla="*/ 0 w 127"/>
                <a:gd name="T37" fmla="*/ 0 h 242"/>
                <a:gd name="T38" fmla="*/ 0 w 127"/>
                <a:gd name="T39" fmla="*/ 0 h 242"/>
                <a:gd name="T40" fmla="*/ 0 w 127"/>
                <a:gd name="T41" fmla="*/ 0 h 242"/>
                <a:gd name="T42" fmla="*/ 0 w 127"/>
                <a:gd name="T4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242">
                  <a:moveTo>
                    <a:pt x="127" y="242"/>
                  </a:moveTo>
                  <a:cubicBezTo>
                    <a:pt x="127" y="242"/>
                    <a:pt x="127" y="242"/>
                    <a:pt x="127" y="242"/>
                  </a:cubicBezTo>
                  <a:cubicBezTo>
                    <a:pt x="127" y="242"/>
                    <a:pt x="127" y="242"/>
                    <a:pt x="127" y="242"/>
                  </a:cubicBezTo>
                  <a:cubicBezTo>
                    <a:pt x="127" y="242"/>
                    <a:pt x="127" y="242"/>
                    <a:pt x="127" y="242"/>
                  </a:cubicBezTo>
                  <a:moveTo>
                    <a:pt x="83" y="141"/>
                  </a:moveTo>
                  <a:cubicBezTo>
                    <a:pt x="98" y="171"/>
                    <a:pt x="113" y="205"/>
                    <a:pt x="127" y="242"/>
                  </a:cubicBezTo>
                  <a:cubicBezTo>
                    <a:pt x="113" y="205"/>
                    <a:pt x="98" y="171"/>
                    <a:pt x="83" y="141"/>
                  </a:cubicBezTo>
                  <a:moveTo>
                    <a:pt x="83" y="141"/>
                  </a:moveTo>
                  <a:cubicBezTo>
                    <a:pt x="83" y="141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moveTo>
                    <a:pt x="83" y="141"/>
                  </a:moveTo>
                  <a:cubicBezTo>
                    <a:pt x="83" y="141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moveTo>
                    <a:pt x="6" y="8"/>
                  </a:moveTo>
                  <a:cubicBezTo>
                    <a:pt x="6" y="8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6" y="8"/>
                    <a:pt x="6" y="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C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6098144" y="1827401"/>
              <a:ext cx="298450" cy="573088"/>
            </a:xfrm>
            <a:custGeom>
              <a:avLst/>
              <a:gdLst>
                <a:gd name="T0" fmla="*/ 0 w 127"/>
                <a:gd name="T1" fmla="*/ 0 h 243"/>
                <a:gd name="T2" fmla="*/ 0 w 127"/>
                <a:gd name="T3" fmla="*/ 243 h 243"/>
                <a:gd name="T4" fmla="*/ 127 w 127"/>
                <a:gd name="T5" fmla="*/ 243 h 243"/>
                <a:gd name="T6" fmla="*/ 127 w 127"/>
                <a:gd name="T7" fmla="*/ 243 h 243"/>
                <a:gd name="T8" fmla="*/ 127 w 127"/>
                <a:gd name="T9" fmla="*/ 243 h 243"/>
                <a:gd name="T10" fmla="*/ 83 w 127"/>
                <a:gd name="T11" fmla="*/ 142 h 243"/>
                <a:gd name="T12" fmla="*/ 83 w 127"/>
                <a:gd name="T13" fmla="*/ 142 h 243"/>
                <a:gd name="T14" fmla="*/ 83 w 127"/>
                <a:gd name="T15" fmla="*/ 142 h 243"/>
                <a:gd name="T16" fmla="*/ 83 w 127"/>
                <a:gd name="T17" fmla="*/ 142 h 243"/>
                <a:gd name="T18" fmla="*/ 83 w 127"/>
                <a:gd name="T19" fmla="*/ 142 h 243"/>
                <a:gd name="T20" fmla="*/ 7 w 127"/>
                <a:gd name="T21" fmla="*/ 10 h 243"/>
                <a:gd name="T22" fmla="*/ 7 w 127"/>
                <a:gd name="T23" fmla="*/ 10 h 243"/>
                <a:gd name="T24" fmla="*/ 7 w 127"/>
                <a:gd name="T25" fmla="*/ 10 h 243"/>
                <a:gd name="T26" fmla="*/ 6 w 127"/>
                <a:gd name="T27" fmla="*/ 9 h 243"/>
                <a:gd name="T28" fmla="*/ 4 w 127"/>
                <a:gd name="T29" fmla="*/ 6 h 243"/>
                <a:gd name="T30" fmla="*/ 4 w 127"/>
                <a:gd name="T31" fmla="*/ 5 h 243"/>
                <a:gd name="T32" fmla="*/ 4 w 127"/>
                <a:gd name="T33" fmla="*/ 5 h 243"/>
                <a:gd name="T34" fmla="*/ 3 w 127"/>
                <a:gd name="T35" fmla="*/ 4 h 243"/>
                <a:gd name="T36" fmla="*/ 2 w 127"/>
                <a:gd name="T37" fmla="*/ 4 h 243"/>
                <a:gd name="T38" fmla="*/ 2 w 127"/>
                <a:gd name="T39" fmla="*/ 3 h 243"/>
                <a:gd name="T40" fmla="*/ 2 w 127"/>
                <a:gd name="T41" fmla="*/ 3 h 243"/>
                <a:gd name="T42" fmla="*/ 1 w 127"/>
                <a:gd name="T43" fmla="*/ 1 h 243"/>
                <a:gd name="T44" fmla="*/ 0 w 127"/>
                <a:gd name="T45" fmla="*/ 1 h 243"/>
                <a:gd name="T46" fmla="*/ 0 w 127"/>
                <a:gd name="T47" fmla="*/ 1 h 243"/>
                <a:gd name="T48" fmla="*/ 0 w 127"/>
                <a:gd name="T49" fmla="*/ 0 h 243"/>
                <a:gd name="T50" fmla="*/ 0 w 127"/>
                <a:gd name="T5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243">
                  <a:moveTo>
                    <a:pt x="0" y="0"/>
                  </a:moveTo>
                  <a:cubicBezTo>
                    <a:pt x="0" y="243"/>
                    <a:pt x="0" y="243"/>
                    <a:pt x="0" y="243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13" y="206"/>
                    <a:pt x="98" y="17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51" y="76"/>
                    <a:pt x="20" y="3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cubicBezTo>
                    <a:pt x="5" y="8"/>
                    <a:pt x="5" y="7"/>
                    <a:pt x="4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6098144" y="3560951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  <a:gd name="T9" fmla="*/ 1 w 1"/>
                <a:gd name="T10" fmla="*/ 1 w 1"/>
                <a:gd name="T11" fmla="*/ 1 w 1"/>
                <a:gd name="T12" fmla="*/ 1 w 1"/>
                <a:gd name="T13" fmla="*/ 1 w 1"/>
                <a:gd name="T14" fmla="*/ 1 w 1"/>
                <a:gd name="T15" fmla="*/ 1 w 1"/>
                <a:gd name="T16" fmla="*/ 1 w 1"/>
                <a:gd name="T17" fmla="*/ 1 w 1"/>
                <a:gd name="T18" fmla="*/ 1 w 1"/>
                <a:gd name="T19" fmla="*/ 1 w 1"/>
                <a:gd name="T20" fmla="*/ 1 w 1"/>
                <a:gd name="T21" fmla="*/ 1 w 1"/>
                <a:gd name="T22" fmla="*/ 1 w 1"/>
                <a:gd name="T23" fmla="*/ 1 w 1"/>
                <a:gd name="T24" fmla="*/ 1 w 1"/>
                <a:gd name="T25" fmla="*/ 1 w 1"/>
                <a:gd name="T26" fmla="*/ 1 w 1"/>
                <a:gd name="T27" fmla="*/ 1 w 1"/>
                <a:gd name="T28" fmla="*/ 0 w 1"/>
                <a:gd name="T29" fmla="*/ 0 w 1"/>
                <a:gd name="T30" fmla="*/ 0 w 1"/>
                <a:gd name="T31" fmla="*/ 0 w 1"/>
                <a:gd name="T32" fmla="*/ 0 w 1"/>
                <a:gd name="T33" fmla="*/ 0 w 1"/>
                <a:gd name="T34" fmla="*/ 0 w 1"/>
                <a:gd name="T35" fmla="*/ 0 w 1"/>
                <a:gd name="T36" fmla="*/ 0 w 1"/>
                <a:gd name="T37" fmla="*/ 0 w 1"/>
                <a:gd name="T38" fmla="*/ 0 w 1"/>
                <a:gd name="T39" fmla="*/ 0 w 1"/>
                <a:gd name="T40" fmla="*/ 0 w 1"/>
                <a:gd name="T41" fmla="*/ 0 w 1"/>
                <a:gd name="T42" fmla="*/ 0 w 1"/>
                <a:gd name="T43" fmla="*/ 0 w 1"/>
                <a:gd name="T44" fmla="*/ 0 w 1"/>
                <a:gd name="T45" fmla="*/ 0 w 1"/>
                <a:gd name="T46" fmla="*/ 0 w 1"/>
                <a:gd name="T47" fmla="*/ 0 w 1"/>
                <a:gd name="T48" fmla="*/ 0 w 1"/>
                <a:gd name="T49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  <a:cxn ang="0">
                  <a:pos x="T24" y="0"/>
                </a:cxn>
                <a:cxn ang="0">
                  <a:pos x="T25" y="0"/>
                </a:cxn>
                <a:cxn ang="0">
                  <a:pos x="T26" y="0"/>
                </a:cxn>
                <a:cxn ang="0">
                  <a:pos x="T27" y="0"/>
                </a:cxn>
                <a:cxn ang="0">
                  <a:pos x="T28" y="0"/>
                </a:cxn>
                <a:cxn ang="0">
                  <a:pos x="T29" y="0"/>
                </a:cxn>
                <a:cxn ang="0">
                  <a:pos x="T30" y="0"/>
                </a:cxn>
                <a:cxn ang="0">
                  <a:pos x="T31" y="0"/>
                </a:cxn>
                <a:cxn ang="0">
                  <a:pos x="T32" y="0"/>
                </a:cxn>
                <a:cxn ang="0">
                  <a:pos x="T33" y="0"/>
                </a:cxn>
                <a:cxn ang="0">
                  <a:pos x="T34" y="0"/>
                </a:cxn>
                <a:cxn ang="0">
                  <a:pos x="T35" y="0"/>
                </a:cxn>
                <a:cxn ang="0">
                  <a:pos x="T36" y="0"/>
                </a:cxn>
                <a:cxn ang="0">
                  <a:pos x="T37" y="0"/>
                </a:cxn>
                <a:cxn ang="0">
                  <a:pos x="T38" y="0"/>
                </a:cxn>
                <a:cxn ang="0">
                  <a:pos x="T39" y="0"/>
                </a:cxn>
                <a:cxn ang="0">
                  <a:pos x="T40" y="0"/>
                </a:cxn>
                <a:cxn ang="0">
                  <a:pos x="T41" y="0"/>
                </a:cxn>
                <a:cxn ang="0">
                  <a:pos x="T42" y="0"/>
                </a:cxn>
                <a:cxn ang="0">
                  <a:pos x="T43" y="0"/>
                </a:cxn>
                <a:cxn ang="0">
                  <a:pos x="T44" y="0"/>
                </a:cxn>
                <a:cxn ang="0">
                  <a:pos x="T45" y="0"/>
                </a:cxn>
                <a:cxn ang="0">
                  <a:pos x="T46" y="0"/>
                </a:cxn>
                <a:cxn ang="0">
                  <a:pos x="T47" y="0"/>
                </a:cxn>
                <a:cxn ang="0">
                  <a:pos x="T48" y="0"/>
                </a:cxn>
                <a:cxn ang="0">
                  <a:pos x="T49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4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6147356" y="4054664"/>
              <a:ext cx="257175" cy="117475"/>
            </a:xfrm>
            <a:custGeom>
              <a:avLst/>
              <a:gdLst>
                <a:gd name="T0" fmla="*/ 109 w 109"/>
                <a:gd name="T1" fmla="*/ 0 h 50"/>
                <a:gd name="T2" fmla="*/ 0 w 109"/>
                <a:gd name="T3" fmla="*/ 0 h 50"/>
                <a:gd name="T4" fmla="*/ 1 w 109"/>
                <a:gd name="T5" fmla="*/ 19 h 50"/>
                <a:gd name="T6" fmla="*/ 0 w 109"/>
                <a:gd name="T7" fmla="*/ 50 h 50"/>
                <a:gd name="T8" fmla="*/ 86 w 109"/>
                <a:gd name="T9" fmla="*/ 50 h 50"/>
                <a:gd name="T10" fmla="*/ 86 w 109"/>
                <a:gd name="T11" fmla="*/ 50 h 50"/>
                <a:gd name="T12" fmla="*/ 98 w 109"/>
                <a:gd name="T13" fmla="*/ 26 h 50"/>
                <a:gd name="T14" fmla="*/ 98 w 109"/>
                <a:gd name="T15" fmla="*/ 24 h 50"/>
                <a:gd name="T16" fmla="*/ 109 w 109"/>
                <a:gd name="T17" fmla="*/ 0 h 50"/>
                <a:gd name="T18" fmla="*/ 109 w 109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50">
                  <a:moveTo>
                    <a:pt x="10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1" y="13"/>
                    <a:pt x="1" y="19"/>
                  </a:cubicBezTo>
                  <a:cubicBezTo>
                    <a:pt x="1" y="30"/>
                    <a:pt x="0" y="40"/>
                    <a:pt x="0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90" y="42"/>
                    <a:pt x="94" y="34"/>
                    <a:pt x="98" y="26"/>
                  </a:cubicBezTo>
                  <a:cubicBezTo>
                    <a:pt x="98" y="25"/>
                    <a:pt x="98" y="25"/>
                    <a:pt x="98" y="24"/>
                  </a:cubicBezTo>
                  <a:cubicBezTo>
                    <a:pt x="102" y="16"/>
                    <a:pt x="106" y="8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6098144" y="4284851"/>
              <a:ext cx="44450" cy="354013"/>
            </a:xfrm>
            <a:custGeom>
              <a:avLst/>
              <a:gdLst>
                <a:gd name="T0" fmla="*/ 19 w 19"/>
                <a:gd name="T1" fmla="*/ 0 h 150"/>
                <a:gd name="T2" fmla="*/ 19 w 19"/>
                <a:gd name="T3" fmla="*/ 0 h 150"/>
                <a:gd name="T4" fmla="*/ 0 w 19"/>
                <a:gd name="T5" fmla="*/ 150 h 150"/>
                <a:gd name="T6" fmla="*/ 19 w 19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0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3" y="86"/>
                    <a:pt x="1" y="147"/>
                    <a:pt x="0" y="150"/>
                  </a:cubicBezTo>
                  <a:cubicBezTo>
                    <a:pt x="1" y="147"/>
                    <a:pt x="13" y="86"/>
                    <a:pt x="19" y="0"/>
                  </a:cubicBezTo>
                </a:path>
              </a:pathLst>
            </a:custGeom>
            <a:solidFill>
              <a:srgbClr val="004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142594" y="4254689"/>
              <a:ext cx="1588" cy="30163"/>
            </a:xfrm>
            <a:custGeom>
              <a:avLst/>
              <a:gdLst>
                <a:gd name="T0" fmla="*/ 1 w 1"/>
                <a:gd name="T1" fmla="*/ 0 h 13"/>
                <a:gd name="T2" fmla="*/ 0 w 1"/>
                <a:gd name="T3" fmla="*/ 13 h 13"/>
                <a:gd name="T4" fmla="*/ 0 w 1"/>
                <a:gd name="T5" fmla="*/ 13 h 13"/>
                <a:gd name="T6" fmla="*/ 0 w 1"/>
                <a:gd name="T7" fmla="*/ 13 h 13"/>
                <a:gd name="T8" fmla="*/ 1 w 1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3">
                  <a:moveTo>
                    <a:pt x="1" y="0"/>
                  </a:moveTo>
                  <a:cubicBezTo>
                    <a:pt x="0" y="4"/>
                    <a:pt x="0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0" y="4"/>
                    <a:pt x="1" y="0"/>
                  </a:cubicBezTo>
                </a:path>
              </a:pathLst>
            </a:custGeom>
            <a:solidFill>
              <a:srgbClr val="002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6098144" y="46388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41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6098144" y="3560951"/>
              <a:ext cx="50800" cy="1077913"/>
            </a:xfrm>
            <a:custGeom>
              <a:avLst/>
              <a:gdLst>
                <a:gd name="T0" fmla="*/ 0 w 22"/>
                <a:gd name="T1" fmla="*/ 209 h 457"/>
                <a:gd name="T2" fmla="*/ 0 w 22"/>
                <a:gd name="T3" fmla="*/ 307 h 457"/>
                <a:gd name="T4" fmla="*/ 0 w 22"/>
                <a:gd name="T5" fmla="*/ 457 h 457"/>
                <a:gd name="T6" fmla="*/ 0 w 22"/>
                <a:gd name="T7" fmla="*/ 457 h 457"/>
                <a:gd name="T8" fmla="*/ 0 w 22"/>
                <a:gd name="T9" fmla="*/ 457 h 457"/>
                <a:gd name="T10" fmla="*/ 0 w 22"/>
                <a:gd name="T11" fmla="*/ 457 h 457"/>
                <a:gd name="T12" fmla="*/ 0 w 22"/>
                <a:gd name="T13" fmla="*/ 457 h 457"/>
                <a:gd name="T14" fmla="*/ 0 w 22"/>
                <a:gd name="T15" fmla="*/ 457 h 457"/>
                <a:gd name="T16" fmla="*/ 0 w 22"/>
                <a:gd name="T17" fmla="*/ 457 h 457"/>
                <a:gd name="T18" fmla="*/ 0 w 22"/>
                <a:gd name="T19" fmla="*/ 457 h 457"/>
                <a:gd name="T20" fmla="*/ 0 w 22"/>
                <a:gd name="T21" fmla="*/ 457 h 457"/>
                <a:gd name="T22" fmla="*/ 19 w 22"/>
                <a:gd name="T23" fmla="*/ 307 h 457"/>
                <a:gd name="T24" fmla="*/ 21 w 22"/>
                <a:gd name="T25" fmla="*/ 259 h 457"/>
                <a:gd name="T26" fmla="*/ 22 w 22"/>
                <a:gd name="T27" fmla="*/ 228 h 457"/>
                <a:gd name="T28" fmla="*/ 21 w 22"/>
                <a:gd name="T29" fmla="*/ 209 h 457"/>
                <a:gd name="T30" fmla="*/ 1 w 22"/>
                <a:gd name="T31" fmla="*/ 0 h 457"/>
                <a:gd name="T32" fmla="*/ 1 w 22"/>
                <a:gd name="T33" fmla="*/ 0 h 457"/>
                <a:gd name="T34" fmla="*/ 1 w 22"/>
                <a:gd name="T35" fmla="*/ 0 h 457"/>
                <a:gd name="T36" fmla="*/ 1 w 22"/>
                <a:gd name="T37" fmla="*/ 0 h 457"/>
                <a:gd name="T38" fmla="*/ 1 w 22"/>
                <a:gd name="T39" fmla="*/ 0 h 457"/>
                <a:gd name="T40" fmla="*/ 1 w 22"/>
                <a:gd name="T41" fmla="*/ 0 h 457"/>
                <a:gd name="T42" fmla="*/ 1 w 22"/>
                <a:gd name="T43" fmla="*/ 0 h 457"/>
                <a:gd name="T44" fmla="*/ 1 w 22"/>
                <a:gd name="T45" fmla="*/ 0 h 457"/>
                <a:gd name="T46" fmla="*/ 1 w 22"/>
                <a:gd name="T47" fmla="*/ 0 h 457"/>
                <a:gd name="T48" fmla="*/ 1 w 22"/>
                <a:gd name="T49" fmla="*/ 0 h 457"/>
                <a:gd name="T50" fmla="*/ 1 w 22"/>
                <a:gd name="T51" fmla="*/ 0 h 457"/>
                <a:gd name="T52" fmla="*/ 1 w 22"/>
                <a:gd name="T53" fmla="*/ 0 h 457"/>
                <a:gd name="T54" fmla="*/ 1 w 22"/>
                <a:gd name="T55" fmla="*/ 0 h 457"/>
                <a:gd name="T56" fmla="*/ 1 w 22"/>
                <a:gd name="T57" fmla="*/ 0 h 457"/>
                <a:gd name="T58" fmla="*/ 1 w 22"/>
                <a:gd name="T59" fmla="*/ 0 h 457"/>
                <a:gd name="T60" fmla="*/ 1 w 22"/>
                <a:gd name="T61" fmla="*/ 0 h 457"/>
                <a:gd name="T62" fmla="*/ 1 w 22"/>
                <a:gd name="T63" fmla="*/ 0 h 457"/>
                <a:gd name="T64" fmla="*/ 1 w 22"/>
                <a:gd name="T65" fmla="*/ 0 h 457"/>
                <a:gd name="T66" fmla="*/ 1 w 22"/>
                <a:gd name="T67" fmla="*/ 0 h 457"/>
                <a:gd name="T68" fmla="*/ 1 w 22"/>
                <a:gd name="T69" fmla="*/ 0 h 457"/>
                <a:gd name="T70" fmla="*/ 0 w 22"/>
                <a:gd name="T71" fmla="*/ 0 h 457"/>
                <a:gd name="T72" fmla="*/ 0 w 22"/>
                <a:gd name="T73" fmla="*/ 0 h 457"/>
                <a:gd name="T74" fmla="*/ 0 w 22"/>
                <a:gd name="T75" fmla="*/ 0 h 457"/>
                <a:gd name="T76" fmla="*/ 0 w 22"/>
                <a:gd name="T77" fmla="*/ 0 h 457"/>
                <a:gd name="T78" fmla="*/ 0 w 22"/>
                <a:gd name="T79" fmla="*/ 0 h 457"/>
                <a:gd name="T80" fmla="*/ 0 w 22"/>
                <a:gd name="T81" fmla="*/ 0 h 457"/>
                <a:gd name="T82" fmla="*/ 0 w 22"/>
                <a:gd name="T83" fmla="*/ 0 h 457"/>
                <a:gd name="T84" fmla="*/ 0 w 22"/>
                <a:gd name="T85" fmla="*/ 0 h 457"/>
                <a:gd name="T86" fmla="*/ 0 w 22"/>
                <a:gd name="T87" fmla="*/ 0 h 457"/>
                <a:gd name="T88" fmla="*/ 0 w 22"/>
                <a:gd name="T89" fmla="*/ 0 h 457"/>
                <a:gd name="T90" fmla="*/ 0 w 22"/>
                <a:gd name="T91" fmla="*/ 0 h 457"/>
                <a:gd name="T92" fmla="*/ 0 w 22"/>
                <a:gd name="T93" fmla="*/ 0 h 457"/>
                <a:gd name="T94" fmla="*/ 0 w 22"/>
                <a:gd name="T9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" h="457">
                  <a:moveTo>
                    <a:pt x="0" y="0"/>
                  </a:moveTo>
                  <a:cubicBezTo>
                    <a:pt x="0" y="209"/>
                    <a:pt x="0" y="209"/>
                    <a:pt x="0" y="20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0" y="457"/>
                    <a:pt x="0" y="457"/>
                    <a:pt x="0" y="457"/>
                  </a:cubicBezTo>
                  <a:cubicBezTo>
                    <a:pt x="1" y="454"/>
                    <a:pt x="13" y="393"/>
                    <a:pt x="19" y="307"/>
                  </a:cubicBezTo>
                  <a:cubicBezTo>
                    <a:pt x="19" y="307"/>
                    <a:pt x="19" y="307"/>
                    <a:pt x="19" y="307"/>
                  </a:cubicBezTo>
                  <a:cubicBezTo>
                    <a:pt x="19" y="303"/>
                    <a:pt x="19" y="298"/>
                    <a:pt x="20" y="294"/>
                  </a:cubicBezTo>
                  <a:cubicBezTo>
                    <a:pt x="20" y="283"/>
                    <a:pt x="21" y="271"/>
                    <a:pt x="21" y="259"/>
                  </a:cubicBezTo>
                  <a:cubicBezTo>
                    <a:pt x="21" y="259"/>
                    <a:pt x="21" y="259"/>
                    <a:pt x="21" y="259"/>
                  </a:cubicBezTo>
                  <a:cubicBezTo>
                    <a:pt x="21" y="249"/>
                    <a:pt x="22" y="239"/>
                    <a:pt x="22" y="228"/>
                  </a:cubicBezTo>
                  <a:cubicBezTo>
                    <a:pt x="22" y="222"/>
                    <a:pt x="21" y="215"/>
                    <a:pt x="21" y="209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21" y="209"/>
                    <a:pt x="21" y="209"/>
                    <a:pt x="21" y="209"/>
                  </a:cubicBezTo>
                  <a:cubicBezTo>
                    <a:pt x="21" y="96"/>
                    <a:pt x="12" y="6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6098144" y="2648139"/>
              <a:ext cx="214313" cy="430213"/>
            </a:xfrm>
            <a:custGeom>
              <a:avLst/>
              <a:gdLst>
                <a:gd name="T0" fmla="*/ 0 w 91"/>
                <a:gd name="T1" fmla="*/ 0 h 183"/>
                <a:gd name="T2" fmla="*/ 0 w 91"/>
                <a:gd name="T3" fmla="*/ 24 h 183"/>
                <a:gd name="T4" fmla="*/ 0 w 91"/>
                <a:gd name="T5" fmla="*/ 24 h 183"/>
                <a:gd name="T6" fmla="*/ 67 w 91"/>
                <a:gd name="T7" fmla="*/ 92 h 183"/>
                <a:gd name="T8" fmla="*/ 67 w 91"/>
                <a:gd name="T9" fmla="*/ 92 h 183"/>
                <a:gd name="T10" fmla="*/ 67 w 91"/>
                <a:gd name="T11" fmla="*/ 92 h 183"/>
                <a:gd name="T12" fmla="*/ 67 w 91"/>
                <a:gd name="T13" fmla="*/ 92 h 183"/>
                <a:gd name="T14" fmla="*/ 67 w 91"/>
                <a:gd name="T15" fmla="*/ 92 h 183"/>
                <a:gd name="T16" fmla="*/ 0 w 91"/>
                <a:gd name="T17" fmla="*/ 159 h 183"/>
                <a:gd name="T18" fmla="*/ 0 w 91"/>
                <a:gd name="T19" fmla="*/ 183 h 183"/>
                <a:gd name="T20" fmla="*/ 91 w 91"/>
                <a:gd name="T21" fmla="*/ 92 h 183"/>
                <a:gd name="T22" fmla="*/ 0 w 91"/>
                <a:gd name="T23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183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7" y="24"/>
                    <a:pt x="67" y="54"/>
                    <a:pt x="6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129"/>
                    <a:pt x="37" y="159"/>
                    <a:pt x="0" y="15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50" y="183"/>
                    <a:pt x="91" y="142"/>
                    <a:pt x="91" y="92"/>
                  </a:cubicBezTo>
                  <a:cubicBezTo>
                    <a:pt x="91" y="41"/>
                    <a:pt x="5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6098144" y="2703701"/>
              <a:ext cx="157163" cy="319088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135 h 135"/>
                <a:gd name="T4" fmla="*/ 67 w 67"/>
                <a:gd name="T5" fmla="*/ 68 h 135"/>
                <a:gd name="T6" fmla="*/ 0 w 67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0"/>
                    <a:pt x="37" y="0"/>
                    <a:pt x="0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475834" y="209629"/>
            <a:ext cx="4634888" cy="782955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指向核心素养培育的</a:t>
            </a:r>
            <a:endParaRPr lang="en-US" altLang="zh-CN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  <a:p>
            <a:pPr algn="ctr"/>
            <a:r>
              <a:rPr lang="zh-CN" altLang="en-US" sz="2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三精校本课程群开发</a:t>
            </a:r>
            <a:endParaRPr lang="zh-CN" altLang="en-US" sz="2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2553605" y="2334979"/>
            <a:ext cx="417404" cy="41751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75" name="Content Placeholder 2"/>
          <p:cNvSpPr txBox="1"/>
          <p:nvPr/>
        </p:nvSpPr>
        <p:spPr bwMode="auto">
          <a:xfrm>
            <a:off x="1168696" y="2512601"/>
            <a:ext cx="1285541" cy="527696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algn="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农耕文化课程群开发</a:t>
            </a:r>
            <a:r>
              <a:rPr lang="en-US" sz="1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endParaRPr lang="en-US" sz="10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605877" y="2207824"/>
            <a:ext cx="848360" cy="3263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因需而设</a:t>
            </a:r>
            <a:endParaRPr lang="zh-CN" altLang="en-US" sz="1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18" name="Oval 117"/>
          <p:cNvSpPr/>
          <p:nvPr/>
        </p:nvSpPr>
        <p:spPr bwMode="auto">
          <a:xfrm>
            <a:off x="2553605" y="1253182"/>
            <a:ext cx="417404" cy="4175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119" name="Content Placeholder 2"/>
          <p:cNvSpPr txBox="1"/>
          <p:nvPr/>
        </p:nvSpPr>
        <p:spPr bwMode="auto">
          <a:xfrm>
            <a:off x="909955" y="1430655"/>
            <a:ext cx="1543685" cy="527685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algn="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沐浴书香校本课程群开发</a:t>
            </a:r>
            <a:r>
              <a:rPr lang="en-US" sz="10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endParaRPr lang="en-US" sz="10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0" name="AutoShape 115"/>
          <p:cNvSpPr>
            <a:spLocks noChangeAspect="1"/>
          </p:cNvSpPr>
          <p:nvPr/>
        </p:nvSpPr>
        <p:spPr bwMode="auto">
          <a:xfrm>
            <a:off x="2655703" y="1359048"/>
            <a:ext cx="213404" cy="21295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342900">
              <a:defRPr/>
            </a:pPr>
            <a:endParaRPr lang="es-ES" sz="28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Gill Sans" charset="0"/>
              <a:sym typeface="Gill Sans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1605877" y="1126026"/>
            <a:ext cx="848360" cy="3263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建构链条</a:t>
            </a:r>
            <a:endParaRPr lang="zh-CN" altLang="en-US" sz="1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22" name="Oval 121"/>
          <p:cNvSpPr/>
          <p:nvPr/>
        </p:nvSpPr>
        <p:spPr bwMode="auto">
          <a:xfrm>
            <a:off x="2553605" y="3421052"/>
            <a:ext cx="417404" cy="4175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123" name="Content Placeholder 2"/>
          <p:cNvSpPr txBox="1"/>
          <p:nvPr/>
        </p:nvSpPr>
        <p:spPr bwMode="auto">
          <a:xfrm>
            <a:off x="1168696" y="3598674"/>
            <a:ext cx="1285541" cy="527696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 algn="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非遗校本课程群开发</a:t>
            </a:r>
            <a:r>
              <a:rPr lang="en-US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endParaRPr lang="en-US" sz="1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1605877" y="3293896"/>
            <a:ext cx="848360" cy="3263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因地制宜</a:t>
            </a:r>
            <a:endParaRPr lang="zh-CN" altLang="en-US" sz="1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26" name="Oval 125"/>
          <p:cNvSpPr/>
          <p:nvPr/>
        </p:nvSpPr>
        <p:spPr bwMode="auto">
          <a:xfrm flipH="1">
            <a:off x="6076445" y="2334979"/>
            <a:ext cx="417404" cy="417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127" name="Content Placeholder 2"/>
          <p:cNvSpPr txBox="1"/>
          <p:nvPr/>
        </p:nvSpPr>
        <p:spPr bwMode="auto">
          <a:xfrm flipH="1">
            <a:off x="6593215" y="2512601"/>
            <a:ext cx="1723200" cy="527696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智慧数学校本课程群开发</a:t>
            </a:r>
            <a:endParaRPr lang="zh-CN" altLang="en-US" sz="1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sp>
        <p:nvSpPr>
          <p:cNvPr id="129" name="Rectangle 128"/>
          <p:cNvSpPr/>
          <p:nvPr/>
        </p:nvSpPr>
        <p:spPr>
          <a:xfrm flipH="1">
            <a:off x="6593217" y="2207824"/>
            <a:ext cx="848360" cy="3263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zh-CN" sz="1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启思明理</a:t>
            </a:r>
            <a:endParaRPr lang="zh-CN" altLang="zh-CN" sz="1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30" name="Oval 129"/>
          <p:cNvSpPr/>
          <p:nvPr/>
        </p:nvSpPr>
        <p:spPr bwMode="auto">
          <a:xfrm flipH="1">
            <a:off x="6076445" y="1253182"/>
            <a:ext cx="417404" cy="4175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131" name="Content Placeholder 2"/>
          <p:cNvSpPr txBox="1"/>
          <p:nvPr/>
        </p:nvSpPr>
        <p:spPr bwMode="auto">
          <a:xfrm flipH="1">
            <a:off x="6593217" y="1430804"/>
            <a:ext cx="1285541" cy="527696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创客校本课程群开发</a:t>
            </a:r>
            <a:endParaRPr lang="zh-CN" altLang="en-US" sz="1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  <p:sp>
        <p:nvSpPr>
          <p:cNvPr id="133" name="Rectangle 132"/>
          <p:cNvSpPr/>
          <p:nvPr/>
        </p:nvSpPr>
        <p:spPr>
          <a:xfrm flipH="1">
            <a:off x="6593217" y="1126026"/>
            <a:ext cx="848360" cy="3263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适校之性</a:t>
            </a:r>
            <a:endParaRPr lang="zh-CN" altLang="en-US" sz="1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34" name="Oval 133"/>
          <p:cNvSpPr/>
          <p:nvPr/>
        </p:nvSpPr>
        <p:spPr bwMode="auto">
          <a:xfrm flipH="1">
            <a:off x="6076445" y="3421052"/>
            <a:ext cx="417404" cy="4175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72" name="AutoShape 114"/>
          <p:cNvSpPr>
            <a:spLocks noChangeAspect="1"/>
          </p:cNvSpPr>
          <p:nvPr/>
        </p:nvSpPr>
        <p:spPr bwMode="auto">
          <a:xfrm>
            <a:off x="2644698" y="2425575"/>
            <a:ext cx="235219" cy="23632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50" y="9182"/>
                </a:moveTo>
                <a:cubicBezTo>
                  <a:pt x="21200" y="9182"/>
                  <a:pt x="21329" y="9229"/>
                  <a:pt x="21435" y="9326"/>
                </a:cubicBezTo>
                <a:cubicBezTo>
                  <a:pt x="21544" y="9426"/>
                  <a:pt x="21599" y="9549"/>
                  <a:pt x="21599" y="9699"/>
                </a:cubicBezTo>
                <a:lnTo>
                  <a:pt x="21599" y="11867"/>
                </a:lnTo>
                <a:cubicBezTo>
                  <a:pt x="21599" y="12232"/>
                  <a:pt x="21415" y="12414"/>
                  <a:pt x="21050" y="12414"/>
                </a:cubicBezTo>
                <a:lnTo>
                  <a:pt x="18746" y="12414"/>
                </a:lnTo>
                <a:cubicBezTo>
                  <a:pt x="18575" y="13204"/>
                  <a:pt x="18299" y="13947"/>
                  <a:pt x="17915" y="14646"/>
                </a:cubicBezTo>
                <a:cubicBezTo>
                  <a:pt x="17530" y="15342"/>
                  <a:pt x="17066" y="15965"/>
                  <a:pt x="16517" y="16514"/>
                </a:cubicBezTo>
                <a:cubicBezTo>
                  <a:pt x="15968" y="17061"/>
                  <a:pt x="15346" y="17528"/>
                  <a:pt x="14647" y="17913"/>
                </a:cubicBezTo>
                <a:cubicBezTo>
                  <a:pt x="13948" y="18298"/>
                  <a:pt x="13206" y="18577"/>
                  <a:pt x="12419" y="18741"/>
                </a:cubicBezTo>
                <a:lnTo>
                  <a:pt x="12419" y="21050"/>
                </a:lnTo>
                <a:cubicBezTo>
                  <a:pt x="12419" y="21197"/>
                  <a:pt x="12369" y="21329"/>
                  <a:pt x="12269" y="21435"/>
                </a:cubicBezTo>
                <a:cubicBezTo>
                  <a:pt x="12172" y="21544"/>
                  <a:pt x="12049" y="21599"/>
                  <a:pt x="11896" y="21599"/>
                </a:cubicBezTo>
                <a:lnTo>
                  <a:pt x="9732" y="21599"/>
                </a:lnTo>
                <a:cubicBezTo>
                  <a:pt x="9368" y="21599"/>
                  <a:pt x="9183" y="21417"/>
                  <a:pt x="9183" y="21050"/>
                </a:cubicBezTo>
                <a:lnTo>
                  <a:pt x="9183" y="18741"/>
                </a:lnTo>
                <a:cubicBezTo>
                  <a:pt x="8396" y="18577"/>
                  <a:pt x="7654" y="18298"/>
                  <a:pt x="6955" y="17913"/>
                </a:cubicBezTo>
                <a:cubicBezTo>
                  <a:pt x="6259" y="17528"/>
                  <a:pt x="5634" y="17061"/>
                  <a:pt x="5085" y="16514"/>
                </a:cubicBezTo>
                <a:cubicBezTo>
                  <a:pt x="4536" y="15965"/>
                  <a:pt x="4069" y="15342"/>
                  <a:pt x="3687" y="14646"/>
                </a:cubicBezTo>
                <a:cubicBezTo>
                  <a:pt x="3300" y="13947"/>
                  <a:pt x="3024" y="13204"/>
                  <a:pt x="2856" y="12414"/>
                </a:cubicBezTo>
                <a:lnTo>
                  <a:pt x="551" y="12414"/>
                </a:lnTo>
                <a:cubicBezTo>
                  <a:pt x="187" y="12414"/>
                  <a:pt x="0" y="12231"/>
                  <a:pt x="0" y="11867"/>
                </a:cubicBezTo>
                <a:lnTo>
                  <a:pt x="0" y="9699"/>
                </a:lnTo>
                <a:cubicBezTo>
                  <a:pt x="0" y="9549"/>
                  <a:pt x="58" y="9426"/>
                  <a:pt x="167" y="9326"/>
                </a:cubicBezTo>
                <a:cubicBezTo>
                  <a:pt x="273" y="9229"/>
                  <a:pt x="402" y="9182"/>
                  <a:pt x="551" y="9182"/>
                </a:cubicBezTo>
                <a:lnTo>
                  <a:pt x="2856" y="9182"/>
                </a:lnTo>
                <a:cubicBezTo>
                  <a:pt x="3026" y="8392"/>
                  <a:pt x="3300" y="7652"/>
                  <a:pt x="3687" y="6953"/>
                </a:cubicBezTo>
                <a:cubicBezTo>
                  <a:pt x="4069" y="6251"/>
                  <a:pt x="4536" y="5631"/>
                  <a:pt x="5085" y="5081"/>
                </a:cubicBezTo>
                <a:cubicBezTo>
                  <a:pt x="5634" y="4532"/>
                  <a:pt x="6256" y="4065"/>
                  <a:pt x="6955" y="3680"/>
                </a:cubicBezTo>
                <a:cubicBezTo>
                  <a:pt x="7654" y="3298"/>
                  <a:pt x="8396" y="3022"/>
                  <a:pt x="9183" y="2852"/>
                </a:cubicBezTo>
                <a:lnTo>
                  <a:pt x="9183" y="546"/>
                </a:lnTo>
                <a:cubicBezTo>
                  <a:pt x="9183" y="181"/>
                  <a:pt x="9365" y="0"/>
                  <a:pt x="9732" y="0"/>
                </a:cubicBezTo>
                <a:lnTo>
                  <a:pt x="11896" y="0"/>
                </a:lnTo>
                <a:cubicBezTo>
                  <a:pt x="12049" y="0"/>
                  <a:pt x="12172" y="50"/>
                  <a:pt x="12269" y="158"/>
                </a:cubicBezTo>
                <a:cubicBezTo>
                  <a:pt x="12369" y="267"/>
                  <a:pt x="12419" y="396"/>
                  <a:pt x="12419" y="546"/>
                </a:cubicBezTo>
                <a:lnTo>
                  <a:pt x="12419" y="2852"/>
                </a:lnTo>
                <a:cubicBezTo>
                  <a:pt x="13206" y="3022"/>
                  <a:pt x="13948" y="3298"/>
                  <a:pt x="14647" y="3680"/>
                </a:cubicBezTo>
                <a:cubicBezTo>
                  <a:pt x="15343" y="4065"/>
                  <a:pt x="15968" y="4532"/>
                  <a:pt x="16517" y="5082"/>
                </a:cubicBezTo>
                <a:cubicBezTo>
                  <a:pt x="17066" y="5631"/>
                  <a:pt x="17530" y="6251"/>
                  <a:pt x="17915" y="6953"/>
                </a:cubicBezTo>
                <a:cubicBezTo>
                  <a:pt x="18299" y="7652"/>
                  <a:pt x="18578" y="8392"/>
                  <a:pt x="18746" y="9182"/>
                </a:cubicBezTo>
                <a:lnTo>
                  <a:pt x="21050" y="9182"/>
                </a:lnTo>
                <a:close/>
                <a:moveTo>
                  <a:pt x="12419" y="16465"/>
                </a:moveTo>
                <a:cubicBezTo>
                  <a:pt x="13411" y="16194"/>
                  <a:pt x="14268" y="15698"/>
                  <a:pt x="14991" y="14981"/>
                </a:cubicBezTo>
                <a:cubicBezTo>
                  <a:pt x="15710" y="14264"/>
                  <a:pt x="16203" y="13410"/>
                  <a:pt x="16467" y="12414"/>
                </a:cubicBezTo>
                <a:lnTo>
                  <a:pt x="14048" y="12414"/>
                </a:lnTo>
                <a:cubicBezTo>
                  <a:pt x="13684" y="12414"/>
                  <a:pt x="13505" y="12231"/>
                  <a:pt x="13514" y="11867"/>
                </a:cubicBezTo>
                <a:lnTo>
                  <a:pt x="13514" y="9699"/>
                </a:lnTo>
                <a:cubicBezTo>
                  <a:pt x="13514" y="9549"/>
                  <a:pt x="13567" y="9426"/>
                  <a:pt x="13669" y="9326"/>
                </a:cubicBezTo>
                <a:cubicBezTo>
                  <a:pt x="13772" y="9229"/>
                  <a:pt x="13898" y="9182"/>
                  <a:pt x="14048" y="9182"/>
                </a:cubicBezTo>
                <a:lnTo>
                  <a:pt x="16467" y="9182"/>
                </a:lnTo>
                <a:cubicBezTo>
                  <a:pt x="16194" y="8186"/>
                  <a:pt x="15698" y="7332"/>
                  <a:pt x="14982" y="6609"/>
                </a:cubicBezTo>
                <a:cubicBezTo>
                  <a:pt x="14265" y="5883"/>
                  <a:pt x="13411" y="5390"/>
                  <a:pt x="12419" y="5131"/>
                </a:cubicBezTo>
                <a:lnTo>
                  <a:pt x="12419" y="7549"/>
                </a:lnTo>
                <a:cubicBezTo>
                  <a:pt x="12419" y="7699"/>
                  <a:pt x="12369" y="7828"/>
                  <a:pt x="12269" y="7928"/>
                </a:cubicBezTo>
                <a:cubicBezTo>
                  <a:pt x="12172" y="8031"/>
                  <a:pt x="12049" y="8081"/>
                  <a:pt x="11896" y="8081"/>
                </a:cubicBezTo>
                <a:lnTo>
                  <a:pt x="9732" y="8081"/>
                </a:lnTo>
                <a:cubicBezTo>
                  <a:pt x="9368" y="8081"/>
                  <a:pt x="9183" y="7905"/>
                  <a:pt x="9183" y="7549"/>
                </a:cubicBezTo>
                <a:lnTo>
                  <a:pt x="9183" y="5131"/>
                </a:lnTo>
                <a:cubicBezTo>
                  <a:pt x="8191" y="5402"/>
                  <a:pt x="7334" y="5895"/>
                  <a:pt x="6608" y="6612"/>
                </a:cubicBezTo>
                <a:cubicBezTo>
                  <a:pt x="5889" y="7332"/>
                  <a:pt x="5399" y="8187"/>
                  <a:pt x="5135" y="9182"/>
                </a:cubicBezTo>
                <a:lnTo>
                  <a:pt x="7580" y="9182"/>
                </a:lnTo>
                <a:cubicBezTo>
                  <a:pt x="7733" y="9182"/>
                  <a:pt x="7853" y="9229"/>
                  <a:pt x="7947" y="9326"/>
                </a:cubicBezTo>
                <a:cubicBezTo>
                  <a:pt x="8038" y="9426"/>
                  <a:pt x="8088" y="9550"/>
                  <a:pt x="8088" y="9700"/>
                </a:cubicBezTo>
                <a:lnTo>
                  <a:pt x="8088" y="11867"/>
                </a:lnTo>
                <a:cubicBezTo>
                  <a:pt x="8088" y="12017"/>
                  <a:pt x="8038" y="12144"/>
                  <a:pt x="7947" y="12252"/>
                </a:cubicBezTo>
                <a:cubicBezTo>
                  <a:pt x="7853" y="12364"/>
                  <a:pt x="7733" y="12414"/>
                  <a:pt x="7580" y="12414"/>
                </a:cubicBezTo>
                <a:lnTo>
                  <a:pt x="5135" y="12414"/>
                </a:lnTo>
                <a:cubicBezTo>
                  <a:pt x="5408" y="13410"/>
                  <a:pt x="5904" y="14267"/>
                  <a:pt x="6620" y="14990"/>
                </a:cubicBezTo>
                <a:cubicBezTo>
                  <a:pt x="7337" y="15710"/>
                  <a:pt x="8191" y="16203"/>
                  <a:pt x="9183" y="16465"/>
                </a:cubicBezTo>
                <a:lnTo>
                  <a:pt x="9183" y="14018"/>
                </a:lnTo>
                <a:cubicBezTo>
                  <a:pt x="9183" y="13868"/>
                  <a:pt x="9239" y="13744"/>
                  <a:pt x="9348" y="13653"/>
                </a:cubicBezTo>
                <a:cubicBezTo>
                  <a:pt x="9453" y="13559"/>
                  <a:pt x="9583" y="13512"/>
                  <a:pt x="9732" y="13512"/>
                </a:cubicBezTo>
                <a:lnTo>
                  <a:pt x="11896" y="13512"/>
                </a:lnTo>
                <a:cubicBezTo>
                  <a:pt x="12049" y="13512"/>
                  <a:pt x="12172" y="13559"/>
                  <a:pt x="12269" y="13653"/>
                </a:cubicBezTo>
                <a:cubicBezTo>
                  <a:pt x="12369" y="13744"/>
                  <a:pt x="12419" y="13868"/>
                  <a:pt x="12419" y="14018"/>
                </a:cubicBezTo>
                <a:lnTo>
                  <a:pt x="12419" y="164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342900">
              <a:defRPr/>
            </a:pP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Lato Regular"/>
              <a:sym typeface="Gill Sans" charset="0"/>
            </a:endParaRPr>
          </a:p>
        </p:txBody>
      </p:sp>
      <p:sp>
        <p:nvSpPr>
          <p:cNvPr id="78" name="AutoShape 19"/>
          <p:cNvSpPr>
            <a:spLocks noChangeAspect="1"/>
          </p:cNvSpPr>
          <p:nvPr/>
        </p:nvSpPr>
        <p:spPr bwMode="auto">
          <a:xfrm>
            <a:off x="6165919" y="2437572"/>
            <a:ext cx="225143" cy="225201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92" tIns="38092" rIns="38092" bIns="38092" anchor="ctr"/>
          <a:lstStyle/>
          <a:p>
            <a:pPr defTabSz="342900">
              <a:defRPr/>
            </a:pPr>
            <a:endParaRPr lang="es-ES" sz="27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9" name="AutoShape 84"/>
          <p:cNvSpPr>
            <a:spLocks noChangeAspect="1"/>
          </p:cNvSpPr>
          <p:nvPr/>
        </p:nvSpPr>
        <p:spPr bwMode="auto">
          <a:xfrm>
            <a:off x="6168915" y="1345209"/>
            <a:ext cx="232465" cy="23345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84" tIns="76184" rIns="76184" bIns="76184" anchor="ctr"/>
          <a:lstStyle/>
          <a:p>
            <a:pPr defTabSz="685165">
              <a:defRPr/>
            </a:pPr>
            <a:endParaRPr lang="es-ES" sz="50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80" name="Freeform 266"/>
          <p:cNvSpPr>
            <a:spLocks noChangeAspect="1" noChangeArrowheads="1"/>
          </p:cNvSpPr>
          <p:nvPr/>
        </p:nvSpPr>
        <p:spPr bwMode="auto">
          <a:xfrm>
            <a:off x="6185725" y="3513484"/>
            <a:ext cx="211053" cy="232649"/>
          </a:xfrm>
          <a:custGeom>
            <a:avLst/>
            <a:gdLst>
              <a:gd name="T0" fmla="*/ 310 w 863"/>
              <a:gd name="T1" fmla="*/ 41 h 954"/>
              <a:gd name="T2" fmla="*/ 201 w 863"/>
              <a:gd name="T3" fmla="*/ 735 h 954"/>
              <a:gd name="T4" fmla="*/ 519 w 863"/>
              <a:gd name="T5" fmla="*/ 953 h 954"/>
              <a:gd name="T6" fmla="*/ 636 w 863"/>
              <a:gd name="T7" fmla="*/ 886 h 954"/>
              <a:gd name="T8" fmla="*/ 770 w 863"/>
              <a:gd name="T9" fmla="*/ 744 h 954"/>
              <a:gd name="T10" fmla="*/ 786 w 863"/>
              <a:gd name="T11" fmla="*/ 693 h 954"/>
              <a:gd name="T12" fmla="*/ 836 w 863"/>
              <a:gd name="T13" fmla="*/ 593 h 954"/>
              <a:gd name="T14" fmla="*/ 293 w 863"/>
              <a:gd name="T15" fmla="*/ 468 h 954"/>
              <a:gd name="T16" fmla="*/ 268 w 863"/>
              <a:gd name="T17" fmla="*/ 434 h 954"/>
              <a:gd name="T18" fmla="*/ 234 w 863"/>
              <a:gd name="T19" fmla="*/ 459 h 954"/>
              <a:gd name="T20" fmla="*/ 159 w 863"/>
              <a:gd name="T21" fmla="*/ 392 h 954"/>
              <a:gd name="T22" fmla="*/ 184 w 863"/>
              <a:gd name="T23" fmla="*/ 342 h 954"/>
              <a:gd name="T24" fmla="*/ 142 w 863"/>
              <a:gd name="T25" fmla="*/ 301 h 954"/>
              <a:gd name="T26" fmla="*/ 168 w 863"/>
              <a:gd name="T27" fmla="*/ 200 h 954"/>
              <a:gd name="T28" fmla="*/ 234 w 863"/>
              <a:gd name="T29" fmla="*/ 200 h 954"/>
              <a:gd name="T30" fmla="*/ 251 w 863"/>
              <a:gd name="T31" fmla="*/ 150 h 954"/>
              <a:gd name="T32" fmla="*/ 351 w 863"/>
              <a:gd name="T33" fmla="*/ 117 h 954"/>
              <a:gd name="T34" fmla="*/ 376 w 863"/>
              <a:gd name="T35" fmla="*/ 175 h 954"/>
              <a:gd name="T36" fmla="*/ 427 w 863"/>
              <a:gd name="T37" fmla="*/ 167 h 954"/>
              <a:gd name="T38" fmla="*/ 510 w 863"/>
              <a:gd name="T39" fmla="*/ 217 h 954"/>
              <a:gd name="T40" fmla="*/ 477 w 863"/>
              <a:gd name="T41" fmla="*/ 284 h 954"/>
              <a:gd name="T42" fmla="*/ 519 w 863"/>
              <a:gd name="T43" fmla="*/ 326 h 954"/>
              <a:gd name="T44" fmla="*/ 494 w 863"/>
              <a:gd name="T45" fmla="*/ 418 h 954"/>
              <a:gd name="T46" fmla="*/ 427 w 863"/>
              <a:gd name="T47" fmla="*/ 409 h 954"/>
              <a:gd name="T48" fmla="*/ 418 w 863"/>
              <a:gd name="T49" fmla="*/ 459 h 954"/>
              <a:gd name="T50" fmla="*/ 318 w 863"/>
              <a:gd name="T51" fmla="*/ 493 h 954"/>
              <a:gd name="T52" fmla="*/ 594 w 863"/>
              <a:gd name="T53" fmla="*/ 660 h 954"/>
              <a:gd name="T54" fmla="*/ 561 w 863"/>
              <a:gd name="T55" fmla="*/ 652 h 954"/>
              <a:gd name="T56" fmla="*/ 552 w 863"/>
              <a:gd name="T57" fmla="*/ 685 h 954"/>
              <a:gd name="T58" fmla="*/ 485 w 863"/>
              <a:gd name="T59" fmla="*/ 710 h 954"/>
              <a:gd name="T60" fmla="*/ 469 w 863"/>
              <a:gd name="T61" fmla="*/ 677 h 954"/>
              <a:gd name="T62" fmla="*/ 435 w 863"/>
              <a:gd name="T63" fmla="*/ 685 h 954"/>
              <a:gd name="T64" fmla="*/ 385 w 863"/>
              <a:gd name="T65" fmla="*/ 643 h 954"/>
              <a:gd name="T66" fmla="*/ 402 w 863"/>
              <a:gd name="T67" fmla="*/ 610 h 954"/>
              <a:gd name="T68" fmla="*/ 376 w 863"/>
              <a:gd name="T69" fmla="*/ 585 h 954"/>
              <a:gd name="T70" fmla="*/ 393 w 863"/>
              <a:gd name="T71" fmla="*/ 518 h 954"/>
              <a:gd name="T72" fmla="*/ 427 w 863"/>
              <a:gd name="T73" fmla="*/ 518 h 954"/>
              <a:gd name="T74" fmla="*/ 443 w 863"/>
              <a:gd name="T75" fmla="*/ 484 h 954"/>
              <a:gd name="T76" fmla="*/ 502 w 863"/>
              <a:gd name="T77" fmla="*/ 468 h 954"/>
              <a:gd name="T78" fmla="*/ 519 w 863"/>
              <a:gd name="T79" fmla="*/ 501 h 954"/>
              <a:gd name="T80" fmla="*/ 552 w 863"/>
              <a:gd name="T81" fmla="*/ 493 h 954"/>
              <a:gd name="T82" fmla="*/ 611 w 863"/>
              <a:gd name="T83" fmla="*/ 535 h 954"/>
              <a:gd name="T84" fmla="*/ 594 w 863"/>
              <a:gd name="T85" fmla="*/ 568 h 954"/>
              <a:gd name="T86" fmla="*/ 619 w 863"/>
              <a:gd name="T87" fmla="*/ 602 h 954"/>
              <a:gd name="T88" fmla="*/ 594 w 863"/>
              <a:gd name="T89" fmla="*/ 660 h 954"/>
              <a:gd name="T90" fmla="*/ 594 w 863"/>
              <a:gd name="T91" fmla="*/ 660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63" h="954">
                <a:moveTo>
                  <a:pt x="761" y="426"/>
                </a:moveTo>
                <a:cubicBezTo>
                  <a:pt x="820" y="133"/>
                  <a:pt x="577" y="0"/>
                  <a:pt x="310" y="41"/>
                </a:cubicBezTo>
                <a:cubicBezTo>
                  <a:pt x="42" y="83"/>
                  <a:pt x="50" y="242"/>
                  <a:pt x="34" y="317"/>
                </a:cubicBezTo>
                <a:cubicBezTo>
                  <a:pt x="0" y="518"/>
                  <a:pt x="201" y="735"/>
                  <a:pt x="201" y="735"/>
                </a:cubicBezTo>
                <a:cubicBezTo>
                  <a:pt x="193" y="953"/>
                  <a:pt x="193" y="953"/>
                  <a:pt x="193" y="953"/>
                </a:cubicBezTo>
                <a:cubicBezTo>
                  <a:pt x="519" y="953"/>
                  <a:pt x="519" y="953"/>
                  <a:pt x="519" y="953"/>
                </a:cubicBezTo>
                <a:cubicBezTo>
                  <a:pt x="544" y="852"/>
                  <a:pt x="544" y="852"/>
                  <a:pt x="544" y="852"/>
                </a:cubicBezTo>
                <a:cubicBezTo>
                  <a:pt x="544" y="852"/>
                  <a:pt x="552" y="877"/>
                  <a:pt x="636" y="886"/>
                </a:cubicBezTo>
                <a:cubicBezTo>
                  <a:pt x="728" y="894"/>
                  <a:pt x="711" y="785"/>
                  <a:pt x="711" y="785"/>
                </a:cubicBezTo>
                <a:cubicBezTo>
                  <a:pt x="711" y="785"/>
                  <a:pt x="770" y="760"/>
                  <a:pt x="770" y="744"/>
                </a:cubicBezTo>
                <a:cubicBezTo>
                  <a:pt x="770" y="727"/>
                  <a:pt x="736" y="702"/>
                  <a:pt x="736" y="702"/>
                </a:cubicBezTo>
                <a:cubicBezTo>
                  <a:pt x="736" y="702"/>
                  <a:pt x="770" y="710"/>
                  <a:pt x="786" y="693"/>
                </a:cubicBezTo>
                <a:cubicBezTo>
                  <a:pt x="794" y="677"/>
                  <a:pt x="770" y="626"/>
                  <a:pt x="770" y="626"/>
                </a:cubicBezTo>
                <a:cubicBezTo>
                  <a:pt x="770" y="626"/>
                  <a:pt x="811" y="626"/>
                  <a:pt x="836" y="593"/>
                </a:cubicBezTo>
                <a:cubicBezTo>
                  <a:pt x="862" y="568"/>
                  <a:pt x="761" y="484"/>
                  <a:pt x="761" y="426"/>
                </a:cubicBezTo>
                <a:close/>
                <a:moveTo>
                  <a:pt x="293" y="468"/>
                </a:moveTo>
                <a:cubicBezTo>
                  <a:pt x="293" y="468"/>
                  <a:pt x="293" y="451"/>
                  <a:pt x="293" y="443"/>
                </a:cubicBezTo>
                <a:cubicBezTo>
                  <a:pt x="284" y="434"/>
                  <a:pt x="276" y="434"/>
                  <a:pt x="268" y="434"/>
                </a:cubicBezTo>
                <a:cubicBezTo>
                  <a:pt x="260" y="443"/>
                  <a:pt x="243" y="451"/>
                  <a:pt x="243" y="451"/>
                </a:cubicBezTo>
                <a:cubicBezTo>
                  <a:pt x="234" y="459"/>
                  <a:pt x="234" y="459"/>
                  <a:pt x="234" y="459"/>
                </a:cubicBezTo>
                <a:lnTo>
                  <a:pt x="209" y="451"/>
                </a:lnTo>
                <a:cubicBezTo>
                  <a:pt x="159" y="392"/>
                  <a:pt x="159" y="392"/>
                  <a:pt x="159" y="392"/>
                </a:cubicBezTo>
                <a:cubicBezTo>
                  <a:pt x="159" y="359"/>
                  <a:pt x="159" y="359"/>
                  <a:pt x="159" y="359"/>
                </a:cubicBezTo>
                <a:cubicBezTo>
                  <a:pt x="159" y="359"/>
                  <a:pt x="176" y="342"/>
                  <a:pt x="184" y="342"/>
                </a:cubicBezTo>
                <a:cubicBezTo>
                  <a:pt x="184" y="334"/>
                  <a:pt x="184" y="326"/>
                  <a:pt x="184" y="317"/>
                </a:cubicBezTo>
                <a:cubicBezTo>
                  <a:pt x="168" y="309"/>
                  <a:pt x="142" y="301"/>
                  <a:pt x="142" y="301"/>
                </a:cubicBezTo>
                <a:cubicBezTo>
                  <a:pt x="134" y="267"/>
                  <a:pt x="134" y="267"/>
                  <a:pt x="134" y="267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1" y="192"/>
                  <a:pt x="226" y="200"/>
                  <a:pt x="234" y="200"/>
                </a:cubicBezTo>
                <a:cubicBezTo>
                  <a:pt x="243" y="200"/>
                  <a:pt x="243" y="192"/>
                  <a:pt x="251" y="192"/>
                </a:cubicBezTo>
                <a:cubicBezTo>
                  <a:pt x="251" y="175"/>
                  <a:pt x="251" y="150"/>
                  <a:pt x="251" y="150"/>
                </a:cubicBezTo>
                <a:cubicBezTo>
                  <a:pt x="276" y="125"/>
                  <a:pt x="276" y="125"/>
                  <a:pt x="276" y="125"/>
                </a:cubicBezTo>
                <a:cubicBezTo>
                  <a:pt x="351" y="117"/>
                  <a:pt x="351" y="117"/>
                  <a:pt x="351" y="117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2"/>
                  <a:pt x="376" y="167"/>
                  <a:pt x="376" y="175"/>
                </a:cubicBezTo>
                <a:cubicBezTo>
                  <a:pt x="385" y="175"/>
                  <a:pt x="393" y="183"/>
                  <a:pt x="402" y="183"/>
                </a:cubicBezTo>
                <a:cubicBezTo>
                  <a:pt x="410" y="175"/>
                  <a:pt x="427" y="167"/>
                  <a:pt x="427" y="167"/>
                </a:cubicBezTo>
                <a:cubicBezTo>
                  <a:pt x="460" y="167"/>
                  <a:pt x="460" y="167"/>
                  <a:pt x="460" y="167"/>
                </a:cubicBezTo>
                <a:cubicBezTo>
                  <a:pt x="510" y="217"/>
                  <a:pt x="510" y="217"/>
                  <a:pt x="510" y="217"/>
                </a:cubicBezTo>
                <a:cubicBezTo>
                  <a:pt x="510" y="250"/>
                  <a:pt x="510" y="250"/>
                  <a:pt x="510" y="250"/>
                </a:cubicBezTo>
                <a:cubicBezTo>
                  <a:pt x="510" y="250"/>
                  <a:pt x="494" y="267"/>
                  <a:pt x="477" y="284"/>
                </a:cubicBezTo>
                <a:cubicBezTo>
                  <a:pt x="485" y="284"/>
                  <a:pt x="485" y="292"/>
                  <a:pt x="485" y="301"/>
                </a:cubicBezTo>
                <a:cubicBezTo>
                  <a:pt x="494" y="309"/>
                  <a:pt x="519" y="326"/>
                  <a:pt x="519" y="326"/>
                </a:cubicBezTo>
                <a:cubicBezTo>
                  <a:pt x="527" y="359"/>
                  <a:pt x="527" y="359"/>
                  <a:pt x="527" y="359"/>
                </a:cubicBezTo>
                <a:cubicBezTo>
                  <a:pt x="494" y="418"/>
                  <a:pt x="494" y="418"/>
                  <a:pt x="494" y="418"/>
                </a:cubicBezTo>
                <a:cubicBezTo>
                  <a:pt x="460" y="426"/>
                  <a:pt x="460" y="426"/>
                  <a:pt x="460" y="426"/>
                </a:cubicBezTo>
                <a:cubicBezTo>
                  <a:pt x="460" y="426"/>
                  <a:pt x="443" y="418"/>
                  <a:pt x="427" y="409"/>
                </a:cubicBezTo>
                <a:cubicBezTo>
                  <a:pt x="427" y="418"/>
                  <a:pt x="418" y="418"/>
                  <a:pt x="410" y="426"/>
                </a:cubicBezTo>
                <a:cubicBezTo>
                  <a:pt x="410" y="434"/>
                  <a:pt x="418" y="459"/>
                  <a:pt x="418" y="459"/>
                </a:cubicBezTo>
                <a:cubicBezTo>
                  <a:pt x="393" y="484"/>
                  <a:pt x="393" y="484"/>
                  <a:pt x="393" y="484"/>
                </a:cubicBezTo>
                <a:cubicBezTo>
                  <a:pt x="318" y="493"/>
                  <a:pt x="318" y="493"/>
                  <a:pt x="318" y="493"/>
                </a:cubicBezTo>
                <a:lnTo>
                  <a:pt x="293" y="468"/>
                </a:lnTo>
                <a:close/>
                <a:moveTo>
                  <a:pt x="594" y="660"/>
                </a:moveTo>
                <a:cubicBezTo>
                  <a:pt x="577" y="669"/>
                  <a:pt x="577" y="669"/>
                  <a:pt x="577" y="669"/>
                </a:cubicBezTo>
                <a:cubicBezTo>
                  <a:pt x="577" y="669"/>
                  <a:pt x="561" y="660"/>
                  <a:pt x="561" y="652"/>
                </a:cubicBezTo>
                <a:cubicBezTo>
                  <a:pt x="552" y="660"/>
                  <a:pt x="552" y="660"/>
                  <a:pt x="544" y="660"/>
                </a:cubicBezTo>
                <a:cubicBezTo>
                  <a:pt x="544" y="669"/>
                  <a:pt x="552" y="685"/>
                  <a:pt x="552" y="685"/>
                </a:cubicBezTo>
                <a:cubicBezTo>
                  <a:pt x="535" y="702"/>
                  <a:pt x="535" y="702"/>
                  <a:pt x="535" y="702"/>
                </a:cubicBezTo>
                <a:cubicBezTo>
                  <a:pt x="485" y="710"/>
                  <a:pt x="485" y="710"/>
                  <a:pt x="485" y="710"/>
                </a:cubicBezTo>
                <a:cubicBezTo>
                  <a:pt x="469" y="693"/>
                  <a:pt x="469" y="693"/>
                  <a:pt x="469" y="693"/>
                </a:cubicBezTo>
                <a:lnTo>
                  <a:pt x="469" y="677"/>
                </a:lnTo>
                <a:cubicBezTo>
                  <a:pt x="460" y="669"/>
                  <a:pt x="460" y="669"/>
                  <a:pt x="452" y="669"/>
                </a:cubicBezTo>
                <a:cubicBezTo>
                  <a:pt x="435" y="685"/>
                  <a:pt x="435" y="685"/>
                  <a:pt x="435" y="685"/>
                </a:cubicBezTo>
                <a:lnTo>
                  <a:pt x="410" y="685"/>
                </a:lnTo>
                <a:cubicBezTo>
                  <a:pt x="385" y="643"/>
                  <a:pt x="385" y="643"/>
                  <a:pt x="385" y="643"/>
                </a:cubicBezTo>
                <a:cubicBezTo>
                  <a:pt x="385" y="626"/>
                  <a:pt x="385" y="626"/>
                  <a:pt x="385" y="626"/>
                </a:cubicBezTo>
                <a:cubicBezTo>
                  <a:pt x="402" y="610"/>
                  <a:pt x="402" y="610"/>
                  <a:pt x="402" y="610"/>
                </a:cubicBezTo>
                <a:cubicBezTo>
                  <a:pt x="402" y="602"/>
                  <a:pt x="402" y="602"/>
                  <a:pt x="402" y="593"/>
                </a:cubicBezTo>
                <a:cubicBezTo>
                  <a:pt x="393" y="593"/>
                  <a:pt x="376" y="585"/>
                  <a:pt x="376" y="58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393" y="518"/>
                  <a:pt x="393" y="518"/>
                  <a:pt x="393" y="518"/>
                </a:cubicBezTo>
                <a:cubicBezTo>
                  <a:pt x="410" y="510"/>
                  <a:pt x="410" y="510"/>
                  <a:pt x="410" y="510"/>
                </a:cubicBezTo>
                <a:lnTo>
                  <a:pt x="427" y="518"/>
                </a:lnTo>
                <a:cubicBezTo>
                  <a:pt x="435" y="518"/>
                  <a:pt x="443" y="518"/>
                  <a:pt x="443" y="510"/>
                </a:cubicBezTo>
                <a:cubicBezTo>
                  <a:pt x="443" y="501"/>
                  <a:pt x="443" y="484"/>
                  <a:pt x="443" y="484"/>
                </a:cubicBezTo>
                <a:cubicBezTo>
                  <a:pt x="460" y="468"/>
                  <a:pt x="460" y="468"/>
                  <a:pt x="460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19" y="484"/>
                  <a:pt x="519" y="484"/>
                  <a:pt x="519" y="484"/>
                </a:cubicBezTo>
                <a:cubicBezTo>
                  <a:pt x="519" y="484"/>
                  <a:pt x="519" y="493"/>
                  <a:pt x="519" y="501"/>
                </a:cubicBezTo>
                <a:cubicBezTo>
                  <a:pt x="527" y="501"/>
                  <a:pt x="535" y="510"/>
                  <a:pt x="544" y="510"/>
                </a:cubicBezTo>
                <a:cubicBezTo>
                  <a:pt x="552" y="493"/>
                  <a:pt x="552" y="493"/>
                  <a:pt x="552" y="493"/>
                </a:cubicBezTo>
                <a:cubicBezTo>
                  <a:pt x="577" y="493"/>
                  <a:pt x="577" y="493"/>
                  <a:pt x="577" y="493"/>
                </a:cubicBezTo>
                <a:cubicBezTo>
                  <a:pt x="611" y="535"/>
                  <a:pt x="611" y="535"/>
                  <a:pt x="611" y="535"/>
                </a:cubicBezTo>
                <a:cubicBezTo>
                  <a:pt x="611" y="551"/>
                  <a:pt x="611" y="551"/>
                  <a:pt x="611" y="551"/>
                </a:cubicBezTo>
                <a:lnTo>
                  <a:pt x="594" y="568"/>
                </a:lnTo>
                <a:cubicBezTo>
                  <a:pt x="594" y="576"/>
                  <a:pt x="594" y="576"/>
                  <a:pt x="594" y="585"/>
                </a:cubicBezTo>
                <a:cubicBezTo>
                  <a:pt x="602" y="585"/>
                  <a:pt x="619" y="602"/>
                  <a:pt x="619" y="602"/>
                </a:cubicBezTo>
                <a:cubicBezTo>
                  <a:pt x="619" y="618"/>
                  <a:pt x="619" y="618"/>
                  <a:pt x="619" y="618"/>
                </a:cubicBezTo>
                <a:lnTo>
                  <a:pt x="594" y="660"/>
                </a:lnTo>
                <a:close/>
                <a:moveTo>
                  <a:pt x="594" y="660"/>
                </a:moveTo>
                <a:lnTo>
                  <a:pt x="594" y="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37132" tIns="68567" rIns="137132" bIns="68567" anchor="ctr"/>
          <a:lstStyle/>
          <a:p>
            <a:pPr>
              <a:defRPr/>
            </a:pPr>
            <a:endParaRPr lang="en-US" dirty="0">
              <a:ea typeface="宋体" panose="02010600030101010101" pitchFamily="2" charset="-122"/>
            </a:endParaRPr>
          </a:p>
        </p:txBody>
      </p:sp>
      <p:sp>
        <p:nvSpPr>
          <p:cNvPr id="81" name="AutoShape 125"/>
          <p:cNvSpPr>
            <a:spLocks noChangeAspect="1"/>
          </p:cNvSpPr>
          <p:nvPr/>
        </p:nvSpPr>
        <p:spPr bwMode="auto">
          <a:xfrm>
            <a:off x="2653282" y="3515109"/>
            <a:ext cx="230260" cy="229399"/>
          </a:xfrm>
          <a:custGeom>
            <a:avLst/>
            <a:gdLst>
              <a:gd name="T0" fmla="+- 0 10797 26"/>
              <a:gd name="T1" fmla="*/ T0 w 21542"/>
              <a:gd name="T2" fmla="*/ 10800 h 21600"/>
              <a:gd name="T3" fmla="+- 0 10797 26"/>
              <a:gd name="T4" fmla="*/ T3 w 21542"/>
              <a:gd name="T5" fmla="*/ 10800 h 21600"/>
              <a:gd name="T6" fmla="+- 0 10797 26"/>
              <a:gd name="T7" fmla="*/ T6 w 21542"/>
              <a:gd name="T8" fmla="*/ 10800 h 21600"/>
              <a:gd name="T9" fmla="+- 0 10797 26"/>
              <a:gd name="T10" fmla="*/ T9 w 2154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2" h="21600">
                <a:moveTo>
                  <a:pt x="11685" y="1798"/>
                </a:moveTo>
                <a:cubicBezTo>
                  <a:pt x="12903" y="1906"/>
                  <a:pt x="14055" y="2202"/>
                  <a:pt x="15143" y="2682"/>
                </a:cubicBezTo>
                <a:cubicBezTo>
                  <a:pt x="16233" y="3165"/>
                  <a:pt x="17213" y="3803"/>
                  <a:pt x="18089" y="4596"/>
                </a:cubicBezTo>
                <a:cubicBezTo>
                  <a:pt x="18964" y="5390"/>
                  <a:pt x="19696" y="6307"/>
                  <a:pt x="20286" y="7355"/>
                </a:cubicBezTo>
                <a:cubicBezTo>
                  <a:pt x="20875" y="8400"/>
                  <a:pt x="21290" y="9537"/>
                  <a:pt x="21528" y="10774"/>
                </a:cubicBezTo>
                <a:cubicBezTo>
                  <a:pt x="21573" y="11034"/>
                  <a:pt x="21497" y="11229"/>
                  <a:pt x="21299" y="11356"/>
                </a:cubicBezTo>
                <a:cubicBezTo>
                  <a:pt x="21223" y="11407"/>
                  <a:pt x="21151" y="11435"/>
                  <a:pt x="21077" y="11435"/>
                </a:cubicBezTo>
                <a:cubicBezTo>
                  <a:pt x="20930" y="11435"/>
                  <a:pt x="20822" y="11381"/>
                  <a:pt x="20760" y="11271"/>
                </a:cubicBezTo>
                <a:cubicBezTo>
                  <a:pt x="20016" y="10353"/>
                  <a:pt x="19186" y="9890"/>
                  <a:pt x="18272" y="9879"/>
                </a:cubicBezTo>
                <a:cubicBezTo>
                  <a:pt x="17616" y="9879"/>
                  <a:pt x="16994" y="10128"/>
                  <a:pt x="16402" y="10619"/>
                </a:cubicBezTo>
                <a:cubicBezTo>
                  <a:pt x="15813" y="11110"/>
                  <a:pt x="15320" y="11796"/>
                  <a:pt x="14912" y="12680"/>
                </a:cubicBezTo>
                <a:cubicBezTo>
                  <a:pt x="14840" y="12886"/>
                  <a:pt x="14704" y="12991"/>
                  <a:pt x="14516" y="12991"/>
                </a:cubicBezTo>
                <a:cubicBezTo>
                  <a:pt x="14323" y="12991"/>
                  <a:pt x="14191" y="12886"/>
                  <a:pt x="14115" y="12680"/>
                </a:cubicBezTo>
                <a:cubicBezTo>
                  <a:pt x="13490" y="11328"/>
                  <a:pt x="12679" y="10452"/>
                  <a:pt x="11682" y="10057"/>
                </a:cubicBezTo>
                <a:lnTo>
                  <a:pt x="11682" y="17164"/>
                </a:lnTo>
                <a:cubicBezTo>
                  <a:pt x="11682" y="17779"/>
                  <a:pt x="11594" y="18350"/>
                  <a:pt x="11415" y="18883"/>
                </a:cubicBezTo>
                <a:cubicBezTo>
                  <a:pt x="11234" y="19414"/>
                  <a:pt x="10993" y="19886"/>
                  <a:pt x="10690" y="20298"/>
                </a:cubicBezTo>
                <a:cubicBezTo>
                  <a:pt x="10385" y="20704"/>
                  <a:pt x="10029" y="21026"/>
                  <a:pt x="9621" y="21258"/>
                </a:cubicBezTo>
                <a:cubicBezTo>
                  <a:pt x="9214" y="21487"/>
                  <a:pt x="8777" y="21599"/>
                  <a:pt x="8314" y="21599"/>
                </a:cubicBezTo>
                <a:cubicBezTo>
                  <a:pt x="7852" y="21599"/>
                  <a:pt x="7410" y="21487"/>
                  <a:pt x="6995" y="21258"/>
                </a:cubicBezTo>
                <a:cubicBezTo>
                  <a:pt x="6580" y="21027"/>
                  <a:pt x="6220" y="20705"/>
                  <a:pt x="5915" y="20298"/>
                </a:cubicBezTo>
                <a:cubicBezTo>
                  <a:pt x="5612" y="19886"/>
                  <a:pt x="5369" y="19417"/>
                  <a:pt x="5190" y="18883"/>
                </a:cubicBezTo>
                <a:cubicBezTo>
                  <a:pt x="5011" y="18350"/>
                  <a:pt x="4923" y="17779"/>
                  <a:pt x="4923" y="17164"/>
                </a:cubicBezTo>
                <a:cubicBezTo>
                  <a:pt x="4923" y="16850"/>
                  <a:pt x="5011" y="16591"/>
                  <a:pt x="5190" y="16390"/>
                </a:cubicBezTo>
                <a:cubicBezTo>
                  <a:pt x="5369" y="16187"/>
                  <a:pt x="5583" y="16085"/>
                  <a:pt x="5836" y="16085"/>
                </a:cubicBezTo>
                <a:cubicBezTo>
                  <a:pt x="6103" y="16085"/>
                  <a:pt x="6320" y="16187"/>
                  <a:pt x="6492" y="16390"/>
                </a:cubicBezTo>
                <a:cubicBezTo>
                  <a:pt x="6661" y="16591"/>
                  <a:pt x="6747" y="16851"/>
                  <a:pt x="6747" y="17164"/>
                </a:cubicBezTo>
                <a:cubicBezTo>
                  <a:pt x="6747" y="17799"/>
                  <a:pt x="6900" y="18333"/>
                  <a:pt x="7203" y="18776"/>
                </a:cubicBezTo>
                <a:cubicBezTo>
                  <a:pt x="7508" y="19216"/>
                  <a:pt x="7878" y="19437"/>
                  <a:pt x="8312" y="19437"/>
                </a:cubicBezTo>
                <a:cubicBezTo>
                  <a:pt x="8732" y="19437"/>
                  <a:pt x="9092" y="19216"/>
                  <a:pt x="9397" y="18776"/>
                </a:cubicBezTo>
                <a:cubicBezTo>
                  <a:pt x="9700" y="18333"/>
                  <a:pt x="9853" y="17799"/>
                  <a:pt x="9853" y="17164"/>
                </a:cubicBezTo>
                <a:lnTo>
                  <a:pt x="9853" y="10057"/>
                </a:lnTo>
                <a:cubicBezTo>
                  <a:pt x="8856" y="10461"/>
                  <a:pt x="8042" y="11336"/>
                  <a:pt x="7420" y="12680"/>
                </a:cubicBezTo>
                <a:cubicBezTo>
                  <a:pt x="7344" y="12886"/>
                  <a:pt x="7210" y="12991"/>
                  <a:pt x="7019" y="12991"/>
                </a:cubicBezTo>
                <a:cubicBezTo>
                  <a:pt x="6828" y="12991"/>
                  <a:pt x="6700" y="12886"/>
                  <a:pt x="6631" y="12680"/>
                </a:cubicBezTo>
                <a:cubicBezTo>
                  <a:pt x="6227" y="11796"/>
                  <a:pt x="5734" y="11110"/>
                  <a:pt x="5147" y="10619"/>
                </a:cubicBezTo>
                <a:cubicBezTo>
                  <a:pt x="4560" y="10128"/>
                  <a:pt x="3940" y="9879"/>
                  <a:pt x="3284" y="9879"/>
                </a:cubicBezTo>
                <a:cubicBezTo>
                  <a:pt x="2363" y="9879"/>
                  <a:pt x="1541" y="10345"/>
                  <a:pt x="808" y="11271"/>
                </a:cubicBezTo>
                <a:cubicBezTo>
                  <a:pt x="718" y="11381"/>
                  <a:pt x="596" y="11435"/>
                  <a:pt x="455" y="11435"/>
                </a:cubicBezTo>
                <a:cubicBezTo>
                  <a:pt x="381" y="11435"/>
                  <a:pt x="305" y="11407"/>
                  <a:pt x="238" y="11356"/>
                </a:cubicBezTo>
                <a:cubicBezTo>
                  <a:pt x="47" y="11229"/>
                  <a:pt x="-26" y="11034"/>
                  <a:pt x="7" y="10774"/>
                </a:cubicBezTo>
                <a:cubicBezTo>
                  <a:pt x="245" y="9537"/>
                  <a:pt x="660" y="8400"/>
                  <a:pt x="1259" y="7355"/>
                </a:cubicBezTo>
                <a:cubicBezTo>
                  <a:pt x="1855" y="6307"/>
                  <a:pt x="2595" y="5390"/>
                  <a:pt x="3468" y="4596"/>
                </a:cubicBezTo>
                <a:cubicBezTo>
                  <a:pt x="4343" y="3803"/>
                  <a:pt x="5321" y="3168"/>
                  <a:pt x="6402" y="2688"/>
                </a:cubicBezTo>
                <a:cubicBezTo>
                  <a:pt x="7482" y="2213"/>
                  <a:pt x="8634" y="1917"/>
                  <a:pt x="9850" y="1798"/>
                </a:cubicBezTo>
                <a:lnTo>
                  <a:pt x="9850" y="1081"/>
                </a:lnTo>
                <a:cubicBezTo>
                  <a:pt x="9850" y="767"/>
                  <a:pt x="9936" y="508"/>
                  <a:pt x="10118" y="304"/>
                </a:cubicBezTo>
                <a:cubicBezTo>
                  <a:pt x="10296" y="101"/>
                  <a:pt x="10511" y="0"/>
                  <a:pt x="10764" y="0"/>
                </a:cubicBezTo>
                <a:cubicBezTo>
                  <a:pt x="11029" y="0"/>
                  <a:pt x="11248" y="101"/>
                  <a:pt x="11420" y="304"/>
                </a:cubicBezTo>
                <a:cubicBezTo>
                  <a:pt x="11589" y="508"/>
                  <a:pt x="11675" y="767"/>
                  <a:pt x="11675" y="1081"/>
                </a:cubicBezTo>
                <a:lnTo>
                  <a:pt x="11675" y="17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76184" tIns="76184" rIns="76184" bIns="76184" anchor="ctr"/>
          <a:lstStyle/>
          <a:p>
            <a:pPr defTabSz="685800">
              <a:defRPr/>
            </a:pPr>
            <a:endParaRPr lang="es-ES" sz="50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Gill Sans" charset="0"/>
              <a:sym typeface="Gill Sans" charset="0"/>
            </a:endParaRPr>
          </a:p>
        </p:txBody>
      </p:sp>
      <p:sp>
        <p:nvSpPr>
          <p:cNvPr id="52" name="Rectangle 128"/>
          <p:cNvSpPr/>
          <p:nvPr/>
        </p:nvSpPr>
        <p:spPr>
          <a:xfrm flipH="1">
            <a:off x="6593217" y="3315899"/>
            <a:ext cx="848360" cy="3263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成人之美</a:t>
            </a:r>
            <a:endParaRPr lang="zh-CN" altLang="en-US" sz="14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53" name="Content Placeholder 2"/>
          <p:cNvSpPr txBox="1"/>
          <p:nvPr/>
        </p:nvSpPr>
        <p:spPr bwMode="auto">
          <a:xfrm flipH="1">
            <a:off x="6624330" y="3620041"/>
            <a:ext cx="1723200" cy="527696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/>
              </a:rPr>
              <a:t>彩笔绘恩心校本课程群开发</a:t>
            </a:r>
            <a:endParaRPr lang="zh-CN" altLang="en-US" sz="1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77" grpId="0"/>
      <p:bldP spid="118" grpId="0" animBg="1"/>
      <p:bldP spid="119" grpId="0"/>
      <p:bldP spid="120" grpId="0" animBg="1"/>
      <p:bldP spid="121" grpId="0"/>
      <p:bldP spid="122" grpId="0" animBg="1"/>
      <p:bldP spid="123" grpId="0"/>
      <p:bldP spid="125" grpId="0"/>
      <p:bldP spid="126" grpId="0" animBg="1"/>
      <p:bldP spid="127" grpId="0"/>
      <p:bldP spid="129" grpId="0"/>
      <p:bldP spid="130" grpId="0" animBg="1"/>
      <p:bldP spid="131" grpId="0"/>
      <p:bldP spid="133" grpId="0"/>
      <p:bldP spid="134" grpId="0" animBg="1"/>
      <p:bldP spid="72" grpId="0" animBg="1"/>
      <p:bldP spid="78" grpId="0" animBg="1"/>
      <p:bldP spid="79" grpId="0" animBg="1"/>
      <p:bldP spid="80" grpId="0" animBg="1"/>
      <p:bldP spid="81" grpId="0" animBg="1"/>
      <p:bldP spid="52" grpId="0"/>
      <p:bldP spid="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99">
            <a:hlinkClick r:id="rId2" action="ppaction://hlinkfile"/>
          </p:cNvPr>
          <p:cNvSpPr/>
          <p:nvPr/>
        </p:nvSpPr>
        <p:spPr>
          <a:xfrm>
            <a:off x="5694708" y="186471"/>
            <a:ext cx="1534614" cy="61347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hlinkClick r:id="rId3" action="ppaction://hlinkfile"/>
              </a:rPr>
              <a:t>建构</a:t>
            </a:r>
            <a:r>
              <a:rPr lang="zh-CN" altLang="zh-CN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  <a:hlinkClick r:id="rId3" action="ppaction://hlinkfile"/>
              </a:rPr>
              <a:t>链条</a:t>
            </a:r>
            <a:endParaRPr lang="zh-CN" altLang="en-US" sz="2400" noProof="1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六边形 6"/>
          <p:cNvSpPr/>
          <p:nvPr/>
        </p:nvSpPr>
        <p:spPr>
          <a:xfrm>
            <a:off x="1814055" y="1587457"/>
            <a:ext cx="1260987" cy="109506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六边形 7"/>
          <p:cNvSpPr/>
          <p:nvPr/>
        </p:nvSpPr>
        <p:spPr>
          <a:xfrm>
            <a:off x="2835382" y="1039921"/>
            <a:ext cx="1260987" cy="1095068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六边形 8"/>
          <p:cNvSpPr/>
          <p:nvPr/>
        </p:nvSpPr>
        <p:spPr>
          <a:xfrm>
            <a:off x="792730" y="2134990"/>
            <a:ext cx="1260987" cy="1095068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六边形 9"/>
          <p:cNvSpPr/>
          <p:nvPr/>
        </p:nvSpPr>
        <p:spPr>
          <a:xfrm>
            <a:off x="1814055" y="2729533"/>
            <a:ext cx="1260987" cy="1095068"/>
          </a:xfrm>
          <a:prstGeom prst="hexagon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六边形 10"/>
          <p:cNvSpPr/>
          <p:nvPr/>
        </p:nvSpPr>
        <p:spPr>
          <a:xfrm>
            <a:off x="2852626" y="2182000"/>
            <a:ext cx="1260987" cy="1095068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六边形 11"/>
          <p:cNvSpPr/>
          <p:nvPr/>
        </p:nvSpPr>
        <p:spPr>
          <a:xfrm>
            <a:off x="2852626" y="3333757"/>
            <a:ext cx="1260987" cy="1095068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六边形 12"/>
          <p:cNvSpPr/>
          <p:nvPr/>
        </p:nvSpPr>
        <p:spPr>
          <a:xfrm>
            <a:off x="7015874" y="2134867"/>
            <a:ext cx="1260987" cy="1095068"/>
          </a:xfrm>
          <a:prstGeom prst="hexagon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六边形 13"/>
          <p:cNvSpPr/>
          <p:nvPr/>
        </p:nvSpPr>
        <p:spPr>
          <a:xfrm>
            <a:off x="3892150" y="2764915"/>
            <a:ext cx="1260987" cy="1095068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六边形 14"/>
          <p:cNvSpPr/>
          <p:nvPr/>
        </p:nvSpPr>
        <p:spPr>
          <a:xfrm>
            <a:off x="4929768" y="1039921"/>
            <a:ext cx="1260987" cy="1095068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六边形 15"/>
          <p:cNvSpPr/>
          <p:nvPr/>
        </p:nvSpPr>
        <p:spPr>
          <a:xfrm>
            <a:off x="4929768" y="2182000"/>
            <a:ext cx="1260987" cy="1095068"/>
          </a:xfrm>
          <a:prstGeom prst="hexagon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六边形 16"/>
          <p:cNvSpPr/>
          <p:nvPr/>
        </p:nvSpPr>
        <p:spPr>
          <a:xfrm>
            <a:off x="4929768" y="3333757"/>
            <a:ext cx="1260987" cy="1095068"/>
          </a:xfrm>
          <a:prstGeom prst="hexagon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六边形 17"/>
          <p:cNvSpPr/>
          <p:nvPr/>
        </p:nvSpPr>
        <p:spPr>
          <a:xfrm>
            <a:off x="5968339" y="2753038"/>
            <a:ext cx="1260987" cy="1095068"/>
          </a:xfrm>
          <a:prstGeom prst="hexagon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六边形 18"/>
          <p:cNvSpPr/>
          <p:nvPr/>
        </p:nvSpPr>
        <p:spPr>
          <a:xfrm>
            <a:off x="5969645" y="1601281"/>
            <a:ext cx="1260987" cy="1095068"/>
          </a:xfrm>
          <a:prstGeom prst="hexagon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六边形 19"/>
          <p:cNvSpPr/>
          <p:nvPr/>
        </p:nvSpPr>
        <p:spPr>
          <a:xfrm>
            <a:off x="3891981" y="1601026"/>
            <a:ext cx="1260987" cy="1095068"/>
          </a:xfrm>
          <a:prstGeom prst="hexagon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六边形 20"/>
          <p:cNvSpPr/>
          <p:nvPr/>
        </p:nvSpPr>
        <p:spPr>
          <a:xfrm>
            <a:off x="7015705" y="1011577"/>
            <a:ext cx="1260987" cy="1095068"/>
          </a:xfrm>
          <a:prstGeom prst="hexagon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六边形 21"/>
          <p:cNvSpPr/>
          <p:nvPr/>
        </p:nvSpPr>
        <p:spPr>
          <a:xfrm>
            <a:off x="5968339" y="3881290"/>
            <a:ext cx="1260987" cy="1095068"/>
          </a:xfrm>
          <a:prstGeom prst="hexagon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六边形 22"/>
          <p:cNvSpPr/>
          <p:nvPr/>
        </p:nvSpPr>
        <p:spPr>
          <a:xfrm>
            <a:off x="1814055" y="3881290"/>
            <a:ext cx="1260987" cy="1095068"/>
          </a:xfrm>
          <a:prstGeom prst="hexagon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4475" y="943772"/>
            <a:ext cx="4477455" cy="4150668"/>
            <a:chOff x="4565" y="-1630"/>
            <a:chExt cx="15088" cy="13590"/>
          </a:xfrm>
        </p:grpSpPr>
        <p:pic>
          <p:nvPicPr>
            <p:cNvPr id="24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6" y="1650"/>
              <a:ext cx="5351" cy="4013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" y="5166"/>
              <a:ext cx="4858" cy="3758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6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4598">
              <a:off x="9516" y="-1630"/>
              <a:ext cx="4916" cy="3687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7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3" y="5003"/>
              <a:ext cx="5094" cy="3821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4" y="7973"/>
              <a:ext cx="4914" cy="3685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29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" y="8703"/>
              <a:ext cx="5222" cy="3257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30" name="图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0" y="-1339"/>
              <a:ext cx="5147" cy="3860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pic>
          <p:nvPicPr>
            <p:cNvPr id="31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1" y="4220"/>
              <a:ext cx="5342" cy="4006"/>
            </a:xfrm>
            <a:prstGeom prst="cloud">
              <a:avLst/>
            </a:prstGeom>
            <a:noFill/>
            <a:ln w="25400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</p:grpSp>
      <p:grpSp>
        <p:nvGrpSpPr>
          <p:cNvPr id="15" name="组合 14"/>
          <p:cNvGrpSpPr/>
          <p:nvPr/>
        </p:nvGrpSpPr>
        <p:grpSpPr>
          <a:xfrm rot="180000">
            <a:off x="54752" y="920377"/>
            <a:ext cx="1908957" cy="2328882"/>
            <a:chOff x="1060" y="2898"/>
            <a:chExt cx="6480" cy="7619"/>
          </a:xfrm>
        </p:grpSpPr>
        <p:grpSp>
          <p:nvGrpSpPr>
            <p:cNvPr id="39" name="淘宝网Chenying0907出品 5"/>
            <p:cNvGrpSpPr/>
            <p:nvPr/>
          </p:nvGrpSpPr>
          <p:grpSpPr>
            <a:xfrm rot="540000">
              <a:off x="1060" y="2898"/>
              <a:ext cx="5357" cy="3867"/>
              <a:chOff x="6326180" y="2637992"/>
              <a:chExt cx="4786434" cy="3976028"/>
            </a:xfrm>
          </p:grpSpPr>
          <p:sp>
            <p:nvSpPr>
              <p:cNvPr id="40" name="淘宝网Chenying0907出品 11"/>
              <p:cNvSpPr/>
              <p:nvPr/>
            </p:nvSpPr>
            <p:spPr>
              <a:xfrm rot="4566020">
                <a:off x="6731383" y="2232789"/>
                <a:ext cx="3976028" cy="4786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pic>
            <p:nvPicPr>
              <p:cNvPr id="41" name="淘宝网chenying0907出品 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72326">
                <a:off x="6443400" y="2650969"/>
                <a:ext cx="4559301" cy="3856830"/>
              </a:xfrm>
              <a:prstGeom prst="rect">
                <a:avLst/>
              </a:prstGeom>
              <a:ln>
                <a:noFill/>
              </a:ln>
              <a:effectLst>
                <a:outerShdw blurRad="50800" dist="139700" dir="10800000" algn="r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</p:grpSp>
        <p:grpSp>
          <p:nvGrpSpPr>
            <p:cNvPr id="36" name="淘宝网Chenying0907出品 2"/>
            <p:cNvGrpSpPr/>
            <p:nvPr/>
          </p:nvGrpSpPr>
          <p:grpSpPr>
            <a:xfrm rot="221085">
              <a:off x="1169" y="6585"/>
              <a:ext cx="3202" cy="3792"/>
              <a:chOff x="4932186" y="965771"/>
              <a:chExt cx="3602214" cy="4481933"/>
            </a:xfrm>
          </p:grpSpPr>
          <p:sp>
            <p:nvSpPr>
              <p:cNvPr id="37" name="淘宝网Chenying0907出品 10"/>
              <p:cNvSpPr/>
              <p:nvPr/>
            </p:nvSpPr>
            <p:spPr>
              <a:xfrm>
                <a:off x="4932188" y="974832"/>
                <a:ext cx="3602212" cy="41051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pic>
            <p:nvPicPr>
              <p:cNvPr id="38" name="淘宝网chenying0907出品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492326" y="1405631"/>
                <a:ext cx="4481933" cy="3602213"/>
              </a:xfrm>
              <a:prstGeom prst="rect">
                <a:avLst/>
              </a:prstGeom>
              <a:ln>
                <a:noFill/>
              </a:ln>
              <a:effectLst>
                <a:outerShdw blurRad="25400" dist="177800" dir="5400000" algn="t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</p:grpSp>
        <p:grpSp>
          <p:nvGrpSpPr>
            <p:cNvPr id="33" name="淘宝网Chenying0907出品 1"/>
            <p:cNvGrpSpPr/>
            <p:nvPr/>
          </p:nvGrpSpPr>
          <p:grpSpPr>
            <a:xfrm rot="21045331">
              <a:off x="4656" y="6445"/>
              <a:ext cx="2885" cy="4072"/>
              <a:chOff x="178250" y="313125"/>
              <a:chExt cx="4520750" cy="6138476"/>
            </a:xfrm>
          </p:grpSpPr>
          <p:sp>
            <p:nvSpPr>
              <p:cNvPr id="34" name="淘宝网Chenying0907出品 9"/>
              <p:cNvSpPr/>
              <p:nvPr/>
            </p:nvSpPr>
            <p:spPr>
              <a:xfrm>
                <a:off x="339376" y="400050"/>
                <a:ext cx="4359624" cy="6051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pic>
            <p:nvPicPr>
              <p:cNvPr id="35" name="淘宝网chenying0907出品 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630614" y="1121989"/>
                <a:ext cx="6138476" cy="4520748"/>
              </a:xfrm>
              <a:prstGeom prst="rect">
                <a:avLst/>
              </a:prstGeom>
              <a:ln>
                <a:noFill/>
              </a:ln>
              <a:effectLst>
                <a:outerShdw sx="102000" sy="102000" algn="ctr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</p:grpSp>
      </p:grpSp>
      <p:pic>
        <p:nvPicPr>
          <p:cNvPr id="1026" name="Picture 2" descr="农耕文化主题整合思维导图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84" y="1469459"/>
            <a:ext cx="4460290" cy="353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9"/>
          <p:cNvSpPr/>
          <p:nvPr/>
        </p:nvSpPr>
        <p:spPr>
          <a:xfrm>
            <a:off x="2376599" y="205771"/>
            <a:ext cx="4996799" cy="491066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因生之需而</a:t>
            </a:r>
            <a:r>
              <a:rPr lang="zh-CN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开发</a:t>
            </a:r>
            <a: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农耕文化校本课程</a:t>
            </a:r>
            <a:endParaRPr lang="zh-CN" altLang="en-US" b="1" noProof="1" dirty="0" smtClean="0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文本框 99"/>
          <p:cNvSpPr/>
          <p:nvPr/>
        </p:nvSpPr>
        <p:spPr>
          <a:xfrm>
            <a:off x="2955449" y="162086"/>
            <a:ext cx="4971098" cy="552123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1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  <a:hlinkClick r:id="rId2" action="ppaction://hlinkfile"/>
              </a:rPr>
              <a:t>因地制宜而开发</a:t>
            </a:r>
            <a:r>
              <a:rPr lang="en-US" altLang="zh-CN" sz="21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—</a:t>
            </a:r>
            <a:r>
              <a:rPr lang="zh-CN" altLang="en-US" sz="2100" b="1" noProof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非遗校本课程群</a:t>
            </a:r>
            <a:endParaRPr lang="zh-CN" altLang="en-US" sz="2100" b="1" noProof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25" y="564334"/>
            <a:ext cx="967493" cy="128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25" y="3837037"/>
            <a:ext cx="1719987" cy="1289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56" y="2805733"/>
            <a:ext cx="1719987" cy="1289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2" y="1753795"/>
            <a:ext cx="1719987" cy="1289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0" y="1816666"/>
            <a:ext cx="967493" cy="128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78" y="713590"/>
            <a:ext cx="1719987" cy="1289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7" y="3853510"/>
            <a:ext cx="1719987" cy="128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92" y="2766883"/>
            <a:ext cx="1719987" cy="128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" y="1714945"/>
            <a:ext cx="1719987" cy="128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7" y="618975"/>
            <a:ext cx="1719987" cy="128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439" y="4058893"/>
            <a:ext cx="1229486" cy="1031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448" y="3106656"/>
            <a:ext cx="1194701" cy="989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03" y="775711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15" y="1964027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09" y="761076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09" y="1908631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02" y="3143611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08" y="3143611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15" y="4323194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09" y="4331926"/>
            <a:ext cx="1438151" cy="1078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99"/>
          <p:cNvSpPr/>
          <p:nvPr/>
        </p:nvSpPr>
        <p:spPr>
          <a:xfrm>
            <a:off x="2376599" y="205771"/>
            <a:ext cx="4996799" cy="490776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适校之性而</a:t>
            </a:r>
            <a:r>
              <a:rPr lang="zh-CN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开发</a:t>
            </a:r>
            <a: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创客校本课程群</a:t>
            </a:r>
            <a:endParaRPr lang="zh-CN" altLang="en-US" b="1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  <p:pic>
        <p:nvPicPr>
          <p:cNvPr id="2050" name="Picture 2" descr="创客精神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7" y="800419"/>
            <a:ext cx="47021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Z}0RLA(IMM0OXWY4T)$G2$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1590"/>
            <a:ext cx="36099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351905" y="3661410"/>
            <a:ext cx="2593975" cy="1198880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square">
            <a:spAutoFit/>
          </a:bodyPr>
          <a:p>
            <a:r>
              <a:rPr lang="zh-CN" altLang="zh-CN" sz="2400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</a:t>
            </a:r>
            <a:r>
              <a:rPr lang="zh-CN" altLang="zh-CN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团队分组的形式完成</a:t>
            </a:r>
            <a:r>
              <a:rPr lang="en-US" altLang="zh-CN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STEAM</a:t>
            </a:r>
            <a:r>
              <a:rPr lang="zh-CN" altLang="zh-CN" sz="2400" b="1" kern="1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主题活动的探索研究</a:t>
            </a:r>
            <a:endParaRPr lang="zh-CN" altLang="en-US" sz="2400" b="1" kern="1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0">
            <a:off x="364490" y="3377565"/>
            <a:ext cx="5888990" cy="1603375"/>
            <a:chOff x="394" y="2696"/>
            <a:chExt cx="13618" cy="5290"/>
          </a:xfrm>
        </p:grpSpPr>
        <p:pic>
          <p:nvPicPr>
            <p:cNvPr id="22" name="图片 2" descr="14906567919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74" y="5985"/>
              <a:ext cx="2639" cy="1975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7" descr="IMG_057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5" y="2726"/>
              <a:ext cx="2644" cy="1974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23" descr="149065675066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6" y="5017"/>
              <a:ext cx="2524" cy="1891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5" descr="IMG_057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" y="2696"/>
              <a:ext cx="2671" cy="1996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6" descr="IMG_057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8" y="2706"/>
              <a:ext cx="2676" cy="1997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9" descr="IMG_06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4" y="4907"/>
              <a:ext cx="2297" cy="3079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图片 11" descr="IMG_20151208_14545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2" y="2726"/>
              <a:ext cx="2679" cy="2009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12" descr="IMG_20151208_15084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11" y="5976"/>
              <a:ext cx="2681" cy="2010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图片 13" descr="IMG_20151208_15154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84" y="5017"/>
              <a:ext cx="2490" cy="1867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2289"/>
          <a:stretch>
            <a:fillRect/>
          </a:stretch>
        </p:blipFill>
        <p:spPr>
          <a:xfrm>
            <a:off x="1273175" y="238125"/>
            <a:ext cx="6727190" cy="466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84"/>
          <p:cNvSpPr txBox="1"/>
          <p:nvPr/>
        </p:nvSpPr>
        <p:spPr>
          <a:xfrm>
            <a:off x="1403439" y="696891"/>
            <a:ext cx="6135737" cy="26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buNone/>
            </a:pPr>
            <a:r>
              <a:rPr lang="zh-CN" altLang="en-US" sz="1705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形成核心素养校本表达</a:t>
            </a:r>
            <a:endParaRPr lang="zh-CN" altLang="en-US" sz="1705" b="1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69082" y="949152"/>
            <a:ext cx="8780046" cy="1004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indent="325120" eaLnBrk="1" latinLnBrk="0" hangingPunct="1">
              <a:lnSpc>
                <a:spcPct val="170000"/>
              </a:lnSpc>
              <a:spcBef>
                <a:spcPts val="0"/>
              </a:spcBef>
              <a:buNone/>
              <a:extLst>
                <a:ext uri="{35155182-B16C-46BC-9424-99874614C6A1}">
                  <wpsdc:indentchars xmlns:wpsdc="http://www.wps.cn/officeDocument/2017/drawingmlCustomData" val="200" checksum="948422913"/>
                </a:ext>
              </a:extLst>
            </a:pPr>
            <a:r>
              <a:rPr lang="zh-CN" altLang="en-US" sz="1280" kern="5000" dirty="0">
                <a:solidFill>
                  <a:schemeClr val="tx1"/>
                </a:solidFill>
                <a:cs typeface="Arial" panose="020B0604020202020204" pitchFamily="34" charset="0"/>
                <a:sym typeface="Arial" panose="020B0604020202020204" pitchFamily="34" charset="0"/>
              </a:rPr>
              <a:t>基于对《中国学生发展核心素养》学习和理解，结合我校的“至善求真，适性扬才”的办学理念，在进行城镇化进程中学校、教师、学生的需求评估后，我校以“上善明真，健美智创”为育人目标，从五个向度将这一目标具体化，对官方核心素养进行了如下的校本化理解和解读。</a:t>
            </a:r>
            <a:endParaRPr lang="zh-CN" altLang="en-US" sz="1280" kern="5000" dirty="0">
              <a:solidFill>
                <a:schemeClr val="tx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971600" y="1953658"/>
          <a:ext cx="7311390" cy="303657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938463"/>
                <a:gridCol w="1291969"/>
                <a:gridCol w="1250670"/>
                <a:gridCol w="1328837"/>
                <a:gridCol w="1407003"/>
                <a:gridCol w="1094336"/>
              </a:tblGrid>
              <a:tr h="368935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b="1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育人目标：上善明真，健美智创</a:t>
                      </a:r>
                      <a:endParaRPr lang="en-US" altLang="en-US" sz="13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768" marR="48768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35280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基于核心素养的“五向”形象特质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24790">
                <a:tc row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300"/>
                        <a:t>核心素养官方阐释三大领域六大素养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自主发展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文化基础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社会参与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81788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学会学习</a:t>
                      </a:r>
                      <a:endParaRPr lang="en-US" sz="1300"/>
                    </a:p>
                    <a:p>
                      <a:pPr indent="0" algn="ctr">
                        <a:buNone/>
                      </a:pPr>
                      <a:r>
                        <a:rPr lang="en-US" sz="1300"/>
                        <a:t>健康生活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人文底蕴</a:t>
                      </a:r>
                      <a:endParaRPr lang="en-US" sz="1300"/>
                    </a:p>
                    <a:p>
                      <a:pPr indent="0" algn="ctr">
                        <a:buNone/>
                      </a:pPr>
                      <a:r>
                        <a:rPr lang="en-US" sz="1300"/>
                        <a:t>科学精神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责任担当</a:t>
                      </a:r>
                      <a:endParaRPr lang="en-US" sz="1300"/>
                    </a:p>
                    <a:p>
                      <a:pPr indent="0" algn="ctr">
                        <a:buNone/>
                      </a:pPr>
                      <a:r>
                        <a:rPr lang="en-US" sz="1300"/>
                        <a:t>实践创新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96240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dirty="0" err="1"/>
                        <a:t>核心素养</a:t>
                      </a:r>
                      <a:endParaRPr lang="en-US" sz="1300" dirty="0" err="1"/>
                    </a:p>
                    <a:p>
                      <a:pPr indent="0" algn="ctr">
                        <a:buNone/>
                      </a:pPr>
                      <a:r>
                        <a:rPr lang="en-US" sz="1300" dirty="0" err="1"/>
                        <a:t>校本理解</a:t>
                      </a:r>
                      <a:endParaRPr lang="en-US" altLang="en-US" sz="1300" dirty="0"/>
                    </a:p>
                  </a:txBody>
                  <a:tcPr marL="48768" marR="48768" marT="0" marB="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300" b="1"/>
                        <a:t>学力（向上）</a:t>
                      </a:r>
                      <a:endParaRPr lang="en-US" altLang="en-US" sz="1300" b="1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B5E2ED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300" b="1"/>
                        <a:t>身心（向美）</a:t>
                      </a:r>
                      <a:endParaRPr lang="en-US" altLang="en-US" sz="1300" b="1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B5E2ED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300" b="1"/>
                        <a:t>学识（向真）</a:t>
                      </a:r>
                      <a:endParaRPr lang="en-US" altLang="en-US" sz="1300" b="1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B5E2ED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300" b="1"/>
                        <a:t>品格（向善）</a:t>
                      </a:r>
                      <a:endParaRPr lang="en-US" altLang="en-US" sz="1300" b="1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B5E2ED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300" b="1" dirty="0" err="1"/>
                        <a:t>行动（向新</a:t>
                      </a:r>
                      <a:r>
                        <a:rPr lang="en-US" sz="1300" b="1" dirty="0"/>
                        <a:t>）</a:t>
                      </a:r>
                      <a:endParaRPr lang="en-US" altLang="en-US" sz="1300" b="1" dirty="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B5E2ED"/>
                    </a:solidFill>
                  </a:tcPr>
                </a:tc>
              </a:tr>
              <a:tr h="22352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乐学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好习惯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崇文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与自我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创新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善学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健身体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重理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与他人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实践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22885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学会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全人格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跨界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与社会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合作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2352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恒学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有特长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融通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/>
                        <a:t>与自然</a:t>
                      </a:r>
                      <a:endParaRPr lang="en-US" altLang="en-US" sz="130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300" dirty="0" err="1"/>
                        <a:t>分享</a:t>
                      </a:r>
                      <a:endParaRPr lang="en-US" altLang="en-US" sz="1300" dirty="0"/>
                    </a:p>
                  </a:txBody>
                  <a:tcPr marL="48768" marR="48768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9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4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24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47160" y="882236"/>
            <a:ext cx="3206327" cy="369332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b="1" kern="100" dirty="0" smtClean="0">
                <a:cs typeface="Times New Roman" panose="02020603050405020304" pitchFamily="18" charset="0"/>
              </a:rPr>
              <a:t>一</a:t>
            </a:r>
            <a:r>
              <a:rPr lang="zh-CN" altLang="zh-CN" b="1" kern="100" dirty="0">
                <a:cs typeface="Times New Roman" panose="02020603050405020304" pitchFamily="18" charset="0"/>
              </a:rPr>
              <a:t>是绘画表达，再现感恩之行</a:t>
            </a:r>
            <a:endParaRPr lang="zh-CN" altLang="en-US" b="1" kern="100" dirty="0">
              <a:cs typeface="Times New Roman" panose="02020603050405020304" pitchFamily="18" charset="0"/>
            </a:endParaRPr>
          </a:p>
        </p:txBody>
      </p:sp>
      <p:sp>
        <p:nvSpPr>
          <p:cNvPr id="18" name="心形 17"/>
          <p:cNvSpPr/>
          <p:nvPr/>
        </p:nvSpPr>
        <p:spPr>
          <a:xfrm>
            <a:off x="50433" y="1255719"/>
            <a:ext cx="1785745" cy="1249244"/>
          </a:xfrm>
          <a:prstGeom prst="hear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9" name="心形 18"/>
          <p:cNvSpPr/>
          <p:nvPr/>
        </p:nvSpPr>
        <p:spPr>
          <a:xfrm rot="1232102">
            <a:off x="4" y="2819047"/>
            <a:ext cx="1785745" cy="1249244"/>
          </a:xfrm>
          <a:prstGeom prst="hear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0" name="心形 19"/>
          <p:cNvSpPr/>
          <p:nvPr/>
        </p:nvSpPr>
        <p:spPr>
          <a:xfrm rot="20860666">
            <a:off x="1475220" y="1985623"/>
            <a:ext cx="1785745" cy="1249244"/>
          </a:xfrm>
          <a:prstGeom prst="hear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1" name="心形 20"/>
          <p:cNvSpPr/>
          <p:nvPr/>
        </p:nvSpPr>
        <p:spPr>
          <a:xfrm rot="1217964">
            <a:off x="3031763" y="1439779"/>
            <a:ext cx="1785745" cy="1249244"/>
          </a:xfrm>
          <a:prstGeom prst="hear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2" name="心形 21"/>
          <p:cNvSpPr/>
          <p:nvPr/>
        </p:nvSpPr>
        <p:spPr>
          <a:xfrm rot="20616476">
            <a:off x="735181" y="3893893"/>
            <a:ext cx="1785745" cy="1249244"/>
          </a:xfrm>
          <a:prstGeom prst="hear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3" name="心形 22"/>
          <p:cNvSpPr/>
          <p:nvPr/>
        </p:nvSpPr>
        <p:spPr>
          <a:xfrm rot="1565641">
            <a:off x="2490291" y="3717181"/>
            <a:ext cx="1785745" cy="1249244"/>
          </a:xfrm>
          <a:prstGeom prst="hear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4" name="心形 23"/>
          <p:cNvSpPr/>
          <p:nvPr/>
        </p:nvSpPr>
        <p:spPr>
          <a:xfrm rot="19507154">
            <a:off x="5008278" y="1360999"/>
            <a:ext cx="1785745" cy="1249244"/>
          </a:xfrm>
          <a:prstGeom prst="hear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5" name="心形 24"/>
          <p:cNvSpPr/>
          <p:nvPr/>
        </p:nvSpPr>
        <p:spPr>
          <a:xfrm>
            <a:off x="3814245" y="2786401"/>
            <a:ext cx="1785745" cy="1249244"/>
          </a:xfrm>
          <a:prstGeom prst="hear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6" name="心形 25"/>
          <p:cNvSpPr/>
          <p:nvPr/>
        </p:nvSpPr>
        <p:spPr>
          <a:xfrm rot="2298177">
            <a:off x="6450206" y="1264549"/>
            <a:ext cx="1785745" cy="1249244"/>
          </a:xfrm>
          <a:prstGeom prst="hear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7" name="心形 26"/>
          <p:cNvSpPr/>
          <p:nvPr/>
        </p:nvSpPr>
        <p:spPr>
          <a:xfrm>
            <a:off x="4984447" y="3894256"/>
            <a:ext cx="1785745" cy="1249244"/>
          </a:xfrm>
          <a:prstGeom prst="hear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8" name="心形 27"/>
          <p:cNvSpPr/>
          <p:nvPr/>
        </p:nvSpPr>
        <p:spPr>
          <a:xfrm rot="20665537">
            <a:off x="6193669" y="2637196"/>
            <a:ext cx="1785745" cy="1249244"/>
          </a:xfrm>
          <a:prstGeom prst="hear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9" name="心形 28"/>
          <p:cNvSpPr/>
          <p:nvPr/>
        </p:nvSpPr>
        <p:spPr>
          <a:xfrm rot="20045691">
            <a:off x="7342755" y="3793165"/>
            <a:ext cx="1785745" cy="1249244"/>
          </a:xfrm>
          <a:prstGeom prst="hear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6" name="文本框 99"/>
          <p:cNvSpPr/>
          <p:nvPr/>
        </p:nvSpPr>
        <p:spPr>
          <a:xfrm>
            <a:off x="2131378" y="174309"/>
            <a:ext cx="5192078" cy="55205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成人之美</a:t>
            </a:r>
            <a:r>
              <a:rPr lang="zh-CN" altLang="zh-CN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而开发</a:t>
            </a:r>
            <a:r>
              <a:rPr lang="en-US" altLang="zh-CN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《彩笔绘恩心》课程</a:t>
            </a:r>
            <a:endParaRPr lang="zh-CN" altLang="en-US" sz="2100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6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70047" y="848203"/>
            <a:ext cx="3206327" cy="369332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二是美术言心，献上感恩之</a:t>
            </a:r>
            <a:r>
              <a:rPr lang="zh-CN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礼</a:t>
            </a:r>
            <a:endParaRPr lang="zh-CN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" y="848648"/>
            <a:ext cx="1352345" cy="1803125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915">
            <a:off x="559534" y="1955468"/>
            <a:ext cx="1166992" cy="1555989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0" y="1116403"/>
            <a:ext cx="1450627" cy="1934168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6718">
            <a:off x="4193390" y="3625552"/>
            <a:ext cx="1302558" cy="1736744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94" y="3108574"/>
            <a:ext cx="1411821" cy="1882427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879">
            <a:off x="74310" y="3441541"/>
            <a:ext cx="1221820" cy="1629092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7">
            <a:off x="2663355" y="3545674"/>
            <a:ext cx="1210798" cy="1614397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544">
            <a:off x="2776601" y="1665405"/>
            <a:ext cx="1465169" cy="1953557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2427">
            <a:off x="5982460" y="2920115"/>
            <a:ext cx="1485350" cy="1980465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0" y="1435735"/>
            <a:ext cx="1783080" cy="2377440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352">
            <a:off x="7425967" y="2846893"/>
            <a:ext cx="1595184" cy="2126912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0977">
            <a:off x="5872037" y="1018177"/>
            <a:ext cx="1467445" cy="1956593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332">
            <a:off x="7488379" y="830878"/>
            <a:ext cx="1401003" cy="1868003"/>
          </a:xfrm>
          <a:prstGeom prst="ellipse">
            <a:avLst/>
          </a:prstGeom>
          <a:ln w="63500" cap="rnd">
            <a:solidFill>
              <a:schemeClr val="bg1"/>
            </a:solidFill>
            <a:prstDash val="solid"/>
          </a:ln>
          <a:effectLst>
            <a:glow rad="101600">
              <a:schemeClr val="bg1">
                <a:lumMod val="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文本框 99"/>
          <p:cNvSpPr/>
          <p:nvPr/>
        </p:nvSpPr>
        <p:spPr>
          <a:xfrm>
            <a:off x="2131378" y="174309"/>
            <a:ext cx="5192078" cy="55205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成人之美</a:t>
            </a:r>
            <a:r>
              <a:rPr lang="zh-CN" altLang="zh-CN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而开发</a:t>
            </a:r>
            <a:r>
              <a:rPr lang="en-US" altLang="zh-CN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《彩笔绘恩心》课程</a:t>
            </a:r>
            <a:endParaRPr lang="zh-CN" altLang="en-US" sz="2100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6247" y="836773"/>
            <a:ext cx="3206327" cy="369332"/>
          </a:xfrm>
          <a:prstGeom prst="rect">
            <a:avLst/>
          </a:prstGeom>
          <a:solidFill>
            <a:srgbClr val="FFC000"/>
          </a:solidFill>
          <a:ln>
            <a:solidFill>
              <a:srgbClr val="9933FF"/>
            </a:solidFill>
          </a:ln>
        </p:spPr>
        <p:txBody>
          <a:bodyPr wrap="none">
            <a:spAutoFit/>
          </a:bodyPr>
          <a:lstStyle/>
          <a:p>
            <a:r>
              <a:rPr lang="zh-CN" altLang="zh-CN" b="1" dirty="0"/>
              <a:t>三是文字描述，抒发感恩之</a:t>
            </a:r>
            <a:r>
              <a:rPr lang="zh-CN" altLang="zh-CN" b="1" dirty="0" smtClean="0"/>
              <a:t>情</a:t>
            </a:r>
            <a:endParaRPr lang="zh-CN" altLang="zh-CN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6" y="1659196"/>
            <a:ext cx="1974494" cy="1513712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" y="3401372"/>
            <a:ext cx="1925638" cy="1499067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87" y="3763399"/>
            <a:ext cx="1533674" cy="1174142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60" y="3888625"/>
            <a:ext cx="1481556" cy="1124129"/>
          </a:xfrm>
          <a:prstGeom prst="teardrop">
            <a:avLst>
              <a:gd name="adj" fmla="val 100331"/>
            </a:avLst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72" y="3800500"/>
            <a:ext cx="1520798" cy="1099940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87" y="2156952"/>
            <a:ext cx="1474273" cy="1334968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47" y="837198"/>
            <a:ext cx="1635577" cy="1124129"/>
          </a:xfrm>
          <a:prstGeom prst="teardrop">
            <a:avLst>
              <a:gd name="adj" fmla="val 100331"/>
            </a:avLst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62" y="2391982"/>
            <a:ext cx="1529209" cy="1099940"/>
          </a:xfrm>
          <a:prstGeom prst="teardrop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24" y="1045232"/>
            <a:ext cx="1872665" cy="1477211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40" y="2416049"/>
            <a:ext cx="1785446" cy="1472574"/>
          </a:xfrm>
          <a:prstGeom prst="horizontalScroll">
            <a:avLst/>
          </a:prstGeom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99"/>
          <p:cNvSpPr/>
          <p:nvPr/>
        </p:nvSpPr>
        <p:spPr>
          <a:xfrm>
            <a:off x="2131378" y="174309"/>
            <a:ext cx="5192078" cy="552050"/>
          </a:xfrm>
          <a:prstGeom prst="doubleWav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成人之美</a:t>
            </a:r>
            <a:r>
              <a:rPr lang="zh-CN" altLang="zh-CN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而开发</a:t>
            </a:r>
            <a:r>
              <a:rPr lang="en-US" altLang="zh-CN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1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《彩笔绘恩心》课程</a:t>
            </a:r>
            <a:endParaRPr lang="zh-CN" altLang="en-US" sz="2100" noProof="1">
              <a:ln w="0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38" y="47677"/>
            <a:ext cx="9002948" cy="50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35238" y="673651"/>
            <a:ext cx="3496865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3300" b="1" dirty="0" smtClean="0">
                <a:solidFill>
                  <a:srgbClr val="6A9ED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问题与思考</a:t>
            </a:r>
            <a:endParaRPr lang="en-US" altLang="zh-CN" sz="3300" b="1" dirty="0">
              <a:solidFill>
                <a:srgbClr val="6A9ED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2" name="TextBox 3"/>
          <p:cNvSpPr/>
          <p:nvPr/>
        </p:nvSpPr>
        <p:spPr>
          <a:xfrm>
            <a:off x="3438763" y="1907622"/>
            <a:ext cx="3348038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课程理念</a:t>
            </a:r>
            <a:r>
              <a:rPr lang="zh-CN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与具体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行动的对接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核心素养</a:t>
            </a:r>
            <a:r>
              <a:rPr lang="zh-CN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与校本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表达的落地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3.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理实共生</a:t>
            </a:r>
            <a:r>
              <a:rPr lang="zh-CN" altLang="zh-CN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与成果</a:t>
            </a:r>
            <a:r>
              <a:rPr lang="zh-CN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提炼的融合</a:t>
            </a:r>
            <a:endParaRPr lang="zh-CN" altLang="en-US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36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941" y="2004061"/>
            <a:ext cx="982266" cy="9834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7" name="TextBox 6"/>
          <p:cNvSpPr/>
          <p:nvPr/>
        </p:nvSpPr>
        <p:spPr>
          <a:xfrm>
            <a:off x="3438763" y="3224927"/>
            <a:ext cx="3456384" cy="133882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1</a:t>
            </a:r>
            <a:r>
              <a:rPr lang="en-US" dirty="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.</a:t>
            </a:r>
            <a:r>
              <a:rPr lang="zh-CN" altLang="zh-CN" kern="1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提升教师的课程建构力</a:t>
            </a:r>
            <a:endParaRPr lang="zh-CN" altLang="zh-CN" kern="1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2.</a:t>
            </a:r>
            <a:r>
              <a:rPr lang="zh-CN" altLang="zh-CN" kern="1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提升目标的有效转化力</a:t>
            </a:r>
            <a:endParaRPr lang="zh-CN" altLang="zh-CN" kern="1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dirty="0">
                <a:solidFill>
                  <a:schemeClr val="accent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3.</a:t>
            </a:r>
            <a:r>
              <a:rPr lang="zh-CN" altLang="zh-CN" kern="1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提升研究的成果提炼力</a:t>
            </a:r>
            <a:endParaRPr lang="zh-CN" altLang="zh-CN" kern="1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536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102" y="3528060"/>
            <a:ext cx="897731" cy="7500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9" name="圆角矩形 8"/>
          <p:cNvSpPr/>
          <p:nvPr/>
        </p:nvSpPr>
        <p:spPr>
          <a:xfrm>
            <a:off x="2142177" y="1865948"/>
            <a:ext cx="4860131" cy="122991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7F7F7F"/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zh-CN" sz="1350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70" name="直接连接符 10"/>
          <p:cNvSpPr/>
          <p:nvPr/>
        </p:nvSpPr>
        <p:spPr>
          <a:xfrm>
            <a:off x="3276839" y="1865948"/>
            <a:ext cx="0" cy="1229916"/>
          </a:xfrm>
          <a:prstGeom prst="line">
            <a:avLst/>
          </a:prstGeom>
          <a:ln w="19050" cap="flat" cmpd="sng">
            <a:solidFill>
              <a:srgbClr val="7F7F7F"/>
            </a:solidFill>
            <a:prstDash val="sysDash"/>
            <a:headEnd type="none" w="med" len="med"/>
            <a:tailEnd type="none" w="med" len="med"/>
          </a:ln>
        </p:spPr>
      </p:sp>
      <p:sp>
        <p:nvSpPr>
          <p:cNvPr id="15371" name="圆角矩形 11"/>
          <p:cNvSpPr/>
          <p:nvPr/>
        </p:nvSpPr>
        <p:spPr>
          <a:xfrm>
            <a:off x="2142177" y="3311366"/>
            <a:ext cx="4860131" cy="122991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endParaRPr lang="zh-CN" altLang="zh-CN" sz="1350" dirty="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372" name="直接连接符 12"/>
          <p:cNvSpPr/>
          <p:nvPr/>
        </p:nvSpPr>
        <p:spPr>
          <a:xfrm>
            <a:off x="3276839" y="3311366"/>
            <a:ext cx="0" cy="1229916"/>
          </a:xfrm>
          <a:prstGeom prst="line">
            <a:avLst/>
          </a:prstGeom>
          <a:ln w="19050" cap="flat" cmpd="sng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</p:sp>
      <p:sp>
        <p:nvSpPr>
          <p:cNvPr id="15364" name="直接连接符 4"/>
          <p:cNvSpPr/>
          <p:nvPr/>
        </p:nvSpPr>
        <p:spPr>
          <a:xfrm>
            <a:off x="5572605" y="943453"/>
            <a:ext cx="3378041" cy="476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5365" name="直接连接符 5"/>
          <p:cNvSpPr/>
          <p:nvPr/>
        </p:nvSpPr>
        <p:spPr>
          <a:xfrm>
            <a:off x="60488" y="942976"/>
            <a:ext cx="3118961" cy="476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362" grpId="0"/>
      <p:bldP spid="15367" grpId="0"/>
      <p:bldP spid="15369" grpId="0" animBg="1"/>
      <p:bldP spid="1537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53" y="62310"/>
            <a:ext cx="9002948" cy="50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8152" y="2586408"/>
            <a:ext cx="4415441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06" y="217953"/>
            <a:ext cx="1976042" cy="35106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35005" y="1448798"/>
            <a:ext cx="5121728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625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敬请指导</a:t>
            </a:r>
            <a:endParaRPr lang="zh-CN" altLang="en-US" sz="8625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3" y="2495147"/>
            <a:ext cx="2581334" cy="2648355"/>
          </a:xfrm>
          <a:custGeom>
            <a:avLst/>
            <a:gdLst>
              <a:gd name="connsiteX0" fmla="*/ 0 w 2501341"/>
              <a:gd name="connsiteY0" fmla="*/ 0 h 2283645"/>
              <a:gd name="connsiteX1" fmla="*/ 1636983 w 2501341"/>
              <a:gd name="connsiteY1" fmla="*/ 0 h 2283645"/>
              <a:gd name="connsiteX2" fmla="*/ 1636983 w 2501341"/>
              <a:gd name="connsiteY2" fmla="*/ 496997 h 2283645"/>
              <a:gd name="connsiteX3" fmla="*/ 2501341 w 2501341"/>
              <a:gd name="connsiteY3" fmla="*/ 496997 h 2283645"/>
              <a:gd name="connsiteX4" fmla="*/ 2501341 w 2501341"/>
              <a:gd name="connsiteY4" fmla="*/ 2283645 h 2283645"/>
              <a:gd name="connsiteX5" fmla="*/ 0 w 2501341"/>
              <a:gd name="connsiteY5" fmla="*/ 2283645 h 228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1341" h="2283645">
                <a:moveTo>
                  <a:pt x="0" y="0"/>
                </a:moveTo>
                <a:lnTo>
                  <a:pt x="1636983" y="0"/>
                </a:lnTo>
                <a:lnTo>
                  <a:pt x="1636983" y="496997"/>
                </a:lnTo>
                <a:lnTo>
                  <a:pt x="2501341" y="496997"/>
                </a:lnTo>
                <a:lnTo>
                  <a:pt x="2501341" y="2283645"/>
                </a:lnTo>
                <a:lnTo>
                  <a:pt x="0" y="2283645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4" y="118747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  <a:endPara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隶书" charset="0"/>
                <a:ea typeface="迷你简隶书" charset="0"/>
              </a:endParaRP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  <a:endParaRPr lang="zh-CN" altLang="en-US" sz="3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50" y="411511"/>
            <a:ext cx="1358035" cy="18786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636262" y="1543686"/>
            <a:ext cx="1606236" cy="1459230"/>
            <a:chOff x="8708" y="2828"/>
            <a:chExt cx="2529" cy="2298"/>
          </a:xfrm>
        </p:grpSpPr>
        <p:pic>
          <p:nvPicPr>
            <p:cNvPr id="159764" name="图片 21" descr="音乐组王粲组长在汇报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8" y="2828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0" name="文本框 1"/>
            <p:cNvSpPr txBox="1"/>
            <p:nvPr/>
          </p:nvSpPr>
          <p:spPr>
            <a:xfrm>
              <a:off x="8766" y="4690"/>
              <a:ext cx="2471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音乐组王粲组长汇报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400925" y="1543051"/>
            <a:ext cx="1599891" cy="1461451"/>
            <a:chOff x="11565" y="2675"/>
            <a:chExt cx="2518" cy="2301"/>
          </a:xfrm>
        </p:grpSpPr>
        <p:pic>
          <p:nvPicPr>
            <p:cNvPr id="7" name="图片 13" descr="体育组谢丰组长在汇报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65" y="2675"/>
              <a:ext cx="2495" cy="1873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3" name="文本框 2"/>
            <p:cNvSpPr txBox="1"/>
            <p:nvPr/>
          </p:nvSpPr>
          <p:spPr>
            <a:xfrm>
              <a:off x="11613" y="4540"/>
              <a:ext cx="2470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体育组谢丰组长汇报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36991" y="1514475"/>
            <a:ext cx="1599255" cy="1432876"/>
            <a:chOff x="5875" y="2825"/>
            <a:chExt cx="2517" cy="2256"/>
          </a:xfrm>
        </p:grpSpPr>
        <p:pic>
          <p:nvPicPr>
            <p:cNvPr id="159758" name="图片 8" descr="三英组韩翠组长在汇报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5" y="2825"/>
              <a:ext cx="2495" cy="1873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6" name="文本框 3"/>
            <p:cNvSpPr txBox="1"/>
            <p:nvPr/>
          </p:nvSpPr>
          <p:spPr>
            <a:xfrm>
              <a:off x="5922" y="4645"/>
              <a:ext cx="2470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英语组韩翠组长汇报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50828" y="1463677"/>
            <a:ext cx="1610675" cy="1466212"/>
            <a:chOff x="395" y="2828"/>
            <a:chExt cx="2537" cy="2308"/>
          </a:xfrm>
        </p:grpSpPr>
        <p:pic>
          <p:nvPicPr>
            <p:cNvPr id="159759" name="图片 9" descr="三语组郑颖组长在汇报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" y="2828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9" name="文本框 4"/>
            <p:cNvSpPr txBox="1"/>
            <p:nvPr/>
          </p:nvSpPr>
          <p:spPr>
            <a:xfrm>
              <a:off x="460" y="4700"/>
              <a:ext cx="2472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三语组郑颖组长汇报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982788" y="1504000"/>
            <a:ext cx="1723704" cy="1430655"/>
            <a:chOff x="3123" y="2828"/>
            <a:chExt cx="2715" cy="2253"/>
          </a:xfrm>
        </p:grpSpPr>
        <p:pic>
          <p:nvPicPr>
            <p:cNvPr id="159761" name="图片 12" descr="四数组李丹丹组长在汇报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3" y="2828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62" name="文本框 5"/>
            <p:cNvSpPr txBox="1"/>
            <p:nvPr/>
          </p:nvSpPr>
          <p:spPr>
            <a:xfrm>
              <a:off x="3123" y="4645"/>
              <a:ext cx="2715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四数组李丹丹组长汇报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3713" y="3092454"/>
            <a:ext cx="2646692" cy="1586863"/>
            <a:chOff x="862" y="5263"/>
            <a:chExt cx="4166" cy="2498"/>
          </a:xfrm>
        </p:grpSpPr>
        <p:pic>
          <p:nvPicPr>
            <p:cNvPr id="159763" name="图片 14" descr="吴春燕老师进行教研组建设专题引领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5" y="5263"/>
              <a:ext cx="2749" cy="2063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65" name="文本框 7"/>
            <p:cNvSpPr txBox="1"/>
            <p:nvPr/>
          </p:nvSpPr>
          <p:spPr>
            <a:xfrm>
              <a:off x="862" y="7325"/>
              <a:ext cx="4166" cy="4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吴春燕老师进行教研组建设专题引领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558320" y="3067781"/>
            <a:ext cx="1856644" cy="1644802"/>
            <a:chOff x="6143" y="5263"/>
            <a:chExt cx="2540" cy="2251"/>
          </a:xfrm>
        </p:grpSpPr>
        <p:pic>
          <p:nvPicPr>
            <p:cNvPr id="159760" name="图片 10" descr="盛校长为获奖教研组颁奖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43" y="5263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68" name="文本框 8"/>
            <p:cNvSpPr txBox="1"/>
            <p:nvPr/>
          </p:nvSpPr>
          <p:spPr>
            <a:xfrm>
              <a:off x="6223" y="7135"/>
              <a:ext cx="2460" cy="3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盛校长为获奖组长颁奖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65850" y="3145542"/>
            <a:ext cx="2044700" cy="1595980"/>
            <a:chOff x="11100" y="5263"/>
            <a:chExt cx="2495" cy="2265"/>
          </a:xfrm>
        </p:grpSpPr>
        <p:pic>
          <p:nvPicPr>
            <p:cNvPr id="159757" name="图片 3" descr="获奖组长合影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00" y="5263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71" name="文本框 9"/>
            <p:cNvSpPr txBox="1"/>
            <p:nvPr/>
          </p:nvSpPr>
          <p:spPr>
            <a:xfrm>
              <a:off x="11613" y="7135"/>
              <a:ext cx="1728" cy="3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获奖组长合影</a:t>
              </a:r>
              <a:endParaRPr lang="zh-CN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动作按钮: 上一张 1">
            <a:hlinkClick r:id="rId11" action="ppaction://hlinksldjump"/>
          </p:cNvPr>
          <p:cNvSpPr/>
          <p:nvPr/>
        </p:nvSpPr>
        <p:spPr>
          <a:xfrm>
            <a:off x="5673090" y="4679315"/>
            <a:ext cx="360045" cy="360045"/>
          </a:xfrm>
          <a:prstGeom prst="actionButtonRetur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淘宝店chenying0907出品 43"/>
          <p:cNvSpPr/>
          <p:nvPr/>
        </p:nvSpPr>
        <p:spPr>
          <a:xfrm>
            <a:off x="586252" y="1022739"/>
            <a:ext cx="7775694" cy="459105"/>
          </a:xfrm>
          <a:prstGeom prst="rect">
            <a:avLst/>
          </a:prstGeom>
        </p:spPr>
        <p:txBody>
          <a:bodyPr wrap="square" lIns="91423" tIns="45711" rIns="91423" bIns="45711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000" b="1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85498" y="1338462"/>
          <a:ext cx="7919911" cy="3232995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759460"/>
                <a:gridCol w="6191165"/>
                <a:gridCol w="969286"/>
              </a:tblGrid>
              <a:tr h="417195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年级</a:t>
                      </a:r>
                      <a:endParaRPr lang="zh-CN" altLang="en-US" sz="1600" b="1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研究主题</a:t>
                      </a:r>
                      <a:endParaRPr lang="zh-CN" altLang="en-US" sz="1600" b="1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责任人</a:t>
                      </a:r>
                      <a:endParaRPr lang="zh-CN" altLang="en-US" sz="1600" b="1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</a:tcPr>
                </a:tc>
              </a:tr>
              <a:tr h="73108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结合“绘本阅读”，提升一年级学生“读写绘”能力的策略研究</a:t>
                      </a:r>
                      <a:endParaRPr lang="zh-CN" altLang="en-US" sz="16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陈爱华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694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让绘本与课文相融，提升学生“读写绘”能力的策略研究</a:t>
                      </a:r>
                      <a:endParaRPr lang="zh-CN" altLang="en-US" sz="16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唐静亚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694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徜徉书海 以“微”激趣  提高孩子的读写能力</a:t>
                      </a:r>
                      <a:endParaRPr lang="zh-CN" altLang="en-US" sz="16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郑颖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694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四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开发文本读写训练点，提升学生理解与写作的能力</a:t>
                      </a:r>
                      <a:endParaRPr lang="zh-CN" altLang="en-US" sz="16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罗秋琼</a:t>
                      </a:r>
                      <a:endParaRPr lang="zh-CN" altLang="en-US" sz="1600" b="1" kern="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694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五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语用视野下写景类文章语用价值的探索与研究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封霞仙</a:t>
                      </a:r>
                      <a:endParaRPr lang="zh-CN" altLang="en-US" sz="1600" b="1" kern="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16944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六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发掘教材的语用价值，扎实开展读写结合训练</a:t>
                      </a:r>
                      <a:endParaRPr lang="zh-CN" altLang="en-US" sz="1600" b="1" kern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22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zh-CN" altLang="en-US" sz="1600" b="1" kern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张建妹</a:t>
                      </a:r>
                      <a:endParaRPr lang="zh-CN" altLang="en-US" sz="1600" b="1" kern="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淘宝店chenying0907出品 10"/>
          <p:cNvSpPr/>
          <p:nvPr/>
        </p:nvSpPr>
        <p:spPr>
          <a:xfrm>
            <a:off x="1839834" y="580697"/>
            <a:ext cx="5896610" cy="367030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形成了“语用视野下的学生表达能力”的年级研究专题。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动作按钮: 上一张 3">
            <a:hlinkClick r:id="rId2" action="ppaction://hlinksldjump"/>
          </p:cNvPr>
          <p:cNvSpPr/>
          <p:nvPr/>
        </p:nvSpPr>
        <p:spPr>
          <a:xfrm>
            <a:off x="8605520" y="4695825"/>
            <a:ext cx="360045" cy="360045"/>
          </a:xfrm>
          <a:prstGeom prst="actionButtonRetur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96620" y="676910"/>
            <a:ext cx="6720840" cy="4034790"/>
            <a:chOff x="2188" y="1385"/>
            <a:chExt cx="10675" cy="6354"/>
          </a:xfrm>
        </p:grpSpPr>
        <p:pic>
          <p:nvPicPr>
            <p:cNvPr id="103433" name="图片 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88" y="1385"/>
              <a:ext cx="10675" cy="63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6140" y="2383"/>
              <a:ext cx="3999" cy="436"/>
            </a:xfrm>
            <a:prstGeom prst="rect">
              <a:avLst/>
            </a:prstGeom>
            <a:solidFill>
              <a:srgbClr val="C2D9E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育人目标：</a:t>
              </a:r>
              <a:r>
                <a:rPr lang="zh-CN" altLang="en-US"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sym typeface="+mn-ea"/>
                </a:rPr>
                <a:t>上善明真，健美智创</a:t>
              </a:r>
              <a:endParaRPr lang="zh-CN" alt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9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1"/>
            <a:ext cx="9144000" cy="5143218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0855" y="234315"/>
            <a:ext cx="2769870" cy="2628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lvl="0" algn="ctr"/>
            <a:r>
              <a:rPr lang="zh-CN" altLang="en-US" sz="1705" b="1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小学各学科核心素养清单</a:t>
            </a:r>
            <a:endParaRPr lang="zh-CN" altLang="en-US" sz="1705" b="1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863600" y="626110"/>
          <a:ext cx="7730490" cy="43129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11194"/>
                <a:gridCol w="3352800"/>
                <a:gridCol w="3666490"/>
              </a:tblGrid>
              <a:tr h="3111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r>
                        <a:rPr 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核心素养</a:t>
                      </a:r>
                      <a:endParaRPr lang="zh-CN" altLang="en-US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zh-CN" sz="14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学科价值追求的校本化表达</a:t>
                      </a:r>
                      <a:endParaRPr lang="zh-CN" altLang="zh-CN" sz="14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</a:tr>
              <a:tr h="3752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道德与法治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道德素养、公民素养、人格素养、人文素养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热爱生活，向善向上，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明礼诚信，责任担当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语文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　语言理解能力、语言运用能力、思维能力、初步的审美能力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文化传习 言语实践 精神成长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594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数学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数学抽象、逻辑推理、数学建模、直观想象、数学运算、数据分析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用数学的眼光观察世界，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用数学的思维思考世界，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用数学的语言表达世界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。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438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英语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　语言能力、文化品格、思维品质、学习能力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文化认同，学会学习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438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音乐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自主音乐需要、音乐实践能力、音乐情感体验、音乐文化理解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知音识曲，尚美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怡情</a:t>
                      </a:r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438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美术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　图像识读、美术表现、审美判断、创意实践、文化理解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以美育人，涵养美感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4513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体育与健康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运动能力、健康行为、体育品德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好习惯，健身心，有特长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438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科学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　科学知识、科学探究、科学态度、科学技术社会与环境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热爱自然，实证探究，善思乐创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438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信息技术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信息意识、计算思维、数字化学习与创新、信息社会责任</a:t>
                      </a:r>
                      <a:endParaRPr lang="en-US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自主实践，合作创新，提升信息素养</a:t>
                      </a:r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9525" vert="horz" anchor="ctr" anchorCtr="0">
                    <a:lnL w="12700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9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4" y="118747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  <a:endPara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隶书" charset="0"/>
                <a:ea typeface="迷你简隶书" charset="0"/>
              </a:endParaRP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  <a:endParaRPr lang="zh-CN" altLang="en-US" sz="3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7" name="Freeform 6"/>
          <p:cNvSpPr/>
          <p:nvPr/>
        </p:nvSpPr>
        <p:spPr bwMode="auto">
          <a:xfrm>
            <a:off x="3034308" y="1403047"/>
            <a:ext cx="2459012" cy="1392024"/>
          </a:xfrm>
          <a:custGeom>
            <a:avLst/>
            <a:gdLst>
              <a:gd name="T0" fmla="*/ 1248 w 1248"/>
              <a:gd name="T1" fmla="*/ 706 h 706"/>
              <a:gd name="T2" fmla="*/ 1233 w 1248"/>
              <a:gd name="T3" fmla="*/ 520 h 706"/>
              <a:gd name="T4" fmla="*/ 1192 w 1248"/>
              <a:gd name="T5" fmla="*/ 567 h 706"/>
              <a:gd name="T6" fmla="*/ 1182 w 1248"/>
              <a:gd name="T7" fmla="*/ 542 h 706"/>
              <a:gd name="T8" fmla="*/ 623 w 1248"/>
              <a:gd name="T9" fmla="*/ 282 h 706"/>
              <a:gd name="T10" fmla="*/ 312 w 1248"/>
              <a:gd name="T11" fmla="*/ 0 h 706"/>
              <a:gd name="T12" fmla="*/ 0 w 1248"/>
              <a:gd name="T13" fmla="*/ 312 h 706"/>
              <a:gd name="T14" fmla="*/ 226 w 1248"/>
              <a:gd name="T15" fmla="*/ 612 h 706"/>
              <a:gd name="T16" fmla="*/ 226 w 1248"/>
              <a:gd name="T17" fmla="*/ 613 h 706"/>
              <a:gd name="T18" fmla="*/ 250 w 1248"/>
              <a:gd name="T19" fmla="*/ 619 h 706"/>
              <a:gd name="T20" fmla="*/ 251 w 1248"/>
              <a:gd name="T21" fmla="*/ 618 h 706"/>
              <a:gd name="T22" fmla="*/ 251 w 1248"/>
              <a:gd name="T23" fmla="*/ 619 h 706"/>
              <a:gd name="T24" fmla="*/ 511 w 1248"/>
              <a:gd name="T25" fmla="*/ 369 h 706"/>
              <a:gd name="T26" fmla="*/ 627 w 1248"/>
              <a:gd name="T27" fmla="*/ 329 h 706"/>
              <a:gd name="T28" fmla="*/ 1181 w 1248"/>
              <a:gd name="T29" fmla="*/ 572 h 706"/>
              <a:gd name="T30" fmla="*/ 1117 w 1248"/>
              <a:gd name="T31" fmla="*/ 573 h 706"/>
              <a:gd name="T32" fmla="*/ 1248 w 1248"/>
              <a:gd name="T33" fmla="*/ 706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48" h="706">
                <a:moveTo>
                  <a:pt x="1248" y="706"/>
                </a:moveTo>
                <a:cubicBezTo>
                  <a:pt x="1233" y="520"/>
                  <a:pt x="1233" y="520"/>
                  <a:pt x="1233" y="520"/>
                </a:cubicBezTo>
                <a:cubicBezTo>
                  <a:pt x="1192" y="567"/>
                  <a:pt x="1192" y="567"/>
                  <a:pt x="1192" y="567"/>
                </a:cubicBezTo>
                <a:cubicBezTo>
                  <a:pt x="1188" y="556"/>
                  <a:pt x="1187" y="553"/>
                  <a:pt x="1182" y="542"/>
                </a:cubicBezTo>
                <a:cubicBezTo>
                  <a:pt x="1086" y="336"/>
                  <a:pt x="851" y="233"/>
                  <a:pt x="623" y="282"/>
                </a:cubicBezTo>
                <a:cubicBezTo>
                  <a:pt x="607" y="124"/>
                  <a:pt x="474" y="0"/>
                  <a:pt x="312" y="0"/>
                </a:cubicBezTo>
                <a:cubicBezTo>
                  <a:pt x="140" y="0"/>
                  <a:pt x="0" y="140"/>
                  <a:pt x="0" y="312"/>
                </a:cubicBezTo>
                <a:cubicBezTo>
                  <a:pt x="0" y="455"/>
                  <a:pt x="96" y="575"/>
                  <a:pt x="226" y="612"/>
                </a:cubicBezTo>
                <a:cubicBezTo>
                  <a:pt x="226" y="613"/>
                  <a:pt x="226" y="613"/>
                  <a:pt x="226" y="613"/>
                </a:cubicBezTo>
                <a:cubicBezTo>
                  <a:pt x="234" y="615"/>
                  <a:pt x="242" y="617"/>
                  <a:pt x="250" y="619"/>
                </a:cubicBezTo>
                <a:cubicBezTo>
                  <a:pt x="250" y="619"/>
                  <a:pt x="251" y="619"/>
                  <a:pt x="251" y="618"/>
                </a:cubicBezTo>
                <a:cubicBezTo>
                  <a:pt x="251" y="619"/>
                  <a:pt x="251" y="619"/>
                  <a:pt x="251" y="619"/>
                </a:cubicBezTo>
                <a:cubicBezTo>
                  <a:pt x="303" y="514"/>
                  <a:pt x="393" y="423"/>
                  <a:pt x="511" y="369"/>
                </a:cubicBezTo>
                <a:cubicBezTo>
                  <a:pt x="580" y="337"/>
                  <a:pt x="626" y="329"/>
                  <a:pt x="627" y="329"/>
                </a:cubicBezTo>
                <a:cubicBezTo>
                  <a:pt x="853" y="278"/>
                  <a:pt x="1082" y="370"/>
                  <a:pt x="1181" y="572"/>
                </a:cubicBezTo>
                <a:cubicBezTo>
                  <a:pt x="1117" y="573"/>
                  <a:pt x="1117" y="573"/>
                  <a:pt x="1117" y="573"/>
                </a:cubicBezTo>
                <a:lnTo>
                  <a:pt x="1248" y="7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38" name="Freeform 7"/>
          <p:cNvSpPr/>
          <p:nvPr/>
        </p:nvSpPr>
        <p:spPr bwMode="auto">
          <a:xfrm>
            <a:off x="4951211" y="1427167"/>
            <a:ext cx="1389726" cy="2461308"/>
          </a:xfrm>
          <a:custGeom>
            <a:avLst/>
            <a:gdLst>
              <a:gd name="T0" fmla="*/ 0 w 705"/>
              <a:gd name="T1" fmla="*/ 1249 h 1249"/>
              <a:gd name="T2" fmla="*/ 186 w 705"/>
              <a:gd name="T3" fmla="*/ 1234 h 1249"/>
              <a:gd name="T4" fmla="*/ 138 w 705"/>
              <a:gd name="T5" fmla="*/ 1192 h 1249"/>
              <a:gd name="T6" fmla="*/ 163 w 705"/>
              <a:gd name="T7" fmla="*/ 1182 h 1249"/>
              <a:gd name="T8" fmla="*/ 423 w 705"/>
              <a:gd name="T9" fmla="*/ 623 h 1249"/>
              <a:gd name="T10" fmla="*/ 704 w 705"/>
              <a:gd name="T11" fmla="*/ 312 h 1249"/>
              <a:gd name="T12" fmla="*/ 392 w 705"/>
              <a:gd name="T13" fmla="*/ 0 h 1249"/>
              <a:gd name="T14" fmla="*/ 92 w 705"/>
              <a:gd name="T15" fmla="*/ 227 h 1249"/>
              <a:gd name="T16" fmla="*/ 92 w 705"/>
              <a:gd name="T17" fmla="*/ 227 h 1249"/>
              <a:gd name="T18" fmla="*/ 86 w 705"/>
              <a:gd name="T19" fmla="*/ 251 h 1249"/>
              <a:gd name="T20" fmla="*/ 86 w 705"/>
              <a:gd name="T21" fmla="*/ 251 h 1249"/>
              <a:gd name="T22" fmla="*/ 86 w 705"/>
              <a:gd name="T23" fmla="*/ 252 h 1249"/>
              <a:gd name="T24" fmla="*/ 336 w 705"/>
              <a:gd name="T25" fmla="*/ 512 h 1249"/>
              <a:gd name="T26" fmla="*/ 376 w 705"/>
              <a:gd name="T27" fmla="*/ 627 h 1249"/>
              <a:gd name="T28" fmla="*/ 134 w 705"/>
              <a:gd name="T29" fmla="*/ 1182 h 1249"/>
              <a:gd name="T30" fmla="*/ 133 w 705"/>
              <a:gd name="T31" fmla="*/ 1118 h 1249"/>
              <a:gd name="T32" fmla="*/ 0 w 705"/>
              <a:gd name="T33" fmla="*/ 1249 h 1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05" h="1249">
                <a:moveTo>
                  <a:pt x="0" y="1249"/>
                </a:moveTo>
                <a:cubicBezTo>
                  <a:pt x="186" y="1234"/>
                  <a:pt x="186" y="1234"/>
                  <a:pt x="186" y="1234"/>
                </a:cubicBezTo>
                <a:cubicBezTo>
                  <a:pt x="138" y="1192"/>
                  <a:pt x="138" y="1192"/>
                  <a:pt x="138" y="1192"/>
                </a:cubicBezTo>
                <a:cubicBezTo>
                  <a:pt x="149" y="1188"/>
                  <a:pt x="152" y="1187"/>
                  <a:pt x="163" y="1182"/>
                </a:cubicBezTo>
                <a:cubicBezTo>
                  <a:pt x="370" y="1087"/>
                  <a:pt x="472" y="851"/>
                  <a:pt x="423" y="623"/>
                </a:cubicBezTo>
                <a:cubicBezTo>
                  <a:pt x="581" y="608"/>
                  <a:pt x="705" y="474"/>
                  <a:pt x="704" y="312"/>
                </a:cubicBezTo>
                <a:cubicBezTo>
                  <a:pt x="704" y="140"/>
                  <a:pt x="564" y="0"/>
                  <a:pt x="392" y="0"/>
                </a:cubicBezTo>
                <a:cubicBezTo>
                  <a:pt x="249" y="1"/>
                  <a:pt x="129" y="96"/>
                  <a:pt x="92" y="227"/>
                </a:cubicBezTo>
                <a:cubicBezTo>
                  <a:pt x="92" y="227"/>
                  <a:pt x="92" y="227"/>
                  <a:pt x="92" y="227"/>
                </a:cubicBezTo>
                <a:cubicBezTo>
                  <a:pt x="90" y="235"/>
                  <a:pt x="88" y="243"/>
                  <a:pt x="86" y="251"/>
                </a:cubicBezTo>
                <a:cubicBezTo>
                  <a:pt x="86" y="251"/>
                  <a:pt x="86" y="251"/>
                  <a:pt x="86" y="251"/>
                </a:cubicBezTo>
                <a:cubicBezTo>
                  <a:pt x="86" y="252"/>
                  <a:pt x="86" y="252"/>
                  <a:pt x="86" y="252"/>
                </a:cubicBezTo>
                <a:cubicBezTo>
                  <a:pt x="191" y="304"/>
                  <a:pt x="281" y="394"/>
                  <a:pt x="336" y="512"/>
                </a:cubicBezTo>
                <a:cubicBezTo>
                  <a:pt x="368" y="580"/>
                  <a:pt x="376" y="626"/>
                  <a:pt x="376" y="627"/>
                </a:cubicBezTo>
                <a:cubicBezTo>
                  <a:pt x="427" y="854"/>
                  <a:pt x="335" y="1083"/>
                  <a:pt x="134" y="1182"/>
                </a:cubicBezTo>
                <a:cubicBezTo>
                  <a:pt x="133" y="1118"/>
                  <a:pt x="133" y="1118"/>
                  <a:pt x="133" y="1118"/>
                </a:cubicBezTo>
                <a:lnTo>
                  <a:pt x="0" y="12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39" name="Freeform 8"/>
          <p:cNvSpPr/>
          <p:nvPr/>
        </p:nvSpPr>
        <p:spPr bwMode="auto">
          <a:xfrm>
            <a:off x="3856659" y="3383121"/>
            <a:ext cx="2501506" cy="1326557"/>
          </a:xfrm>
          <a:custGeom>
            <a:avLst/>
            <a:gdLst>
              <a:gd name="T0" fmla="*/ 0 w 1270"/>
              <a:gd name="T1" fmla="*/ 0 h 673"/>
              <a:gd name="T2" fmla="*/ 23 w 1270"/>
              <a:gd name="T3" fmla="*/ 185 h 673"/>
              <a:gd name="T4" fmla="*/ 62 w 1270"/>
              <a:gd name="T5" fmla="*/ 136 h 673"/>
              <a:gd name="T6" fmla="*/ 73 w 1270"/>
              <a:gd name="T7" fmla="*/ 160 h 673"/>
              <a:gd name="T8" fmla="*/ 642 w 1270"/>
              <a:gd name="T9" fmla="*/ 398 h 673"/>
              <a:gd name="T10" fmla="*/ 964 w 1270"/>
              <a:gd name="T11" fmla="*/ 666 h 673"/>
              <a:gd name="T12" fmla="*/ 1263 w 1270"/>
              <a:gd name="T13" fmla="*/ 341 h 673"/>
              <a:gd name="T14" fmla="*/ 1025 w 1270"/>
              <a:gd name="T15" fmla="*/ 51 h 673"/>
              <a:gd name="T16" fmla="*/ 1025 w 1270"/>
              <a:gd name="T17" fmla="*/ 51 h 673"/>
              <a:gd name="T18" fmla="*/ 1000 w 1270"/>
              <a:gd name="T19" fmla="*/ 46 h 673"/>
              <a:gd name="T20" fmla="*/ 1000 w 1270"/>
              <a:gd name="T21" fmla="*/ 46 h 673"/>
              <a:gd name="T22" fmla="*/ 999 w 1270"/>
              <a:gd name="T23" fmla="*/ 46 h 673"/>
              <a:gd name="T24" fmla="*/ 750 w 1270"/>
              <a:gd name="T25" fmla="*/ 306 h 673"/>
              <a:gd name="T26" fmla="*/ 636 w 1270"/>
              <a:gd name="T27" fmla="*/ 351 h 673"/>
              <a:gd name="T28" fmla="*/ 72 w 1270"/>
              <a:gd name="T29" fmla="*/ 131 h 673"/>
              <a:gd name="T30" fmla="*/ 136 w 1270"/>
              <a:gd name="T31" fmla="*/ 127 h 673"/>
              <a:gd name="T32" fmla="*/ 0 w 1270"/>
              <a:gd name="T33" fmla="*/ 0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0" h="673">
                <a:moveTo>
                  <a:pt x="0" y="0"/>
                </a:moveTo>
                <a:cubicBezTo>
                  <a:pt x="23" y="185"/>
                  <a:pt x="23" y="185"/>
                  <a:pt x="23" y="185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6" y="147"/>
                  <a:pt x="67" y="150"/>
                  <a:pt x="73" y="160"/>
                </a:cubicBezTo>
                <a:cubicBezTo>
                  <a:pt x="177" y="363"/>
                  <a:pt x="416" y="456"/>
                  <a:pt x="642" y="398"/>
                </a:cubicBezTo>
                <a:cubicBezTo>
                  <a:pt x="664" y="555"/>
                  <a:pt x="802" y="673"/>
                  <a:pt x="964" y="666"/>
                </a:cubicBezTo>
                <a:cubicBezTo>
                  <a:pt x="1136" y="659"/>
                  <a:pt x="1270" y="514"/>
                  <a:pt x="1263" y="341"/>
                </a:cubicBezTo>
                <a:cubicBezTo>
                  <a:pt x="1257" y="199"/>
                  <a:pt x="1157" y="83"/>
                  <a:pt x="1025" y="51"/>
                </a:cubicBezTo>
                <a:cubicBezTo>
                  <a:pt x="1025" y="51"/>
                  <a:pt x="1025" y="51"/>
                  <a:pt x="1025" y="51"/>
                </a:cubicBezTo>
                <a:cubicBezTo>
                  <a:pt x="1017" y="49"/>
                  <a:pt x="1009" y="47"/>
                  <a:pt x="1000" y="46"/>
                </a:cubicBezTo>
                <a:cubicBezTo>
                  <a:pt x="1000" y="46"/>
                  <a:pt x="1000" y="46"/>
                  <a:pt x="1000" y="46"/>
                </a:cubicBezTo>
                <a:cubicBezTo>
                  <a:pt x="1000" y="46"/>
                  <a:pt x="1000" y="46"/>
                  <a:pt x="999" y="46"/>
                </a:cubicBezTo>
                <a:cubicBezTo>
                  <a:pt x="952" y="153"/>
                  <a:pt x="866" y="247"/>
                  <a:pt x="750" y="306"/>
                </a:cubicBezTo>
                <a:cubicBezTo>
                  <a:pt x="683" y="341"/>
                  <a:pt x="637" y="351"/>
                  <a:pt x="636" y="351"/>
                </a:cubicBezTo>
                <a:cubicBezTo>
                  <a:pt x="412" y="411"/>
                  <a:pt x="180" y="328"/>
                  <a:pt x="72" y="131"/>
                </a:cubicBezTo>
                <a:cubicBezTo>
                  <a:pt x="136" y="127"/>
                  <a:pt x="136" y="127"/>
                  <a:pt x="136" y="12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41" name="Freeform 9"/>
          <p:cNvSpPr/>
          <p:nvPr/>
        </p:nvSpPr>
        <p:spPr bwMode="auto">
          <a:xfrm>
            <a:off x="3028564" y="2269043"/>
            <a:ext cx="1324260" cy="2503804"/>
          </a:xfrm>
          <a:custGeom>
            <a:avLst/>
            <a:gdLst>
              <a:gd name="T0" fmla="*/ 672 w 672"/>
              <a:gd name="T1" fmla="*/ 0 h 1271"/>
              <a:gd name="T2" fmla="*/ 487 w 672"/>
              <a:gd name="T3" fmla="*/ 23 h 1271"/>
              <a:gd name="T4" fmla="*/ 536 w 672"/>
              <a:gd name="T5" fmla="*/ 62 h 1271"/>
              <a:gd name="T6" fmla="*/ 511 w 672"/>
              <a:gd name="T7" fmla="*/ 73 h 1271"/>
              <a:gd name="T8" fmla="*/ 275 w 672"/>
              <a:gd name="T9" fmla="*/ 643 h 1271"/>
              <a:gd name="T10" fmla="*/ 7 w 672"/>
              <a:gd name="T11" fmla="*/ 965 h 1271"/>
              <a:gd name="T12" fmla="*/ 332 w 672"/>
              <a:gd name="T13" fmla="*/ 1263 h 1271"/>
              <a:gd name="T14" fmla="*/ 622 w 672"/>
              <a:gd name="T15" fmla="*/ 1025 h 1271"/>
              <a:gd name="T16" fmla="*/ 622 w 672"/>
              <a:gd name="T17" fmla="*/ 1025 h 1271"/>
              <a:gd name="T18" fmla="*/ 627 w 672"/>
              <a:gd name="T19" fmla="*/ 1000 h 1271"/>
              <a:gd name="T20" fmla="*/ 627 w 672"/>
              <a:gd name="T21" fmla="*/ 1000 h 1271"/>
              <a:gd name="T22" fmla="*/ 627 w 672"/>
              <a:gd name="T23" fmla="*/ 999 h 1271"/>
              <a:gd name="T24" fmla="*/ 366 w 672"/>
              <a:gd name="T25" fmla="*/ 750 h 1271"/>
              <a:gd name="T26" fmla="*/ 322 w 672"/>
              <a:gd name="T27" fmla="*/ 636 h 1271"/>
              <a:gd name="T28" fmla="*/ 541 w 672"/>
              <a:gd name="T29" fmla="*/ 72 h 1271"/>
              <a:gd name="T30" fmla="*/ 545 w 672"/>
              <a:gd name="T31" fmla="*/ 136 h 1271"/>
              <a:gd name="T32" fmla="*/ 672 w 672"/>
              <a:gd name="T33" fmla="*/ 0 h 1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2" h="1271">
                <a:moveTo>
                  <a:pt x="672" y="0"/>
                </a:moveTo>
                <a:cubicBezTo>
                  <a:pt x="487" y="23"/>
                  <a:pt x="487" y="23"/>
                  <a:pt x="487" y="23"/>
                </a:cubicBezTo>
                <a:cubicBezTo>
                  <a:pt x="536" y="62"/>
                  <a:pt x="536" y="62"/>
                  <a:pt x="536" y="62"/>
                </a:cubicBezTo>
                <a:cubicBezTo>
                  <a:pt x="525" y="67"/>
                  <a:pt x="522" y="68"/>
                  <a:pt x="511" y="73"/>
                </a:cubicBezTo>
                <a:cubicBezTo>
                  <a:pt x="309" y="177"/>
                  <a:pt x="217" y="416"/>
                  <a:pt x="275" y="643"/>
                </a:cubicBezTo>
                <a:cubicBezTo>
                  <a:pt x="117" y="665"/>
                  <a:pt x="0" y="803"/>
                  <a:pt x="7" y="965"/>
                </a:cubicBezTo>
                <a:cubicBezTo>
                  <a:pt x="14" y="1137"/>
                  <a:pt x="159" y="1271"/>
                  <a:pt x="332" y="1263"/>
                </a:cubicBezTo>
                <a:cubicBezTo>
                  <a:pt x="474" y="1257"/>
                  <a:pt x="590" y="1157"/>
                  <a:pt x="622" y="1025"/>
                </a:cubicBezTo>
                <a:cubicBezTo>
                  <a:pt x="622" y="1025"/>
                  <a:pt x="622" y="1025"/>
                  <a:pt x="622" y="1025"/>
                </a:cubicBezTo>
                <a:cubicBezTo>
                  <a:pt x="624" y="1017"/>
                  <a:pt x="626" y="1009"/>
                  <a:pt x="627" y="1000"/>
                </a:cubicBezTo>
                <a:cubicBezTo>
                  <a:pt x="627" y="1000"/>
                  <a:pt x="627" y="1000"/>
                  <a:pt x="627" y="1000"/>
                </a:cubicBezTo>
                <a:cubicBezTo>
                  <a:pt x="627" y="1000"/>
                  <a:pt x="627" y="1000"/>
                  <a:pt x="627" y="999"/>
                </a:cubicBezTo>
                <a:cubicBezTo>
                  <a:pt x="520" y="952"/>
                  <a:pt x="426" y="866"/>
                  <a:pt x="366" y="750"/>
                </a:cubicBezTo>
                <a:cubicBezTo>
                  <a:pt x="331" y="683"/>
                  <a:pt x="322" y="637"/>
                  <a:pt x="322" y="636"/>
                </a:cubicBezTo>
                <a:cubicBezTo>
                  <a:pt x="261" y="412"/>
                  <a:pt x="344" y="180"/>
                  <a:pt x="541" y="72"/>
                </a:cubicBezTo>
                <a:cubicBezTo>
                  <a:pt x="545" y="136"/>
                  <a:pt x="545" y="136"/>
                  <a:pt x="545" y="136"/>
                </a:cubicBezTo>
                <a:lnTo>
                  <a:pt x="67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1543527" y="1452002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id-ID" sz="2400" b="1" cap="all" dirty="0">
                <a:solidFill>
                  <a:schemeClr val="accent2"/>
                </a:solidFill>
                <a:latin typeface="Lato Black"/>
                <a:cs typeface="Lato Black"/>
              </a:rPr>
              <a:t>课程目标</a:t>
            </a:r>
            <a:endParaRPr lang="zh-CN" altLang="id-ID" sz="2400" b="1" cap="all" dirty="0">
              <a:solidFill>
                <a:schemeClr val="accent2"/>
              </a:solidFill>
              <a:latin typeface="Lato Black"/>
              <a:cs typeface="Lato Black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420337" y="3678987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id-ID" sz="2400" cap="all" dirty="0">
                <a:solidFill>
                  <a:schemeClr val="accent5"/>
                </a:solidFill>
                <a:latin typeface="Lato Black"/>
                <a:cs typeface="Lato Black"/>
              </a:rPr>
              <a:t>课程评价</a:t>
            </a:r>
            <a:endParaRPr lang="zh-CN" altLang="id-ID" sz="2400" cap="all" dirty="0">
              <a:solidFill>
                <a:schemeClr val="accent5"/>
              </a:solidFill>
              <a:latin typeface="Lato Black"/>
              <a:cs typeface="Lato Black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555792" y="1452002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id-ID" sz="2400" b="1" cap="all" dirty="0">
                <a:solidFill>
                  <a:schemeClr val="accent3"/>
                </a:solidFill>
                <a:latin typeface="Lato Black"/>
                <a:cs typeface="Lato Black"/>
              </a:rPr>
              <a:t>课程内容</a:t>
            </a:r>
            <a:endParaRPr lang="zh-CN" altLang="id-ID" sz="2400" b="1" cap="all" dirty="0">
              <a:solidFill>
                <a:schemeClr val="accent3"/>
              </a:solidFill>
              <a:latin typeface="Lato Black"/>
              <a:cs typeface="Lato Black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555792" y="3678987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id-ID" sz="2400" b="1" cap="all" dirty="0">
                <a:solidFill>
                  <a:schemeClr val="accent4"/>
                </a:solidFill>
                <a:latin typeface="Lato Black"/>
                <a:cs typeface="Lato Black"/>
              </a:rPr>
              <a:t>课程实施</a:t>
            </a:r>
            <a:endParaRPr lang="id-ID" sz="2400" b="1" cap="all" dirty="0">
              <a:solidFill>
                <a:schemeClr val="accent4"/>
              </a:solidFill>
              <a:latin typeface="Lato Black"/>
              <a:cs typeface="Lato Black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064635" y="2487295"/>
            <a:ext cx="1172210" cy="1172210"/>
            <a:chOff x="6401" y="3917"/>
            <a:chExt cx="1846" cy="1846"/>
          </a:xfrm>
        </p:grpSpPr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6401" y="3917"/>
              <a:ext cx="1847" cy="1847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/>
            <a:p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496" y="4001"/>
              <a:ext cx="1657" cy="15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algn="ctr"/>
              <a:r>
                <a:rPr lang="zh-CN" sz="2000" dirty="0">
                  <a:solidFill>
                    <a:schemeClr val="bg1"/>
                  </a:solidFill>
                  <a:latin typeface="Lato Black"/>
                  <a:cs typeface="Lato Black"/>
                </a:rPr>
                <a:t>编写课程建设方案</a:t>
              </a:r>
              <a:endParaRPr lang="zh-CN" sz="2000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3389108" y="1644554"/>
            <a:ext cx="407792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p>
            <a:pPr algn="ctr"/>
            <a:r>
              <a:rPr lang="en-US" sz="25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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493320" y="1742246"/>
            <a:ext cx="533400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p>
            <a:pPr algn="ctr"/>
            <a:r>
              <a:rPr lang="en-US" sz="25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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274808" y="3917381"/>
            <a:ext cx="691825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p>
            <a:pPr algn="ctr"/>
            <a:r>
              <a:rPr lang="en-US" sz="25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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480620" y="3866581"/>
            <a:ext cx="60560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p>
            <a:pPr algn="ctr"/>
            <a:r>
              <a:rPr lang="en-US" sz="25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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6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 bldLvl="0" animBg="1"/>
      <p:bldP spid="38" grpId="0" bldLvl="0" animBg="1"/>
      <p:bldP spid="39" grpId="0" bldLvl="0" animBg="1"/>
      <p:bldP spid="41" grpId="0" bldLvl="0" animBg="1"/>
      <p:bldP spid="87" grpId="0"/>
      <p:bldP spid="90" grpId="0"/>
      <p:bldP spid="93" grpId="0"/>
      <p:bldP spid="96" grpId="0"/>
      <p:bldP spid="98" grpId="0"/>
      <p:bldP spid="99" grpId="0"/>
      <p:bldP spid="100" grpId="0"/>
      <p:bldP spid="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4" y="118747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  <a:endPara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隶书" charset="0"/>
                <a:ea typeface="迷你简隶书" charset="0"/>
              </a:endParaRP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  <a:endParaRPr lang="zh-CN" altLang="en-US" sz="3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b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</a:b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     </a:t>
            </a:r>
            <a:r>
              <a:rPr lang="zh-CN" altLang="en-US" sz="1800" dirty="0" smtClean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一、国家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课程，校本化实施</a:t>
            </a:r>
            <a:r>
              <a:rPr 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411" name="Rectangle 23"/>
          <p:cNvSpPr>
            <a:spLocks noChangeArrowheads="1"/>
          </p:cNvSpPr>
          <p:nvPr/>
        </p:nvSpPr>
        <p:spPr bwMode="auto">
          <a:xfrm>
            <a:off x="1774825" y="1196025"/>
            <a:ext cx="4694238" cy="592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构建课程年段育人目标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6396" name="Picture 12" descr="D:\微云网盘\2013.9\优质小学复评\汇报PPT素材\语文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119" y="1788719"/>
            <a:ext cx="6264213" cy="3049683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411" grpId="0" bldLvl="0"/>
    </p:bldLst>
  </p:timing>
</p:sld>
</file>

<file path=ppt/tags/tag1.xml><?xml version="1.0" encoding="utf-8"?>
<p:tagLst xmlns:p="http://schemas.openxmlformats.org/presentationml/2006/main">
  <p:tag name="MH" val="20170422172229"/>
  <p:tag name="MH_LIBRARY" val="GRAPHIC"/>
  <p:tag name="MH_ORDER" val="TextBox 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8486</Words>
  <Application>WPS 演示</Application>
  <PresentationFormat>全屏显示(16:9)</PresentationFormat>
  <Paragraphs>1234</Paragraphs>
  <Slides>56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85" baseType="lpstr">
      <vt:lpstr>Arial</vt:lpstr>
      <vt:lpstr>宋体</vt:lpstr>
      <vt:lpstr>Wingdings</vt:lpstr>
      <vt:lpstr>微软雅黑</vt:lpstr>
      <vt:lpstr>Calibri</vt:lpstr>
      <vt:lpstr>Adobe 黑体 Std R</vt:lpstr>
      <vt:lpstr>黑体</vt:lpstr>
      <vt:lpstr>Roboto</vt:lpstr>
      <vt:lpstr>Wide Latin</vt:lpstr>
      <vt:lpstr>楷体</vt:lpstr>
      <vt:lpstr>迷你简隶书</vt:lpstr>
      <vt:lpstr>隶书</vt:lpstr>
      <vt:lpstr>Lato Black</vt:lpstr>
      <vt:lpstr>FontAwesome</vt:lpstr>
      <vt:lpstr>Arial Unicode MS</vt:lpstr>
      <vt:lpstr>Times New Roman</vt:lpstr>
      <vt:lpstr>DotumChe</vt:lpstr>
      <vt:lpstr>Calibri</vt:lpstr>
      <vt:lpstr>Agency FB</vt:lpstr>
      <vt:lpstr>Times New Roman</vt:lpstr>
      <vt:lpstr>Lato Regular</vt:lpstr>
      <vt:lpstr>Segoe Print</vt:lpstr>
      <vt:lpstr>MS PGothic</vt:lpstr>
      <vt:lpstr>Gill Sans</vt:lpstr>
      <vt:lpstr>Lato Light</vt:lpstr>
      <vt:lpstr>华文楷体</vt:lpstr>
      <vt:lpstr>华文行楷</vt:lpstr>
      <vt:lpstr>Gill Sans MT</vt:lpstr>
      <vt:lpstr>Office 主题​​</vt:lpstr>
      <vt:lpstr>PowerPoint 演示文稿</vt:lpstr>
      <vt:lpstr>PowerPoint 演示文稿</vt:lpstr>
      <vt:lpstr>PowerPoint 演示文稿</vt:lpstr>
      <vt:lpstr>国家课程校本化实施</vt:lpstr>
      <vt:lpstr>PowerPoint 演示文稿</vt:lpstr>
      <vt:lpstr>PowerPoint 演示文稿</vt:lpstr>
      <vt:lpstr>PowerPoint 演示文稿</vt:lpstr>
      <vt:lpstr>       一、国家课程，校本化实施。</vt:lpstr>
      <vt:lpstr>       一、国家课程，校本化实施。</vt:lpstr>
      <vt:lpstr>       一、国家课程，校本化实施。</vt:lpstr>
      <vt:lpstr>       一、国家课程，校本化实施。</vt:lpstr>
      <vt:lpstr>PowerPoint 演示文稿</vt:lpstr>
      <vt:lpstr>PowerPoint 演示文稿</vt:lpstr>
      <vt:lpstr>PowerPoint 演示文稿</vt:lpstr>
      <vt:lpstr>         一、国家课程，校本化实施。</vt:lpstr>
      <vt:lpstr>       一、国家课程，校本化实施。</vt:lpstr>
      <vt:lpstr>           一、国家课程，校本化实施。</vt:lpstr>
      <vt:lpstr>PowerPoint 演示文稿</vt:lpstr>
      <vt:lpstr>PowerPoint 演示文稿</vt:lpstr>
      <vt:lpstr>           一、国家课程,校本化实施。</vt:lpstr>
      <vt:lpstr>       一、国家课程，校本化实施。</vt:lpstr>
      <vt:lpstr>       一、国家课程，校本化实施。</vt:lpstr>
      <vt:lpstr>       一、国家课程，校本化实施。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二、校本课程，特色化开发。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我图网licai2011</dc:creator>
  <cp:lastModifiedBy>HP</cp:lastModifiedBy>
  <cp:revision>321</cp:revision>
  <dcterms:created xsi:type="dcterms:W3CDTF">2015-08-22T03:26:00Z</dcterms:created>
  <dcterms:modified xsi:type="dcterms:W3CDTF">2019-04-10T04:44:51Z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2052-11.1.0.8567</vt:lpwstr>
  </property>
  <property fmtid="{D5CDD505-2E9C-101B-9397-08002B2CF9AE}" pid="3" name="KSORubyTemplateID">
    <vt:lpwstr>2</vt:lpwstr>
  </property>
</Properties>
</file>