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341" r:id="rId4"/>
    <p:sldId id="342" r:id="rId6"/>
    <p:sldId id="343" r:id="rId7"/>
    <p:sldId id="344" r:id="rId8"/>
    <p:sldId id="345" r:id="rId9"/>
    <p:sldId id="348" r:id="rId10"/>
    <p:sldId id="349" r:id="rId11"/>
    <p:sldId id="350" r:id="rId12"/>
    <p:sldId id="351" r:id="rId13"/>
    <p:sldId id="353" r:id="rId14"/>
    <p:sldId id="352" r:id="rId15"/>
    <p:sldId id="356" r:id="rId16"/>
    <p:sldId id="355" r:id="rId17"/>
    <p:sldId id="357" r:id="rId18"/>
    <p:sldId id="358" r:id="rId19"/>
    <p:sldId id="360" r:id="rId20"/>
    <p:sldId id="306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18"/>
        <p:guide pos="28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B20395F-5D52-4275-8E6D-06EE80C11029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602E92F-F878-49DA-852E-15F5C1DE2EF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63185-E9E4-4809-93A4-B2BC2B48326A}" type="datetime1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909D-DBED-4DBA-867E-5B787836B27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BC28D-2E75-4341-BA4A-D4FA2150DB36}" type="datetime1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8EB19-EE5D-489E-AFF9-AA3261F6D56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A595F-B74B-440C-9900-EC6830CFFD3B}" type="datetime1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85D04-5FCF-4655-98D0-60017649DF9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715C3-0EF1-4ECE-A114-0AC5127F8308}" type="datetime1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B924-846E-4593-B344-A7C08C1DA94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488C2-54F2-4230-BECF-59C7FA455560}" type="datetime1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C470B-BC5D-42D5-8548-703CE2940A9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1D5C9-6E05-43F5-9FCF-57E09F9CF96C}" type="datetime1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537F0-F44B-4EE4-8350-BF1D73F18F5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DCE27-A0AE-4395-BE99-89D7464C987C}" type="datetime1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3AE5C-9F9E-41A7-86FC-23D105A93C5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5B516-E9A5-412D-9AA0-F39D3DE210B1}" type="datetime1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0E97-9237-4748-B796-199AF7D2827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6695-A59D-4C82-89CB-E513C593E148}" type="datetime1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C53B5-3F1D-41A6-8A50-456163D9259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E17B9-1954-4793-9F52-223DC91CDDFF}" type="datetime1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7E7D2-173B-4868-98BF-DE0840240E1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160E5-1429-4532-AFF8-3F263093C595}" type="datetime1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1E913-2E25-4166-995A-14669146EEA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26A68C-0B3B-4331-96F3-54E452050D3E}" type="datetime1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5CF3816-0926-4F5A-B455-22393693BE3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484313"/>
            <a:ext cx="9144000" cy="230505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55650" y="1844675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155000"/>
              </a:lnSpc>
              <a:spcAft>
                <a:spcPts val="0"/>
              </a:spcAft>
              <a:defRPr/>
            </a:pPr>
            <a:r>
              <a:rPr lang="en-US" altLang="zh-CN" sz="5400" dirty="0" smtClean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教而思 研而行 组而建</a:t>
            </a:r>
            <a:br>
              <a:rPr lang="en-US" altLang="zh-CN" sz="5400" dirty="0" smtClean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5400" dirty="0" smtClean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5400" dirty="0" smtClean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学科教研</a:t>
            </a:r>
            <a:r>
              <a:rPr lang="zh-CN" altLang="en-US" sz="5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组</a:t>
            </a:r>
            <a:r>
              <a:rPr lang="zh-CN" altLang="en-US" sz="5400" dirty="0" smtClean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建设思考</a:t>
            </a:r>
            <a:endParaRPr lang="zh-CN" altLang="en-US" sz="5400" dirty="0" smtClean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4339" name="Picture 4" descr="赵印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092950" y="5235575"/>
            <a:ext cx="936625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0" y="6021388"/>
            <a:ext cx="6948488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427538" y="5661025"/>
            <a:ext cx="2665412" cy="368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b="1" dirty="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</a:rPr>
              <a:t>2019</a:t>
            </a: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</a:rPr>
              <a:t>年</a:t>
            </a:r>
            <a:r>
              <a:rPr lang="en-US" altLang="zh-CN" b="1" dirty="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</a:rPr>
              <a:t>6</a:t>
            </a: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</a:rPr>
              <a:t>月</a:t>
            </a:r>
            <a:r>
              <a:rPr lang="en-US" altLang="zh-CN" b="1" dirty="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</a:rPr>
              <a:t>29</a:t>
            </a: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</a:rPr>
              <a:t>日</a:t>
            </a:r>
            <a:endParaRPr lang="zh-CN" altLang="en-US" b="1" dirty="0">
              <a:effectLst>
                <a:outerShdw blurRad="38100" dist="38100" dir="2700000" algn="tl">
                  <a:srgbClr val="C0C0C0"/>
                </a:outerShdw>
              </a:effectLst>
              <a:ea typeface="楷体" panose="02010609060101010101" pitchFamily="49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6C9AD-C352-4B45-BFD1-8E6FA8F455EB}" type="slidenum">
              <a:rPr lang="zh-CN" altLang="en-US"/>
            </a:fld>
            <a:endParaRPr lang="zh-CN" alt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500188" y="4857750"/>
            <a:ext cx="64008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常州市新北区薛家中心小学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69"/>
          <p:cNvSpPr/>
          <p:nvPr/>
        </p:nvSpPr>
        <p:spPr bwMode="auto">
          <a:xfrm>
            <a:off x="782201" y="3686829"/>
            <a:ext cx="3267405" cy="1395710"/>
          </a:xfrm>
          <a:custGeom>
            <a:avLst/>
            <a:gdLst>
              <a:gd name="connsiteX0" fmla="*/ 0 w 3036293"/>
              <a:gd name="connsiteY0" fmla="*/ 0 h 1296988"/>
              <a:gd name="connsiteX1" fmla="*/ 401051 w 3036293"/>
              <a:gd name="connsiteY1" fmla="*/ 187426 h 1296988"/>
              <a:gd name="connsiteX2" fmla="*/ 1217786 w 3036293"/>
              <a:gd name="connsiteY2" fmla="*/ 190801 h 1296988"/>
              <a:gd name="connsiteX3" fmla="*/ 1217786 w 3036293"/>
              <a:gd name="connsiteY3" fmla="*/ 163066 h 1296988"/>
              <a:gd name="connsiteX4" fmla="*/ 1793849 w 3036293"/>
              <a:gd name="connsiteY4" fmla="*/ 163066 h 1296988"/>
              <a:gd name="connsiteX5" fmla="*/ 1793849 w 3036293"/>
              <a:gd name="connsiteY5" fmla="*/ 190903 h 1296988"/>
              <a:gd name="connsiteX6" fmla="*/ 2635242 w 3036293"/>
              <a:gd name="connsiteY6" fmla="*/ 187426 h 1296988"/>
              <a:gd name="connsiteX7" fmla="*/ 3036293 w 3036293"/>
              <a:gd name="connsiteY7" fmla="*/ 0 h 1296988"/>
              <a:gd name="connsiteX8" fmla="*/ 3010056 w 3036293"/>
              <a:gd name="connsiteY8" fmla="*/ 74971 h 1296988"/>
              <a:gd name="connsiteX9" fmla="*/ 2863879 w 3036293"/>
              <a:gd name="connsiteY9" fmla="*/ 326121 h 1296988"/>
              <a:gd name="connsiteX10" fmla="*/ 2526546 w 3036293"/>
              <a:gd name="connsiteY10" fmla="*/ 914639 h 1296988"/>
              <a:gd name="connsiteX11" fmla="*/ 2391613 w 3036293"/>
              <a:gd name="connsiteY11" fmla="*/ 1147047 h 1296988"/>
              <a:gd name="connsiteX12" fmla="*/ 2369124 w 3036293"/>
              <a:gd name="connsiteY12" fmla="*/ 1177036 h 1296988"/>
              <a:gd name="connsiteX13" fmla="*/ 2136739 w 3036293"/>
              <a:gd name="connsiteY13" fmla="*/ 1296988 h 1296988"/>
              <a:gd name="connsiteX14" fmla="*/ 1728192 w 3036293"/>
              <a:gd name="connsiteY14" fmla="*/ 1296988 h 1296988"/>
              <a:gd name="connsiteX15" fmla="*/ 1728192 w 3036293"/>
              <a:gd name="connsiteY15" fmla="*/ 1296987 h 1296988"/>
              <a:gd name="connsiteX16" fmla="*/ 1308101 w 3036293"/>
              <a:gd name="connsiteY16" fmla="*/ 1296987 h 1296988"/>
              <a:gd name="connsiteX17" fmla="*/ 899554 w 3036293"/>
              <a:gd name="connsiteY17" fmla="*/ 1296988 h 1296988"/>
              <a:gd name="connsiteX18" fmla="*/ 667169 w 3036293"/>
              <a:gd name="connsiteY18" fmla="*/ 1177036 h 1296988"/>
              <a:gd name="connsiteX19" fmla="*/ 644680 w 3036293"/>
              <a:gd name="connsiteY19" fmla="*/ 1147047 h 1296988"/>
              <a:gd name="connsiteX20" fmla="*/ 509747 w 3036293"/>
              <a:gd name="connsiteY20" fmla="*/ 914639 h 1296988"/>
              <a:gd name="connsiteX21" fmla="*/ 168667 w 3036293"/>
              <a:gd name="connsiteY21" fmla="*/ 326121 h 1296988"/>
              <a:gd name="connsiteX22" fmla="*/ 26237 w 3036293"/>
              <a:gd name="connsiteY22" fmla="*/ 74971 h 1296988"/>
              <a:gd name="connsiteX23" fmla="*/ 0 w 3036293"/>
              <a:gd name="connsiteY23" fmla="*/ 0 h 1296988"/>
              <a:gd name="connsiteX0-1" fmla="*/ 0 w 3036293"/>
              <a:gd name="connsiteY0-2" fmla="*/ 0 h 1296988"/>
              <a:gd name="connsiteX1-3" fmla="*/ 401051 w 3036293"/>
              <a:gd name="connsiteY1-4" fmla="*/ 187426 h 1296988"/>
              <a:gd name="connsiteX2-5" fmla="*/ 1217786 w 3036293"/>
              <a:gd name="connsiteY2-6" fmla="*/ 190801 h 1296988"/>
              <a:gd name="connsiteX3-7" fmla="*/ 1217786 w 3036293"/>
              <a:gd name="connsiteY3-8" fmla="*/ 163066 h 1296988"/>
              <a:gd name="connsiteX4-9" fmla="*/ 1793849 w 3036293"/>
              <a:gd name="connsiteY4-10" fmla="*/ 163066 h 1296988"/>
              <a:gd name="connsiteX5-11" fmla="*/ 1793849 w 3036293"/>
              <a:gd name="connsiteY5-12" fmla="*/ 190903 h 1296988"/>
              <a:gd name="connsiteX6-13" fmla="*/ 2635242 w 3036293"/>
              <a:gd name="connsiteY6-14" fmla="*/ 187426 h 1296988"/>
              <a:gd name="connsiteX7-15" fmla="*/ 3036293 w 3036293"/>
              <a:gd name="connsiteY7-16" fmla="*/ 0 h 1296988"/>
              <a:gd name="connsiteX8-17" fmla="*/ 3010056 w 3036293"/>
              <a:gd name="connsiteY8-18" fmla="*/ 74971 h 1296988"/>
              <a:gd name="connsiteX9-19" fmla="*/ 2863879 w 3036293"/>
              <a:gd name="connsiteY9-20" fmla="*/ 326121 h 1296988"/>
              <a:gd name="connsiteX10-21" fmla="*/ 2526546 w 3036293"/>
              <a:gd name="connsiteY10-22" fmla="*/ 914639 h 1296988"/>
              <a:gd name="connsiteX11-23" fmla="*/ 2391613 w 3036293"/>
              <a:gd name="connsiteY11-24" fmla="*/ 1147047 h 1296988"/>
              <a:gd name="connsiteX12-25" fmla="*/ 2369124 w 3036293"/>
              <a:gd name="connsiteY12-26" fmla="*/ 1177036 h 1296988"/>
              <a:gd name="connsiteX13-27" fmla="*/ 2136739 w 3036293"/>
              <a:gd name="connsiteY13-28" fmla="*/ 1296988 h 1296988"/>
              <a:gd name="connsiteX14-29" fmla="*/ 1728192 w 3036293"/>
              <a:gd name="connsiteY14-30" fmla="*/ 1296988 h 1296988"/>
              <a:gd name="connsiteX15-31" fmla="*/ 1728192 w 3036293"/>
              <a:gd name="connsiteY15-32" fmla="*/ 1296987 h 1296988"/>
              <a:gd name="connsiteX16-33" fmla="*/ 899554 w 3036293"/>
              <a:gd name="connsiteY16-34" fmla="*/ 1296988 h 1296988"/>
              <a:gd name="connsiteX17-35" fmla="*/ 667169 w 3036293"/>
              <a:gd name="connsiteY17-36" fmla="*/ 1177036 h 1296988"/>
              <a:gd name="connsiteX18-37" fmla="*/ 644680 w 3036293"/>
              <a:gd name="connsiteY18-38" fmla="*/ 1147047 h 1296988"/>
              <a:gd name="connsiteX19-39" fmla="*/ 509747 w 3036293"/>
              <a:gd name="connsiteY19-40" fmla="*/ 914639 h 1296988"/>
              <a:gd name="connsiteX20-41" fmla="*/ 168667 w 3036293"/>
              <a:gd name="connsiteY20-42" fmla="*/ 326121 h 1296988"/>
              <a:gd name="connsiteX21-43" fmla="*/ 26237 w 3036293"/>
              <a:gd name="connsiteY21-44" fmla="*/ 74971 h 1296988"/>
              <a:gd name="connsiteX22-45" fmla="*/ 0 w 3036293"/>
              <a:gd name="connsiteY22-46" fmla="*/ 0 h 1296988"/>
              <a:gd name="connsiteX0-47" fmla="*/ 0 w 3036293"/>
              <a:gd name="connsiteY0-48" fmla="*/ 0 h 1296988"/>
              <a:gd name="connsiteX1-49" fmla="*/ 401051 w 3036293"/>
              <a:gd name="connsiteY1-50" fmla="*/ 187426 h 1296988"/>
              <a:gd name="connsiteX2-51" fmla="*/ 1217786 w 3036293"/>
              <a:gd name="connsiteY2-52" fmla="*/ 190801 h 1296988"/>
              <a:gd name="connsiteX3-53" fmla="*/ 1217786 w 3036293"/>
              <a:gd name="connsiteY3-54" fmla="*/ 163066 h 1296988"/>
              <a:gd name="connsiteX4-55" fmla="*/ 1793849 w 3036293"/>
              <a:gd name="connsiteY4-56" fmla="*/ 163066 h 1296988"/>
              <a:gd name="connsiteX5-57" fmla="*/ 1793849 w 3036293"/>
              <a:gd name="connsiteY5-58" fmla="*/ 190903 h 1296988"/>
              <a:gd name="connsiteX6-59" fmla="*/ 2635242 w 3036293"/>
              <a:gd name="connsiteY6-60" fmla="*/ 187426 h 1296988"/>
              <a:gd name="connsiteX7-61" fmla="*/ 3036293 w 3036293"/>
              <a:gd name="connsiteY7-62" fmla="*/ 0 h 1296988"/>
              <a:gd name="connsiteX8-63" fmla="*/ 3010056 w 3036293"/>
              <a:gd name="connsiteY8-64" fmla="*/ 74971 h 1296988"/>
              <a:gd name="connsiteX9-65" fmla="*/ 2863879 w 3036293"/>
              <a:gd name="connsiteY9-66" fmla="*/ 326121 h 1296988"/>
              <a:gd name="connsiteX10-67" fmla="*/ 2526546 w 3036293"/>
              <a:gd name="connsiteY10-68" fmla="*/ 914639 h 1296988"/>
              <a:gd name="connsiteX11-69" fmla="*/ 2391613 w 3036293"/>
              <a:gd name="connsiteY11-70" fmla="*/ 1147047 h 1296988"/>
              <a:gd name="connsiteX12-71" fmla="*/ 2369124 w 3036293"/>
              <a:gd name="connsiteY12-72" fmla="*/ 1177036 h 1296988"/>
              <a:gd name="connsiteX13-73" fmla="*/ 2136739 w 3036293"/>
              <a:gd name="connsiteY13-74" fmla="*/ 1296988 h 1296988"/>
              <a:gd name="connsiteX14-75" fmla="*/ 1728192 w 3036293"/>
              <a:gd name="connsiteY14-76" fmla="*/ 1296988 h 1296988"/>
              <a:gd name="connsiteX15-77" fmla="*/ 899554 w 3036293"/>
              <a:gd name="connsiteY15-78" fmla="*/ 1296988 h 1296988"/>
              <a:gd name="connsiteX16-79" fmla="*/ 667169 w 3036293"/>
              <a:gd name="connsiteY16-80" fmla="*/ 1177036 h 1296988"/>
              <a:gd name="connsiteX17-81" fmla="*/ 644680 w 3036293"/>
              <a:gd name="connsiteY17-82" fmla="*/ 1147047 h 1296988"/>
              <a:gd name="connsiteX18-83" fmla="*/ 509747 w 3036293"/>
              <a:gd name="connsiteY18-84" fmla="*/ 914639 h 1296988"/>
              <a:gd name="connsiteX19-85" fmla="*/ 168667 w 3036293"/>
              <a:gd name="connsiteY19-86" fmla="*/ 326121 h 1296988"/>
              <a:gd name="connsiteX20-87" fmla="*/ 26237 w 3036293"/>
              <a:gd name="connsiteY20-88" fmla="*/ 74971 h 1296988"/>
              <a:gd name="connsiteX21-89" fmla="*/ 0 w 3036293"/>
              <a:gd name="connsiteY21-90" fmla="*/ 0 h 1296988"/>
              <a:gd name="connsiteX0-91" fmla="*/ 0 w 3036293"/>
              <a:gd name="connsiteY0-92" fmla="*/ 0 h 1296988"/>
              <a:gd name="connsiteX1-93" fmla="*/ 401051 w 3036293"/>
              <a:gd name="connsiteY1-94" fmla="*/ 187426 h 1296988"/>
              <a:gd name="connsiteX2-95" fmla="*/ 1217786 w 3036293"/>
              <a:gd name="connsiteY2-96" fmla="*/ 190801 h 1296988"/>
              <a:gd name="connsiteX3-97" fmla="*/ 1217786 w 3036293"/>
              <a:gd name="connsiteY3-98" fmla="*/ 163066 h 1296988"/>
              <a:gd name="connsiteX4-99" fmla="*/ 1793849 w 3036293"/>
              <a:gd name="connsiteY4-100" fmla="*/ 190903 h 1296988"/>
              <a:gd name="connsiteX5-101" fmla="*/ 2635242 w 3036293"/>
              <a:gd name="connsiteY5-102" fmla="*/ 187426 h 1296988"/>
              <a:gd name="connsiteX6-103" fmla="*/ 3036293 w 3036293"/>
              <a:gd name="connsiteY6-104" fmla="*/ 0 h 1296988"/>
              <a:gd name="connsiteX7-105" fmla="*/ 3010056 w 3036293"/>
              <a:gd name="connsiteY7-106" fmla="*/ 74971 h 1296988"/>
              <a:gd name="connsiteX8-107" fmla="*/ 2863879 w 3036293"/>
              <a:gd name="connsiteY8-108" fmla="*/ 326121 h 1296988"/>
              <a:gd name="connsiteX9-109" fmla="*/ 2526546 w 3036293"/>
              <a:gd name="connsiteY9-110" fmla="*/ 914639 h 1296988"/>
              <a:gd name="connsiteX10-111" fmla="*/ 2391613 w 3036293"/>
              <a:gd name="connsiteY10-112" fmla="*/ 1147047 h 1296988"/>
              <a:gd name="connsiteX11-113" fmla="*/ 2369124 w 3036293"/>
              <a:gd name="connsiteY11-114" fmla="*/ 1177036 h 1296988"/>
              <a:gd name="connsiteX12-115" fmla="*/ 2136739 w 3036293"/>
              <a:gd name="connsiteY12-116" fmla="*/ 1296988 h 1296988"/>
              <a:gd name="connsiteX13-117" fmla="*/ 1728192 w 3036293"/>
              <a:gd name="connsiteY13-118" fmla="*/ 1296988 h 1296988"/>
              <a:gd name="connsiteX14-119" fmla="*/ 899554 w 3036293"/>
              <a:gd name="connsiteY14-120" fmla="*/ 1296988 h 1296988"/>
              <a:gd name="connsiteX15-121" fmla="*/ 667169 w 3036293"/>
              <a:gd name="connsiteY15-122" fmla="*/ 1177036 h 1296988"/>
              <a:gd name="connsiteX16-123" fmla="*/ 644680 w 3036293"/>
              <a:gd name="connsiteY16-124" fmla="*/ 1147047 h 1296988"/>
              <a:gd name="connsiteX17-125" fmla="*/ 509747 w 3036293"/>
              <a:gd name="connsiteY17-126" fmla="*/ 914639 h 1296988"/>
              <a:gd name="connsiteX18-127" fmla="*/ 168667 w 3036293"/>
              <a:gd name="connsiteY18-128" fmla="*/ 326121 h 1296988"/>
              <a:gd name="connsiteX19-129" fmla="*/ 26237 w 3036293"/>
              <a:gd name="connsiteY19-130" fmla="*/ 74971 h 1296988"/>
              <a:gd name="connsiteX20-131" fmla="*/ 0 w 3036293"/>
              <a:gd name="connsiteY20-132" fmla="*/ 0 h 1296988"/>
              <a:gd name="connsiteX0-133" fmla="*/ 0 w 3036293"/>
              <a:gd name="connsiteY0-134" fmla="*/ 0 h 1296988"/>
              <a:gd name="connsiteX1-135" fmla="*/ 401051 w 3036293"/>
              <a:gd name="connsiteY1-136" fmla="*/ 187426 h 1296988"/>
              <a:gd name="connsiteX2-137" fmla="*/ 1217786 w 3036293"/>
              <a:gd name="connsiteY2-138" fmla="*/ 190801 h 1296988"/>
              <a:gd name="connsiteX3-139" fmla="*/ 1793849 w 3036293"/>
              <a:gd name="connsiteY3-140" fmla="*/ 190903 h 1296988"/>
              <a:gd name="connsiteX4-141" fmla="*/ 2635242 w 3036293"/>
              <a:gd name="connsiteY4-142" fmla="*/ 187426 h 1296988"/>
              <a:gd name="connsiteX5-143" fmla="*/ 3036293 w 3036293"/>
              <a:gd name="connsiteY5-144" fmla="*/ 0 h 1296988"/>
              <a:gd name="connsiteX6-145" fmla="*/ 3010056 w 3036293"/>
              <a:gd name="connsiteY6-146" fmla="*/ 74971 h 1296988"/>
              <a:gd name="connsiteX7-147" fmla="*/ 2863879 w 3036293"/>
              <a:gd name="connsiteY7-148" fmla="*/ 326121 h 1296988"/>
              <a:gd name="connsiteX8-149" fmla="*/ 2526546 w 3036293"/>
              <a:gd name="connsiteY8-150" fmla="*/ 914639 h 1296988"/>
              <a:gd name="connsiteX9-151" fmla="*/ 2391613 w 3036293"/>
              <a:gd name="connsiteY9-152" fmla="*/ 1147047 h 1296988"/>
              <a:gd name="connsiteX10-153" fmla="*/ 2369124 w 3036293"/>
              <a:gd name="connsiteY10-154" fmla="*/ 1177036 h 1296988"/>
              <a:gd name="connsiteX11-155" fmla="*/ 2136739 w 3036293"/>
              <a:gd name="connsiteY11-156" fmla="*/ 1296988 h 1296988"/>
              <a:gd name="connsiteX12-157" fmla="*/ 1728192 w 3036293"/>
              <a:gd name="connsiteY12-158" fmla="*/ 1296988 h 1296988"/>
              <a:gd name="connsiteX13-159" fmla="*/ 899554 w 3036293"/>
              <a:gd name="connsiteY13-160" fmla="*/ 1296988 h 1296988"/>
              <a:gd name="connsiteX14-161" fmla="*/ 667169 w 3036293"/>
              <a:gd name="connsiteY14-162" fmla="*/ 1177036 h 1296988"/>
              <a:gd name="connsiteX15-163" fmla="*/ 644680 w 3036293"/>
              <a:gd name="connsiteY15-164" fmla="*/ 1147047 h 1296988"/>
              <a:gd name="connsiteX16-165" fmla="*/ 509747 w 3036293"/>
              <a:gd name="connsiteY16-166" fmla="*/ 914639 h 1296988"/>
              <a:gd name="connsiteX17-167" fmla="*/ 168667 w 3036293"/>
              <a:gd name="connsiteY17-168" fmla="*/ 326121 h 1296988"/>
              <a:gd name="connsiteX18-169" fmla="*/ 26237 w 3036293"/>
              <a:gd name="connsiteY18-170" fmla="*/ 74971 h 1296988"/>
              <a:gd name="connsiteX19-171" fmla="*/ 0 w 3036293"/>
              <a:gd name="connsiteY19-172" fmla="*/ 0 h 1296988"/>
              <a:gd name="connsiteX0-173" fmla="*/ 0 w 3036293"/>
              <a:gd name="connsiteY0-174" fmla="*/ 0 h 1296988"/>
              <a:gd name="connsiteX1-175" fmla="*/ 401051 w 3036293"/>
              <a:gd name="connsiteY1-176" fmla="*/ 187426 h 1296988"/>
              <a:gd name="connsiteX2-177" fmla="*/ 1793849 w 3036293"/>
              <a:gd name="connsiteY2-178" fmla="*/ 190903 h 1296988"/>
              <a:gd name="connsiteX3-179" fmla="*/ 2635242 w 3036293"/>
              <a:gd name="connsiteY3-180" fmla="*/ 187426 h 1296988"/>
              <a:gd name="connsiteX4-181" fmla="*/ 3036293 w 3036293"/>
              <a:gd name="connsiteY4-182" fmla="*/ 0 h 1296988"/>
              <a:gd name="connsiteX5-183" fmla="*/ 3010056 w 3036293"/>
              <a:gd name="connsiteY5-184" fmla="*/ 74971 h 1296988"/>
              <a:gd name="connsiteX6-185" fmla="*/ 2863879 w 3036293"/>
              <a:gd name="connsiteY6-186" fmla="*/ 326121 h 1296988"/>
              <a:gd name="connsiteX7-187" fmla="*/ 2526546 w 3036293"/>
              <a:gd name="connsiteY7-188" fmla="*/ 914639 h 1296988"/>
              <a:gd name="connsiteX8-189" fmla="*/ 2391613 w 3036293"/>
              <a:gd name="connsiteY8-190" fmla="*/ 1147047 h 1296988"/>
              <a:gd name="connsiteX9-191" fmla="*/ 2369124 w 3036293"/>
              <a:gd name="connsiteY9-192" fmla="*/ 1177036 h 1296988"/>
              <a:gd name="connsiteX10-193" fmla="*/ 2136739 w 3036293"/>
              <a:gd name="connsiteY10-194" fmla="*/ 1296988 h 1296988"/>
              <a:gd name="connsiteX11-195" fmla="*/ 1728192 w 3036293"/>
              <a:gd name="connsiteY11-196" fmla="*/ 1296988 h 1296988"/>
              <a:gd name="connsiteX12-197" fmla="*/ 899554 w 3036293"/>
              <a:gd name="connsiteY12-198" fmla="*/ 1296988 h 1296988"/>
              <a:gd name="connsiteX13-199" fmla="*/ 667169 w 3036293"/>
              <a:gd name="connsiteY13-200" fmla="*/ 1177036 h 1296988"/>
              <a:gd name="connsiteX14-201" fmla="*/ 644680 w 3036293"/>
              <a:gd name="connsiteY14-202" fmla="*/ 1147047 h 1296988"/>
              <a:gd name="connsiteX15-203" fmla="*/ 509747 w 3036293"/>
              <a:gd name="connsiteY15-204" fmla="*/ 914639 h 1296988"/>
              <a:gd name="connsiteX16-205" fmla="*/ 168667 w 3036293"/>
              <a:gd name="connsiteY16-206" fmla="*/ 326121 h 1296988"/>
              <a:gd name="connsiteX17-207" fmla="*/ 26237 w 3036293"/>
              <a:gd name="connsiteY17-208" fmla="*/ 74971 h 1296988"/>
              <a:gd name="connsiteX18-209" fmla="*/ 0 w 3036293"/>
              <a:gd name="connsiteY18-210" fmla="*/ 0 h 1296988"/>
              <a:gd name="connsiteX0-211" fmla="*/ 0 w 3036293"/>
              <a:gd name="connsiteY0-212" fmla="*/ 0 h 1296988"/>
              <a:gd name="connsiteX1-213" fmla="*/ 401051 w 3036293"/>
              <a:gd name="connsiteY1-214" fmla="*/ 187426 h 1296988"/>
              <a:gd name="connsiteX2-215" fmla="*/ 2635242 w 3036293"/>
              <a:gd name="connsiteY2-216" fmla="*/ 187426 h 1296988"/>
              <a:gd name="connsiteX3-217" fmla="*/ 3036293 w 3036293"/>
              <a:gd name="connsiteY3-218" fmla="*/ 0 h 1296988"/>
              <a:gd name="connsiteX4-219" fmla="*/ 3010056 w 3036293"/>
              <a:gd name="connsiteY4-220" fmla="*/ 74971 h 1296988"/>
              <a:gd name="connsiteX5-221" fmla="*/ 2863879 w 3036293"/>
              <a:gd name="connsiteY5-222" fmla="*/ 326121 h 1296988"/>
              <a:gd name="connsiteX6-223" fmla="*/ 2526546 w 3036293"/>
              <a:gd name="connsiteY6-224" fmla="*/ 914639 h 1296988"/>
              <a:gd name="connsiteX7-225" fmla="*/ 2391613 w 3036293"/>
              <a:gd name="connsiteY7-226" fmla="*/ 1147047 h 1296988"/>
              <a:gd name="connsiteX8-227" fmla="*/ 2369124 w 3036293"/>
              <a:gd name="connsiteY8-228" fmla="*/ 1177036 h 1296988"/>
              <a:gd name="connsiteX9-229" fmla="*/ 2136739 w 3036293"/>
              <a:gd name="connsiteY9-230" fmla="*/ 1296988 h 1296988"/>
              <a:gd name="connsiteX10-231" fmla="*/ 1728192 w 3036293"/>
              <a:gd name="connsiteY10-232" fmla="*/ 1296988 h 1296988"/>
              <a:gd name="connsiteX11-233" fmla="*/ 899554 w 3036293"/>
              <a:gd name="connsiteY11-234" fmla="*/ 1296988 h 1296988"/>
              <a:gd name="connsiteX12-235" fmla="*/ 667169 w 3036293"/>
              <a:gd name="connsiteY12-236" fmla="*/ 1177036 h 1296988"/>
              <a:gd name="connsiteX13-237" fmla="*/ 644680 w 3036293"/>
              <a:gd name="connsiteY13-238" fmla="*/ 1147047 h 1296988"/>
              <a:gd name="connsiteX14-239" fmla="*/ 509747 w 3036293"/>
              <a:gd name="connsiteY14-240" fmla="*/ 914639 h 1296988"/>
              <a:gd name="connsiteX15-241" fmla="*/ 168667 w 3036293"/>
              <a:gd name="connsiteY15-242" fmla="*/ 326121 h 1296988"/>
              <a:gd name="connsiteX16-243" fmla="*/ 26237 w 3036293"/>
              <a:gd name="connsiteY16-244" fmla="*/ 74971 h 1296988"/>
              <a:gd name="connsiteX17-245" fmla="*/ 0 w 3036293"/>
              <a:gd name="connsiteY17-246" fmla="*/ 0 h 12969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3036293" h="1296988">
                <a:moveTo>
                  <a:pt x="0" y="0"/>
                </a:moveTo>
                <a:cubicBezTo>
                  <a:pt x="63719" y="116204"/>
                  <a:pt x="202400" y="187426"/>
                  <a:pt x="401051" y="187426"/>
                </a:cubicBezTo>
                <a:lnTo>
                  <a:pt x="2635242" y="187426"/>
                </a:lnTo>
                <a:cubicBezTo>
                  <a:pt x="2833893" y="187426"/>
                  <a:pt x="2972575" y="116204"/>
                  <a:pt x="3036293" y="0"/>
                </a:cubicBezTo>
                <a:cubicBezTo>
                  <a:pt x="3028797" y="29988"/>
                  <a:pt x="3021300" y="56228"/>
                  <a:pt x="3010056" y="74971"/>
                </a:cubicBezTo>
                <a:lnTo>
                  <a:pt x="2863879" y="326121"/>
                </a:lnTo>
                <a:lnTo>
                  <a:pt x="2526546" y="914639"/>
                </a:lnTo>
                <a:lnTo>
                  <a:pt x="2391613" y="1147047"/>
                </a:lnTo>
                <a:cubicBezTo>
                  <a:pt x="2384117" y="1158293"/>
                  <a:pt x="2376620" y="1169539"/>
                  <a:pt x="2369124" y="1177036"/>
                </a:cubicBezTo>
                <a:cubicBezTo>
                  <a:pt x="2316650" y="1244509"/>
                  <a:pt x="2219198" y="1296988"/>
                  <a:pt x="2136739" y="1296988"/>
                </a:cubicBezTo>
                <a:lnTo>
                  <a:pt x="1728192" y="1296988"/>
                </a:lnTo>
                <a:lnTo>
                  <a:pt x="899554" y="1296988"/>
                </a:lnTo>
                <a:cubicBezTo>
                  <a:pt x="817095" y="1296988"/>
                  <a:pt x="719643" y="1244509"/>
                  <a:pt x="667169" y="1177036"/>
                </a:cubicBezTo>
                <a:cubicBezTo>
                  <a:pt x="659673" y="1169539"/>
                  <a:pt x="652177" y="1158293"/>
                  <a:pt x="644680" y="1147047"/>
                </a:cubicBezTo>
                <a:cubicBezTo>
                  <a:pt x="644672" y="1147033"/>
                  <a:pt x="643626" y="1145231"/>
                  <a:pt x="509747" y="914639"/>
                </a:cubicBezTo>
                <a:cubicBezTo>
                  <a:pt x="509738" y="914623"/>
                  <a:pt x="507972" y="911576"/>
                  <a:pt x="168667" y="326121"/>
                </a:cubicBezTo>
                <a:lnTo>
                  <a:pt x="26237" y="74971"/>
                </a:lnTo>
                <a:cubicBezTo>
                  <a:pt x="14993" y="56228"/>
                  <a:pt x="7497" y="29988"/>
                  <a:pt x="0" y="0"/>
                </a:cubicBezTo>
                <a:close/>
              </a:path>
            </a:pathLst>
          </a:custGeom>
          <a:solidFill>
            <a:srgbClr val="009999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+mn-ea"/>
            </a:endParaRPr>
          </a:p>
        </p:txBody>
      </p:sp>
      <p:sp>
        <p:nvSpPr>
          <p:cNvPr id="6" name="Freeform 489"/>
          <p:cNvSpPr/>
          <p:nvPr/>
        </p:nvSpPr>
        <p:spPr bwMode="auto">
          <a:xfrm>
            <a:off x="1555281" y="2125533"/>
            <a:ext cx="2526628" cy="2849502"/>
          </a:xfrm>
          <a:custGeom>
            <a:avLst/>
            <a:gdLst>
              <a:gd name="T0" fmla="*/ 131 w 626"/>
              <a:gd name="T1" fmla="*/ 81 h 706"/>
              <a:gd name="T2" fmla="*/ 425 w 626"/>
              <a:gd name="T3" fmla="*/ 588 h 706"/>
              <a:gd name="T4" fmla="*/ 435 w 626"/>
              <a:gd name="T5" fmla="*/ 706 h 706"/>
              <a:gd name="T6" fmla="*/ 449 w 626"/>
              <a:gd name="T7" fmla="*/ 690 h 706"/>
              <a:gd name="T8" fmla="*/ 614 w 626"/>
              <a:gd name="T9" fmla="*/ 404 h 706"/>
              <a:gd name="T10" fmla="*/ 614 w 626"/>
              <a:gd name="T11" fmla="*/ 326 h 706"/>
              <a:gd name="T12" fmla="*/ 449 w 626"/>
              <a:gd name="T13" fmla="*/ 40 h 706"/>
              <a:gd name="T14" fmla="*/ 381 w 626"/>
              <a:gd name="T15" fmla="*/ 1 h 706"/>
              <a:gd name="T16" fmla="*/ 51 w 626"/>
              <a:gd name="T17" fmla="*/ 1 h 706"/>
              <a:gd name="T18" fmla="*/ 0 w 626"/>
              <a:gd name="T19" fmla="*/ 21 h 706"/>
              <a:gd name="T20" fmla="*/ 131 w 626"/>
              <a:gd name="T21" fmla="*/ 81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26" h="706">
                <a:moveTo>
                  <a:pt x="131" y="81"/>
                </a:moveTo>
                <a:cubicBezTo>
                  <a:pt x="425" y="588"/>
                  <a:pt x="425" y="588"/>
                  <a:pt x="425" y="588"/>
                </a:cubicBezTo>
                <a:cubicBezTo>
                  <a:pt x="451" y="634"/>
                  <a:pt x="453" y="676"/>
                  <a:pt x="435" y="706"/>
                </a:cubicBezTo>
                <a:cubicBezTo>
                  <a:pt x="441" y="701"/>
                  <a:pt x="445" y="696"/>
                  <a:pt x="449" y="690"/>
                </a:cubicBezTo>
                <a:cubicBezTo>
                  <a:pt x="614" y="404"/>
                  <a:pt x="614" y="404"/>
                  <a:pt x="614" y="404"/>
                </a:cubicBezTo>
                <a:cubicBezTo>
                  <a:pt x="626" y="383"/>
                  <a:pt x="626" y="347"/>
                  <a:pt x="614" y="326"/>
                </a:cubicBezTo>
                <a:cubicBezTo>
                  <a:pt x="449" y="40"/>
                  <a:pt x="449" y="40"/>
                  <a:pt x="449" y="40"/>
                </a:cubicBezTo>
                <a:cubicBezTo>
                  <a:pt x="436" y="19"/>
                  <a:pt x="406" y="1"/>
                  <a:pt x="381" y="1"/>
                </a:cubicBezTo>
                <a:cubicBezTo>
                  <a:pt x="51" y="1"/>
                  <a:pt x="51" y="1"/>
                  <a:pt x="51" y="1"/>
                </a:cubicBezTo>
                <a:cubicBezTo>
                  <a:pt x="34" y="1"/>
                  <a:pt x="15" y="9"/>
                  <a:pt x="0" y="21"/>
                </a:cubicBezTo>
                <a:cubicBezTo>
                  <a:pt x="45" y="0"/>
                  <a:pt x="96" y="19"/>
                  <a:pt x="131" y="81"/>
                </a:cubicBezTo>
              </a:path>
            </a:pathLst>
          </a:custGeom>
          <a:solidFill>
            <a:srgbClr val="F4736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+mn-ea"/>
            </a:endParaRPr>
          </a:p>
        </p:txBody>
      </p:sp>
      <p:sp>
        <p:nvSpPr>
          <p:cNvPr id="7" name="Freeform 967"/>
          <p:cNvSpPr/>
          <p:nvPr/>
        </p:nvSpPr>
        <p:spPr bwMode="auto">
          <a:xfrm>
            <a:off x="760016" y="2108933"/>
            <a:ext cx="2538587" cy="2842669"/>
          </a:xfrm>
          <a:custGeom>
            <a:avLst/>
            <a:gdLst>
              <a:gd name="T0" fmla="*/ 12 w 629"/>
              <a:gd name="T1" fmla="*/ 406 h 704"/>
              <a:gd name="T2" fmla="*/ 177 w 629"/>
              <a:gd name="T3" fmla="*/ 692 h 704"/>
              <a:gd name="T4" fmla="*/ 186 w 629"/>
              <a:gd name="T5" fmla="*/ 704 h 704"/>
              <a:gd name="T6" fmla="*/ 199 w 629"/>
              <a:gd name="T7" fmla="*/ 590 h 704"/>
              <a:gd name="T8" fmla="*/ 492 w 629"/>
              <a:gd name="T9" fmla="*/ 83 h 704"/>
              <a:gd name="T10" fmla="*/ 629 w 629"/>
              <a:gd name="T11" fmla="*/ 26 h 704"/>
              <a:gd name="T12" fmla="*/ 575 w 629"/>
              <a:gd name="T13" fmla="*/ 3 h 704"/>
              <a:gd name="T14" fmla="*/ 245 w 629"/>
              <a:gd name="T15" fmla="*/ 3 h 704"/>
              <a:gd name="T16" fmla="*/ 177 w 629"/>
              <a:gd name="T17" fmla="*/ 42 h 704"/>
              <a:gd name="T18" fmla="*/ 12 w 629"/>
              <a:gd name="T19" fmla="*/ 328 h 704"/>
              <a:gd name="T20" fmla="*/ 12 w 629"/>
              <a:gd name="T21" fmla="*/ 406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29" h="704">
                <a:moveTo>
                  <a:pt x="12" y="406"/>
                </a:moveTo>
                <a:cubicBezTo>
                  <a:pt x="177" y="692"/>
                  <a:pt x="177" y="692"/>
                  <a:pt x="177" y="692"/>
                </a:cubicBezTo>
                <a:cubicBezTo>
                  <a:pt x="180" y="696"/>
                  <a:pt x="183" y="700"/>
                  <a:pt x="186" y="704"/>
                </a:cubicBezTo>
                <a:cubicBezTo>
                  <a:pt x="171" y="674"/>
                  <a:pt x="174" y="634"/>
                  <a:pt x="199" y="590"/>
                </a:cubicBezTo>
                <a:cubicBezTo>
                  <a:pt x="492" y="83"/>
                  <a:pt x="492" y="83"/>
                  <a:pt x="492" y="83"/>
                </a:cubicBezTo>
                <a:cubicBezTo>
                  <a:pt x="529" y="19"/>
                  <a:pt x="583" y="0"/>
                  <a:pt x="629" y="26"/>
                </a:cubicBezTo>
                <a:cubicBezTo>
                  <a:pt x="614" y="13"/>
                  <a:pt x="593" y="3"/>
                  <a:pt x="575" y="3"/>
                </a:cubicBezTo>
                <a:cubicBezTo>
                  <a:pt x="245" y="3"/>
                  <a:pt x="245" y="3"/>
                  <a:pt x="245" y="3"/>
                </a:cubicBezTo>
                <a:cubicBezTo>
                  <a:pt x="220" y="3"/>
                  <a:pt x="190" y="21"/>
                  <a:pt x="177" y="42"/>
                </a:cubicBezTo>
                <a:cubicBezTo>
                  <a:pt x="12" y="328"/>
                  <a:pt x="12" y="328"/>
                  <a:pt x="12" y="328"/>
                </a:cubicBezTo>
                <a:cubicBezTo>
                  <a:pt x="0" y="349"/>
                  <a:pt x="0" y="385"/>
                  <a:pt x="12" y="406"/>
                </a:cubicBezTo>
              </a:path>
            </a:pathLst>
          </a:custGeom>
          <a:solidFill>
            <a:srgbClr val="FF73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Freeform 969"/>
          <p:cNvSpPr/>
          <p:nvPr/>
        </p:nvSpPr>
        <p:spPr bwMode="auto">
          <a:xfrm>
            <a:off x="784584" y="3686829"/>
            <a:ext cx="1633701" cy="1395710"/>
          </a:xfrm>
          <a:custGeom>
            <a:avLst/>
            <a:gdLst/>
            <a:ahLst/>
            <a:cxnLst/>
            <a:rect l="l" t="t" r="r" b="b"/>
            <a:pathLst>
              <a:path w="1518145" h="1296988">
                <a:moveTo>
                  <a:pt x="0" y="0"/>
                </a:moveTo>
                <a:cubicBezTo>
                  <a:pt x="63719" y="116204"/>
                  <a:pt x="202400" y="187426"/>
                  <a:pt x="401051" y="187426"/>
                </a:cubicBezTo>
                <a:lnTo>
                  <a:pt x="1518145" y="187426"/>
                </a:lnTo>
                <a:lnTo>
                  <a:pt x="1518145" y="1296988"/>
                </a:lnTo>
                <a:lnTo>
                  <a:pt x="899554" y="1296988"/>
                </a:lnTo>
                <a:cubicBezTo>
                  <a:pt x="817095" y="1296988"/>
                  <a:pt x="719643" y="1244509"/>
                  <a:pt x="667169" y="1177036"/>
                </a:cubicBezTo>
                <a:cubicBezTo>
                  <a:pt x="659673" y="1169539"/>
                  <a:pt x="652177" y="1158293"/>
                  <a:pt x="644680" y="1147047"/>
                </a:cubicBezTo>
                <a:cubicBezTo>
                  <a:pt x="644671" y="1147032"/>
                  <a:pt x="643571" y="1145137"/>
                  <a:pt x="509747" y="914639"/>
                </a:cubicBezTo>
                <a:cubicBezTo>
                  <a:pt x="509737" y="914621"/>
                  <a:pt x="507851" y="911368"/>
                  <a:pt x="168667" y="326121"/>
                </a:cubicBezTo>
                <a:lnTo>
                  <a:pt x="26237" y="74971"/>
                </a:lnTo>
                <a:cubicBezTo>
                  <a:pt x="14993" y="56228"/>
                  <a:pt x="7497" y="29988"/>
                  <a:pt x="0" y="0"/>
                </a:cubicBezTo>
                <a:close/>
              </a:path>
            </a:pathLst>
          </a:custGeom>
          <a:solidFill>
            <a:srgbClr val="009999"/>
          </a:solidFill>
          <a:ln>
            <a:noFill/>
          </a:ln>
          <a:effectLst>
            <a:outerShdw blurRad="50800" dist="38100" dir="102000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266178" y="1875557"/>
            <a:ext cx="4055745" cy="1229360"/>
            <a:chOff x="5148064" y="1465720"/>
            <a:chExt cx="4055745" cy="1229360"/>
          </a:xfrm>
        </p:grpSpPr>
        <p:sp>
          <p:nvSpPr>
            <p:cNvPr id="10" name="TextBox 9"/>
            <p:cNvSpPr txBox="1"/>
            <p:nvPr/>
          </p:nvSpPr>
          <p:spPr>
            <a:xfrm flipH="1">
              <a:off x="5447149" y="1865135"/>
              <a:ext cx="3756660" cy="829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prstClr val="black"/>
                  </a:solidFill>
                  <a:latin typeface="+mn-ea"/>
                </a:rPr>
                <a:t>理论学习要有任务驱动；</a:t>
              </a:r>
              <a:endParaRPr lang="zh-CN" altLang="en-US" sz="1600" dirty="0">
                <a:solidFill>
                  <a:prstClr val="black"/>
                </a:solidFill>
                <a:latin typeface="+mn-ea"/>
              </a:endParaRPr>
            </a:p>
            <a:p>
              <a:pPr algn="ctr"/>
              <a:r>
                <a:rPr lang="zh-CN" altLang="en-US" sz="1600" dirty="0">
                  <a:solidFill>
                    <a:prstClr val="black"/>
                  </a:solidFill>
                  <a:latin typeface="+mn-ea"/>
                </a:rPr>
                <a:t>理论学习后要有跟进的实践研究；</a:t>
              </a:r>
              <a:endParaRPr lang="zh-CN" altLang="en-US" sz="1600" dirty="0">
                <a:solidFill>
                  <a:prstClr val="black"/>
                </a:solidFill>
                <a:latin typeface="+mn-ea"/>
              </a:endParaRPr>
            </a:p>
            <a:p>
              <a:pPr algn="ctr"/>
              <a:r>
                <a:rPr lang="zh-CN" altLang="en-US" sz="1600" dirty="0">
                  <a:solidFill>
                    <a:prstClr val="black"/>
                  </a:solidFill>
                  <a:latin typeface="+mn-ea"/>
                </a:rPr>
                <a:t>实践研究后要有分享的专题论坛。</a:t>
              </a:r>
              <a:endParaRPr lang="zh-CN" altLang="en-US" sz="1600" dirty="0">
                <a:solidFill>
                  <a:prstClr val="black"/>
                </a:solidFill>
                <a:latin typeface="+mn-ea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 flipH="1">
              <a:off x="5607662" y="1860439"/>
              <a:ext cx="2564738" cy="4458"/>
            </a:xfrm>
            <a:prstGeom prst="line">
              <a:avLst/>
            </a:prstGeom>
            <a:ln w="6350">
              <a:solidFill>
                <a:srgbClr val="FF7300"/>
              </a:solidFill>
              <a:prstDash val="sysDot"/>
              <a:headEnd type="oval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椭圆 11"/>
            <p:cNvSpPr/>
            <p:nvPr/>
          </p:nvSpPr>
          <p:spPr>
            <a:xfrm>
              <a:off x="5148064" y="1611886"/>
              <a:ext cx="497106" cy="497106"/>
            </a:xfrm>
            <a:prstGeom prst="ellipse">
              <a:avLst/>
            </a:prstGeom>
            <a:solidFill>
              <a:srgbClr val="FF73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3" name="等腰三角形 1024"/>
            <p:cNvSpPr/>
            <p:nvPr/>
          </p:nvSpPr>
          <p:spPr>
            <a:xfrm>
              <a:off x="5216597" y="1709856"/>
              <a:ext cx="360040" cy="301166"/>
            </a:xfrm>
            <a:custGeom>
              <a:avLst/>
              <a:gdLst/>
              <a:ahLst/>
              <a:cxnLst/>
              <a:rect l="l" t="t" r="r" b="b"/>
              <a:pathLst>
                <a:path w="504056" h="421632">
                  <a:moveTo>
                    <a:pt x="252028" y="0"/>
                  </a:moveTo>
                  <a:lnTo>
                    <a:pt x="504056" y="216024"/>
                  </a:lnTo>
                  <a:lnTo>
                    <a:pt x="432048" y="216024"/>
                  </a:lnTo>
                  <a:lnTo>
                    <a:pt x="432048" y="421632"/>
                  </a:lnTo>
                  <a:lnTo>
                    <a:pt x="324036" y="421632"/>
                  </a:lnTo>
                  <a:lnTo>
                    <a:pt x="324036" y="312478"/>
                  </a:lnTo>
                  <a:lnTo>
                    <a:pt x="180020" y="312478"/>
                  </a:lnTo>
                  <a:lnTo>
                    <a:pt x="180020" y="421632"/>
                  </a:lnTo>
                  <a:lnTo>
                    <a:pt x="72008" y="421632"/>
                  </a:lnTo>
                  <a:lnTo>
                    <a:pt x="72008" y="216024"/>
                  </a:lnTo>
                  <a:lnTo>
                    <a:pt x="0" y="2160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+mn-ea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flipH="1">
              <a:off x="5447784" y="1465720"/>
              <a:ext cx="318452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prstClr val="black"/>
                  </a:solidFill>
                  <a:latin typeface="+mn-ea"/>
                </a:rPr>
                <a:t>理论与实践交互转化机制</a:t>
              </a:r>
              <a:endParaRPr lang="zh-CN" altLang="en-US" sz="2000" b="1" dirty="0">
                <a:solidFill>
                  <a:prstClr val="black"/>
                </a:solidFill>
                <a:latin typeface="+mn-ea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286498" y="3214011"/>
            <a:ext cx="4462145" cy="1445895"/>
            <a:chOff x="5148064" y="2424587"/>
            <a:chExt cx="4462145" cy="1445895"/>
          </a:xfrm>
        </p:grpSpPr>
        <p:sp>
          <p:nvSpPr>
            <p:cNvPr id="16" name="椭圆 15"/>
            <p:cNvSpPr/>
            <p:nvPr/>
          </p:nvSpPr>
          <p:spPr>
            <a:xfrm>
              <a:off x="5148064" y="2545518"/>
              <a:ext cx="497106" cy="497106"/>
            </a:xfrm>
            <a:prstGeom prst="ellipse">
              <a:avLst/>
            </a:prstGeom>
            <a:solidFill>
              <a:srgbClr val="F473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+mn-ea"/>
              </a:endParaRPr>
            </a:p>
          </p:txBody>
        </p:sp>
        <p:sp>
          <p:nvSpPr>
            <p:cNvPr id="17" name="Freeform 86"/>
            <p:cNvSpPr>
              <a:spLocks noEditPoints="1"/>
            </p:cNvSpPr>
            <p:nvPr/>
          </p:nvSpPr>
          <p:spPr bwMode="black">
            <a:xfrm>
              <a:off x="5200808" y="2665877"/>
              <a:ext cx="285943" cy="287452"/>
            </a:xfrm>
            <a:custGeom>
              <a:avLst/>
              <a:gdLst>
                <a:gd name="T0" fmla="*/ 287 w 292"/>
                <a:gd name="T1" fmla="*/ 113 h 294"/>
                <a:gd name="T2" fmla="*/ 239 w 292"/>
                <a:gd name="T3" fmla="*/ 105 h 294"/>
                <a:gd name="T4" fmla="*/ 252 w 292"/>
                <a:gd name="T5" fmla="*/ 58 h 294"/>
                <a:gd name="T6" fmla="*/ 229 w 292"/>
                <a:gd name="T7" fmla="*/ 32 h 294"/>
                <a:gd name="T8" fmla="*/ 187 w 292"/>
                <a:gd name="T9" fmla="*/ 57 h 294"/>
                <a:gd name="T10" fmla="*/ 167 w 292"/>
                <a:gd name="T11" fmla="*/ 6 h 294"/>
                <a:gd name="T12" fmla="*/ 132 w 292"/>
                <a:gd name="T13" fmla="*/ 0 h 294"/>
                <a:gd name="T14" fmla="*/ 115 w 292"/>
                <a:gd name="T15" fmla="*/ 53 h 294"/>
                <a:gd name="T16" fmla="*/ 72 w 292"/>
                <a:gd name="T17" fmla="*/ 31 h 294"/>
                <a:gd name="T18" fmla="*/ 42 w 292"/>
                <a:gd name="T19" fmla="*/ 49 h 294"/>
                <a:gd name="T20" fmla="*/ 59 w 292"/>
                <a:gd name="T21" fmla="*/ 95 h 294"/>
                <a:gd name="T22" fmla="*/ 12 w 292"/>
                <a:gd name="T23" fmla="*/ 107 h 294"/>
                <a:gd name="T24" fmla="*/ 0 w 292"/>
                <a:gd name="T25" fmla="*/ 140 h 294"/>
                <a:gd name="T26" fmla="*/ 43 w 292"/>
                <a:gd name="T27" fmla="*/ 164 h 294"/>
                <a:gd name="T28" fmla="*/ 14 w 292"/>
                <a:gd name="T29" fmla="*/ 204 h 294"/>
                <a:gd name="T30" fmla="*/ 27 w 292"/>
                <a:gd name="T31" fmla="*/ 237 h 294"/>
                <a:gd name="T32" fmla="*/ 75 w 292"/>
                <a:gd name="T33" fmla="*/ 227 h 294"/>
                <a:gd name="T34" fmla="*/ 79 w 292"/>
                <a:gd name="T35" fmla="*/ 276 h 294"/>
                <a:gd name="T36" fmla="*/ 109 w 292"/>
                <a:gd name="T37" fmla="*/ 293 h 294"/>
                <a:gd name="T38" fmla="*/ 140 w 292"/>
                <a:gd name="T39" fmla="*/ 255 h 294"/>
                <a:gd name="T40" fmla="*/ 152 w 292"/>
                <a:gd name="T41" fmla="*/ 255 h 294"/>
                <a:gd name="T42" fmla="*/ 183 w 292"/>
                <a:gd name="T43" fmla="*/ 293 h 294"/>
                <a:gd name="T44" fmla="*/ 213 w 292"/>
                <a:gd name="T45" fmla="*/ 276 h 294"/>
                <a:gd name="T46" fmla="*/ 217 w 292"/>
                <a:gd name="T47" fmla="*/ 227 h 294"/>
                <a:gd name="T48" fmla="*/ 265 w 292"/>
                <a:gd name="T49" fmla="*/ 237 h 294"/>
                <a:gd name="T50" fmla="*/ 278 w 292"/>
                <a:gd name="T51" fmla="*/ 204 h 294"/>
                <a:gd name="T52" fmla="*/ 249 w 292"/>
                <a:gd name="T53" fmla="*/ 164 h 294"/>
                <a:gd name="T54" fmla="*/ 292 w 292"/>
                <a:gd name="T55" fmla="*/ 140 h 294"/>
                <a:gd name="T56" fmla="*/ 187 w 292"/>
                <a:gd name="T57" fmla="*/ 193 h 294"/>
                <a:gd name="T58" fmla="*/ 105 w 292"/>
                <a:gd name="T59" fmla="*/ 193 h 294"/>
                <a:gd name="T60" fmla="*/ 105 w 292"/>
                <a:gd name="T61" fmla="*/ 111 h 294"/>
                <a:gd name="T62" fmla="*/ 187 w 292"/>
                <a:gd name="T63" fmla="*/ 11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92" h="294">
                  <a:moveTo>
                    <a:pt x="292" y="140"/>
                  </a:moveTo>
                  <a:cubicBezTo>
                    <a:pt x="287" y="113"/>
                    <a:pt x="287" y="113"/>
                    <a:pt x="287" y="113"/>
                  </a:cubicBezTo>
                  <a:cubicBezTo>
                    <a:pt x="286" y="110"/>
                    <a:pt x="284" y="108"/>
                    <a:pt x="280" y="107"/>
                  </a:cubicBezTo>
                  <a:cubicBezTo>
                    <a:pt x="239" y="105"/>
                    <a:pt x="239" y="105"/>
                    <a:pt x="239" y="105"/>
                  </a:cubicBezTo>
                  <a:cubicBezTo>
                    <a:pt x="237" y="102"/>
                    <a:pt x="235" y="98"/>
                    <a:pt x="233" y="95"/>
                  </a:cubicBezTo>
                  <a:cubicBezTo>
                    <a:pt x="252" y="58"/>
                    <a:pt x="252" y="58"/>
                    <a:pt x="252" y="58"/>
                  </a:cubicBezTo>
                  <a:cubicBezTo>
                    <a:pt x="254" y="55"/>
                    <a:pt x="253" y="51"/>
                    <a:pt x="250" y="49"/>
                  </a:cubicBezTo>
                  <a:cubicBezTo>
                    <a:pt x="229" y="32"/>
                    <a:pt x="229" y="32"/>
                    <a:pt x="229" y="32"/>
                  </a:cubicBezTo>
                  <a:cubicBezTo>
                    <a:pt x="227" y="29"/>
                    <a:pt x="223" y="29"/>
                    <a:pt x="220" y="31"/>
                  </a:cubicBezTo>
                  <a:cubicBezTo>
                    <a:pt x="187" y="57"/>
                    <a:pt x="187" y="57"/>
                    <a:pt x="187" y="57"/>
                  </a:cubicBezTo>
                  <a:cubicBezTo>
                    <a:pt x="184" y="55"/>
                    <a:pt x="181" y="54"/>
                    <a:pt x="177" y="53"/>
                  </a:cubicBezTo>
                  <a:cubicBezTo>
                    <a:pt x="167" y="6"/>
                    <a:pt x="167" y="6"/>
                    <a:pt x="167" y="6"/>
                  </a:cubicBezTo>
                  <a:cubicBezTo>
                    <a:pt x="166" y="3"/>
                    <a:pt x="163" y="0"/>
                    <a:pt x="160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9" y="0"/>
                    <a:pt x="126" y="3"/>
                    <a:pt x="125" y="6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11" y="54"/>
                    <a:pt x="108" y="55"/>
                    <a:pt x="105" y="57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69" y="29"/>
                    <a:pt x="65" y="29"/>
                    <a:pt x="63" y="31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39" y="51"/>
                    <a:pt x="39" y="55"/>
                    <a:pt x="40" y="58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57" y="98"/>
                    <a:pt x="55" y="102"/>
                    <a:pt x="53" y="105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8" y="107"/>
                    <a:pt x="6" y="110"/>
                    <a:pt x="5" y="113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3"/>
                    <a:pt x="1" y="147"/>
                    <a:pt x="4" y="148"/>
                  </a:cubicBezTo>
                  <a:cubicBezTo>
                    <a:pt x="43" y="164"/>
                    <a:pt x="43" y="164"/>
                    <a:pt x="43" y="164"/>
                  </a:cubicBezTo>
                  <a:cubicBezTo>
                    <a:pt x="44" y="168"/>
                    <a:pt x="44" y="172"/>
                    <a:pt x="45" y="176"/>
                  </a:cubicBezTo>
                  <a:cubicBezTo>
                    <a:pt x="14" y="204"/>
                    <a:pt x="14" y="204"/>
                    <a:pt x="14" y="204"/>
                  </a:cubicBezTo>
                  <a:cubicBezTo>
                    <a:pt x="12" y="206"/>
                    <a:pt x="11" y="210"/>
                    <a:pt x="13" y="213"/>
                  </a:cubicBezTo>
                  <a:cubicBezTo>
                    <a:pt x="27" y="237"/>
                    <a:pt x="27" y="237"/>
                    <a:pt x="27" y="237"/>
                  </a:cubicBezTo>
                  <a:cubicBezTo>
                    <a:pt x="28" y="239"/>
                    <a:pt x="32" y="241"/>
                    <a:pt x="35" y="240"/>
                  </a:cubicBezTo>
                  <a:cubicBezTo>
                    <a:pt x="75" y="227"/>
                    <a:pt x="75" y="227"/>
                    <a:pt x="75" y="227"/>
                  </a:cubicBezTo>
                  <a:cubicBezTo>
                    <a:pt x="78" y="230"/>
                    <a:pt x="81" y="233"/>
                    <a:pt x="84" y="235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8" y="280"/>
                    <a:pt x="80" y="283"/>
                    <a:pt x="83" y="284"/>
                  </a:cubicBezTo>
                  <a:cubicBezTo>
                    <a:pt x="109" y="293"/>
                    <a:pt x="109" y="293"/>
                    <a:pt x="109" y="293"/>
                  </a:cubicBezTo>
                  <a:cubicBezTo>
                    <a:pt x="112" y="294"/>
                    <a:pt x="116" y="293"/>
                    <a:pt x="118" y="291"/>
                  </a:cubicBezTo>
                  <a:cubicBezTo>
                    <a:pt x="140" y="255"/>
                    <a:pt x="140" y="255"/>
                    <a:pt x="140" y="255"/>
                  </a:cubicBezTo>
                  <a:cubicBezTo>
                    <a:pt x="142" y="255"/>
                    <a:pt x="144" y="256"/>
                    <a:pt x="146" y="256"/>
                  </a:cubicBezTo>
                  <a:cubicBezTo>
                    <a:pt x="148" y="256"/>
                    <a:pt x="150" y="255"/>
                    <a:pt x="152" y="255"/>
                  </a:cubicBezTo>
                  <a:cubicBezTo>
                    <a:pt x="174" y="291"/>
                    <a:pt x="174" y="291"/>
                    <a:pt x="174" y="291"/>
                  </a:cubicBezTo>
                  <a:cubicBezTo>
                    <a:pt x="176" y="293"/>
                    <a:pt x="180" y="294"/>
                    <a:pt x="183" y="293"/>
                  </a:cubicBezTo>
                  <a:cubicBezTo>
                    <a:pt x="209" y="284"/>
                    <a:pt x="209" y="284"/>
                    <a:pt x="209" y="284"/>
                  </a:cubicBezTo>
                  <a:cubicBezTo>
                    <a:pt x="212" y="283"/>
                    <a:pt x="214" y="280"/>
                    <a:pt x="213" y="276"/>
                  </a:cubicBezTo>
                  <a:cubicBezTo>
                    <a:pt x="208" y="235"/>
                    <a:pt x="208" y="235"/>
                    <a:pt x="208" y="235"/>
                  </a:cubicBezTo>
                  <a:cubicBezTo>
                    <a:pt x="211" y="232"/>
                    <a:pt x="214" y="230"/>
                    <a:pt x="217" y="227"/>
                  </a:cubicBezTo>
                  <a:cubicBezTo>
                    <a:pt x="257" y="240"/>
                    <a:pt x="257" y="240"/>
                    <a:pt x="257" y="240"/>
                  </a:cubicBezTo>
                  <a:cubicBezTo>
                    <a:pt x="260" y="241"/>
                    <a:pt x="264" y="239"/>
                    <a:pt x="265" y="237"/>
                  </a:cubicBezTo>
                  <a:cubicBezTo>
                    <a:pt x="279" y="213"/>
                    <a:pt x="279" y="213"/>
                    <a:pt x="279" y="213"/>
                  </a:cubicBezTo>
                  <a:cubicBezTo>
                    <a:pt x="281" y="210"/>
                    <a:pt x="280" y="206"/>
                    <a:pt x="278" y="204"/>
                  </a:cubicBezTo>
                  <a:cubicBezTo>
                    <a:pt x="247" y="176"/>
                    <a:pt x="247" y="176"/>
                    <a:pt x="247" y="176"/>
                  </a:cubicBezTo>
                  <a:cubicBezTo>
                    <a:pt x="248" y="172"/>
                    <a:pt x="248" y="168"/>
                    <a:pt x="249" y="164"/>
                  </a:cubicBezTo>
                  <a:cubicBezTo>
                    <a:pt x="288" y="148"/>
                    <a:pt x="288" y="148"/>
                    <a:pt x="288" y="148"/>
                  </a:cubicBezTo>
                  <a:cubicBezTo>
                    <a:pt x="291" y="147"/>
                    <a:pt x="292" y="144"/>
                    <a:pt x="292" y="140"/>
                  </a:cubicBezTo>
                  <a:close/>
                  <a:moveTo>
                    <a:pt x="204" y="152"/>
                  </a:moveTo>
                  <a:cubicBezTo>
                    <a:pt x="204" y="168"/>
                    <a:pt x="197" y="182"/>
                    <a:pt x="187" y="193"/>
                  </a:cubicBezTo>
                  <a:cubicBezTo>
                    <a:pt x="176" y="203"/>
                    <a:pt x="162" y="210"/>
                    <a:pt x="146" y="210"/>
                  </a:cubicBezTo>
                  <a:cubicBezTo>
                    <a:pt x="130" y="210"/>
                    <a:pt x="116" y="203"/>
                    <a:pt x="105" y="193"/>
                  </a:cubicBezTo>
                  <a:cubicBezTo>
                    <a:pt x="95" y="182"/>
                    <a:pt x="88" y="168"/>
                    <a:pt x="88" y="152"/>
                  </a:cubicBezTo>
                  <a:cubicBezTo>
                    <a:pt x="88" y="136"/>
                    <a:pt x="95" y="121"/>
                    <a:pt x="105" y="111"/>
                  </a:cubicBezTo>
                  <a:cubicBezTo>
                    <a:pt x="116" y="100"/>
                    <a:pt x="130" y="94"/>
                    <a:pt x="146" y="94"/>
                  </a:cubicBezTo>
                  <a:cubicBezTo>
                    <a:pt x="162" y="94"/>
                    <a:pt x="176" y="100"/>
                    <a:pt x="187" y="111"/>
                  </a:cubicBezTo>
                  <a:cubicBezTo>
                    <a:pt x="197" y="121"/>
                    <a:pt x="204" y="136"/>
                    <a:pt x="204" y="1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AF59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1400">
                <a:latin typeface="+mn-ea"/>
              </a:endParaRPr>
            </a:p>
          </p:txBody>
        </p:sp>
        <p:sp>
          <p:nvSpPr>
            <p:cNvPr id="18" name="Freeform 88"/>
            <p:cNvSpPr>
              <a:spLocks noEditPoints="1"/>
            </p:cNvSpPr>
            <p:nvPr/>
          </p:nvSpPr>
          <p:spPr bwMode="black">
            <a:xfrm>
              <a:off x="5447382" y="2634813"/>
              <a:ext cx="145044" cy="156152"/>
            </a:xfrm>
            <a:custGeom>
              <a:avLst/>
              <a:gdLst>
                <a:gd name="T0" fmla="*/ 129 w 148"/>
                <a:gd name="T1" fmla="*/ 91 h 160"/>
                <a:gd name="T2" fmla="*/ 131 w 148"/>
                <a:gd name="T3" fmla="*/ 80 h 160"/>
                <a:gd name="T4" fmla="*/ 129 w 148"/>
                <a:gd name="T5" fmla="*/ 70 h 160"/>
                <a:gd name="T6" fmla="*/ 145 w 148"/>
                <a:gd name="T7" fmla="*/ 55 h 160"/>
                <a:gd name="T8" fmla="*/ 147 w 148"/>
                <a:gd name="T9" fmla="*/ 50 h 160"/>
                <a:gd name="T10" fmla="*/ 147 w 148"/>
                <a:gd name="T11" fmla="*/ 46 h 160"/>
                <a:gd name="T12" fmla="*/ 140 w 148"/>
                <a:gd name="T13" fmla="*/ 34 h 160"/>
                <a:gd name="T14" fmla="*/ 133 w 148"/>
                <a:gd name="T15" fmla="*/ 31 h 160"/>
                <a:gd name="T16" fmla="*/ 131 w 148"/>
                <a:gd name="T17" fmla="*/ 31 h 160"/>
                <a:gd name="T18" fmla="*/ 111 w 148"/>
                <a:gd name="T19" fmla="*/ 37 h 160"/>
                <a:gd name="T20" fmla="*/ 92 w 148"/>
                <a:gd name="T21" fmla="*/ 27 h 160"/>
                <a:gd name="T22" fmla="*/ 88 w 148"/>
                <a:gd name="T23" fmla="*/ 6 h 160"/>
                <a:gd name="T24" fmla="*/ 81 w 148"/>
                <a:gd name="T25" fmla="*/ 0 h 160"/>
                <a:gd name="T26" fmla="*/ 67 w 148"/>
                <a:gd name="T27" fmla="*/ 0 h 160"/>
                <a:gd name="T28" fmla="*/ 60 w 148"/>
                <a:gd name="T29" fmla="*/ 6 h 160"/>
                <a:gd name="T30" fmla="*/ 55 w 148"/>
                <a:gd name="T31" fmla="*/ 27 h 160"/>
                <a:gd name="T32" fmla="*/ 37 w 148"/>
                <a:gd name="T33" fmla="*/ 38 h 160"/>
                <a:gd name="T34" fmla="*/ 16 w 148"/>
                <a:gd name="T35" fmla="*/ 31 h 160"/>
                <a:gd name="T36" fmla="*/ 14 w 148"/>
                <a:gd name="T37" fmla="*/ 31 h 160"/>
                <a:gd name="T38" fmla="*/ 8 w 148"/>
                <a:gd name="T39" fmla="*/ 34 h 160"/>
                <a:gd name="T40" fmla="*/ 1 w 148"/>
                <a:gd name="T41" fmla="*/ 46 h 160"/>
                <a:gd name="T42" fmla="*/ 0 w 148"/>
                <a:gd name="T43" fmla="*/ 50 h 160"/>
                <a:gd name="T44" fmla="*/ 2 w 148"/>
                <a:gd name="T45" fmla="*/ 55 h 160"/>
                <a:gd name="T46" fmla="*/ 19 w 148"/>
                <a:gd name="T47" fmla="*/ 70 h 160"/>
                <a:gd name="T48" fmla="*/ 17 w 148"/>
                <a:gd name="T49" fmla="*/ 80 h 160"/>
                <a:gd name="T50" fmla="*/ 19 w 148"/>
                <a:gd name="T51" fmla="*/ 91 h 160"/>
                <a:gd name="T52" fmla="*/ 2 w 148"/>
                <a:gd name="T53" fmla="*/ 106 h 160"/>
                <a:gd name="T54" fmla="*/ 0 w 148"/>
                <a:gd name="T55" fmla="*/ 111 h 160"/>
                <a:gd name="T56" fmla="*/ 1 w 148"/>
                <a:gd name="T57" fmla="*/ 114 h 160"/>
                <a:gd name="T58" fmla="*/ 8 w 148"/>
                <a:gd name="T59" fmla="*/ 126 h 160"/>
                <a:gd name="T60" fmla="*/ 14 w 148"/>
                <a:gd name="T61" fmla="*/ 130 h 160"/>
                <a:gd name="T62" fmla="*/ 16 w 148"/>
                <a:gd name="T63" fmla="*/ 130 h 160"/>
                <a:gd name="T64" fmla="*/ 37 w 148"/>
                <a:gd name="T65" fmla="*/ 123 h 160"/>
                <a:gd name="T66" fmla="*/ 55 w 148"/>
                <a:gd name="T67" fmla="*/ 133 h 160"/>
                <a:gd name="T68" fmla="*/ 60 w 148"/>
                <a:gd name="T69" fmla="*/ 155 h 160"/>
                <a:gd name="T70" fmla="*/ 67 w 148"/>
                <a:gd name="T71" fmla="*/ 160 h 160"/>
                <a:gd name="T72" fmla="*/ 81 w 148"/>
                <a:gd name="T73" fmla="*/ 160 h 160"/>
                <a:gd name="T74" fmla="*/ 88 w 148"/>
                <a:gd name="T75" fmla="*/ 155 h 160"/>
                <a:gd name="T76" fmla="*/ 92 w 148"/>
                <a:gd name="T77" fmla="*/ 134 h 160"/>
                <a:gd name="T78" fmla="*/ 111 w 148"/>
                <a:gd name="T79" fmla="*/ 123 h 160"/>
                <a:gd name="T80" fmla="*/ 131 w 148"/>
                <a:gd name="T81" fmla="*/ 130 h 160"/>
                <a:gd name="T82" fmla="*/ 133 w 148"/>
                <a:gd name="T83" fmla="*/ 130 h 160"/>
                <a:gd name="T84" fmla="*/ 140 w 148"/>
                <a:gd name="T85" fmla="*/ 126 h 160"/>
                <a:gd name="T86" fmla="*/ 147 w 148"/>
                <a:gd name="T87" fmla="*/ 114 h 160"/>
                <a:gd name="T88" fmla="*/ 147 w 148"/>
                <a:gd name="T89" fmla="*/ 111 h 160"/>
                <a:gd name="T90" fmla="*/ 145 w 148"/>
                <a:gd name="T91" fmla="*/ 106 h 160"/>
                <a:gd name="T92" fmla="*/ 129 w 148"/>
                <a:gd name="T93" fmla="*/ 91 h 160"/>
                <a:gd name="T94" fmla="*/ 96 w 148"/>
                <a:gd name="T95" fmla="*/ 80 h 160"/>
                <a:gd name="T96" fmla="*/ 74 w 148"/>
                <a:gd name="T97" fmla="*/ 102 h 160"/>
                <a:gd name="T98" fmla="*/ 52 w 148"/>
                <a:gd name="T99" fmla="*/ 80 h 160"/>
                <a:gd name="T100" fmla="*/ 74 w 148"/>
                <a:gd name="T101" fmla="*/ 58 h 160"/>
                <a:gd name="T102" fmla="*/ 96 w 148"/>
                <a:gd name="T103" fmla="*/ 8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8" h="160">
                  <a:moveTo>
                    <a:pt x="129" y="91"/>
                  </a:moveTo>
                  <a:cubicBezTo>
                    <a:pt x="130" y="88"/>
                    <a:pt x="131" y="84"/>
                    <a:pt x="131" y="80"/>
                  </a:cubicBezTo>
                  <a:cubicBezTo>
                    <a:pt x="131" y="77"/>
                    <a:pt x="130" y="73"/>
                    <a:pt x="129" y="70"/>
                  </a:cubicBezTo>
                  <a:cubicBezTo>
                    <a:pt x="145" y="55"/>
                    <a:pt x="145" y="55"/>
                    <a:pt x="145" y="55"/>
                  </a:cubicBezTo>
                  <a:cubicBezTo>
                    <a:pt x="147" y="54"/>
                    <a:pt x="147" y="52"/>
                    <a:pt x="147" y="50"/>
                  </a:cubicBezTo>
                  <a:cubicBezTo>
                    <a:pt x="147" y="49"/>
                    <a:pt x="147" y="47"/>
                    <a:pt x="147" y="46"/>
                  </a:cubicBezTo>
                  <a:cubicBezTo>
                    <a:pt x="140" y="34"/>
                    <a:pt x="140" y="34"/>
                    <a:pt x="140" y="34"/>
                  </a:cubicBezTo>
                  <a:cubicBezTo>
                    <a:pt x="138" y="32"/>
                    <a:pt x="136" y="31"/>
                    <a:pt x="133" y="31"/>
                  </a:cubicBezTo>
                  <a:cubicBezTo>
                    <a:pt x="133" y="31"/>
                    <a:pt x="132" y="31"/>
                    <a:pt x="131" y="31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05" y="33"/>
                    <a:pt x="99" y="29"/>
                    <a:pt x="92" y="27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7" y="3"/>
                    <a:pt x="84" y="0"/>
                    <a:pt x="81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3" y="0"/>
                    <a:pt x="61" y="3"/>
                    <a:pt x="60" y="6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48" y="29"/>
                    <a:pt x="42" y="33"/>
                    <a:pt x="37" y="38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1"/>
                    <a:pt x="15" y="31"/>
                    <a:pt x="14" y="31"/>
                  </a:cubicBezTo>
                  <a:cubicBezTo>
                    <a:pt x="12" y="31"/>
                    <a:pt x="9" y="32"/>
                    <a:pt x="8" y="34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0" y="47"/>
                    <a:pt x="0" y="49"/>
                    <a:pt x="0" y="50"/>
                  </a:cubicBezTo>
                  <a:cubicBezTo>
                    <a:pt x="0" y="52"/>
                    <a:pt x="1" y="54"/>
                    <a:pt x="2" y="55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18" y="73"/>
                    <a:pt x="17" y="77"/>
                    <a:pt x="17" y="80"/>
                  </a:cubicBezTo>
                  <a:cubicBezTo>
                    <a:pt x="17" y="84"/>
                    <a:pt x="18" y="87"/>
                    <a:pt x="19" y="91"/>
                  </a:cubicBezTo>
                  <a:cubicBezTo>
                    <a:pt x="2" y="106"/>
                    <a:pt x="2" y="106"/>
                    <a:pt x="2" y="106"/>
                  </a:cubicBezTo>
                  <a:cubicBezTo>
                    <a:pt x="1" y="107"/>
                    <a:pt x="0" y="109"/>
                    <a:pt x="0" y="111"/>
                  </a:cubicBezTo>
                  <a:cubicBezTo>
                    <a:pt x="0" y="112"/>
                    <a:pt x="0" y="113"/>
                    <a:pt x="1" y="114"/>
                  </a:cubicBezTo>
                  <a:cubicBezTo>
                    <a:pt x="8" y="126"/>
                    <a:pt x="8" y="126"/>
                    <a:pt x="8" y="126"/>
                  </a:cubicBezTo>
                  <a:cubicBezTo>
                    <a:pt x="9" y="129"/>
                    <a:pt x="12" y="130"/>
                    <a:pt x="14" y="130"/>
                  </a:cubicBezTo>
                  <a:cubicBezTo>
                    <a:pt x="15" y="130"/>
                    <a:pt x="15" y="130"/>
                    <a:pt x="16" y="130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42" y="127"/>
                    <a:pt x="48" y="131"/>
                    <a:pt x="55" y="133"/>
                  </a:cubicBezTo>
                  <a:cubicBezTo>
                    <a:pt x="60" y="155"/>
                    <a:pt x="60" y="155"/>
                    <a:pt x="60" y="155"/>
                  </a:cubicBezTo>
                  <a:cubicBezTo>
                    <a:pt x="61" y="158"/>
                    <a:pt x="63" y="160"/>
                    <a:pt x="67" y="160"/>
                  </a:cubicBezTo>
                  <a:cubicBezTo>
                    <a:pt x="81" y="160"/>
                    <a:pt x="81" y="160"/>
                    <a:pt x="81" y="160"/>
                  </a:cubicBezTo>
                  <a:cubicBezTo>
                    <a:pt x="84" y="160"/>
                    <a:pt x="87" y="158"/>
                    <a:pt x="88" y="155"/>
                  </a:cubicBezTo>
                  <a:cubicBezTo>
                    <a:pt x="92" y="134"/>
                    <a:pt x="92" y="134"/>
                    <a:pt x="92" y="134"/>
                  </a:cubicBezTo>
                  <a:cubicBezTo>
                    <a:pt x="99" y="131"/>
                    <a:pt x="105" y="128"/>
                    <a:pt x="111" y="123"/>
                  </a:cubicBezTo>
                  <a:cubicBezTo>
                    <a:pt x="131" y="130"/>
                    <a:pt x="131" y="130"/>
                    <a:pt x="131" y="130"/>
                  </a:cubicBezTo>
                  <a:cubicBezTo>
                    <a:pt x="132" y="130"/>
                    <a:pt x="133" y="130"/>
                    <a:pt x="133" y="130"/>
                  </a:cubicBezTo>
                  <a:cubicBezTo>
                    <a:pt x="136" y="130"/>
                    <a:pt x="138" y="129"/>
                    <a:pt x="140" y="126"/>
                  </a:cubicBezTo>
                  <a:cubicBezTo>
                    <a:pt x="147" y="114"/>
                    <a:pt x="147" y="114"/>
                    <a:pt x="147" y="114"/>
                  </a:cubicBezTo>
                  <a:cubicBezTo>
                    <a:pt x="147" y="113"/>
                    <a:pt x="148" y="112"/>
                    <a:pt x="147" y="111"/>
                  </a:cubicBezTo>
                  <a:cubicBezTo>
                    <a:pt x="148" y="109"/>
                    <a:pt x="147" y="107"/>
                    <a:pt x="145" y="106"/>
                  </a:cubicBezTo>
                  <a:lnTo>
                    <a:pt x="129" y="91"/>
                  </a:lnTo>
                  <a:close/>
                  <a:moveTo>
                    <a:pt x="96" y="80"/>
                  </a:moveTo>
                  <a:cubicBezTo>
                    <a:pt x="96" y="92"/>
                    <a:pt x="86" y="102"/>
                    <a:pt x="74" y="102"/>
                  </a:cubicBezTo>
                  <a:cubicBezTo>
                    <a:pt x="62" y="102"/>
                    <a:pt x="52" y="92"/>
                    <a:pt x="52" y="80"/>
                  </a:cubicBezTo>
                  <a:cubicBezTo>
                    <a:pt x="52" y="68"/>
                    <a:pt x="62" y="58"/>
                    <a:pt x="74" y="58"/>
                  </a:cubicBezTo>
                  <a:cubicBezTo>
                    <a:pt x="86" y="58"/>
                    <a:pt x="96" y="68"/>
                    <a:pt x="96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AF59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1400">
                <a:latin typeface="+mn-ea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 flipH="1">
              <a:off x="5613757" y="2775775"/>
              <a:ext cx="2558643" cy="0"/>
            </a:xfrm>
            <a:prstGeom prst="line">
              <a:avLst/>
            </a:prstGeom>
            <a:ln w="6350">
              <a:solidFill>
                <a:srgbClr val="74787D"/>
              </a:solidFill>
              <a:prstDash val="sysDot"/>
              <a:headEnd type="oval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 flipH="1">
              <a:off x="5472549" y="2424587"/>
              <a:ext cx="413702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prstClr val="black"/>
                  </a:solidFill>
                  <a:latin typeface="+mn-ea"/>
                </a:rPr>
                <a:t>日常实践与专题研究递进循环机制</a:t>
              </a:r>
              <a:endParaRPr lang="zh-CN" altLang="en-US" sz="2000" b="1" dirty="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flipH="1">
              <a:off x="5600819" y="2794157"/>
              <a:ext cx="4009390" cy="1076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dirty="0" smtClean="0">
                  <a:solidFill>
                    <a:prstClr val="black"/>
                  </a:solidFill>
                  <a:latin typeface="+mn-ea"/>
                </a:rPr>
                <a:t>日常工作与具有一定前瞻性的专题研究相结合，遵循研讨——实践——反思——重建的循环程序，创设前移积累、节点突破、后续转化的循环递进机制。</a:t>
              </a:r>
              <a:endParaRPr lang="zh-CN" altLang="en-US" sz="1600" dirty="0" smtClean="0">
                <a:solidFill>
                  <a:prstClr val="black"/>
                </a:solidFill>
                <a:latin typeface="+mn-ea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286498" y="4654701"/>
            <a:ext cx="4785360" cy="1199515"/>
            <a:chOff x="5148064" y="3367427"/>
            <a:chExt cx="4785360" cy="1199515"/>
          </a:xfrm>
        </p:grpSpPr>
        <p:sp>
          <p:nvSpPr>
            <p:cNvPr id="23" name="椭圆 22"/>
            <p:cNvSpPr/>
            <p:nvPr/>
          </p:nvSpPr>
          <p:spPr>
            <a:xfrm>
              <a:off x="5148064" y="3487626"/>
              <a:ext cx="497106" cy="497106"/>
            </a:xfrm>
            <a:prstGeom prst="ellipse">
              <a:avLst/>
            </a:prstGeom>
            <a:solidFill>
              <a:srgbClr val="00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5234685" y="3652003"/>
              <a:ext cx="323864" cy="1837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+mn-ea"/>
              </a:endParaRPr>
            </a:p>
          </p:txBody>
        </p:sp>
        <p:sp>
          <p:nvSpPr>
            <p:cNvPr id="25" name="等腰三角形 24"/>
            <p:cNvSpPr/>
            <p:nvPr/>
          </p:nvSpPr>
          <p:spPr>
            <a:xfrm flipV="1">
              <a:off x="5234685" y="3652003"/>
              <a:ext cx="321647" cy="137849"/>
            </a:xfrm>
            <a:prstGeom prst="triangle">
              <a:avLst/>
            </a:prstGeom>
            <a:solidFill>
              <a:srgbClr val="FFFFFF"/>
            </a:solidFill>
            <a:ln w="3175">
              <a:solidFill>
                <a:srgbClr val="E5E1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+mn-ea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 flipH="1">
              <a:off x="5607662" y="3736179"/>
              <a:ext cx="2564738" cy="2229"/>
            </a:xfrm>
            <a:prstGeom prst="line">
              <a:avLst/>
            </a:prstGeom>
            <a:ln w="6350">
              <a:solidFill>
                <a:srgbClr val="6EB3D2"/>
              </a:solidFill>
              <a:prstDash val="sysDot"/>
              <a:headEnd type="oval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 flipH="1">
              <a:off x="5663049" y="3367427"/>
              <a:ext cx="427037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prstClr val="black"/>
                  </a:solidFill>
                  <a:latin typeface="+mn-ea"/>
                </a:rPr>
                <a:t>类范式提炼与具体策略灵活融通机制</a:t>
              </a:r>
              <a:endParaRPr lang="zh-CN" altLang="en-US" sz="2000" b="1" dirty="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flipH="1">
              <a:off x="5600819" y="3736997"/>
              <a:ext cx="3723640" cy="829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dirty="0" smtClean="0">
                  <a:solidFill>
                    <a:prstClr val="black"/>
                  </a:solidFill>
                  <a:latin typeface="+mn-ea"/>
                </a:rPr>
                <a:t>聚焦课型，自选课例，展开课例系列研究，梳理提炼类课型的教学目标、内容结构、方法结构、展开逻辑</a:t>
              </a:r>
              <a:endParaRPr lang="zh-CN" altLang="en-US" sz="1600" dirty="0" smtClean="0">
                <a:solidFill>
                  <a:prstClr val="black"/>
                </a:solidFill>
                <a:latin typeface="+mn-ea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59055" y="67945"/>
            <a:ext cx="30245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构建机制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椭圆 445"/>
          <p:cNvSpPr/>
          <p:nvPr/>
        </p:nvSpPr>
        <p:spPr>
          <a:xfrm>
            <a:off x="3263900" y="4603115"/>
            <a:ext cx="1591945" cy="141859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effectLst>
            <a:softEdge rad="368300"/>
          </a:effectLst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</a:endParaRPr>
          </a:p>
        </p:txBody>
      </p:sp>
      <p:grpSp>
        <p:nvGrpSpPr>
          <p:cNvPr id="1464" name="组合 1463"/>
          <p:cNvGrpSpPr/>
          <p:nvPr/>
        </p:nvGrpSpPr>
        <p:grpSpPr>
          <a:xfrm>
            <a:off x="2386965" y="1487805"/>
            <a:ext cx="4546600" cy="4738370"/>
            <a:chOff x="2868939" y="1036614"/>
            <a:chExt cx="3406121" cy="3981906"/>
          </a:xfrm>
        </p:grpSpPr>
        <p:grpSp>
          <p:nvGrpSpPr>
            <p:cNvPr id="1457" name="组合 1456"/>
            <p:cNvGrpSpPr/>
            <p:nvPr/>
          </p:nvGrpSpPr>
          <p:grpSpPr>
            <a:xfrm>
              <a:off x="2868939" y="1036614"/>
              <a:ext cx="3406121" cy="3981906"/>
              <a:chOff x="2698551" y="662563"/>
              <a:chExt cx="3746898" cy="4380289"/>
            </a:xfrm>
          </p:grpSpPr>
          <p:grpSp>
            <p:nvGrpSpPr>
              <p:cNvPr id="1455" name="组合 1454"/>
              <p:cNvGrpSpPr/>
              <p:nvPr/>
            </p:nvGrpSpPr>
            <p:grpSpPr>
              <a:xfrm>
                <a:off x="2698551" y="662563"/>
                <a:ext cx="3746898" cy="3759825"/>
                <a:chOff x="1619672" y="-614890"/>
                <a:chExt cx="4995864" cy="5013100"/>
              </a:xfrm>
            </p:grpSpPr>
            <p:sp>
              <p:nvSpPr>
                <p:cNvPr id="1277" name="Freeform 8"/>
                <p:cNvSpPr/>
                <p:nvPr/>
              </p:nvSpPr>
              <p:spPr bwMode="auto">
                <a:xfrm flipH="1">
                  <a:off x="4045604" y="1779662"/>
                  <a:ext cx="144000" cy="2618548"/>
                </a:xfrm>
                <a:custGeom>
                  <a:avLst/>
                  <a:gdLst>
                    <a:gd name="T0" fmla="*/ 60 w 66"/>
                    <a:gd name="T1" fmla="*/ 795 h 846"/>
                    <a:gd name="T2" fmla="*/ 40 w 66"/>
                    <a:gd name="T3" fmla="*/ 716 h 846"/>
                    <a:gd name="T4" fmla="*/ 40 w 66"/>
                    <a:gd name="T5" fmla="*/ 0 h 846"/>
                    <a:gd name="T6" fmla="*/ 26 w 66"/>
                    <a:gd name="T7" fmla="*/ 0 h 846"/>
                    <a:gd name="T8" fmla="*/ 26 w 66"/>
                    <a:gd name="T9" fmla="*/ 712 h 846"/>
                    <a:gd name="T10" fmla="*/ 3 w 66"/>
                    <a:gd name="T11" fmla="*/ 799 h 846"/>
                    <a:gd name="T12" fmla="*/ 3 w 66"/>
                    <a:gd name="T13" fmla="*/ 799 h 846"/>
                    <a:gd name="T14" fmla="*/ 3 w 66"/>
                    <a:gd name="T15" fmla="*/ 799 h 846"/>
                    <a:gd name="T16" fmla="*/ 3 w 66"/>
                    <a:gd name="T17" fmla="*/ 799 h 846"/>
                    <a:gd name="T18" fmla="*/ 0 w 66"/>
                    <a:gd name="T19" fmla="*/ 813 h 846"/>
                    <a:gd name="T20" fmla="*/ 33 w 66"/>
                    <a:gd name="T21" fmla="*/ 846 h 846"/>
                    <a:gd name="T22" fmla="*/ 66 w 66"/>
                    <a:gd name="T23" fmla="*/ 813 h 846"/>
                    <a:gd name="T24" fmla="*/ 60 w 66"/>
                    <a:gd name="T25" fmla="*/ 795 h 8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6" h="846">
                      <a:moveTo>
                        <a:pt x="60" y="795"/>
                      </a:moveTo>
                      <a:cubicBezTo>
                        <a:pt x="45" y="763"/>
                        <a:pt x="41" y="727"/>
                        <a:pt x="40" y="716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26" y="712"/>
                        <a:pt x="26" y="712"/>
                        <a:pt x="26" y="712"/>
                      </a:cubicBezTo>
                      <a:cubicBezTo>
                        <a:pt x="26" y="712"/>
                        <a:pt x="24" y="759"/>
                        <a:pt x="3" y="799"/>
                      </a:cubicBezTo>
                      <a:cubicBezTo>
                        <a:pt x="3" y="799"/>
                        <a:pt x="3" y="799"/>
                        <a:pt x="3" y="799"/>
                      </a:cubicBezTo>
                      <a:cubicBezTo>
                        <a:pt x="3" y="799"/>
                        <a:pt x="3" y="799"/>
                        <a:pt x="3" y="799"/>
                      </a:cubicBezTo>
                      <a:cubicBezTo>
                        <a:pt x="3" y="799"/>
                        <a:pt x="3" y="799"/>
                        <a:pt x="3" y="799"/>
                      </a:cubicBezTo>
                      <a:cubicBezTo>
                        <a:pt x="1" y="803"/>
                        <a:pt x="0" y="808"/>
                        <a:pt x="0" y="813"/>
                      </a:cubicBezTo>
                      <a:cubicBezTo>
                        <a:pt x="0" y="831"/>
                        <a:pt x="15" y="846"/>
                        <a:pt x="33" y="846"/>
                      </a:cubicBezTo>
                      <a:cubicBezTo>
                        <a:pt x="51" y="846"/>
                        <a:pt x="66" y="831"/>
                        <a:pt x="66" y="813"/>
                      </a:cubicBezTo>
                      <a:cubicBezTo>
                        <a:pt x="66" y="806"/>
                        <a:pt x="64" y="800"/>
                        <a:pt x="60" y="795"/>
                      </a:cubicBez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latin typeface="+mn-ea"/>
                  </a:endParaRPr>
                </a:p>
              </p:txBody>
            </p:sp>
            <p:grpSp>
              <p:nvGrpSpPr>
                <p:cNvPr id="347" name="组合 346"/>
                <p:cNvGrpSpPr/>
                <p:nvPr/>
              </p:nvGrpSpPr>
              <p:grpSpPr>
                <a:xfrm flipH="1">
                  <a:off x="4117604" y="701265"/>
                  <a:ext cx="2497932" cy="1839648"/>
                  <a:chOff x="1619672" y="213981"/>
                  <a:chExt cx="2497932" cy="1839648"/>
                </a:xfrm>
              </p:grpSpPr>
              <p:sp>
                <p:nvSpPr>
                  <p:cNvPr id="348" name="圆角矩形 1446"/>
                  <p:cNvSpPr/>
                  <p:nvPr/>
                </p:nvSpPr>
                <p:spPr>
                  <a:xfrm>
                    <a:off x="1619672" y="246219"/>
                    <a:ext cx="2497932" cy="1807410"/>
                  </a:xfrm>
                  <a:custGeom>
                    <a:avLst/>
                    <a:gdLst>
                      <a:gd name="connsiteX0" fmla="*/ 0 w 2497138"/>
                      <a:gd name="connsiteY0" fmla="*/ 352582 h 1086842"/>
                      <a:gd name="connsiteX1" fmla="*/ 352582 w 2497138"/>
                      <a:gd name="connsiteY1" fmla="*/ 0 h 1086842"/>
                      <a:gd name="connsiteX2" fmla="*/ 2144556 w 2497138"/>
                      <a:gd name="connsiteY2" fmla="*/ 0 h 1086842"/>
                      <a:gd name="connsiteX3" fmla="*/ 2497138 w 2497138"/>
                      <a:gd name="connsiteY3" fmla="*/ 352582 h 1086842"/>
                      <a:gd name="connsiteX4" fmla="*/ 2497138 w 2497138"/>
                      <a:gd name="connsiteY4" fmla="*/ 734260 h 1086842"/>
                      <a:gd name="connsiteX5" fmla="*/ 2144556 w 2497138"/>
                      <a:gd name="connsiteY5" fmla="*/ 1086842 h 1086842"/>
                      <a:gd name="connsiteX6" fmla="*/ 352582 w 2497138"/>
                      <a:gd name="connsiteY6" fmla="*/ 1086842 h 1086842"/>
                      <a:gd name="connsiteX7" fmla="*/ 0 w 2497138"/>
                      <a:gd name="connsiteY7" fmla="*/ 734260 h 1086842"/>
                      <a:gd name="connsiteX8" fmla="*/ 0 w 2497138"/>
                      <a:gd name="connsiteY8" fmla="*/ 352582 h 1086842"/>
                      <a:gd name="connsiteX0-1" fmla="*/ 0 w 2509838"/>
                      <a:gd name="connsiteY0-2" fmla="*/ 352582 h 1853157"/>
                      <a:gd name="connsiteX1-3" fmla="*/ 352582 w 2509838"/>
                      <a:gd name="connsiteY1-4" fmla="*/ 0 h 1853157"/>
                      <a:gd name="connsiteX2-5" fmla="*/ 2144556 w 2509838"/>
                      <a:gd name="connsiteY2-6" fmla="*/ 0 h 1853157"/>
                      <a:gd name="connsiteX3-7" fmla="*/ 2497138 w 2509838"/>
                      <a:gd name="connsiteY3-8" fmla="*/ 352582 h 1853157"/>
                      <a:gd name="connsiteX4-9" fmla="*/ 2509838 w 2509838"/>
                      <a:gd name="connsiteY4-10" fmla="*/ 1826460 h 1853157"/>
                      <a:gd name="connsiteX5-11" fmla="*/ 2144556 w 2509838"/>
                      <a:gd name="connsiteY5-12" fmla="*/ 1086842 h 1853157"/>
                      <a:gd name="connsiteX6-13" fmla="*/ 352582 w 2509838"/>
                      <a:gd name="connsiteY6-14" fmla="*/ 1086842 h 1853157"/>
                      <a:gd name="connsiteX7-15" fmla="*/ 0 w 2509838"/>
                      <a:gd name="connsiteY7-16" fmla="*/ 734260 h 1853157"/>
                      <a:gd name="connsiteX8-17" fmla="*/ 0 w 2509838"/>
                      <a:gd name="connsiteY8-18" fmla="*/ 352582 h 1853157"/>
                      <a:gd name="connsiteX0-19" fmla="*/ 0 w 2509838"/>
                      <a:gd name="connsiteY0-20" fmla="*/ 352582 h 1853157"/>
                      <a:gd name="connsiteX1-21" fmla="*/ 352582 w 2509838"/>
                      <a:gd name="connsiteY1-22" fmla="*/ 0 h 1853157"/>
                      <a:gd name="connsiteX2-23" fmla="*/ 2144556 w 2509838"/>
                      <a:gd name="connsiteY2-24" fmla="*/ 0 h 1853157"/>
                      <a:gd name="connsiteX3-25" fmla="*/ 2497138 w 2509838"/>
                      <a:gd name="connsiteY3-26" fmla="*/ 352582 h 1853157"/>
                      <a:gd name="connsiteX4-27" fmla="*/ 2509838 w 2509838"/>
                      <a:gd name="connsiteY4-28" fmla="*/ 1826460 h 1853157"/>
                      <a:gd name="connsiteX5-29" fmla="*/ 1471456 w 2509838"/>
                      <a:gd name="connsiteY5-30" fmla="*/ 1086842 h 1853157"/>
                      <a:gd name="connsiteX6-31" fmla="*/ 352582 w 2509838"/>
                      <a:gd name="connsiteY6-32" fmla="*/ 1086842 h 1853157"/>
                      <a:gd name="connsiteX7-33" fmla="*/ 0 w 2509838"/>
                      <a:gd name="connsiteY7-34" fmla="*/ 734260 h 1853157"/>
                      <a:gd name="connsiteX8-35" fmla="*/ 0 w 2509838"/>
                      <a:gd name="connsiteY8-36" fmla="*/ 352582 h 1853157"/>
                      <a:gd name="connsiteX0-37" fmla="*/ 0 w 2509838"/>
                      <a:gd name="connsiteY0-38" fmla="*/ 352582 h 1853312"/>
                      <a:gd name="connsiteX1-39" fmla="*/ 352582 w 2509838"/>
                      <a:gd name="connsiteY1-40" fmla="*/ 0 h 1853312"/>
                      <a:gd name="connsiteX2-41" fmla="*/ 2144556 w 2509838"/>
                      <a:gd name="connsiteY2-42" fmla="*/ 0 h 1853312"/>
                      <a:gd name="connsiteX3-43" fmla="*/ 2497138 w 2509838"/>
                      <a:gd name="connsiteY3-44" fmla="*/ 352582 h 1853312"/>
                      <a:gd name="connsiteX4-45" fmla="*/ 2509838 w 2509838"/>
                      <a:gd name="connsiteY4-46" fmla="*/ 1826460 h 1853312"/>
                      <a:gd name="connsiteX5-47" fmla="*/ 1471456 w 2509838"/>
                      <a:gd name="connsiteY5-48" fmla="*/ 1086842 h 1853312"/>
                      <a:gd name="connsiteX6-49" fmla="*/ 352582 w 2509838"/>
                      <a:gd name="connsiteY6-50" fmla="*/ 1086842 h 1853312"/>
                      <a:gd name="connsiteX7-51" fmla="*/ 0 w 2509838"/>
                      <a:gd name="connsiteY7-52" fmla="*/ 734260 h 1853312"/>
                      <a:gd name="connsiteX8-53" fmla="*/ 0 w 2509838"/>
                      <a:gd name="connsiteY8-54" fmla="*/ 352582 h 1853312"/>
                      <a:gd name="connsiteX0-55" fmla="*/ 0 w 2509838"/>
                      <a:gd name="connsiteY0-56" fmla="*/ 352582 h 1853157"/>
                      <a:gd name="connsiteX1-57" fmla="*/ 352582 w 2509838"/>
                      <a:gd name="connsiteY1-58" fmla="*/ 0 h 1853157"/>
                      <a:gd name="connsiteX2-59" fmla="*/ 2144556 w 2509838"/>
                      <a:gd name="connsiteY2-60" fmla="*/ 0 h 1853157"/>
                      <a:gd name="connsiteX3-61" fmla="*/ 2497138 w 2509838"/>
                      <a:gd name="connsiteY3-62" fmla="*/ 352582 h 1853157"/>
                      <a:gd name="connsiteX4-63" fmla="*/ 2509838 w 2509838"/>
                      <a:gd name="connsiteY4-64" fmla="*/ 1826460 h 1853157"/>
                      <a:gd name="connsiteX5-65" fmla="*/ 1471456 w 2509838"/>
                      <a:gd name="connsiteY5-66" fmla="*/ 1086842 h 1853157"/>
                      <a:gd name="connsiteX6-67" fmla="*/ 352582 w 2509838"/>
                      <a:gd name="connsiteY6-68" fmla="*/ 1086842 h 1853157"/>
                      <a:gd name="connsiteX7-69" fmla="*/ 0 w 2509838"/>
                      <a:gd name="connsiteY7-70" fmla="*/ 734260 h 1853157"/>
                      <a:gd name="connsiteX8-71" fmla="*/ 0 w 2509838"/>
                      <a:gd name="connsiteY8-72" fmla="*/ 352582 h 1853157"/>
                      <a:gd name="connsiteX0-73" fmla="*/ 0 w 2509838"/>
                      <a:gd name="connsiteY0-74" fmla="*/ 352582 h 1826460"/>
                      <a:gd name="connsiteX1-75" fmla="*/ 352582 w 2509838"/>
                      <a:gd name="connsiteY1-76" fmla="*/ 0 h 1826460"/>
                      <a:gd name="connsiteX2-77" fmla="*/ 2144556 w 2509838"/>
                      <a:gd name="connsiteY2-78" fmla="*/ 0 h 1826460"/>
                      <a:gd name="connsiteX3-79" fmla="*/ 2497138 w 2509838"/>
                      <a:gd name="connsiteY3-80" fmla="*/ 352582 h 1826460"/>
                      <a:gd name="connsiteX4-81" fmla="*/ 2509838 w 2509838"/>
                      <a:gd name="connsiteY4-82" fmla="*/ 1826460 h 1826460"/>
                      <a:gd name="connsiteX5-83" fmla="*/ 1471456 w 2509838"/>
                      <a:gd name="connsiteY5-84" fmla="*/ 1086842 h 1826460"/>
                      <a:gd name="connsiteX6-85" fmla="*/ 352582 w 2509838"/>
                      <a:gd name="connsiteY6-86" fmla="*/ 1086842 h 1826460"/>
                      <a:gd name="connsiteX7-87" fmla="*/ 0 w 2509838"/>
                      <a:gd name="connsiteY7-88" fmla="*/ 734260 h 1826460"/>
                      <a:gd name="connsiteX8-89" fmla="*/ 0 w 2509838"/>
                      <a:gd name="connsiteY8-90" fmla="*/ 352582 h 1826460"/>
                      <a:gd name="connsiteX0-91" fmla="*/ 0 w 2509838"/>
                      <a:gd name="connsiteY0-92" fmla="*/ 352582 h 1826460"/>
                      <a:gd name="connsiteX1-93" fmla="*/ 352582 w 2509838"/>
                      <a:gd name="connsiteY1-94" fmla="*/ 0 h 1826460"/>
                      <a:gd name="connsiteX2-95" fmla="*/ 2144556 w 2509838"/>
                      <a:gd name="connsiteY2-96" fmla="*/ 0 h 1826460"/>
                      <a:gd name="connsiteX3-97" fmla="*/ 2497138 w 2509838"/>
                      <a:gd name="connsiteY3-98" fmla="*/ 352582 h 1826460"/>
                      <a:gd name="connsiteX4-99" fmla="*/ 2509838 w 2509838"/>
                      <a:gd name="connsiteY4-100" fmla="*/ 1826460 h 1826460"/>
                      <a:gd name="connsiteX5-101" fmla="*/ 1471456 w 2509838"/>
                      <a:gd name="connsiteY5-102" fmla="*/ 1086842 h 1826460"/>
                      <a:gd name="connsiteX6-103" fmla="*/ 352582 w 2509838"/>
                      <a:gd name="connsiteY6-104" fmla="*/ 1086842 h 1826460"/>
                      <a:gd name="connsiteX7-105" fmla="*/ 0 w 2509838"/>
                      <a:gd name="connsiteY7-106" fmla="*/ 734260 h 1826460"/>
                      <a:gd name="connsiteX8-107" fmla="*/ 0 w 2509838"/>
                      <a:gd name="connsiteY8-108" fmla="*/ 352582 h 1826460"/>
                      <a:gd name="connsiteX0-109" fmla="*/ 0 w 2509838"/>
                      <a:gd name="connsiteY0-110" fmla="*/ 352582 h 1826460"/>
                      <a:gd name="connsiteX1-111" fmla="*/ 352582 w 2509838"/>
                      <a:gd name="connsiteY1-112" fmla="*/ 0 h 1826460"/>
                      <a:gd name="connsiteX2-113" fmla="*/ 2144556 w 2509838"/>
                      <a:gd name="connsiteY2-114" fmla="*/ 0 h 1826460"/>
                      <a:gd name="connsiteX3-115" fmla="*/ 2497138 w 2509838"/>
                      <a:gd name="connsiteY3-116" fmla="*/ 352582 h 1826460"/>
                      <a:gd name="connsiteX4-117" fmla="*/ 2509838 w 2509838"/>
                      <a:gd name="connsiteY4-118" fmla="*/ 1826460 h 1826460"/>
                      <a:gd name="connsiteX5-119" fmla="*/ 1471456 w 2509838"/>
                      <a:gd name="connsiteY5-120" fmla="*/ 1086842 h 1826460"/>
                      <a:gd name="connsiteX6-121" fmla="*/ 352582 w 2509838"/>
                      <a:gd name="connsiteY6-122" fmla="*/ 1086842 h 1826460"/>
                      <a:gd name="connsiteX7-123" fmla="*/ 0 w 2509838"/>
                      <a:gd name="connsiteY7-124" fmla="*/ 734260 h 1826460"/>
                      <a:gd name="connsiteX8-125" fmla="*/ 0 w 2509838"/>
                      <a:gd name="connsiteY8-126" fmla="*/ 352582 h 1826460"/>
                      <a:gd name="connsiteX0-127" fmla="*/ 0 w 2509838"/>
                      <a:gd name="connsiteY0-128" fmla="*/ 352582 h 1826460"/>
                      <a:gd name="connsiteX1-129" fmla="*/ 352582 w 2509838"/>
                      <a:gd name="connsiteY1-130" fmla="*/ 0 h 1826460"/>
                      <a:gd name="connsiteX2-131" fmla="*/ 2144556 w 2509838"/>
                      <a:gd name="connsiteY2-132" fmla="*/ 0 h 1826460"/>
                      <a:gd name="connsiteX3-133" fmla="*/ 2497138 w 2509838"/>
                      <a:gd name="connsiteY3-134" fmla="*/ 352582 h 1826460"/>
                      <a:gd name="connsiteX4-135" fmla="*/ 2509838 w 2509838"/>
                      <a:gd name="connsiteY4-136" fmla="*/ 1826460 h 1826460"/>
                      <a:gd name="connsiteX5-137" fmla="*/ 1471456 w 2509838"/>
                      <a:gd name="connsiteY5-138" fmla="*/ 1086842 h 1826460"/>
                      <a:gd name="connsiteX6-139" fmla="*/ 352582 w 2509838"/>
                      <a:gd name="connsiteY6-140" fmla="*/ 1086842 h 1826460"/>
                      <a:gd name="connsiteX7-141" fmla="*/ 0 w 2509838"/>
                      <a:gd name="connsiteY7-142" fmla="*/ 734260 h 1826460"/>
                      <a:gd name="connsiteX8-143" fmla="*/ 0 w 2509838"/>
                      <a:gd name="connsiteY8-144" fmla="*/ 352582 h 1826460"/>
                      <a:gd name="connsiteX0-145" fmla="*/ 0 w 2509838"/>
                      <a:gd name="connsiteY0-146" fmla="*/ 352582 h 1826460"/>
                      <a:gd name="connsiteX1-147" fmla="*/ 352582 w 2509838"/>
                      <a:gd name="connsiteY1-148" fmla="*/ 0 h 1826460"/>
                      <a:gd name="connsiteX2-149" fmla="*/ 2144556 w 2509838"/>
                      <a:gd name="connsiteY2-150" fmla="*/ 0 h 1826460"/>
                      <a:gd name="connsiteX3-151" fmla="*/ 2497138 w 2509838"/>
                      <a:gd name="connsiteY3-152" fmla="*/ 352582 h 1826460"/>
                      <a:gd name="connsiteX4-153" fmla="*/ 2509838 w 2509838"/>
                      <a:gd name="connsiteY4-154" fmla="*/ 1826460 h 1826460"/>
                      <a:gd name="connsiteX5-155" fmla="*/ 1471456 w 2509838"/>
                      <a:gd name="connsiteY5-156" fmla="*/ 1086842 h 1826460"/>
                      <a:gd name="connsiteX6-157" fmla="*/ 352582 w 2509838"/>
                      <a:gd name="connsiteY6-158" fmla="*/ 1086842 h 1826460"/>
                      <a:gd name="connsiteX7-159" fmla="*/ 0 w 2509838"/>
                      <a:gd name="connsiteY7-160" fmla="*/ 734260 h 1826460"/>
                      <a:gd name="connsiteX8-161" fmla="*/ 0 w 2509838"/>
                      <a:gd name="connsiteY8-162" fmla="*/ 352582 h 1826460"/>
                      <a:gd name="connsiteX0-163" fmla="*/ 0 w 2502694"/>
                      <a:gd name="connsiteY0-164" fmla="*/ 352582 h 1821697"/>
                      <a:gd name="connsiteX1-165" fmla="*/ 352582 w 2502694"/>
                      <a:gd name="connsiteY1-166" fmla="*/ 0 h 1821697"/>
                      <a:gd name="connsiteX2-167" fmla="*/ 2144556 w 2502694"/>
                      <a:gd name="connsiteY2-168" fmla="*/ 0 h 1821697"/>
                      <a:gd name="connsiteX3-169" fmla="*/ 2497138 w 2502694"/>
                      <a:gd name="connsiteY3-170" fmla="*/ 352582 h 1821697"/>
                      <a:gd name="connsiteX4-171" fmla="*/ 2502694 w 2502694"/>
                      <a:gd name="connsiteY4-172" fmla="*/ 1821697 h 1821697"/>
                      <a:gd name="connsiteX5-173" fmla="*/ 1471456 w 2502694"/>
                      <a:gd name="connsiteY5-174" fmla="*/ 1086842 h 1821697"/>
                      <a:gd name="connsiteX6-175" fmla="*/ 352582 w 2502694"/>
                      <a:gd name="connsiteY6-176" fmla="*/ 1086842 h 1821697"/>
                      <a:gd name="connsiteX7-177" fmla="*/ 0 w 2502694"/>
                      <a:gd name="connsiteY7-178" fmla="*/ 734260 h 1821697"/>
                      <a:gd name="connsiteX8-179" fmla="*/ 0 w 2502694"/>
                      <a:gd name="connsiteY8-180" fmla="*/ 352582 h 1821697"/>
                      <a:gd name="connsiteX0-181" fmla="*/ 0 w 2497932"/>
                      <a:gd name="connsiteY0-182" fmla="*/ 352582 h 1807410"/>
                      <a:gd name="connsiteX1-183" fmla="*/ 352582 w 2497932"/>
                      <a:gd name="connsiteY1-184" fmla="*/ 0 h 1807410"/>
                      <a:gd name="connsiteX2-185" fmla="*/ 2144556 w 2497932"/>
                      <a:gd name="connsiteY2-186" fmla="*/ 0 h 1807410"/>
                      <a:gd name="connsiteX3-187" fmla="*/ 2497138 w 2497932"/>
                      <a:gd name="connsiteY3-188" fmla="*/ 352582 h 1807410"/>
                      <a:gd name="connsiteX4-189" fmla="*/ 2497932 w 2497932"/>
                      <a:gd name="connsiteY4-190" fmla="*/ 1807410 h 1807410"/>
                      <a:gd name="connsiteX5-191" fmla="*/ 1471456 w 2497932"/>
                      <a:gd name="connsiteY5-192" fmla="*/ 1086842 h 1807410"/>
                      <a:gd name="connsiteX6-193" fmla="*/ 352582 w 2497932"/>
                      <a:gd name="connsiteY6-194" fmla="*/ 1086842 h 1807410"/>
                      <a:gd name="connsiteX7-195" fmla="*/ 0 w 2497932"/>
                      <a:gd name="connsiteY7-196" fmla="*/ 734260 h 1807410"/>
                      <a:gd name="connsiteX8-197" fmla="*/ 0 w 2497932"/>
                      <a:gd name="connsiteY8-198" fmla="*/ 352582 h 1807410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-17" y="connsiteY8-18"/>
                      </a:cxn>
                    </a:cxnLst>
                    <a:rect l="l" t="t" r="r" b="b"/>
                    <a:pathLst>
                      <a:path w="2497932" h="1807410">
                        <a:moveTo>
                          <a:pt x="0" y="352582"/>
                        </a:moveTo>
                        <a:cubicBezTo>
                          <a:pt x="0" y="157856"/>
                          <a:pt x="157856" y="0"/>
                          <a:pt x="352582" y="0"/>
                        </a:cubicBezTo>
                        <a:lnTo>
                          <a:pt x="2144556" y="0"/>
                        </a:lnTo>
                        <a:cubicBezTo>
                          <a:pt x="2339282" y="0"/>
                          <a:pt x="2497138" y="157856"/>
                          <a:pt x="2497138" y="352582"/>
                        </a:cubicBezTo>
                        <a:cubicBezTo>
                          <a:pt x="2497138" y="479808"/>
                          <a:pt x="2497932" y="1680184"/>
                          <a:pt x="2497932" y="1807410"/>
                        </a:cubicBezTo>
                        <a:cubicBezTo>
                          <a:pt x="2288382" y="1398886"/>
                          <a:pt x="1863032" y="1086842"/>
                          <a:pt x="1471456" y="1086842"/>
                        </a:cubicBezTo>
                        <a:lnTo>
                          <a:pt x="352582" y="1086842"/>
                        </a:lnTo>
                        <a:cubicBezTo>
                          <a:pt x="157856" y="1086842"/>
                          <a:pt x="0" y="928986"/>
                          <a:pt x="0" y="734260"/>
                        </a:cubicBezTo>
                        <a:lnTo>
                          <a:pt x="0" y="352582"/>
                        </a:lnTo>
                        <a:close/>
                      </a:path>
                    </a:pathLst>
                  </a:custGeom>
                  <a:solidFill>
                    <a:srgbClr val="46434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+mn-ea"/>
                    </a:endParaRPr>
                  </a:p>
                </p:txBody>
              </p:sp>
              <p:sp>
                <p:nvSpPr>
                  <p:cNvPr id="349" name="圆角矩形 1446"/>
                  <p:cNvSpPr/>
                  <p:nvPr/>
                </p:nvSpPr>
                <p:spPr>
                  <a:xfrm>
                    <a:off x="1619672" y="213981"/>
                    <a:ext cx="2497932" cy="1807410"/>
                  </a:xfrm>
                  <a:custGeom>
                    <a:avLst/>
                    <a:gdLst>
                      <a:gd name="connsiteX0" fmla="*/ 0 w 2497138"/>
                      <a:gd name="connsiteY0" fmla="*/ 352582 h 1086842"/>
                      <a:gd name="connsiteX1" fmla="*/ 352582 w 2497138"/>
                      <a:gd name="connsiteY1" fmla="*/ 0 h 1086842"/>
                      <a:gd name="connsiteX2" fmla="*/ 2144556 w 2497138"/>
                      <a:gd name="connsiteY2" fmla="*/ 0 h 1086842"/>
                      <a:gd name="connsiteX3" fmla="*/ 2497138 w 2497138"/>
                      <a:gd name="connsiteY3" fmla="*/ 352582 h 1086842"/>
                      <a:gd name="connsiteX4" fmla="*/ 2497138 w 2497138"/>
                      <a:gd name="connsiteY4" fmla="*/ 734260 h 1086842"/>
                      <a:gd name="connsiteX5" fmla="*/ 2144556 w 2497138"/>
                      <a:gd name="connsiteY5" fmla="*/ 1086842 h 1086842"/>
                      <a:gd name="connsiteX6" fmla="*/ 352582 w 2497138"/>
                      <a:gd name="connsiteY6" fmla="*/ 1086842 h 1086842"/>
                      <a:gd name="connsiteX7" fmla="*/ 0 w 2497138"/>
                      <a:gd name="connsiteY7" fmla="*/ 734260 h 1086842"/>
                      <a:gd name="connsiteX8" fmla="*/ 0 w 2497138"/>
                      <a:gd name="connsiteY8" fmla="*/ 352582 h 1086842"/>
                      <a:gd name="connsiteX0-1" fmla="*/ 0 w 2509838"/>
                      <a:gd name="connsiteY0-2" fmla="*/ 352582 h 1853157"/>
                      <a:gd name="connsiteX1-3" fmla="*/ 352582 w 2509838"/>
                      <a:gd name="connsiteY1-4" fmla="*/ 0 h 1853157"/>
                      <a:gd name="connsiteX2-5" fmla="*/ 2144556 w 2509838"/>
                      <a:gd name="connsiteY2-6" fmla="*/ 0 h 1853157"/>
                      <a:gd name="connsiteX3-7" fmla="*/ 2497138 w 2509838"/>
                      <a:gd name="connsiteY3-8" fmla="*/ 352582 h 1853157"/>
                      <a:gd name="connsiteX4-9" fmla="*/ 2509838 w 2509838"/>
                      <a:gd name="connsiteY4-10" fmla="*/ 1826460 h 1853157"/>
                      <a:gd name="connsiteX5-11" fmla="*/ 2144556 w 2509838"/>
                      <a:gd name="connsiteY5-12" fmla="*/ 1086842 h 1853157"/>
                      <a:gd name="connsiteX6-13" fmla="*/ 352582 w 2509838"/>
                      <a:gd name="connsiteY6-14" fmla="*/ 1086842 h 1853157"/>
                      <a:gd name="connsiteX7-15" fmla="*/ 0 w 2509838"/>
                      <a:gd name="connsiteY7-16" fmla="*/ 734260 h 1853157"/>
                      <a:gd name="connsiteX8-17" fmla="*/ 0 w 2509838"/>
                      <a:gd name="connsiteY8-18" fmla="*/ 352582 h 1853157"/>
                      <a:gd name="connsiteX0-19" fmla="*/ 0 w 2509838"/>
                      <a:gd name="connsiteY0-20" fmla="*/ 352582 h 1853157"/>
                      <a:gd name="connsiteX1-21" fmla="*/ 352582 w 2509838"/>
                      <a:gd name="connsiteY1-22" fmla="*/ 0 h 1853157"/>
                      <a:gd name="connsiteX2-23" fmla="*/ 2144556 w 2509838"/>
                      <a:gd name="connsiteY2-24" fmla="*/ 0 h 1853157"/>
                      <a:gd name="connsiteX3-25" fmla="*/ 2497138 w 2509838"/>
                      <a:gd name="connsiteY3-26" fmla="*/ 352582 h 1853157"/>
                      <a:gd name="connsiteX4-27" fmla="*/ 2509838 w 2509838"/>
                      <a:gd name="connsiteY4-28" fmla="*/ 1826460 h 1853157"/>
                      <a:gd name="connsiteX5-29" fmla="*/ 1471456 w 2509838"/>
                      <a:gd name="connsiteY5-30" fmla="*/ 1086842 h 1853157"/>
                      <a:gd name="connsiteX6-31" fmla="*/ 352582 w 2509838"/>
                      <a:gd name="connsiteY6-32" fmla="*/ 1086842 h 1853157"/>
                      <a:gd name="connsiteX7-33" fmla="*/ 0 w 2509838"/>
                      <a:gd name="connsiteY7-34" fmla="*/ 734260 h 1853157"/>
                      <a:gd name="connsiteX8-35" fmla="*/ 0 w 2509838"/>
                      <a:gd name="connsiteY8-36" fmla="*/ 352582 h 1853157"/>
                      <a:gd name="connsiteX0-37" fmla="*/ 0 w 2509838"/>
                      <a:gd name="connsiteY0-38" fmla="*/ 352582 h 1853312"/>
                      <a:gd name="connsiteX1-39" fmla="*/ 352582 w 2509838"/>
                      <a:gd name="connsiteY1-40" fmla="*/ 0 h 1853312"/>
                      <a:gd name="connsiteX2-41" fmla="*/ 2144556 w 2509838"/>
                      <a:gd name="connsiteY2-42" fmla="*/ 0 h 1853312"/>
                      <a:gd name="connsiteX3-43" fmla="*/ 2497138 w 2509838"/>
                      <a:gd name="connsiteY3-44" fmla="*/ 352582 h 1853312"/>
                      <a:gd name="connsiteX4-45" fmla="*/ 2509838 w 2509838"/>
                      <a:gd name="connsiteY4-46" fmla="*/ 1826460 h 1853312"/>
                      <a:gd name="connsiteX5-47" fmla="*/ 1471456 w 2509838"/>
                      <a:gd name="connsiteY5-48" fmla="*/ 1086842 h 1853312"/>
                      <a:gd name="connsiteX6-49" fmla="*/ 352582 w 2509838"/>
                      <a:gd name="connsiteY6-50" fmla="*/ 1086842 h 1853312"/>
                      <a:gd name="connsiteX7-51" fmla="*/ 0 w 2509838"/>
                      <a:gd name="connsiteY7-52" fmla="*/ 734260 h 1853312"/>
                      <a:gd name="connsiteX8-53" fmla="*/ 0 w 2509838"/>
                      <a:gd name="connsiteY8-54" fmla="*/ 352582 h 1853312"/>
                      <a:gd name="connsiteX0-55" fmla="*/ 0 w 2509838"/>
                      <a:gd name="connsiteY0-56" fmla="*/ 352582 h 1853157"/>
                      <a:gd name="connsiteX1-57" fmla="*/ 352582 w 2509838"/>
                      <a:gd name="connsiteY1-58" fmla="*/ 0 h 1853157"/>
                      <a:gd name="connsiteX2-59" fmla="*/ 2144556 w 2509838"/>
                      <a:gd name="connsiteY2-60" fmla="*/ 0 h 1853157"/>
                      <a:gd name="connsiteX3-61" fmla="*/ 2497138 w 2509838"/>
                      <a:gd name="connsiteY3-62" fmla="*/ 352582 h 1853157"/>
                      <a:gd name="connsiteX4-63" fmla="*/ 2509838 w 2509838"/>
                      <a:gd name="connsiteY4-64" fmla="*/ 1826460 h 1853157"/>
                      <a:gd name="connsiteX5-65" fmla="*/ 1471456 w 2509838"/>
                      <a:gd name="connsiteY5-66" fmla="*/ 1086842 h 1853157"/>
                      <a:gd name="connsiteX6-67" fmla="*/ 352582 w 2509838"/>
                      <a:gd name="connsiteY6-68" fmla="*/ 1086842 h 1853157"/>
                      <a:gd name="connsiteX7-69" fmla="*/ 0 w 2509838"/>
                      <a:gd name="connsiteY7-70" fmla="*/ 734260 h 1853157"/>
                      <a:gd name="connsiteX8-71" fmla="*/ 0 w 2509838"/>
                      <a:gd name="connsiteY8-72" fmla="*/ 352582 h 1853157"/>
                      <a:gd name="connsiteX0-73" fmla="*/ 0 w 2509838"/>
                      <a:gd name="connsiteY0-74" fmla="*/ 352582 h 1826460"/>
                      <a:gd name="connsiteX1-75" fmla="*/ 352582 w 2509838"/>
                      <a:gd name="connsiteY1-76" fmla="*/ 0 h 1826460"/>
                      <a:gd name="connsiteX2-77" fmla="*/ 2144556 w 2509838"/>
                      <a:gd name="connsiteY2-78" fmla="*/ 0 h 1826460"/>
                      <a:gd name="connsiteX3-79" fmla="*/ 2497138 w 2509838"/>
                      <a:gd name="connsiteY3-80" fmla="*/ 352582 h 1826460"/>
                      <a:gd name="connsiteX4-81" fmla="*/ 2509838 w 2509838"/>
                      <a:gd name="connsiteY4-82" fmla="*/ 1826460 h 1826460"/>
                      <a:gd name="connsiteX5-83" fmla="*/ 1471456 w 2509838"/>
                      <a:gd name="connsiteY5-84" fmla="*/ 1086842 h 1826460"/>
                      <a:gd name="connsiteX6-85" fmla="*/ 352582 w 2509838"/>
                      <a:gd name="connsiteY6-86" fmla="*/ 1086842 h 1826460"/>
                      <a:gd name="connsiteX7-87" fmla="*/ 0 w 2509838"/>
                      <a:gd name="connsiteY7-88" fmla="*/ 734260 h 1826460"/>
                      <a:gd name="connsiteX8-89" fmla="*/ 0 w 2509838"/>
                      <a:gd name="connsiteY8-90" fmla="*/ 352582 h 1826460"/>
                      <a:gd name="connsiteX0-91" fmla="*/ 0 w 2509838"/>
                      <a:gd name="connsiteY0-92" fmla="*/ 352582 h 1826460"/>
                      <a:gd name="connsiteX1-93" fmla="*/ 352582 w 2509838"/>
                      <a:gd name="connsiteY1-94" fmla="*/ 0 h 1826460"/>
                      <a:gd name="connsiteX2-95" fmla="*/ 2144556 w 2509838"/>
                      <a:gd name="connsiteY2-96" fmla="*/ 0 h 1826460"/>
                      <a:gd name="connsiteX3-97" fmla="*/ 2497138 w 2509838"/>
                      <a:gd name="connsiteY3-98" fmla="*/ 352582 h 1826460"/>
                      <a:gd name="connsiteX4-99" fmla="*/ 2509838 w 2509838"/>
                      <a:gd name="connsiteY4-100" fmla="*/ 1826460 h 1826460"/>
                      <a:gd name="connsiteX5-101" fmla="*/ 1471456 w 2509838"/>
                      <a:gd name="connsiteY5-102" fmla="*/ 1086842 h 1826460"/>
                      <a:gd name="connsiteX6-103" fmla="*/ 352582 w 2509838"/>
                      <a:gd name="connsiteY6-104" fmla="*/ 1086842 h 1826460"/>
                      <a:gd name="connsiteX7-105" fmla="*/ 0 w 2509838"/>
                      <a:gd name="connsiteY7-106" fmla="*/ 734260 h 1826460"/>
                      <a:gd name="connsiteX8-107" fmla="*/ 0 w 2509838"/>
                      <a:gd name="connsiteY8-108" fmla="*/ 352582 h 1826460"/>
                      <a:gd name="connsiteX0-109" fmla="*/ 0 w 2509838"/>
                      <a:gd name="connsiteY0-110" fmla="*/ 352582 h 1826460"/>
                      <a:gd name="connsiteX1-111" fmla="*/ 352582 w 2509838"/>
                      <a:gd name="connsiteY1-112" fmla="*/ 0 h 1826460"/>
                      <a:gd name="connsiteX2-113" fmla="*/ 2144556 w 2509838"/>
                      <a:gd name="connsiteY2-114" fmla="*/ 0 h 1826460"/>
                      <a:gd name="connsiteX3-115" fmla="*/ 2497138 w 2509838"/>
                      <a:gd name="connsiteY3-116" fmla="*/ 352582 h 1826460"/>
                      <a:gd name="connsiteX4-117" fmla="*/ 2509838 w 2509838"/>
                      <a:gd name="connsiteY4-118" fmla="*/ 1826460 h 1826460"/>
                      <a:gd name="connsiteX5-119" fmla="*/ 1471456 w 2509838"/>
                      <a:gd name="connsiteY5-120" fmla="*/ 1086842 h 1826460"/>
                      <a:gd name="connsiteX6-121" fmla="*/ 352582 w 2509838"/>
                      <a:gd name="connsiteY6-122" fmla="*/ 1086842 h 1826460"/>
                      <a:gd name="connsiteX7-123" fmla="*/ 0 w 2509838"/>
                      <a:gd name="connsiteY7-124" fmla="*/ 734260 h 1826460"/>
                      <a:gd name="connsiteX8-125" fmla="*/ 0 w 2509838"/>
                      <a:gd name="connsiteY8-126" fmla="*/ 352582 h 1826460"/>
                      <a:gd name="connsiteX0-127" fmla="*/ 0 w 2509838"/>
                      <a:gd name="connsiteY0-128" fmla="*/ 352582 h 1826460"/>
                      <a:gd name="connsiteX1-129" fmla="*/ 352582 w 2509838"/>
                      <a:gd name="connsiteY1-130" fmla="*/ 0 h 1826460"/>
                      <a:gd name="connsiteX2-131" fmla="*/ 2144556 w 2509838"/>
                      <a:gd name="connsiteY2-132" fmla="*/ 0 h 1826460"/>
                      <a:gd name="connsiteX3-133" fmla="*/ 2497138 w 2509838"/>
                      <a:gd name="connsiteY3-134" fmla="*/ 352582 h 1826460"/>
                      <a:gd name="connsiteX4-135" fmla="*/ 2509838 w 2509838"/>
                      <a:gd name="connsiteY4-136" fmla="*/ 1826460 h 1826460"/>
                      <a:gd name="connsiteX5-137" fmla="*/ 1471456 w 2509838"/>
                      <a:gd name="connsiteY5-138" fmla="*/ 1086842 h 1826460"/>
                      <a:gd name="connsiteX6-139" fmla="*/ 352582 w 2509838"/>
                      <a:gd name="connsiteY6-140" fmla="*/ 1086842 h 1826460"/>
                      <a:gd name="connsiteX7-141" fmla="*/ 0 w 2509838"/>
                      <a:gd name="connsiteY7-142" fmla="*/ 734260 h 1826460"/>
                      <a:gd name="connsiteX8-143" fmla="*/ 0 w 2509838"/>
                      <a:gd name="connsiteY8-144" fmla="*/ 352582 h 1826460"/>
                      <a:gd name="connsiteX0-145" fmla="*/ 0 w 2509838"/>
                      <a:gd name="connsiteY0-146" fmla="*/ 352582 h 1826460"/>
                      <a:gd name="connsiteX1-147" fmla="*/ 352582 w 2509838"/>
                      <a:gd name="connsiteY1-148" fmla="*/ 0 h 1826460"/>
                      <a:gd name="connsiteX2-149" fmla="*/ 2144556 w 2509838"/>
                      <a:gd name="connsiteY2-150" fmla="*/ 0 h 1826460"/>
                      <a:gd name="connsiteX3-151" fmla="*/ 2497138 w 2509838"/>
                      <a:gd name="connsiteY3-152" fmla="*/ 352582 h 1826460"/>
                      <a:gd name="connsiteX4-153" fmla="*/ 2509838 w 2509838"/>
                      <a:gd name="connsiteY4-154" fmla="*/ 1826460 h 1826460"/>
                      <a:gd name="connsiteX5-155" fmla="*/ 1471456 w 2509838"/>
                      <a:gd name="connsiteY5-156" fmla="*/ 1086842 h 1826460"/>
                      <a:gd name="connsiteX6-157" fmla="*/ 352582 w 2509838"/>
                      <a:gd name="connsiteY6-158" fmla="*/ 1086842 h 1826460"/>
                      <a:gd name="connsiteX7-159" fmla="*/ 0 w 2509838"/>
                      <a:gd name="connsiteY7-160" fmla="*/ 734260 h 1826460"/>
                      <a:gd name="connsiteX8-161" fmla="*/ 0 w 2509838"/>
                      <a:gd name="connsiteY8-162" fmla="*/ 352582 h 1826460"/>
                      <a:gd name="connsiteX0-163" fmla="*/ 0 w 2502694"/>
                      <a:gd name="connsiteY0-164" fmla="*/ 352582 h 1821697"/>
                      <a:gd name="connsiteX1-165" fmla="*/ 352582 w 2502694"/>
                      <a:gd name="connsiteY1-166" fmla="*/ 0 h 1821697"/>
                      <a:gd name="connsiteX2-167" fmla="*/ 2144556 w 2502694"/>
                      <a:gd name="connsiteY2-168" fmla="*/ 0 h 1821697"/>
                      <a:gd name="connsiteX3-169" fmla="*/ 2497138 w 2502694"/>
                      <a:gd name="connsiteY3-170" fmla="*/ 352582 h 1821697"/>
                      <a:gd name="connsiteX4-171" fmla="*/ 2502694 w 2502694"/>
                      <a:gd name="connsiteY4-172" fmla="*/ 1821697 h 1821697"/>
                      <a:gd name="connsiteX5-173" fmla="*/ 1471456 w 2502694"/>
                      <a:gd name="connsiteY5-174" fmla="*/ 1086842 h 1821697"/>
                      <a:gd name="connsiteX6-175" fmla="*/ 352582 w 2502694"/>
                      <a:gd name="connsiteY6-176" fmla="*/ 1086842 h 1821697"/>
                      <a:gd name="connsiteX7-177" fmla="*/ 0 w 2502694"/>
                      <a:gd name="connsiteY7-178" fmla="*/ 734260 h 1821697"/>
                      <a:gd name="connsiteX8-179" fmla="*/ 0 w 2502694"/>
                      <a:gd name="connsiteY8-180" fmla="*/ 352582 h 1821697"/>
                      <a:gd name="connsiteX0-181" fmla="*/ 0 w 2497932"/>
                      <a:gd name="connsiteY0-182" fmla="*/ 352582 h 1807410"/>
                      <a:gd name="connsiteX1-183" fmla="*/ 352582 w 2497932"/>
                      <a:gd name="connsiteY1-184" fmla="*/ 0 h 1807410"/>
                      <a:gd name="connsiteX2-185" fmla="*/ 2144556 w 2497932"/>
                      <a:gd name="connsiteY2-186" fmla="*/ 0 h 1807410"/>
                      <a:gd name="connsiteX3-187" fmla="*/ 2497138 w 2497932"/>
                      <a:gd name="connsiteY3-188" fmla="*/ 352582 h 1807410"/>
                      <a:gd name="connsiteX4-189" fmla="*/ 2497932 w 2497932"/>
                      <a:gd name="connsiteY4-190" fmla="*/ 1807410 h 1807410"/>
                      <a:gd name="connsiteX5-191" fmla="*/ 1471456 w 2497932"/>
                      <a:gd name="connsiteY5-192" fmla="*/ 1086842 h 1807410"/>
                      <a:gd name="connsiteX6-193" fmla="*/ 352582 w 2497932"/>
                      <a:gd name="connsiteY6-194" fmla="*/ 1086842 h 1807410"/>
                      <a:gd name="connsiteX7-195" fmla="*/ 0 w 2497932"/>
                      <a:gd name="connsiteY7-196" fmla="*/ 734260 h 1807410"/>
                      <a:gd name="connsiteX8-197" fmla="*/ 0 w 2497932"/>
                      <a:gd name="connsiteY8-198" fmla="*/ 352582 h 1807410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-17" y="connsiteY8-18"/>
                      </a:cxn>
                    </a:cxnLst>
                    <a:rect l="l" t="t" r="r" b="b"/>
                    <a:pathLst>
                      <a:path w="2497932" h="1807410">
                        <a:moveTo>
                          <a:pt x="0" y="352582"/>
                        </a:moveTo>
                        <a:cubicBezTo>
                          <a:pt x="0" y="157856"/>
                          <a:pt x="157856" y="0"/>
                          <a:pt x="352582" y="0"/>
                        </a:cubicBezTo>
                        <a:lnTo>
                          <a:pt x="2144556" y="0"/>
                        </a:lnTo>
                        <a:cubicBezTo>
                          <a:pt x="2339282" y="0"/>
                          <a:pt x="2497138" y="157856"/>
                          <a:pt x="2497138" y="352582"/>
                        </a:cubicBezTo>
                        <a:cubicBezTo>
                          <a:pt x="2497138" y="479808"/>
                          <a:pt x="2497932" y="1680184"/>
                          <a:pt x="2497932" y="1807410"/>
                        </a:cubicBezTo>
                        <a:cubicBezTo>
                          <a:pt x="2288382" y="1398886"/>
                          <a:pt x="1863032" y="1086842"/>
                          <a:pt x="1471456" y="1086842"/>
                        </a:cubicBezTo>
                        <a:lnTo>
                          <a:pt x="352582" y="1086842"/>
                        </a:lnTo>
                        <a:cubicBezTo>
                          <a:pt x="157856" y="1086842"/>
                          <a:pt x="0" y="928986"/>
                          <a:pt x="0" y="734260"/>
                        </a:cubicBezTo>
                        <a:lnTo>
                          <a:pt x="0" y="352582"/>
                        </a:lnTo>
                        <a:close/>
                      </a:path>
                    </a:pathLst>
                  </a:custGeom>
                  <a:solidFill>
                    <a:srgbClr val="EFB6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+mn-ea"/>
                    </a:endParaRPr>
                  </a:p>
                </p:txBody>
              </p:sp>
            </p:grpSp>
            <p:grpSp>
              <p:nvGrpSpPr>
                <p:cNvPr id="1454" name="组合 1453"/>
                <p:cNvGrpSpPr/>
                <p:nvPr/>
              </p:nvGrpSpPr>
              <p:grpSpPr>
                <a:xfrm>
                  <a:off x="1619672" y="213981"/>
                  <a:ext cx="2497932" cy="1839648"/>
                  <a:chOff x="1619672" y="213981"/>
                  <a:chExt cx="2497932" cy="1839648"/>
                </a:xfrm>
              </p:grpSpPr>
              <p:sp>
                <p:nvSpPr>
                  <p:cNvPr id="342" name="圆角矩形 1446"/>
                  <p:cNvSpPr/>
                  <p:nvPr/>
                </p:nvSpPr>
                <p:spPr>
                  <a:xfrm>
                    <a:off x="1619672" y="246219"/>
                    <a:ext cx="2497932" cy="1807410"/>
                  </a:xfrm>
                  <a:custGeom>
                    <a:avLst/>
                    <a:gdLst>
                      <a:gd name="connsiteX0" fmla="*/ 0 w 2497138"/>
                      <a:gd name="connsiteY0" fmla="*/ 352582 h 1086842"/>
                      <a:gd name="connsiteX1" fmla="*/ 352582 w 2497138"/>
                      <a:gd name="connsiteY1" fmla="*/ 0 h 1086842"/>
                      <a:gd name="connsiteX2" fmla="*/ 2144556 w 2497138"/>
                      <a:gd name="connsiteY2" fmla="*/ 0 h 1086842"/>
                      <a:gd name="connsiteX3" fmla="*/ 2497138 w 2497138"/>
                      <a:gd name="connsiteY3" fmla="*/ 352582 h 1086842"/>
                      <a:gd name="connsiteX4" fmla="*/ 2497138 w 2497138"/>
                      <a:gd name="connsiteY4" fmla="*/ 734260 h 1086842"/>
                      <a:gd name="connsiteX5" fmla="*/ 2144556 w 2497138"/>
                      <a:gd name="connsiteY5" fmla="*/ 1086842 h 1086842"/>
                      <a:gd name="connsiteX6" fmla="*/ 352582 w 2497138"/>
                      <a:gd name="connsiteY6" fmla="*/ 1086842 h 1086842"/>
                      <a:gd name="connsiteX7" fmla="*/ 0 w 2497138"/>
                      <a:gd name="connsiteY7" fmla="*/ 734260 h 1086842"/>
                      <a:gd name="connsiteX8" fmla="*/ 0 w 2497138"/>
                      <a:gd name="connsiteY8" fmla="*/ 352582 h 1086842"/>
                      <a:gd name="connsiteX0-1" fmla="*/ 0 w 2509838"/>
                      <a:gd name="connsiteY0-2" fmla="*/ 352582 h 1853157"/>
                      <a:gd name="connsiteX1-3" fmla="*/ 352582 w 2509838"/>
                      <a:gd name="connsiteY1-4" fmla="*/ 0 h 1853157"/>
                      <a:gd name="connsiteX2-5" fmla="*/ 2144556 w 2509838"/>
                      <a:gd name="connsiteY2-6" fmla="*/ 0 h 1853157"/>
                      <a:gd name="connsiteX3-7" fmla="*/ 2497138 w 2509838"/>
                      <a:gd name="connsiteY3-8" fmla="*/ 352582 h 1853157"/>
                      <a:gd name="connsiteX4-9" fmla="*/ 2509838 w 2509838"/>
                      <a:gd name="connsiteY4-10" fmla="*/ 1826460 h 1853157"/>
                      <a:gd name="connsiteX5-11" fmla="*/ 2144556 w 2509838"/>
                      <a:gd name="connsiteY5-12" fmla="*/ 1086842 h 1853157"/>
                      <a:gd name="connsiteX6-13" fmla="*/ 352582 w 2509838"/>
                      <a:gd name="connsiteY6-14" fmla="*/ 1086842 h 1853157"/>
                      <a:gd name="connsiteX7-15" fmla="*/ 0 w 2509838"/>
                      <a:gd name="connsiteY7-16" fmla="*/ 734260 h 1853157"/>
                      <a:gd name="connsiteX8-17" fmla="*/ 0 w 2509838"/>
                      <a:gd name="connsiteY8-18" fmla="*/ 352582 h 1853157"/>
                      <a:gd name="connsiteX0-19" fmla="*/ 0 w 2509838"/>
                      <a:gd name="connsiteY0-20" fmla="*/ 352582 h 1853157"/>
                      <a:gd name="connsiteX1-21" fmla="*/ 352582 w 2509838"/>
                      <a:gd name="connsiteY1-22" fmla="*/ 0 h 1853157"/>
                      <a:gd name="connsiteX2-23" fmla="*/ 2144556 w 2509838"/>
                      <a:gd name="connsiteY2-24" fmla="*/ 0 h 1853157"/>
                      <a:gd name="connsiteX3-25" fmla="*/ 2497138 w 2509838"/>
                      <a:gd name="connsiteY3-26" fmla="*/ 352582 h 1853157"/>
                      <a:gd name="connsiteX4-27" fmla="*/ 2509838 w 2509838"/>
                      <a:gd name="connsiteY4-28" fmla="*/ 1826460 h 1853157"/>
                      <a:gd name="connsiteX5-29" fmla="*/ 1471456 w 2509838"/>
                      <a:gd name="connsiteY5-30" fmla="*/ 1086842 h 1853157"/>
                      <a:gd name="connsiteX6-31" fmla="*/ 352582 w 2509838"/>
                      <a:gd name="connsiteY6-32" fmla="*/ 1086842 h 1853157"/>
                      <a:gd name="connsiteX7-33" fmla="*/ 0 w 2509838"/>
                      <a:gd name="connsiteY7-34" fmla="*/ 734260 h 1853157"/>
                      <a:gd name="connsiteX8-35" fmla="*/ 0 w 2509838"/>
                      <a:gd name="connsiteY8-36" fmla="*/ 352582 h 1853157"/>
                      <a:gd name="connsiteX0-37" fmla="*/ 0 w 2509838"/>
                      <a:gd name="connsiteY0-38" fmla="*/ 352582 h 1853312"/>
                      <a:gd name="connsiteX1-39" fmla="*/ 352582 w 2509838"/>
                      <a:gd name="connsiteY1-40" fmla="*/ 0 h 1853312"/>
                      <a:gd name="connsiteX2-41" fmla="*/ 2144556 w 2509838"/>
                      <a:gd name="connsiteY2-42" fmla="*/ 0 h 1853312"/>
                      <a:gd name="connsiteX3-43" fmla="*/ 2497138 w 2509838"/>
                      <a:gd name="connsiteY3-44" fmla="*/ 352582 h 1853312"/>
                      <a:gd name="connsiteX4-45" fmla="*/ 2509838 w 2509838"/>
                      <a:gd name="connsiteY4-46" fmla="*/ 1826460 h 1853312"/>
                      <a:gd name="connsiteX5-47" fmla="*/ 1471456 w 2509838"/>
                      <a:gd name="connsiteY5-48" fmla="*/ 1086842 h 1853312"/>
                      <a:gd name="connsiteX6-49" fmla="*/ 352582 w 2509838"/>
                      <a:gd name="connsiteY6-50" fmla="*/ 1086842 h 1853312"/>
                      <a:gd name="connsiteX7-51" fmla="*/ 0 w 2509838"/>
                      <a:gd name="connsiteY7-52" fmla="*/ 734260 h 1853312"/>
                      <a:gd name="connsiteX8-53" fmla="*/ 0 w 2509838"/>
                      <a:gd name="connsiteY8-54" fmla="*/ 352582 h 1853312"/>
                      <a:gd name="connsiteX0-55" fmla="*/ 0 w 2509838"/>
                      <a:gd name="connsiteY0-56" fmla="*/ 352582 h 1853157"/>
                      <a:gd name="connsiteX1-57" fmla="*/ 352582 w 2509838"/>
                      <a:gd name="connsiteY1-58" fmla="*/ 0 h 1853157"/>
                      <a:gd name="connsiteX2-59" fmla="*/ 2144556 w 2509838"/>
                      <a:gd name="connsiteY2-60" fmla="*/ 0 h 1853157"/>
                      <a:gd name="connsiteX3-61" fmla="*/ 2497138 w 2509838"/>
                      <a:gd name="connsiteY3-62" fmla="*/ 352582 h 1853157"/>
                      <a:gd name="connsiteX4-63" fmla="*/ 2509838 w 2509838"/>
                      <a:gd name="connsiteY4-64" fmla="*/ 1826460 h 1853157"/>
                      <a:gd name="connsiteX5-65" fmla="*/ 1471456 w 2509838"/>
                      <a:gd name="connsiteY5-66" fmla="*/ 1086842 h 1853157"/>
                      <a:gd name="connsiteX6-67" fmla="*/ 352582 w 2509838"/>
                      <a:gd name="connsiteY6-68" fmla="*/ 1086842 h 1853157"/>
                      <a:gd name="connsiteX7-69" fmla="*/ 0 w 2509838"/>
                      <a:gd name="connsiteY7-70" fmla="*/ 734260 h 1853157"/>
                      <a:gd name="connsiteX8-71" fmla="*/ 0 w 2509838"/>
                      <a:gd name="connsiteY8-72" fmla="*/ 352582 h 1853157"/>
                      <a:gd name="connsiteX0-73" fmla="*/ 0 w 2509838"/>
                      <a:gd name="connsiteY0-74" fmla="*/ 352582 h 1826460"/>
                      <a:gd name="connsiteX1-75" fmla="*/ 352582 w 2509838"/>
                      <a:gd name="connsiteY1-76" fmla="*/ 0 h 1826460"/>
                      <a:gd name="connsiteX2-77" fmla="*/ 2144556 w 2509838"/>
                      <a:gd name="connsiteY2-78" fmla="*/ 0 h 1826460"/>
                      <a:gd name="connsiteX3-79" fmla="*/ 2497138 w 2509838"/>
                      <a:gd name="connsiteY3-80" fmla="*/ 352582 h 1826460"/>
                      <a:gd name="connsiteX4-81" fmla="*/ 2509838 w 2509838"/>
                      <a:gd name="connsiteY4-82" fmla="*/ 1826460 h 1826460"/>
                      <a:gd name="connsiteX5-83" fmla="*/ 1471456 w 2509838"/>
                      <a:gd name="connsiteY5-84" fmla="*/ 1086842 h 1826460"/>
                      <a:gd name="connsiteX6-85" fmla="*/ 352582 w 2509838"/>
                      <a:gd name="connsiteY6-86" fmla="*/ 1086842 h 1826460"/>
                      <a:gd name="connsiteX7-87" fmla="*/ 0 w 2509838"/>
                      <a:gd name="connsiteY7-88" fmla="*/ 734260 h 1826460"/>
                      <a:gd name="connsiteX8-89" fmla="*/ 0 w 2509838"/>
                      <a:gd name="connsiteY8-90" fmla="*/ 352582 h 1826460"/>
                      <a:gd name="connsiteX0-91" fmla="*/ 0 w 2509838"/>
                      <a:gd name="connsiteY0-92" fmla="*/ 352582 h 1826460"/>
                      <a:gd name="connsiteX1-93" fmla="*/ 352582 w 2509838"/>
                      <a:gd name="connsiteY1-94" fmla="*/ 0 h 1826460"/>
                      <a:gd name="connsiteX2-95" fmla="*/ 2144556 w 2509838"/>
                      <a:gd name="connsiteY2-96" fmla="*/ 0 h 1826460"/>
                      <a:gd name="connsiteX3-97" fmla="*/ 2497138 w 2509838"/>
                      <a:gd name="connsiteY3-98" fmla="*/ 352582 h 1826460"/>
                      <a:gd name="connsiteX4-99" fmla="*/ 2509838 w 2509838"/>
                      <a:gd name="connsiteY4-100" fmla="*/ 1826460 h 1826460"/>
                      <a:gd name="connsiteX5-101" fmla="*/ 1471456 w 2509838"/>
                      <a:gd name="connsiteY5-102" fmla="*/ 1086842 h 1826460"/>
                      <a:gd name="connsiteX6-103" fmla="*/ 352582 w 2509838"/>
                      <a:gd name="connsiteY6-104" fmla="*/ 1086842 h 1826460"/>
                      <a:gd name="connsiteX7-105" fmla="*/ 0 w 2509838"/>
                      <a:gd name="connsiteY7-106" fmla="*/ 734260 h 1826460"/>
                      <a:gd name="connsiteX8-107" fmla="*/ 0 w 2509838"/>
                      <a:gd name="connsiteY8-108" fmla="*/ 352582 h 1826460"/>
                      <a:gd name="connsiteX0-109" fmla="*/ 0 w 2509838"/>
                      <a:gd name="connsiteY0-110" fmla="*/ 352582 h 1826460"/>
                      <a:gd name="connsiteX1-111" fmla="*/ 352582 w 2509838"/>
                      <a:gd name="connsiteY1-112" fmla="*/ 0 h 1826460"/>
                      <a:gd name="connsiteX2-113" fmla="*/ 2144556 w 2509838"/>
                      <a:gd name="connsiteY2-114" fmla="*/ 0 h 1826460"/>
                      <a:gd name="connsiteX3-115" fmla="*/ 2497138 w 2509838"/>
                      <a:gd name="connsiteY3-116" fmla="*/ 352582 h 1826460"/>
                      <a:gd name="connsiteX4-117" fmla="*/ 2509838 w 2509838"/>
                      <a:gd name="connsiteY4-118" fmla="*/ 1826460 h 1826460"/>
                      <a:gd name="connsiteX5-119" fmla="*/ 1471456 w 2509838"/>
                      <a:gd name="connsiteY5-120" fmla="*/ 1086842 h 1826460"/>
                      <a:gd name="connsiteX6-121" fmla="*/ 352582 w 2509838"/>
                      <a:gd name="connsiteY6-122" fmla="*/ 1086842 h 1826460"/>
                      <a:gd name="connsiteX7-123" fmla="*/ 0 w 2509838"/>
                      <a:gd name="connsiteY7-124" fmla="*/ 734260 h 1826460"/>
                      <a:gd name="connsiteX8-125" fmla="*/ 0 w 2509838"/>
                      <a:gd name="connsiteY8-126" fmla="*/ 352582 h 1826460"/>
                      <a:gd name="connsiteX0-127" fmla="*/ 0 w 2509838"/>
                      <a:gd name="connsiteY0-128" fmla="*/ 352582 h 1826460"/>
                      <a:gd name="connsiteX1-129" fmla="*/ 352582 w 2509838"/>
                      <a:gd name="connsiteY1-130" fmla="*/ 0 h 1826460"/>
                      <a:gd name="connsiteX2-131" fmla="*/ 2144556 w 2509838"/>
                      <a:gd name="connsiteY2-132" fmla="*/ 0 h 1826460"/>
                      <a:gd name="connsiteX3-133" fmla="*/ 2497138 w 2509838"/>
                      <a:gd name="connsiteY3-134" fmla="*/ 352582 h 1826460"/>
                      <a:gd name="connsiteX4-135" fmla="*/ 2509838 w 2509838"/>
                      <a:gd name="connsiteY4-136" fmla="*/ 1826460 h 1826460"/>
                      <a:gd name="connsiteX5-137" fmla="*/ 1471456 w 2509838"/>
                      <a:gd name="connsiteY5-138" fmla="*/ 1086842 h 1826460"/>
                      <a:gd name="connsiteX6-139" fmla="*/ 352582 w 2509838"/>
                      <a:gd name="connsiteY6-140" fmla="*/ 1086842 h 1826460"/>
                      <a:gd name="connsiteX7-141" fmla="*/ 0 w 2509838"/>
                      <a:gd name="connsiteY7-142" fmla="*/ 734260 h 1826460"/>
                      <a:gd name="connsiteX8-143" fmla="*/ 0 w 2509838"/>
                      <a:gd name="connsiteY8-144" fmla="*/ 352582 h 1826460"/>
                      <a:gd name="connsiteX0-145" fmla="*/ 0 w 2509838"/>
                      <a:gd name="connsiteY0-146" fmla="*/ 352582 h 1826460"/>
                      <a:gd name="connsiteX1-147" fmla="*/ 352582 w 2509838"/>
                      <a:gd name="connsiteY1-148" fmla="*/ 0 h 1826460"/>
                      <a:gd name="connsiteX2-149" fmla="*/ 2144556 w 2509838"/>
                      <a:gd name="connsiteY2-150" fmla="*/ 0 h 1826460"/>
                      <a:gd name="connsiteX3-151" fmla="*/ 2497138 w 2509838"/>
                      <a:gd name="connsiteY3-152" fmla="*/ 352582 h 1826460"/>
                      <a:gd name="connsiteX4-153" fmla="*/ 2509838 w 2509838"/>
                      <a:gd name="connsiteY4-154" fmla="*/ 1826460 h 1826460"/>
                      <a:gd name="connsiteX5-155" fmla="*/ 1471456 w 2509838"/>
                      <a:gd name="connsiteY5-156" fmla="*/ 1086842 h 1826460"/>
                      <a:gd name="connsiteX6-157" fmla="*/ 352582 w 2509838"/>
                      <a:gd name="connsiteY6-158" fmla="*/ 1086842 h 1826460"/>
                      <a:gd name="connsiteX7-159" fmla="*/ 0 w 2509838"/>
                      <a:gd name="connsiteY7-160" fmla="*/ 734260 h 1826460"/>
                      <a:gd name="connsiteX8-161" fmla="*/ 0 w 2509838"/>
                      <a:gd name="connsiteY8-162" fmla="*/ 352582 h 1826460"/>
                      <a:gd name="connsiteX0-163" fmla="*/ 0 w 2502694"/>
                      <a:gd name="connsiteY0-164" fmla="*/ 352582 h 1821697"/>
                      <a:gd name="connsiteX1-165" fmla="*/ 352582 w 2502694"/>
                      <a:gd name="connsiteY1-166" fmla="*/ 0 h 1821697"/>
                      <a:gd name="connsiteX2-167" fmla="*/ 2144556 w 2502694"/>
                      <a:gd name="connsiteY2-168" fmla="*/ 0 h 1821697"/>
                      <a:gd name="connsiteX3-169" fmla="*/ 2497138 w 2502694"/>
                      <a:gd name="connsiteY3-170" fmla="*/ 352582 h 1821697"/>
                      <a:gd name="connsiteX4-171" fmla="*/ 2502694 w 2502694"/>
                      <a:gd name="connsiteY4-172" fmla="*/ 1821697 h 1821697"/>
                      <a:gd name="connsiteX5-173" fmla="*/ 1471456 w 2502694"/>
                      <a:gd name="connsiteY5-174" fmla="*/ 1086842 h 1821697"/>
                      <a:gd name="connsiteX6-175" fmla="*/ 352582 w 2502694"/>
                      <a:gd name="connsiteY6-176" fmla="*/ 1086842 h 1821697"/>
                      <a:gd name="connsiteX7-177" fmla="*/ 0 w 2502694"/>
                      <a:gd name="connsiteY7-178" fmla="*/ 734260 h 1821697"/>
                      <a:gd name="connsiteX8-179" fmla="*/ 0 w 2502694"/>
                      <a:gd name="connsiteY8-180" fmla="*/ 352582 h 1821697"/>
                      <a:gd name="connsiteX0-181" fmla="*/ 0 w 2497932"/>
                      <a:gd name="connsiteY0-182" fmla="*/ 352582 h 1807410"/>
                      <a:gd name="connsiteX1-183" fmla="*/ 352582 w 2497932"/>
                      <a:gd name="connsiteY1-184" fmla="*/ 0 h 1807410"/>
                      <a:gd name="connsiteX2-185" fmla="*/ 2144556 w 2497932"/>
                      <a:gd name="connsiteY2-186" fmla="*/ 0 h 1807410"/>
                      <a:gd name="connsiteX3-187" fmla="*/ 2497138 w 2497932"/>
                      <a:gd name="connsiteY3-188" fmla="*/ 352582 h 1807410"/>
                      <a:gd name="connsiteX4-189" fmla="*/ 2497932 w 2497932"/>
                      <a:gd name="connsiteY4-190" fmla="*/ 1807410 h 1807410"/>
                      <a:gd name="connsiteX5-191" fmla="*/ 1471456 w 2497932"/>
                      <a:gd name="connsiteY5-192" fmla="*/ 1086842 h 1807410"/>
                      <a:gd name="connsiteX6-193" fmla="*/ 352582 w 2497932"/>
                      <a:gd name="connsiteY6-194" fmla="*/ 1086842 h 1807410"/>
                      <a:gd name="connsiteX7-195" fmla="*/ 0 w 2497932"/>
                      <a:gd name="connsiteY7-196" fmla="*/ 734260 h 1807410"/>
                      <a:gd name="connsiteX8-197" fmla="*/ 0 w 2497932"/>
                      <a:gd name="connsiteY8-198" fmla="*/ 352582 h 1807410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-17" y="connsiteY8-18"/>
                      </a:cxn>
                    </a:cxnLst>
                    <a:rect l="l" t="t" r="r" b="b"/>
                    <a:pathLst>
                      <a:path w="2497932" h="1807410">
                        <a:moveTo>
                          <a:pt x="0" y="352582"/>
                        </a:moveTo>
                        <a:cubicBezTo>
                          <a:pt x="0" y="157856"/>
                          <a:pt x="157856" y="0"/>
                          <a:pt x="352582" y="0"/>
                        </a:cubicBezTo>
                        <a:lnTo>
                          <a:pt x="2144556" y="0"/>
                        </a:lnTo>
                        <a:cubicBezTo>
                          <a:pt x="2339282" y="0"/>
                          <a:pt x="2497138" y="157856"/>
                          <a:pt x="2497138" y="352582"/>
                        </a:cubicBezTo>
                        <a:cubicBezTo>
                          <a:pt x="2497138" y="479808"/>
                          <a:pt x="2497932" y="1680184"/>
                          <a:pt x="2497932" y="1807410"/>
                        </a:cubicBezTo>
                        <a:cubicBezTo>
                          <a:pt x="2288382" y="1398886"/>
                          <a:pt x="1863032" y="1086842"/>
                          <a:pt x="1471456" y="1086842"/>
                        </a:cubicBezTo>
                        <a:lnTo>
                          <a:pt x="352582" y="1086842"/>
                        </a:lnTo>
                        <a:cubicBezTo>
                          <a:pt x="157856" y="1086842"/>
                          <a:pt x="0" y="928986"/>
                          <a:pt x="0" y="734260"/>
                        </a:cubicBezTo>
                        <a:lnTo>
                          <a:pt x="0" y="352582"/>
                        </a:lnTo>
                        <a:close/>
                      </a:path>
                    </a:pathLst>
                  </a:custGeom>
                  <a:solidFill>
                    <a:srgbClr val="46434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+mn-ea"/>
                    </a:endParaRPr>
                  </a:p>
                </p:txBody>
              </p:sp>
              <p:sp>
                <p:nvSpPr>
                  <p:cNvPr id="335" name="圆角矩形 1446"/>
                  <p:cNvSpPr/>
                  <p:nvPr/>
                </p:nvSpPr>
                <p:spPr>
                  <a:xfrm>
                    <a:off x="1619672" y="213981"/>
                    <a:ext cx="2497932" cy="1807410"/>
                  </a:xfrm>
                  <a:custGeom>
                    <a:avLst/>
                    <a:gdLst>
                      <a:gd name="connsiteX0" fmla="*/ 0 w 2497138"/>
                      <a:gd name="connsiteY0" fmla="*/ 352582 h 1086842"/>
                      <a:gd name="connsiteX1" fmla="*/ 352582 w 2497138"/>
                      <a:gd name="connsiteY1" fmla="*/ 0 h 1086842"/>
                      <a:gd name="connsiteX2" fmla="*/ 2144556 w 2497138"/>
                      <a:gd name="connsiteY2" fmla="*/ 0 h 1086842"/>
                      <a:gd name="connsiteX3" fmla="*/ 2497138 w 2497138"/>
                      <a:gd name="connsiteY3" fmla="*/ 352582 h 1086842"/>
                      <a:gd name="connsiteX4" fmla="*/ 2497138 w 2497138"/>
                      <a:gd name="connsiteY4" fmla="*/ 734260 h 1086842"/>
                      <a:gd name="connsiteX5" fmla="*/ 2144556 w 2497138"/>
                      <a:gd name="connsiteY5" fmla="*/ 1086842 h 1086842"/>
                      <a:gd name="connsiteX6" fmla="*/ 352582 w 2497138"/>
                      <a:gd name="connsiteY6" fmla="*/ 1086842 h 1086842"/>
                      <a:gd name="connsiteX7" fmla="*/ 0 w 2497138"/>
                      <a:gd name="connsiteY7" fmla="*/ 734260 h 1086842"/>
                      <a:gd name="connsiteX8" fmla="*/ 0 w 2497138"/>
                      <a:gd name="connsiteY8" fmla="*/ 352582 h 1086842"/>
                      <a:gd name="connsiteX0-1" fmla="*/ 0 w 2509838"/>
                      <a:gd name="connsiteY0-2" fmla="*/ 352582 h 1853157"/>
                      <a:gd name="connsiteX1-3" fmla="*/ 352582 w 2509838"/>
                      <a:gd name="connsiteY1-4" fmla="*/ 0 h 1853157"/>
                      <a:gd name="connsiteX2-5" fmla="*/ 2144556 w 2509838"/>
                      <a:gd name="connsiteY2-6" fmla="*/ 0 h 1853157"/>
                      <a:gd name="connsiteX3-7" fmla="*/ 2497138 w 2509838"/>
                      <a:gd name="connsiteY3-8" fmla="*/ 352582 h 1853157"/>
                      <a:gd name="connsiteX4-9" fmla="*/ 2509838 w 2509838"/>
                      <a:gd name="connsiteY4-10" fmla="*/ 1826460 h 1853157"/>
                      <a:gd name="connsiteX5-11" fmla="*/ 2144556 w 2509838"/>
                      <a:gd name="connsiteY5-12" fmla="*/ 1086842 h 1853157"/>
                      <a:gd name="connsiteX6-13" fmla="*/ 352582 w 2509838"/>
                      <a:gd name="connsiteY6-14" fmla="*/ 1086842 h 1853157"/>
                      <a:gd name="connsiteX7-15" fmla="*/ 0 w 2509838"/>
                      <a:gd name="connsiteY7-16" fmla="*/ 734260 h 1853157"/>
                      <a:gd name="connsiteX8-17" fmla="*/ 0 w 2509838"/>
                      <a:gd name="connsiteY8-18" fmla="*/ 352582 h 1853157"/>
                      <a:gd name="connsiteX0-19" fmla="*/ 0 w 2509838"/>
                      <a:gd name="connsiteY0-20" fmla="*/ 352582 h 1853157"/>
                      <a:gd name="connsiteX1-21" fmla="*/ 352582 w 2509838"/>
                      <a:gd name="connsiteY1-22" fmla="*/ 0 h 1853157"/>
                      <a:gd name="connsiteX2-23" fmla="*/ 2144556 w 2509838"/>
                      <a:gd name="connsiteY2-24" fmla="*/ 0 h 1853157"/>
                      <a:gd name="connsiteX3-25" fmla="*/ 2497138 w 2509838"/>
                      <a:gd name="connsiteY3-26" fmla="*/ 352582 h 1853157"/>
                      <a:gd name="connsiteX4-27" fmla="*/ 2509838 w 2509838"/>
                      <a:gd name="connsiteY4-28" fmla="*/ 1826460 h 1853157"/>
                      <a:gd name="connsiteX5-29" fmla="*/ 1471456 w 2509838"/>
                      <a:gd name="connsiteY5-30" fmla="*/ 1086842 h 1853157"/>
                      <a:gd name="connsiteX6-31" fmla="*/ 352582 w 2509838"/>
                      <a:gd name="connsiteY6-32" fmla="*/ 1086842 h 1853157"/>
                      <a:gd name="connsiteX7-33" fmla="*/ 0 w 2509838"/>
                      <a:gd name="connsiteY7-34" fmla="*/ 734260 h 1853157"/>
                      <a:gd name="connsiteX8-35" fmla="*/ 0 w 2509838"/>
                      <a:gd name="connsiteY8-36" fmla="*/ 352582 h 1853157"/>
                      <a:gd name="connsiteX0-37" fmla="*/ 0 w 2509838"/>
                      <a:gd name="connsiteY0-38" fmla="*/ 352582 h 1853312"/>
                      <a:gd name="connsiteX1-39" fmla="*/ 352582 w 2509838"/>
                      <a:gd name="connsiteY1-40" fmla="*/ 0 h 1853312"/>
                      <a:gd name="connsiteX2-41" fmla="*/ 2144556 w 2509838"/>
                      <a:gd name="connsiteY2-42" fmla="*/ 0 h 1853312"/>
                      <a:gd name="connsiteX3-43" fmla="*/ 2497138 w 2509838"/>
                      <a:gd name="connsiteY3-44" fmla="*/ 352582 h 1853312"/>
                      <a:gd name="connsiteX4-45" fmla="*/ 2509838 w 2509838"/>
                      <a:gd name="connsiteY4-46" fmla="*/ 1826460 h 1853312"/>
                      <a:gd name="connsiteX5-47" fmla="*/ 1471456 w 2509838"/>
                      <a:gd name="connsiteY5-48" fmla="*/ 1086842 h 1853312"/>
                      <a:gd name="connsiteX6-49" fmla="*/ 352582 w 2509838"/>
                      <a:gd name="connsiteY6-50" fmla="*/ 1086842 h 1853312"/>
                      <a:gd name="connsiteX7-51" fmla="*/ 0 w 2509838"/>
                      <a:gd name="connsiteY7-52" fmla="*/ 734260 h 1853312"/>
                      <a:gd name="connsiteX8-53" fmla="*/ 0 w 2509838"/>
                      <a:gd name="connsiteY8-54" fmla="*/ 352582 h 1853312"/>
                      <a:gd name="connsiteX0-55" fmla="*/ 0 w 2509838"/>
                      <a:gd name="connsiteY0-56" fmla="*/ 352582 h 1853157"/>
                      <a:gd name="connsiteX1-57" fmla="*/ 352582 w 2509838"/>
                      <a:gd name="connsiteY1-58" fmla="*/ 0 h 1853157"/>
                      <a:gd name="connsiteX2-59" fmla="*/ 2144556 w 2509838"/>
                      <a:gd name="connsiteY2-60" fmla="*/ 0 h 1853157"/>
                      <a:gd name="connsiteX3-61" fmla="*/ 2497138 w 2509838"/>
                      <a:gd name="connsiteY3-62" fmla="*/ 352582 h 1853157"/>
                      <a:gd name="connsiteX4-63" fmla="*/ 2509838 w 2509838"/>
                      <a:gd name="connsiteY4-64" fmla="*/ 1826460 h 1853157"/>
                      <a:gd name="connsiteX5-65" fmla="*/ 1471456 w 2509838"/>
                      <a:gd name="connsiteY5-66" fmla="*/ 1086842 h 1853157"/>
                      <a:gd name="connsiteX6-67" fmla="*/ 352582 w 2509838"/>
                      <a:gd name="connsiteY6-68" fmla="*/ 1086842 h 1853157"/>
                      <a:gd name="connsiteX7-69" fmla="*/ 0 w 2509838"/>
                      <a:gd name="connsiteY7-70" fmla="*/ 734260 h 1853157"/>
                      <a:gd name="connsiteX8-71" fmla="*/ 0 w 2509838"/>
                      <a:gd name="connsiteY8-72" fmla="*/ 352582 h 1853157"/>
                      <a:gd name="connsiteX0-73" fmla="*/ 0 w 2509838"/>
                      <a:gd name="connsiteY0-74" fmla="*/ 352582 h 1826460"/>
                      <a:gd name="connsiteX1-75" fmla="*/ 352582 w 2509838"/>
                      <a:gd name="connsiteY1-76" fmla="*/ 0 h 1826460"/>
                      <a:gd name="connsiteX2-77" fmla="*/ 2144556 w 2509838"/>
                      <a:gd name="connsiteY2-78" fmla="*/ 0 h 1826460"/>
                      <a:gd name="connsiteX3-79" fmla="*/ 2497138 w 2509838"/>
                      <a:gd name="connsiteY3-80" fmla="*/ 352582 h 1826460"/>
                      <a:gd name="connsiteX4-81" fmla="*/ 2509838 w 2509838"/>
                      <a:gd name="connsiteY4-82" fmla="*/ 1826460 h 1826460"/>
                      <a:gd name="connsiteX5-83" fmla="*/ 1471456 w 2509838"/>
                      <a:gd name="connsiteY5-84" fmla="*/ 1086842 h 1826460"/>
                      <a:gd name="connsiteX6-85" fmla="*/ 352582 w 2509838"/>
                      <a:gd name="connsiteY6-86" fmla="*/ 1086842 h 1826460"/>
                      <a:gd name="connsiteX7-87" fmla="*/ 0 w 2509838"/>
                      <a:gd name="connsiteY7-88" fmla="*/ 734260 h 1826460"/>
                      <a:gd name="connsiteX8-89" fmla="*/ 0 w 2509838"/>
                      <a:gd name="connsiteY8-90" fmla="*/ 352582 h 1826460"/>
                      <a:gd name="connsiteX0-91" fmla="*/ 0 w 2509838"/>
                      <a:gd name="connsiteY0-92" fmla="*/ 352582 h 1826460"/>
                      <a:gd name="connsiteX1-93" fmla="*/ 352582 w 2509838"/>
                      <a:gd name="connsiteY1-94" fmla="*/ 0 h 1826460"/>
                      <a:gd name="connsiteX2-95" fmla="*/ 2144556 w 2509838"/>
                      <a:gd name="connsiteY2-96" fmla="*/ 0 h 1826460"/>
                      <a:gd name="connsiteX3-97" fmla="*/ 2497138 w 2509838"/>
                      <a:gd name="connsiteY3-98" fmla="*/ 352582 h 1826460"/>
                      <a:gd name="connsiteX4-99" fmla="*/ 2509838 w 2509838"/>
                      <a:gd name="connsiteY4-100" fmla="*/ 1826460 h 1826460"/>
                      <a:gd name="connsiteX5-101" fmla="*/ 1471456 w 2509838"/>
                      <a:gd name="connsiteY5-102" fmla="*/ 1086842 h 1826460"/>
                      <a:gd name="connsiteX6-103" fmla="*/ 352582 w 2509838"/>
                      <a:gd name="connsiteY6-104" fmla="*/ 1086842 h 1826460"/>
                      <a:gd name="connsiteX7-105" fmla="*/ 0 w 2509838"/>
                      <a:gd name="connsiteY7-106" fmla="*/ 734260 h 1826460"/>
                      <a:gd name="connsiteX8-107" fmla="*/ 0 w 2509838"/>
                      <a:gd name="connsiteY8-108" fmla="*/ 352582 h 1826460"/>
                      <a:gd name="connsiteX0-109" fmla="*/ 0 w 2509838"/>
                      <a:gd name="connsiteY0-110" fmla="*/ 352582 h 1826460"/>
                      <a:gd name="connsiteX1-111" fmla="*/ 352582 w 2509838"/>
                      <a:gd name="connsiteY1-112" fmla="*/ 0 h 1826460"/>
                      <a:gd name="connsiteX2-113" fmla="*/ 2144556 w 2509838"/>
                      <a:gd name="connsiteY2-114" fmla="*/ 0 h 1826460"/>
                      <a:gd name="connsiteX3-115" fmla="*/ 2497138 w 2509838"/>
                      <a:gd name="connsiteY3-116" fmla="*/ 352582 h 1826460"/>
                      <a:gd name="connsiteX4-117" fmla="*/ 2509838 w 2509838"/>
                      <a:gd name="connsiteY4-118" fmla="*/ 1826460 h 1826460"/>
                      <a:gd name="connsiteX5-119" fmla="*/ 1471456 w 2509838"/>
                      <a:gd name="connsiteY5-120" fmla="*/ 1086842 h 1826460"/>
                      <a:gd name="connsiteX6-121" fmla="*/ 352582 w 2509838"/>
                      <a:gd name="connsiteY6-122" fmla="*/ 1086842 h 1826460"/>
                      <a:gd name="connsiteX7-123" fmla="*/ 0 w 2509838"/>
                      <a:gd name="connsiteY7-124" fmla="*/ 734260 h 1826460"/>
                      <a:gd name="connsiteX8-125" fmla="*/ 0 w 2509838"/>
                      <a:gd name="connsiteY8-126" fmla="*/ 352582 h 1826460"/>
                      <a:gd name="connsiteX0-127" fmla="*/ 0 w 2509838"/>
                      <a:gd name="connsiteY0-128" fmla="*/ 352582 h 1826460"/>
                      <a:gd name="connsiteX1-129" fmla="*/ 352582 w 2509838"/>
                      <a:gd name="connsiteY1-130" fmla="*/ 0 h 1826460"/>
                      <a:gd name="connsiteX2-131" fmla="*/ 2144556 w 2509838"/>
                      <a:gd name="connsiteY2-132" fmla="*/ 0 h 1826460"/>
                      <a:gd name="connsiteX3-133" fmla="*/ 2497138 w 2509838"/>
                      <a:gd name="connsiteY3-134" fmla="*/ 352582 h 1826460"/>
                      <a:gd name="connsiteX4-135" fmla="*/ 2509838 w 2509838"/>
                      <a:gd name="connsiteY4-136" fmla="*/ 1826460 h 1826460"/>
                      <a:gd name="connsiteX5-137" fmla="*/ 1471456 w 2509838"/>
                      <a:gd name="connsiteY5-138" fmla="*/ 1086842 h 1826460"/>
                      <a:gd name="connsiteX6-139" fmla="*/ 352582 w 2509838"/>
                      <a:gd name="connsiteY6-140" fmla="*/ 1086842 h 1826460"/>
                      <a:gd name="connsiteX7-141" fmla="*/ 0 w 2509838"/>
                      <a:gd name="connsiteY7-142" fmla="*/ 734260 h 1826460"/>
                      <a:gd name="connsiteX8-143" fmla="*/ 0 w 2509838"/>
                      <a:gd name="connsiteY8-144" fmla="*/ 352582 h 1826460"/>
                      <a:gd name="connsiteX0-145" fmla="*/ 0 w 2509838"/>
                      <a:gd name="connsiteY0-146" fmla="*/ 352582 h 1826460"/>
                      <a:gd name="connsiteX1-147" fmla="*/ 352582 w 2509838"/>
                      <a:gd name="connsiteY1-148" fmla="*/ 0 h 1826460"/>
                      <a:gd name="connsiteX2-149" fmla="*/ 2144556 w 2509838"/>
                      <a:gd name="connsiteY2-150" fmla="*/ 0 h 1826460"/>
                      <a:gd name="connsiteX3-151" fmla="*/ 2497138 w 2509838"/>
                      <a:gd name="connsiteY3-152" fmla="*/ 352582 h 1826460"/>
                      <a:gd name="connsiteX4-153" fmla="*/ 2509838 w 2509838"/>
                      <a:gd name="connsiteY4-154" fmla="*/ 1826460 h 1826460"/>
                      <a:gd name="connsiteX5-155" fmla="*/ 1471456 w 2509838"/>
                      <a:gd name="connsiteY5-156" fmla="*/ 1086842 h 1826460"/>
                      <a:gd name="connsiteX6-157" fmla="*/ 352582 w 2509838"/>
                      <a:gd name="connsiteY6-158" fmla="*/ 1086842 h 1826460"/>
                      <a:gd name="connsiteX7-159" fmla="*/ 0 w 2509838"/>
                      <a:gd name="connsiteY7-160" fmla="*/ 734260 h 1826460"/>
                      <a:gd name="connsiteX8-161" fmla="*/ 0 w 2509838"/>
                      <a:gd name="connsiteY8-162" fmla="*/ 352582 h 1826460"/>
                      <a:gd name="connsiteX0-163" fmla="*/ 0 w 2502694"/>
                      <a:gd name="connsiteY0-164" fmla="*/ 352582 h 1821697"/>
                      <a:gd name="connsiteX1-165" fmla="*/ 352582 w 2502694"/>
                      <a:gd name="connsiteY1-166" fmla="*/ 0 h 1821697"/>
                      <a:gd name="connsiteX2-167" fmla="*/ 2144556 w 2502694"/>
                      <a:gd name="connsiteY2-168" fmla="*/ 0 h 1821697"/>
                      <a:gd name="connsiteX3-169" fmla="*/ 2497138 w 2502694"/>
                      <a:gd name="connsiteY3-170" fmla="*/ 352582 h 1821697"/>
                      <a:gd name="connsiteX4-171" fmla="*/ 2502694 w 2502694"/>
                      <a:gd name="connsiteY4-172" fmla="*/ 1821697 h 1821697"/>
                      <a:gd name="connsiteX5-173" fmla="*/ 1471456 w 2502694"/>
                      <a:gd name="connsiteY5-174" fmla="*/ 1086842 h 1821697"/>
                      <a:gd name="connsiteX6-175" fmla="*/ 352582 w 2502694"/>
                      <a:gd name="connsiteY6-176" fmla="*/ 1086842 h 1821697"/>
                      <a:gd name="connsiteX7-177" fmla="*/ 0 w 2502694"/>
                      <a:gd name="connsiteY7-178" fmla="*/ 734260 h 1821697"/>
                      <a:gd name="connsiteX8-179" fmla="*/ 0 w 2502694"/>
                      <a:gd name="connsiteY8-180" fmla="*/ 352582 h 1821697"/>
                      <a:gd name="connsiteX0-181" fmla="*/ 0 w 2497932"/>
                      <a:gd name="connsiteY0-182" fmla="*/ 352582 h 1807410"/>
                      <a:gd name="connsiteX1-183" fmla="*/ 352582 w 2497932"/>
                      <a:gd name="connsiteY1-184" fmla="*/ 0 h 1807410"/>
                      <a:gd name="connsiteX2-185" fmla="*/ 2144556 w 2497932"/>
                      <a:gd name="connsiteY2-186" fmla="*/ 0 h 1807410"/>
                      <a:gd name="connsiteX3-187" fmla="*/ 2497138 w 2497932"/>
                      <a:gd name="connsiteY3-188" fmla="*/ 352582 h 1807410"/>
                      <a:gd name="connsiteX4-189" fmla="*/ 2497932 w 2497932"/>
                      <a:gd name="connsiteY4-190" fmla="*/ 1807410 h 1807410"/>
                      <a:gd name="connsiteX5-191" fmla="*/ 1471456 w 2497932"/>
                      <a:gd name="connsiteY5-192" fmla="*/ 1086842 h 1807410"/>
                      <a:gd name="connsiteX6-193" fmla="*/ 352582 w 2497932"/>
                      <a:gd name="connsiteY6-194" fmla="*/ 1086842 h 1807410"/>
                      <a:gd name="connsiteX7-195" fmla="*/ 0 w 2497932"/>
                      <a:gd name="connsiteY7-196" fmla="*/ 734260 h 1807410"/>
                      <a:gd name="connsiteX8-197" fmla="*/ 0 w 2497932"/>
                      <a:gd name="connsiteY8-198" fmla="*/ 352582 h 1807410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-17" y="connsiteY8-18"/>
                      </a:cxn>
                    </a:cxnLst>
                    <a:rect l="l" t="t" r="r" b="b"/>
                    <a:pathLst>
                      <a:path w="2497932" h="1807410">
                        <a:moveTo>
                          <a:pt x="0" y="352582"/>
                        </a:moveTo>
                        <a:cubicBezTo>
                          <a:pt x="0" y="157856"/>
                          <a:pt x="157856" y="0"/>
                          <a:pt x="352582" y="0"/>
                        </a:cubicBezTo>
                        <a:lnTo>
                          <a:pt x="2144556" y="0"/>
                        </a:lnTo>
                        <a:cubicBezTo>
                          <a:pt x="2339282" y="0"/>
                          <a:pt x="2497138" y="157856"/>
                          <a:pt x="2497138" y="352582"/>
                        </a:cubicBezTo>
                        <a:cubicBezTo>
                          <a:pt x="2497138" y="479808"/>
                          <a:pt x="2497932" y="1680184"/>
                          <a:pt x="2497932" y="1807410"/>
                        </a:cubicBezTo>
                        <a:cubicBezTo>
                          <a:pt x="2288382" y="1398886"/>
                          <a:pt x="1863032" y="1086842"/>
                          <a:pt x="1471456" y="1086842"/>
                        </a:cubicBezTo>
                        <a:lnTo>
                          <a:pt x="352582" y="1086842"/>
                        </a:lnTo>
                        <a:cubicBezTo>
                          <a:pt x="157856" y="1086842"/>
                          <a:pt x="0" y="928986"/>
                          <a:pt x="0" y="734260"/>
                        </a:cubicBezTo>
                        <a:lnTo>
                          <a:pt x="0" y="352582"/>
                        </a:lnTo>
                        <a:close/>
                      </a:path>
                    </a:pathLst>
                  </a:custGeom>
                  <a:solidFill>
                    <a:srgbClr val="F4736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+mn-ea"/>
                    </a:endParaRPr>
                  </a:p>
                </p:txBody>
              </p:sp>
            </p:grpSp>
            <p:grpSp>
              <p:nvGrpSpPr>
                <p:cNvPr id="344" name="组合 343"/>
                <p:cNvGrpSpPr/>
                <p:nvPr/>
              </p:nvGrpSpPr>
              <p:grpSpPr>
                <a:xfrm flipH="1">
                  <a:off x="4117604" y="-614890"/>
                  <a:ext cx="2497932" cy="1839648"/>
                  <a:chOff x="1619672" y="213981"/>
                  <a:chExt cx="2497932" cy="1839648"/>
                </a:xfrm>
              </p:grpSpPr>
              <p:sp>
                <p:nvSpPr>
                  <p:cNvPr id="345" name="圆角矩形 1446"/>
                  <p:cNvSpPr/>
                  <p:nvPr/>
                </p:nvSpPr>
                <p:spPr>
                  <a:xfrm>
                    <a:off x="1619672" y="246219"/>
                    <a:ext cx="2497932" cy="1807410"/>
                  </a:xfrm>
                  <a:custGeom>
                    <a:avLst/>
                    <a:gdLst>
                      <a:gd name="connsiteX0" fmla="*/ 0 w 2497138"/>
                      <a:gd name="connsiteY0" fmla="*/ 352582 h 1086842"/>
                      <a:gd name="connsiteX1" fmla="*/ 352582 w 2497138"/>
                      <a:gd name="connsiteY1" fmla="*/ 0 h 1086842"/>
                      <a:gd name="connsiteX2" fmla="*/ 2144556 w 2497138"/>
                      <a:gd name="connsiteY2" fmla="*/ 0 h 1086842"/>
                      <a:gd name="connsiteX3" fmla="*/ 2497138 w 2497138"/>
                      <a:gd name="connsiteY3" fmla="*/ 352582 h 1086842"/>
                      <a:gd name="connsiteX4" fmla="*/ 2497138 w 2497138"/>
                      <a:gd name="connsiteY4" fmla="*/ 734260 h 1086842"/>
                      <a:gd name="connsiteX5" fmla="*/ 2144556 w 2497138"/>
                      <a:gd name="connsiteY5" fmla="*/ 1086842 h 1086842"/>
                      <a:gd name="connsiteX6" fmla="*/ 352582 w 2497138"/>
                      <a:gd name="connsiteY6" fmla="*/ 1086842 h 1086842"/>
                      <a:gd name="connsiteX7" fmla="*/ 0 w 2497138"/>
                      <a:gd name="connsiteY7" fmla="*/ 734260 h 1086842"/>
                      <a:gd name="connsiteX8" fmla="*/ 0 w 2497138"/>
                      <a:gd name="connsiteY8" fmla="*/ 352582 h 1086842"/>
                      <a:gd name="connsiteX0-1" fmla="*/ 0 w 2509838"/>
                      <a:gd name="connsiteY0-2" fmla="*/ 352582 h 1853157"/>
                      <a:gd name="connsiteX1-3" fmla="*/ 352582 w 2509838"/>
                      <a:gd name="connsiteY1-4" fmla="*/ 0 h 1853157"/>
                      <a:gd name="connsiteX2-5" fmla="*/ 2144556 w 2509838"/>
                      <a:gd name="connsiteY2-6" fmla="*/ 0 h 1853157"/>
                      <a:gd name="connsiteX3-7" fmla="*/ 2497138 w 2509838"/>
                      <a:gd name="connsiteY3-8" fmla="*/ 352582 h 1853157"/>
                      <a:gd name="connsiteX4-9" fmla="*/ 2509838 w 2509838"/>
                      <a:gd name="connsiteY4-10" fmla="*/ 1826460 h 1853157"/>
                      <a:gd name="connsiteX5-11" fmla="*/ 2144556 w 2509838"/>
                      <a:gd name="connsiteY5-12" fmla="*/ 1086842 h 1853157"/>
                      <a:gd name="connsiteX6-13" fmla="*/ 352582 w 2509838"/>
                      <a:gd name="connsiteY6-14" fmla="*/ 1086842 h 1853157"/>
                      <a:gd name="connsiteX7-15" fmla="*/ 0 w 2509838"/>
                      <a:gd name="connsiteY7-16" fmla="*/ 734260 h 1853157"/>
                      <a:gd name="connsiteX8-17" fmla="*/ 0 w 2509838"/>
                      <a:gd name="connsiteY8-18" fmla="*/ 352582 h 1853157"/>
                      <a:gd name="connsiteX0-19" fmla="*/ 0 w 2509838"/>
                      <a:gd name="connsiteY0-20" fmla="*/ 352582 h 1853157"/>
                      <a:gd name="connsiteX1-21" fmla="*/ 352582 w 2509838"/>
                      <a:gd name="connsiteY1-22" fmla="*/ 0 h 1853157"/>
                      <a:gd name="connsiteX2-23" fmla="*/ 2144556 w 2509838"/>
                      <a:gd name="connsiteY2-24" fmla="*/ 0 h 1853157"/>
                      <a:gd name="connsiteX3-25" fmla="*/ 2497138 w 2509838"/>
                      <a:gd name="connsiteY3-26" fmla="*/ 352582 h 1853157"/>
                      <a:gd name="connsiteX4-27" fmla="*/ 2509838 w 2509838"/>
                      <a:gd name="connsiteY4-28" fmla="*/ 1826460 h 1853157"/>
                      <a:gd name="connsiteX5-29" fmla="*/ 1471456 w 2509838"/>
                      <a:gd name="connsiteY5-30" fmla="*/ 1086842 h 1853157"/>
                      <a:gd name="connsiteX6-31" fmla="*/ 352582 w 2509838"/>
                      <a:gd name="connsiteY6-32" fmla="*/ 1086842 h 1853157"/>
                      <a:gd name="connsiteX7-33" fmla="*/ 0 w 2509838"/>
                      <a:gd name="connsiteY7-34" fmla="*/ 734260 h 1853157"/>
                      <a:gd name="connsiteX8-35" fmla="*/ 0 w 2509838"/>
                      <a:gd name="connsiteY8-36" fmla="*/ 352582 h 1853157"/>
                      <a:gd name="connsiteX0-37" fmla="*/ 0 w 2509838"/>
                      <a:gd name="connsiteY0-38" fmla="*/ 352582 h 1853312"/>
                      <a:gd name="connsiteX1-39" fmla="*/ 352582 w 2509838"/>
                      <a:gd name="connsiteY1-40" fmla="*/ 0 h 1853312"/>
                      <a:gd name="connsiteX2-41" fmla="*/ 2144556 w 2509838"/>
                      <a:gd name="connsiteY2-42" fmla="*/ 0 h 1853312"/>
                      <a:gd name="connsiteX3-43" fmla="*/ 2497138 w 2509838"/>
                      <a:gd name="connsiteY3-44" fmla="*/ 352582 h 1853312"/>
                      <a:gd name="connsiteX4-45" fmla="*/ 2509838 w 2509838"/>
                      <a:gd name="connsiteY4-46" fmla="*/ 1826460 h 1853312"/>
                      <a:gd name="connsiteX5-47" fmla="*/ 1471456 w 2509838"/>
                      <a:gd name="connsiteY5-48" fmla="*/ 1086842 h 1853312"/>
                      <a:gd name="connsiteX6-49" fmla="*/ 352582 w 2509838"/>
                      <a:gd name="connsiteY6-50" fmla="*/ 1086842 h 1853312"/>
                      <a:gd name="connsiteX7-51" fmla="*/ 0 w 2509838"/>
                      <a:gd name="connsiteY7-52" fmla="*/ 734260 h 1853312"/>
                      <a:gd name="connsiteX8-53" fmla="*/ 0 w 2509838"/>
                      <a:gd name="connsiteY8-54" fmla="*/ 352582 h 1853312"/>
                      <a:gd name="connsiteX0-55" fmla="*/ 0 w 2509838"/>
                      <a:gd name="connsiteY0-56" fmla="*/ 352582 h 1853157"/>
                      <a:gd name="connsiteX1-57" fmla="*/ 352582 w 2509838"/>
                      <a:gd name="connsiteY1-58" fmla="*/ 0 h 1853157"/>
                      <a:gd name="connsiteX2-59" fmla="*/ 2144556 w 2509838"/>
                      <a:gd name="connsiteY2-60" fmla="*/ 0 h 1853157"/>
                      <a:gd name="connsiteX3-61" fmla="*/ 2497138 w 2509838"/>
                      <a:gd name="connsiteY3-62" fmla="*/ 352582 h 1853157"/>
                      <a:gd name="connsiteX4-63" fmla="*/ 2509838 w 2509838"/>
                      <a:gd name="connsiteY4-64" fmla="*/ 1826460 h 1853157"/>
                      <a:gd name="connsiteX5-65" fmla="*/ 1471456 w 2509838"/>
                      <a:gd name="connsiteY5-66" fmla="*/ 1086842 h 1853157"/>
                      <a:gd name="connsiteX6-67" fmla="*/ 352582 w 2509838"/>
                      <a:gd name="connsiteY6-68" fmla="*/ 1086842 h 1853157"/>
                      <a:gd name="connsiteX7-69" fmla="*/ 0 w 2509838"/>
                      <a:gd name="connsiteY7-70" fmla="*/ 734260 h 1853157"/>
                      <a:gd name="connsiteX8-71" fmla="*/ 0 w 2509838"/>
                      <a:gd name="connsiteY8-72" fmla="*/ 352582 h 1853157"/>
                      <a:gd name="connsiteX0-73" fmla="*/ 0 w 2509838"/>
                      <a:gd name="connsiteY0-74" fmla="*/ 352582 h 1826460"/>
                      <a:gd name="connsiteX1-75" fmla="*/ 352582 w 2509838"/>
                      <a:gd name="connsiteY1-76" fmla="*/ 0 h 1826460"/>
                      <a:gd name="connsiteX2-77" fmla="*/ 2144556 w 2509838"/>
                      <a:gd name="connsiteY2-78" fmla="*/ 0 h 1826460"/>
                      <a:gd name="connsiteX3-79" fmla="*/ 2497138 w 2509838"/>
                      <a:gd name="connsiteY3-80" fmla="*/ 352582 h 1826460"/>
                      <a:gd name="connsiteX4-81" fmla="*/ 2509838 w 2509838"/>
                      <a:gd name="connsiteY4-82" fmla="*/ 1826460 h 1826460"/>
                      <a:gd name="connsiteX5-83" fmla="*/ 1471456 w 2509838"/>
                      <a:gd name="connsiteY5-84" fmla="*/ 1086842 h 1826460"/>
                      <a:gd name="connsiteX6-85" fmla="*/ 352582 w 2509838"/>
                      <a:gd name="connsiteY6-86" fmla="*/ 1086842 h 1826460"/>
                      <a:gd name="connsiteX7-87" fmla="*/ 0 w 2509838"/>
                      <a:gd name="connsiteY7-88" fmla="*/ 734260 h 1826460"/>
                      <a:gd name="connsiteX8-89" fmla="*/ 0 w 2509838"/>
                      <a:gd name="connsiteY8-90" fmla="*/ 352582 h 1826460"/>
                      <a:gd name="connsiteX0-91" fmla="*/ 0 w 2509838"/>
                      <a:gd name="connsiteY0-92" fmla="*/ 352582 h 1826460"/>
                      <a:gd name="connsiteX1-93" fmla="*/ 352582 w 2509838"/>
                      <a:gd name="connsiteY1-94" fmla="*/ 0 h 1826460"/>
                      <a:gd name="connsiteX2-95" fmla="*/ 2144556 w 2509838"/>
                      <a:gd name="connsiteY2-96" fmla="*/ 0 h 1826460"/>
                      <a:gd name="connsiteX3-97" fmla="*/ 2497138 w 2509838"/>
                      <a:gd name="connsiteY3-98" fmla="*/ 352582 h 1826460"/>
                      <a:gd name="connsiteX4-99" fmla="*/ 2509838 w 2509838"/>
                      <a:gd name="connsiteY4-100" fmla="*/ 1826460 h 1826460"/>
                      <a:gd name="connsiteX5-101" fmla="*/ 1471456 w 2509838"/>
                      <a:gd name="connsiteY5-102" fmla="*/ 1086842 h 1826460"/>
                      <a:gd name="connsiteX6-103" fmla="*/ 352582 w 2509838"/>
                      <a:gd name="connsiteY6-104" fmla="*/ 1086842 h 1826460"/>
                      <a:gd name="connsiteX7-105" fmla="*/ 0 w 2509838"/>
                      <a:gd name="connsiteY7-106" fmla="*/ 734260 h 1826460"/>
                      <a:gd name="connsiteX8-107" fmla="*/ 0 w 2509838"/>
                      <a:gd name="connsiteY8-108" fmla="*/ 352582 h 1826460"/>
                      <a:gd name="connsiteX0-109" fmla="*/ 0 w 2509838"/>
                      <a:gd name="connsiteY0-110" fmla="*/ 352582 h 1826460"/>
                      <a:gd name="connsiteX1-111" fmla="*/ 352582 w 2509838"/>
                      <a:gd name="connsiteY1-112" fmla="*/ 0 h 1826460"/>
                      <a:gd name="connsiteX2-113" fmla="*/ 2144556 w 2509838"/>
                      <a:gd name="connsiteY2-114" fmla="*/ 0 h 1826460"/>
                      <a:gd name="connsiteX3-115" fmla="*/ 2497138 w 2509838"/>
                      <a:gd name="connsiteY3-116" fmla="*/ 352582 h 1826460"/>
                      <a:gd name="connsiteX4-117" fmla="*/ 2509838 w 2509838"/>
                      <a:gd name="connsiteY4-118" fmla="*/ 1826460 h 1826460"/>
                      <a:gd name="connsiteX5-119" fmla="*/ 1471456 w 2509838"/>
                      <a:gd name="connsiteY5-120" fmla="*/ 1086842 h 1826460"/>
                      <a:gd name="connsiteX6-121" fmla="*/ 352582 w 2509838"/>
                      <a:gd name="connsiteY6-122" fmla="*/ 1086842 h 1826460"/>
                      <a:gd name="connsiteX7-123" fmla="*/ 0 w 2509838"/>
                      <a:gd name="connsiteY7-124" fmla="*/ 734260 h 1826460"/>
                      <a:gd name="connsiteX8-125" fmla="*/ 0 w 2509838"/>
                      <a:gd name="connsiteY8-126" fmla="*/ 352582 h 1826460"/>
                      <a:gd name="connsiteX0-127" fmla="*/ 0 w 2509838"/>
                      <a:gd name="connsiteY0-128" fmla="*/ 352582 h 1826460"/>
                      <a:gd name="connsiteX1-129" fmla="*/ 352582 w 2509838"/>
                      <a:gd name="connsiteY1-130" fmla="*/ 0 h 1826460"/>
                      <a:gd name="connsiteX2-131" fmla="*/ 2144556 w 2509838"/>
                      <a:gd name="connsiteY2-132" fmla="*/ 0 h 1826460"/>
                      <a:gd name="connsiteX3-133" fmla="*/ 2497138 w 2509838"/>
                      <a:gd name="connsiteY3-134" fmla="*/ 352582 h 1826460"/>
                      <a:gd name="connsiteX4-135" fmla="*/ 2509838 w 2509838"/>
                      <a:gd name="connsiteY4-136" fmla="*/ 1826460 h 1826460"/>
                      <a:gd name="connsiteX5-137" fmla="*/ 1471456 w 2509838"/>
                      <a:gd name="connsiteY5-138" fmla="*/ 1086842 h 1826460"/>
                      <a:gd name="connsiteX6-139" fmla="*/ 352582 w 2509838"/>
                      <a:gd name="connsiteY6-140" fmla="*/ 1086842 h 1826460"/>
                      <a:gd name="connsiteX7-141" fmla="*/ 0 w 2509838"/>
                      <a:gd name="connsiteY7-142" fmla="*/ 734260 h 1826460"/>
                      <a:gd name="connsiteX8-143" fmla="*/ 0 w 2509838"/>
                      <a:gd name="connsiteY8-144" fmla="*/ 352582 h 1826460"/>
                      <a:gd name="connsiteX0-145" fmla="*/ 0 w 2509838"/>
                      <a:gd name="connsiteY0-146" fmla="*/ 352582 h 1826460"/>
                      <a:gd name="connsiteX1-147" fmla="*/ 352582 w 2509838"/>
                      <a:gd name="connsiteY1-148" fmla="*/ 0 h 1826460"/>
                      <a:gd name="connsiteX2-149" fmla="*/ 2144556 w 2509838"/>
                      <a:gd name="connsiteY2-150" fmla="*/ 0 h 1826460"/>
                      <a:gd name="connsiteX3-151" fmla="*/ 2497138 w 2509838"/>
                      <a:gd name="connsiteY3-152" fmla="*/ 352582 h 1826460"/>
                      <a:gd name="connsiteX4-153" fmla="*/ 2509838 w 2509838"/>
                      <a:gd name="connsiteY4-154" fmla="*/ 1826460 h 1826460"/>
                      <a:gd name="connsiteX5-155" fmla="*/ 1471456 w 2509838"/>
                      <a:gd name="connsiteY5-156" fmla="*/ 1086842 h 1826460"/>
                      <a:gd name="connsiteX6-157" fmla="*/ 352582 w 2509838"/>
                      <a:gd name="connsiteY6-158" fmla="*/ 1086842 h 1826460"/>
                      <a:gd name="connsiteX7-159" fmla="*/ 0 w 2509838"/>
                      <a:gd name="connsiteY7-160" fmla="*/ 734260 h 1826460"/>
                      <a:gd name="connsiteX8-161" fmla="*/ 0 w 2509838"/>
                      <a:gd name="connsiteY8-162" fmla="*/ 352582 h 1826460"/>
                      <a:gd name="connsiteX0-163" fmla="*/ 0 w 2502694"/>
                      <a:gd name="connsiteY0-164" fmla="*/ 352582 h 1821697"/>
                      <a:gd name="connsiteX1-165" fmla="*/ 352582 w 2502694"/>
                      <a:gd name="connsiteY1-166" fmla="*/ 0 h 1821697"/>
                      <a:gd name="connsiteX2-167" fmla="*/ 2144556 w 2502694"/>
                      <a:gd name="connsiteY2-168" fmla="*/ 0 h 1821697"/>
                      <a:gd name="connsiteX3-169" fmla="*/ 2497138 w 2502694"/>
                      <a:gd name="connsiteY3-170" fmla="*/ 352582 h 1821697"/>
                      <a:gd name="connsiteX4-171" fmla="*/ 2502694 w 2502694"/>
                      <a:gd name="connsiteY4-172" fmla="*/ 1821697 h 1821697"/>
                      <a:gd name="connsiteX5-173" fmla="*/ 1471456 w 2502694"/>
                      <a:gd name="connsiteY5-174" fmla="*/ 1086842 h 1821697"/>
                      <a:gd name="connsiteX6-175" fmla="*/ 352582 w 2502694"/>
                      <a:gd name="connsiteY6-176" fmla="*/ 1086842 h 1821697"/>
                      <a:gd name="connsiteX7-177" fmla="*/ 0 w 2502694"/>
                      <a:gd name="connsiteY7-178" fmla="*/ 734260 h 1821697"/>
                      <a:gd name="connsiteX8-179" fmla="*/ 0 w 2502694"/>
                      <a:gd name="connsiteY8-180" fmla="*/ 352582 h 1821697"/>
                      <a:gd name="connsiteX0-181" fmla="*/ 0 w 2497932"/>
                      <a:gd name="connsiteY0-182" fmla="*/ 352582 h 1807410"/>
                      <a:gd name="connsiteX1-183" fmla="*/ 352582 w 2497932"/>
                      <a:gd name="connsiteY1-184" fmla="*/ 0 h 1807410"/>
                      <a:gd name="connsiteX2-185" fmla="*/ 2144556 w 2497932"/>
                      <a:gd name="connsiteY2-186" fmla="*/ 0 h 1807410"/>
                      <a:gd name="connsiteX3-187" fmla="*/ 2497138 w 2497932"/>
                      <a:gd name="connsiteY3-188" fmla="*/ 352582 h 1807410"/>
                      <a:gd name="connsiteX4-189" fmla="*/ 2497932 w 2497932"/>
                      <a:gd name="connsiteY4-190" fmla="*/ 1807410 h 1807410"/>
                      <a:gd name="connsiteX5-191" fmla="*/ 1471456 w 2497932"/>
                      <a:gd name="connsiteY5-192" fmla="*/ 1086842 h 1807410"/>
                      <a:gd name="connsiteX6-193" fmla="*/ 352582 w 2497932"/>
                      <a:gd name="connsiteY6-194" fmla="*/ 1086842 h 1807410"/>
                      <a:gd name="connsiteX7-195" fmla="*/ 0 w 2497932"/>
                      <a:gd name="connsiteY7-196" fmla="*/ 734260 h 1807410"/>
                      <a:gd name="connsiteX8-197" fmla="*/ 0 w 2497932"/>
                      <a:gd name="connsiteY8-198" fmla="*/ 352582 h 1807410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-17" y="connsiteY8-18"/>
                      </a:cxn>
                    </a:cxnLst>
                    <a:rect l="l" t="t" r="r" b="b"/>
                    <a:pathLst>
                      <a:path w="2497932" h="1807410">
                        <a:moveTo>
                          <a:pt x="0" y="352582"/>
                        </a:moveTo>
                        <a:cubicBezTo>
                          <a:pt x="0" y="157856"/>
                          <a:pt x="157856" y="0"/>
                          <a:pt x="352582" y="0"/>
                        </a:cubicBezTo>
                        <a:lnTo>
                          <a:pt x="2144556" y="0"/>
                        </a:lnTo>
                        <a:cubicBezTo>
                          <a:pt x="2339282" y="0"/>
                          <a:pt x="2497138" y="157856"/>
                          <a:pt x="2497138" y="352582"/>
                        </a:cubicBezTo>
                        <a:cubicBezTo>
                          <a:pt x="2497138" y="479808"/>
                          <a:pt x="2497932" y="1680184"/>
                          <a:pt x="2497932" y="1807410"/>
                        </a:cubicBezTo>
                        <a:cubicBezTo>
                          <a:pt x="2288382" y="1398886"/>
                          <a:pt x="1863032" y="1086842"/>
                          <a:pt x="1471456" y="1086842"/>
                        </a:cubicBezTo>
                        <a:lnTo>
                          <a:pt x="352582" y="1086842"/>
                        </a:lnTo>
                        <a:cubicBezTo>
                          <a:pt x="157856" y="1086842"/>
                          <a:pt x="0" y="928986"/>
                          <a:pt x="0" y="734260"/>
                        </a:cubicBezTo>
                        <a:lnTo>
                          <a:pt x="0" y="352582"/>
                        </a:lnTo>
                        <a:close/>
                      </a:path>
                    </a:pathLst>
                  </a:custGeom>
                  <a:solidFill>
                    <a:srgbClr val="46434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+mn-ea"/>
                    </a:endParaRPr>
                  </a:p>
                </p:txBody>
              </p:sp>
              <p:sp>
                <p:nvSpPr>
                  <p:cNvPr id="346" name="圆角矩形 1446"/>
                  <p:cNvSpPr/>
                  <p:nvPr/>
                </p:nvSpPr>
                <p:spPr>
                  <a:xfrm>
                    <a:off x="1619672" y="213981"/>
                    <a:ext cx="2497932" cy="1807410"/>
                  </a:xfrm>
                  <a:custGeom>
                    <a:avLst/>
                    <a:gdLst>
                      <a:gd name="connsiteX0" fmla="*/ 0 w 2497138"/>
                      <a:gd name="connsiteY0" fmla="*/ 352582 h 1086842"/>
                      <a:gd name="connsiteX1" fmla="*/ 352582 w 2497138"/>
                      <a:gd name="connsiteY1" fmla="*/ 0 h 1086842"/>
                      <a:gd name="connsiteX2" fmla="*/ 2144556 w 2497138"/>
                      <a:gd name="connsiteY2" fmla="*/ 0 h 1086842"/>
                      <a:gd name="connsiteX3" fmla="*/ 2497138 w 2497138"/>
                      <a:gd name="connsiteY3" fmla="*/ 352582 h 1086842"/>
                      <a:gd name="connsiteX4" fmla="*/ 2497138 w 2497138"/>
                      <a:gd name="connsiteY4" fmla="*/ 734260 h 1086842"/>
                      <a:gd name="connsiteX5" fmla="*/ 2144556 w 2497138"/>
                      <a:gd name="connsiteY5" fmla="*/ 1086842 h 1086842"/>
                      <a:gd name="connsiteX6" fmla="*/ 352582 w 2497138"/>
                      <a:gd name="connsiteY6" fmla="*/ 1086842 h 1086842"/>
                      <a:gd name="connsiteX7" fmla="*/ 0 w 2497138"/>
                      <a:gd name="connsiteY7" fmla="*/ 734260 h 1086842"/>
                      <a:gd name="connsiteX8" fmla="*/ 0 w 2497138"/>
                      <a:gd name="connsiteY8" fmla="*/ 352582 h 1086842"/>
                      <a:gd name="connsiteX0-1" fmla="*/ 0 w 2509838"/>
                      <a:gd name="connsiteY0-2" fmla="*/ 352582 h 1853157"/>
                      <a:gd name="connsiteX1-3" fmla="*/ 352582 w 2509838"/>
                      <a:gd name="connsiteY1-4" fmla="*/ 0 h 1853157"/>
                      <a:gd name="connsiteX2-5" fmla="*/ 2144556 w 2509838"/>
                      <a:gd name="connsiteY2-6" fmla="*/ 0 h 1853157"/>
                      <a:gd name="connsiteX3-7" fmla="*/ 2497138 w 2509838"/>
                      <a:gd name="connsiteY3-8" fmla="*/ 352582 h 1853157"/>
                      <a:gd name="connsiteX4-9" fmla="*/ 2509838 w 2509838"/>
                      <a:gd name="connsiteY4-10" fmla="*/ 1826460 h 1853157"/>
                      <a:gd name="connsiteX5-11" fmla="*/ 2144556 w 2509838"/>
                      <a:gd name="connsiteY5-12" fmla="*/ 1086842 h 1853157"/>
                      <a:gd name="connsiteX6-13" fmla="*/ 352582 w 2509838"/>
                      <a:gd name="connsiteY6-14" fmla="*/ 1086842 h 1853157"/>
                      <a:gd name="connsiteX7-15" fmla="*/ 0 w 2509838"/>
                      <a:gd name="connsiteY7-16" fmla="*/ 734260 h 1853157"/>
                      <a:gd name="connsiteX8-17" fmla="*/ 0 w 2509838"/>
                      <a:gd name="connsiteY8-18" fmla="*/ 352582 h 1853157"/>
                      <a:gd name="connsiteX0-19" fmla="*/ 0 w 2509838"/>
                      <a:gd name="connsiteY0-20" fmla="*/ 352582 h 1853157"/>
                      <a:gd name="connsiteX1-21" fmla="*/ 352582 w 2509838"/>
                      <a:gd name="connsiteY1-22" fmla="*/ 0 h 1853157"/>
                      <a:gd name="connsiteX2-23" fmla="*/ 2144556 w 2509838"/>
                      <a:gd name="connsiteY2-24" fmla="*/ 0 h 1853157"/>
                      <a:gd name="connsiteX3-25" fmla="*/ 2497138 w 2509838"/>
                      <a:gd name="connsiteY3-26" fmla="*/ 352582 h 1853157"/>
                      <a:gd name="connsiteX4-27" fmla="*/ 2509838 w 2509838"/>
                      <a:gd name="connsiteY4-28" fmla="*/ 1826460 h 1853157"/>
                      <a:gd name="connsiteX5-29" fmla="*/ 1471456 w 2509838"/>
                      <a:gd name="connsiteY5-30" fmla="*/ 1086842 h 1853157"/>
                      <a:gd name="connsiteX6-31" fmla="*/ 352582 w 2509838"/>
                      <a:gd name="connsiteY6-32" fmla="*/ 1086842 h 1853157"/>
                      <a:gd name="connsiteX7-33" fmla="*/ 0 w 2509838"/>
                      <a:gd name="connsiteY7-34" fmla="*/ 734260 h 1853157"/>
                      <a:gd name="connsiteX8-35" fmla="*/ 0 w 2509838"/>
                      <a:gd name="connsiteY8-36" fmla="*/ 352582 h 1853157"/>
                      <a:gd name="connsiteX0-37" fmla="*/ 0 w 2509838"/>
                      <a:gd name="connsiteY0-38" fmla="*/ 352582 h 1853312"/>
                      <a:gd name="connsiteX1-39" fmla="*/ 352582 w 2509838"/>
                      <a:gd name="connsiteY1-40" fmla="*/ 0 h 1853312"/>
                      <a:gd name="connsiteX2-41" fmla="*/ 2144556 w 2509838"/>
                      <a:gd name="connsiteY2-42" fmla="*/ 0 h 1853312"/>
                      <a:gd name="connsiteX3-43" fmla="*/ 2497138 w 2509838"/>
                      <a:gd name="connsiteY3-44" fmla="*/ 352582 h 1853312"/>
                      <a:gd name="connsiteX4-45" fmla="*/ 2509838 w 2509838"/>
                      <a:gd name="connsiteY4-46" fmla="*/ 1826460 h 1853312"/>
                      <a:gd name="connsiteX5-47" fmla="*/ 1471456 w 2509838"/>
                      <a:gd name="connsiteY5-48" fmla="*/ 1086842 h 1853312"/>
                      <a:gd name="connsiteX6-49" fmla="*/ 352582 w 2509838"/>
                      <a:gd name="connsiteY6-50" fmla="*/ 1086842 h 1853312"/>
                      <a:gd name="connsiteX7-51" fmla="*/ 0 w 2509838"/>
                      <a:gd name="connsiteY7-52" fmla="*/ 734260 h 1853312"/>
                      <a:gd name="connsiteX8-53" fmla="*/ 0 w 2509838"/>
                      <a:gd name="connsiteY8-54" fmla="*/ 352582 h 1853312"/>
                      <a:gd name="connsiteX0-55" fmla="*/ 0 w 2509838"/>
                      <a:gd name="connsiteY0-56" fmla="*/ 352582 h 1853157"/>
                      <a:gd name="connsiteX1-57" fmla="*/ 352582 w 2509838"/>
                      <a:gd name="connsiteY1-58" fmla="*/ 0 h 1853157"/>
                      <a:gd name="connsiteX2-59" fmla="*/ 2144556 w 2509838"/>
                      <a:gd name="connsiteY2-60" fmla="*/ 0 h 1853157"/>
                      <a:gd name="connsiteX3-61" fmla="*/ 2497138 w 2509838"/>
                      <a:gd name="connsiteY3-62" fmla="*/ 352582 h 1853157"/>
                      <a:gd name="connsiteX4-63" fmla="*/ 2509838 w 2509838"/>
                      <a:gd name="connsiteY4-64" fmla="*/ 1826460 h 1853157"/>
                      <a:gd name="connsiteX5-65" fmla="*/ 1471456 w 2509838"/>
                      <a:gd name="connsiteY5-66" fmla="*/ 1086842 h 1853157"/>
                      <a:gd name="connsiteX6-67" fmla="*/ 352582 w 2509838"/>
                      <a:gd name="connsiteY6-68" fmla="*/ 1086842 h 1853157"/>
                      <a:gd name="connsiteX7-69" fmla="*/ 0 w 2509838"/>
                      <a:gd name="connsiteY7-70" fmla="*/ 734260 h 1853157"/>
                      <a:gd name="connsiteX8-71" fmla="*/ 0 w 2509838"/>
                      <a:gd name="connsiteY8-72" fmla="*/ 352582 h 1853157"/>
                      <a:gd name="connsiteX0-73" fmla="*/ 0 w 2509838"/>
                      <a:gd name="connsiteY0-74" fmla="*/ 352582 h 1826460"/>
                      <a:gd name="connsiteX1-75" fmla="*/ 352582 w 2509838"/>
                      <a:gd name="connsiteY1-76" fmla="*/ 0 h 1826460"/>
                      <a:gd name="connsiteX2-77" fmla="*/ 2144556 w 2509838"/>
                      <a:gd name="connsiteY2-78" fmla="*/ 0 h 1826460"/>
                      <a:gd name="connsiteX3-79" fmla="*/ 2497138 w 2509838"/>
                      <a:gd name="connsiteY3-80" fmla="*/ 352582 h 1826460"/>
                      <a:gd name="connsiteX4-81" fmla="*/ 2509838 w 2509838"/>
                      <a:gd name="connsiteY4-82" fmla="*/ 1826460 h 1826460"/>
                      <a:gd name="connsiteX5-83" fmla="*/ 1471456 w 2509838"/>
                      <a:gd name="connsiteY5-84" fmla="*/ 1086842 h 1826460"/>
                      <a:gd name="connsiteX6-85" fmla="*/ 352582 w 2509838"/>
                      <a:gd name="connsiteY6-86" fmla="*/ 1086842 h 1826460"/>
                      <a:gd name="connsiteX7-87" fmla="*/ 0 w 2509838"/>
                      <a:gd name="connsiteY7-88" fmla="*/ 734260 h 1826460"/>
                      <a:gd name="connsiteX8-89" fmla="*/ 0 w 2509838"/>
                      <a:gd name="connsiteY8-90" fmla="*/ 352582 h 1826460"/>
                      <a:gd name="connsiteX0-91" fmla="*/ 0 w 2509838"/>
                      <a:gd name="connsiteY0-92" fmla="*/ 352582 h 1826460"/>
                      <a:gd name="connsiteX1-93" fmla="*/ 352582 w 2509838"/>
                      <a:gd name="connsiteY1-94" fmla="*/ 0 h 1826460"/>
                      <a:gd name="connsiteX2-95" fmla="*/ 2144556 w 2509838"/>
                      <a:gd name="connsiteY2-96" fmla="*/ 0 h 1826460"/>
                      <a:gd name="connsiteX3-97" fmla="*/ 2497138 w 2509838"/>
                      <a:gd name="connsiteY3-98" fmla="*/ 352582 h 1826460"/>
                      <a:gd name="connsiteX4-99" fmla="*/ 2509838 w 2509838"/>
                      <a:gd name="connsiteY4-100" fmla="*/ 1826460 h 1826460"/>
                      <a:gd name="connsiteX5-101" fmla="*/ 1471456 w 2509838"/>
                      <a:gd name="connsiteY5-102" fmla="*/ 1086842 h 1826460"/>
                      <a:gd name="connsiteX6-103" fmla="*/ 352582 w 2509838"/>
                      <a:gd name="connsiteY6-104" fmla="*/ 1086842 h 1826460"/>
                      <a:gd name="connsiteX7-105" fmla="*/ 0 w 2509838"/>
                      <a:gd name="connsiteY7-106" fmla="*/ 734260 h 1826460"/>
                      <a:gd name="connsiteX8-107" fmla="*/ 0 w 2509838"/>
                      <a:gd name="connsiteY8-108" fmla="*/ 352582 h 1826460"/>
                      <a:gd name="connsiteX0-109" fmla="*/ 0 w 2509838"/>
                      <a:gd name="connsiteY0-110" fmla="*/ 352582 h 1826460"/>
                      <a:gd name="connsiteX1-111" fmla="*/ 352582 w 2509838"/>
                      <a:gd name="connsiteY1-112" fmla="*/ 0 h 1826460"/>
                      <a:gd name="connsiteX2-113" fmla="*/ 2144556 w 2509838"/>
                      <a:gd name="connsiteY2-114" fmla="*/ 0 h 1826460"/>
                      <a:gd name="connsiteX3-115" fmla="*/ 2497138 w 2509838"/>
                      <a:gd name="connsiteY3-116" fmla="*/ 352582 h 1826460"/>
                      <a:gd name="connsiteX4-117" fmla="*/ 2509838 w 2509838"/>
                      <a:gd name="connsiteY4-118" fmla="*/ 1826460 h 1826460"/>
                      <a:gd name="connsiteX5-119" fmla="*/ 1471456 w 2509838"/>
                      <a:gd name="connsiteY5-120" fmla="*/ 1086842 h 1826460"/>
                      <a:gd name="connsiteX6-121" fmla="*/ 352582 w 2509838"/>
                      <a:gd name="connsiteY6-122" fmla="*/ 1086842 h 1826460"/>
                      <a:gd name="connsiteX7-123" fmla="*/ 0 w 2509838"/>
                      <a:gd name="connsiteY7-124" fmla="*/ 734260 h 1826460"/>
                      <a:gd name="connsiteX8-125" fmla="*/ 0 w 2509838"/>
                      <a:gd name="connsiteY8-126" fmla="*/ 352582 h 1826460"/>
                      <a:gd name="connsiteX0-127" fmla="*/ 0 w 2509838"/>
                      <a:gd name="connsiteY0-128" fmla="*/ 352582 h 1826460"/>
                      <a:gd name="connsiteX1-129" fmla="*/ 352582 w 2509838"/>
                      <a:gd name="connsiteY1-130" fmla="*/ 0 h 1826460"/>
                      <a:gd name="connsiteX2-131" fmla="*/ 2144556 w 2509838"/>
                      <a:gd name="connsiteY2-132" fmla="*/ 0 h 1826460"/>
                      <a:gd name="connsiteX3-133" fmla="*/ 2497138 w 2509838"/>
                      <a:gd name="connsiteY3-134" fmla="*/ 352582 h 1826460"/>
                      <a:gd name="connsiteX4-135" fmla="*/ 2509838 w 2509838"/>
                      <a:gd name="connsiteY4-136" fmla="*/ 1826460 h 1826460"/>
                      <a:gd name="connsiteX5-137" fmla="*/ 1471456 w 2509838"/>
                      <a:gd name="connsiteY5-138" fmla="*/ 1086842 h 1826460"/>
                      <a:gd name="connsiteX6-139" fmla="*/ 352582 w 2509838"/>
                      <a:gd name="connsiteY6-140" fmla="*/ 1086842 h 1826460"/>
                      <a:gd name="connsiteX7-141" fmla="*/ 0 w 2509838"/>
                      <a:gd name="connsiteY7-142" fmla="*/ 734260 h 1826460"/>
                      <a:gd name="connsiteX8-143" fmla="*/ 0 w 2509838"/>
                      <a:gd name="connsiteY8-144" fmla="*/ 352582 h 1826460"/>
                      <a:gd name="connsiteX0-145" fmla="*/ 0 w 2509838"/>
                      <a:gd name="connsiteY0-146" fmla="*/ 352582 h 1826460"/>
                      <a:gd name="connsiteX1-147" fmla="*/ 352582 w 2509838"/>
                      <a:gd name="connsiteY1-148" fmla="*/ 0 h 1826460"/>
                      <a:gd name="connsiteX2-149" fmla="*/ 2144556 w 2509838"/>
                      <a:gd name="connsiteY2-150" fmla="*/ 0 h 1826460"/>
                      <a:gd name="connsiteX3-151" fmla="*/ 2497138 w 2509838"/>
                      <a:gd name="connsiteY3-152" fmla="*/ 352582 h 1826460"/>
                      <a:gd name="connsiteX4-153" fmla="*/ 2509838 w 2509838"/>
                      <a:gd name="connsiteY4-154" fmla="*/ 1826460 h 1826460"/>
                      <a:gd name="connsiteX5-155" fmla="*/ 1471456 w 2509838"/>
                      <a:gd name="connsiteY5-156" fmla="*/ 1086842 h 1826460"/>
                      <a:gd name="connsiteX6-157" fmla="*/ 352582 w 2509838"/>
                      <a:gd name="connsiteY6-158" fmla="*/ 1086842 h 1826460"/>
                      <a:gd name="connsiteX7-159" fmla="*/ 0 w 2509838"/>
                      <a:gd name="connsiteY7-160" fmla="*/ 734260 h 1826460"/>
                      <a:gd name="connsiteX8-161" fmla="*/ 0 w 2509838"/>
                      <a:gd name="connsiteY8-162" fmla="*/ 352582 h 1826460"/>
                      <a:gd name="connsiteX0-163" fmla="*/ 0 w 2502694"/>
                      <a:gd name="connsiteY0-164" fmla="*/ 352582 h 1821697"/>
                      <a:gd name="connsiteX1-165" fmla="*/ 352582 w 2502694"/>
                      <a:gd name="connsiteY1-166" fmla="*/ 0 h 1821697"/>
                      <a:gd name="connsiteX2-167" fmla="*/ 2144556 w 2502694"/>
                      <a:gd name="connsiteY2-168" fmla="*/ 0 h 1821697"/>
                      <a:gd name="connsiteX3-169" fmla="*/ 2497138 w 2502694"/>
                      <a:gd name="connsiteY3-170" fmla="*/ 352582 h 1821697"/>
                      <a:gd name="connsiteX4-171" fmla="*/ 2502694 w 2502694"/>
                      <a:gd name="connsiteY4-172" fmla="*/ 1821697 h 1821697"/>
                      <a:gd name="connsiteX5-173" fmla="*/ 1471456 w 2502694"/>
                      <a:gd name="connsiteY5-174" fmla="*/ 1086842 h 1821697"/>
                      <a:gd name="connsiteX6-175" fmla="*/ 352582 w 2502694"/>
                      <a:gd name="connsiteY6-176" fmla="*/ 1086842 h 1821697"/>
                      <a:gd name="connsiteX7-177" fmla="*/ 0 w 2502694"/>
                      <a:gd name="connsiteY7-178" fmla="*/ 734260 h 1821697"/>
                      <a:gd name="connsiteX8-179" fmla="*/ 0 w 2502694"/>
                      <a:gd name="connsiteY8-180" fmla="*/ 352582 h 1821697"/>
                      <a:gd name="connsiteX0-181" fmla="*/ 0 w 2497932"/>
                      <a:gd name="connsiteY0-182" fmla="*/ 352582 h 1807410"/>
                      <a:gd name="connsiteX1-183" fmla="*/ 352582 w 2497932"/>
                      <a:gd name="connsiteY1-184" fmla="*/ 0 h 1807410"/>
                      <a:gd name="connsiteX2-185" fmla="*/ 2144556 w 2497932"/>
                      <a:gd name="connsiteY2-186" fmla="*/ 0 h 1807410"/>
                      <a:gd name="connsiteX3-187" fmla="*/ 2497138 w 2497932"/>
                      <a:gd name="connsiteY3-188" fmla="*/ 352582 h 1807410"/>
                      <a:gd name="connsiteX4-189" fmla="*/ 2497932 w 2497932"/>
                      <a:gd name="connsiteY4-190" fmla="*/ 1807410 h 1807410"/>
                      <a:gd name="connsiteX5-191" fmla="*/ 1471456 w 2497932"/>
                      <a:gd name="connsiteY5-192" fmla="*/ 1086842 h 1807410"/>
                      <a:gd name="connsiteX6-193" fmla="*/ 352582 w 2497932"/>
                      <a:gd name="connsiteY6-194" fmla="*/ 1086842 h 1807410"/>
                      <a:gd name="connsiteX7-195" fmla="*/ 0 w 2497932"/>
                      <a:gd name="connsiteY7-196" fmla="*/ 734260 h 1807410"/>
                      <a:gd name="connsiteX8-197" fmla="*/ 0 w 2497932"/>
                      <a:gd name="connsiteY8-198" fmla="*/ 352582 h 1807410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-17" y="connsiteY8-18"/>
                      </a:cxn>
                    </a:cxnLst>
                    <a:rect l="l" t="t" r="r" b="b"/>
                    <a:pathLst>
                      <a:path w="2497932" h="1807410">
                        <a:moveTo>
                          <a:pt x="0" y="352582"/>
                        </a:moveTo>
                        <a:cubicBezTo>
                          <a:pt x="0" y="157856"/>
                          <a:pt x="157856" y="0"/>
                          <a:pt x="352582" y="0"/>
                        </a:cubicBezTo>
                        <a:lnTo>
                          <a:pt x="2144556" y="0"/>
                        </a:lnTo>
                        <a:cubicBezTo>
                          <a:pt x="2339282" y="0"/>
                          <a:pt x="2497138" y="157856"/>
                          <a:pt x="2497138" y="352582"/>
                        </a:cubicBezTo>
                        <a:cubicBezTo>
                          <a:pt x="2497138" y="479808"/>
                          <a:pt x="2497932" y="1680184"/>
                          <a:pt x="2497932" y="1807410"/>
                        </a:cubicBezTo>
                        <a:cubicBezTo>
                          <a:pt x="2288382" y="1398886"/>
                          <a:pt x="1863032" y="1086842"/>
                          <a:pt x="1471456" y="1086842"/>
                        </a:cubicBezTo>
                        <a:lnTo>
                          <a:pt x="352582" y="1086842"/>
                        </a:lnTo>
                        <a:cubicBezTo>
                          <a:pt x="157856" y="1086842"/>
                          <a:pt x="0" y="928986"/>
                          <a:pt x="0" y="734260"/>
                        </a:cubicBezTo>
                        <a:lnTo>
                          <a:pt x="0" y="352582"/>
                        </a:lnTo>
                        <a:close/>
                      </a:path>
                    </a:pathLst>
                  </a:custGeom>
                  <a:solidFill>
                    <a:srgbClr val="0099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+mn-ea"/>
                    </a:endParaRPr>
                  </a:p>
                </p:txBody>
              </p:sp>
            </p:grpSp>
          </p:grpSp>
          <p:sp>
            <p:nvSpPr>
              <p:cNvPr id="1456" name="椭圆 1455"/>
              <p:cNvSpPr/>
              <p:nvPr/>
            </p:nvSpPr>
            <p:spPr>
              <a:xfrm>
                <a:off x="4001696" y="3902246"/>
                <a:ext cx="1140606" cy="1140606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effectLst>
                <a:softEdge rad="368300"/>
              </a:effectLst>
              <a:scene3d>
                <a:camera prst="isometricOffAxis1To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+mn-ea"/>
                </a:endParaRPr>
              </a:p>
            </p:txBody>
          </p:sp>
        </p:grpSp>
        <p:grpSp>
          <p:nvGrpSpPr>
            <p:cNvPr id="1463" name="组合 1462"/>
            <p:cNvGrpSpPr/>
            <p:nvPr/>
          </p:nvGrpSpPr>
          <p:grpSpPr>
            <a:xfrm flipH="1">
              <a:off x="3246074" y="1684852"/>
              <a:ext cx="1366254" cy="542275"/>
              <a:chOff x="2771800" y="1684852"/>
              <a:chExt cx="1366254" cy="542275"/>
            </a:xfrm>
          </p:grpSpPr>
          <p:sp>
            <p:nvSpPr>
              <p:cNvPr id="1459" name="TextBox 1458"/>
              <p:cNvSpPr txBox="1"/>
              <p:nvPr/>
            </p:nvSpPr>
            <p:spPr>
              <a:xfrm>
                <a:off x="2771800" y="1736613"/>
                <a:ext cx="762770" cy="438639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sz="2800" dirty="0" smtClean="0">
                    <a:solidFill>
                      <a:schemeClr val="bg1"/>
                    </a:solidFill>
                    <a:latin typeface="+mn-ea"/>
                  </a:rPr>
                  <a:t>01</a:t>
                </a:r>
                <a:endParaRPr lang="zh-CN" altLang="en-US" sz="1600" dirty="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1461" name="矩形 1460"/>
              <p:cNvSpPr/>
              <p:nvPr/>
            </p:nvSpPr>
            <p:spPr>
              <a:xfrm>
                <a:off x="3429714" y="1684852"/>
                <a:ext cx="708340" cy="542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b="1" dirty="0">
                    <a:solidFill>
                      <a:schemeClr val="bg1"/>
                    </a:solidFill>
                    <a:latin typeface="+mn-ea"/>
                  </a:rPr>
                  <a:t>抓好课堂教学</a:t>
                </a:r>
                <a:endParaRPr lang="zh-CN" altLang="en-US" sz="1800" b="1" dirty="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grpSp>
          <p:nvGrpSpPr>
            <p:cNvPr id="364" name="组合 363"/>
            <p:cNvGrpSpPr/>
            <p:nvPr/>
          </p:nvGrpSpPr>
          <p:grpSpPr>
            <a:xfrm>
              <a:off x="4499992" y="1142788"/>
              <a:ext cx="1276344" cy="542162"/>
              <a:chOff x="2771800" y="1717910"/>
              <a:chExt cx="1276344" cy="542162"/>
            </a:xfrm>
          </p:grpSpPr>
          <p:sp>
            <p:nvSpPr>
              <p:cNvPr id="365" name="TextBox 364"/>
              <p:cNvSpPr txBox="1"/>
              <p:nvPr/>
            </p:nvSpPr>
            <p:spPr>
              <a:xfrm>
                <a:off x="2771800" y="1736613"/>
                <a:ext cx="762770" cy="438639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sz="2800" dirty="0" smtClean="0">
                    <a:solidFill>
                      <a:schemeClr val="bg1"/>
                    </a:solidFill>
                    <a:latin typeface="+mn-ea"/>
                  </a:rPr>
                  <a:t>02</a:t>
                </a:r>
                <a:endParaRPr lang="zh-CN" altLang="en-US" sz="1600" dirty="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366" name="矩形 365"/>
              <p:cNvSpPr/>
              <p:nvPr/>
            </p:nvSpPr>
            <p:spPr>
              <a:xfrm>
                <a:off x="3362163" y="1717910"/>
                <a:ext cx="685981" cy="542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b="1" dirty="0">
                    <a:solidFill>
                      <a:schemeClr val="bg1"/>
                    </a:solidFill>
                    <a:latin typeface="+mn-ea"/>
                  </a:rPr>
                  <a:t>抓好课题研究</a:t>
                </a:r>
                <a:endParaRPr lang="zh-CN" altLang="en-US" sz="1800" b="1" dirty="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grpSp>
          <p:nvGrpSpPr>
            <p:cNvPr id="372" name="组合 371"/>
            <p:cNvGrpSpPr/>
            <p:nvPr/>
          </p:nvGrpSpPr>
          <p:grpSpPr>
            <a:xfrm>
              <a:off x="4499992" y="2016667"/>
              <a:ext cx="1276344" cy="542162"/>
              <a:chOff x="2771800" y="1684650"/>
              <a:chExt cx="1276344" cy="542162"/>
            </a:xfrm>
          </p:grpSpPr>
          <p:sp>
            <p:nvSpPr>
              <p:cNvPr id="373" name="TextBox 372"/>
              <p:cNvSpPr txBox="1"/>
              <p:nvPr/>
            </p:nvSpPr>
            <p:spPr>
              <a:xfrm>
                <a:off x="2771800" y="1736613"/>
                <a:ext cx="762770" cy="438639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en-US" altLang="zh-CN" sz="2800" dirty="0" smtClean="0">
                    <a:solidFill>
                      <a:schemeClr val="bg1"/>
                    </a:solidFill>
                    <a:latin typeface="+mn-ea"/>
                  </a:rPr>
                  <a:t>03</a:t>
                </a:r>
                <a:endParaRPr lang="zh-CN" altLang="en-US" sz="1600" dirty="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374" name="矩形 373"/>
              <p:cNvSpPr/>
              <p:nvPr/>
            </p:nvSpPr>
            <p:spPr>
              <a:xfrm>
                <a:off x="3383094" y="1684650"/>
                <a:ext cx="665050" cy="542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b="1" dirty="0">
                    <a:solidFill>
                      <a:schemeClr val="bg1"/>
                    </a:solidFill>
                    <a:latin typeface="+mn-ea"/>
                  </a:rPr>
                  <a:t>抓好命题练习</a:t>
                </a:r>
                <a:endParaRPr lang="zh-CN" altLang="en-US" sz="1800" b="1" dirty="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</p:grpSp>
      <p:grpSp>
        <p:nvGrpSpPr>
          <p:cNvPr id="417" name="组合 416"/>
          <p:cNvGrpSpPr/>
          <p:nvPr/>
        </p:nvGrpSpPr>
        <p:grpSpPr>
          <a:xfrm>
            <a:off x="3547110" y="3476625"/>
            <a:ext cx="1199515" cy="2044700"/>
            <a:chOff x="-1309687" y="3215859"/>
            <a:chExt cx="355600" cy="679450"/>
          </a:xfrm>
        </p:grpSpPr>
        <p:sp>
          <p:nvSpPr>
            <p:cNvPr id="418" name="Freeform 215"/>
            <p:cNvSpPr/>
            <p:nvPr/>
          </p:nvSpPr>
          <p:spPr bwMode="auto">
            <a:xfrm>
              <a:off x="-1200150" y="3220622"/>
              <a:ext cx="63500" cy="127000"/>
            </a:xfrm>
            <a:custGeom>
              <a:avLst/>
              <a:gdLst>
                <a:gd name="T0" fmla="*/ 4 w 17"/>
                <a:gd name="T1" fmla="*/ 21 h 34"/>
                <a:gd name="T2" fmla="*/ 4 w 17"/>
                <a:gd name="T3" fmla="*/ 16 h 34"/>
                <a:gd name="T4" fmla="*/ 3 w 17"/>
                <a:gd name="T5" fmla="*/ 15 h 34"/>
                <a:gd name="T6" fmla="*/ 2 w 17"/>
                <a:gd name="T7" fmla="*/ 10 h 34"/>
                <a:gd name="T8" fmla="*/ 3 w 17"/>
                <a:gd name="T9" fmla="*/ 10 h 34"/>
                <a:gd name="T10" fmla="*/ 3 w 17"/>
                <a:gd name="T11" fmla="*/ 4 h 34"/>
                <a:gd name="T12" fmla="*/ 10 w 17"/>
                <a:gd name="T13" fmla="*/ 0 h 34"/>
                <a:gd name="T14" fmla="*/ 17 w 17"/>
                <a:gd name="T15" fmla="*/ 5 h 34"/>
                <a:gd name="T16" fmla="*/ 17 w 17"/>
                <a:gd name="T17" fmla="*/ 9 h 34"/>
                <a:gd name="T18" fmla="*/ 17 w 17"/>
                <a:gd name="T19" fmla="*/ 11 h 34"/>
                <a:gd name="T20" fmla="*/ 17 w 17"/>
                <a:gd name="T21" fmla="*/ 13 h 34"/>
                <a:gd name="T22" fmla="*/ 16 w 17"/>
                <a:gd name="T23" fmla="*/ 18 h 34"/>
                <a:gd name="T24" fmla="*/ 14 w 17"/>
                <a:gd name="T25" fmla="*/ 22 h 34"/>
                <a:gd name="T26" fmla="*/ 15 w 17"/>
                <a:gd name="T27" fmla="*/ 27 h 34"/>
                <a:gd name="T28" fmla="*/ 13 w 17"/>
                <a:gd name="T29" fmla="*/ 34 h 34"/>
                <a:gd name="T30" fmla="*/ 4 w 17"/>
                <a:gd name="T31" fmla="*/ 2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" h="34">
                  <a:moveTo>
                    <a:pt x="4" y="21"/>
                  </a:move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3" y="16"/>
                    <a:pt x="3" y="15"/>
                  </a:cubicBezTo>
                  <a:cubicBezTo>
                    <a:pt x="2" y="15"/>
                    <a:pt x="0" y="11"/>
                    <a:pt x="2" y="10"/>
                  </a:cubicBezTo>
                  <a:cubicBezTo>
                    <a:pt x="2" y="10"/>
                    <a:pt x="2" y="10"/>
                    <a:pt x="3" y="10"/>
                  </a:cubicBezTo>
                  <a:cubicBezTo>
                    <a:pt x="3" y="10"/>
                    <a:pt x="2" y="5"/>
                    <a:pt x="3" y="4"/>
                  </a:cubicBezTo>
                  <a:cubicBezTo>
                    <a:pt x="4" y="3"/>
                    <a:pt x="7" y="0"/>
                    <a:pt x="10" y="0"/>
                  </a:cubicBezTo>
                  <a:cubicBezTo>
                    <a:pt x="13" y="0"/>
                    <a:pt x="16" y="3"/>
                    <a:pt x="17" y="5"/>
                  </a:cubicBezTo>
                  <a:cubicBezTo>
                    <a:pt x="17" y="6"/>
                    <a:pt x="17" y="9"/>
                    <a:pt x="17" y="9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5"/>
                    <a:pt x="17" y="17"/>
                    <a:pt x="16" y="18"/>
                  </a:cubicBezTo>
                  <a:cubicBezTo>
                    <a:pt x="16" y="19"/>
                    <a:pt x="14" y="22"/>
                    <a:pt x="14" y="22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3" y="34"/>
                    <a:pt x="13" y="34"/>
                    <a:pt x="13" y="34"/>
                  </a:cubicBezTo>
                  <a:lnTo>
                    <a:pt x="4" y="21"/>
                  </a:lnTo>
                  <a:close/>
                </a:path>
              </a:pathLst>
            </a:custGeom>
            <a:solidFill>
              <a:srgbClr val="F2C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19" name="Freeform 216"/>
            <p:cNvSpPr/>
            <p:nvPr/>
          </p:nvSpPr>
          <p:spPr bwMode="auto">
            <a:xfrm>
              <a:off x="-1193800" y="3273009"/>
              <a:ext cx="11113" cy="14288"/>
            </a:xfrm>
            <a:custGeom>
              <a:avLst/>
              <a:gdLst>
                <a:gd name="T0" fmla="*/ 0 w 3"/>
                <a:gd name="T1" fmla="*/ 0 h 4"/>
                <a:gd name="T2" fmla="*/ 1 w 3"/>
                <a:gd name="T3" fmla="*/ 3 h 4"/>
                <a:gd name="T4" fmla="*/ 2 w 3"/>
                <a:gd name="T5" fmla="*/ 4 h 4"/>
                <a:gd name="T6" fmla="*/ 3 w 3"/>
                <a:gd name="T7" fmla="*/ 0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cubicBezTo>
                    <a:pt x="0" y="0"/>
                    <a:pt x="1" y="2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0" name="Freeform 217"/>
            <p:cNvSpPr/>
            <p:nvPr/>
          </p:nvSpPr>
          <p:spPr bwMode="auto">
            <a:xfrm>
              <a:off x="-1189037" y="3273009"/>
              <a:ext cx="44450" cy="74613"/>
            </a:xfrm>
            <a:custGeom>
              <a:avLst/>
              <a:gdLst>
                <a:gd name="T0" fmla="*/ 10 w 12"/>
                <a:gd name="T1" fmla="*/ 20 h 20"/>
                <a:gd name="T2" fmla="*/ 12 w 12"/>
                <a:gd name="T3" fmla="*/ 13 h 20"/>
                <a:gd name="T4" fmla="*/ 11 w 12"/>
                <a:gd name="T5" fmla="*/ 8 h 20"/>
                <a:gd name="T6" fmla="*/ 11 w 12"/>
                <a:gd name="T7" fmla="*/ 8 h 20"/>
                <a:gd name="T8" fmla="*/ 6 w 12"/>
                <a:gd name="T9" fmla="*/ 7 h 20"/>
                <a:gd name="T10" fmla="*/ 1 w 12"/>
                <a:gd name="T11" fmla="*/ 0 h 20"/>
                <a:gd name="T12" fmla="*/ 0 w 12"/>
                <a:gd name="T13" fmla="*/ 2 h 20"/>
                <a:gd name="T14" fmla="*/ 1 w 12"/>
                <a:gd name="T15" fmla="*/ 2 h 20"/>
                <a:gd name="T16" fmla="*/ 1 w 12"/>
                <a:gd name="T17" fmla="*/ 7 h 20"/>
                <a:gd name="T18" fmla="*/ 10 w 12"/>
                <a:gd name="T1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20">
                  <a:moveTo>
                    <a:pt x="10" y="20"/>
                  </a:moveTo>
                  <a:cubicBezTo>
                    <a:pt x="12" y="13"/>
                    <a:pt x="12" y="13"/>
                    <a:pt x="12" y="13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9" y="8"/>
                    <a:pt x="7" y="7"/>
                    <a:pt x="6" y="7"/>
                  </a:cubicBezTo>
                  <a:cubicBezTo>
                    <a:pt x="5" y="7"/>
                    <a:pt x="1" y="0"/>
                    <a:pt x="1" y="0"/>
                  </a:cubicBezTo>
                  <a:cubicBezTo>
                    <a:pt x="1" y="0"/>
                    <a:pt x="1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7"/>
                    <a:pt x="1" y="7"/>
                    <a:pt x="1" y="7"/>
                  </a:cubicBezTo>
                  <a:lnTo>
                    <a:pt x="10" y="20"/>
                  </a:lnTo>
                  <a:close/>
                </a:path>
              </a:pathLst>
            </a:custGeom>
            <a:solidFill>
              <a:srgbClr val="D69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1" name="Freeform 218"/>
            <p:cNvSpPr/>
            <p:nvPr/>
          </p:nvSpPr>
          <p:spPr bwMode="auto">
            <a:xfrm>
              <a:off x="-1241425" y="3358734"/>
              <a:ext cx="193675" cy="217488"/>
            </a:xfrm>
            <a:custGeom>
              <a:avLst/>
              <a:gdLst>
                <a:gd name="T0" fmla="*/ 0 w 52"/>
                <a:gd name="T1" fmla="*/ 58 h 58"/>
                <a:gd name="T2" fmla="*/ 36 w 52"/>
                <a:gd name="T3" fmla="*/ 49 h 58"/>
                <a:gd name="T4" fmla="*/ 47 w 52"/>
                <a:gd name="T5" fmla="*/ 52 h 58"/>
                <a:gd name="T6" fmla="*/ 52 w 52"/>
                <a:gd name="T7" fmla="*/ 41 h 58"/>
                <a:gd name="T8" fmla="*/ 42 w 52"/>
                <a:gd name="T9" fmla="*/ 14 h 58"/>
                <a:gd name="T10" fmla="*/ 29 w 52"/>
                <a:gd name="T11" fmla="*/ 0 h 58"/>
                <a:gd name="T12" fmla="*/ 13 w 52"/>
                <a:gd name="T13" fmla="*/ 27 h 58"/>
                <a:gd name="T14" fmla="*/ 0 w 52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58">
                  <a:moveTo>
                    <a:pt x="0" y="58"/>
                  </a:moveTo>
                  <a:cubicBezTo>
                    <a:pt x="36" y="49"/>
                    <a:pt x="36" y="49"/>
                    <a:pt x="36" y="49"/>
                  </a:cubicBezTo>
                  <a:cubicBezTo>
                    <a:pt x="36" y="49"/>
                    <a:pt x="45" y="53"/>
                    <a:pt x="47" y="52"/>
                  </a:cubicBezTo>
                  <a:cubicBezTo>
                    <a:pt x="49" y="52"/>
                    <a:pt x="52" y="41"/>
                    <a:pt x="52" y="41"/>
                  </a:cubicBezTo>
                  <a:cubicBezTo>
                    <a:pt x="52" y="41"/>
                    <a:pt x="43" y="17"/>
                    <a:pt x="42" y="14"/>
                  </a:cubicBezTo>
                  <a:cubicBezTo>
                    <a:pt x="40" y="10"/>
                    <a:pt x="29" y="0"/>
                    <a:pt x="29" y="0"/>
                  </a:cubicBezTo>
                  <a:cubicBezTo>
                    <a:pt x="13" y="27"/>
                    <a:pt x="13" y="27"/>
                    <a:pt x="13" y="27"/>
                  </a:cubicBez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2" name="Freeform 219"/>
            <p:cNvSpPr/>
            <p:nvPr/>
          </p:nvSpPr>
          <p:spPr bwMode="auto">
            <a:xfrm>
              <a:off x="-1182687" y="3812759"/>
              <a:ext cx="98425" cy="52388"/>
            </a:xfrm>
            <a:custGeom>
              <a:avLst/>
              <a:gdLst>
                <a:gd name="T0" fmla="*/ 2 w 26"/>
                <a:gd name="T1" fmla="*/ 9 h 14"/>
                <a:gd name="T2" fmla="*/ 8 w 26"/>
                <a:gd name="T3" fmla="*/ 10 h 14"/>
                <a:gd name="T4" fmla="*/ 15 w 26"/>
                <a:gd name="T5" fmla="*/ 13 h 14"/>
                <a:gd name="T6" fmla="*/ 26 w 26"/>
                <a:gd name="T7" fmla="*/ 13 h 14"/>
                <a:gd name="T8" fmla="*/ 19 w 26"/>
                <a:gd name="T9" fmla="*/ 9 h 14"/>
                <a:gd name="T10" fmla="*/ 14 w 26"/>
                <a:gd name="T11" fmla="*/ 3 h 14"/>
                <a:gd name="T12" fmla="*/ 10 w 26"/>
                <a:gd name="T13" fmla="*/ 0 h 14"/>
                <a:gd name="T14" fmla="*/ 3 w 26"/>
                <a:gd name="T15" fmla="*/ 1 h 14"/>
                <a:gd name="T16" fmla="*/ 2 w 26"/>
                <a:gd name="T17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4">
                  <a:moveTo>
                    <a:pt x="2" y="9"/>
                  </a:moveTo>
                  <a:cubicBezTo>
                    <a:pt x="2" y="9"/>
                    <a:pt x="6" y="11"/>
                    <a:pt x="8" y="10"/>
                  </a:cubicBezTo>
                  <a:cubicBezTo>
                    <a:pt x="9" y="10"/>
                    <a:pt x="13" y="13"/>
                    <a:pt x="15" y="13"/>
                  </a:cubicBezTo>
                  <a:cubicBezTo>
                    <a:pt x="16" y="14"/>
                    <a:pt x="25" y="14"/>
                    <a:pt x="26" y="13"/>
                  </a:cubicBezTo>
                  <a:cubicBezTo>
                    <a:pt x="26" y="13"/>
                    <a:pt x="25" y="11"/>
                    <a:pt x="19" y="9"/>
                  </a:cubicBezTo>
                  <a:cubicBezTo>
                    <a:pt x="19" y="9"/>
                    <a:pt x="14" y="4"/>
                    <a:pt x="14" y="3"/>
                  </a:cubicBezTo>
                  <a:cubicBezTo>
                    <a:pt x="13" y="1"/>
                    <a:pt x="10" y="0"/>
                    <a:pt x="10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0" y="6"/>
                    <a:pt x="2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3" name="Freeform 220"/>
            <p:cNvSpPr/>
            <p:nvPr/>
          </p:nvSpPr>
          <p:spPr bwMode="auto">
            <a:xfrm>
              <a:off x="-1227137" y="3850859"/>
              <a:ext cx="52388" cy="44450"/>
            </a:xfrm>
            <a:custGeom>
              <a:avLst/>
              <a:gdLst>
                <a:gd name="T0" fmla="*/ 3 w 14"/>
                <a:gd name="T1" fmla="*/ 10 h 12"/>
                <a:gd name="T2" fmla="*/ 10 w 14"/>
                <a:gd name="T3" fmla="*/ 12 h 12"/>
                <a:gd name="T4" fmla="*/ 13 w 14"/>
                <a:gd name="T5" fmla="*/ 6 h 12"/>
                <a:gd name="T6" fmla="*/ 11 w 14"/>
                <a:gd name="T7" fmla="*/ 0 h 12"/>
                <a:gd name="T8" fmla="*/ 6 w 14"/>
                <a:gd name="T9" fmla="*/ 0 h 12"/>
                <a:gd name="T10" fmla="*/ 2 w 14"/>
                <a:gd name="T11" fmla="*/ 6 h 12"/>
                <a:gd name="T12" fmla="*/ 3 w 14"/>
                <a:gd name="T13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3" y="10"/>
                  </a:moveTo>
                  <a:cubicBezTo>
                    <a:pt x="3" y="10"/>
                    <a:pt x="9" y="12"/>
                    <a:pt x="10" y="12"/>
                  </a:cubicBezTo>
                  <a:cubicBezTo>
                    <a:pt x="11" y="11"/>
                    <a:pt x="14" y="8"/>
                    <a:pt x="13" y="6"/>
                  </a:cubicBezTo>
                  <a:cubicBezTo>
                    <a:pt x="12" y="3"/>
                    <a:pt x="11" y="0"/>
                    <a:pt x="1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2" y="2"/>
                    <a:pt x="2" y="6"/>
                  </a:cubicBezTo>
                  <a:cubicBezTo>
                    <a:pt x="2" y="6"/>
                    <a:pt x="0" y="9"/>
                    <a:pt x="3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4" name="Freeform 221"/>
            <p:cNvSpPr/>
            <p:nvPr/>
          </p:nvSpPr>
          <p:spPr bwMode="auto">
            <a:xfrm>
              <a:off x="-1177925" y="3501609"/>
              <a:ext cx="82550" cy="333375"/>
            </a:xfrm>
            <a:custGeom>
              <a:avLst/>
              <a:gdLst>
                <a:gd name="T0" fmla="*/ 7 w 22"/>
                <a:gd name="T1" fmla="*/ 87 h 89"/>
                <a:gd name="T2" fmla="*/ 15 w 22"/>
                <a:gd name="T3" fmla="*/ 83 h 89"/>
                <a:gd name="T4" fmla="*/ 15 w 22"/>
                <a:gd name="T5" fmla="*/ 72 h 89"/>
                <a:gd name="T6" fmla="*/ 21 w 22"/>
                <a:gd name="T7" fmla="*/ 51 h 89"/>
                <a:gd name="T8" fmla="*/ 21 w 22"/>
                <a:gd name="T9" fmla="*/ 5 h 89"/>
                <a:gd name="T10" fmla="*/ 22 w 22"/>
                <a:gd name="T11" fmla="*/ 0 h 89"/>
                <a:gd name="T12" fmla="*/ 12 w 22"/>
                <a:gd name="T13" fmla="*/ 3 h 89"/>
                <a:gd name="T14" fmla="*/ 3 w 22"/>
                <a:gd name="T15" fmla="*/ 28 h 89"/>
                <a:gd name="T16" fmla="*/ 5 w 22"/>
                <a:gd name="T17" fmla="*/ 46 h 89"/>
                <a:gd name="T18" fmla="*/ 4 w 22"/>
                <a:gd name="T19" fmla="*/ 49 h 89"/>
                <a:gd name="T20" fmla="*/ 4 w 22"/>
                <a:gd name="T21" fmla="*/ 75 h 89"/>
                <a:gd name="T22" fmla="*/ 3 w 22"/>
                <a:gd name="T23" fmla="*/ 77 h 89"/>
                <a:gd name="T24" fmla="*/ 0 w 22"/>
                <a:gd name="T25" fmla="*/ 86 h 89"/>
                <a:gd name="T26" fmla="*/ 1 w 22"/>
                <a:gd name="T27" fmla="*/ 87 h 89"/>
                <a:gd name="T28" fmla="*/ 7 w 22"/>
                <a:gd name="T29" fmla="*/ 8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" h="89">
                  <a:moveTo>
                    <a:pt x="7" y="87"/>
                  </a:moveTo>
                  <a:cubicBezTo>
                    <a:pt x="9" y="87"/>
                    <a:pt x="13" y="86"/>
                    <a:pt x="15" y="83"/>
                  </a:cubicBezTo>
                  <a:cubicBezTo>
                    <a:pt x="15" y="83"/>
                    <a:pt x="14" y="75"/>
                    <a:pt x="15" y="72"/>
                  </a:cubicBezTo>
                  <a:cubicBezTo>
                    <a:pt x="15" y="70"/>
                    <a:pt x="20" y="54"/>
                    <a:pt x="21" y="51"/>
                  </a:cubicBezTo>
                  <a:cubicBezTo>
                    <a:pt x="22" y="49"/>
                    <a:pt x="22" y="11"/>
                    <a:pt x="21" y="5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8"/>
                    <a:pt x="5" y="44"/>
                    <a:pt x="5" y="46"/>
                  </a:cubicBezTo>
                  <a:cubicBezTo>
                    <a:pt x="5" y="46"/>
                    <a:pt x="4" y="48"/>
                    <a:pt x="4" y="49"/>
                  </a:cubicBezTo>
                  <a:cubicBezTo>
                    <a:pt x="4" y="49"/>
                    <a:pt x="5" y="74"/>
                    <a:pt x="4" y="75"/>
                  </a:cubicBezTo>
                  <a:cubicBezTo>
                    <a:pt x="4" y="75"/>
                    <a:pt x="4" y="76"/>
                    <a:pt x="3" y="77"/>
                  </a:cubicBezTo>
                  <a:cubicBezTo>
                    <a:pt x="3" y="77"/>
                    <a:pt x="0" y="83"/>
                    <a:pt x="0" y="86"/>
                  </a:cubicBezTo>
                  <a:cubicBezTo>
                    <a:pt x="0" y="86"/>
                    <a:pt x="1" y="87"/>
                    <a:pt x="1" y="87"/>
                  </a:cubicBezTo>
                  <a:cubicBezTo>
                    <a:pt x="3" y="89"/>
                    <a:pt x="5" y="87"/>
                    <a:pt x="7" y="87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5" name="Freeform 222"/>
            <p:cNvSpPr/>
            <p:nvPr/>
          </p:nvSpPr>
          <p:spPr bwMode="auto">
            <a:xfrm>
              <a:off x="-1177925" y="3501609"/>
              <a:ext cx="82550" cy="333375"/>
            </a:xfrm>
            <a:custGeom>
              <a:avLst/>
              <a:gdLst>
                <a:gd name="T0" fmla="*/ 12 w 22"/>
                <a:gd name="T1" fmla="*/ 3 h 89"/>
                <a:gd name="T2" fmla="*/ 3 w 22"/>
                <a:gd name="T3" fmla="*/ 28 h 89"/>
                <a:gd name="T4" fmla="*/ 5 w 22"/>
                <a:gd name="T5" fmla="*/ 46 h 89"/>
                <a:gd name="T6" fmla="*/ 4 w 22"/>
                <a:gd name="T7" fmla="*/ 49 h 89"/>
                <a:gd name="T8" fmla="*/ 4 w 22"/>
                <a:gd name="T9" fmla="*/ 75 h 89"/>
                <a:gd name="T10" fmla="*/ 3 w 22"/>
                <a:gd name="T11" fmla="*/ 77 h 89"/>
                <a:gd name="T12" fmla="*/ 0 w 22"/>
                <a:gd name="T13" fmla="*/ 86 h 89"/>
                <a:gd name="T14" fmla="*/ 1 w 22"/>
                <a:gd name="T15" fmla="*/ 87 h 89"/>
                <a:gd name="T16" fmla="*/ 7 w 22"/>
                <a:gd name="T17" fmla="*/ 87 h 89"/>
                <a:gd name="T18" fmla="*/ 8 w 22"/>
                <a:gd name="T19" fmla="*/ 87 h 89"/>
                <a:gd name="T20" fmla="*/ 11 w 22"/>
                <a:gd name="T21" fmla="*/ 80 h 89"/>
                <a:gd name="T22" fmla="*/ 14 w 22"/>
                <a:gd name="T23" fmla="*/ 72 h 89"/>
                <a:gd name="T24" fmla="*/ 18 w 22"/>
                <a:gd name="T25" fmla="*/ 57 h 89"/>
                <a:gd name="T26" fmla="*/ 11 w 22"/>
                <a:gd name="T27" fmla="*/ 68 h 89"/>
                <a:gd name="T28" fmla="*/ 18 w 22"/>
                <a:gd name="T29" fmla="*/ 53 h 89"/>
                <a:gd name="T30" fmla="*/ 11 w 22"/>
                <a:gd name="T31" fmla="*/ 62 h 89"/>
                <a:gd name="T32" fmla="*/ 9 w 22"/>
                <a:gd name="T33" fmla="*/ 58 h 89"/>
                <a:gd name="T34" fmla="*/ 16 w 22"/>
                <a:gd name="T35" fmla="*/ 44 h 89"/>
                <a:gd name="T36" fmla="*/ 8 w 22"/>
                <a:gd name="T37" fmla="*/ 54 h 89"/>
                <a:gd name="T38" fmla="*/ 9 w 22"/>
                <a:gd name="T39" fmla="*/ 45 h 89"/>
                <a:gd name="T40" fmla="*/ 12 w 22"/>
                <a:gd name="T41" fmla="*/ 37 h 89"/>
                <a:gd name="T42" fmla="*/ 8 w 22"/>
                <a:gd name="T43" fmla="*/ 37 h 89"/>
                <a:gd name="T44" fmla="*/ 12 w 22"/>
                <a:gd name="T45" fmla="*/ 28 h 89"/>
                <a:gd name="T46" fmla="*/ 21 w 22"/>
                <a:gd name="T47" fmla="*/ 9 h 89"/>
                <a:gd name="T48" fmla="*/ 21 w 22"/>
                <a:gd name="T49" fmla="*/ 5 h 89"/>
                <a:gd name="T50" fmla="*/ 22 w 22"/>
                <a:gd name="T51" fmla="*/ 0 h 89"/>
                <a:gd name="T52" fmla="*/ 12 w 22"/>
                <a:gd name="T53" fmla="*/ 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" h="89">
                  <a:moveTo>
                    <a:pt x="12" y="3"/>
                  </a:moveTo>
                  <a:cubicBezTo>
                    <a:pt x="3" y="28"/>
                    <a:pt x="3" y="28"/>
                    <a:pt x="3" y="28"/>
                  </a:cubicBezTo>
                  <a:cubicBezTo>
                    <a:pt x="3" y="28"/>
                    <a:pt x="5" y="44"/>
                    <a:pt x="5" y="46"/>
                  </a:cubicBezTo>
                  <a:cubicBezTo>
                    <a:pt x="5" y="46"/>
                    <a:pt x="4" y="48"/>
                    <a:pt x="4" y="49"/>
                  </a:cubicBezTo>
                  <a:cubicBezTo>
                    <a:pt x="4" y="49"/>
                    <a:pt x="5" y="74"/>
                    <a:pt x="4" y="75"/>
                  </a:cubicBezTo>
                  <a:cubicBezTo>
                    <a:pt x="4" y="75"/>
                    <a:pt x="4" y="76"/>
                    <a:pt x="3" y="77"/>
                  </a:cubicBezTo>
                  <a:cubicBezTo>
                    <a:pt x="3" y="77"/>
                    <a:pt x="0" y="83"/>
                    <a:pt x="0" y="86"/>
                  </a:cubicBezTo>
                  <a:cubicBezTo>
                    <a:pt x="0" y="86"/>
                    <a:pt x="1" y="87"/>
                    <a:pt x="1" y="87"/>
                  </a:cubicBezTo>
                  <a:cubicBezTo>
                    <a:pt x="3" y="89"/>
                    <a:pt x="5" y="87"/>
                    <a:pt x="7" y="87"/>
                  </a:cubicBezTo>
                  <a:cubicBezTo>
                    <a:pt x="7" y="87"/>
                    <a:pt x="7" y="87"/>
                    <a:pt x="8" y="87"/>
                  </a:cubicBezTo>
                  <a:cubicBezTo>
                    <a:pt x="9" y="84"/>
                    <a:pt x="10" y="81"/>
                    <a:pt x="11" y="80"/>
                  </a:cubicBezTo>
                  <a:cubicBezTo>
                    <a:pt x="13" y="78"/>
                    <a:pt x="14" y="74"/>
                    <a:pt x="14" y="72"/>
                  </a:cubicBezTo>
                  <a:cubicBezTo>
                    <a:pt x="13" y="70"/>
                    <a:pt x="18" y="57"/>
                    <a:pt x="18" y="57"/>
                  </a:cubicBezTo>
                  <a:cubicBezTo>
                    <a:pt x="11" y="68"/>
                    <a:pt x="11" y="68"/>
                    <a:pt x="11" y="68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11" y="62"/>
                    <a:pt x="11" y="62"/>
                    <a:pt x="11" y="62"/>
                  </a:cubicBezTo>
                  <a:cubicBezTo>
                    <a:pt x="11" y="62"/>
                    <a:pt x="8" y="61"/>
                    <a:pt x="9" y="58"/>
                  </a:cubicBezTo>
                  <a:cubicBezTo>
                    <a:pt x="10" y="56"/>
                    <a:pt x="14" y="49"/>
                    <a:pt x="16" y="44"/>
                  </a:cubicBezTo>
                  <a:cubicBezTo>
                    <a:pt x="13" y="49"/>
                    <a:pt x="8" y="54"/>
                    <a:pt x="8" y="54"/>
                  </a:cubicBezTo>
                  <a:cubicBezTo>
                    <a:pt x="8" y="54"/>
                    <a:pt x="9" y="46"/>
                    <a:pt x="9" y="45"/>
                  </a:cubicBezTo>
                  <a:cubicBezTo>
                    <a:pt x="9" y="45"/>
                    <a:pt x="12" y="37"/>
                    <a:pt x="12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13" y="31"/>
                    <a:pt x="12" y="28"/>
                  </a:cubicBezTo>
                  <a:cubicBezTo>
                    <a:pt x="12" y="27"/>
                    <a:pt x="18" y="16"/>
                    <a:pt x="21" y="9"/>
                  </a:cubicBezTo>
                  <a:cubicBezTo>
                    <a:pt x="21" y="7"/>
                    <a:pt x="21" y="6"/>
                    <a:pt x="21" y="5"/>
                  </a:cubicBezTo>
                  <a:cubicBezTo>
                    <a:pt x="22" y="0"/>
                    <a:pt x="22" y="0"/>
                    <a:pt x="22" y="0"/>
                  </a:cubicBezTo>
                  <a:lnTo>
                    <a:pt x="1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6" name="Freeform 223"/>
            <p:cNvSpPr/>
            <p:nvPr/>
          </p:nvSpPr>
          <p:spPr bwMode="auto">
            <a:xfrm>
              <a:off x="-1114425" y="3647659"/>
              <a:ext cx="11113" cy="15875"/>
            </a:xfrm>
            <a:custGeom>
              <a:avLst/>
              <a:gdLst>
                <a:gd name="T0" fmla="*/ 0 w 3"/>
                <a:gd name="T1" fmla="*/ 4 h 4"/>
                <a:gd name="T2" fmla="*/ 2 w 3"/>
                <a:gd name="T3" fmla="*/ 0 h 4"/>
                <a:gd name="T4" fmla="*/ 0 w 3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cubicBezTo>
                    <a:pt x="1" y="3"/>
                    <a:pt x="1" y="0"/>
                    <a:pt x="2" y="0"/>
                  </a:cubicBezTo>
                  <a:cubicBezTo>
                    <a:pt x="2" y="0"/>
                    <a:pt x="3" y="1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7" name="Freeform 224"/>
            <p:cNvSpPr/>
            <p:nvPr/>
          </p:nvSpPr>
          <p:spPr bwMode="auto">
            <a:xfrm>
              <a:off x="-1230312" y="3498434"/>
              <a:ext cx="119063" cy="371475"/>
            </a:xfrm>
            <a:custGeom>
              <a:avLst/>
              <a:gdLst>
                <a:gd name="T0" fmla="*/ 8 w 32"/>
                <a:gd name="T1" fmla="*/ 98 h 99"/>
                <a:gd name="T2" fmla="*/ 16 w 32"/>
                <a:gd name="T3" fmla="*/ 95 h 99"/>
                <a:gd name="T4" fmla="*/ 14 w 32"/>
                <a:gd name="T5" fmla="*/ 89 h 99"/>
                <a:gd name="T6" fmla="*/ 13 w 32"/>
                <a:gd name="T7" fmla="*/ 82 h 99"/>
                <a:gd name="T8" fmla="*/ 17 w 32"/>
                <a:gd name="T9" fmla="*/ 58 h 99"/>
                <a:gd name="T10" fmla="*/ 19 w 32"/>
                <a:gd name="T11" fmla="*/ 44 h 99"/>
                <a:gd name="T12" fmla="*/ 25 w 32"/>
                <a:gd name="T13" fmla="*/ 27 h 99"/>
                <a:gd name="T14" fmla="*/ 32 w 32"/>
                <a:gd name="T15" fmla="*/ 8 h 99"/>
                <a:gd name="T16" fmla="*/ 30 w 32"/>
                <a:gd name="T17" fmla="*/ 1 h 99"/>
                <a:gd name="T18" fmla="*/ 5 w 32"/>
                <a:gd name="T19" fmla="*/ 0 h 99"/>
                <a:gd name="T20" fmla="*/ 2 w 32"/>
                <a:gd name="T21" fmla="*/ 20 h 99"/>
                <a:gd name="T22" fmla="*/ 4 w 32"/>
                <a:gd name="T23" fmla="*/ 33 h 99"/>
                <a:gd name="T24" fmla="*/ 4 w 32"/>
                <a:gd name="T25" fmla="*/ 49 h 99"/>
                <a:gd name="T26" fmla="*/ 0 w 32"/>
                <a:gd name="T27" fmla="*/ 86 h 99"/>
                <a:gd name="T28" fmla="*/ 2 w 32"/>
                <a:gd name="T29" fmla="*/ 91 h 99"/>
                <a:gd name="T30" fmla="*/ 1 w 32"/>
                <a:gd name="T31" fmla="*/ 94 h 99"/>
                <a:gd name="T32" fmla="*/ 8 w 32"/>
                <a:gd name="T33" fmla="*/ 9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99">
                  <a:moveTo>
                    <a:pt x="8" y="98"/>
                  </a:moveTo>
                  <a:cubicBezTo>
                    <a:pt x="10" y="99"/>
                    <a:pt x="15" y="97"/>
                    <a:pt x="16" y="95"/>
                  </a:cubicBezTo>
                  <a:cubicBezTo>
                    <a:pt x="17" y="94"/>
                    <a:pt x="17" y="91"/>
                    <a:pt x="14" y="89"/>
                  </a:cubicBezTo>
                  <a:cubicBezTo>
                    <a:pt x="12" y="87"/>
                    <a:pt x="13" y="82"/>
                    <a:pt x="13" y="82"/>
                  </a:cubicBezTo>
                  <a:cubicBezTo>
                    <a:pt x="12" y="82"/>
                    <a:pt x="17" y="61"/>
                    <a:pt x="17" y="58"/>
                  </a:cubicBezTo>
                  <a:cubicBezTo>
                    <a:pt x="16" y="55"/>
                    <a:pt x="19" y="46"/>
                    <a:pt x="19" y="44"/>
                  </a:cubicBezTo>
                  <a:cubicBezTo>
                    <a:pt x="19" y="43"/>
                    <a:pt x="24" y="29"/>
                    <a:pt x="25" y="27"/>
                  </a:cubicBezTo>
                  <a:cubicBezTo>
                    <a:pt x="26" y="26"/>
                    <a:pt x="31" y="11"/>
                    <a:pt x="32" y="8"/>
                  </a:cubicBezTo>
                  <a:cubicBezTo>
                    <a:pt x="32" y="4"/>
                    <a:pt x="30" y="1"/>
                    <a:pt x="30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1" y="15"/>
                    <a:pt x="2" y="20"/>
                  </a:cubicBezTo>
                  <a:cubicBezTo>
                    <a:pt x="4" y="24"/>
                    <a:pt x="4" y="31"/>
                    <a:pt x="4" y="33"/>
                  </a:cubicBezTo>
                  <a:cubicBezTo>
                    <a:pt x="3" y="35"/>
                    <a:pt x="4" y="43"/>
                    <a:pt x="4" y="49"/>
                  </a:cubicBezTo>
                  <a:cubicBezTo>
                    <a:pt x="3" y="55"/>
                    <a:pt x="0" y="84"/>
                    <a:pt x="0" y="86"/>
                  </a:cubicBezTo>
                  <a:cubicBezTo>
                    <a:pt x="1" y="88"/>
                    <a:pt x="2" y="91"/>
                    <a:pt x="2" y="91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94"/>
                    <a:pt x="3" y="96"/>
                    <a:pt x="8" y="98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8" name="Freeform 225"/>
            <p:cNvSpPr/>
            <p:nvPr/>
          </p:nvSpPr>
          <p:spPr bwMode="auto">
            <a:xfrm>
              <a:off x="-1223962" y="3482559"/>
              <a:ext cx="128588" cy="38100"/>
            </a:xfrm>
            <a:custGeom>
              <a:avLst/>
              <a:gdLst>
                <a:gd name="T0" fmla="*/ 0 w 34"/>
                <a:gd name="T1" fmla="*/ 10 h 10"/>
                <a:gd name="T2" fmla="*/ 12 w 34"/>
                <a:gd name="T3" fmla="*/ 10 h 10"/>
                <a:gd name="T4" fmla="*/ 26 w 34"/>
                <a:gd name="T5" fmla="*/ 9 h 10"/>
                <a:gd name="T6" fmla="*/ 34 w 34"/>
                <a:gd name="T7" fmla="*/ 7 h 10"/>
                <a:gd name="T8" fmla="*/ 32 w 34"/>
                <a:gd name="T9" fmla="*/ 0 h 10"/>
                <a:gd name="T10" fmla="*/ 27 w 34"/>
                <a:gd name="T11" fmla="*/ 4 h 10"/>
                <a:gd name="T12" fmla="*/ 4 w 34"/>
                <a:gd name="T13" fmla="*/ 2 h 10"/>
                <a:gd name="T14" fmla="*/ 0 w 34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0">
                  <a:moveTo>
                    <a:pt x="0" y="10"/>
                  </a:moveTo>
                  <a:cubicBezTo>
                    <a:pt x="0" y="10"/>
                    <a:pt x="11" y="9"/>
                    <a:pt x="12" y="10"/>
                  </a:cubicBezTo>
                  <a:cubicBezTo>
                    <a:pt x="14" y="10"/>
                    <a:pt x="26" y="9"/>
                    <a:pt x="26" y="9"/>
                  </a:cubicBezTo>
                  <a:cubicBezTo>
                    <a:pt x="26" y="9"/>
                    <a:pt x="32" y="8"/>
                    <a:pt x="34" y="7"/>
                  </a:cubicBezTo>
                  <a:cubicBezTo>
                    <a:pt x="34" y="7"/>
                    <a:pt x="34" y="1"/>
                    <a:pt x="32" y="0"/>
                  </a:cubicBezTo>
                  <a:cubicBezTo>
                    <a:pt x="32" y="0"/>
                    <a:pt x="30" y="3"/>
                    <a:pt x="27" y="4"/>
                  </a:cubicBezTo>
                  <a:cubicBezTo>
                    <a:pt x="27" y="4"/>
                    <a:pt x="6" y="3"/>
                    <a:pt x="4" y="2"/>
                  </a:cubicBezTo>
                  <a:cubicBezTo>
                    <a:pt x="4" y="2"/>
                    <a:pt x="2" y="3"/>
                    <a:pt x="0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29" name="Freeform 226"/>
            <p:cNvSpPr/>
            <p:nvPr/>
          </p:nvSpPr>
          <p:spPr bwMode="auto">
            <a:xfrm>
              <a:off x="-1009650" y="3257134"/>
              <a:ext cx="55563" cy="57150"/>
            </a:xfrm>
            <a:custGeom>
              <a:avLst/>
              <a:gdLst>
                <a:gd name="T0" fmla="*/ 4 w 15"/>
                <a:gd name="T1" fmla="*/ 15 h 15"/>
                <a:gd name="T2" fmla="*/ 10 w 15"/>
                <a:gd name="T3" fmla="*/ 12 h 15"/>
                <a:gd name="T4" fmla="*/ 13 w 15"/>
                <a:gd name="T5" fmla="*/ 3 h 15"/>
                <a:gd name="T6" fmla="*/ 14 w 15"/>
                <a:gd name="T7" fmla="*/ 1 h 15"/>
                <a:gd name="T8" fmla="*/ 11 w 15"/>
                <a:gd name="T9" fmla="*/ 1 h 15"/>
                <a:gd name="T10" fmla="*/ 8 w 15"/>
                <a:gd name="T11" fmla="*/ 3 h 15"/>
                <a:gd name="T12" fmla="*/ 4 w 15"/>
                <a:gd name="T13" fmla="*/ 6 h 15"/>
                <a:gd name="T14" fmla="*/ 4 w 15"/>
                <a:gd name="T15" fmla="*/ 2 h 15"/>
                <a:gd name="T16" fmla="*/ 2 w 15"/>
                <a:gd name="T17" fmla="*/ 5 h 15"/>
                <a:gd name="T18" fmla="*/ 1 w 15"/>
                <a:gd name="T19" fmla="*/ 8 h 15"/>
                <a:gd name="T20" fmla="*/ 1 w 15"/>
                <a:gd name="T21" fmla="*/ 10 h 15"/>
                <a:gd name="T22" fmla="*/ 4 w 15"/>
                <a:gd name="T2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5">
                  <a:moveTo>
                    <a:pt x="4" y="15"/>
                  </a:moveTo>
                  <a:cubicBezTo>
                    <a:pt x="4" y="15"/>
                    <a:pt x="8" y="14"/>
                    <a:pt x="10" y="12"/>
                  </a:cubicBezTo>
                  <a:cubicBezTo>
                    <a:pt x="10" y="12"/>
                    <a:pt x="14" y="5"/>
                    <a:pt x="13" y="3"/>
                  </a:cubicBezTo>
                  <a:cubicBezTo>
                    <a:pt x="13" y="3"/>
                    <a:pt x="15" y="1"/>
                    <a:pt x="14" y="1"/>
                  </a:cubicBezTo>
                  <a:cubicBezTo>
                    <a:pt x="14" y="1"/>
                    <a:pt x="12" y="0"/>
                    <a:pt x="11" y="1"/>
                  </a:cubicBezTo>
                  <a:cubicBezTo>
                    <a:pt x="11" y="1"/>
                    <a:pt x="10" y="0"/>
                    <a:pt x="8" y="3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6" y="3"/>
                    <a:pt x="4" y="2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0" y="5"/>
                    <a:pt x="1" y="8"/>
                  </a:cubicBez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3" y="15"/>
                    <a:pt x="4" y="15"/>
                  </a:cubicBezTo>
                  <a:close/>
                </a:path>
              </a:pathLst>
            </a:custGeom>
            <a:solidFill>
              <a:srgbClr val="F2C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0" name="Freeform 227"/>
            <p:cNvSpPr/>
            <p:nvPr/>
          </p:nvSpPr>
          <p:spPr bwMode="auto">
            <a:xfrm>
              <a:off x="-1230312" y="3498434"/>
              <a:ext cx="58738" cy="366713"/>
            </a:xfrm>
            <a:custGeom>
              <a:avLst/>
              <a:gdLst>
                <a:gd name="T0" fmla="*/ 5 w 16"/>
                <a:gd name="T1" fmla="*/ 0 h 98"/>
                <a:gd name="T2" fmla="*/ 2 w 16"/>
                <a:gd name="T3" fmla="*/ 20 h 98"/>
                <a:gd name="T4" fmla="*/ 4 w 16"/>
                <a:gd name="T5" fmla="*/ 33 h 98"/>
                <a:gd name="T6" fmla="*/ 4 w 16"/>
                <a:gd name="T7" fmla="*/ 49 h 98"/>
                <a:gd name="T8" fmla="*/ 0 w 16"/>
                <a:gd name="T9" fmla="*/ 86 h 98"/>
                <a:gd name="T10" fmla="*/ 2 w 16"/>
                <a:gd name="T11" fmla="*/ 91 h 98"/>
                <a:gd name="T12" fmla="*/ 1 w 16"/>
                <a:gd name="T13" fmla="*/ 94 h 98"/>
                <a:gd name="T14" fmla="*/ 8 w 16"/>
                <a:gd name="T15" fmla="*/ 98 h 98"/>
                <a:gd name="T16" fmla="*/ 11 w 16"/>
                <a:gd name="T17" fmla="*/ 98 h 98"/>
                <a:gd name="T18" fmla="*/ 11 w 16"/>
                <a:gd name="T19" fmla="*/ 94 h 98"/>
                <a:gd name="T20" fmla="*/ 6 w 16"/>
                <a:gd name="T21" fmla="*/ 92 h 98"/>
                <a:gd name="T22" fmla="*/ 11 w 16"/>
                <a:gd name="T23" fmla="*/ 89 h 98"/>
                <a:gd name="T24" fmla="*/ 11 w 16"/>
                <a:gd name="T25" fmla="*/ 73 h 98"/>
                <a:gd name="T26" fmla="*/ 13 w 16"/>
                <a:gd name="T27" fmla="*/ 79 h 98"/>
                <a:gd name="T28" fmla="*/ 13 w 16"/>
                <a:gd name="T29" fmla="*/ 78 h 98"/>
                <a:gd name="T30" fmla="*/ 14 w 16"/>
                <a:gd name="T31" fmla="*/ 59 h 98"/>
                <a:gd name="T32" fmla="*/ 13 w 16"/>
                <a:gd name="T33" fmla="*/ 50 h 98"/>
                <a:gd name="T34" fmla="*/ 13 w 16"/>
                <a:gd name="T35" fmla="*/ 58 h 98"/>
                <a:gd name="T36" fmla="*/ 11 w 16"/>
                <a:gd name="T37" fmla="*/ 65 h 98"/>
                <a:gd name="T38" fmla="*/ 11 w 16"/>
                <a:gd name="T39" fmla="*/ 42 h 98"/>
                <a:gd name="T40" fmla="*/ 16 w 16"/>
                <a:gd name="T41" fmla="*/ 40 h 98"/>
                <a:gd name="T42" fmla="*/ 11 w 16"/>
                <a:gd name="T43" fmla="*/ 33 h 98"/>
                <a:gd name="T44" fmla="*/ 14 w 16"/>
                <a:gd name="T45" fmla="*/ 21 h 98"/>
                <a:gd name="T46" fmla="*/ 10 w 16"/>
                <a:gd name="T47" fmla="*/ 19 h 98"/>
                <a:gd name="T48" fmla="*/ 15 w 16"/>
                <a:gd name="T49" fmla="*/ 1 h 98"/>
                <a:gd name="T50" fmla="*/ 5 w 16"/>
                <a:gd name="T5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" h="98">
                  <a:moveTo>
                    <a:pt x="5" y="0"/>
                  </a:moveTo>
                  <a:cubicBezTo>
                    <a:pt x="5" y="0"/>
                    <a:pt x="1" y="15"/>
                    <a:pt x="2" y="20"/>
                  </a:cubicBezTo>
                  <a:cubicBezTo>
                    <a:pt x="4" y="24"/>
                    <a:pt x="4" y="31"/>
                    <a:pt x="4" y="33"/>
                  </a:cubicBezTo>
                  <a:cubicBezTo>
                    <a:pt x="3" y="35"/>
                    <a:pt x="4" y="43"/>
                    <a:pt x="4" y="49"/>
                  </a:cubicBezTo>
                  <a:cubicBezTo>
                    <a:pt x="3" y="55"/>
                    <a:pt x="0" y="84"/>
                    <a:pt x="0" y="86"/>
                  </a:cubicBezTo>
                  <a:cubicBezTo>
                    <a:pt x="1" y="88"/>
                    <a:pt x="2" y="91"/>
                    <a:pt x="2" y="91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94"/>
                    <a:pt x="3" y="96"/>
                    <a:pt x="8" y="98"/>
                  </a:cubicBezTo>
                  <a:cubicBezTo>
                    <a:pt x="9" y="98"/>
                    <a:pt x="10" y="98"/>
                    <a:pt x="11" y="98"/>
                  </a:cubicBezTo>
                  <a:cubicBezTo>
                    <a:pt x="11" y="96"/>
                    <a:pt x="12" y="95"/>
                    <a:pt x="11" y="94"/>
                  </a:cubicBezTo>
                  <a:cubicBezTo>
                    <a:pt x="9" y="92"/>
                    <a:pt x="6" y="92"/>
                    <a:pt x="6" y="92"/>
                  </a:cubicBezTo>
                  <a:cubicBezTo>
                    <a:pt x="11" y="89"/>
                    <a:pt x="11" y="89"/>
                    <a:pt x="11" y="89"/>
                  </a:cubicBezTo>
                  <a:cubicBezTo>
                    <a:pt x="7" y="83"/>
                    <a:pt x="11" y="73"/>
                    <a:pt x="11" y="73"/>
                  </a:cubicBezTo>
                  <a:cubicBezTo>
                    <a:pt x="11" y="75"/>
                    <a:pt x="12" y="77"/>
                    <a:pt x="13" y="79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3" y="72"/>
                    <a:pt x="14" y="59"/>
                    <a:pt x="14" y="59"/>
                  </a:cubicBezTo>
                  <a:cubicBezTo>
                    <a:pt x="13" y="57"/>
                    <a:pt x="13" y="50"/>
                    <a:pt x="13" y="50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4" y="65"/>
                    <a:pt x="11" y="65"/>
                    <a:pt x="11" y="65"/>
                  </a:cubicBezTo>
                  <a:cubicBezTo>
                    <a:pt x="7" y="60"/>
                    <a:pt x="11" y="47"/>
                    <a:pt x="11" y="42"/>
                  </a:cubicBezTo>
                  <a:cubicBezTo>
                    <a:pt x="11" y="38"/>
                    <a:pt x="16" y="40"/>
                    <a:pt x="16" y="40"/>
                  </a:cubicBezTo>
                  <a:cubicBezTo>
                    <a:pt x="16" y="40"/>
                    <a:pt x="11" y="38"/>
                    <a:pt x="11" y="33"/>
                  </a:cubicBezTo>
                  <a:cubicBezTo>
                    <a:pt x="11" y="29"/>
                    <a:pt x="14" y="21"/>
                    <a:pt x="14" y="21"/>
                  </a:cubicBezTo>
                  <a:cubicBezTo>
                    <a:pt x="14" y="21"/>
                    <a:pt x="11" y="23"/>
                    <a:pt x="10" y="19"/>
                  </a:cubicBezTo>
                  <a:cubicBezTo>
                    <a:pt x="9" y="16"/>
                    <a:pt x="13" y="7"/>
                    <a:pt x="15" y="1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1" name="Freeform 228"/>
            <p:cNvSpPr/>
            <p:nvPr/>
          </p:nvSpPr>
          <p:spPr bwMode="auto">
            <a:xfrm>
              <a:off x="-1189037" y="3501609"/>
              <a:ext cx="77788" cy="123825"/>
            </a:xfrm>
            <a:custGeom>
              <a:avLst/>
              <a:gdLst>
                <a:gd name="T0" fmla="*/ 1 w 21"/>
                <a:gd name="T1" fmla="*/ 0 h 33"/>
                <a:gd name="T2" fmla="*/ 0 w 21"/>
                <a:gd name="T3" fmla="*/ 5 h 33"/>
                <a:gd name="T4" fmla="*/ 12 w 21"/>
                <a:gd name="T5" fmla="*/ 8 h 33"/>
                <a:gd name="T6" fmla="*/ 14 w 21"/>
                <a:gd name="T7" fmla="*/ 20 h 33"/>
                <a:gd name="T8" fmla="*/ 10 w 21"/>
                <a:gd name="T9" fmla="*/ 24 h 33"/>
                <a:gd name="T10" fmla="*/ 11 w 21"/>
                <a:gd name="T11" fmla="*/ 33 h 33"/>
                <a:gd name="T12" fmla="*/ 14 w 21"/>
                <a:gd name="T13" fmla="*/ 26 h 33"/>
                <a:gd name="T14" fmla="*/ 21 w 21"/>
                <a:gd name="T15" fmla="*/ 7 h 33"/>
                <a:gd name="T16" fmla="*/ 19 w 21"/>
                <a:gd name="T17" fmla="*/ 0 h 33"/>
                <a:gd name="T18" fmla="*/ 1 w 21"/>
                <a:gd name="T1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33">
                  <a:moveTo>
                    <a:pt x="1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1" y="14"/>
                    <a:pt x="12" y="8"/>
                    <a:pt x="12" y="8"/>
                  </a:cubicBezTo>
                  <a:cubicBezTo>
                    <a:pt x="12" y="8"/>
                    <a:pt x="14" y="17"/>
                    <a:pt x="14" y="20"/>
                  </a:cubicBezTo>
                  <a:cubicBezTo>
                    <a:pt x="14" y="24"/>
                    <a:pt x="10" y="24"/>
                    <a:pt x="10" y="24"/>
                  </a:cubicBezTo>
                  <a:cubicBezTo>
                    <a:pt x="11" y="25"/>
                    <a:pt x="11" y="29"/>
                    <a:pt x="11" y="33"/>
                  </a:cubicBezTo>
                  <a:cubicBezTo>
                    <a:pt x="12" y="30"/>
                    <a:pt x="13" y="27"/>
                    <a:pt x="14" y="26"/>
                  </a:cubicBezTo>
                  <a:cubicBezTo>
                    <a:pt x="15" y="25"/>
                    <a:pt x="20" y="10"/>
                    <a:pt x="21" y="7"/>
                  </a:cubicBezTo>
                  <a:cubicBezTo>
                    <a:pt x="21" y="3"/>
                    <a:pt x="19" y="0"/>
                    <a:pt x="19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2" name="Freeform 229"/>
            <p:cNvSpPr/>
            <p:nvPr/>
          </p:nvSpPr>
          <p:spPr bwMode="auto">
            <a:xfrm>
              <a:off x="-1125537" y="3498434"/>
              <a:ext cx="22225" cy="17463"/>
            </a:xfrm>
            <a:custGeom>
              <a:avLst/>
              <a:gdLst>
                <a:gd name="T0" fmla="*/ 5 w 6"/>
                <a:gd name="T1" fmla="*/ 0 h 5"/>
                <a:gd name="T2" fmla="*/ 4 w 6"/>
                <a:gd name="T3" fmla="*/ 4 h 5"/>
                <a:gd name="T4" fmla="*/ 0 w 6"/>
                <a:gd name="T5" fmla="*/ 5 h 5"/>
                <a:gd name="T6" fmla="*/ 0 w 6"/>
                <a:gd name="T7" fmla="*/ 1 h 5"/>
                <a:gd name="T8" fmla="*/ 5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0"/>
                  </a:moveTo>
                  <a:cubicBezTo>
                    <a:pt x="5" y="0"/>
                    <a:pt x="6" y="4"/>
                    <a:pt x="4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EFDB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3" name="Freeform 230"/>
            <p:cNvSpPr/>
            <p:nvPr/>
          </p:nvSpPr>
          <p:spPr bwMode="auto">
            <a:xfrm>
              <a:off x="-1208087" y="3295234"/>
              <a:ext cx="112713" cy="206375"/>
            </a:xfrm>
            <a:custGeom>
              <a:avLst/>
              <a:gdLst>
                <a:gd name="T0" fmla="*/ 0 w 30"/>
                <a:gd name="T1" fmla="*/ 48 h 55"/>
                <a:gd name="T2" fmla="*/ 12 w 30"/>
                <a:gd name="T3" fmla="*/ 54 h 55"/>
                <a:gd name="T4" fmla="*/ 25 w 30"/>
                <a:gd name="T5" fmla="*/ 54 h 55"/>
                <a:gd name="T6" fmla="*/ 29 w 30"/>
                <a:gd name="T7" fmla="*/ 48 h 55"/>
                <a:gd name="T8" fmla="*/ 27 w 30"/>
                <a:gd name="T9" fmla="*/ 40 h 55"/>
                <a:gd name="T10" fmla="*/ 26 w 30"/>
                <a:gd name="T11" fmla="*/ 29 h 55"/>
                <a:gd name="T12" fmla="*/ 19 w 30"/>
                <a:gd name="T13" fmla="*/ 11 h 55"/>
                <a:gd name="T14" fmla="*/ 23 w 30"/>
                <a:gd name="T15" fmla="*/ 8 h 55"/>
                <a:gd name="T16" fmla="*/ 16 w 30"/>
                <a:gd name="T17" fmla="*/ 2 h 55"/>
                <a:gd name="T18" fmla="*/ 15 w 30"/>
                <a:gd name="T19" fmla="*/ 11 h 55"/>
                <a:gd name="T20" fmla="*/ 13 w 30"/>
                <a:gd name="T21" fmla="*/ 7 h 55"/>
                <a:gd name="T22" fmla="*/ 6 w 30"/>
                <a:gd name="T23" fmla="*/ 0 h 55"/>
                <a:gd name="T24" fmla="*/ 4 w 30"/>
                <a:gd name="T25" fmla="*/ 2 h 55"/>
                <a:gd name="T26" fmla="*/ 9 w 30"/>
                <a:gd name="T27" fmla="*/ 12 h 55"/>
                <a:gd name="T28" fmla="*/ 5 w 30"/>
                <a:gd name="T29" fmla="*/ 18 h 55"/>
                <a:gd name="T30" fmla="*/ 0 w 30"/>
                <a:gd name="T31" fmla="*/ 4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" h="55">
                  <a:moveTo>
                    <a:pt x="0" y="48"/>
                  </a:moveTo>
                  <a:cubicBezTo>
                    <a:pt x="0" y="48"/>
                    <a:pt x="10" y="54"/>
                    <a:pt x="12" y="54"/>
                  </a:cubicBezTo>
                  <a:cubicBezTo>
                    <a:pt x="13" y="55"/>
                    <a:pt x="25" y="54"/>
                    <a:pt x="25" y="54"/>
                  </a:cubicBezTo>
                  <a:cubicBezTo>
                    <a:pt x="25" y="54"/>
                    <a:pt x="28" y="49"/>
                    <a:pt x="29" y="48"/>
                  </a:cubicBezTo>
                  <a:cubicBezTo>
                    <a:pt x="30" y="47"/>
                    <a:pt x="28" y="43"/>
                    <a:pt x="27" y="40"/>
                  </a:cubicBezTo>
                  <a:cubicBezTo>
                    <a:pt x="26" y="37"/>
                    <a:pt x="27" y="31"/>
                    <a:pt x="26" y="29"/>
                  </a:cubicBezTo>
                  <a:cubicBezTo>
                    <a:pt x="26" y="27"/>
                    <a:pt x="28" y="17"/>
                    <a:pt x="19" y="11"/>
                  </a:cubicBezTo>
                  <a:cubicBezTo>
                    <a:pt x="19" y="11"/>
                    <a:pt x="22" y="8"/>
                    <a:pt x="23" y="8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6" y="10"/>
                    <a:pt x="15" y="11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7" y="0"/>
                    <a:pt x="6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2"/>
                    <a:pt x="5" y="16"/>
                    <a:pt x="5" y="18"/>
                  </a:cubicBezTo>
                  <a:cubicBezTo>
                    <a:pt x="6" y="20"/>
                    <a:pt x="0" y="48"/>
                    <a:pt x="0" y="48"/>
                  </a:cubicBezTo>
                  <a:close/>
                </a:path>
              </a:pathLst>
            </a:custGeom>
            <a:solidFill>
              <a:srgbClr val="F5F7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4" name="Freeform 231"/>
            <p:cNvSpPr/>
            <p:nvPr/>
          </p:nvSpPr>
          <p:spPr bwMode="auto">
            <a:xfrm>
              <a:off x="-1208087" y="3322222"/>
              <a:ext cx="74613" cy="176213"/>
            </a:xfrm>
            <a:custGeom>
              <a:avLst/>
              <a:gdLst>
                <a:gd name="T0" fmla="*/ 8 w 20"/>
                <a:gd name="T1" fmla="*/ 6 h 47"/>
                <a:gd name="T2" fmla="*/ 5 w 20"/>
                <a:gd name="T3" fmla="*/ 12 h 47"/>
                <a:gd name="T4" fmla="*/ 0 w 20"/>
                <a:gd name="T5" fmla="*/ 41 h 47"/>
                <a:gd name="T6" fmla="*/ 12 w 20"/>
                <a:gd name="T7" fmla="*/ 47 h 47"/>
                <a:gd name="T8" fmla="*/ 14 w 20"/>
                <a:gd name="T9" fmla="*/ 47 h 47"/>
                <a:gd name="T10" fmla="*/ 10 w 20"/>
                <a:gd name="T11" fmla="*/ 43 h 47"/>
                <a:gd name="T12" fmla="*/ 9 w 20"/>
                <a:gd name="T13" fmla="*/ 39 h 47"/>
                <a:gd name="T14" fmla="*/ 13 w 20"/>
                <a:gd name="T15" fmla="*/ 42 h 47"/>
                <a:gd name="T16" fmla="*/ 10 w 20"/>
                <a:gd name="T17" fmla="*/ 38 h 47"/>
                <a:gd name="T18" fmla="*/ 19 w 20"/>
                <a:gd name="T19" fmla="*/ 47 h 47"/>
                <a:gd name="T20" fmla="*/ 20 w 20"/>
                <a:gd name="T21" fmla="*/ 47 h 47"/>
                <a:gd name="T22" fmla="*/ 10 w 20"/>
                <a:gd name="T23" fmla="*/ 35 h 47"/>
                <a:gd name="T24" fmla="*/ 12 w 20"/>
                <a:gd name="T25" fmla="*/ 33 h 47"/>
                <a:gd name="T26" fmla="*/ 13 w 20"/>
                <a:gd name="T27" fmla="*/ 31 h 47"/>
                <a:gd name="T28" fmla="*/ 19 w 20"/>
                <a:gd name="T29" fmla="*/ 35 h 47"/>
                <a:gd name="T30" fmla="*/ 13 w 20"/>
                <a:gd name="T31" fmla="*/ 28 h 47"/>
                <a:gd name="T32" fmla="*/ 13 w 20"/>
                <a:gd name="T33" fmla="*/ 26 h 47"/>
                <a:gd name="T34" fmla="*/ 19 w 20"/>
                <a:gd name="T35" fmla="*/ 29 h 47"/>
                <a:gd name="T36" fmla="*/ 13 w 20"/>
                <a:gd name="T37" fmla="*/ 23 h 47"/>
                <a:gd name="T38" fmla="*/ 10 w 20"/>
                <a:gd name="T39" fmla="*/ 20 h 47"/>
                <a:gd name="T40" fmla="*/ 16 w 20"/>
                <a:gd name="T41" fmla="*/ 20 h 47"/>
                <a:gd name="T42" fmla="*/ 10 w 20"/>
                <a:gd name="T43" fmla="*/ 15 h 47"/>
                <a:gd name="T44" fmla="*/ 9 w 20"/>
                <a:gd name="T45" fmla="*/ 8 h 47"/>
                <a:gd name="T46" fmla="*/ 13 w 20"/>
                <a:gd name="T47" fmla="*/ 0 h 47"/>
                <a:gd name="T48" fmla="*/ 8 w 20"/>
                <a:gd name="T49" fmla="*/ 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" h="47">
                  <a:moveTo>
                    <a:pt x="8" y="6"/>
                  </a:moveTo>
                  <a:cubicBezTo>
                    <a:pt x="5" y="12"/>
                    <a:pt x="5" y="12"/>
                    <a:pt x="5" y="12"/>
                  </a:cubicBezTo>
                  <a:cubicBezTo>
                    <a:pt x="5" y="16"/>
                    <a:pt x="0" y="41"/>
                    <a:pt x="0" y="41"/>
                  </a:cubicBezTo>
                  <a:cubicBezTo>
                    <a:pt x="0" y="41"/>
                    <a:pt x="10" y="47"/>
                    <a:pt x="12" y="47"/>
                  </a:cubicBezTo>
                  <a:cubicBezTo>
                    <a:pt x="12" y="47"/>
                    <a:pt x="13" y="47"/>
                    <a:pt x="14" y="47"/>
                  </a:cubicBezTo>
                  <a:cubicBezTo>
                    <a:pt x="12" y="45"/>
                    <a:pt x="10" y="43"/>
                    <a:pt x="10" y="43"/>
                  </a:cubicBezTo>
                  <a:cubicBezTo>
                    <a:pt x="9" y="42"/>
                    <a:pt x="9" y="39"/>
                    <a:pt x="9" y="39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5" y="41"/>
                    <a:pt x="19" y="47"/>
                  </a:cubicBezTo>
                  <a:cubicBezTo>
                    <a:pt x="20" y="47"/>
                    <a:pt x="20" y="47"/>
                    <a:pt x="20" y="47"/>
                  </a:cubicBezTo>
                  <a:cubicBezTo>
                    <a:pt x="18" y="44"/>
                    <a:pt x="15" y="39"/>
                    <a:pt x="10" y="35"/>
                  </a:cubicBezTo>
                  <a:cubicBezTo>
                    <a:pt x="10" y="35"/>
                    <a:pt x="9" y="32"/>
                    <a:pt x="12" y="33"/>
                  </a:cubicBezTo>
                  <a:cubicBezTo>
                    <a:pt x="12" y="33"/>
                    <a:pt x="11" y="31"/>
                    <a:pt x="13" y="31"/>
                  </a:cubicBezTo>
                  <a:cubicBezTo>
                    <a:pt x="15" y="31"/>
                    <a:pt x="19" y="35"/>
                    <a:pt x="19" y="35"/>
                  </a:cubicBezTo>
                  <a:cubicBezTo>
                    <a:pt x="19" y="35"/>
                    <a:pt x="16" y="29"/>
                    <a:pt x="13" y="28"/>
                  </a:cubicBezTo>
                  <a:cubicBezTo>
                    <a:pt x="13" y="28"/>
                    <a:pt x="11" y="26"/>
                    <a:pt x="13" y="26"/>
                  </a:cubicBezTo>
                  <a:cubicBezTo>
                    <a:pt x="15" y="27"/>
                    <a:pt x="19" y="29"/>
                    <a:pt x="19" y="29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20"/>
                    <a:pt x="13" y="18"/>
                    <a:pt x="16" y="20"/>
                  </a:cubicBezTo>
                  <a:cubicBezTo>
                    <a:pt x="16" y="20"/>
                    <a:pt x="11" y="17"/>
                    <a:pt x="10" y="15"/>
                  </a:cubicBezTo>
                  <a:cubicBezTo>
                    <a:pt x="10" y="13"/>
                    <a:pt x="9" y="8"/>
                    <a:pt x="9" y="8"/>
                  </a:cubicBezTo>
                  <a:cubicBezTo>
                    <a:pt x="13" y="0"/>
                    <a:pt x="13" y="0"/>
                    <a:pt x="13" y="0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CF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5" name="Freeform 232"/>
            <p:cNvSpPr/>
            <p:nvPr/>
          </p:nvSpPr>
          <p:spPr bwMode="auto">
            <a:xfrm>
              <a:off x="-1268412" y="3303172"/>
              <a:ext cx="109538" cy="292100"/>
            </a:xfrm>
            <a:custGeom>
              <a:avLst/>
              <a:gdLst>
                <a:gd name="T0" fmla="*/ 10 w 29"/>
                <a:gd name="T1" fmla="*/ 76 h 78"/>
                <a:gd name="T2" fmla="*/ 18 w 29"/>
                <a:gd name="T3" fmla="*/ 50 h 78"/>
                <a:gd name="T4" fmla="*/ 26 w 29"/>
                <a:gd name="T5" fmla="*/ 34 h 78"/>
                <a:gd name="T6" fmla="*/ 26 w 29"/>
                <a:gd name="T7" fmla="*/ 12 h 78"/>
                <a:gd name="T8" fmla="*/ 20 w 29"/>
                <a:gd name="T9" fmla="*/ 0 h 78"/>
                <a:gd name="T10" fmla="*/ 16 w 29"/>
                <a:gd name="T11" fmla="*/ 2 h 78"/>
                <a:gd name="T12" fmla="*/ 5 w 29"/>
                <a:gd name="T13" fmla="*/ 5 h 78"/>
                <a:gd name="T14" fmla="*/ 7 w 29"/>
                <a:gd name="T15" fmla="*/ 21 h 78"/>
                <a:gd name="T16" fmla="*/ 6 w 29"/>
                <a:gd name="T17" fmla="*/ 30 h 78"/>
                <a:gd name="T18" fmla="*/ 5 w 29"/>
                <a:gd name="T19" fmla="*/ 44 h 78"/>
                <a:gd name="T20" fmla="*/ 1 w 29"/>
                <a:gd name="T21" fmla="*/ 53 h 78"/>
                <a:gd name="T22" fmla="*/ 3 w 29"/>
                <a:gd name="T23" fmla="*/ 55 h 78"/>
                <a:gd name="T24" fmla="*/ 0 w 29"/>
                <a:gd name="T25" fmla="*/ 75 h 78"/>
                <a:gd name="T26" fmla="*/ 10 w 29"/>
                <a:gd name="T27" fmla="*/ 7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" h="78">
                  <a:moveTo>
                    <a:pt x="10" y="76"/>
                  </a:moveTo>
                  <a:cubicBezTo>
                    <a:pt x="10" y="76"/>
                    <a:pt x="15" y="55"/>
                    <a:pt x="18" y="50"/>
                  </a:cubicBezTo>
                  <a:cubicBezTo>
                    <a:pt x="21" y="45"/>
                    <a:pt x="25" y="39"/>
                    <a:pt x="26" y="34"/>
                  </a:cubicBezTo>
                  <a:cubicBezTo>
                    <a:pt x="27" y="29"/>
                    <a:pt x="29" y="19"/>
                    <a:pt x="26" y="12"/>
                  </a:cubicBezTo>
                  <a:cubicBezTo>
                    <a:pt x="26" y="12"/>
                    <a:pt x="23" y="3"/>
                    <a:pt x="20" y="0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6" y="3"/>
                    <a:pt x="5" y="5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41"/>
                    <a:pt x="5" y="44"/>
                  </a:cubicBezTo>
                  <a:cubicBezTo>
                    <a:pt x="5" y="47"/>
                    <a:pt x="1" y="53"/>
                    <a:pt x="1" y="53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7" y="78"/>
                    <a:pt x="10" y="76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6" name="Freeform 233"/>
            <p:cNvSpPr/>
            <p:nvPr/>
          </p:nvSpPr>
          <p:spPr bwMode="auto">
            <a:xfrm>
              <a:off x="-1246187" y="3426997"/>
              <a:ext cx="74613" cy="74613"/>
            </a:xfrm>
            <a:custGeom>
              <a:avLst/>
              <a:gdLst>
                <a:gd name="T0" fmla="*/ 1 w 20"/>
                <a:gd name="T1" fmla="*/ 1 h 20"/>
                <a:gd name="T2" fmla="*/ 11 w 20"/>
                <a:gd name="T3" fmla="*/ 9 h 20"/>
                <a:gd name="T4" fmla="*/ 14 w 20"/>
                <a:gd name="T5" fmla="*/ 7 h 20"/>
                <a:gd name="T6" fmla="*/ 13 w 20"/>
                <a:gd name="T7" fmla="*/ 0 h 20"/>
                <a:gd name="T8" fmla="*/ 15 w 20"/>
                <a:gd name="T9" fmla="*/ 5 h 20"/>
                <a:gd name="T10" fmla="*/ 16 w 20"/>
                <a:gd name="T11" fmla="*/ 3 h 20"/>
                <a:gd name="T12" fmla="*/ 16 w 20"/>
                <a:gd name="T13" fmla="*/ 0 h 20"/>
                <a:gd name="T14" fmla="*/ 17 w 20"/>
                <a:gd name="T15" fmla="*/ 0 h 20"/>
                <a:gd name="T16" fmla="*/ 20 w 20"/>
                <a:gd name="T17" fmla="*/ 3 h 20"/>
                <a:gd name="T18" fmla="*/ 19 w 20"/>
                <a:gd name="T19" fmla="*/ 20 h 20"/>
                <a:gd name="T20" fmla="*/ 13 w 20"/>
                <a:gd name="T21" fmla="*/ 20 h 20"/>
                <a:gd name="T22" fmla="*/ 0 w 20"/>
                <a:gd name="T23" fmla="*/ 14 h 20"/>
                <a:gd name="T24" fmla="*/ 1 w 20"/>
                <a:gd name="T25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0">
                  <a:moveTo>
                    <a:pt x="1" y="1"/>
                  </a:moveTo>
                  <a:cubicBezTo>
                    <a:pt x="1" y="1"/>
                    <a:pt x="9" y="9"/>
                    <a:pt x="11" y="9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13" y="3"/>
                    <a:pt x="13" y="0"/>
                  </a:cubicBezTo>
                  <a:cubicBezTo>
                    <a:pt x="13" y="0"/>
                    <a:pt x="15" y="5"/>
                    <a:pt x="15" y="5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1"/>
                    <a:pt x="16" y="0"/>
                  </a:cubicBezTo>
                  <a:cubicBezTo>
                    <a:pt x="16" y="0"/>
                    <a:pt x="17" y="1"/>
                    <a:pt x="17" y="0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9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7" name="Freeform 234"/>
            <p:cNvSpPr/>
            <p:nvPr/>
          </p:nvSpPr>
          <p:spPr bwMode="auto">
            <a:xfrm>
              <a:off x="-1204912" y="3487322"/>
              <a:ext cx="63500" cy="44450"/>
            </a:xfrm>
            <a:custGeom>
              <a:avLst/>
              <a:gdLst>
                <a:gd name="T0" fmla="*/ 0 w 17"/>
                <a:gd name="T1" fmla="*/ 4 h 12"/>
                <a:gd name="T2" fmla="*/ 4 w 17"/>
                <a:gd name="T3" fmla="*/ 7 h 12"/>
                <a:gd name="T4" fmla="*/ 7 w 17"/>
                <a:gd name="T5" fmla="*/ 9 h 12"/>
                <a:gd name="T6" fmla="*/ 12 w 17"/>
                <a:gd name="T7" fmla="*/ 11 h 12"/>
                <a:gd name="T8" fmla="*/ 15 w 17"/>
                <a:gd name="T9" fmla="*/ 11 h 12"/>
                <a:gd name="T10" fmla="*/ 12 w 17"/>
                <a:gd name="T11" fmla="*/ 7 h 12"/>
                <a:gd name="T12" fmla="*/ 16 w 17"/>
                <a:gd name="T13" fmla="*/ 8 h 12"/>
                <a:gd name="T14" fmla="*/ 14 w 17"/>
                <a:gd name="T15" fmla="*/ 4 h 12"/>
                <a:gd name="T16" fmla="*/ 9 w 17"/>
                <a:gd name="T17" fmla="*/ 2 h 12"/>
                <a:gd name="T18" fmla="*/ 14 w 17"/>
                <a:gd name="T19" fmla="*/ 3 h 12"/>
                <a:gd name="T20" fmla="*/ 16 w 17"/>
                <a:gd name="T21" fmla="*/ 3 h 12"/>
                <a:gd name="T22" fmla="*/ 12 w 17"/>
                <a:gd name="T23" fmla="*/ 1 h 12"/>
                <a:gd name="T24" fmla="*/ 4 w 17"/>
                <a:gd name="T25" fmla="*/ 0 h 12"/>
                <a:gd name="T26" fmla="*/ 0 w 17"/>
                <a:gd name="T27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12">
                  <a:moveTo>
                    <a:pt x="0" y="4"/>
                  </a:moveTo>
                  <a:cubicBezTo>
                    <a:pt x="0" y="4"/>
                    <a:pt x="2" y="5"/>
                    <a:pt x="4" y="7"/>
                  </a:cubicBezTo>
                  <a:cubicBezTo>
                    <a:pt x="6" y="8"/>
                    <a:pt x="7" y="9"/>
                    <a:pt x="7" y="9"/>
                  </a:cubicBezTo>
                  <a:cubicBezTo>
                    <a:pt x="7" y="9"/>
                    <a:pt x="11" y="12"/>
                    <a:pt x="12" y="11"/>
                  </a:cubicBezTo>
                  <a:cubicBezTo>
                    <a:pt x="12" y="11"/>
                    <a:pt x="15" y="11"/>
                    <a:pt x="15" y="11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4" y="10"/>
                    <a:pt x="16" y="8"/>
                  </a:cubicBezTo>
                  <a:cubicBezTo>
                    <a:pt x="16" y="8"/>
                    <a:pt x="15" y="5"/>
                    <a:pt x="14" y="4"/>
                  </a:cubicBezTo>
                  <a:cubicBezTo>
                    <a:pt x="12" y="4"/>
                    <a:pt x="9" y="2"/>
                    <a:pt x="9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5" y="4"/>
                    <a:pt x="16" y="3"/>
                  </a:cubicBezTo>
                  <a:cubicBezTo>
                    <a:pt x="17" y="3"/>
                    <a:pt x="12" y="1"/>
                    <a:pt x="12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F2C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8" name="Freeform 235"/>
            <p:cNvSpPr/>
            <p:nvPr/>
          </p:nvSpPr>
          <p:spPr bwMode="auto">
            <a:xfrm>
              <a:off x="-1147762" y="3295234"/>
              <a:ext cx="160338" cy="266700"/>
            </a:xfrm>
            <a:custGeom>
              <a:avLst/>
              <a:gdLst>
                <a:gd name="T0" fmla="*/ 18 w 43"/>
                <a:gd name="T1" fmla="*/ 71 h 71"/>
                <a:gd name="T2" fmla="*/ 22 w 43"/>
                <a:gd name="T3" fmla="*/ 53 h 71"/>
                <a:gd name="T4" fmla="*/ 15 w 43"/>
                <a:gd name="T5" fmla="*/ 38 h 71"/>
                <a:gd name="T6" fmla="*/ 6 w 43"/>
                <a:gd name="T7" fmla="*/ 16 h 71"/>
                <a:gd name="T8" fmla="*/ 3 w 43"/>
                <a:gd name="T9" fmla="*/ 11 h 71"/>
                <a:gd name="T10" fmla="*/ 7 w 43"/>
                <a:gd name="T11" fmla="*/ 8 h 71"/>
                <a:gd name="T12" fmla="*/ 0 w 43"/>
                <a:gd name="T13" fmla="*/ 2 h 71"/>
                <a:gd name="T14" fmla="*/ 10 w 43"/>
                <a:gd name="T15" fmla="*/ 5 h 71"/>
                <a:gd name="T16" fmla="*/ 13 w 43"/>
                <a:gd name="T17" fmla="*/ 9 h 71"/>
                <a:gd name="T18" fmla="*/ 18 w 43"/>
                <a:gd name="T19" fmla="*/ 10 h 71"/>
                <a:gd name="T20" fmla="*/ 21 w 43"/>
                <a:gd name="T21" fmla="*/ 11 h 71"/>
                <a:gd name="T22" fmla="*/ 25 w 43"/>
                <a:gd name="T23" fmla="*/ 8 h 71"/>
                <a:gd name="T24" fmla="*/ 30 w 43"/>
                <a:gd name="T25" fmla="*/ 5 h 71"/>
                <a:gd name="T26" fmla="*/ 34 w 43"/>
                <a:gd name="T27" fmla="*/ 4 h 71"/>
                <a:gd name="T28" fmla="*/ 39 w 43"/>
                <a:gd name="T29" fmla="*/ 0 h 71"/>
                <a:gd name="T30" fmla="*/ 43 w 43"/>
                <a:gd name="T31" fmla="*/ 7 h 71"/>
                <a:gd name="T32" fmla="*/ 36 w 43"/>
                <a:gd name="T33" fmla="*/ 13 h 71"/>
                <a:gd name="T34" fmla="*/ 27 w 43"/>
                <a:gd name="T35" fmla="*/ 19 h 71"/>
                <a:gd name="T36" fmla="*/ 22 w 43"/>
                <a:gd name="T37" fmla="*/ 21 h 71"/>
                <a:gd name="T38" fmla="*/ 17 w 43"/>
                <a:gd name="T39" fmla="*/ 21 h 71"/>
                <a:gd name="T40" fmla="*/ 22 w 43"/>
                <a:gd name="T41" fmla="*/ 35 h 71"/>
                <a:gd name="T42" fmla="*/ 28 w 43"/>
                <a:gd name="T43" fmla="*/ 60 h 71"/>
                <a:gd name="T44" fmla="*/ 18 w 43"/>
                <a:gd name="T4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" h="71">
                  <a:moveTo>
                    <a:pt x="18" y="71"/>
                  </a:moveTo>
                  <a:cubicBezTo>
                    <a:pt x="18" y="71"/>
                    <a:pt x="24" y="57"/>
                    <a:pt x="22" y="53"/>
                  </a:cubicBezTo>
                  <a:cubicBezTo>
                    <a:pt x="20" y="49"/>
                    <a:pt x="15" y="39"/>
                    <a:pt x="15" y="38"/>
                  </a:cubicBezTo>
                  <a:cubicBezTo>
                    <a:pt x="14" y="38"/>
                    <a:pt x="8" y="20"/>
                    <a:pt x="6" y="16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1"/>
                    <a:pt x="4" y="8"/>
                    <a:pt x="7" y="8"/>
                  </a:cubicBezTo>
                  <a:cubicBezTo>
                    <a:pt x="7" y="8"/>
                    <a:pt x="2" y="5"/>
                    <a:pt x="0" y="2"/>
                  </a:cubicBezTo>
                  <a:cubicBezTo>
                    <a:pt x="0" y="2"/>
                    <a:pt x="7" y="2"/>
                    <a:pt x="10" y="5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7" y="9"/>
                    <a:pt x="18" y="10"/>
                  </a:cubicBezTo>
                  <a:cubicBezTo>
                    <a:pt x="18" y="10"/>
                    <a:pt x="20" y="10"/>
                    <a:pt x="21" y="11"/>
                  </a:cubicBezTo>
                  <a:cubicBezTo>
                    <a:pt x="21" y="11"/>
                    <a:pt x="23" y="8"/>
                    <a:pt x="25" y="8"/>
                  </a:cubicBezTo>
                  <a:cubicBezTo>
                    <a:pt x="27" y="7"/>
                    <a:pt x="30" y="6"/>
                    <a:pt x="30" y="5"/>
                  </a:cubicBezTo>
                  <a:cubicBezTo>
                    <a:pt x="31" y="5"/>
                    <a:pt x="33" y="4"/>
                    <a:pt x="34" y="4"/>
                  </a:cubicBezTo>
                  <a:cubicBezTo>
                    <a:pt x="35" y="3"/>
                    <a:pt x="36" y="1"/>
                    <a:pt x="39" y="0"/>
                  </a:cubicBezTo>
                  <a:cubicBezTo>
                    <a:pt x="39" y="0"/>
                    <a:pt x="43" y="4"/>
                    <a:pt x="43" y="7"/>
                  </a:cubicBezTo>
                  <a:cubicBezTo>
                    <a:pt x="43" y="9"/>
                    <a:pt x="37" y="13"/>
                    <a:pt x="36" y="13"/>
                  </a:cubicBezTo>
                  <a:cubicBezTo>
                    <a:pt x="35" y="14"/>
                    <a:pt x="27" y="19"/>
                    <a:pt x="27" y="19"/>
                  </a:cubicBezTo>
                  <a:cubicBezTo>
                    <a:pt x="27" y="19"/>
                    <a:pt x="23" y="20"/>
                    <a:pt x="22" y="21"/>
                  </a:cubicBezTo>
                  <a:cubicBezTo>
                    <a:pt x="20" y="21"/>
                    <a:pt x="17" y="21"/>
                    <a:pt x="17" y="21"/>
                  </a:cubicBezTo>
                  <a:cubicBezTo>
                    <a:pt x="22" y="35"/>
                    <a:pt x="22" y="35"/>
                    <a:pt x="22" y="35"/>
                  </a:cubicBezTo>
                  <a:cubicBezTo>
                    <a:pt x="22" y="35"/>
                    <a:pt x="28" y="56"/>
                    <a:pt x="28" y="60"/>
                  </a:cubicBezTo>
                  <a:cubicBezTo>
                    <a:pt x="28" y="64"/>
                    <a:pt x="25" y="70"/>
                    <a:pt x="18" y="71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39" name="Freeform 236"/>
            <p:cNvSpPr/>
            <p:nvPr/>
          </p:nvSpPr>
          <p:spPr bwMode="auto">
            <a:xfrm>
              <a:off x="-1114425" y="3314284"/>
              <a:ext cx="127000" cy="198438"/>
            </a:xfrm>
            <a:custGeom>
              <a:avLst/>
              <a:gdLst>
                <a:gd name="T0" fmla="*/ 22 w 34"/>
                <a:gd name="T1" fmla="*/ 10 h 53"/>
                <a:gd name="T2" fmla="*/ 26 w 34"/>
                <a:gd name="T3" fmla="*/ 4 h 53"/>
                <a:gd name="T4" fmla="*/ 23 w 34"/>
                <a:gd name="T5" fmla="*/ 6 h 53"/>
                <a:gd name="T6" fmla="*/ 23 w 34"/>
                <a:gd name="T7" fmla="*/ 0 h 53"/>
                <a:gd name="T8" fmla="*/ 21 w 34"/>
                <a:gd name="T9" fmla="*/ 0 h 53"/>
                <a:gd name="T10" fmla="*/ 19 w 34"/>
                <a:gd name="T11" fmla="*/ 1 h 53"/>
                <a:gd name="T12" fmla="*/ 21 w 34"/>
                <a:gd name="T13" fmla="*/ 5 h 53"/>
                <a:gd name="T14" fmla="*/ 13 w 34"/>
                <a:gd name="T15" fmla="*/ 14 h 53"/>
                <a:gd name="T16" fmla="*/ 16 w 34"/>
                <a:gd name="T17" fmla="*/ 5 h 53"/>
                <a:gd name="T18" fmla="*/ 8 w 34"/>
                <a:gd name="T19" fmla="*/ 14 h 53"/>
                <a:gd name="T20" fmla="*/ 8 w 34"/>
                <a:gd name="T21" fmla="*/ 13 h 53"/>
                <a:gd name="T22" fmla="*/ 11 w 34"/>
                <a:gd name="T23" fmla="*/ 9 h 53"/>
                <a:gd name="T24" fmla="*/ 6 w 34"/>
                <a:gd name="T25" fmla="*/ 12 h 53"/>
                <a:gd name="T26" fmla="*/ 10 w 34"/>
                <a:gd name="T27" fmla="*/ 7 h 53"/>
                <a:gd name="T28" fmla="*/ 6 w 34"/>
                <a:gd name="T29" fmla="*/ 11 h 53"/>
                <a:gd name="T30" fmla="*/ 8 w 34"/>
                <a:gd name="T31" fmla="*/ 5 h 53"/>
                <a:gd name="T32" fmla="*/ 7 w 34"/>
                <a:gd name="T33" fmla="*/ 4 h 53"/>
                <a:gd name="T34" fmla="*/ 5 w 34"/>
                <a:gd name="T35" fmla="*/ 12 h 53"/>
                <a:gd name="T36" fmla="*/ 2 w 34"/>
                <a:gd name="T37" fmla="*/ 16 h 53"/>
                <a:gd name="T38" fmla="*/ 3 w 34"/>
                <a:gd name="T39" fmla="*/ 8 h 53"/>
                <a:gd name="T40" fmla="*/ 1 w 34"/>
                <a:gd name="T41" fmla="*/ 14 h 53"/>
                <a:gd name="T42" fmla="*/ 0 w 34"/>
                <a:gd name="T43" fmla="*/ 17 h 53"/>
                <a:gd name="T44" fmla="*/ 4 w 34"/>
                <a:gd name="T45" fmla="*/ 28 h 53"/>
                <a:gd name="T46" fmla="*/ 10 w 34"/>
                <a:gd name="T47" fmla="*/ 38 h 53"/>
                <a:gd name="T48" fmla="*/ 13 w 34"/>
                <a:gd name="T49" fmla="*/ 44 h 53"/>
                <a:gd name="T50" fmla="*/ 18 w 34"/>
                <a:gd name="T51" fmla="*/ 53 h 53"/>
                <a:gd name="T52" fmla="*/ 19 w 34"/>
                <a:gd name="T53" fmla="*/ 52 h 53"/>
                <a:gd name="T54" fmla="*/ 13 w 34"/>
                <a:gd name="T55" fmla="*/ 30 h 53"/>
                <a:gd name="T56" fmla="*/ 8 w 34"/>
                <a:gd name="T57" fmla="*/ 16 h 53"/>
                <a:gd name="T58" fmla="*/ 13 w 34"/>
                <a:gd name="T59" fmla="*/ 16 h 53"/>
                <a:gd name="T60" fmla="*/ 18 w 34"/>
                <a:gd name="T61" fmla="*/ 14 h 53"/>
                <a:gd name="T62" fmla="*/ 27 w 34"/>
                <a:gd name="T63" fmla="*/ 8 h 53"/>
                <a:gd name="T64" fmla="*/ 34 w 34"/>
                <a:gd name="T65" fmla="*/ 2 h 53"/>
                <a:gd name="T66" fmla="*/ 34 w 34"/>
                <a:gd name="T67" fmla="*/ 1 h 53"/>
                <a:gd name="T68" fmla="*/ 28 w 34"/>
                <a:gd name="T69" fmla="*/ 5 h 53"/>
                <a:gd name="T70" fmla="*/ 22 w 34"/>
                <a:gd name="T71" fmla="*/ 1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" h="53">
                  <a:moveTo>
                    <a:pt x="22" y="10"/>
                  </a:moveTo>
                  <a:cubicBezTo>
                    <a:pt x="22" y="10"/>
                    <a:pt x="26" y="5"/>
                    <a:pt x="26" y="4"/>
                  </a:cubicBezTo>
                  <a:cubicBezTo>
                    <a:pt x="26" y="4"/>
                    <a:pt x="24" y="6"/>
                    <a:pt x="23" y="6"/>
                  </a:cubicBezTo>
                  <a:cubicBezTo>
                    <a:pt x="23" y="6"/>
                    <a:pt x="24" y="2"/>
                    <a:pt x="23" y="0"/>
                  </a:cubicBezTo>
                  <a:cubicBezTo>
                    <a:pt x="22" y="0"/>
                    <a:pt x="22" y="0"/>
                    <a:pt x="21" y="0"/>
                  </a:cubicBezTo>
                  <a:cubicBezTo>
                    <a:pt x="21" y="0"/>
                    <a:pt x="20" y="1"/>
                    <a:pt x="19" y="1"/>
                  </a:cubicBezTo>
                  <a:cubicBezTo>
                    <a:pt x="21" y="2"/>
                    <a:pt x="22" y="3"/>
                    <a:pt x="21" y="5"/>
                  </a:cubicBezTo>
                  <a:cubicBezTo>
                    <a:pt x="20" y="8"/>
                    <a:pt x="24" y="10"/>
                    <a:pt x="13" y="14"/>
                  </a:cubicBezTo>
                  <a:cubicBezTo>
                    <a:pt x="13" y="14"/>
                    <a:pt x="18" y="11"/>
                    <a:pt x="16" y="5"/>
                  </a:cubicBezTo>
                  <a:cubicBezTo>
                    <a:pt x="16" y="5"/>
                    <a:pt x="16" y="12"/>
                    <a:pt x="8" y="14"/>
                  </a:cubicBezTo>
                  <a:cubicBezTo>
                    <a:pt x="8" y="14"/>
                    <a:pt x="7" y="13"/>
                    <a:pt x="8" y="13"/>
                  </a:cubicBezTo>
                  <a:cubicBezTo>
                    <a:pt x="8" y="12"/>
                    <a:pt x="11" y="10"/>
                    <a:pt x="11" y="9"/>
                  </a:cubicBezTo>
                  <a:cubicBezTo>
                    <a:pt x="11" y="9"/>
                    <a:pt x="8" y="12"/>
                    <a:pt x="6" y="12"/>
                  </a:cubicBezTo>
                  <a:cubicBezTo>
                    <a:pt x="6" y="12"/>
                    <a:pt x="10" y="9"/>
                    <a:pt x="10" y="7"/>
                  </a:cubicBezTo>
                  <a:cubicBezTo>
                    <a:pt x="10" y="7"/>
                    <a:pt x="8" y="10"/>
                    <a:pt x="6" y="11"/>
                  </a:cubicBezTo>
                  <a:cubicBezTo>
                    <a:pt x="6" y="11"/>
                    <a:pt x="8" y="10"/>
                    <a:pt x="8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8" y="6"/>
                    <a:pt x="8" y="9"/>
                    <a:pt x="5" y="12"/>
                  </a:cubicBezTo>
                  <a:cubicBezTo>
                    <a:pt x="5" y="12"/>
                    <a:pt x="3" y="11"/>
                    <a:pt x="2" y="16"/>
                  </a:cubicBezTo>
                  <a:cubicBezTo>
                    <a:pt x="2" y="16"/>
                    <a:pt x="3" y="11"/>
                    <a:pt x="3" y="8"/>
                  </a:cubicBezTo>
                  <a:cubicBezTo>
                    <a:pt x="3" y="8"/>
                    <a:pt x="2" y="10"/>
                    <a:pt x="1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21"/>
                    <a:pt x="3" y="25"/>
                    <a:pt x="4" y="2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17" y="45"/>
                    <a:pt x="13" y="30"/>
                    <a:pt x="13" y="3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11" y="16"/>
                    <a:pt x="13" y="16"/>
                  </a:cubicBezTo>
                  <a:cubicBezTo>
                    <a:pt x="14" y="15"/>
                    <a:pt x="18" y="14"/>
                    <a:pt x="18" y="14"/>
                  </a:cubicBezTo>
                  <a:cubicBezTo>
                    <a:pt x="18" y="14"/>
                    <a:pt x="26" y="9"/>
                    <a:pt x="27" y="8"/>
                  </a:cubicBezTo>
                  <a:cubicBezTo>
                    <a:pt x="28" y="8"/>
                    <a:pt x="34" y="4"/>
                    <a:pt x="34" y="2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2" y="2"/>
                    <a:pt x="28" y="4"/>
                    <a:pt x="28" y="5"/>
                  </a:cubicBezTo>
                  <a:cubicBezTo>
                    <a:pt x="27" y="6"/>
                    <a:pt x="23" y="9"/>
                    <a:pt x="22" y="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40" name="Freeform 237"/>
            <p:cNvSpPr/>
            <p:nvPr/>
          </p:nvSpPr>
          <p:spPr bwMode="auto">
            <a:xfrm>
              <a:off x="-1249362" y="3306347"/>
              <a:ext cx="82550" cy="139700"/>
            </a:xfrm>
            <a:custGeom>
              <a:avLst/>
              <a:gdLst>
                <a:gd name="T0" fmla="*/ 0 w 22"/>
                <a:gd name="T1" fmla="*/ 4 h 37"/>
                <a:gd name="T2" fmla="*/ 2 w 22"/>
                <a:gd name="T3" fmla="*/ 20 h 37"/>
                <a:gd name="T4" fmla="*/ 1 w 22"/>
                <a:gd name="T5" fmla="*/ 29 h 37"/>
                <a:gd name="T6" fmla="*/ 1 w 22"/>
                <a:gd name="T7" fmla="*/ 35 h 37"/>
                <a:gd name="T8" fmla="*/ 4 w 22"/>
                <a:gd name="T9" fmla="*/ 37 h 37"/>
                <a:gd name="T10" fmla="*/ 4 w 22"/>
                <a:gd name="T11" fmla="*/ 26 h 37"/>
                <a:gd name="T12" fmla="*/ 5 w 22"/>
                <a:gd name="T13" fmla="*/ 21 h 37"/>
                <a:gd name="T14" fmla="*/ 11 w 22"/>
                <a:gd name="T15" fmla="*/ 11 h 37"/>
                <a:gd name="T16" fmla="*/ 6 w 22"/>
                <a:gd name="T17" fmla="*/ 17 h 37"/>
                <a:gd name="T18" fmla="*/ 3 w 22"/>
                <a:gd name="T19" fmla="*/ 4 h 37"/>
                <a:gd name="T20" fmla="*/ 12 w 22"/>
                <a:gd name="T21" fmla="*/ 2 h 37"/>
                <a:gd name="T22" fmla="*/ 14 w 22"/>
                <a:gd name="T23" fmla="*/ 5 h 37"/>
                <a:gd name="T24" fmla="*/ 16 w 22"/>
                <a:gd name="T25" fmla="*/ 6 h 37"/>
                <a:gd name="T26" fmla="*/ 14 w 22"/>
                <a:gd name="T27" fmla="*/ 7 h 37"/>
                <a:gd name="T28" fmla="*/ 20 w 22"/>
                <a:gd name="T29" fmla="*/ 29 h 37"/>
                <a:gd name="T30" fmla="*/ 18 w 22"/>
                <a:gd name="T31" fmla="*/ 34 h 37"/>
                <a:gd name="T32" fmla="*/ 20 w 22"/>
                <a:gd name="T33" fmla="*/ 36 h 37"/>
                <a:gd name="T34" fmla="*/ 21 w 22"/>
                <a:gd name="T35" fmla="*/ 33 h 37"/>
                <a:gd name="T36" fmla="*/ 22 w 22"/>
                <a:gd name="T37" fmla="*/ 31 h 37"/>
                <a:gd name="T38" fmla="*/ 15 w 22"/>
                <a:gd name="T39" fmla="*/ 8 h 37"/>
                <a:gd name="T40" fmla="*/ 17 w 22"/>
                <a:gd name="T41" fmla="*/ 6 h 37"/>
                <a:gd name="T42" fmla="*/ 13 w 22"/>
                <a:gd name="T43" fmla="*/ 4 h 37"/>
                <a:gd name="T44" fmla="*/ 12 w 22"/>
                <a:gd name="T45" fmla="*/ 0 h 37"/>
                <a:gd name="T46" fmla="*/ 11 w 22"/>
                <a:gd name="T47" fmla="*/ 1 h 37"/>
                <a:gd name="T48" fmla="*/ 0 w 22"/>
                <a:gd name="T49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" h="37">
                  <a:moveTo>
                    <a:pt x="0" y="4"/>
                  </a:moveTo>
                  <a:cubicBezTo>
                    <a:pt x="2" y="20"/>
                    <a:pt x="2" y="20"/>
                    <a:pt x="2" y="20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32"/>
                    <a:pt x="1" y="35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6"/>
                    <a:pt x="5" y="22"/>
                    <a:pt x="5" y="21"/>
                  </a:cubicBezTo>
                  <a:cubicBezTo>
                    <a:pt x="6" y="19"/>
                    <a:pt x="11" y="11"/>
                    <a:pt x="11" y="1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8" y="9"/>
                    <a:pt x="3" y="4"/>
                    <a:pt x="3" y="4"/>
                  </a:cubicBezTo>
                  <a:cubicBezTo>
                    <a:pt x="4" y="2"/>
                    <a:pt x="12" y="2"/>
                    <a:pt x="12" y="2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7"/>
                    <a:pt x="20" y="28"/>
                    <a:pt x="20" y="29"/>
                  </a:cubicBezTo>
                  <a:cubicBezTo>
                    <a:pt x="20" y="30"/>
                    <a:pt x="18" y="34"/>
                    <a:pt x="18" y="34"/>
                  </a:cubicBezTo>
                  <a:cubicBezTo>
                    <a:pt x="18" y="34"/>
                    <a:pt x="19" y="35"/>
                    <a:pt x="20" y="36"/>
                  </a:cubicBezTo>
                  <a:cubicBezTo>
                    <a:pt x="21" y="35"/>
                    <a:pt x="21" y="34"/>
                    <a:pt x="21" y="33"/>
                  </a:cubicBezTo>
                  <a:cubicBezTo>
                    <a:pt x="21" y="32"/>
                    <a:pt x="21" y="31"/>
                    <a:pt x="22" y="31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" y="2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41" name="Freeform 238"/>
            <p:cNvSpPr/>
            <p:nvPr/>
          </p:nvSpPr>
          <p:spPr bwMode="auto">
            <a:xfrm>
              <a:off x="-1268412" y="3474622"/>
              <a:ext cx="63500" cy="120650"/>
            </a:xfrm>
            <a:custGeom>
              <a:avLst/>
              <a:gdLst>
                <a:gd name="T0" fmla="*/ 10 w 17"/>
                <a:gd name="T1" fmla="*/ 30 h 32"/>
                <a:gd name="T2" fmla="*/ 17 w 17"/>
                <a:gd name="T3" fmla="*/ 6 h 32"/>
                <a:gd name="T4" fmla="*/ 15 w 17"/>
                <a:gd name="T5" fmla="*/ 7 h 32"/>
                <a:gd name="T6" fmla="*/ 10 w 17"/>
                <a:gd name="T7" fmla="*/ 19 h 32"/>
                <a:gd name="T8" fmla="*/ 6 w 17"/>
                <a:gd name="T9" fmla="*/ 27 h 32"/>
                <a:gd name="T10" fmla="*/ 5 w 17"/>
                <a:gd name="T11" fmla="*/ 22 h 32"/>
                <a:gd name="T12" fmla="*/ 6 w 17"/>
                <a:gd name="T13" fmla="*/ 7 h 32"/>
                <a:gd name="T14" fmla="*/ 6 w 17"/>
                <a:gd name="T15" fmla="*/ 2 h 32"/>
                <a:gd name="T16" fmla="*/ 5 w 17"/>
                <a:gd name="T17" fmla="*/ 0 h 32"/>
                <a:gd name="T18" fmla="*/ 1 w 17"/>
                <a:gd name="T19" fmla="*/ 7 h 32"/>
                <a:gd name="T20" fmla="*/ 3 w 17"/>
                <a:gd name="T21" fmla="*/ 9 h 32"/>
                <a:gd name="T22" fmla="*/ 0 w 17"/>
                <a:gd name="T23" fmla="*/ 29 h 32"/>
                <a:gd name="T24" fmla="*/ 10 w 17"/>
                <a:gd name="T25" fmla="*/ 3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32">
                  <a:moveTo>
                    <a:pt x="10" y="30"/>
                  </a:moveTo>
                  <a:cubicBezTo>
                    <a:pt x="10" y="30"/>
                    <a:pt x="14" y="14"/>
                    <a:pt x="17" y="6"/>
                  </a:cubicBezTo>
                  <a:cubicBezTo>
                    <a:pt x="16" y="7"/>
                    <a:pt x="15" y="7"/>
                    <a:pt x="15" y="7"/>
                  </a:cubicBezTo>
                  <a:cubicBezTo>
                    <a:pt x="15" y="7"/>
                    <a:pt x="10" y="16"/>
                    <a:pt x="10" y="19"/>
                  </a:cubicBezTo>
                  <a:cubicBezTo>
                    <a:pt x="9" y="22"/>
                    <a:pt x="6" y="27"/>
                    <a:pt x="6" y="27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22"/>
                    <a:pt x="7" y="9"/>
                    <a:pt x="6" y="7"/>
                  </a:cubicBezTo>
                  <a:cubicBezTo>
                    <a:pt x="6" y="6"/>
                    <a:pt x="6" y="2"/>
                    <a:pt x="6" y="2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3"/>
                    <a:pt x="1" y="7"/>
                    <a:pt x="1" y="7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7" y="32"/>
                    <a:pt x="10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42" name="Freeform 239"/>
            <p:cNvSpPr/>
            <p:nvPr/>
          </p:nvSpPr>
          <p:spPr bwMode="auto">
            <a:xfrm>
              <a:off x="-1309687" y="3317459"/>
              <a:ext cx="123825" cy="195263"/>
            </a:xfrm>
            <a:custGeom>
              <a:avLst/>
              <a:gdLst>
                <a:gd name="T0" fmla="*/ 20 w 33"/>
                <a:gd name="T1" fmla="*/ 24 h 52"/>
                <a:gd name="T2" fmla="*/ 21 w 33"/>
                <a:gd name="T3" fmla="*/ 6 h 52"/>
                <a:gd name="T4" fmla="*/ 16 w 33"/>
                <a:gd name="T5" fmla="*/ 1 h 52"/>
                <a:gd name="T6" fmla="*/ 13 w 33"/>
                <a:gd name="T7" fmla="*/ 9 h 52"/>
                <a:gd name="T8" fmla="*/ 2 w 33"/>
                <a:gd name="T9" fmla="*/ 29 h 52"/>
                <a:gd name="T10" fmla="*/ 11 w 33"/>
                <a:gd name="T11" fmla="*/ 42 h 52"/>
                <a:gd name="T12" fmla="*/ 27 w 33"/>
                <a:gd name="T13" fmla="*/ 52 h 52"/>
                <a:gd name="T14" fmla="*/ 32 w 33"/>
                <a:gd name="T15" fmla="*/ 44 h 52"/>
                <a:gd name="T16" fmla="*/ 27 w 33"/>
                <a:gd name="T17" fmla="*/ 40 h 52"/>
                <a:gd name="T18" fmla="*/ 17 w 33"/>
                <a:gd name="T19" fmla="*/ 29 h 52"/>
                <a:gd name="T20" fmla="*/ 17 w 33"/>
                <a:gd name="T21" fmla="*/ 26 h 52"/>
                <a:gd name="T22" fmla="*/ 20 w 33"/>
                <a:gd name="T23" fmla="*/ 2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52">
                  <a:moveTo>
                    <a:pt x="20" y="24"/>
                  </a:moveTo>
                  <a:cubicBezTo>
                    <a:pt x="20" y="24"/>
                    <a:pt x="25" y="12"/>
                    <a:pt x="21" y="6"/>
                  </a:cubicBezTo>
                  <a:cubicBezTo>
                    <a:pt x="18" y="0"/>
                    <a:pt x="16" y="1"/>
                    <a:pt x="16" y="1"/>
                  </a:cubicBezTo>
                  <a:cubicBezTo>
                    <a:pt x="16" y="1"/>
                    <a:pt x="13" y="8"/>
                    <a:pt x="13" y="9"/>
                  </a:cubicBezTo>
                  <a:cubicBezTo>
                    <a:pt x="12" y="9"/>
                    <a:pt x="0" y="23"/>
                    <a:pt x="2" y="29"/>
                  </a:cubicBezTo>
                  <a:cubicBezTo>
                    <a:pt x="2" y="29"/>
                    <a:pt x="7" y="40"/>
                    <a:pt x="11" y="42"/>
                  </a:cubicBezTo>
                  <a:cubicBezTo>
                    <a:pt x="15" y="44"/>
                    <a:pt x="23" y="51"/>
                    <a:pt x="27" y="52"/>
                  </a:cubicBezTo>
                  <a:cubicBezTo>
                    <a:pt x="27" y="52"/>
                    <a:pt x="33" y="48"/>
                    <a:pt x="32" y="44"/>
                  </a:cubicBezTo>
                  <a:cubicBezTo>
                    <a:pt x="32" y="44"/>
                    <a:pt x="30" y="43"/>
                    <a:pt x="27" y="40"/>
                  </a:cubicBezTo>
                  <a:cubicBezTo>
                    <a:pt x="24" y="37"/>
                    <a:pt x="18" y="31"/>
                    <a:pt x="17" y="29"/>
                  </a:cubicBezTo>
                  <a:cubicBezTo>
                    <a:pt x="15" y="28"/>
                    <a:pt x="15" y="28"/>
                    <a:pt x="17" y="26"/>
                  </a:cubicBezTo>
                  <a:cubicBezTo>
                    <a:pt x="20" y="24"/>
                    <a:pt x="20" y="24"/>
                    <a:pt x="20" y="24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43" name="Freeform 240"/>
            <p:cNvSpPr/>
            <p:nvPr/>
          </p:nvSpPr>
          <p:spPr bwMode="auto">
            <a:xfrm>
              <a:off x="-1309687" y="3322222"/>
              <a:ext cx="115888" cy="190500"/>
            </a:xfrm>
            <a:custGeom>
              <a:avLst/>
              <a:gdLst>
                <a:gd name="T0" fmla="*/ 24 w 31"/>
                <a:gd name="T1" fmla="*/ 45 h 51"/>
                <a:gd name="T2" fmla="*/ 21 w 31"/>
                <a:gd name="T3" fmla="*/ 42 h 51"/>
                <a:gd name="T4" fmla="*/ 19 w 31"/>
                <a:gd name="T5" fmla="*/ 37 h 51"/>
                <a:gd name="T6" fmla="*/ 13 w 31"/>
                <a:gd name="T7" fmla="*/ 34 h 51"/>
                <a:gd name="T8" fmla="*/ 7 w 31"/>
                <a:gd name="T9" fmla="*/ 30 h 51"/>
                <a:gd name="T10" fmla="*/ 8 w 31"/>
                <a:gd name="T11" fmla="*/ 31 h 51"/>
                <a:gd name="T12" fmla="*/ 14 w 31"/>
                <a:gd name="T13" fmla="*/ 30 h 51"/>
                <a:gd name="T14" fmla="*/ 6 w 31"/>
                <a:gd name="T15" fmla="*/ 28 h 51"/>
                <a:gd name="T16" fmla="*/ 7 w 31"/>
                <a:gd name="T17" fmla="*/ 27 h 51"/>
                <a:gd name="T18" fmla="*/ 4 w 31"/>
                <a:gd name="T19" fmla="*/ 26 h 51"/>
                <a:gd name="T20" fmla="*/ 15 w 31"/>
                <a:gd name="T21" fmla="*/ 25 h 51"/>
                <a:gd name="T22" fmla="*/ 5 w 31"/>
                <a:gd name="T23" fmla="*/ 22 h 51"/>
                <a:gd name="T24" fmla="*/ 7 w 31"/>
                <a:gd name="T25" fmla="*/ 20 h 51"/>
                <a:gd name="T26" fmla="*/ 7 w 31"/>
                <a:gd name="T27" fmla="*/ 18 h 51"/>
                <a:gd name="T28" fmla="*/ 10 w 31"/>
                <a:gd name="T29" fmla="*/ 18 h 51"/>
                <a:gd name="T30" fmla="*/ 8 w 31"/>
                <a:gd name="T31" fmla="*/ 17 h 51"/>
                <a:gd name="T32" fmla="*/ 16 w 31"/>
                <a:gd name="T33" fmla="*/ 15 h 51"/>
                <a:gd name="T34" fmla="*/ 12 w 31"/>
                <a:gd name="T35" fmla="*/ 12 h 51"/>
                <a:gd name="T36" fmla="*/ 17 w 31"/>
                <a:gd name="T37" fmla="*/ 13 h 51"/>
                <a:gd name="T38" fmla="*/ 14 w 31"/>
                <a:gd name="T39" fmla="*/ 10 h 51"/>
                <a:gd name="T40" fmla="*/ 15 w 31"/>
                <a:gd name="T41" fmla="*/ 7 h 51"/>
                <a:gd name="T42" fmla="*/ 18 w 31"/>
                <a:gd name="T43" fmla="*/ 3 h 51"/>
                <a:gd name="T44" fmla="*/ 17 w 31"/>
                <a:gd name="T45" fmla="*/ 0 h 51"/>
                <a:gd name="T46" fmla="*/ 16 w 31"/>
                <a:gd name="T47" fmla="*/ 0 h 51"/>
                <a:gd name="T48" fmla="*/ 13 w 31"/>
                <a:gd name="T49" fmla="*/ 8 h 51"/>
                <a:gd name="T50" fmla="*/ 2 w 31"/>
                <a:gd name="T51" fmla="*/ 28 h 51"/>
                <a:gd name="T52" fmla="*/ 11 w 31"/>
                <a:gd name="T53" fmla="*/ 41 h 51"/>
                <a:gd name="T54" fmla="*/ 27 w 31"/>
                <a:gd name="T55" fmla="*/ 51 h 51"/>
                <a:gd name="T56" fmla="*/ 31 w 31"/>
                <a:gd name="T57" fmla="*/ 47 h 51"/>
                <a:gd name="T58" fmla="*/ 24 w 31"/>
                <a:gd name="T59" fmla="*/ 4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" h="51">
                  <a:moveTo>
                    <a:pt x="24" y="45"/>
                  </a:moveTo>
                  <a:cubicBezTo>
                    <a:pt x="24" y="45"/>
                    <a:pt x="21" y="43"/>
                    <a:pt x="21" y="42"/>
                  </a:cubicBezTo>
                  <a:cubicBezTo>
                    <a:pt x="20" y="42"/>
                    <a:pt x="19" y="37"/>
                    <a:pt x="19" y="37"/>
                  </a:cubicBezTo>
                  <a:cubicBezTo>
                    <a:pt x="19" y="37"/>
                    <a:pt x="15" y="34"/>
                    <a:pt x="13" y="34"/>
                  </a:cubicBezTo>
                  <a:cubicBezTo>
                    <a:pt x="10" y="35"/>
                    <a:pt x="4" y="29"/>
                    <a:pt x="7" y="30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11" y="32"/>
                    <a:pt x="14" y="30"/>
                    <a:pt x="14" y="30"/>
                  </a:cubicBezTo>
                  <a:cubicBezTo>
                    <a:pt x="14" y="30"/>
                    <a:pt x="7" y="29"/>
                    <a:pt x="6" y="28"/>
                  </a:cubicBezTo>
                  <a:cubicBezTo>
                    <a:pt x="5" y="28"/>
                    <a:pt x="7" y="27"/>
                    <a:pt x="7" y="27"/>
                  </a:cubicBezTo>
                  <a:cubicBezTo>
                    <a:pt x="6" y="27"/>
                    <a:pt x="4" y="26"/>
                    <a:pt x="4" y="26"/>
                  </a:cubicBezTo>
                  <a:cubicBezTo>
                    <a:pt x="6" y="23"/>
                    <a:pt x="15" y="25"/>
                    <a:pt x="15" y="25"/>
                  </a:cubicBezTo>
                  <a:cubicBezTo>
                    <a:pt x="14" y="23"/>
                    <a:pt x="7" y="22"/>
                    <a:pt x="5" y="22"/>
                  </a:cubicBezTo>
                  <a:cubicBezTo>
                    <a:pt x="6" y="21"/>
                    <a:pt x="8" y="20"/>
                    <a:pt x="7" y="20"/>
                  </a:cubicBezTo>
                  <a:cubicBezTo>
                    <a:pt x="6" y="20"/>
                    <a:pt x="7" y="18"/>
                    <a:pt x="7" y="18"/>
                  </a:cubicBezTo>
                  <a:cubicBezTo>
                    <a:pt x="8" y="17"/>
                    <a:pt x="10" y="18"/>
                    <a:pt x="10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6"/>
                    <a:pt x="16" y="15"/>
                    <a:pt x="16" y="15"/>
                  </a:cubicBezTo>
                  <a:cubicBezTo>
                    <a:pt x="15" y="14"/>
                    <a:pt x="12" y="12"/>
                    <a:pt x="12" y="12"/>
                  </a:cubicBezTo>
                  <a:cubicBezTo>
                    <a:pt x="14" y="11"/>
                    <a:pt x="17" y="13"/>
                    <a:pt x="17" y="13"/>
                  </a:cubicBezTo>
                  <a:cubicBezTo>
                    <a:pt x="17" y="13"/>
                    <a:pt x="14" y="10"/>
                    <a:pt x="14" y="10"/>
                  </a:cubicBezTo>
                  <a:cubicBezTo>
                    <a:pt x="14" y="10"/>
                    <a:pt x="15" y="8"/>
                    <a:pt x="15" y="7"/>
                  </a:cubicBezTo>
                  <a:cubicBezTo>
                    <a:pt x="15" y="5"/>
                    <a:pt x="18" y="3"/>
                    <a:pt x="18" y="3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3" y="7"/>
                    <a:pt x="13" y="8"/>
                  </a:cubicBezTo>
                  <a:cubicBezTo>
                    <a:pt x="12" y="8"/>
                    <a:pt x="0" y="22"/>
                    <a:pt x="2" y="28"/>
                  </a:cubicBezTo>
                  <a:cubicBezTo>
                    <a:pt x="2" y="28"/>
                    <a:pt x="7" y="39"/>
                    <a:pt x="11" y="41"/>
                  </a:cubicBezTo>
                  <a:cubicBezTo>
                    <a:pt x="15" y="43"/>
                    <a:pt x="23" y="50"/>
                    <a:pt x="27" y="51"/>
                  </a:cubicBezTo>
                  <a:cubicBezTo>
                    <a:pt x="27" y="51"/>
                    <a:pt x="29" y="49"/>
                    <a:pt x="31" y="47"/>
                  </a:cubicBezTo>
                  <a:cubicBezTo>
                    <a:pt x="29" y="46"/>
                    <a:pt x="24" y="45"/>
                    <a:pt x="24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44" name="Freeform 241"/>
            <p:cNvSpPr>
              <a:spLocks noEditPoints="1"/>
            </p:cNvSpPr>
            <p:nvPr/>
          </p:nvSpPr>
          <p:spPr bwMode="auto">
            <a:xfrm>
              <a:off x="-1200150" y="3220622"/>
              <a:ext cx="66675" cy="85725"/>
            </a:xfrm>
            <a:custGeom>
              <a:avLst/>
              <a:gdLst>
                <a:gd name="T0" fmla="*/ 17 w 18"/>
                <a:gd name="T1" fmla="*/ 14 h 23"/>
                <a:gd name="T2" fmla="*/ 17 w 18"/>
                <a:gd name="T3" fmla="*/ 13 h 23"/>
                <a:gd name="T4" fmla="*/ 17 w 18"/>
                <a:gd name="T5" fmla="*/ 13 h 23"/>
                <a:gd name="T6" fmla="*/ 17 w 18"/>
                <a:gd name="T7" fmla="*/ 11 h 23"/>
                <a:gd name="T8" fmla="*/ 17 w 18"/>
                <a:gd name="T9" fmla="*/ 11 h 23"/>
                <a:gd name="T10" fmla="*/ 17 w 18"/>
                <a:gd name="T11" fmla="*/ 11 h 23"/>
                <a:gd name="T12" fmla="*/ 17 w 18"/>
                <a:gd name="T13" fmla="*/ 11 h 23"/>
                <a:gd name="T14" fmla="*/ 17 w 18"/>
                <a:gd name="T15" fmla="*/ 11 h 23"/>
                <a:gd name="T16" fmla="*/ 17 w 18"/>
                <a:gd name="T17" fmla="*/ 10 h 23"/>
                <a:gd name="T18" fmla="*/ 17 w 18"/>
                <a:gd name="T19" fmla="*/ 10 h 23"/>
                <a:gd name="T20" fmla="*/ 17 w 18"/>
                <a:gd name="T21" fmla="*/ 10 h 23"/>
                <a:gd name="T22" fmla="*/ 17 w 18"/>
                <a:gd name="T23" fmla="*/ 10 h 23"/>
                <a:gd name="T24" fmla="*/ 17 w 18"/>
                <a:gd name="T25" fmla="*/ 10 h 23"/>
                <a:gd name="T26" fmla="*/ 17 w 18"/>
                <a:gd name="T27" fmla="*/ 10 h 23"/>
                <a:gd name="T28" fmla="*/ 17 w 18"/>
                <a:gd name="T29" fmla="*/ 9 h 23"/>
                <a:gd name="T30" fmla="*/ 17 w 18"/>
                <a:gd name="T31" fmla="*/ 5 h 23"/>
                <a:gd name="T32" fmla="*/ 13 w 18"/>
                <a:gd name="T33" fmla="*/ 1 h 23"/>
                <a:gd name="T34" fmla="*/ 12 w 18"/>
                <a:gd name="T35" fmla="*/ 5 h 23"/>
                <a:gd name="T36" fmla="*/ 8 w 18"/>
                <a:gd name="T37" fmla="*/ 0 h 23"/>
                <a:gd name="T38" fmla="*/ 3 w 18"/>
                <a:gd name="T39" fmla="*/ 4 h 23"/>
                <a:gd name="T40" fmla="*/ 3 w 18"/>
                <a:gd name="T41" fmla="*/ 10 h 23"/>
                <a:gd name="T42" fmla="*/ 2 w 18"/>
                <a:gd name="T43" fmla="*/ 10 h 23"/>
                <a:gd name="T44" fmla="*/ 3 w 18"/>
                <a:gd name="T45" fmla="*/ 15 h 23"/>
                <a:gd name="T46" fmla="*/ 4 w 18"/>
                <a:gd name="T47" fmla="*/ 16 h 23"/>
                <a:gd name="T48" fmla="*/ 8 w 18"/>
                <a:gd name="T49" fmla="*/ 22 h 23"/>
                <a:gd name="T50" fmla="*/ 13 w 18"/>
                <a:gd name="T51" fmla="*/ 23 h 23"/>
                <a:gd name="T52" fmla="*/ 14 w 18"/>
                <a:gd name="T53" fmla="*/ 22 h 23"/>
                <a:gd name="T54" fmla="*/ 14 w 18"/>
                <a:gd name="T55" fmla="*/ 22 h 23"/>
                <a:gd name="T56" fmla="*/ 16 w 18"/>
                <a:gd name="T57" fmla="*/ 18 h 23"/>
                <a:gd name="T58" fmla="*/ 17 w 18"/>
                <a:gd name="T59" fmla="*/ 14 h 23"/>
                <a:gd name="T60" fmla="*/ 10 w 18"/>
                <a:gd name="T61" fmla="*/ 21 h 23"/>
                <a:gd name="T62" fmla="*/ 8 w 18"/>
                <a:gd name="T63" fmla="*/ 16 h 23"/>
                <a:gd name="T64" fmla="*/ 9 w 18"/>
                <a:gd name="T65" fmla="*/ 15 h 23"/>
                <a:gd name="T66" fmla="*/ 8 w 18"/>
                <a:gd name="T67" fmla="*/ 15 h 23"/>
                <a:gd name="T68" fmla="*/ 6 w 18"/>
                <a:gd name="T69" fmla="*/ 12 h 23"/>
                <a:gd name="T70" fmla="*/ 7 w 18"/>
                <a:gd name="T71" fmla="*/ 12 h 23"/>
                <a:gd name="T72" fmla="*/ 8 w 18"/>
                <a:gd name="T73" fmla="*/ 9 h 23"/>
                <a:gd name="T74" fmla="*/ 8 w 18"/>
                <a:gd name="T75" fmla="*/ 8 h 23"/>
                <a:gd name="T76" fmla="*/ 12 w 18"/>
                <a:gd name="T77" fmla="*/ 6 h 23"/>
                <a:gd name="T78" fmla="*/ 16 w 18"/>
                <a:gd name="T79" fmla="*/ 9 h 23"/>
                <a:gd name="T80" fmla="*/ 16 w 18"/>
                <a:gd name="T81" fmla="*/ 10 h 23"/>
                <a:gd name="T82" fmla="*/ 17 w 18"/>
                <a:gd name="T83" fmla="*/ 14 h 23"/>
                <a:gd name="T84" fmla="*/ 14 w 18"/>
                <a:gd name="T85" fmla="*/ 21 h 23"/>
                <a:gd name="T86" fmla="*/ 10 w 18"/>
                <a:gd name="T87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" h="23">
                  <a:moveTo>
                    <a:pt x="17" y="14"/>
                  </a:move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2"/>
                    <a:pt x="17" y="11"/>
                    <a:pt x="17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9"/>
                    <a:pt x="17" y="9"/>
                  </a:cubicBezTo>
                  <a:cubicBezTo>
                    <a:pt x="17" y="9"/>
                    <a:pt x="17" y="6"/>
                    <a:pt x="17" y="5"/>
                  </a:cubicBezTo>
                  <a:cubicBezTo>
                    <a:pt x="17" y="4"/>
                    <a:pt x="15" y="2"/>
                    <a:pt x="13" y="1"/>
                  </a:cubicBezTo>
                  <a:cubicBezTo>
                    <a:pt x="13" y="2"/>
                    <a:pt x="12" y="4"/>
                    <a:pt x="12" y="5"/>
                  </a:cubicBezTo>
                  <a:cubicBezTo>
                    <a:pt x="11" y="4"/>
                    <a:pt x="8" y="2"/>
                    <a:pt x="8" y="0"/>
                  </a:cubicBezTo>
                  <a:cubicBezTo>
                    <a:pt x="6" y="1"/>
                    <a:pt x="4" y="3"/>
                    <a:pt x="3" y="4"/>
                  </a:cubicBezTo>
                  <a:cubicBezTo>
                    <a:pt x="2" y="5"/>
                    <a:pt x="3" y="10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11"/>
                    <a:pt x="2" y="15"/>
                    <a:pt x="3" y="15"/>
                  </a:cubicBezTo>
                  <a:cubicBezTo>
                    <a:pt x="3" y="16"/>
                    <a:pt x="4" y="16"/>
                    <a:pt x="4" y="16"/>
                  </a:cubicBezTo>
                  <a:cubicBezTo>
                    <a:pt x="4" y="16"/>
                    <a:pt x="7" y="21"/>
                    <a:pt x="8" y="22"/>
                  </a:cubicBezTo>
                  <a:cubicBezTo>
                    <a:pt x="9" y="23"/>
                    <a:pt x="13" y="22"/>
                    <a:pt x="13" y="23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4" y="22"/>
                    <a:pt x="16" y="19"/>
                    <a:pt x="16" y="18"/>
                  </a:cubicBezTo>
                  <a:cubicBezTo>
                    <a:pt x="17" y="18"/>
                    <a:pt x="18" y="16"/>
                    <a:pt x="17" y="14"/>
                  </a:cubicBezTo>
                  <a:close/>
                  <a:moveTo>
                    <a:pt x="10" y="21"/>
                  </a:moveTo>
                  <a:cubicBezTo>
                    <a:pt x="9" y="20"/>
                    <a:pt x="8" y="16"/>
                    <a:pt x="8" y="16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7" y="14"/>
                    <a:pt x="6" y="12"/>
                    <a:pt x="6" y="12"/>
                  </a:cubicBezTo>
                  <a:cubicBezTo>
                    <a:pt x="6" y="11"/>
                    <a:pt x="7" y="12"/>
                    <a:pt x="7" y="12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8" y="8"/>
                    <a:pt x="11" y="7"/>
                    <a:pt x="12" y="6"/>
                  </a:cubicBezTo>
                  <a:cubicBezTo>
                    <a:pt x="16" y="8"/>
                    <a:pt x="16" y="9"/>
                    <a:pt x="16" y="9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1"/>
                    <a:pt x="17" y="13"/>
                    <a:pt x="17" y="14"/>
                  </a:cubicBezTo>
                  <a:cubicBezTo>
                    <a:pt x="16" y="18"/>
                    <a:pt x="14" y="21"/>
                    <a:pt x="14" y="21"/>
                  </a:cubicBezTo>
                  <a:cubicBezTo>
                    <a:pt x="14" y="21"/>
                    <a:pt x="12" y="22"/>
                    <a:pt x="10" y="21"/>
                  </a:cubicBez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445" name="Freeform 242"/>
            <p:cNvSpPr/>
            <p:nvPr/>
          </p:nvSpPr>
          <p:spPr bwMode="auto">
            <a:xfrm>
              <a:off x="-1196975" y="3215859"/>
              <a:ext cx="66675" cy="57150"/>
            </a:xfrm>
            <a:custGeom>
              <a:avLst/>
              <a:gdLst>
                <a:gd name="T0" fmla="*/ 2 w 18"/>
                <a:gd name="T1" fmla="*/ 11 h 15"/>
                <a:gd name="T2" fmla="*/ 3 w 18"/>
                <a:gd name="T3" fmla="*/ 15 h 15"/>
                <a:gd name="T4" fmla="*/ 4 w 18"/>
                <a:gd name="T5" fmla="*/ 15 h 15"/>
                <a:gd name="T6" fmla="*/ 4 w 18"/>
                <a:gd name="T7" fmla="*/ 12 h 15"/>
                <a:gd name="T8" fmla="*/ 7 w 18"/>
                <a:gd name="T9" fmla="*/ 8 h 15"/>
                <a:gd name="T10" fmla="*/ 12 w 18"/>
                <a:gd name="T11" fmla="*/ 7 h 15"/>
                <a:gd name="T12" fmla="*/ 16 w 18"/>
                <a:gd name="T13" fmla="*/ 9 h 15"/>
                <a:gd name="T14" fmla="*/ 16 w 18"/>
                <a:gd name="T15" fmla="*/ 11 h 15"/>
                <a:gd name="T16" fmla="*/ 17 w 18"/>
                <a:gd name="T17" fmla="*/ 10 h 15"/>
                <a:gd name="T18" fmla="*/ 17 w 18"/>
                <a:gd name="T19" fmla="*/ 5 h 15"/>
                <a:gd name="T20" fmla="*/ 11 w 18"/>
                <a:gd name="T21" fmla="*/ 0 h 15"/>
                <a:gd name="T22" fmla="*/ 9 w 18"/>
                <a:gd name="T23" fmla="*/ 0 h 15"/>
                <a:gd name="T24" fmla="*/ 7 w 18"/>
                <a:gd name="T25" fmla="*/ 0 h 15"/>
                <a:gd name="T26" fmla="*/ 0 w 18"/>
                <a:gd name="T27" fmla="*/ 5 h 15"/>
                <a:gd name="T28" fmla="*/ 0 w 18"/>
                <a:gd name="T29" fmla="*/ 11 h 15"/>
                <a:gd name="T30" fmla="*/ 2 w 18"/>
                <a:gd name="T31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" h="15">
                  <a:moveTo>
                    <a:pt x="2" y="11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6" y="9"/>
                    <a:pt x="7" y="8"/>
                  </a:cubicBezTo>
                  <a:cubicBezTo>
                    <a:pt x="7" y="8"/>
                    <a:pt x="10" y="7"/>
                    <a:pt x="12" y="7"/>
                  </a:cubicBezTo>
                  <a:cubicBezTo>
                    <a:pt x="12" y="7"/>
                    <a:pt x="15" y="9"/>
                    <a:pt x="16" y="9"/>
                  </a:cubicBezTo>
                  <a:cubicBezTo>
                    <a:pt x="16" y="9"/>
                    <a:pt x="16" y="11"/>
                    <a:pt x="16" y="11"/>
                  </a:cubicBezTo>
                  <a:cubicBezTo>
                    <a:pt x="16" y="11"/>
                    <a:pt x="16" y="11"/>
                    <a:pt x="17" y="10"/>
                  </a:cubicBezTo>
                  <a:cubicBezTo>
                    <a:pt x="18" y="9"/>
                    <a:pt x="17" y="6"/>
                    <a:pt x="17" y="5"/>
                  </a:cubicBezTo>
                  <a:cubicBezTo>
                    <a:pt x="17" y="4"/>
                    <a:pt x="13" y="0"/>
                    <a:pt x="1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8" y="0"/>
                    <a:pt x="7" y="0"/>
                  </a:cubicBezTo>
                  <a:cubicBezTo>
                    <a:pt x="5" y="0"/>
                    <a:pt x="0" y="4"/>
                    <a:pt x="0" y="5"/>
                  </a:cubicBezTo>
                  <a:cubicBezTo>
                    <a:pt x="0" y="6"/>
                    <a:pt x="0" y="6"/>
                    <a:pt x="0" y="11"/>
                  </a:cubicBezTo>
                  <a:lnTo>
                    <a:pt x="2" y="11"/>
                  </a:ln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59055" y="67945"/>
            <a:ext cx="30245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3.</a:t>
            </a: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明确抓手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十字星 32"/>
          <p:cNvSpPr/>
          <p:nvPr/>
        </p:nvSpPr>
        <p:spPr>
          <a:xfrm>
            <a:off x="1471861" y="1193969"/>
            <a:ext cx="5866930" cy="5238431"/>
          </a:xfrm>
          <a:prstGeom prst="star4">
            <a:avLst>
              <a:gd name="adj" fmla="val 46826"/>
            </a:avLst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2883356" y="1229562"/>
            <a:ext cx="3053002" cy="2217365"/>
            <a:chOff x="2743134" y="979054"/>
            <a:chExt cx="3883211" cy="2820337"/>
          </a:xfrm>
        </p:grpSpPr>
        <p:sp>
          <p:nvSpPr>
            <p:cNvPr id="35" name="泪滴形 1"/>
            <p:cNvSpPr/>
            <p:nvPr/>
          </p:nvSpPr>
          <p:spPr>
            <a:xfrm rot="7150767">
              <a:off x="2739863" y="982325"/>
              <a:ext cx="2820335" cy="2813794"/>
            </a:xfrm>
            <a:custGeom>
              <a:avLst/>
              <a:gdLst/>
              <a:ahLst/>
              <a:cxnLst/>
              <a:rect l="l" t="t" r="r" b="b"/>
              <a:pathLst>
                <a:path w="2820335" h="2813794">
                  <a:moveTo>
                    <a:pt x="151019" y="2154312"/>
                  </a:moveTo>
                  <a:cubicBezTo>
                    <a:pt x="57191" y="1981589"/>
                    <a:pt x="2570" y="1784477"/>
                    <a:pt x="0" y="1574905"/>
                  </a:cubicBezTo>
                  <a:lnTo>
                    <a:pt x="2820335" y="0"/>
                  </a:lnTo>
                  <a:cubicBezTo>
                    <a:pt x="2619503" y="517823"/>
                    <a:pt x="2519207" y="1035738"/>
                    <a:pt x="2519207" y="1553654"/>
                  </a:cubicBezTo>
                  <a:cubicBezTo>
                    <a:pt x="2519207" y="2249610"/>
                    <a:pt x="1955023" y="2813794"/>
                    <a:pt x="1259067" y="2813794"/>
                  </a:cubicBezTo>
                  <a:cubicBezTo>
                    <a:pt x="780597" y="2813794"/>
                    <a:pt x="364410" y="2547129"/>
                    <a:pt x="151019" y="2154312"/>
                  </a:cubicBezTo>
                  <a:close/>
                </a:path>
              </a:pathLst>
            </a:cu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泪滴形 1"/>
            <p:cNvSpPr/>
            <p:nvPr/>
          </p:nvSpPr>
          <p:spPr>
            <a:xfrm rot="14449233" flipH="1">
              <a:off x="3809280" y="982327"/>
              <a:ext cx="2820335" cy="2813794"/>
            </a:xfrm>
            <a:custGeom>
              <a:avLst/>
              <a:gdLst/>
              <a:ahLst/>
              <a:cxnLst/>
              <a:rect l="l" t="t" r="r" b="b"/>
              <a:pathLst>
                <a:path w="2820335" h="2813794">
                  <a:moveTo>
                    <a:pt x="151019" y="2154312"/>
                  </a:moveTo>
                  <a:cubicBezTo>
                    <a:pt x="57191" y="1981589"/>
                    <a:pt x="2570" y="1784477"/>
                    <a:pt x="0" y="1574905"/>
                  </a:cubicBezTo>
                  <a:lnTo>
                    <a:pt x="2820335" y="0"/>
                  </a:lnTo>
                  <a:cubicBezTo>
                    <a:pt x="2619503" y="517823"/>
                    <a:pt x="2519207" y="1035738"/>
                    <a:pt x="2519207" y="1553654"/>
                  </a:cubicBezTo>
                  <a:cubicBezTo>
                    <a:pt x="2519207" y="2249610"/>
                    <a:pt x="1955023" y="2813794"/>
                    <a:pt x="1259067" y="2813794"/>
                  </a:cubicBezTo>
                  <a:cubicBezTo>
                    <a:pt x="780597" y="2813794"/>
                    <a:pt x="364410" y="2547129"/>
                    <a:pt x="151019" y="2154312"/>
                  </a:cubicBezTo>
                  <a:close/>
                </a:path>
              </a:pathLst>
            </a:cu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 rot="16200000">
            <a:off x="1448713" y="2759426"/>
            <a:ext cx="3053002" cy="2217365"/>
            <a:chOff x="2743134" y="979054"/>
            <a:chExt cx="3883211" cy="2820337"/>
          </a:xfrm>
        </p:grpSpPr>
        <p:sp>
          <p:nvSpPr>
            <p:cNvPr id="38" name="泪滴形 1"/>
            <p:cNvSpPr/>
            <p:nvPr/>
          </p:nvSpPr>
          <p:spPr>
            <a:xfrm rot="7150767">
              <a:off x="2739863" y="982325"/>
              <a:ext cx="2820335" cy="2813794"/>
            </a:xfrm>
            <a:custGeom>
              <a:avLst/>
              <a:gdLst/>
              <a:ahLst/>
              <a:cxnLst/>
              <a:rect l="l" t="t" r="r" b="b"/>
              <a:pathLst>
                <a:path w="2820335" h="2813794">
                  <a:moveTo>
                    <a:pt x="151019" y="2154312"/>
                  </a:moveTo>
                  <a:cubicBezTo>
                    <a:pt x="57191" y="1981589"/>
                    <a:pt x="2570" y="1784477"/>
                    <a:pt x="0" y="1574905"/>
                  </a:cubicBezTo>
                  <a:lnTo>
                    <a:pt x="2820335" y="0"/>
                  </a:lnTo>
                  <a:cubicBezTo>
                    <a:pt x="2619503" y="517823"/>
                    <a:pt x="2519207" y="1035738"/>
                    <a:pt x="2519207" y="1553654"/>
                  </a:cubicBezTo>
                  <a:cubicBezTo>
                    <a:pt x="2519207" y="2249610"/>
                    <a:pt x="1955023" y="2813794"/>
                    <a:pt x="1259067" y="2813794"/>
                  </a:cubicBezTo>
                  <a:cubicBezTo>
                    <a:pt x="780597" y="2813794"/>
                    <a:pt x="364410" y="2547129"/>
                    <a:pt x="151019" y="2154312"/>
                  </a:cubicBezTo>
                  <a:close/>
                </a:path>
              </a:pathLst>
            </a:cu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泪滴形 1"/>
            <p:cNvSpPr/>
            <p:nvPr/>
          </p:nvSpPr>
          <p:spPr>
            <a:xfrm rot="14449233" flipH="1">
              <a:off x="3809280" y="982327"/>
              <a:ext cx="2820335" cy="2813794"/>
            </a:xfrm>
            <a:custGeom>
              <a:avLst/>
              <a:gdLst/>
              <a:ahLst/>
              <a:cxnLst/>
              <a:rect l="l" t="t" r="r" b="b"/>
              <a:pathLst>
                <a:path w="2820335" h="2813794">
                  <a:moveTo>
                    <a:pt x="151019" y="2154312"/>
                  </a:moveTo>
                  <a:cubicBezTo>
                    <a:pt x="57191" y="1981589"/>
                    <a:pt x="2570" y="1784477"/>
                    <a:pt x="0" y="1574905"/>
                  </a:cubicBezTo>
                  <a:lnTo>
                    <a:pt x="2820335" y="0"/>
                  </a:lnTo>
                  <a:cubicBezTo>
                    <a:pt x="2619503" y="517823"/>
                    <a:pt x="2519207" y="1035738"/>
                    <a:pt x="2519207" y="1553654"/>
                  </a:cubicBezTo>
                  <a:cubicBezTo>
                    <a:pt x="2519207" y="2249610"/>
                    <a:pt x="1955023" y="2813794"/>
                    <a:pt x="1259067" y="2813794"/>
                  </a:cubicBezTo>
                  <a:cubicBezTo>
                    <a:pt x="780597" y="2813794"/>
                    <a:pt x="364410" y="2547129"/>
                    <a:pt x="151019" y="2154312"/>
                  </a:cubicBezTo>
                  <a:close/>
                </a:path>
              </a:pathLst>
            </a:cu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 rot="5079083">
            <a:off x="4280674" y="2676296"/>
            <a:ext cx="3053002" cy="2217365"/>
            <a:chOff x="2743134" y="979054"/>
            <a:chExt cx="3883211" cy="2820337"/>
          </a:xfrm>
        </p:grpSpPr>
        <p:sp>
          <p:nvSpPr>
            <p:cNvPr id="41" name="泪滴形 1"/>
            <p:cNvSpPr/>
            <p:nvPr/>
          </p:nvSpPr>
          <p:spPr>
            <a:xfrm rot="7150767">
              <a:off x="2739863" y="982325"/>
              <a:ext cx="2820335" cy="2813794"/>
            </a:xfrm>
            <a:custGeom>
              <a:avLst/>
              <a:gdLst/>
              <a:ahLst/>
              <a:cxnLst/>
              <a:rect l="l" t="t" r="r" b="b"/>
              <a:pathLst>
                <a:path w="2820335" h="2813794">
                  <a:moveTo>
                    <a:pt x="151019" y="2154312"/>
                  </a:moveTo>
                  <a:cubicBezTo>
                    <a:pt x="57191" y="1981589"/>
                    <a:pt x="2570" y="1784477"/>
                    <a:pt x="0" y="1574905"/>
                  </a:cubicBezTo>
                  <a:lnTo>
                    <a:pt x="2820335" y="0"/>
                  </a:lnTo>
                  <a:cubicBezTo>
                    <a:pt x="2619503" y="517823"/>
                    <a:pt x="2519207" y="1035738"/>
                    <a:pt x="2519207" y="1553654"/>
                  </a:cubicBezTo>
                  <a:cubicBezTo>
                    <a:pt x="2519207" y="2249610"/>
                    <a:pt x="1955023" y="2813794"/>
                    <a:pt x="1259067" y="2813794"/>
                  </a:cubicBezTo>
                  <a:cubicBezTo>
                    <a:pt x="780597" y="2813794"/>
                    <a:pt x="364410" y="2547129"/>
                    <a:pt x="151019" y="2154312"/>
                  </a:cubicBezTo>
                  <a:close/>
                </a:path>
              </a:pathLst>
            </a:cu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泪滴形 1"/>
            <p:cNvSpPr/>
            <p:nvPr/>
          </p:nvSpPr>
          <p:spPr>
            <a:xfrm rot="14449233" flipH="1">
              <a:off x="3809280" y="982327"/>
              <a:ext cx="2820335" cy="2813794"/>
            </a:xfrm>
            <a:custGeom>
              <a:avLst/>
              <a:gdLst/>
              <a:ahLst/>
              <a:cxnLst/>
              <a:rect l="l" t="t" r="r" b="b"/>
              <a:pathLst>
                <a:path w="2820335" h="2813794">
                  <a:moveTo>
                    <a:pt x="151019" y="2154312"/>
                  </a:moveTo>
                  <a:cubicBezTo>
                    <a:pt x="57191" y="1981589"/>
                    <a:pt x="2570" y="1784477"/>
                    <a:pt x="0" y="1574905"/>
                  </a:cubicBezTo>
                  <a:lnTo>
                    <a:pt x="2820335" y="0"/>
                  </a:lnTo>
                  <a:cubicBezTo>
                    <a:pt x="2619503" y="517823"/>
                    <a:pt x="2519207" y="1035738"/>
                    <a:pt x="2519207" y="1553654"/>
                  </a:cubicBezTo>
                  <a:cubicBezTo>
                    <a:pt x="2519207" y="2249610"/>
                    <a:pt x="1955023" y="2813794"/>
                    <a:pt x="1259067" y="2813794"/>
                  </a:cubicBezTo>
                  <a:cubicBezTo>
                    <a:pt x="780597" y="2813794"/>
                    <a:pt x="364410" y="2547129"/>
                    <a:pt x="151019" y="2154312"/>
                  </a:cubicBezTo>
                  <a:close/>
                </a:path>
              </a:pathLst>
            </a:cu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 flipH="1" flipV="1">
            <a:off x="2894879" y="4183564"/>
            <a:ext cx="3053002" cy="2217365"/>
            <a:chOff x="2743134" y="979054"/>
            <a:chExt cx="3883211" cy="2820337"/>
          </a:xfrm>
        </p:grpSpPr>
        <p:sp>
          <p:nvSpPr>
            <p:cNvPr id="44" name="泪滴形 1"/>
            <p:cNvSpPr/>
            <p:nvPr/>
          </p:nvSpPr>
          <p:spPr>
            <a:xfrm rot="7150767">
              <a:off x="2739863" y="982325"/>
              <a:ext cx="2820335" cy="2813794"/>
            </a:xfrm>
            <a:custGeom>
              <a:avLst/>
              <a:gdLst/>
              <a:ahLst/>
              <a:cxnLst/>
              <a:rect l="l" t="t" r="r" b="b"/>
              <a:pathLst>
                <a:path w="2820335" h="2813794">
                  <a:moveTo>
                    <a:pt x="151019" y="2154312"/>
                  </a:moveTo>
                  <a:cubicBezTo>
                    <a:pt x="57191" y="1981589"/>
                    <a:pt x="2570" y="1784477"/>
                    <a:pt x="0" y="1574905"/>
                  </a:cubicBezTo>
                  <a:lnTo>
                    <a:pt x="2820335" y="0"/>
                  </a:lnTo>
                  <a:cubicBezTo>
                    <a:pt x="2619503" y="517823"/>
                    <a:pt x="2519207" y="1035738"/>
                    <a:pt x="2519207" y="1553654"/>
                  </a:cubicBezTo>
                  <a:cubicBezTo>
                    <a:pt x="2519207" y="2249610"/>
                    <a:pt x="1955023" y="2813794"/>
                    <a:pt x="1259067" y="2813794"/>
                  </a:cubicBezTo>
                  <a:cubicBezTo>
                    <a:pt x="780597" y="2813794"/>
                    <a:pt x="364410" y="2547129"/>
                    <a:pt x="151019" y="2154312"/>
                  </a:cubicBezTo>
                  <a:close/>
                </a:path>
              </a:pathLst>
            </a:cu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泪滴形 1"/>
            <p:cNvSpPr/>
            <p:nvPr/>
          </p:nvSpPr>
          <p:spPr>
            <a:xfrm rot="14449233" flipH="1">
              <a:off x="3809280" y="982327"/>
              <a:ext cx="2820335" cy="2813794"/>
            </a:xfrm>
            <a:custGeom>
              <a:avLst/>
              <a:gdLst/>
              <a:ahLst/>
              <a:cxnLst/>
              <a:rect l="l" t="t" r="r" b="b"/>
              <a:pathLst>
                <a:path w="2820335" h="2813794">
                  <a:moveTo>
                    <a:pt x="151019" y="2154312"/>
                  </a:moveTo>
                  <a:cubicBezTo>
                    <a:pt x="57191" y="1981589"/>
                    <a:pt x="2570" y="1784477"/>
                    <a:pt x="0" y="1574905"/>
                  </a:cubicBezTo>
                  <a:lnTo>
                    <a:pt x="2820335" y="0"/>
                  </a:lnTo>
                  <a:cubicBezTo>
                    <a:pt x="2619503" y="517823"/>
                    <a:pt x="2519207" y="1035738"/>
                    <a:pt x="2519207" y="1553654"/>
                  </a:cubicBezTo>
                  <a:cubicBezTo>
                    <a:pt x="2519207" y="2249610"/>
                    <a:pt x="1955023" y="2813794"/>
                    <a:pt x="1259067" y="2813794"/>
                  </a:cubicBezTo>
                  <a:cubicBezTo>
                    <a:pt x="780597" y="2813794"/>
                    <a:pt x="364410" y="2547129"/>
                    <a:pt x="151019" y="2154312"/>
                  </a:cubicBezTo>
                  <a:close/>
                </a:path>
              </a:pathLst>
            </a:cu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 flipH="1">
            <a:off x="1831901" y="3342812"/>
            <a:ext cx="1818606" cy="262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集体备课</a:t>
            </a:r>
            <a:endParaRPr kumimoji="0" lang="zh-CN" altLang="en-US" sz="1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 flipH="1">
            <a:off x="1687885" y="2871394"/>
            <a:ext cx="1818606" cy="4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备</a:t>
            </a:r>
            <a:endParaRPr kumimoji="0" lang="zh-CN" altLang="en-US" sz="32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 flipH="1">
            <a:off x="5000253" y="3267222"/>
            <a:ext cx="1818606" cy="262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磨课研讨</a:t>
            </a:r>
            <a:endParaRPr kumimoji="0" lang="zh-CN" altLang="en-US" sz="1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 flipH="1">
            <a:off x="4856237" y="2795804"/>
            <a:ext cx="1818606" cy="4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磨</a:t>
            </a:r>
            <a:endParaRPr kumimoji="0" lang="zh-CN" altLang="en-US" sz="32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5197871" y="4355338"/>
            <a:ext cx="1818606" cy="262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教学比武</a:t>
            </a:r>
            <a:endParaRPr kumimoji="0" lang="zh-CN" altLang="en-US" sz="1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flipH="1">
            <a:off x="5053855" y="3883920"/>
            <a:ext cx="1818606" cy="4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5</a:t>
            </a:r>
            <a:r>
              <a:rPr kumimoji="0" lang="zh-CN" altLang="en-US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比</a:t>
            </a:r>
            <a:endParaRPr kumimoji="0" lang="zh-CN" altLang="en-US" sz="32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3416300" y="2167255"/>
            <a:ext cx="1007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相互听课</a:t>
            </a:r>
            <a:endParaRPr kumimoji="0" lang="zh-CN" altLang="en-US" sz="1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2892112" y="1712044"/>
            <a:ext cx="1818606" cy="4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听</a:t>
            </a:r>
            <a:endParaRPr kumimoji="0" lang="zh-CN" altLang="en-US" sz="32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4424189" y="2167340"/>
            <a:ext cx="947121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一课两聊</a:t>
            </a:r>
            <a:endParaRPr kumimoji="0" lang="zh-CN" altLang="en-US" sz="1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 flipH="1">
            <a:off x="4250750" y="1663284"/>
            <a:ext cx="1325567" cy="4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聊</a:t>
            </a:r>
            <a:endParaRPr kumimoji="0" lang="zh-CN" altLang="en-US" sz="32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 flipH="1">
            <a:off x="3083342" y="5437438"/>
            <a:ext cx="1270792" cy="262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树立榜样</a:t>
            </a:r>
            <a:endParaRPr kumimoji="0" lang="zh-CN" altLang="en-US" sz="1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flipH="1">
            <a:off x="3056037" y="4952404"/>
            <a:ext cx="1171983" cy="4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7</a:t>
            </a:r>
            <a:r>
              <a:rPr kumimoji="0" lang="zh-CN" altLang="en-US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树</a:t>
            </a:r>
            <a:endParaRPr kumimoji="0" lang="zh-CN" altLang="en-US" sz="32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 flipH="1">
            <a:off x="4449541" y="5399473"/>
            <a:ext cx="1270792" cy="262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质量分析</a:t>
            </a:r>
            <a:endParaRPr kumimoji="0" lang="zh-CN" altLang="en-US" sz="1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flipH="1">
            <a:off x="4531995" y="4903470"/>
            <a:ext cx="1401445" cy="4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6</a:t>
            </a:r>
            <a:r>
              <a:rPr kumimoji="0" lang="zh-CN" altLang="en-US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析</a:t>
            </a:r>
            <a:endParaRPr kumimoji="0" lang="zh-CN" altLang="en-US" sz="32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 flipH="1">
            <a:off x="1831901" y="4494940"/>
            <a:ext cx="1818606" cy="262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倡导学习</a:t>
            </a:r>
            <a:endParaRPr kumimoji="0" lang="zh-CN" altLang="en-US" sz="1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flipH="1">
            <a:off x="1687885" y="4098666"/>
            <a:ext cx="1818606" cy="485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8</a:t>
            </a:r>
            <a:r>
              <a:rPr kumimoji="0" lang="zh-CN" altLang="en-US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学</a:t>
            </a:r>
            <a:endParaRPr kumimoji="0" lang="zh-CN" altLang="en-US" sz="32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TextBox 62"/>
          <p:cNvSpPr txBox="1"/>
          <p:nvPr/>
        </p:nvSpPr>
        <p:spPr>
          <a:xfrm>
            <a:off x="2723515" y="353060"/>
            <a:ext cx="36131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抓好课堂教学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33154">
            <a:off x="2848361" y="2307575"/>
            <a:ext cx="3174603" cy="513015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33154">
            <a:off x="2940465" y="101200"/>
            <a:ext cx="3187302" cy="51174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24710" y="4424680"/>
            <a:ext cx="22313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cs typeface="宋体" panose="02010600030101010101" pitchFamily="2" charset="-122"/>
              </a:rPr>
              <a:t>实在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宋体" panose="02010600030101010101" pitchFamily="2" charset="-122"/>
                <a:cs typeface="宋体" panose="02010600030101010101" pitchFamily="2" charset="-122"/>
              </a:rPr>
              <a:t>问题即课题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cs typeface="宋体" panose="02010600030101010101" pitchFamily="2" charset="-122"/>
              </a:rPr>
              <a:t>扎实</a:t>
            </a: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宋体" panose="02010600030101010101" pitchFamily="2" charset="-122"/>
                <a:cs typeface="宋体" panose="02010600030101010101" pitchFamily="2" charset="-122"/>
              </a:rPr>
              <a:t>——有计划、有实践、有反思、有成效 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67744" y="3910604"/>
            <a:ext cx="1870696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7E0000"/>
                </a:solidFill>
                <a:effectLst>
                  <a:outerShdw dist="38100" dir="5400000" algn="t" rotWithShape="0">
                    <a:sysClr val="window" lastClr="FFFFFF">
                      <a:alpha val="55000"/>
                    </a:sysClr>
                  </a:outerShdw>
                </a:effectLst>
                <a:uLnTx/>
                <a:uFillTx/>
                <a:latin typeface="Adidas Unity" pitchFamily="2" charset="0"/>
                <a:ea typeface="微软雅黑" panose="020B0503020204020204" charset="-122"/>
                <a:cs typeface="Times New Roman" panose="02020603050405020304" pitchFamily="18" charset="0"/>
              </a:rPr>
              <a:t>二实</a:t>
            </a:r>
            <a:endParaRPr kumimoji="0" lang="zh-CN" altLang="en-US" sz="2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7E0000"/>
              </a:solidFill>
              <a:effectLst>
                <a:outerShdw dist="38100" dir="5400000" algn="t" rotWithShape="0">
                  <a:sysClr val="window" lastClr="FFFFFF">
                    <a:alpha val="55000"/>
                  </a:sysClr>
                </a:outerShdw>
              </a:effectLst>
              <a:uLnTx/>
              <a:uFillTx/>
              <a:latin typeface="Adidas Unity" pitchFamily="2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2374689" y="4384901"/>
            <a:ext cx="1726680" cy="0"/>
          </a:xfrm>
          <a:prstGeom prst="line">
            <a:avLst/>
          </a:prstGeom>
          <a:noFill/>
          <a:ln w="19050" cap="flat" cmpd="sng" algn="ctr">
            <a:solidFill>
              <a:srgbClr val="7E0000"/>
            </a:solidFill>
            <a:prstDash val="sysDot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740730" y="2865281"/>
            <a:ext cx="208823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每一个教研组在一段时间内要有一个主课题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40730" y="2351470"/>
            <a:ext cx="1870696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>
                  <a:outerShdw dist="38100" dir="5400000" algn="t" rotWithShape="0">
                    <a:sysClr val="window" lastClr="FFFFFF">
                      <a:alpha val="55000"/>
                    </a:sysClr>
                  </a:outerShdw>
                </a:effectLst>
                <a:uLnTx/>
                <a:uFillTx/>
                <a:latin typeface="Adidas Unity" pitchFamily="2" charset="0"/>
                <a:ea typeface="微软雅黑" panose="020B0503020204020204" charset="-122"/>
                <a:cs typeface="Times New Roman" panose="02020603050405020304" pitchFamily="18" charset="0"/>
              </a:rPr>
              <a:t>一有</a:t>
            </a:r>
            <a:endParaRPr kumimoji="0" lang="zh-CN" altLang="en-US" sz="2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C0504D">
                  <a:lumMod val="75000"/>
                </a:srgbClr>
              </a:solidFill>
              <a:effectLst>
                <a:outerShdw dist="38100" dir="5400000" algn="t" rotWithShape="0">
                  <a:sysClr val="window" lastClr="FFFFFF">
                    <a:alpha val="55000"/>
                  </a:sysClr>
                </a:outerShdw>
              </a:effectLst>
              <a:uLnTx/>
              <a:uFillTx/>
              <a:latin typeface="Adidas Unity" pitchFamily="2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847675" y="2825767"/>
            <a:ext cx="1726680" cy="0"/>
          </a:xfrm>
          <a:prstGeom prst="line">
            <a:avLst/>
          </a:prstGeom>
          <a:noFill/>
          <a:ln w="19050" cap="flat" cmpd="sng" algn="ctr">
            <a:solidFill>
              <a:srgbClr val="C0504D">
                <a:lumMod val="75000"/>
              </a:srgbClr>
            </a:solidFill>
            <a:prstDash val="sysDot"/>
          </a:ln>
          <a:effectLst/>
        </p:spPr>
      </p:cxnSp>
      <p:sp>
        <p:nvSpPr>
          <p:cNvPr id="2" name="TextBox 62"/>
          <p:cNvSpPr txBox="1"/>
          <p:nvPr/>
        </p:nvSpPr>
        <p:spPr>
          <a:xfrm>
            <a:off x="2869565" y="272415"/>
            <a:ext cx="36131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抓好课题研究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 rot="5400000">
            <a:off x="2707835" y="2551850"/>
            <a:ext cx="3528234" cy="1797744"/>
            <a:chOff x="2100659" y="1884375"/>
            <a:chExt cx="5592604" cy="2849606"/>
          </a:xfrm>
        </p:grpSpPr>
        <p:sp>
          <p:nvSpPr>
            <p:cNvPr id="7" name="Freeform 5"/>
            <p:cNvSpPr/>
            <p:nvPr/>
          </p:nvSpPr>
          <p:spPr bwMode="auto">
            <a:xfrm rot="16200000">
              <a:off x="2594945" y="1390089"/>
              <a:ext cx="1761772" cy="2750344"/>
            </a:xfrm>
            <a:custGeom>
              <a:avLst/>
              <a:gdLst>
                <a:gd name="T0" fmla="*/ 507 w 678"/>
                <a:gd name="T1" fmla="*/ 763 h 1060"/>
                <a:gd name="T2" fmla="*/ 365 w 678"/>
                <a:gd name="T3" fmla="*/ 529 h 1060"/>
                <a:gd name="T4" fmla="*/ 507 w 678"/>
                <a:gd name="T5" fmla="*/ 296 h 1060"/>
                <a:gd name="T6" fmla="*/ 678 w 678"/>
                <a:gd name="T7" fmla="*/ 0 h 1060"/>
                <a:gd name="T8" fmla="*/ 312 w 678"/>
                <a:gd name="T9" fmla="*/ 0 h 1060"/>
                <a:gd name="T10" fmla="*/ 142 w 678"/>
                <a:gd name="T11" fmla="*/ 296 h 1060"/>
                <a:gd name="T12" fmla="*/ 0 w 678"/>
                <a:gd name="T13" fmla="*/ 529 h 1060"/>
                <a:gd name="T14" fmla="*/ 142 w 678"/>
                <a:gd name="T15" fmla="*/ 764 h 1060"/>
                <a:gd name="T16" fmla="*/ 312 w 678"/>
                <a:gd name="T17" fmla="*/ 1060 h 1060"/>
                <a:gd name="T18" fmla="*/ 678 w 678"/>
                <a:gd name="T19" fmla="*/ 1060 h 1060"/>
                <a:gd name="T20" fmla="*/ 507 w 678"/>
                <a:gd name="T21" fmla="*/ 76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8" h="1060">
                  <a:moveTo>
                    <a:pt x="507" y="763"/>
                  </a:moveTo>
                  <a:cubicBezTo>
                    <a:pt x="490" y="612"/>
                    <a:pt x="365" y="529"/>
                    <a:pt x="365" y="529"/>
                  </a:cubicBezTo>
                  <a:cubicBezTo>
                    <a:pt x="365" y="529"/>
                    <a:pt x="490" y="447"/>
                    <a:pt x="507" y="296"/>
                  </a:cubicBezTo>
                  <a:cubicBezTo>
                    <a:pt x="525" y="145"/>
                    <a:pt x="610" y="0"/>
                    <a:pt x="678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244" y="0"/>
                    <a:pt x="159" y="144"/>
                    <a:pt x="142" y="296"/>
                  </a:cubicBezTo>
                  <a:cubicBezTo>
                    <a:pt x="124" y="447"/>
                    <a:pt x="0" y="529"/>
                    <a:pt x="0" y="529"/>
                  </a:cubicBezTo>
                  <a:cubicBezTo>
                    <a:pt x="0" y="529"/>
                    <a:pt x="124" y="613"/>
                    <a:pt x="142" y="764"/>
                  </a:cubicBezTo>
                  <a:cubicBezTo>
                    <a:pt x="159" y="915"/>
                    <a:pt x="244" y="1060"/>
                    <a:pt x="312" y="1060"/>
                  </a:cubicBezTo>
                  <a:cubicBezTo>
                    <a:pt x="678" y="1060"/>
                    <a:pt x="678" y="1060"/>
                    <a:pt x="678" y="1060"/>
                  </a:cubicBezTo>
                  <a:cubicBezTo>
                    <a:pt x="610" y="1060"/>
                    <a:pt x="525" y="915"/>
                    <a:pt x="507" y="763"/>
                  </a:cubicBez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 dirty="0"/>
            </a:p>
          </p:txBody>
        </p:sp>
        <p:sp>
          <p:nvSpPr>
            <p:cNvPr id="8" name="Freeform 5"/>
            <p:cNvSpPr/>
            <p:nvPr/>
          </p:nvSpPr>
          <p:spPr bwMode="auto">
            <a:xfrm rot="16200000">
              <a:off x="5437205" y="1390089"/>
              <a:ext cx="1761772" cy="2750344"/>
            </a:xfrm>
            <a:custGeom>
              <a:avLst/>
              <a:gdLst>
                <a:gd name="T0" fmla="*/ 507 w 678"/>
                <a:gd name="T1" fmla="*/ 763 h 1060"/>
                <a:gd name="T2" fmla="*/ 365 w 678"/>
                <a:gd name="T3" fmla="*/ 529 h 1060"/>
                <a:gd name="T4" fmla="*/ 507 w 678"/>
                <a:gd name="T5" fmla="*/ 296 h 1060"/>
                <a:gd name="T6" fmla="*/ 678 w 678"/>
                <a:gd name="T7" fmla="*/ 0 h 1060"/>
                <a:gd name="T8" fmla="*/ 312 w 678"/>
                <a:gd name="T9" fmla="*/ 0 h 1060"/>
                <a:gd name="T10" fmla="*/ 142 w 678"/>
                <a:gd name="T11" fmla="*/ 296 h 1060"/>
                <a:gd name="T12" fmla="*/ 0 w 678"/>
                <a:gd name="T13" fmla="*/ 529 h 1060"/>
                <a:gd name="T14" fmla="*/ 142 w 678"/>
                <a:gd name="T15" fmla="*/ 764 h 1060"/>
                <a:gd name="T16" fmla="*/ 312 w 678"/>
                <a:gd name="T17" fmla="*/ 1060 h 1060"/>
                <a:gd name="T18" fmla="*/ 678 w 678"/>
                <a:gd name="T19" fmla="*/ 1060 h 1060"/>
                <a:gd name="T20" fmla="*/ 507 w 678"/>
                <a:gd name="T21" fmla="*/ 76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8" h="1060">
                  <a:moveTo>
                    <a:pt x="507" y="763"/>
                  </a:moveTo>
                  <a:cubicBezTo>
                    <a:pt x="490" y="612"/>
                    <a:pt x="365" y="529"/>
                    <a:pt x="365" y="529"/>
                  </a:cubicBezTo>
                  <a:cubicBezTo>
                    <a:pt x="365" y="529"/>
                    <a:pt x="490" y="447"/>
                    <a:pt x="507" y="296"/>
                  </a:cubicBezTo>
                  <a:cubicBezTo>
                    <a:pt x="525" y="145"/>
                    <a:pt x="610" y="0"/>
                    <a:pt x="678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244" y="0"/>
                    <a:pt x="159" y="144"/>
                    <a:pt x="142" y="296"/>
                  </a:cubicBezTo>
                  <a:cubicBezTo>
                    <a:pt x="124" y="447"/>
                    <a:pt x="0" y="529"/>
                    <a:pt x="0" y="529"/>
                  </a:cubicBezTo>
                  <a:cubicBezTo>
                    <a:pt x="0" y="529"/>
                    <a:pt x="124" y="613"/>
                    <a:pt x="142" y="764"/>
                  </a:cubicBezTo>
                  <a:cubicBezTo>
                    <a:pt x="159" y="915"/>
                    <a:pt x="244" y="1060"/>
                    <a:pt x="312" y="1060"/>
                  </a:cubicBezTo>
                  <a:cubicBezTo>
                    <a:pt x="678" y="1060"/>
                    <a:pt x="678" y="1060"/>
                    <a:pt x="678" y="1060"/>
                  </a:cubicBezTo>
                  <a:cubicBezTo>
                    <a:pt x="610" y="1060"/>
                    <a:pt x="525" y="915"/>
                    <a:pt x="507" y="763"/>
                  </a:cubicBezTo>
                  <a:close/>
                </a:path>
              </a:pathLst>
            </a:custGeom>
            <a:gradFill>
              <a:gsLst>
                <a:gs pos="75000">
                  <a:srgbClr val="F45A69"/>
                </a:gs>
                <a:gs pos="0">
                  <a:srgbClr val="FF0000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 dirty="0"/>
            </a:p>
          </p:txBody>
        </p:sp>
        <p:sp>
          <p:nvSpPr>
            <p:cNvPr id="9" name="Freeform 5"/>
            <p:cNvSpPr/>
            <p:nvPr/>
          </p:nvSpPr>
          <p:spPr bwMode="auto">
            <a:xfrm rot="5400000">
              <a:off x="4016075" y="2477923"/>
              <a:ext cx="1761772" cy="2750344"/>
            </a:xfrm>
            <a:custGeom>
              <a:avLst/>
              <a:gdLst>
                <a:gd name="T0" fmla="*/ 507 w 678"/>
                <a:gd name="T1" fmla="*/ 763 h 1060"/>
                <a:gd name="T2" fmla="*/ 365 w 678"/>
                <a:gd name="T3" fmla="*/ 529 h 1060"/>
                <a:gd name="T4" fmla="*/ 507 w 678"/>
                <a:gd name="T5" fmla="*/ 296 h 1060"/>
                <a:gd name="T6" fmla="*/ 678 w 678"/>
                <a:gd name="T7" fmla="*/ 0 h 1060"/>
                <a:gd name="T8" fmla="*/ 312 w 678"/>
                <a:gd name="T9" fmla="*/ 0 h 1060"/>
                <a:gd name="T10" fmla="*/ 142 w 678"/>
                <a:gd name="T11" fmla="*/ 296 h 1060"/>
                <a:gd name="T12" fmla="*/ 0 w 678"/>
                <a:gd name="T13" fmla="*/ 529 h 1060"/>
                <a:gd name="T14" fmla="*/ 142 w 678"/>
                <a:gd name="T15" fmla="*/ 764 h 1060"/>
                <a:gd name="T16" fmla="*/ 312 w 678"/>
                <a:gd name="T17" fmla="*/ 1060 h 1060"/>
                <a:gd name="T18" fmla="*/ 678 w 678"/>
                <a:gd name="T19" fmla="*/ 1060 h 1060"/>
                <a:gd name="T20" fmla="*/ 507 w 678"/>
                <a:gd name="T21" fmla="*/ 76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8" h="1060">
                  <a:moveTo>
                    <a:pt x="507" y="763"/>
                  </a:moveTo>
                  <a:cubicBezTo>
                    <a:pt x="490" y="612"/>
                    <a:pt x="365" y="529"/>
                    <a:pt x="365" y="529"/>
                  </a:cubicBezTo>
                  <a:cubicBezTo>
                    <a:pt x="365" y="529"/>
                    <a:pt x="490" y="447"/>
                    <a:pt x="507" y="296"/>
                  </a:cubicBezTo>
                  <a:cubicBezTo>
                    <a:pt x="525" y="145"/>
                    <a:pt x="610" y="0"/>
                    <a:pt x="678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244" y="0"/>
                    <a:pt x="159" y="144"/>
                    <a:pt x="142" y="296"/>
                  </a:cubicBezTo>
                  <a:cubicBezTo>
                    <a:pt x="124" y="447"/>
                    <a:pt x="0" y="529"/>
                    <a:pt x="0" y="529"/>
                  </a:cubicBezTo>
                  <a:cubicBezTo>
                    <a:pt x="0" y="529"/>
                    <a:pt x="124" y="613"/>
                    <a:pt x="142" y="764"/>
                  </a:cubicBezTo>
                  <a:cubicBezTo>
                    <a:pt x="159" y="915"/>
                    <a:pt x="244" y="1060"/>
                    <a:pt x="312" y="1060"/>
                  </a:cubicBezTo>
                  <a:cubicBezTo>
                    <a:pt x="678" y="1060"/>
                    <a:pt x="678" y="1060"/>
                    <a:pt x="678" y="1060"/>
                  </a:cubicBezTo>
                  <a:cubicBezTo>
                    <a:pt x="610" y="1060"/>
                    <a:pt x="525" y="915"/>
                    <a:pt x="507" y="763"/>
                  </a:cubicBezTo>
                  <a:close/>
                </a:path>
              </a:pathLst>
            </a:custGeom>
            <a:gradFill>
              <a:gsLst>
                <a:gs pos="75000">
                  <a:srgbClr val="0DA5C9"/>
                </a:gs>
                <a:gs pos="0">
                  <a:srgbClr val="00589A"/>
                </a:gs>
              </a:gsLst>
              <a:lin ang="12900000" scaled="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 dirty="0"/>
            </a:p>
          </p:txBody>
        </p:sp>
      </p:grpSp>
      <p:grpSp>
        <p:nvGrpSpPr>
          <p:cNvPr id="12" name="Group 8"/>
          <p:cNvGrpSpPr>
            <a:grpSpLocks noChangeAspect="1"/>
          </p:cNvGrpSpPr>
          <p:nvPr/>
        </p:nvGrpSpPr>
        <p:grpSpPr bwMode="auto">
          <a:xfrm>
            <a:off x="3386687" y="3254555"/>
            <a:ext cx="182371" cy="334347"/>
            <a:chOff x="3624" y="1764"/>
            <a:chExt cx="432" cy="792"/>
          </a:xfrm>
        </p:grpSpPr>
        <p:sp>
          <p:nvSpPr>
            <p:cNvPr id="13" name="AutoShape 7"/>
            <p:cNvSpPr>
              <a:spLocks noChangeAspect="1" noChangeArrowheads="1" noTextEdit="1"/>
            </p:cNvSpPr>
            <p:nvPr/>
          </p:nvSpPr>
          <p:spPr bwMode="auto">
            <a:xfrm>
              <a:off x="3624" y="1764"/>
              <a:ext cx="432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14" name="Freeform 9"/>
            <p:cNvSpPr>
              <a:spLocks noEditPoints="1"/>
            </p:cNvSpPr>
            <p:nvPr/>
          </p:nvSpPr>
          <p:spPr bwMode="auto">
            <a:xfrm>
              <a:off x="3627" y="1767"/>
              <a:ext cx="426" cy="789"/>
            </a:xfrm>
            <a:custGeom>
              <a:avLst/>
              <a:gdLst>
                <a:gd name="T0" fmla="*/ 157 w 157"/>
                <a:gd name="T1" fmla="*/ 195 h 293"/>
                <a:gd name="T2" fmla="*/ 152 w 157"/>
                <a:gd name="T3" fmla="*/ 217 h 293"/>
                <a:gd name="T4" fmla="*/ 139 w 157"/>
                <a:gd name="T5" fmla="*/ 238 h 293"/>
                <a:gd name="T6" fmla="*/ 119 w 157"/>
                <a:gd name="T7" fmla="*/ 255 h 293"/>
                <a:gd name="T8" fmla="*/ 91 w 157"/>
                <a:gd name="T9" fmla="*/ 266 h 293"/>
                <a:gd name="T10" fmla="*/ 91 w 157"/>
                <a:gd name="T11" fmla="*/ 293 h 293"/>
                <a:gd name="T12" fmla="*/ 72 w 157"/>
                <a:gd name="T13" fmla="*/ 293 h 293"/>
                <a:gd name="T14" fmla="*/ 72 w 157"/>
                <a:gd name="T15" fmla="*/ 268 h 293"/>
                <a:gd name="T16" fmla="*/ 70 w 157"/>
                <a:gd name="T17" fmla="*/ 268 h 293"/>
                <a:gd name="T18" fmla="*/ 68 w 157"/>
                <a:gd name="T19" fmla="*/ 268 h 293"/>
                <a:gd name="T20" fmla="*/ 48 w 157"/>
                <a:gd name="T21" fmla="*/ 267 h 293"/>
                <a:gd name="T22" fmla="*/ 30 w 157"/>
                <a:gd name="T23" fmla="*/ 263 h 293"/>
                <a:gd name="T24" fmla="*/ 15 w 157"/>
                <a:gd name="T25" fmla="*/ 258 h 293"/>
                <a:gd name="T26" fmla="*/ 0 w 157"/>
                <a:gd name="T27" fmla="*/ 251 h 293"/>
                <a:gd name="T28" fmla="*/ 11 w 157"/>
                <a:gd name="T29" fmla="*/ 215 h 293"/>
                <a:gd name="T30" fmla="*/ 23 w 157"/>
                <a:gd name="T31" fmla="*/ 222 h 293"/>
                <a:gd name="T32" fmla="*/ 38 w 157"/>
                <a:gd name="T33" fmla="*/ 229 h 293"/>
                <a:gd name="T34" fmla="*/ 55 w 157"/>
                <a:gd name="T35" fmla="*/ 235 h 293"/>
                <a:gd name="T36" fmla="*/ 72 w 157"/>
                <a:gd name="T37" fmla="*/ 238 h 293"/>
                <a:gd name="T38" fmla="*/ 72 w 157"/>
                <a:gd name="T39" fmla="*/ 164 h 293"/>
                <a:gd name="T40" fmla="*/ 49 w 157"/>
                <a:gd name="T41" fmla="*/ 154 h 293"/>
                <a:gd name="T42" fmla="*/ 29 w 157"/>
                <a:gd name="T43" fmla="*/ 140 h 293"/>
                <a:gd name="T44" fmla="*/ 14 w 157"/>
                <a:gd name="T45" fmla="*/ 120 h 293"/>
                <a:gd name="T46" fmla="*/ 8 w 157"/>
                <a:gd name="T47" fmla="*/ 89 h 293"/>
                <a:gd name="T48" fmla="*/ 12 w 157"/>
                <a:gd name="T49" fmla="*/ 70 h 293"/>
                <a:gd name="T50" fmla="*/ 25 w 157"/>
                <a:gd name="T51" fmla="*/ 51 h 293"/>
                <a:gd name="T52" fmla="*/ 45 w 157"/>
                <a:gd name="T53" fmla="*/ 36 h 293"/>
                <a:gd name="T54" fmla="*/ 72 w 157"/>
                <a:gd name="T55" fmla="*/ 26 h 293"/>
                <a:gd name="T56" fmla="*/ 72 w 157"/>
                <a:gd name="T57" fmla="*/ 0 h 293"/>
                <a:gd name="T58" fmla="*/ 91 w 157"/>
                <a:gd name="T59" fmla="*/ 0 h 293"/>
                <a:gd name="T60" fmla="*/ 91 w 157"/>
                <a:gd name="T61" fmla="*/ 24 h 293"/>
                <a:gd name="T62" fmla="*/ 92 w 157"/>
                <a:gd name="T63" fmla="*/ 24 h 293"/>
                <a:gd name="T64" fmla="*/ 120 w 157"/>
                <a:gd name="T65" fmla="*/ 26 h 293"/>
                <a:gd name="T66" fmla="*/ 146 w 157"/>
                <a:gd name="T67" fmla="*/ 30 h 293"/>
                <a:gd name="T68" fmla="*/ 139 w 157"/>
                <a:gd name="T69" fmla="*/ 65 h 293"/>
                <a:gd name="T70" fmla="*/ 115 w 157"/>
                <a:gd name="T71" fmla="*/ 58 h 293"/>
                <a:gd name="T72" fmla="*/ 91 w 157"/>
                <a:gd name="T73" fmla="*/ 54 h 293"/>
                <a:gd name="T74" fmla="*/ 91 w 157"/>
                <a:gd name="T75" fmla="*/ 119 h 293"/>
                <a:gd name="T76" fmla="*/ 114 w 157"/>
                <a:gd name="T77" fmla="*/ 129 h 293"/>
                <a:gd name="T78" fmla="*/ 135 w 157"/>
                <a:gd name="T79" fmla="*/ 143 h 293"/>
                <a:gd name="T80" fmla="*/ 151 w 157"/>
                <a:gd name="T81" fmla="*/ 164 h 293"/>
                <a:gd name="T82" fmla="*/ 157 w 157"/>
                <a:gd name="T83" fmla="*/ 195 h 293"/>
                <a:gd name="T84" fmla="*/ 49 w 157"/>
                <a:gd name="T85" fmla="*/ 82 h 293"/>
                <a:gd name="T86" fmla="*/ 55 w 157"/>
                <a:gd name="T87" fmla="*/ 99 h 293"/>
                <a:gd name="T88" fmla="*/ 72 w 157"/>
                <a:gd name="T89" fmla="*/ 111 h 293"/>
                <a:gd name="T90" fmla="*/ 72 w 157"/>
                <a:gd name="T91" fmla="*/ 54 h 293"/>
                <a:gd name="T92" fmla="*/ 57 w 157"/>
                <a:gd name="T93" fmla="*/ 59 h 293"/>
                <a:gd name="T94" fmla="*/ 51 w 157"/>
                <a:gd name="T95" fmla="*/ 67 h 293"/>
                <a:gd name="T96" fmla="*/ 49 w 157"/>
                <a:gd name="T97" fmla="*/ 82 h 293"/>
                <a:gd name="T98" fmla="*/ 116 w 157"/>
                <a:gd name="T99" fmla="*/ 201 h 293"/>
                <a:gd name="T100" fmla="*/ 109 w 157"/>
                <a:gd name="T101" fmla="*/ 184 h 293"/>
                <a:gd name="T102" fmla="*/ 91 w 157"/>
                <a:gd name="T103" fmla="*/ 172 h 293"/>
                <a:gd name="T104" fmla="*/ 91 w 157"/>
                <a:gd name="T105" fmla="*/ 236 h 293"/>
                <a:gd name="T106" fmla="*/ 98 w 157"/>
                <a:gd name="T107" fmla="*/ 235 h 293"/>
                <a:gd name="T108" fmla="*/ 104 w 157"/>
                <a:gd name="T109" fmla="*/ 233 h 293"/>
                <a:gd name="T110" fmla="*/ 112 w 157"/>
                <a:gd name="T111" fmla="*/ 223 h 293"/>
                <a:gd name="T112" fmla="*/ 116 w 157"/>
                <a:gd name="T113" fmla="*/ 20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7" h="293">
                  <a:moveTo>
                    <a:pt x="157" y="195"/>
                  </a:moveTo>
                  <a:cubicBezTo>
                    <a:pt x="157" y="202"/>
                    <a:pt x="155" y="210"/>
                    <a:pt x="152" y="217"/>
                  </a:cubicBezTo>
                  <a:cubicBezTo>
                    <a:pt x="149" y="225"/>
                    <a:pt x="145" y="232"/>
                    <a:pt x="139" y="238"/>
                  </a:cubicBezTo>
                  <a:cubicBezTo>
                    <a:pt x="134" y="244"/>
                    <a:pt x="127" y="250"/>
                    <a:pt x="119" y="255"/>
                  </a:cubicBezTo>
                  <a:cubicBezTo>
                    <a:pt x="111" y="260"/>
                    <a:pt x="102" y="263"/>
                    <a:pt x="91" y="266"/>
                  </a:cubicBezTo>
                  <a:cubicBezTo>
                    <a:pt x="91" y="293"/>
                    <a:pt x="91" y="293"/>
                    <a:pt x="91" y="293"/>
                  </a:cubicBezTo>
                  <a:cubicBezTo>
                    <a:pt x="72" y="293"/>
                    <a:pt x="72" y="293"/>
                    <a:pt x="72" y="293"/>
                  </a:cubicBezTo>
                  <a:cubicBezTo>
                    <a:pt x="72" y="268"/>
                    <a:pt x="72" y="268"/>
                    <a:pt x="72" y="268"/>
                  </a:cubicBezTo>
                  <a:cubicBezTo>
                    <a:pt x="71" y="268"/>
                    <a:pt x="70" y="268"/>
                    <a:pt x="70" y="268"/>
                  </a:cubicBezTo>
                  <a:cubicBezTo>
                    <a:pt x="69" y="268"/>
                    <a:pt x="69" y="268"/>
                    <a:pt x="68" y="268"/>
                  </a:cubicBezTo>
                  <a:cubicBezTo>
                    <a:pt x="61" y="268"/>
                    <a:pt x="54" y="268"/>
                    <a:pt x="48" y="267"/>
                  </a:cubicBezTo>
                  <a:cubicBezTo>
                    <a:pt x="42" y="266"/>
                    <a:pt x="36" y="265"/>
                    <a:pt x="30" y="263"/>
                  </a:cubicBezTo>
                  <a:cubicBezTo>
                    <a:pt x="25" y="262"/>
                    <a:pt x="20" y="260"/>
                    <a:pt x="15" y="258"/>
                  </a:cubicBezTo>
                  <a:cubicBezTo>
                    <a:pt x="10" y="256"/>
                    <a:pt x="5" y="253"/>
                    <a:pt x="0" y="251"/>
                  </a:cubicBezTo>
                  <a:cubicBezTo>
                    <a:pt x="11" y="215"/>
                    <a:pt x="11" y="215"/>
                    <a:pt x="11" y="215"/>
                  </a:cubicBezTo>
                  <a:cubicBezTo>
                    <a:pt x="14" y="218"/>
                    <a:pt x="18" y="220"/>
                    <a:pt x="23" y="222"/>
                  </a:cubicBezTo>
                  <a:cubicBezTo>
                    <a:pt x="28" y="225"/>
                    <a:pt x="33" y="227"/>
                    <a:pt x="38" y="229"/>
                  </a:cubicBezTo>
                  <a:cubicBezTo>
                    <a:pt x="44" y="231"/>
                    <a:pt x="49" y="233"/>
                    <a:pt x="55" y="235"/>
                  </a:cubicBezTo>
                  <a:cubicBezTo>
                    <a:pt x="61" y="236"/>
                    <a:pt x="66" y="237"/>
                    <a:pt x="72" y="238"/>
                  </a:cubicBezTo>
                  <a:cubicBezTo>
                    <a:pt x="72" y="164"/>
                    <a:pt x="72" y="164"/>
                    <a:pt x="72" y="164"/>
                  </a:cubicBezTo>
                  <a:cubicBezTo>
                    <a:pt x="64" y="161"/>
                    <a:pt x="57" y="158"/>
                    <a:pt x="49" y="154"/>
                  </a:cubicBezTo>
                  <a:cubicBezTo>
                    <a:pt x="42" y="150"/>
                    <a:pt x="35" y="146"/>
                    <a:pt x="29" y="140"/>
                  </a:cubicBezTo>
                  <a:cubicBezTo>
                    <a:pt x="22" y="135"/>
                    <a:pt x="17" y="128"/>
                    <a:pt x="14" y="120"/>
                  </a:cubicBezTo>
                  <a:cubicBezTo>
                    <a:pt x="10" y="112"/>
                    <a:pt x="8" y="101"/>
                    <a:pt x="8" y="89"/>
                  </a:cubicBezTo>
                  <a:cubicBezTo>
                    <a:pt x="8" y="83"/>
                    <a:pt x="9" y="77"/>
                    <a:pt x="12" y="70"/>
                  </a:cubicBezTo>
                  <a:cubicBezTo>
                    <a:pt x="15" y="64"/>
                    <a:pt x="19" y="57"/>
                    <a:pt x="25" y="51"/>
                  </a:cubicBezTo>
                  <a:cubicBezTo>
                    <a:pt x="30" y="45"/>
                    <a:pt x="37" y="40"/>
                    <a:pt x="45" y="36"/>
                  </a:cubicBezTo>
                  <a:cubicBezTo>
                    <a:pt x="53" y="31"/>
                    <a:pt x="62" y="28"/>
                    <a:pt x="72" y="26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24"/>
                    <a:pt x="91" y="24"/>
                    <a:pt x="91" y="24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102" y="24"/>
                    <a:pt x="111" y="25"/>
                    <a:pt x="120" y="26"/>
                  </a:cubicBezTo>
                  <a:cubicBezTo>
                    <a:pt x="129" y="27"/>
                    <a:pt x="137" y="28"/>
                    <a:pt x="146" y="30"/>
                  </a:cubicBezTo>
                  <a:cubicBezTo>
                    <a:pt x="139" y="65"/>
                    <a:pt x="139" y="65"/>
                    <a:pt x="139" y="65"/>
                  </a:cubicBezTo>
                  <a:cubicBezTo>
                    <a:pt x="132" y="62"/>
                    <a:pt x="124" y="60"/>
                    <a:pt x="115" y="58"/>
                  </a:cubicBezTo>
                  <a:cubicBezTo>
                    <a:pt x="107" y="56"/>
                    <a:pt x="99" y="54"/>
                    <a:pt x="91" y="54"/>
                  </a:cubicBezTo>
                  <a:cubicBezTo>
                    <a:pt x="91" y="119"/>
                    <a:pt x="91" y="119"/>
                    <a:pt x="91" y="119"/>
                  </a:cubicBezTo>
                  <a:cubicBezTo>
                    <a:pt x="99" y="122"/>
                    <a:pt x="106" y="125"/>
                    <a:pt x="114" y="129"/>
                  </a:cubicBezTo>
                  <a:cubicBezTo>
                    <a:pt x="122" y="133"/>
                    <a:pt x="129" y="137"/>
                    <a:pt x="135" y="143"/>
                  </a:cubicBezTo>
                  <a:cubicBezTo>
                    <a:pt x="142" y="148"/>
                    <a:pt x="147" y="155"/>
                    <a:pt x="151" y="164"/>
                  </a:cubicBezTo>
                  <a:cubicBezTo>
                    <a:pt x="155" y="172"/>
                    <a:pt x="157" y="182"/>
                    <a:pt x="157" y="195"/>
                  </a:cubicBezTo>
                  <a:close/>
                  <a:moveTo>
                    <a:pt x="49" y="82"/>
                  </a:moveTo>
                  <a:cubicBezTo>
                    <a:pt x="49" y="89"/>
                    <a:pt x="51" y="95"/>
                    <a:pt x="55" y="99"/>
                  </a:cubicBezTo>
                  <a:cubicBezTo>
                    <a:pt x="59" y="104"/>
                    <a:pt x="65" y="107"/>
                    <a:pt x="72" y="111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66" y="55"/>
                    <a:pt x="61" y="56"/>
                    <a:pt x="57" y="59"/>
                  </a:cubicBezTo>
                  <a:cubicBezTo>
                    <a:pt x="54" y="60"/>
                    <a:pt x="52" y="63"/>
                    <a:pt x="51" y="67"/>
                  </a:cubicBezTo>
                  <a:cubicBezTo>
                    <a:pt x="49" y="71"/>
                    <a:pt x="49" y="76"/>
                    <a:pt x="49" y="82"/>
                  </a:cubicBezTo>
                  <a:close/>
                  <a:moveTo>
                    <a:pt x="116" y="201"/>
                  </a:moveTo>
                  <a:cubicBezTo>
                    <a:pt x="116" y="194"/>
                    <a:pt x="113" y="188"/>
                    <a:pt x="109" y="184"/>
                  </a:cubicBezTo>
                  <a:cubicBezTo>
                    <a:pt x="105" y="179"/>
                    <a:pt x="99" y="176"/>
                    <a:pt x="91" y="172"/>
                  </a:cubicBezTo>
                  <a:cubicBezTo>
                    <a:pt x="91" y="236"/>
                    <a:pt x="91" y="236"/>
                    <a:pt x="91" y="236"/>
                  </a:cubicBezTo>
                  <a:cubicBezTo>
                    <a:pt x="94" y="236"/>
                    <a:pt x="96" y="236"/>
                    <a:pt x="98" y="235"/>
                  </a:cubicBezTo>
                  <a:cubicBezTo>
                    <a:pt x="100" y="234"/>
                    <a:pt x="102" y="234"/>
                    <a:pt x="104" y="233"/>
                  </a:cubicBezTo>
                  <a:cubicBezTo>
                    <a:pt x="108" y="231"/>
                    <a:pt x="110" y="228"/>
                    <a:pt x="112" y="223"/>
                  </a:cubicBezTo>
                  <a:cubicBezTo>
                    <a:pt x="115" y="217"/>
                    <a:pt x="116" y="210"/>
                    <a:pt x="116" y="201"/>
                  </a:cubicBezTo>
                  <a:close/>
                </a:path>
              </a:pathLst>
            </a:custGeom>
            <a:gradFill>
              <a:gsLst>
                <a:gs pos="75000">
                  <a:srgbClr val="0DA5C9"/>
                </a:gs>
                <a:gs pos="0">
                  <a:srgbClr val="00589A"/>
                </a:gs>
              </a:gsLst>
              <a:lin ang="129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1527128" y="2856555"/>
            <a:ext cx="872490" cy="5067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zh-CN" altLang="en-US" sz="2700" b="1" dirty="0">
                <a:gradFill>
                  <a:gsLst>
                    <a:gs pos="75000">
                      <a:srgbClr val="0DA5C9"/>
                    </a:gs>
                    <a:gs pos="0">
                      <a:srgbClr val="00589A"/>
                    </a:gs>
                  </a:gsLst>
                  <a:lin ang="12900000" scaled="0"/>
                </a:gradFill>
                <a:latin typeface="Agency FB" panose="020B0503020202020204" pitchFamily="34" charset="0"/>
                <a:ea typeface="苹方 常规" panose="020B0300000000000000" pitchFamily="34" charset="-122"/>
              </a:rPr>
              <a:t>三编</a:t>
            </a:r>
            <a:endParaRPr lang="zh-CN" altLang="en-US" sz="2700" b="1" dirty="0">
              <a:gradFill>
                <a:gsLst>
                  <a:gs pos="75000">
                    <a:srgbClr val="0DA5C9"/>
                  </a:gs>
                  <a:gs pos="0">
                    <a:srgbClr val="00589A"/>
                  </a:gs>
                </a:gsLst>
                <a:lin ang="12900000" scaled="0"/>
              </a:gradFill>
              <a:latin typeface="Agency FB" panose="020B0503020202020204" pitchFamily="34" charset="0"/>
              <a:ea typeface="苹方 常规" panose="020B0300000000000000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943472" y="1826561"/>
            <a:ext cx="872490" cy="5067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zh-CN" altLang="en-US" sz="2700" b="1" dirty="0">
                <a:gradFill>
                  <a:gsLst>
                    <a:gs pos="75000">
                      <a:srgbClr val="F3A60D"/>
                    </a:gs>
                    <a:gs pos="0">
                      <a:srgbClr val="F2650E"/>
                    </a:gs>
                  </a:gsLst>
                  <a:lin ang="2700000" scaled="1"/>
                </a:gradFill>
                <a:latin typeface="Agency FB" panose="020B0503020202020204" pitchFamily="34" charset="0"/>
                <a:ea typeface="苹方 常规" panose="020B0300000000000000" pitchFamily="34" charset="-122"/>
              </a:rPr>
              <a:t>一研</a:t>
            </a:r>
            <a:endParaRPr lang="zh-CN" altLang="en-US" sz="2700" b="1" dirty="0">
              <a:gradFill>
                <a:gsLst>
                  <a:gs pos="75000">
                    <a:srgbClr val="F3A60D"/>
                  </a:gs>
                  <a:gs pos="0">
                    <a:srgbClr val="F2650E"/>
                  </a:gs>
                </a:gsLst>
                <a:lin ang="2700000" scaled="1"/>
              </a:gradFill>
              <a:latin typeface="Agency FB" panose="020B0503020202020204" pitchFamily="34" charset="0"/>
              <a:ea typeface="苹方 常规" panose="020B0300000000000000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5369590" y="2216405"/>
            <a:ext cx="459582" cy="491728"/>
            <a:chOff x="7046912" y="1069256"/>
            <a:chExt cx="612776" cy="655637"/>
          </a:xfrm>
        </p:grpSpPr>
        <p:sp>
          <p:nvSpPr>
            <p:cNvPr id="26" name="Freeform 13"/>
            <p:cNvSpPr>
              <a:spLocks noEditPoints="1"/>
            </p:cNvSpPr>
            <p:nvPr/>
          </p:nvSpPr>
          <p:spPr bwMode="auto">
            <a:xfrm>
              <a:off x="7175500" y="1196256"/>
              <a:ext cx="363538" cy="436562"/>
            </a:xfrm>
            <a:custGeom>
              <a:avLst/>
              <a:gdLst>
                <a:gd name="T0" fmla="*/ 109 w 219"/>
                <a:gd name="T1" fmla="*/ 0 h 263"/>
                <a:gd name="T2" fmla="*/ 0 w 219"/>
                <a:gd name="T3" fmla="*/ 109 h 263"/>
                <a:gd name="T4" fmla="*/ 28 w 219"/>
                <a:gd name="T5" fmla="*/ 182 h 263"/>
                <a:gd name="T6" fmla="*/ 28 w 219"/>
                <a:gd name="T7" fmla="*/ 182 h 263"/>
                <a:gd name="T8" fmla="*/ 28 w 219"/>
                <a:gd name="T9" fmla="*/ 183 h 263"/>
                <a:gd name="T10" fmla="*/ 33 w 219"/>
                <a:gd name="T11" fmla="*/ 188 h 263"/>
                <a:gd name="T12" fmla="*/ 58 w 219"/>
                <a:gd name="T13" fmla="*/ 220 h 263"/>
                <a:gd name="T14" fmla="*/ 90 w 219"/>
                <a:gd name="T15" fmla="*/ 263 h 263"/>
                <a:gd name="T16" fmla="*/ 107 w 219"/>
                <a:gd name="T17" fmla="*/ 263 h 263"/>
                <a:gd name="T18" fmla="*/ 112 w 219"/>
                <a:gd name="T19" fmla="*/ 263 h 263"/>
                <a:gd name="T20" fmla="*/ 129 w 219"/>
                <a:gd name="T21" fmla="*/ 263 h 263"/>
                <a:gd name="T22" fmla="*/ 160 w 219"/>
                <a:gd name="T23" fmla="*/ 220 h 263"/>
                <a:gd name="T24" fmla="*/ 185 w 219"/>
                <a:gd name="T25" fmla="*/ 189 h 263"/>
                <a:gd name="T26" fmla="*/ 219 w 219"/>
                <a:gd name="T27" fmla="*/ 109 h 263"/>
                <a:gd name="T28" fmla="*/ 109 w 219"/>
                <a:gd name="T29" fmla="*/ 0 h 263"/>
                <a:gd name="T30" fmla="*/ 150 w 219"/>
                <a:gd name="T31" fmla="*/ 158 h 263"/>
                <a:gd name="T32" fmla="*/ 137 w 219"/>
                <a:gd name="T33" fmla="*/ 176 h 263"/>
                <a:gd name="T34" fmla="*/ 120 w 219"/>
                <a:gd name="T35" fmla="*/ 201 h 263"/>
                <a:gd name="T36" fmla="*/ 111 w 219"/>
                <a:gd name="T37" fmla="*/ 201 h 263"/>
                <a:gd name="T38" fmla="*/ 108 w 219"/>
                <a:gd name="T39" fmla="*/ 201 h 263"/>
                <a:gd name="T40" fmla="*/ 99 w 219"/>
                <a:gd name="T41" fmla="*/ 201 h 263"/>
                <a:gd name="T42" fmla="*/ 82 w 219"/>
                <a:gd name="T43" fmla="*/ 176 h 263"/>
                <a:gd name="T44" fmla="*/ 68 w 219"/>
                <a:gd name="T45" fmla="*/ 158 h 263"/>
                <a:gd name="T46" fmla="*/ 65 w 219"/>
                <a:gd name="T47" fmla="*/ 155 h 263"/>
                <a:gd name="T48" fmla="*/ 65 w 219"/>
                <a:gd name="T49" fmla="*/ 155 h 263"/>
                <a:gd name="T50" fmla="*/ 65 w 219"/>
                <a:gd name="T51" fmla="*/ 155 h 263"/>
                <a:gd name="T52" fmla="*/ 50 w 219"/>
                <a:gd name="T53" fmla="*/ 112 h 263"/>
                <a:gd name="T54" fmla="*/ 109 w 219"/>
                <a:gd name="T55" fmla="*/ 49 h 263"/>
                <a:gd name="T56" fmla="*/ 169 w 219"/>
                <a:gd name="T57" fmla="*/ 112 h 263"/>
                <a:gd name="T58" fmla="*/ 150 w 219"/>
                <a:gd name="T59" fmla="*/ 15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9" h="263">
                  <a:moveTo>
                    <a:pt x="109" y="0"/>
                  </a:moveTo>
                  <a:cubicBezTo>
                    <a:pt x="49" y="0"/>
                    <a:pt x="0" y="49"/>
                    <a:pt x="0" y="109"/>
                  </a:cubicBezTo>
                  <a:cubicBezTo>
                    <a:pt x="0" y="137"/>
                    <a:pt x="10" y="163"/>
                    <a:pt x="28" y="182"/>
                  </a:cubicBezTo>
                  <a:cubicBezTo>
                    <a:pt x="28" y="182"/>
                    <a:pt x="28" y="182"/>
                    <a:pt x="28" y="182"/>
                  </a:cubicBezTo>
                  <a:cubicBezTo>
                    <a:pt x="28" y="182"/>
                    <a:pt x="28" y="183"/>
                    <a:pt x="28" y="183"/>
                  </a:cubicBezTo>
                  <a:cubicBezTo>
                    <a:pt x="30" y="185"/>
                    <a:pt x="31" y="186"/>
                    <a:pt x="33" y="188"/>
                  </a:cubicBezTo>
                  <a:cubicBezTo>
                    <a:pt x="39" y="195"/>
                    <a:pt x="51" y="207"/>
                    <a:pt x="58" y="220"/>
                  </a:cubicBezTo>
                  <a:cubicBezTo>
                    <a:pt x="70" y="238"/>
                    <a:pt x="64" y="263"/>
                    <a:pt x="90" y="263"/>
                  </a:cubicBezTo>
                  <a:cubicBezTo>
                    <a:pt x="107" y="263"/>
                    <a:pt x="107" y="263"/>
                    <a:pt x="107" y="263"/>
                  </a:cubicBezTo>
                  <a:cubicBezTo>
                    <a:pt x="112" y="263"/>
                    <a:pt x="112" y="263"/>
                    <a:pt x="112" y="263"/>
                  </a:cubicBezTo>
                  <a:cubicBezTo>
                    <a:pt x="129" y="263"/>
                    <a:pt x="129" y="263"/>
                    <a:pt x="129" y="263"/>
                  </a:cubicBezTo>
                  <a:cubicBezTo>
                    <a:pt x="155" y="263"/>
                    <a:pt x="149" y="238"/>
                    <a:pt x="160" y="220"/>
                  </a:cubicBezTo>
                  <a:cubicBezTo>
                    <a:pt x="168" y="208"/>
                    <a:pt x="178" y="196"/>
                    <a:pt x="185" y="189"/>
                  </a:cubicBezTo>
                  <a:cubicBezTo>
                    <a:pt x="206" y="169"/>
                    <a:pt x="219" y="141"/>
                    <a:pt x="219" y="109"/>
                  </a:cubicBezTo>
                  <a:cubicBezTo>
                    <a:pt x="219" y="49"/>
                    <a:pt x="170" y="0"/>
                    <a:pt x="109" y="0"/>
                  </a:cubicBezTo>
                  <a:close/>
                  <a:moveTo>
                    <a:pt x="150" y="158"/>
                  </a:moveTo>
                  <a:cubicBezTo>
                    <a:pt x="147" y="162"/>
                    <a:pt x="141" y="169"/>
                    <a:pt x="137" y="176"/>
                  </a:cubicBezTo>
                  <a:cubicBezTo>
                    <a:pt x="131" y="186"/>
                    <a:pt x="134" y="201"/>
                    <a:pt x="120" y="201"/>
                  </a:cubicBezTo>
                  <a:cubicBezTo>
                    <a:pt x="111" y="201"/>
                    <a:pt x="111" y="201"/>
                    <a:pt x="111" y="201"/>
                  </a:cubicBezTo>
                  <a:cubicBezTo>
                    <a:pt x="108" y="201"/>
                    <a:pt x="108" y="201"/>
                    <a:pt x="108" y="201"/>
                  </a:cubicBezTo>
                  <a:cubicBezTo>
                    <a:pt x="99" y="201"/>
                    <a:pt x="99" y="201"/>
                    <a:pt x="99" y="201"/>
                  </a:cubicBezTo>
                  <a:cubicBezTo>
                    <a:pt x="85" y="201"/>
                    <a:pt x="88" y="186"/>
                    <a:pt x="82" y="176"/>
                  </a:cubicBezTo>
                  <a:cubicBezTo>
                    <a:pt x="78" y="169"/>
                    <a:pt x="72" y="162"/>
                    <a:pt x="68" y="158"/>
                  </a:cubicBezTo>
                  <a:cubicBezTo>
                    <a:pt x="67" y="157"/>
                    <a:pt x="66" y="156"/>
                    <a:pt x="65" y="155"/>
                  </a:cubicBezTo>
                  <a:cubicBezTo>
                    <a:pt x="65" y="155"/>
                    <a:pt x="65" y="155"/>
                    <a:pt x="65" y="155"/>
                  </a:cubicBezTo>
                  <a:cubicBezTo>
                    <a:pt x="65" y="155"/>
                    <a:pt x="65" y="155"/>
                    <a:pt x="65" y="155"/>
                  </a:cubicBezTo>
                  <a:cubicBezTo>
                    <a:pt x="56" y="143"/>
                    <a:pt x="50" y="129"/>
                    <a:pt x="50" y="112"/>
                  </a:cubicBezTo>
                  <a:cubicBezTo>
                    <a:pt x="50" y="78"/>
                    <a:pt x="77" y="49"/>
                    <a:pt x="109" y="49"/>
                  </a:cubicBezTo>
                  <a:cubicBezTo>
                    <a:pt x="142" y="49"/>
                    <a:pt x="169" y="78"/>
                    <a:pt x="169" y="112"/>
                  </a:cubicBezTo>
                  <a:cubicBezTo>
                    <a:pt x="169" y="130"/>
                    <a:pt x="162" y="147"/>
                    <a:pt x="150" y="158"/>
                  </a:cubicBez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27" name="Freeform 14"/>
            <p:cNvSpPr>
              <a:spLocks noEditPoints="1"/>
            </p:cNvSpPr>
            <p:nvPr/>
          </p:nvSpPr>
          <p:spPr bwMode="auto">
            <a:xfrm>
              <a:off x="7175500" y="1196256"/>
              <a:ext cx="363538" cy="436562"/>
            </a:xfrm>
            <a:custGeom>
              <a:avLst/>
              <a:gdLst>
                <a:gd name="T0" fmla="*/ 109 w 219"/>
                <a:gd name="T1" fmla="*/ 0 h 263"/>
                <a:gd name="T2" fmla="*/ 0 w 219"/>
                <a:gd name="T3" fmla="*/ 109 h 263"/>
                <a:gd name="T4" fmla="*/ 28 w 219"/>
                <a:gd name="T5" fmla="*/ 182 h 263"/>
                <a:gd name="T6" fmla="*/ 28 w 219"/>
                <a:gd name="T7" fmla="*/ 182 h 263"/>
                <a:gd name="T8" fmla="*/ 28 w 219"/>
                <a:gd name="T9" fmla="*/ 183 h 263"/>
                <a:gd name="T10" fmla="*/ 33 w 219"/>
                <a:gd name="T11" fmla="*/ 188 h 263"/>
                <a:gd name="T12" fmla="*/ 58 w 219"/>
                <a:gd name="T13" fmla="*/ 220 h 263"/>
                <a:gd name="T14" fmla="*/ 90 w 219"/>
                <a:gd name="T15" fmla="*/ 263 h 263"/>
                <a:gd name="T16" fmla="*/ 107 w 219"/>
                <a:gd name="T17" fmla="*/ 263 h 263"/>
                <a:gd name="T18" fmla="*/ 112 w 219"/>
                <a:gd name="T19" fmla="*/ 263 h 263"/>
                <a:gd name="T20" fmla="*/ 129 w 219"/>
                <a:gd name="T21" fmla="*/ 263 h 263"/>
                <a:gd name="T22" fmla="*/ 160 w 219"/>
                <a:gd name="T23" fmla="*/ 220 h 263"/>
                <a:gd name="T24" fmla="*/ 185 w 219"/>
                <a:gd name="T25" fmla="*/ 189 h 263"/>
                <a:gd name="T26" fmla="*/ 219 w 219"/>
                <a:gd name="T27" fmla="*/ 109 h 263"/>
                <a:gd name="T28" fmla="*/ 109 w 219"/>
                <a:gd name="T29" fmla="*/ 0 h 263"/>
                <a:gd name="T30" fmla="*/ 150 w 219"/>
                <a:gd name="T31" fmla="*/ 158 h 263"/>
                <a:gd name="T32" fmla="*/ 137 w 219"/>
                <a:gd name="T33" fmla="*/ 176 h 263"/>
                <a:gd name="T34" fmla="*/ 120 w 219"/>
                <a:gd name="T35" fmla="*/ 201 h 263"/>
                <a:gd name="T36" fmla="*/ 111 w 219"/>
                <a:gd name="T37" fmla="*/ 201 h 263"/>
                <a:gd name="T38" fmla="*/ 108 w 219"/>
                <a:gd name="T39" fmla="*/ 201 h 263"/>
                <a:gd name="T40" fmla="*/ 99 w 219"/>
                <a:gd name="T41" fmla="*/ 201 h 263"/>
                <a:gd name="T42" fmla="*/ 82 w 219"/>
                <a:gd name="T43" fmla="*/ 176 h 263"/>
                <a:gd name="T44" fmla="*/ 68 w 219"/>
                <a:gd name="T45" fmla="*/ 158 h 263"/>
                <a:gd name="T46" fmla="*/ 65 w 219"/>
                <a:gd name="T47" fmla="*/ 155 h 263"/>
                <a:gd name="T48" fmla="*/ 65 w 219"/>
                <a:gd name="T49" fmla="*/ 155 h 263"/>
                <a:gd name="T50" fmla="*/ 65 w 219"/>
                <a:gd name="T51" fmla="*/ 155 h 263"/>
                <a:gd name="T52" fmla="*/ 50 w 219"/>
                <a:gd name="T53" fmla="*/ 112 h 263"/>
                <a:gd name="T54" fmla="*/ 109 w 219"/>
                <a:gd name="T55" fmla="*/ 49 h 263"/>
                <a:gd name="T56" fmla="*/ 169 w 219"/>
                <a:gd name="T57" fmla="*/ 112 h 263"/>
                <a:gd name="T58" fmla="*/ 150 w 219"/>
                <a:gd name="T59" fmla="*/ 15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9" h="263">
                  <a:moveTo>
                    <a:pt x="109" y="0"/>
                  </a:moveTo>
                  <a:cubicBezTo>
                    <a:pt x="49" y="0"/>
                    <a:pt x="0" y="49"/>
                    <a:pt x="0" y="109"/>
                  </a:cubicBezTo>
                  <a:cubicBezTo>
                    <a:pt x="0" y="137"/>
                    <a:pt x="10" y="163"/>
                    <a:pt x="28" y="182"/>
                  </a:cubicBezTo>
                  <a:cubicBezTo>
                    <a:pt x="28" y="182"/>
                    <a:pt x="28" y="182"/>
                    <a:pt x="28" y="182"/>
                  </a:cubicBezTo>
                  <a:cubicBezTo>
                    <a:pt x="28" y="182"/>
                    <a:pt x="28" y="183"/>
                    <a:pt x="28" y="183"/>
                  </a:cubicBezTo>
                  <a:cubicBezTo>
                    <a:pt x="30" y="185"/>
                    <a:pt x="31" y="186"/>
                    <a:pt x="33" y="188"/>
                  </a:cubicBezTo>
                  <a:cubicBezTo>
                    <a:pt x="39" y="195"/>
                    <a:pt x="51" y="207"/>
                    <a:pt x="58" y="220"/>
                  </a:cubicBezTo>
                  <a:cubicBezTo>
                    <a:pt x="70" y="238"/>
                    <a:pt x="64" y="263"/>
                    <a:pt x="90" y="263"/>
                  </a:cubicBezTo>
                  <a:cubicBezTo>
                    <a:pt x="107" y="263"/>
                    <a:pt x="107" y="263"/>
                    <a:pt x="107" y="263"/>
                  </a:cubicBezTo>
                  <a:cubicBezTo>
                    <a:pt x="112" y="263"/>
                    <a:pt x="112" y="263"/>
                    <a:pt x="112" y="263"/>
                  </a:cubicBezTo>
                  <a:cubicBezTo>
                    <a:pt x="129" y="263"/>
                    <a:pt x="129" y="263"/>
                    <a:pt x="129" y="263"/>
                  </a:cubicBezTo>
                  <a:cubicBezTo>
                    <a:pt x="155" y="263"/>
                    <a:pt x="149" y="238"/>
                    <a:pt x="160" y="220"/>
                  </a:cubicBezTo>
                  <a:cubicBezTo>
                    <a:pt x="168" y="208"/>
                    <a:pt x="178" y="196"/>
                    <a:pt x="185" y="189"/>
                  </a:cubicBezTo>
                  <a:cubicBezTo>
                    <a:pt x="206" y="169"/>
                    <a:pt x="219" y="141"/>
                    <a:pt x="219" y="109"/>
                  </a:cubicBezTo>
                  <a:cubicBezTo>
                    <a:pt x="219" y="49"/>
                    <a:pt x="170" y="0"/>
                    <a:pt x="109" y="0"/>
                  </a:cubicBezTo>
                  <a:close/>
                  <a:moveTo>
                    <a:pt x="150" y="158"/>
                  </a:moveTo>
                  <a:cubicBezTo>
                    <a:pt x="147" y="162"/>
                    <a:pt x="141" y="169"/>
                    <a:pt x="137" y="176"/>
                  </a:cubicBezTo>
                  <a:cubicBezTo>
                    <a:pt x="131" y="186"/>
                    <a:pt x="134" y="201"/>
                    <a:pt x="120" y="201"/>
                  </a:cubicBezTo>
                  <a:cubicBezTo>
                    <a:pt x="111" y="201"/>
                    <a:pt x="111" y="201"/>
                    <a:pt x="111" y="201"/>
                  </a:cubicBezTo>
                  <a:cubicBezTo>
                    <a:pt x="108" y="201"/>
                    <a:pt x="108" y="201"/>
                    <a:pt x="108" y="201"/>
                  </a:cubicBezTo>
                  <a:cubicBezTo>
                    <a:pt x="99" y="201"/>
                    <a:pt x="99" y="201"/>
                    <a:pt x="99" y="201"/>
                  </a:cubicBezTo>
                  <a:cubicBezTo>
                    <a:pt x="85" y="201"/>
                    <a:pt x="88" y="186"/>
                    <a:pt x="82" y="176"/>
                  </a:cubicBezTo>
                  <a:cubicBezTo>
                    <a:pt x="78" y="169"/>
                    <a:pt x="72" y="162"/>
                    <a:pt x="68" y="158"/>
                  </a:cubicBezTo>
                  <a:cubicBezTo>
                    <a:pt x="67" y="157"/>
                    <a:pt x="66" y="156"/>
                    <a:pt x="65" y="155"/>
                  </a:cubicBezTo>
                  <a:cubicBezTo>
                    <a:pt x="65" y="155"/>
                    <a:pt x="65" y="155"/>
                    <a:pt x="65" y="155"/>
                  </a:cubicBezTo>
                  <a:cubicBezTo>
                    <a:pt x="65" y="155"/>
                    <a:pt x="65" y="155"/>
                    <a:pt x="65" y="155"/>
                  </a:cubicBezTo>
                  <a:cubicBezTo>
                    <a:pt x="56" y="143"/>
                    <a:pt x="50" y="129"/>
                    <a:pt x="50" y="112"/>
                  </a:cubicBezTo>
                  <a:cubicBezTo>
                    <a:pt x="50" y="78"/>
                    <a:pt x="77" y="49"/>
                    <a:pt x="109" y="49"/>
                  </a:cubicBezTo>
                  <a:cubicBezTo>
                    <a:pt x="142" y="49"/>
                    <a:pt x="169" y="78"/>
                    <a:pt x="169" y="112"/>
                  </a:cubicBezTo>
                  <a:cubicBezTo>
                    <a:pt x="169" y="130"/>
                    <a:pt x="162" y="147"/>
                    <a:pt x="150" y="158"/>
                  </a:cubicBez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 dirty="0"/>
            </a:p>
          </p:txBody>
        </p:sp>
        <p:sp>
          <p:nvSpPr>
            <p:cNvPr id="28" name="Freeform 15"/>
            <p:cNvSpPr/>
            <p:nvPr/>
          </p:nvSpPr>
          <p:spPr bwMode="auto">
            <a:xfrm>
              <a:off x="7296150" y="1637581"/>
              <a:ext cx="122238" cy="26987"/>
            </a:xfrm>
            <a:custGeom>
              <a:avLst/>
              <a:gdLst>
                <a:gd name="T0" fmla="*/ 73 w 73"/>
                <a:gd name="T1" fmla="*/ 9 h 17"/>
                <a:gd name="T2" fmla="*/ 65 w 73"/>
                <a:gd name="T3" fmla="*/ 17 h 17"/>
                <a:gd name="T4" fmla="*/ 7 w 73"/>
                <a:gd name="T5" fmla="*/ 17 h 17"/>
                <a:gd name="T6" fmla="*/ 0 w 73"/>
                <a:gd name="T7" fmla="*/ 9 h 17"/>
                <a:gd name="T8" fmla="*/ 0 w 73"/>
                <a:gd name="T9" fmla="*/ 8 h 17"/>
                <a:gd name="T10" fmla="*/ 7 w 73"/>
                <a:gd name="T11" fmla="*/ 0 h 17"/>
                <a:gd name="T12" fmla="*/ 65 w 73"/>
                <a:gd name="T13" fmla="*/ 0 h 17"/>
                <a:gd name="T14" fmla="*/ 73 w 73"/>
                <a:gd name="T15" fmla="*/ 8 h 17"/>
                <a:gd name="T16" fmla="*/ 73 w 73"/>
                <a:gd name="T17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7">
                  <a:moveTo>
                    <a:pt x="73" y="9"/>
                  </a:moveTo>
                  <a:cubicBezTo>
                    <a:pt x="73" y="13"/>
                    <a:pt x="69" y="17"/>
                    <a:pt x="65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3" y="17"/>
                    <a:pt x="0" y="13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9" y="0"/>
                    <a:pt x="73" y="4"/>
                    <a:pt x="73" y="8"/>
                  </a:cubicBezTo>
                  <a:lnTo>
                    <a:pt x="73" y="9"/>
                  </a:ln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37" name="任意多边形 36"/>
            <p:cNvSpPr/>
            <p:nvPr/>
          </p:nvSpPr>
          <p:spPr bwMode="auto">
            <a:xfrm>
              <a:off x="7296150" y="1670918"/>
              <a:ext cx="122238" cy="53975"/>
            </a:xfrm>
            <a:custGeom>
              <a:avLst/>
              <a:gdLst>
                <a:gd name="connsiteX0" fmla="*/ 11722 w 122238"/>
                <a:gd name="connsiteY0" fmla="*/ 0 h 53975"/>
                <a:gd name="connsiteX1" fmla="*/ 108842 w 122238"/>
                <a:gd name="connsiteY1" fmla="*/ 0 h 53975"/>
                <a:gd name="connsiteX2" fmla="*/ 122238 w 122238"/>
                <a:gd name="connsiteY2" fmla="*/ 14288 h 53975"/>
                <a:gd name="connsiteX3" fmla="*/ 108842 w 122238"/>
                <a:gd name="connsiteY3" fmla="*/ 25400 h 53975"/>
                <a:gd name="connsiteX4" fmla="*/ 88474 w 122238"/>
                <a:gd name="connsiteY4" fmla="*/ 25400 h 53975"/>
                <a:gd name="connsiteX5" fmla="*/ 90489 w 122238"/>
                <a:gd name="connsiteY5" fmla="*/ 29369 h 53975"/>
                <a:gd name="connsiteX6" fmla="*/ 60326 w 122238"/>
                <a:gd name="connsiteY6" fmla="*/ 53975 h 53975"/>
                <a:gd name="connsiteX7" fmla="*/ 30163 w 122238"/>
                <a:gd name="connsiteY7" fmla="*/ 29369 h 53975"/>
                <a:gd name="connsiteX8" fmla="*/ 32178 w 122238"/>
                <a:gd name="connsiteY8" fmla="*/ 25400 h 53975"/>
                <a:gd name="connsiteX9" fmla="*/ 23862 w 122238"/>
                <a:gd name="connsiteY9" fmla="*/ 25400 h 53975"/>
                <a:gd name="connsiteX10" fmla="*/ 11722 w 122238"/>
                <a:gd name="connsiteY10" fmla="*/ 25400 h 53975"/>
                <a:gd name="connsiteX11" fmla="*/ 0 w 122238"/>
                <a:gd name="connsiteY11" fmla="*/ 14288 h 53975"/>
                <a:gd name="connsiteX12" fmla="*/ 11722 w 122238"/>
                <a:gd name="connsiteY12" fmla="*/ 0 h 5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2238" h="53975">
                  <a:moveTo>
                    <a:pt x="11722" y="0"/>
                  </a:moveTo>
                  <a:cubicBezTo>
                    <a:pt x="108842" y="0"/>
                    <a:pt x="108842" y="0"/>
                    <a:pt x="108842" y="0"/>
                  </a:cubicBezTo>
                  <a:cubicBezTo>
                    <a:pt x="115540" y="0"/>
                    <a:pt x="122238" y="7938"/>
                    <a:pt x="122238" y="14288"/>
                  </a:cubicBezTo>
                  <a:cubicBezTo>
                    <a:pt x="122238" y="20638"/>
                    <a:pt x="115540" y="25400"/>
                    <a:pt x="108842" y="25400"/>
                  </a:cubicBezTo>
                  <a:lnTo>
                    <a:pt x="88474" y="25400"/>
                  </a:lnTo>
                  <a:lnTo>
                    <a:pt x="90489" y="29369"/>
                  </a:lnTo>
                  <a:cubicBezTo>
                    <a:pt x="90489" y="42959"/>
                    <a:pt x="76985" y="53975"/>
                    <a:pt x="60326" y="53975"/>
                  </a:cubicBezTo>
                  <a:cubicBezTo>
                    <a:pt x="43667" y="53975"/>
                    <a:pt x="30163" y="42959"/>
                    <a:pt x="30163" y="29369"/>
                  </a:cubicBezTo>
                  <a:lnTo>
                    <a:pt x="32178" y="25400"/>
                  </a:lnTo>
                  <a:lnTo>
                    <a:pt x="23862" y="25400"/>
                  </a:lnTo>
                  <a:cubicBezTo>
                    <a:pt x="11722" y="25400"/>
                    <a:pt x="11722" y="25400"/>
                    <a:pt x="11722" y="25400"/>
                  </a:cubicBezTo>
                  <a:cubicBezTo>
                    <a:pt x="5024" y="25400"/>
                    <a:pt x="0" y="20638"/>
                    <a:pt x="0" y="14288"/>
                  </a:cubicBezTo>
                  <a:cubicBezTo>
                    <a:pt x="0" y="7938"/>
                    <a:pt x="5024" y="0"/>
                    <a:pt x="11722" y="0"/>
                  </a:cubicBez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noAutofit/>
            </a:bodyPr>
            <a:lstStyle/>
            <a:p>
              <a:endParaRPr lang="zh-CN" altLang="en-US" sz="100"/>
            </a:p>
          </p:txBody>
        </p:sp>
        <p:sp>
          <p:nvSpPr>
            <p:cNvPr id="31" name="Freeform 18"/>
            <p:cNvSpPr/>
            <p:nvPr/>
          </p:nvSpPr>
          <p:spPr bwMode="auto">
            <a:xfrm>
              <a:off x="7342188" y="1069256"/>
              <a:ext cx="30163" cy="104775"/>
            </a:xfrm>
            <a:custGeom>
              <a:avLst/>
              <a:gdLst>
                <a:gd name="T0" fmla="*/ 19 w 19"/>
                <a:gd name="T1" fmla="*/ 53 h 63"/>
                <a:gd name="T2" fmla="*/ 9 w 19"/>
                <a:gd name="T3" fmla="*/ 63 h 63"/>
                <a:gd name="T4" fmla="*/ 9 w 19"/>
                <a:gd name="T5" fmla="*/ 63 h 63"/>
                <a:gd name="T6" fmla="*/ 0 w 19"/>
                <a:gd name="T7" fmla="*/ 53 h 63"/>
                <a:gd name="T8" fmla="*/ 0 w 19"/>
                <a:gd name="T9" fmla="*/ 9 h 63"/>
                <a:gd name="T10" fmla="*/ 9 w 19"/>
                <a:gd name="T11" fmla="*/ 0 h 63"/>
                <a:gd name="T12" fmla="*/ 9 w 19"/>
                <a:gd name="T13" fmla="*/ 0 h 63"/>
                <a:gd name="T14" fmla="*/ 19 w 19"/>
                <a:gd name="T15" fmla="*/ 9 h 63"/>
                <a:gd name="T16" fmla="*/ 19 w 19"/>
                <a:gd name="T17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63">
                  <a:moveTo>
                    <a:pt x="19" y="53"/>
                  </a:moveTo>
                  <a:cubicBezTo>
                    <a:pt x="19" y="59"/>
                    <a:pt x="14" y="63"/>
                    <a:pt x="9" y="63"/>
                  </a:cubicBezTo>
                  <a:cubicBezTo>
                    <a:pt x="9" y="63"/>
                    <a:pt x="9" y="63"/>
                    <a:pt x="9" y="63"/>
                  </a:cubicBezTo>
                  <a:cubicBezTo>
                    <a:pt x="4" y="63"/>
                    <a:pt x="0" y="59"/>
                    <a:pt x="0" y="5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4" y="0"/>
                    <a:pt x="19" y="4"/>
                    <a:pt x="19" y="9"/>
                  </a:cubicBezTo>
                  <a:lnTo>
                    <a:pt x="19" y="53"/>
                  </a:ln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32" name="Freeform 19"/>
            <p:cNvSpPr/>
            <p:nvPr/>
          </p:nvSpPr>
          <p:spPr bwMode="auto">
            <a:xfrm>
              <a:off x="7553325" y="1328018"/>
              <a:ext cx="106363" cy="31750"/>
            </a:xfrm>
            <a:custGeom>
              <a:avLst/>
              <a:gdLst>
                <a:gd name="T0" fmla="*/ 10 w 64"/>
                <a:gd name="T1" fmla="*/ 19 h 19"/>
                <a:gd name="T2" fmla="*/ 0 w 64"/>
                <a:gd name="T3" fmla="*/ 10 h 19"/>
                <a:gd name="T4" fmla="*/ 0 w 64"/>
                <a:gd name="T5" fmla="*/ 10 h 19"/>
                <a:gd name="T6" fmla="*/ 10 w 64"/>
                <a:gd name="T7" fmla="*/ 0 h 19"/>
                <a:gd name="T8" fmla="*/ 54 w 64"/>
                <a:gd name="T9" fmla="*/ 0 h 19"/>
                <a:gd name="T10" fmla="*/ 64 w 64"/>
                <a:gd name="T11" fmla="*/ 10 h 19"/>
                <a:gd name="T12" fmla="*/ 64 w 64"/>
                <a:gd name="T13" fmla="*/ 10 h 19"/>
                <a:gd name="T14" fmla="*/ 54 w 64"/>
                <a:gd name="T15" fmla="*/ 19 h 19"/>
                <a:gd name="T16" fmla="*/ 10 w 64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9">
                  <a:moveTo>
                    <a:pt x="10" y="19"/>
                  </a:moveTo>
                  <a:cubicBezTo>
                    <a:pt x="5" y="19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9" y="0"/>
                    <a:pt x="64" y="4"/>
                    <a:pt x="64" y="10"/>
                  </a:cubicBezTo>
                  <a:cubicBezTo>
                    <a:pt x="64" y="10"/>
                    <a:pt x="64" y="10"/>
                    <a:pt x="64" y="10"/>
                  </a:cubicBezTo>
                  <a:cubicBezTo>
                    <a:pt x="64" y="15"/>
                    <a:pt x="59" y="19"/>
                    <a:pt x="54" y="19"/>
                  </a:cubicBezTo>
                  <a:lnTo>
                    <a:pt x="10" y="19"/>
                  </a:ln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33" name="Freeform 20"/>
            <p:cNvSpPr/>
            <p:nvPr/>
          </p:nvSpPr>
          <p:spPr bwMode="auto">
            <a:xfrm>
              <a:off x="7046912" y="1328018"/>
              <a:ext cx="104775" cy="31750"/>
            </a:xfrm>
            <a:custGeom>
              <a:avLst/>
              <a:gdLst>
                <a:gd name="T0" fmla="*/ 10 w 63"/>
                <a:gd name="T1" fmla="*/ 19 h 19"/>
                <a:gd name="T2" fmla="*/ 0 w 63"/>
                <a:gd name="T3" fmla="*/ 10 h 19"/>
                <a:gd name="T4" fmla="*/ 0 w 63"/>
                <a:gd name="T5" fmla="*/ 10 h 19"/>
                <a:gd name="T6" fmla="*/ 10 w 63"/>
                <a:gd name="T7" fmla="*/ 0 h 19"/>
                <a:gd name="T8" fmla="*/ 54 w 63"/>
                <a:gd name="T9" fmla="*/ 0 h 19"/>
                <a:gd name="T10" fmla="*/ 63 w 63"/>
                <a:gd name="T11" fmla="*/ 10 h 19"/>
                <a:gd name="T12" fmla="*/ 63 w 63"/>
                <a:gd name="T13" fmla="*/ 10 h 19"/>
                <a:gd name="T14" fmla="*/ 54 w 63"/>
                <a:gd name="T15" fmla="*/ 19 h 19"/>
                <a:gd name="T16" fmla="*/ 10 w 63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9">
                  <a:moveTo>
                    <a:pt x="10" y="19"/>
                  </a:moveTo>
                  <a:cubicBezTo>
                    <a:pt x="4" y="19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9" y="0"/>
                    <a:pt x="63" y="4"/>
                    <a:pt x="63" y="1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3" y="15"/>
                    <a:pt x="59" y="19"/>
                    <a:pt x="54" y="19"/>
                  </a:cubicBezTo>
                  <a:lnTo>
                    <a:pt x="10" y="19"/>
                  </a:ln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34" name="Freeform 21"/>
            <p:cNvSpPr/>
            <p:nvPr/>
          </p:nvSpPr>
          <p:spPr bwMode="auto">
            <a:xfrm>
              <a:off x="7131050" y="1120056"/>
              <a:ext cx="85725" cy="87312"/>
            </a:xfrm>
            <a:custGeom>
              <a:avLst/>
              <a:gdLst>
                <a:gd name="T0" fmla="*/ 3 w 52"/>
                <a:gd name="T1" fmla="*/ 17 h 52"/>
                <a:gd name="T2" fmla="*/ 3 w 52"/>
                <a:gd name="T3" fmla="*/ 4 h 52"/>
                <a:gd name="T4" fmla="*/ 3 w 52"/>
                <a:gd name="T5" fmla="*/ 4 h 52"/>
                <a:gd name="T6" fmla="*/ 16 w 52"/>
                <a:gd name="T7" fmla="*/ 4 h 52"/>
                <a:gd name="T8" fmla="*/ 48 w 52"/>
                <a:gd name="T9" fmla="*/ 35 h 52"/>
                <a:gd name="T10" fmla="*/ 48 w 52"/>
                <a:gd name="T11" fmla="*/ 49 h 52"/>
                <a:gd name="T12" fmla="*/ 48 w 52"/>
                <a:gd name="T13" fmla="*/ 49 h 52"/>
                <a:gd name="T14" fmla="*/ 35 w 52"/>
                <a:gd name="T15" fmla="*/ 49 h 52"/>
                <a:gd name="T16" fmla="*/ 3 w 52"/>
                <a:gd name="T17" fmla="*/ 1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2">
                  <a:moveTo>
                    <a:pt x="3" y="17"/>
                  </a:moveTo>
                  <a:cubicBezTo>
                    <a:pt x="0" y="14"/>
                    <a:pt x="0" y="8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7" y="0"/>
                    <a:pt x="13" y="0"/>
                    <a:pt x="16" y="4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52" y="39"/>
                    <a:pt x="52" y="45"/>
                    <a:pt x="48" y="49"/>
                  </a:cubicBezTo>
                  <a:cubicBezTo>
                    <a:pt x="48" y="49"/>
                    <a:pt x="48" y="49"/>
                    <a:pt x="48" y="49"/>
                  </a:cubicBezTo>
                  <a:cubicBezTo>
                    <a:pt x="44" y="52"/>
                    <a:pt x="38" y="52"/>
                    <a:pt x="35" y="49"/>
                  </a:cubicBezTo>
                  <a:lnTo>
                    <a:pt x="3" y="17"/>
                  </a:ln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35" name="Freeform 22"/>
            <p:cNvSpPr/>
            <p:nvPr/>
          </p:nvSpPr>
          <p:spPr bwMode="auto">
            <a:xfrm>
              <a:off x="7489825" y="1120056"/>
              <a:ext cx="85725" cy="87312"/>
            </a:xfrm>
            <a:custGeom>
              <a:avLst/>
              <a:gdLst>
                <a:gd name="T0" fmla="*/ 17 w 52"/>
                <a:gd name="T1" fmla="*/ 49 h 52"/>
                <a:gd name="T2" fmla="*/ 4 w 52"/>
                <a:gd name="T3" fmla="*/ 49 h 52"/>
                <a:gd name="T4" fmla="*/ 4 w 52"/>
                <a:gd name="T5" fmla="*/ 49 h 52"/>
                <a:gd name="T6" fmla="*/ 4 w 52"/>
                <a:gd name="T7" fmla="*/ 35 h 52"/>
                <a:gd name="T8" fmla="*/ 35 w 52"/>
                <a:gd name="T9" fmla="*/ 4 h 52"/>
                <a:gd name="T10" fmla="*/ 48 w 52"/>
                <a:gd name="T11" fmla="*/ 4 h 52"/>
                <a:gd name="T12" fmla="*/ 48 w 52"/>
                <a:gd name="T13" fmla="*/ 4 h 52"/>
                <a:gd name="T14" fmla="*/ 48 w 52"/>
                <a:gd name="T15" fmla="*/ 17 h 52"/>
                <a:gd name="T16" fmla="*/ 17 w 52"/>
                <a:gd name="T17" fmla="*/ 4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2">
                  <a:moveTo>
                    <a:pt x="17" y="49"/>
                  </a:moveTo>
                  <a:cubicBezTo>
                    <a:pt x="13" y="52"/>
                    <a:pt x="7" y="52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0" y="45"/>
                    <a:pt x="0" y="39"/>
                    <a:pt x="4" y="35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9" y="0"/>
                    <a:pt x="45" y="0"/>
                    <a:pt x="48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2" y="8"/>
                    <a:pt x="52" y="14"/>
                    <a:pt x="48" y="17"/>
                  </a:cubicBezTo>
                  <a:lnTo>
                    <a:pt x="17" y="49"/>
                  </a:ln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36" name="Freeform 23"/>
            <p:cNvSpPr/>
            <p:nvPr/>
          </p:nvSpPr>
          <p:spPr bwMode="auto">
            <a:xfrm>
              <a:off x="7123113" y="1494706"/>
              <a:ext cx="85725" cy="85725"/>
            </a:xfrm>
            <a:custGeom>
              <a:avLst/>
              <a:gdLst>
                <a:gd name="T0" fmla="*/ 17 w 52"/>
                <a:gd name="T1" fmla="*/ 49 h 52"/>
                <a:gd name="T2" fmla="*/ 4 w 52"/>
                <a:gd name="T3" fmla="*/ 49 h 52"/>
                <a:gd name="T4" fmla="*/ 4 w 52"/>
                <a:gd name="T5" fmla="*/ 49 h 52"/>
                <a:gd name="T6" fmla="*/ 4 w 52"/>
                <a:gd name="T7" fmla="*/ 35 h 52"/>
                <a:gd name="T8" fmla="*/ 35 w 52"/>
                <a:gd name="T9" fmla="*/ 4 h 52"/>
                <a:gd name="T10" fmla="*/ 48 w 52"/>
                <a:gd name="T11" fmla="*/ 4 h 52"/>
                <a:gd name="T12" fmla="*/ 48 w 52"/>
                <a:gd name="T13" fmla="*/ 4 h 52"/>
                <a:gd name="T14" fmla="*/ 48 w 52"/>
                <a:gd name="T15" fmla="*/ 17 h 52"/>
                <a:gd name="T16" fmla="*/ 17 w 52"/>
                <a:gd name="T17" fmla="*/ 4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2">
                  <a:moveTo>
                    <a:pt x="17" y="49"/>
                  </a:moveTo>
                  <a:cubicBezTo>
                    <a:pt x="13" y="52"/>
                    <a:pt x="7" y="52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0" y="45"/>
                    <a:pt x="0" y="39"/>
                    <a:pt x="4" y="35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9" y="0"/>
                    <a:pt x="45" y="0"/>
                    <a:pt x="48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52" y="8"/>
                    <a:pt x="52" y="14"/>
                    <a:pt x="48" y="17"/>
                  </a:cubicBezTo>
                  <a:lnTo>
                    <a:pt x="17" y="49"/>
                  </a:lnTo>
                  <a:close/>
                </a:path>
              </a:pathLst>
            </a:custGeom>
            <a:gradFill>
              <a:gsLst>
                <a:gs pos="75000">
                  <a:srgbClr val="F3A60D"/>
                </a:gs>
                <a:gs pos="0">
                  <a:srgbClr val="F2650E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443893" y="3749046"/>
            <a:ext cx="2764947" cy="3371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zh-CN" altLang="en-US" sz="1600" dirty="0">
                <a:latin typeface="苹方 细体" panose="020B0200000000000000" pitchFamily="34" charset="-122"/>
                <a:ea typeface="苹方 细体" panose="020B0200000000000000" pitchFamily="34" charset="-122"/>
              </a:rPr>
              <a:t>编制易错题集</a:t>
            </a:r>
            <a:endParaRPr lang="zh-CN" altLang="en-US" sz="1600" dirty="0">
              <a:latin typeface="苹方 细体" panose="020B0200000000000000" pitchFamily="34" charset="-122"/>
              <a:ea typeface="苹方 细体" panose="020B0200000000000000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958907" y="2471969"/>
            <a:ext cx="2764947" cy="8299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600">
                <a:latin typeface="苹方 细体" panose="020B0200000000000000" pitchFamily="34" charset="-122"/>
                <a:ea typeface="苹方 细体" panose="020B0200000000000000" pitchFamily="34" charset="-122"/>
              </a:rPr>
              <a:t>研究省市区命题的指导思想、原则、导向（考点、热点和变化点）</a:t>
            </a:r>
            <a:endParaRPr lang="en-US" altLang="zh-CN" sz="1600">
              <a:latin typeface="苹方 细体" panose="020B0200000000000000" pitchFamily="34" charset="-122"/>
              <a:ea typeface="苹方 细体" panose="020B0200000000000000" pitchFamily="34" charset="-122"/>
            </a:endParaRPr>
          </a:p>
        </p:txBody>
      </p:sp>
      <p:grpSp>
        <p:nvGrpSpPr>
          <p:cNvPr id="53" name="Group 33"/>
          <p:cNvGrpSpPr>
            <a:grpSpLocks noChangeAspect="1"/>
          </p:cNvGrpSpPr>
          <p:nvPr/>
        </p:nvGrpSpPr>
        <p:grpSpPr bwMode="auto">
          <a:xfrm>
            <a:off x="5396469" y="4004549"/>
            <a:ext cx="337452" cy="440710"/>
            <a:chOff x="4472" y="2113"/>
            <a:chExt cx="317" cy="414"/>
          </a:xfrm>
        </p:grpSpPr>
        <p:sp>
          <p:nvSpPr>
            <p:cNvPr id="54" name="AutoShape 32"/>
            <p:cNvSpPr>
              <a:spLocks noChangeAspect="1" noChangeArrowheads="1" noTextEdit="1"/>
            </p:cNvSpPr>
            <p:nvPr/>
          </p:nvSpPr>
          <p:spPr bwMode="auto">
            <a:xfrm>
              <a:off x="4472" y="2113"/>
              <a:ext cx="317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55" name="Freeform 34"/>
            <p:cNvSpPr/>
            <p:nvPr/>
          </p:nvSpPr>
          <p:spPr bwMode="auto">
            <a:xfrm>
              <a:off x="4477" y="2480"/>
              <a:ext cx="61" cy="47"/>
            </a:xfrm>
            <a:custGeom>
              <a:avLst/>
              <a:gdLst>
                <a:gd name="T0" fmla="*/ 27 w 45"/>
                <a:gd name="T1" fmla="*/ 0 h 35"/>
                <a:gd name="T2" fmla="*/ 21 w 45"/>
                <a:gd name="T3" fmla="*/ 0 h 35"/>
                <a:gd name="T4" fmla="*/ 0 w 45"/>
                <a:gd name="T5" fmla="*/ 13 h 35"/>
                <a:gd name="T6" fmla="*/ 0 w 45"/>
                <a:gd name="T7" fmla="*/ 19 h 35"/>
                <a:gd name="T8" fmla="*/ 21 w 45"/>
                <a:gd name="T9" fmla="*/ 35 h 35"/>
                <a:gd name="T10" fmla="*/ 27 w 45"/>
                <a:gd name="T11" fmla="*/ 35 h 35"/>
                <a:gd name="T12" fmla="*/ 45 w 45"/>
                <a:gd name="T13" fmla="*/ 19 h 35"/>
                <a:gd name="T14" fmla="*/ 45 w 45"/>
                <a:gd name="T15" fmla="*/ 13 h 35"/>
                <a:gd name="T16" fmla="*/ 27 w 45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35">
                  <a:moveTo>
                    <a:pt x="27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1" y="0"/>
                    <a:pt x="0" y="3"/>
                    <a:pt x="0" y="1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8"/>
                    <a:pt x="11" y="35"/>
                    <a:pt x="21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36" y="35"/>
                    <a:pt x="45" y="28"/>
                    <a:pt x="45" y="19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3"/>
                    <a:pt x="36" y="0"/>
                    <a:pt x="27" y="0"/>
                  </a:cubicBezTo>
                  <a:close/>
                </a:path>
              </a:pathLst>
            </a:custGeom>
            <a:gradFill>
              <a:gsLst>
                <a:gs pos="75000">
                  <a:srgbClr val="F45A69"/>
                </a:gs>
                <a:gs pos="0">
                  <a:srgbClr val="FF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56" name="Freeform 35"/>
            <p:cNvSpPr/>
            <p:nvPr/>
          </p:nvSpPr>
          <p:spPr bwMode="auto">
            <a:xfrm>
              <a:off x="4544" y="2423"/>
              <a:ext cx="57" cy="104"/>
            </a:xfrm>
            <a:custGeom>
              <a:avLst/>
              <a:gdLst>
                <a:gd name="T0" fmla="*/ 22 w 42"/>
                <a:gd name="T1" fmla="*/ 0 h 77"/>
                <a:gd name="T2" fmla="*/ 16 w 42"/>
                <a:gd name="T3" fmla="*/ 0 h 77"/>
                <a:gd name="T4" fmla="*/ 0 w 42"/>
                <a:gd name="T5" fmla="*/ 14 h 77"/>
                <a:gd name="T6" fmla="*/ 0 w 42"/>
                <a:gd name="T7" fmla="*/ 61 h 77"/>
                <a:gd name="T8" fmla="*/ 16 w 42"/>
                <a:gd name="T9" fmla="*/ 77 h 77"/>
                <a:gd name="T10" fmla="*/ 22 w 42"/>
                <a:gd name="T11" fmla="*/ 77 h 77"/>
                <a:gd name="T12" fmla="*/ 42 w 42"/>
                <a:gd name="T13" fmla="*/ 61 h 77"/>
                <a:gd name="T14" fmla="*/ 42 w 42"/>
                <a:gd name="T15" fmla="*/ 14 h 77"/>
                <a:gd name="T16" fmla="*/ 22 w 42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77">
                  <a:moveTo>
                    <a:pt x="22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4"/>
                    <a:pt x="0" y="14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70"/>
                    <a:pt x="7" y="77"/>
                    <a:pt x="16" y="77"/>
                  </a:cubicBezTo>
                  <a:cubicBezTo>
                    <a:pt x="22" y="77"/>
                    <a:pt x="22" y="77"/>
                    <a:pt x="22" y="77"/>
                  </a:cubicBezTo>
                  <a:cubicBezTo>
                    <a:pt x="32" y="77"/>
                    <a:pt x="42" y="70"/>
                    <a:pt x="42" y="61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2" y="4"/>
                    <a:pt x="32" y="0"/>
                    <a:pt x="22" y="0"/>
                  </a:cubicBezTo>
                  <a:close/>
                </a:path>
              </a:pathLst>
            </a:custGeom>
            <a:gradFill>
              <a:gsLst>
                <a:gs pos="75000">
                  <a:srgbClr val="F45A69"/>
                </a:gs>
                <a:gs pos="0">
                  <a:srgbClr val="FF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57" name="Freeform 36"/>
            <p:cNvSpPr/>
            <p:nvPr/>
          </p:nvSpPr>
          <p:spPr bwMode="auto">
            <a:xfrm>
              <a:off x="4610" y="2375"/>
              <a:ext cx="52" cy="152"/>
            </a:xfrm>
            <a:custGeom>
              <a:avLst/>
              <a:gdLst>
                <a:gd name="T0" fmla="*/ 23 w 38"/>
                <a:gd name="T1" fmla="*/ 0 h 112"/>
                <a:gd name="T2" fmla="*/ 18 w 38"/>
                <a:gd name="T3" fmla="*/ 0 h 112"/>
                <a:gd name="T4" fmla="*/ 0 w 38"/>
                <a:gd name="T5" fmla="*/ 19 h 112"/>
                <a:gd name="T6" fmla="*/ 0 w 38"/>
                <a:gd name="T7" fmla="*/ 95 h 112"/>
                <a:gd name="T8" fmla="*/ 18 w 38"/>
                <a:gd name="T9" fmla="*/ 112 h 112"/>
                <a:gd name="T10" fmla="*/ 23 w 38"/>
                <a:gd name="T11" fmla="*/ 112 h 112"/>
                <a:gd name="T12" fmla="*/ 38 w 38"/>
                <a:gd name="T13" fmla="*/ 95 h 112"/>
                <a:gd name="T14" fmla="*/ 38 w 38"/>
                <a:gd name="T15" fmla="*/ 19 h 112"/>
                <a:gd name="T16" fmla="*/ 23 w 38"/>
                <a:gd name="T1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112">
                  <a:moveTo>
                    <a:pt x="2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105"/>
                    <a:pt x="9" y="112"/>
                    <a:pt x="18" y="112"/>
                  </a:cubicBezTo>
                  <a:cubicBezTo>
                    <a:pt x="23" y="112"/>
                    <a:pt x="23" y="112"/>
                    <a:pt x="23" y="112"/>
                  </a:cubicBezTo>
                  <a:cubicBezTo>
                    <a:pt x="32" y="112"/>
                    <a:pt x="38" y="105"/>
                    <a:pt x="38" y="95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9"/>
                    <a:pt x="32" y="0"/>
                    <a:pt x="23" y="0"/>
                  </a:cubicBezTo>
                  <a:close/>
                </a:path>
              </a:pathLst>
            </a:custGeom>
            <a:gradFill>
              <a:gsLst>
                <a:gs pos="75000">
                  <a:srgbClr val="F45A69"/>
                </a:gs>
                <a:gs pos="0">
                  <a:srgbClr val="FF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58" name="Freeform 37"/>
            <p:cNvSpPr/>
            <p:nvPr/>
          </p:nvSpPr>
          <p:spPr bwMode="auto">
            <a:xfrm>
              <a:off x="4671" y="2323"/>
              <a:ext cx="53" cy="204"/>
            </a:xfrm>
            <a:custGeom>
              <a:avLst/>
              <a:gdLst>
                <a:gd name="T0" fmla="*/ 39 w 39"/>
                <a:gd name="T1" fmla="*/ 18 h 151"/>
                <a:gd name="T2" fmla="*/ 22 w 39"/>
                <a:gd name="T3" fmla="*/ 0 h 151"/>
                <a:gd name="T4" fmla="*/ 18 w 39"/>
                <a:gd name="T5" fmla="*/ 0 h 151"/>
                <a:gd name="T6" fmla="*/ 0 w 39"/>
                <a:gd name="T7" fmla="*/ 18 h 151"/>
                <a:gd name="T8" fmla="*/ 0 w 39"/>
                <a:gd name="T9" fmla="*/ 133 h 151"/>
                <a:gd name="T10" fmla="*/ 18 w 39"/>
                <a:gd name="T11" fmla="*/ 151 h 151"/>
                <a:gd name="T12" fmla="*/ 22 w 39"/>
                <a:gd name="T13" fmla="*/ 151 h 151"/>
                <a:gd name="T14" fmla="*/ 39 w 39"/>
                <a:gd name="T15" fmla="*/ 133 h 151"/>
                <a:gd name="T16" fmla="*/ 39 w 39"/>
                <a:gd name="T17" fmla="*/ 18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151">
                  <a:moveTo>
                    <a:pt x="39" y="18"/>
                  </a:moveTo>
                  <a:cubicBezTo>
                    <a:pt x="39" y="8"/>
                    <a:pt x="31" y="0"/>
                    <a:pt x="2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43"/>
                    <a:pt x="8" y="151"/>
                    <a:pt x="18" y="151"/>
                  </a:cubicBezTo>
                  <a:cubicBezTo>
                    <a:pt x="22" y="151"/>
                    <a:pt x="22" y="151"/>
                    <a:pt x="22" y="151"/>
                  </a:cubicBezTo>
                  <a:cubicBezTo>
                    <a:pt x="31" y="151"/>
                    <a:pt x="39" y="143"/>
                    <a:pt x="39" y="133"/>
                  </a:cubicBezTo>
                  <a:lnTo>
                    <a:pt x="39" y="18"/>
                  </a:lnTo>
                  <a:close/>
                </a:path>
              </a:pathLst>
            </a:custGeom>
            <a:gradFill>
              <a:gsLst>
                <a:gs pos="75000">
                  <a:srgbClr val="F45A69"/>
                </a:gs>
                <a:gs pos="0">
                  <a:srgbClr val="FF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59" name="Freeform 38"/>
            <p:cNvSpPr/>
            <p:nvPr/>
          </p:nvSpPr>
          <p:spPr bwMode="auto">
            <a:xfrm>
              <a:off x="4738" y="2266"/>
              <a:ext cx="52" cy="261"/>
            </a:xfrm>
            <a:custGeom>
              <a:avLst/>
              <a:gdLst>
                <a:gd name="T0" fmla="*/ 21 w 39"/>
                <a:gd name="T1" fmla="*/ 0 h 193"/>
                <a:gd name="T2" fmla="*/ 17 w 39"/>
                <a:gd name="T3" fmla="*/ 0 h 193"/>
                <a:gd name="T4" fmla="*/ 0 w 39"/>
                <a:gd name="T5" fmla="*/ 18 h 193"/>
                <a:gd name="T6" fmla="*/ 0 w 39"/>
                <a:gd name="T7" fmla="*/ 175 h 193"/>
                <a:gd name="T8" fmla="*/ 17 w 39"/>
                <a:gd name="T9" fmla="*/ 193 h 193"/>
                <a:gd name="T10" fmla="*/ 21 w 39"/>
                <a:gd name="T11" fmla="*/ 193 h 193"/>
                <a:gd name="T12" fmla="*/ 39 w 39"/>
                <a:gd name="T13" fmla="*/ 175 h 193"/>
                <a:gd name="T14" fmla="*/ 39 w 39"/>
                <a:gd name="T15" fmla="*/ 18 h 193"/>
                <a:gd name="T16" fmla="*/ 21 w 39"/>
                <a:gd name="T17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193">
                  <a:moveTo>
                    <a:pt x="21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9"/>
                    <a:pt x="0" y="18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4"/>
                    <a:pt x="8" y="193"/>
                    <a:pt x="17" y="193"/>
                  </a:cubicBezTo>
                  <a:cubicBezTo>
                    <a:pt x="21" y="193"/>
                    <a:pt x="21" y="193"/>
                    <a:pt x="21" y="193"/>
                  </a:cubicBezTo>
                  <a:cubicBezTo>
                    <a:pt x="30" y="193"/>
                    <a:pt x="39" y="184"/>
                    <a:pt x="39" y="175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9" y="9"/>
                    <a:pt x="30" y="0"/>
                    <a:pt x="21" y="0"/>
                  </a:cubicBezTo>
                  <a:close/>
                </a:path>
              </a:pathLst>
            </a:custGeom>
            <a:gradFill>
              <a:gsLst>
                <a:gs pos="75000">
                  <a:srgbClr val="F45A69"/>
                </a:gs>
                <a:gs pos="0">
                  <a:srgbClr val="FF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  <p:sp>
          <p:nvSpPr>
            <p:cNvPr id="60" name="Freeform 39"/>
            <p:cNvSpPr/>
            <p:nvPr/>
          </p:nvSpPr>
          <p:spPr bwMode="auto">
            <a:xfrm>
              <a:off x="4469" y="2112"/>
              <a:ext cx="321" cy="280"/>
            </a:xfrm>
            <a:custGeom>
              <a:avLst/>
              <a:gdLst>
                <a:gd name="T0" fmla="*/ 234 w 237"/>
                <a:gd name="T1" fmla="*/ 9 h 207"/>
                <a:gd name="T2" fmla="*/ 217 w 237"/>
                <a:gd name="T3" fmla="*/ 2 h 207"/>
                <a:gd name="T4" fmla="*/ 157 w 237"/>
                <a:gd name="T5" fmla="*/ 25 h 207"/>
                <a:gd name="T6" fmla="*/ 149 w 237"/>
                <a:gd name="T7" fmla="*/ 43 h 207"/>
                <a:gd name="T8" fmla="*/ 162 w 237"/>
                <a:gd name="T9" fmla="*/ 52 h 207"/>
                <a:gd name="T10" fmla="*/ 167 w 237"/>
                <a:gd name="T11" fmla="*/ 51 h 207"/>
                <a:gd name="T12" fmla="*/ 190 w 237"/>
                <a:gd name="T13" fmla="*/ 42 h 207"/>
                <a:gd name="T14" fmla="*/ 10 w 237"/>
                <a:gd name="T15" fmla="*/ 180 h 207"/>
                <a:gd name="T16" fmla="*/ 2 w 237"/>
                <a:gd name="T17" fmla="*/ 198 h 207"/>
                <a:gd name="T18" fmla="*/ 15 w 237"/>
                <a:gd name="T19" fmla="*/ 207 h 207"/>
                <a:gd name="T20" fmla="*/ 20 w 237"/>
                <a:gd name="T21" fmla="*/ 206 h 207"/>
                <a:gd name="T22" fmla="*/ 205 w 237"/>
                <a:gd name="T23" fmla="*/ 69 h 207"/>
                <a:gd name="T24" fmla="*/ 205 w 237"/>
                <a:gd name="T25" fmla="*/ 82 h 207"/>
                <a:gd name="T26" fmla="*/ 221 w 237"/>
                <a:gd name="T27" fmla="*/ 95 h 207"/>
                <a:gd name="T28" fmla="*/ 237 w 237"/>
                <a:gd name="T29" fmla="*/ 82 h 207"/>
                <a:gd name="T30" fmla="*/ 237 w 237"/>
                <a:gd name="T31" fmla="*/ 18 h 207"/>
                <a:gd name="T32" fmla="*/ 237 w 237"/>
                <a:gd name="T33" fmla="*/ 18 h 207"/>
                <a:gd name="T34" fmla="*/ 234 w 237"/>
                <a:gd name="T35" fmla="*/ 9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7" h="207">
                  <a:moveTo>
                    <a:pt x="234" y="9"/>
                  </a:moveTo>
                  <a:cubicBezTo>
                    <a:pt x="231" y="3"/>
                    <a:pt x="224" y="0"/>
                    <a:pt x="217" y="2"/>
                  </a:cubicBezTo>
                  <a:cubicBezTo>
                    <a:pt x="157" y="25"/>
                    <a:pt x="157" y="25"/>
                    <a:pt x="157" y="25"/>
                  </a:cubicBezTo>
                  <a:cubicBezTo>
                    <a:pt x="150" y="28"/>
                    <a:pt x="147" y="36"/>
                    <a:pt x="149" y="43"/>
                  </a:cubicBezTo>
                  <a:cubicBezTo>
                    <a:pt x="152" y="49"/>
                    <a:pt x="157" y="52"/>
                    <a:pt x="162" y="52"/>
                  </a:cubicBezTo>
                  <a:cubicBezTo>
                    <a:pt x="164" y="52"/>
                    <a:pt x="166" y="52"/>
                    <a:pt x="167" y="51"/>
                  </a:cubicBezTo>
                  <a:cubicBezTo>
                    <a:pt x="190" y="42"/>
                    <a:pt x="190" y="42"/>
                    <a:pt x="190" y="42"/>
                  </a:cubicBezTo>
                  <a:cubicBezTo>
                    <a:pt x="120" y="139"/>
                    <a:pt x="12" y="180"/>
                    <a:pt x="10" y="180"/>
                  </a:cubicBezTo>
                  <a:cubicBezTo>
                    <a:pt x="3" y="183"/>
                    <a:pt x="0" y="191"/>
                    <a:pt x="2" y="198"/>
                  </a:cubicBezTo>
                  <a:cubicBezTo>
                    <a:pt x="4" y="203"/>
                    <a:pt x="10" y="207"/>
                    <a:pt x="15" y="207"/>
                  </a:cubicBezTo>
                  <a:cubicBezTo>
                    <a:pt x="17" y="207"/>
                    <a:pt x="19" y="207"/>
                    <a:pt x="20" y="206"/>
                  </a:cubicBezTo>
                  <a:cubicBezTo>
                    <a:pt x="26" y="204"/>
                    <a:pt x="128" y="165"/>
                    <a:pt x="205" y="69"/>
                  </a:cubicBezTo>
                  <a:cubicBezTo>
                    <a:pt x="205" y="82"/>
                    <a:pt x="205" y="82"/>
                    <a:pt x="205" y="82"/>
                  </a:cubicBezTo>
                  <a:cubicBezTo>
                    <a:pt x="205" y="89"/>
                    <a:pt x="214" y="95"/>
                    <a:pt x="221" y="95"/>
                  </a:cubicBezTo>
                  <a:cubicBezTo>
                    <a:pt x="229" y="95"/>
                    <a:pt x="237" y="89"/>
                    <a:pt x="237" y="82"/>
                  </a:cubicBezTo>
                  <a:cubicBezTo>
                    <a:pt x="237" y="18"/>
                    <a:pt x="237" y="18"/>
                    <a:pt x="237" y="18"/>
                  </a:cubicBezTo>
                  <a:cubicBezTo>
                    <a:pt x="237" y="18"/>
                    <a:pt x="237" y="18"/>
                    <a:pt x="237" y="18"/>
                  </a:cubicBezTo>
                  <a:cubicBezTo>
                    <a:pt x="237" y="15"/>
                    <a:pt x="236" y="12"/>
                    <a:pt x="234" y="9"/>
                  </a:cubicBezTo>
                  <a:close/>
                </a:path>
              </a:pathLst>
            </a:custGeom>
            <a:gradFill>
              <a:gsLst>
                <a:gs pos="75000">
                  <a:srgbClr val="F45A69"/>
                </a:gs>
                <a:gs pos="0">
                  <a:srgbClr val="FF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0"/>
            </a:p>
          </p:txBody>
        </p:sp>
      </p:grpSp>
      <p:sp>
        <p:nvSpPr>
          <p:cNvPr id="61" name="文本框 60"/>
          <p:cNvSpPr txBox="1"/>
          <p:nvPr/>
        </p:nvSpPr>
        <p:spPr>
          <a:xfrm>
            <a:off x="5943472" y="3644640"/>
            <a:ext cx="872490" cy="5067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zh-CN" altLang="en-US" sz="2700" b="1" dirty="0">
                <a:gradFill>
                  <a:gsLst>
                    <a:gs pos="75000">
                      <a:srgbClr val="F45A69"/>
                    </a:gs>
                    <a:gs pos="0">
                      <a:srgbClr val="FF0000"/>
                    </a:gs>
                  </a:gsLst>
                  <a:lin ang="2700000" scaled="1"/>
                </a:gradFill>
                <a:latin typeface="Agency FB" panose="020B0503020202020204" pitchFamily="34" charset="0"/>
                <a:ea typeface="苹方 常规" panose="020B0300000000000000" pitchFamily="34" charset="-122"/>
              </a:rPr>
              <a:t>二理</a:t>
            </a:r>
            <a:endParaRPr lang="zh-CN" altLang="en-US" sz="2700" b="1" dirty="0">
              <a:gradFill>
                <a:gsLst>
                  <a:gs pos="75000">
                    <a:srgbClr val="F45A69"/>
                  </a:gs>
                  <a:gs pos="0">
                    <a:srgbClr val="FF0000"/>
                  </a:gs>
                </a:gsLst>
                <a:lin ang="2700000" scaled="1"/>
              </a:gradFill>
              <a:latin typeface="Agency FB" panose="020B0503020202020204" pitchFamily="34" charset="0"/>
              <a:ea typeface="苹方 常规" panose="020B0300000000000000" pitchFamily="34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5958907" y="4413238"/>
            <a:ext cx="2764947" cy="5835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600">
                <a:latin typeface="苹方 细体" panose="020B0200000000000000" pitchFamily="34" charset="-122"/>
                <a:ea typeface="苹方 细体" panose="020B0200000000000000" pitchFamily="34" charset="-122"/>
              </a:rPr>
              <a:t>做好练习的归类整理（按单元、按知识点、按类型）</a:t>
            </a:r>
            <a:endParaRPr lang="en-US" altLang="zh-CN" sz="1600">
              <a:latin typeface="苹方 细体" panose="020B0200000000000000" pitchFamily="34" charset="-122"/>
              <a:ea typeface="苹方 细体" panose="020B0200000000000000" pitchFamily="34" charset="-122"/>
            </a:endParaRPr>
          </a:p>
        </p:txBody>
      </p:sp>
      <p:sp>
        <p:nvSpPr>
          <p:cNvPr id="2" name="TextBox 62"/>
          <p:cNvSpPr txBox="1"/>
          <p:nvPr/>
        </p:nvSpPr>
        <p:spPr>
          <a:xfrm>
            <a:off x="3208655" y="353060"/>
            <a:ext cx="36131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抓好命题练习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Freeform 8"/>
          <p:cNvSpPr>
            <a:spLocks noEditPoints="1"/>
          </p:cNvSpPr>
          <p:nvPr/>
        </p:nvSpPr>
        <p:spPr bwMode="auto">
          <a:xfrm>
            <a:off x="389193" y="1050998"/>
            <a:ext cx="238038" cy="270174"/>
          </a:xfrm>
          <a:custGeom>
            <a:avLst/>
            <a:gdLst>
              <a:gd name="T0" fmla="*/ 271362 w 523"/>
              <a:gd name="T1" fmla="*/ 352946 h 583"/>
              <a:gd name="T2" fmla="*/ 245258 w 523"/>
              <a:gd name="T3" fmla="*/ 355418 h 583"/>
              <a:gd name="T4" fmla="*/ 290789 w 523"/>
              <a:gd name="T5" fmla="*/ 267645 h 583"/>
              <a:gd name="T6" fmla="*/ 309001 w 523"/>
              <a:gd name="T7" fmla="*/ 315240 h 583"/>
              <a:gd name="T8" fmla="*/ 79527 w 523"/>
              <a:gd name="T9" fmla="*/ 17307 h 583"/>
              <a:gd name="T10" fmla="*/ 76491 w 523"/>
              <a:gd name="T11" fmla="*/ 79119 h 583"/>
              <a:gd name="T12" fmla="*/ 71028 w 523"/>
              <a:gd name="T13" fmla="*/ 80974 h 583"/>
              <a:gd name="T14" fmla="*/ 71028 w 523"/>
              <a:gd name="T15" fmla="*/ 80974 h 583"/>
              <a:gd name="T16" fmla="*/ 16998 w 523"/>
              <a:gd name="T17" fmla="*/ 288043 h 583"/>
              <a:gd name="T18" fmla="*/ 142663 w 523"/>
              <a:gd name="T19" fmla="*/ 250956 h 583"/>
              <a:gd name="T20" fmla="*/ 142663 w 523"/>
              <a:gd name="T21" fmla="*/ 226849 h 583"/>
              <a:gd name="T22" fmla="*/ 196692 w 523"/>
              <a:gd name="T23" fmla="*/ 171837 h 583"/>
              <a:gd name="T24" fmla="*/ 216726 w 523"/>
              <a:gd name="T25" fmla="*/ 192235 h 583"/>
              <a:gd name="T26" fmla="*/ 231902 w 523"/>
              <a:gd name="T27" fmla="*/ 317713 h 583"/>
              <a:gd name="T28" fmla="*/ 208227 w 523"/>
              <a:gd name="T29" fmla="*/ 317713 h 583"/>
              <a:gd name="T30" fmla="*/ 9106 w 523"/>
              <a:gd name="T31" fmla="*/ 305350 h 583"/>
              <a:gd name="T32" fmla="*/ 8499 w 523"/>
              <a:gd name="T33" fmla="*/ 305350 h 583"/>
              <a:gd name="T34" fmla="*/ 0 w 523"/>
              <a:gd name="T35" fmla="*/ 73556 h 583"/>
              <a:gd name="T36" fmla="*/ 607 w 523"/>
              <a:gd name="T37" fmla="*/ 70465 h 583"/>
              <a:gd name="T38" fmla="*/ 64350 w 523"/>
              <a:gd name="T39" fmla="*/ 3709 h 583"/>
              <a:gd name="T40" fmla="*/ 71028 w 523"/>
              <a:gd name="T41" fmla="*/ 0 h 583"/>
              <a:gd name="T42" fmla="*/ 71028 w 523"/>
              <a:gd name="T43" fmla="*/ 0 h 583"/>
              <a:gd name="T44" fmla="*/ 71028 w 523"/>
              <a:gd name="T45" fmla="*/ 0 h 583"/>
              <a:gd name="T46" fmla="*/ 225225 w 523"/>
              <a:gd name="T47" fmla="*/ 0 h 583"/>
              <a:gd name="T48" fmla="*/ 233724 w 523"/>
              <a:gd name="T49" fmla="*/ 209542 h 583"/>
              <a:gd name="T50" fmla="*/ 285932 w 523"/>
              <a:gd name="T51" fmla="*/ 262700 h 583"/>
              <a:gd name="T52" fmla="*/ 231902 w 523"/>
              <a:gd name="T53" fmla="*/ 317713 h 583"/>
              <a:gd name="T54" fmla="*/ 126879 w 523"/>
              <a:gd name="T55" fmla="*/ 162565 h 583"/>
              <a:gd name="T56" fmla="*/ 122022 w 523"/>
              <a:gd name="T57" fmla="*/ 167510 h 583"/>
              <a:gd name="T58" fmla="*/ 132949 w 523"/>
              <a:gd name="T59" fmla="*/ 201507 h 583"/>
              <a:gd name="T60" fmla="*/ 160268 w 523"/>
              <a:gd name="T61" fmla="*/ 173691 h 583"/>
              <a:gd name="T62" fmla="*/ 158446 w 523"/>
              <a:gd name="T63" fmla="*/ 199652 h 583"/>
              <a:gd name="T64" fmla="*/ 125664 w 523"/>
              <a:gd name="T65" fmla="*/ 233649 h 583"/>
              <a:gd name="T66" fmla="*/ 110488 w 523"/>
              <a:gd name="T67" fmla="*/ 186672 h 583"/>
              <a:gd name="T68" fmla="*/ 109880 w 523"/>
              <a:gd name="T69" fmla="*/ 150203 h 583"/>
              <a:gd name="T70" fmla="*/ 145091 w 523"/>
              <a:gd name="T71" fmla="*/ 150821 h 583"/>
              <a:gd name="T72" fmla="*/ 191836 w 523"/>
              <a:gd name="T73" fmla="*/ 166274 h 583"/>
              <a:gd name="T74" fmla="*/ 158446 w 523"/>
              <a:gd name="T75" fmla="*/ 199652 h 58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23" h="583">
                <a:moveTo>
                  <a:pt x="509" y="510"/>
                </a:moveTo>
                <a:lnTo>
                  <a:pt x="447" y="571"/>
                </a:lnTo>
                <a:cubicBezTo>
                  <a:pt x="441" y="577"/>
                  <a:pt x="434" y="581"/>
                  <a:pt x="427" y="582"/>
                </a:cubicBezTo>
                <a:cubicBezTo>
                  <a:pt x="418" y="583"/>
                  <a:pt x="409" y="581"/>
                  <a:pt x="404" y="575"/>
                </a:cubicBezTo>
                <a:lnTo>
                  <a:pt x="370" y="541"/>
                </a:lnTo>
                <a:lnTo>
                  <a:pt x="479" y="433"/>
                </a:lnTo>
                <a:lnTo>
                  <a:pt x="512" y="466"/>
                </a:lnTo>
                <a:cubicBezTo>
                  <a:pt x="523" y="477"/>
                  <a:pt x="522" y="496"/>
                  <a:pt x="509" y="510"/>
                </a:cubicBezTo>
                <a:close/>
                <a:moveTo>
                  <a:pt x="357" y="28"/>
                </a:moveTo>
                <a:lnTo>
                  <a:pt x="131" y="28"/>
                </a:lnTo>
                <a:lnTo>
                  <a:pt x="131" y="117"/>
                </a:lnTo>
                <a:cubicBezTo>
                  <a:pt x="131" y="122"/>
                  <a:pt x="129" y="126"/>
                  <a:pt x="126" y="128"/>
                </a:cubicBezTo>
                <a:cubicBezTo>
                  <a:pt x="123" y="130"/>
                  <a:pt x="121" y="131"/>
                  <a:pt x="117" y="131"/>
                </a:cubicBezTo>
                <a:lnTo>
                  <a:pt x="28" y="131"/>
                </a:lnTo>
                <a:lnTo>
                  <a:pt x="28" y="466"/>
                </a:lnTo>
                <a:lnTo>
                  <a:pt x="295" y="466"/>
                </a:lnTo>
                <a:lnTo>
                  <a:pt x="235" y="406"/>
                </a:lnTo>
                <a:lnTo>
                  <a:pt x="215" y="387"/>
                </a:lnTo>
                <a:lnTo>
                  <a:pt x="235" y="367"/>
                </a:lnTo>
                <a:lnTo>
                  <a:pt x="304" y="298"/>
                </a:lnTo>
                <a:lnTo>
                  <a:pt x="324" y="278"/>
                </a:lnTo>
                <a:lnTo>
                  <a:pt x="344" y="298"/>
                </a:lnTo>
                <a:lnTo>
                  <a:pt x="357" y="311"/>
                </a:lnTo>
                <a:lnTo>
                  <a:pt x="357" y="28"/>
                </a:lnTo>
                <a:close/>
                <a:moveTo>
                  <a:pt x="382" y="514"/>
                </a:moveTo>
                <a:lnTo>
                  <a:pt x="363" y="534"/>
                </a:lnTo>
                <a:lnTo>
                  <a:pt x="343" y="514"/>
                </a:lnTo>
                <a:lnTo>
                  <a:pt x="323" y="494"/>
                </a:lnTo>
                <a:lnTo>
                  <a:pt x="15" y="494"/>
                </a:lnTo>
                <a:cubicBezTo>
                  <a:pt x="15" y="494"/>
                  <a:pt x="14" y="494"/>
                  <a:pt x="14" y="494"/>
                </a:cubicBezTo>
                <a:cubicBezTo>
                  <a:pt x="7" y="494"/>
                  <a:pt x="0" y="488"/>
                  <a:pt x="0" y="480"/>
                </a:cubicBezTo>
                <a:lnTo>
                  <a:pt x="0" y="119"/>
                </a:lnTo>
                <a:cubicBezTo>
                  <a:pt x="0" y="118"/>
                  <a:pt x="0" y="118"/>
                  <a:pt x="0" y="117"/>
                </a:cubicBezTo>
                <a:cubicBezTo>
                  <a:pt x="0" y="116"/>
                  <a:pt x="0" y="115"/>
                  <a:pt x="1" y="114"/>
                </a:cubicBezTo>
                <a:cubicBezTo>
                  <a:pt x="1" y="111"/>
                  <a:pt x="3" y="109"/>
                  <a:pt x="5" y="107"/>
                </a:cubicBezTo>
                <a:lnTo>
                  <a:pt x="106" y="6"/>
                </a:lnTo>
                <a:cubicBezTo>
                  <a:pt x="109" y="3"/>
                  <a:pt x="112" y="1"/>
                  <a:pt x="116" y="0"/>
                </a:cubicBezTo>
                <a:cubicBezTo>
                  <a:pt x="116" y="0"/>
                  <a:pt x="116" y="0"/>
                  <a:pt x="117" y="0"/>
                </a:cubicBezTo>
                <a:cubicBezTo>
                  <a:pt x="117" y="0"/>
                  <a:pt x="117" y="0"/>
                  <a:pt x="117" y="0"/>
                </a:cubicBezTo>
                <a:lnTo>
                  <a:pt x="368" y="0"/>
                </a:lnTo>
                <a:cubicBezTo>
                  <a:pt x="369" y="0"/>
                  <a:pt x="370" y="0"/>
                  <a:pt x="371" y="0"/>
                </a:cubicBezTo>
                <a:cubicBezTo>
                  <a:pt x="379" y="0"/>
                  <a:pt x="385" y="6"/>
                  <a:pt x="385" y="14"/>
                </a:cubicBezTo>
                <a:lnTo>
                  <a:pt x="385" y="339"/>
                </a:lnTo>
                <a:lnTo>
                  <a:pt x="452" y="406"/>
                </a:lnTo>
                <a:lnTo>
                  <a:pt x="471" y="425"/>
                </a:lnTo>
                <a:lnTo>
                  <a:pt x="452" y="445"/>
                </a:lnTo>
                <a:lnTo>
                  <a:pt x="382" y="514"/>
                </a:lnTo>
                <a:close/>
                <a:moveTo>
                  <a:pt x="230" y="270"/>
                </a:moveTo>
                <a:lnTo>
                  <a:pt x="209" y="263"/>
                </a:lnTo>
                <a:cubicBezTo>
                  <a:pt x="205" y="262"/>
                  <a:pt x="202" y="261"/>
                  <a:pt x="201" y="263"/>
                </a:cubicBezTo>
                <a:cubicBezTo>
                  <a:pt x="199" y="265"/>
                  <a:pt x="199" y="267"/>
                  <a:pt x="201" y="271"/>
                </a:cubicBezTo>
                <a:lnTo>
                  <a:pt x="208" y="293"/>
                </a:lnTo>
                <a:lnTo>
                  <a:pt x="219" y="326"/>
                </a:lnTo>
                <a:lnTo>
                  <a:pt x="241" y="304"/>
                </a:lnTo>
                <a:lnTo>
                  <a:pt x="264" y="281"/>
                </a:lnTo>
                <a:lnTo>
                  <a:pt x="230" y="270"/>
                </a:lnTo>
                <a:close/>
                <a:moveTo>
                  <a:pt x="261" y="323"/>
                </a:moveTo>
                <a:lnTo>
                  <a:pt x="239" y="346"/>
                </a:lnTo>
                <a:lnTo>
                  <a:pt x="207" y="378"/>
                </a:lnTo>
                <a:lnTo>
                  <a:pt x="193" y="335"/>
                </a:lnTo>
                <a:lnTo>
                  <a:pt x="182" y="302"/>
                </a:lnTo>
                <a:lnTo>
                  <a:pt x="175" y="281"/>
                </a:lnTo>
                <a:cubicBezTo>
                  <a:pt x="169" y="267"/>
                  <a:pt x="172" y="253"/>
                  <a:pt x="181" y="243"/>
                </a:cubicBezTo>
                <a:cubicBezTo>
                  <a:pt x="191" y="234"/>
                  <a:pt x="205" y="231"/>
                  <a:pt x="219" y="237"/>
                </a:cubicBezTo>
                <a:lnTo>
                  <a:pt x="239" y="244"/>
                </a:lnTo>
                <a:lnTo>
                  <a:pt x="273" y="255"/>
                </a:lnTo>
                <a:lnTo>
                  <a:pt x="316" y="269"/>
                </a:lnTo>
                <a:lnTo>
                  <a:pt x="283" y="301"/>
                </a:lnTo>
                <a:lnTo>
                  <a:pt x="261" y="3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1" name="Freeform 6"/>
          <p:cNvSpPr/>
          <p:nvPr/>
        </p:nvSpPr>
        <p:spPr bwMode="auto">
          <a:xfrm>
            <a:off x="4984520" y="3008863"/>
            <a:ext cx="1031896" cy="1190191"/>
          </a:xfrm>
          <a:custGeom>
            <a:avLst/>
            <a:gdLst>
              <a:gd name="T0" fmla="*/ 688181 w 2260"/>
              <a:gd name="T1" fmla="*/ 0 h 2610"/>
              <a:gd name="T2" fmla="*/ 1032272 w 2260"/>
              <a:gd name="T3" fmla="*/ 198285 h 2610"/>
              <a:gd name="T4" fmla="*/ 1376363 w 2260"/>
              <a:gd name="T5" fmla="*/ 396571 h 2610"/>
              <a:gd name="T6" fmla="*/ 1376363 w 2260"/>
              <a:gd name="T7" fmla="*/ 793750 h 2610"/>
              <a:gd name="T8" fmla="*/ 1376363 w 2260"/>
              <a:gd name="T9" fmla="*/ 1190321 h 2610"/>
              <a:gd name="T10" fmla="*/ 1032272 w 2260"/>
              <a:gd name="T11" fmla="*/ 1388606 h 2610"/>
              <a:gd name="T12" fmla="*/ 688181 w 2260"/>
              <a:gd name="T13" fmla="*/ 1587500 h 2610"/>
              <a:gd name="T14" fmla="*/ 344091 w 2260"/>
              <a:gd name="T15" fmla="*/ 1388606 h 2610"/>
              <a:gd name="T16" fmla="*/ 0 w 2260"/>
              <a:gd name="T17" fmla="*/ 1190321 h 2610"/>
              <a:gd name="T18" fmla="*/ 0 w 2260"/>
              <a:gd name="T19" fmla="*/ 793750 h 2610"/>
              <a:gd name="T20" fmla="*/ 0 w 2260"/>
              <a:gd name="T21" fmla="*/ 396571 h 2610"/>
              <a:gd name="T22" fmla="*/ 344091 w 2260"/>
              <a:gd name="T23" fmla="*/ 198285 h 2610"/>
              <a:gd name="T24" fmla="*/ 688181 w 2260"/>
              <a:gd name="T25" fmla="*/ 0 h 261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260" h="2610">
                <a:moveTo>
                  <a:pt x="1130" y="0"/>
                </a:moveTo>
                <a:lnTo>
                  <a:pt x="1695" y="326"/>
                </a:lnTo>
                <a:lnTo>
                  <a:pt x="2260" y="652"/>
                </a:lnTo>
                <a:lnTo>
                  <a:pt x="2260" y="1305"/>
                </a:lnTo>
                <a:lnTo>
                  <a:pt x="2260" y="1957"/>
                </a:lnTo>
                <a:lnTo>
                  <a:pt x="1695" y="2283"/>
                </a:lnTo>
                <a:lnTo>
                  <a:pt x="1130" y="2610"/>
                </a:lnTo>
                <a:lnTo>
                  <a:pt x="565" y="2283"/>
                </a:lnTo>
                <a:lnTo>
                  <a:pt x="0" y="1957"/>
                </a:lnTo>
                <a:lnTo>
                  <a:pt x="0" y="1305"/>
                </a:lnTo>
                <a:lnTo>
                  <a:pt x="0" y="652"/>
                </a:lnTo>
                <a:lnTo>
                  <a:pt x="565" y="326"/>
                </a:lnTo>
                <a:lnTo>
                  <a:pt x="113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2" name="Freeform 7"/>
          <p:cNvSpPr/>
          <p:nvPr/>
        </p:nvSpPr>
        <p:spPr bwMode="auto">
          <a:xfrm>
            <a:off x="2844557" y="3008863"/>
            <a:ext cx="1030705" cy="1190191"/>
          </a:xfrm>
          <a:custGeom>
            <a:avLst/>
            <a:gdLst>
              <a:gd name="T0" fmla="*/ 687388 w 2260"/>
              <a:gd name="T1" fmla="*/ 0 h 2610"/>
              <a:gd name="T2" fmla="*/ 1031081 w 2260"/>
              <a:gd name="T3" fmla="*/ 198285 h 2610"/>
              <a:gd name="T4" fmla="*/ 1374775 w 2260"/>
              <a:gd name="T5" fmla="*/ 396571 h 2610"/>
              <a:gd name="T6" fmla="*/ 1374775 w 2260"/>
              <a:gd name="T7" fmla="*/ 793750 h 2610"/>
              <a:gd name="T8" fmla="*/ 1374775 w 2260"/>
              <a:gd name="T9" fmla="*/ 1190321 h 2610"/>
              <a:gd name="T10" fmla="*/ 1031081 w 2260"/>
              <a:gd name="T11" fmla="*/ 1388606 h 2610"/>
              <a:gd name="T12" fmla="*/ 687388 w 2260"/>
              <a:gd name="T13" fmla="*/ 1587500 h 2610"/>
              <a:gd name="T14" fmla="*/ 343694 w 2260"/>
              <a:gd name="T15" fmla="*/ 1388606 h 2610"/>
              <a:gd name="T16" fmla="*/ 0 w 2260"/>
              <a:gd name="T17" fmla="*/ 1190321 h 2610"/>
              <a:gd name="T18" fmla="*/ 0 w 2260"/>
              <a:gd name="T19" fmla="*/ 793750 h 2610"/>
              <a:gd name="T20" fmla="*/ 0 w 2260"/>
              <a:gd name="T21" fmla="*/ 396571 h 2610"/>
              <a:gd name="T22" fmla="*/ 343694 w 2260"/>
              <a:gd name="T23" fmla="*/ 198285 h 2610"/>
              <a:gd name="T24" fmla="*/ 687388 w 2260"/>
              <a:gd name="T25" fmla="*/ 0 h 261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260" h="2610">
                <a:moveTo>
                  <a:pt x="1130" y="0"/>
                </a:moveTo>
                <a:lnTo>
                  <a:pt x="1695" y="326"/>
                </a:lnTo>
                <a:lnTo>
                  <a:pt x="2260" y="652"/>
                </a:lnTo>
                <a:lnTo>
                  <a:pt x="2260" y="1305"/>
                </a:lnTo>
                <a:lnTo>
                  <a:pt x="2260" y="1957"/>
                </a:lnTo>
                <a:lnTo>
                  <a:pt x="1695" y="2283"/>
                </a:lnTo>
                <a:lnTo>
                  <a:pt x="1130" y="2610"/>
                </a:lnTo>
                <a:lnTo>
                  <a:pt x="565" y="2283"/>
                </a:lnTo>
                <a:lnTo>
                  <a:pt x="0" y="1957"/>
                </a:lnTo>
                <a:lnTo>
                  <a:pt x="0" y="1305"/>
                </a:lnTo>
                <a:lnTo>
                  <a:pt x="0" y="652"/>
                </a:lnTo>
                <a:lnTo>
                  <a:pt x="565" y="326"/>
                </a:lnTo>
                <a:lnTo>
                  <a:pt x="113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3" name="Freeform 8"/>
          <p:cNvSpPr/>
          <p:nvPr/>
        </p:nvSpPr>
        <p:spPr bwMode="auto">
          <a:xfrm>
            <a:off x="3378953" y="2079323"/>
            <a:ext cx="1030705" cy="1191382"/>
          </a:xfrm>
          <a:custGeom>
            <a:avLst/>
            <a:gdLst>
              <a:gd name="T0" fmla="*/ 687388 w 2260"/>
              <a:gd name="T1" fmla="*/ 0 h 2610"/>
              <a:gd name="T2" fmla="*/ 1031081 w 2260"/>
              <a:gd name="T3" fmla="*/ 198484 h 2610"/>
              <a:gd name="T4" fmla="*/ 1374775 w 2260"/>
              <a:gd name="T5" fmla="*/ 396968 h 2610"/>
              <a:gd name="T6" fmla="*/ 1374775 w 2260"/>
              <a:gd name="T7" fmla="*/ 794544 h 2610"/>
              <a:gd name="T8" fmla="*/ 1374775 w 2260"/>
              <a:gd name="T9" fmla="*/ 1191512 h 2610"/>
              <a:gd name="T10" fmla="*/ 1031081 w 2260"/>
              <a:gd name="T11" fmla="*/ 1389995 h 2610"/>
              <a:gd name="T12" fmla="*/ 687388 w 2260"/>
              <a:gd name="T13" fmla="*/ 1589088 h 2610"/>
              <a:gd name="T14" fmla="*/ 343694 w 2260"/>
              <a:gd name="T15" fmla="*/ 1389995 h 2610"/>
              <a:gd name="T16" fmla="*/ 0 w 2260"/>
              <a:gd name="T17" fmla="*/ 1191512 h 2610"/>
              <a:gd name="T18" fmla="*/ 0 w 2260"/>
              <a:gd name="T19" fmla="*/ 794544 h 2610"/>
              <a:gd name="T20" fmla="*/ 0 w 2260"/>
              <a:gd name="T21" fmla="*/ 396968 h 2610"/>
              <a:gd name="T22" fmla="*/ 343694 w 2260"/>
              <a:gd name="T23" fmla="*/ 198484 h 2610"/>
              <a:gd name="T24" fmla="*/ 687388 w 2260"/>
              <a:gd name="T25" fmla="*/ 0 h 261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260" h="2610">
                <a:moveTo>
                  <a:pt x="1130" y="0"/>
                </a:moveTo>
                <a:lnTo>
                  <a:pt x="1695" y="326"/>
                </a:lnTo>
                <a:lnTo>
                  <a:pt x="2260" y="652"/>
                </a:lnTo>
                <a:lnTo>
                  <a:pt x="2260" y="1305"/>
                </a:lnTo>
                <a:lnTo>
                  <a:pt x="2260" y="1957"/>
                </a:lnTo>
                <a:lnTo>
                  <a:pt x="1695" y="2283"/>
                </a:lnTo>
                <a:lnTo>
                  <a:pt x="1130" y="2610"/>
                </a:lnTo>
                <a:lnTo>
                  <a:pt x="565" y="2283"/>
                </a:lnTo>
                <a:lnTo>
                  <a:pt x="0" y="1957"/>
                </a:lnTo>
                <a:lnTo>
                  <a:pt x="0" y="1305"/>
                </a:lnTo>
                <a:lnTo>
                  <a:pt x="0" y="652"/>
                </a:lnTo>
                <a:lnTo>
                  <a:pt x="565" y="326"/>
                </a:lnTo>
                <a:lnTo>
                  <a:pt x="113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4" name="Freeform 9"/>
          <p:cNvSpPr/>
          <p:nvPr/>
        </p:nvSpPr>
        <p:spPr bwMode="auto">
          <a:xfrm>
            <a:off x="4451315" y="2079323"/>
            <a:ext cx="1030705" cy="1191382"/>
          </a:xfrm>
          <a:custGeom>
            <a:avLst/>
            <a:gdLst>
              <a:gd name="T0" fmla="*/ 687388 w 2260"/>
              <a:gd name="T1" fmla="*/ 0 h 2610"/>
              <a:gd name="T2" fmla="*/ 1031081 w 2260"/>
              <a:gd name="T3" fmla="*/ 198484 h 2610"/>
              <a:gd name="T4" fmla="*/ 1374775 w 2260"/>
              <a:gd name="T5" fmla="*/ 396968 h 2610"/>
              <a:gd name="T6" fmla="*/ 1374775 w 2260"/>
              <a:gd name="T7" fmla="*/ 794544 h 2610"/>
              <a:gd name="T8" fmla="*/ 1374775 w 2260"/>
              <a:gd name="T9" fmla="*/ 1191512 h 2610"/>
              <a:gd name="T10" fmla="*/ 1031081 w 2260"/>
              <a:gd name="T11" fmla="*/ 1389995 h 2610"/>
              <a:gd name="T12" fmla="*/ 687388 w 2260"/>
              <a:gd name="T13" fmla="*/ 1589088 h 2610"/>
              <a:gd name="T14" fmla="*/ 343694 w 2260"/>
              <a:gd name="T15" fmla="*/ 1389995 h 2610"/>
              <a:gd name="T16" fmla="*/ 0 w 2260"/>
              <a:gd name="T17" fmla="*/ 1191512 h 2610"/>
              <a:gd name="T18" fmla="*/ 0 w 2260"/>
              <a:gd name="T19" fmla="*/ 794544 h 2610"/>
              <a:gd name="T20" fmla="*/ 0 w 2260"/>
              <a:gd name="T21" fmla="*/ 396968 h 2610"/>
              <a:gd name="T22" fmla="*/ 343694 w 2260"/>
              <a:gd name="T23" fmla="*/ 198484 h 2610"/>
              <a:gd name="T24" fmla="*/ 687388 w 2260"/>
              <a:gd name="T25" fmla="*/ 0 h 261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260" h="2610">
                <a:moveTo>
                  <a:pt x="1130" y="0"/>
                </a:moveTo>
                <a:lnTo>
                  <a:pt x="1695" y="326"/>
                </a:lnTo>
                <a:lnTo>
                  <a:pt x="2260" y="652"/>
                </a:lnTo>
                <a:lnTo>
                  <a:pt x="2260" y="1305"/>
                </a:lnTo>
                <a:lnTo>
                  <a:pt x="2260" y="1957"/>
                </a:lnTo>
                <a:lnTo>
                  <a:pt x="1695" y="2283"/>
                </a:lnTo>
                <a:lnTo>
                  <a:pt x="1130" y="2610"/>
                </a:lnTo>
                <a:lnTo>
                  <a:pt x="565" y="2283"/>
                </a:lnTo>
                <a:lnTo>
                  <a:pt x="0" y="1957"/>
                </a:lnTo>
                <a:lnTo>
                  <a:pt x="0" y="1305"/>
                </a:lnTo>
                <a:lnTo>
                  <a:pt x="0" y="652"/>
                </a:lnTo>
                <a:lnTo>
                  <a:pt x="565" y="326"/>
                </a:lnTo>
                <a:lnTo>
                  <a:pt x="113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5" name="Freeform 10"/>
          <p:cNvSpPr/>
          <p:nvPr/>
        </p:nvSpPr>
        <p:spPr bwMode="auto">
          <a:xfrm>
            <a:off x="3378953" y="3932451"/>
            <a:ext cx="1030705" cy="1191381"/>
          </a:xfrm>
          <a:custGeom>
            <a:avLst/>
            <a:gdLst>
              <a:gd name="T0" fmla="*/ 687388 w 2260"/>
              <a:gd name="T1" fmla="*/ 0 h 2609"/>
              <a:gd name="T2" fmla="*/ 1031081 w 2260"/>
              <a:gd name="T3" fmla="*/ 198560 h 2609"/>
              <a:gd name="T4" fmla="*/ 1374775 w 2260"/>
              <a:gd name="T5" fmla="*/ 397119 h 2609"/>
              <a:gd name="T6" fmla="*/ 1374775 w 2260"/>
              <a:gd name="T7" fmla="*/ 794848 h 2609"/>
              <a:gd name="T8" fmla="*/ 1374775 w 2260"/>
              <a:gd name="T9" fmla="*/ 1191968 h 2609"/>
              <a:gd name="T10" fmla="*/ 1031081 w 2260"/>
              <a:gd name="T11" fmla="*/ 1390527 h 2609"/>
              <a:gd name="T12" fmla="*/ 687388 w 2260"/>
              <a:gd name="T13" fmla="*/ 1589087 h 2609"/>
              <a:gd name="T14" fmla="*/ 343694 w 2260"/>
              <a:gd name="T15" fmla="*/ 1390527 h 2609"/>
              <a:gd name="T16" fmla="*/ 0 w 2260"/>
              <a:gd name="T17" fmla="*/ 1191968 h 2609"/>
              <a:gd name="T18" fmla="*/ 0 w 2260"/>
              <a:gd name="T19" fmla="*/ 794848 h 2609"/>
              <a:gd name="T20" fmla="*/ 0 w 2260"/>
              <a:gd name="T21" fmla="*/ 397119 h 2609"/>
              <a:gd name="T22" fmla="*/ 343694 w 2260"/>
              <a:gd name="T23" fmla="*/ 198560 h 2609"/>
              <a:gd name="T24" fmla="*/ 687388 w 2260"/>
              <a:gd name="T25" fmla="*/ 0 h 260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260" h="2609">
                <a:moveTo>
                  <a:pt x="1130" y="0"/>
                </a:moveTo>
                <a:lnTo>
                  <a:pt x="1695" y="326"/>
                </a:lnTo>
                <a:lnTo>
                  <a:pt x="2260" y="652"/>
                </a:lnTo>
                <a:lnTo>
                  <a:pt x="2260" y="1305"/>
                </a:lnTo>
                <a:lnTo>
                  <a:pt x="2260" y="1957"/>
                </a:lnTo>
                <a:lnTo>
                  <a:pt x="1695" y="2283"/>
                </a:lnTo>
                <a:lnTo>
                  <a:pt x="1130" y="2609"/>
                </a:lnTo>
                <a:lnTo>
                  <a:pt x="565" y="2283"/>
                </a:lnTo>
                <a:lnTo>
                  <a:pt x="0" y="1957"/>
                </a:lnTo>
                <a:lnTo>
                  <a:pt x="0" y="1305"/>
                </a:lnTo>
                <a:lnTo>
                  <a:pt x="0" y="652"/>
                </a:lnTo>
                <a:lnTo>
                  <a:pt x="565" y="326"/>
                </a:lnTo>
                <a:lnTo>
                  <a:pt x="113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6" name="Freeform 11"/>
          <p:cNvSpPr/>
          <p:nvPr/>
        </p:nvSpPr>
        <p:spPr bwMode="auto">
          <a:xfrm>
            <a:off x="4451315" y="3932451"/>
            <a:ext cx="1030705" cy="1191381"/>
          </a:xfrm>
          <a:custGeom>
            <a:avLst/>
            <a:gdLst>
              <a:gd name="T0" fmla="*/ 687388 w 2260"/>
              <a:gd name="T1" fmla="*/ 0 h 2609"/>
              <a:gd name="T2" fmla="*/ 1031081 w 2260"/>
              <a:gd name="T3" fmla="*/ 198560 h 2609"/>
              <a:gd name="T4" fmla="*/ 1374775 w 2260"/>
              <a:gd name="T5" fmla="*/ 397119 h 2609"/>
              <a:gd name="T6" fmla="*/ 1374775 w 2260"/>
              <a:gd name="T7" fmla="*/ 794848 h 2609"/>
              <a:gd name="T8" fmla="*/ 1374775 w 2260"/>
              <a:gd name="T9" fmla="*/ 1191968 h 2609"/>
              <a:gd name="T10" fmla="*/ 1031081 w 2260"/>
              <a:gd name="T11" fmla="*/ 1390527 h 2609"/>
              <a:gd name="T12" fmla="*/ 687388 w 2260"/>
              <a:gd name="T13" fmla="*/ 1589087 h 2609"/>
              <a:gd name="T14" fmla="*/ 343694 w 2260"/>
              <a:gd name="T15" fmla="*/ 1390527 h 2609"/>
              <a:gd name="T16" fmla="*/ 0 w 2260"/>
              <a:gd name="T17" fmla="*/ 1191968 h 2609"/>
              <a:gd name="T18" fmla="*/ 0 w 2260"/>
              <a:gd name="T19" fmla="*/ 794848 h 2609"/>
              <a:gd name="T20" fmla="*/ 0 w 2260"/>
              <a:gd name="T21" fmla="*/ 397119 h 2609"/>
              <a:gd name="T22" fmla="*/ 343694 w 2260"/>
              <a:gd name="T23" fmla="*/ 198560 h 2609"/>
              <a:gd name="T24" fmla="*/ 687388 w 2260"/>
              <a:gd name="T25" fmla="*/ 0 h 260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260" h="2609">
                <a:moveTo>
                  <a:pt x="1130" y="0"/>
                </a:moveTo>
                <a:lnTo>
                  <a:pt x="1695" y="326"/>
                </a:lnTo>
                <a:lnTo>
                  <a:pt x="2260" y="652"/>
                </a:lnTo>
                <a:lnTo>
                  <a:pt x="2260" y="1305"/>
                </a:lnTo>
                <a:lnTo>
                  <a:pt x="2260" y="1957"/>
                </a:lnTo>
                <a:lnTo>
                  <a:pt x="1695" y="2283"/>
                </a:lnTo>
                <a:lnTo>
                  <a:pt x="1130" y="2609"/>
                </a:lnTo>
                <a:lnTo>
                  <a:pt x="565" y="2283"/>
                </a:lnTo>
                <a:lnTo>
                  <a:pt x="0" y="1957"/>
                </a:lnTo>
                <a:lnTo>
                  <a:pt x="0" y="1305"/>
                </a:lnTo>
                <a:lnTo>
                  <a:pt x="0" y="652"/>
                </a:lnTo>
                <a:lnTo>
                  <a:pt x="565" y="326"/>
                </a:lnTo>
                <a:lnTo>
                  <a:pt x="113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7" name="Freeform 12"/>
          <p:cNvSpPr>
            <a:spLocks noEditPoints="1"/>
          </p:cNvSpPr>
          <p:nvPr/>
        </p:nvSpPr>
        <p:spPr bwMode="auto">
          <a:xfrm>
            <a:off x="3682451" y="4340686"/>
            <a:ext cx="448702" cy="334444"/>
          </a:xfrm>
          <a:custGeom>
            <a:avLst/>
            <a:gdLst>
              <a:gd name="T0" fmla="*/ 122376 w 983"/>
              <a:gd name="T1" fmla="*/ 235554 h 731"/>
              <a:gd name="T2" fmla="*/ 218573 w 983"/>
              <a:gd name="T3" fmla="*/ 67127 h 731"/>
              <a:gd name="T4" fmla="*/ 242318 w 983"/>
              <a:gd name="T5" fmla="*/ 39056 h 731"/>
              <a:gd name="T6" fmla="*/ 462108 w 983"/>
              <a:gd name="T7" fmla="*/ 56753 h 731"/>
              <a:gd name="T8" fmla="*/ 449323 w 983"/>
              <a:gd name="T9" fmla="*/ 29902 h 731"/>
              <a:gd name="T10" fmla="*/ 499856 w 983"/>
              <a:gd name="T11" fmla="*/ 14646 h 731"/>
              <a:gd name="T12" fmla="*/ 533951 w 983"/>
              <a:gd name="T13" fmla="*/ 16477 h 731"/>
              <a:gd name="T14" fmla="*/ 522992 w 983"/>
              <a:gd name="T15" fmla="*/ 66517 h 731"/>
              <a:gd name="T16" fmla="*/ 505336 w 983"/>
              <a:gd name="T17" fmla="*/ 93977 h 731"/>
              <a:gd name="T18" fmla="*/ 379306 w 983"/>
              <a:gd name="T19" fmla="*/ 209924 h 731"/>
              <a:gd name="T20" fmla="*/ 378697 w 983"/>
              <a:gd name="T21" fmla="*/ 210534 h 731"/>
              <a:gd name="T22" fmla="*/ 579614 w 983"/>
              <a:gd name="T23" fmla="*/ 408863 h 731"/>
              <a:gd name="T24" fmla="*/ 579614 w 983"/>
              <a:gd name="T25" fmla="*/ 446088 h 731"/>
              <a:gd name="T26" fmla="*/ 464544 w 983"/>
              <a:gd name="T27" fmla="*/ 446088 h 731"/>
              <a:gd name="T28" fmla="*/ 339732 w 983"/>
              <a:gd name="T29" fmla="*/ 446088 h 731"/>
              <a:gd name="T30" fmla="*/ 214920 w 983"/>
              <a:gd name="T31" fmla="*/ 446088 h 731"/>
              <a:gd name="T32" fmla="*/ 90108 w 983"/>
              <a:gd name="T33" fmla="*/ 446088 h 731"/>
              <a:gd name="T34" fmla="*/ 0 w 983"/>
              <a:gd name="T35" fmla="*/ 427781 h 731"/>
              <a:gd name="T36" fmla="*/ 18874 w 983"/>
              <a:gd name="T37" fmla="*/ 0 h 731"/>
              <a:gd name="T38" fmla="*/ 37748 w 983"/>
              <a:gd name="T39" fmla="*/ 408863 h 731"/>
              <a:gd name="T40" fmla="*/ 90108 w 983"/>
              <a:gd name="T41" fmla="*/ 323429 h 731"/>
              <a:gd name="T42" fmla="*/ 143686 w 983"/>
              <a:gd name="T43" fmla="*/ 304512 h 731"/>
              <a:gd name="T44" fmla="*/ 162560 w 983"/>
              <a:gd name="T45" fmla="*/ 408863 h 731"/>
              <a:gd name="T46" fmla="*/ 214920 w 983"/>
              <a:gd name="T47" fmla="*/ 192837 h 731"/>
              <a:gd name="T48" fmla="*/ 268498 w 983"/>
              <a:gd name="T49" fmla="*/ 174530 h 731"/>
              <a:gd name="T50" fmla="*/ 287372 w 983"/>
              <a:gd name="T51" fmla="*/ 408863 h 731"/>
              <a:gd name="T52" fmla="*/ 339732 w 983"/>
              <a:gd name="T53" fmla="*/ 256913 h 731"/>
              <a:gd name="T54" fmla="*/ 393310 w 983"/>
              <a:gd name="T55" fmla="*/ 237995 h 731"/>
              <a:gd name="T56" fmla="*/ 412183 w 983"/>
              <a:gd name="T57" fmla="*/ 408863 h 731"/>
              <a:gd name="T58" fmla="*/ 464544 w 983"/>
              <a:gd name="T59" fmla="*/ 149510 h 731"/>
              <a:gd name="T60" fmla="*/ 518121 w 983"/>
              <a:gd name="T61" fmla="*/ 130592 h 731"/>
              <a:gd name="T62" fmla="*/ 536386 w 983"/>
              <a:gd name="T63" fmla="*/ 408863 h 73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983" h="731">
                <a:moveTo>
                  <a:pt x="404" y="154"/>
                </a:moveTo>
                <a:lnTo>
                  <a:pt x="201" y="386"/>
                </a:lnTo>
                <a:lnTo>
                  <a:pt x="153" y="345"/>
                </a:lnTo>
                <a:lnTo>
                  <a:pt x="359" y="110"/>
                </a:lnTo>
                <a:lnTo>
                  <a:pt x="398" y="64"/>
                </a:lnTo>
                <a:lnTo>
                  <a:pt x="616" y="255"/>
                </a:lnTo>
                <a:lnTo>
                  <a:pt x="759" y="93"/>
                </a:lnTo>
                <a:lnTo>
                  <a:pt x="734" y="71"/>
                </a:lnTo>
                <a:cubicBezTo>
                  <a:pt x="724" y="63"/>
                  <a:pt x="726" y="53"/>
                  <a:pt x="738" y="49"/>
                </a:cubicBezTo>
                <a:lnTo>
                  <a:pt x="777" y="37"/>
                </a:lnTo>
                <a:cubicBezTo>
                  <a:pt x="789" y="34"/>
                  <a:pt x="809" y="27"/>
                  <a:pt x="821" y="24"/>
                </a:cubicBezTo>
                <a:lnTo>
                  <a:pt x="860" y="12"/>
                </a:lnTo>
                <a:cubicBezTo>
                  <a:pt x="872" y="8"/>
                  <a:pt x="880" y="15"/>
                  <a:pt x="877" y="27"/>
                </a:cubicBezTo>
                <a:lnTo>
                  <a:pt x="869" y="65"/>
                </a:lnTo>
                <a:cubicBezTo>
                  <a:pt x="866" y="77"/>
                  <a:pt x="862" y="97"/>
                  <a:pt x="859" y="109"/>
                </a:cubicBezTo>
                <a:lnTo>
                  <a:pt x="851" y="147"/>
                </a:lnTo>
                <a:cubicBezTo>
                  <a:pt x="849" y="159"/>
                  <a:pt x="839" y="162"/>
                  <a:pt x="830" y="154"/>
                </a:cubicBezTo>
                <a:lnTo>
                  <a:pt x="807" y="134"/>
                </a:lnTo>
                <a:lnTo>
                  <a:pt x="623" y="344"/>
                </a:lnTo>
                <a:lnTo>
                  <a:pt x="622" y="345"/>
                </a:lnTo>
                <a:lnTo>
                  <a:pt x="404" y="154"/>
                </a:lnTo>
                <a:close/>
                <a:moveTo>
                  <a:pt x="952" y="670"/>
                </a:moveTo>
                <a:cubicBezTo>
                  <a:pt x="969" y="670"/>
                  <a:pt x="983" y="684"/>
                  <a:pt x="983" y="701"/>
                </a:cubicBezTo>
                <a:cubicBezTo>
                  <a:pt x="983" y="718"/>
                  <a:pt x="969" y="731"/>
                  <a:pt x="952" y="731"/>
                </a:cubicBezTo>
                <a:lnTo>
                  <a:pt x="881" y="731"/>
                </a:lnTo>
                <a:lnTo>
                  <a:pt x="763" y="731"/>
                </a:lnTo>
                <a:lnTo>
                  <a:pt x="677" y="731"/>
                </a:lnTo>
                <a:lnTo>
                  <a:pt x="558" y="731"/>
                </a:lnTo>
                <a:lnTo>
                  <a:pt x="472" y="731"/>
                </a:lnTo>
                <a:lnTo>
                  <a:pt x="353" y="731"/>
                </a:lnTo>
                <a:lnTo>
                  <a:pt x="267" y="731"/>
                </a:lnTo>
                <a:lnTo>
                  <a:pt x="148" y="731"/>
                </a:lnTo>
                <a:lnTo>
                  <a:pt x="32" y="731"/>
                </a:lnTo>
                <a:cubicBezTo>
                  <a:pt x="14" y="731"/>
                  <a:pt x="0" y="718"/>
                  <a:pt x="0" y="701"/>
                </a:cubicBezTo>
                <a:lnTo>
                  <a:pt x="0" y="31"/>
                </a:lnTo>
                <a:cubicBezTo>
                  <a:pt x="0" y="14"/>
                  <a:pt x="14" y="0"/>
                  <a:pt x="31" y="0"/>
                </a:cubicBezTo>
                <a:cubicBezTo>
                  <a:pt x="48" y="0"/>
                  <a:pt x="62" y="14"/>
                  <a:pt x="62" y="31"/>
                </a:cubicBezTo>
                <a:lnTo>
                  <a:pt x="62" y="670"/>
                </a:lnTo>
                <a:lnTo>
                  <a:pt x="148" y="670"/>
                </a:lnTo>
                <a:lnTo>
                  <a:pt x="148" y="530"/>
                </a:lnTo>
                <a:cubicBezTo>
                  <a:pt x="148" y="513"/>
                  <a:pt x="162" y="499"/>
                  <a:pt x="179" y="499"/>
                </a:cubicBezTo>
                <a:lnTo>
                  <a:pt x="236" y="499"/>
                </a:lnTo>
                <a:cubicBezTo>
                  <a:pt x="253" y="499"/>
                  <a:pt x="267" y="513"/>
                  <a:pt x="267" y="530"/>
                </a:cubicBezTo>
                <a:lnTo>
                  <a:pt x="267" y="670"/>
                </a:lnTo>
                <a:lnTo>
                  <a:pt x="353" y="670"/>
                </a:lnTo>
                <a:lnTo>
                  <a:pt x="353" y="316"/>
                </a:lnTo>
                <a:cubicBezTo>
                  <a:pt x="353" y="299"/>
                  <a:pt x="367" y="286"/>
                  <a:pt x="384" y="286"/>
                </a:cubicBezTo>
                <a:lnTo>
                  <a:pt x="441" y="286"/>
                </a:lnTo>
                <a:cubicBezTo>
                  <a:pt x="458" y="286"/>
                  <a:pt x="472" y="299"/>
                  <a:pt x="472" y="316"/>
                </a:cubicBezTo>
                <a:lnTo>
                  <a:pt x="472" y="670"/>
                </a:lnTo>
                <a:lnTo>
                  <a:pt x="558" y="670"/>
                </a:lnTo>
                <a:lnTo>
                  <a:pt x="558" y="421"/>
                </a:lnTo>
                <a:cubicBezTo>
                  <a:pt x="558" y="404"/>
                  <a:pt x="572" y="390"/>
                  <a:pt x="589" y="390"/>
                </a:cubicBezTo>
                <a:lnTo>
                  <a:pt x="646" y="390"/>
                </a:lnTo>
                <a:cubicBezTo>
                  <a:pt x="663" y="390"/>
                  <a:pt x="677" y="404"/>
                  <a:pt x="677" y="421"/>
                </a:cubicBezTo>
                <a:lnTo>
                  <a:pt x="677" y="670"/>
                </a:lnTo>
                <a:lnTo>
                  <a:pt x="763" y="670"/>
                </a:lnTo>
                <a:lnTo>
                  <a:pt x="763" y="245"/>
                </a:lnTo>
                <a:cubicBezTo>
                  <a:pt x="763" y="228"/>
                  <a:pt x="776" y="214"/>
                  <a:pt x="793" y="214"/>
                </a:cubicBezTo>
                <a:lnTo>
                  <a:pt x="851" y="214"/>
                </a:lnTo>
                <a:cubicBezTo>
                  <a:pt x="868" y="214"/>
                  <a:pt x="881" y="228"/>
                  <a:pt x="881" y="245"/>
                </a:cubicBezTo>
                <a:lnTo>
                  <a:pt x="881" y="670"/>
                </a:lnTo>
                <a:lnTo>
                  <a:pt x="952" y="67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8" name="Freeform 13"/>
          <p:cNvSpPr>
            <a:spLocks noEditPoints="1"/>
          </p:cNvSpPr>
          <p:nvPr/>
        </p:nvSpPr>
        <p:spPr bwMode="auto">
          <a:xfrm>
            <a:off x="5305872" y="3379012"/>
            <a:ext cx="459414" cy="453463"/>
          </a:xfrm>
          <a:custGeom>
            <a:avLst/>
            <a:gdLst>
              <a:gd name="T0" fmla="*/ 553690 w 1006"/>
              <a:gd name="T1" fmla="*/ 521559 h 995"/>
              <a:gd name="T2" fmla="*/ 490342 w 1006"/>
              <a:gd name="T3" fmla="*/ 521559 h 995"/>
              <a:gd name="T4" fmla="*/ 590238 w 1006"/>
              <a:gd name="T5" fmla="*/ 58964 h 995"/>
              <a:gd name="T6" fmla="*/ 508006 w 1006"/>
              <a:gd name="T7" fmla="*/ 0 h 995"/>
              <a:gd name="T8" fmla="*/ 287505 w 1006"/>
              <a:gd name="T9" fmla="*/ 196344 h 995"/>
              <a:gd name="T10" fmla="*/ 256440 w 1006"/>
              <a:gd name="T11" fmla="*/ 241327 h 995"/>
              <a:gd name="T12" fmla="*/ 229029 w 1006"/>
              <a:gd name="T13" fmla="*/ 254701 h 995"/>
              <a:gd name="T14" fmla="*/ 232075 w 1006"/>
              <a:gd name="T15" fmla="*/ 337980 h 995"/>
              <a:gd name="T16" fmla="*/ 54212 w 1006"/>
              <a:gd name="T17" fmla="*/ 492381 h 995"/>
              <a:gd name="T18" fmla="*/ 34720 w 1006"/>
              <a:gd name="T19" fmla="*/ 604838 h 995"/>
              <a:gd name="T20" fmla="*/ 126697 w 1006"/>
              <a:gd name="T21" fmla="*/ 513049 h 995"/>
              <a:gd name="T22" fmla="*/ 271059 w 1006"/>
              <a:gd name="T23" fmla="*/ 377492 h 995"/>
              <a:gd name="T24" fmla="*/ 352072 w 1006"/>
              <a:gd name="T25" fmla="*/ 377492 h 995"/>
              <a:gd name="T26" fmla="*/ 375218 w 1006"/>
              <a:gd name="T27" fmla="*/ 326430 h 995"/>
              <a:gd name="T28" fmla="*/ 410547 w 1006"/>
              <a:gd name="T29" fmla="*/ 319136 h 995"/>
              <a:gd name="T30" fmla="*/ 590238 w 1006"/>
              <a:gd name="T31" fmla="*/ 58964 h 995"/>
              <a:gd name="T32" fmla="*/ 238775 w 1006"/>
              <a:gd name="T33" fmla="*/ 197560 h 995"/>
              <a:gd name="T34" fmla="*/ 246085 w 1006"/>
              <a:gd name="T35" fmla="*/ 189658 h 995"/>
              <a:gd name="T36" fmla="*/ 265576 w 1006"/>
              <a:gd name="T37" fmla="*/ 170814 h 995"/>
              <a:gd name="T38" fmla="*/ 130961 w 1006"/>
              <a:gd name="T39" fmla="*/ 608 h 995"/>
              <a:gd name="T40" fmla="*/ 170554 w 1006"/>
              <a:gd name="T41" fmla="*/ 97260 h 995"/>
              <a:gd name="T42" fmla="*/ 12792 w 1006"/>
              <a:gd name="T43" fmla="*/ 118536 h 995"/>
              <a:gd name="T44" fmla="*/ 141316 w 1006"/>
              <a:gd name="T45" fmla="*/ 271721 h 995"/>
              <a:gd name="T46" fmla="*/ 184563 w 1006"/>
              <a:gd name="T47" fmla="*/ 263211 h 995"/>
              <a:gd name="T48" fmla="*/ 221111 w 1006"/>
              <a:gd name="T49" fmla="*/ 215189 h 995"/>
              <a:gd name="T50" fmla="*/ 409329 w 1006"/>
              <a:gd name="T51" fmla="*/ 368374 h 995"/>
              <a:gd name="T52" fmla="*/ 375827 w 1006"/>
              <a:gd name="T53" fmla="*/ 401199 h 995"/>
              <a:gd name="T54" fmla="*/ 451358 w 1006"/>
              <a:gd name="T55" fmla="*/ 529461 h 995"/>
              <a:gd name="T56" fmla="*/ 529326 w 1006"/>
              <a:gd name="T57" fmla="*/ 604838 h 995"/>
              <a:gd name="T58" fmla="*/ 596938 w 1006"/>
              <a:gd name="T59" fmla="*/ 501499 h 995"/>
              <a:gd name="T60" fmla="*/ 427602 w 1006"/>
              <a:gd name="T61" fmla="*/ 350137 h 995"/>
              <a:gd name="T62" fmla="*/ 400801 w 1006"/>
              <a:gd name="T63" fmla="*/ 351961 h 99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006" h="995">
                <a:moveTo>
                  <a:pt x="857" y="806"/>
                </a:moveTo>
                <a:cubicBezTo>
                  <a:pt x="886" y="806"/>
                  <a:pt x="909" y="829"/>
                  <a:pt x="909" y="858"/>
                </a:cubicBezTo>
                <a:cubicBezTo>
                  <a:pt x="909" y="887"/>
                  <a:pt x="886" y="910"/>
                  <a:pt x="857" y="910"/>
                </a:cubicBezTo>
                <a:cubicBezTo>
                  <a:pt x="828" y="910"/>
                  <a:pt x="805" y="887"/>
                  <a:pt x="805" y="858"/>
                </a:cubicBezTo>
                <a:cubicBezTo>
                  <a:pt x="805" y="829"/>
                  <a:pt x="828" y="806"/>
                  <a:pt x="857" y="806"/>
                </a:cubicBezTo>
                <a:close/>
                <a:moveTo>
                  <a:pt x="969" y="97"/>
                </a:moveTo>
                <a:lnTo>
                  <a:pt x="900" y="28"/>
                </a:lnTo>
                <a:cubicBezTo>
                  <a:pt x="882" y="9"/>
                  <a:pt x="858" y="0"/>
                  <a:pt x="834" y="0"/>
                </a:cubicBezTo>
                <a:cubicBezTo>
                  <a:pt x="810" y="0"/>
                  <a:pt x="786" y="9"/>
                  <a:pt x="767" y="28"/>
                </a:cubicBezTo>
                <a:lnTo>
                  <a:pt x="472" y="323"/>
                </a:lnTo>
                <a:cubicBezTo>
                  <a:pt x="481" y="340"/>
                  <a:pt x="475" y="367"/>
                  <a:pt x="460" y="381"/>
                </a:cubicBezTo>
                <a:cubicBezTo>
                  <a:pt x="451" y="391"/>
                  <a:pt x="435" y="397"/>
                  <a:pt x="421" y="397"/>
                </a:cubicBezTo>
                <a:cubicBezTo>
                  <a:pt x="414" y="397"/>
                  <a:pt x="408" y="396"/>
                  <a:pt x="402" y="393"/>
                </a:cubicBezTo>
                <a:lnTo>
                  <a:pt x="376" y="419"/>
                </a:lnTo>
                <a:cubicBezTo>
                  <a:pt x="340" y="455"/>
                  <a:pt x="340" y="515"/>
                  <a:pt x="376" y="552"/>
                </a:cubicBezTo>
                <a:lnTo>
                  <a:pt x="381" y="556"/>
                </a:lnTo>
                <a:lnTo>
                  <a:pt x="151" y="787"/>
                </a:lnTo>
                <a:lnTo>
                  <a:pt x="89" y="810"/>
                </a:lnTo>
                <a:lnTo>
                  <a:pt x="0" y="938"/>
                </a:lnTo>
                <a:lnTo>
                  <a:pt x="57" y="995"/>
                </a:lnTo>
                <a:lnTo>
                  <a:pt x="185" y="906"/>
                </a:lnTo>
                <a:lnTo>
                  <a:pt x="208" y="844"/>
                </a:lnTo>
                <a:lnTo>
                  <a:pt x="439" y="614"/>
                </a:lnTo>
                <a:lnTo>
                  <a:pt x="445" y="621"/>
                </a:lnTo>
                <a:cubicBezTo>
                  <a:pt x="464" y="639"/>
                  <a:pt x="488" y="648"/>
                  <a:pt x="512" y="648"/>
                </a:cubicBezTo>
                <a:cubicBezTo>
                  <a:pt x="536" y="648"/>
                  <a:pt x="560" y="639"/>
                  <a:pt x="578" y="621"/>
                </a:cubicBezTo>
                <a:lnTo>
                  <a:pt x="604" y="595"/>
                </a:lnTo>
                <a:cubicBezTo>
                  <a:pt x="596" y="577"/>
                  <a:pt x="602" y="551"/>
                  <a:pt x="616" y="537"/>
                </a:cubicBezTo>
                <a:cubicBezTo>
                  <a:pt x="626" y="527"/>
                  <a:pt x="642" y="521"/>
                  <a:pt x="656" y="521"/>
                </a:cubicBezTo>
                <a:cubicBezTo>
                  <a:pt x="662" y="521"/>
                  <a:pt x="669" y="522"/>
                  <a:pt x="674" y="525"/>
                </a:cubicBezTo>
                <a:lnTo>
                  <a:pt x="969" y="230"/>
                </a:lnTo>
                <a:cubicBezTo>
                  <a:pt x="1006" y="193"/>
                  <a:pt x="1006" y="133"/>
                  <a:pt x="969" y="97"/>
                </a:cubicBezTo>
                <a:close/>
                <a:moveTo>
                  <a:pt x="363" y="354"/>
                </a:moveTo>
                <a:lnTo>
                  <a:pt x="392" y="325"/>
                </a:lnTo>
                <a:lnTo>
                  <a:pt x="418" y="338"/>
                </a:lnTo>
                <a:lnTo>
                  <a:pt x="404" y="312"/>
                </a:lnTo>
                <a:lnTo>
                  <a:pt x="433" y="284"/>
                </a:lnTo>
                <a:lnTo>
                  <a:pt x="436" y="281"/>
                </a:lnTo>
                <a:cubicBezTo>
                  <a:pt x="442" y="264"/>
                  <a:pt x="446" y="248"/>
                  <a:pt x="446" y="233"/>
                </a:cubicBezTo>
                <a:cubicBezTo>
                  <a:pt x="446" y="115"/>
                  <a:pt x="333" y="0"/>
                  <a:pt x="215" y="1"/>
                </a:cubicBezTo>
                <a:cubicBezTo>
                  <a:pt x="214" y="1"/>
                  <a:pt x="201" y="15"/>
                  <a:pt x="193" y="22"/>
                </a:cubicBezTo>
                <a:cubicBezTo>
                  <a:pt x="288" y="117"/>
                  <a:pt x="280" y="102"/>
                  <a:pt x="280" y="160"/>
                </a:cubicBezTo>
                <a:cubicBezTo>
                  <a:pt x="280" y="207"/>
                  <a:pt x="205" y="282"/>
                  <a:pt x="159" y="282"/>
                </a:cubicBezTo>
                <a:cubicBezTo>
                  <a:pt x="99" y="282"/>
                  <a:pt x="118" y="291"/>
                  <a:pt x="21" y="195"/>
                </a:cubicBezTo>
                <a:cubicBezTo>
                  <a:pt x="14" y="202"/>
                  <a:pt x="0" y="215"/>
                  <a:pt x="0" y="216"/>
                </a:cubicBezTo>
                <a:cubicBezTo>
                  <a:pt x="2" y="334"/>
                  <a:pt x="113" y="447"/>
                  <a:pt x="232" y="447"/>
                </a:cubicBezTo>
                <a:cubicBezTo>
                  <a:pt x="253" y="447"/>
                  <a:pt x="276" y="440"/>
                  <a:pt x="299" y="429"/>
                </a:cubicBezTo>
                <a:lnTo>
                  <a:pt x="303" y="433"/>
                </a:lnTo>
                <a:cubicBezTo>
                  <a:pt x="310" y="414"/>
                  <a:pt x="322" y="395"/>
                  <a:pt x="337" y="380"/>
                </a:cubicBezTo>
                <a:lnTo>
                  <a:pt x="363" y="354"/>
                </a:lnTo>
                <a:close/>
                <a:moveTo>
                  <a:pt x="658" y="579"/>
                </a:moveTo>
                <a:lnTo>
                  <a:pt x="672" y="606"/>
                </a:lnTo>
                <a:lnTo>
                  <a:pt x="644" y="634"/>
                </a:lnTo>
                <a:lnTo>
                  <a:pt x="617" y="660"/>
                </a:lnTo>
                <a:cubicBezTo>
                  <a:pt x="602" y="675"/>
                  <a:pt x="584" y="687"/>
                  <a:pt x="564" y="694"/>
                </a:cubicBezTo>
                <a:lnTo>
                  <a:pt x="741" y="871"/>
                </a:lnTo>
                <a:lnTo>
                  <a:pt x="824" y="983"/>
                </a:lnTo>
                <a:lnTo>
                  <a:pt x="869" y="995"/>
                </a:lnTo>
                <a:lnTo>
                  <a:pt x="992" y="871"/>
                </a:lnTo>
                <a:lnTo>
                  <a:pt x="980" y="825"/>
                </a:lnTo>
                <a:lnTo>
                  <a:pt x="869" y="743"/>
                </a:lnTo>
                <a:lnTo>
                  <a:pt x="702" y="576"/>
                </a:lnTo>
                <a:lnTo>
                  <a:pt x="685" y="592"/>
                </a:lnTo>
                <a:lnTo>
                  <a:pt x="658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79" name="Freeform 14"/>
          <p:cNvSpPr>
            <a:spLocks noEditPoints="1"/>
          </p:cNvSpPr>
          <p:nvPr/>
        </p:nvSpPr>
        <p:spPr bwMode="auto">
          <a:xfrm>
            <a:off x="3745532" y="2401865"/>
            <a:ext cx="329683" cy="449892"/>
          </a:xfrm>
          <a:custGeom>
            <a:avLst/>
            <a:gdLst>
              <a:gd name="T0" fmla="*/ 57780 w 723"/>
              <a:gd name="T1" fmla="*/ 97375 h 986"/>
              <a:gd name="T2" fmla="*/ 48657 w 723"/>
              <a:gd name="T3" fmla="*/ 600075 h 986"/>
              <a:gd name="T4" fmla="*/ 439737 w 723"/>
              <a:gd name="T5" fmla="*/ 147280 h 986"/>
              <a:gd name="T6" fmla="*/ 406285 w 723"/>
              <a:gd name="T7" fmla="*/ 158235 h 986"/>
              <a:gd name="T8" fmla="*/ 50482 w 723"/>
              <a:gd name="T9" fmla="*/ 565385 h 986"/>
              <a:gd name="T10" fmla="*/ 190370 w 723"/>
              <a:gd name="T11" fmla="*/ 63903 h 986"/>
              <a:gd name="T12" fmla="*/ 249367 w 723"/>
              <a:gd name="T13" fmla="*/ 63903 h 986"/>
              <a:gd name="T14" fmla="*/ 218956 w 723"/>
              <a:gd name="T15" fmla="*/ 95549 h 986"/>
              <a:gd name="T16" fmla="*/ 153878 w 723"/>
              <a:gd name="T17" fmla="*/ 65120 h 986"/>
              <a:gd name="T18" fmla="*/ 80892 w 723"/>
              <a:gd name="T19" fmla="*/ 152149 h 986"/>
              <a:gd name="T20" fmla="*/ 358845 w 723"/>
              <a:gd name="T21" fmla="*/ 152149 h 986"/>
              <a:gd name="T22" fmla="*/ 285859 w 723"/>
              <a:gd name="T23" fmla="*/ 65120 h 986"/>
              <a:gd name="T24" fmla="*/ 153878 w 723"/>
              <a:gd name="T25" fmla="*/ 65120 h 986"/>
              <a:gd name="T26" fmla="*/ 155094 w 723"/>
              <a:gd name="T27" fmla="*/ 455838 h 986"/>
              <a:gd name="T28" fmla="*/ 106437 w 723"/>
              <a:gd name="T29" fmla="*/ 469227 h 986"/>
              <a:gd name="T30" fmla="*/ 96097 w 723"/>
              <a:gd name="T31" fmla="*/ 480182 h 986"/>
              <a:gd name="T32" fmla="*/ 155094 w 723"/>
              <a:gd name="T33" fmla="*/ 484442 h 986"/>
              <a:gd name="T34" fmla="*/ 93056 w 723"/>
              <a:gd name="T35" fmla="*/ 514872 h 986"/>
              <a:gd name="T36" fmla="*/ 170299 w 723"/>
              <a:gd name="T37" fmla="*/ 477139 h 986"/>
              <a:gd name="T38" fmla="*/ 170299 w 723"/>
              <a:gd name="T39" fmla="*/ 452795 h 986"/>
              <a:gd name="T40" fmla="*/ 77851 w 723"/>
              <a:gd name="T41" fmla="*/ 457055 h 986"/>
              <a:gd name="T42" fmla="*/ 150836 w 723"/>
              <a:gd name="T43" fmla="*/ 534955 h 986"/>
              <a:gd name="T44" fmla="*/ 150836 w 723"/>
              <a:gd name="T45" fmla="*/ 235526 h 986"/>
              <a:gd name="T46" fmla="*/ 106437 w 723"/>
              <a:gd name="T47" fmla="*/ 248915 h 986"/>
              <a:gd name="T48" fmla="*/ 121642 w 723"/>
              <a:gd name="T49" fmla="*/ 288474 h 986"/>
              <a:gd name="T50" fmla="*/ 93056 w 723"/>
              <a:gd name="T51" fmla="*/ 299429 h 986"/>
              <a:gd name="T52" fmla="*/ 150836 w 723"/>
              <a:gd name="T53" fmla="*/ 220312 h 986"/>
              <a:gd name="T54" fmla="*/ 77851 w 723"/>
              <a:gd name="T55" fmla="*/ 297603 h 986"/>
              <a:gd name="T56" fmla="*/ 169691 w 723"/>
              <a:gd name="T57" fmla="*/ 253176 h 986"/>
              <a:gd name="T58" fmla="*/ 169083 w 723"/>
              <a:gd name="T59" fmla="*/ 232483 h 986"/>
              <a:gd name="T60" fmla="*/ 155094 w 723"/>
              <a:gd name="T61" fmla="*/ 354202 h 986"/>
              <a:gd name="T62" fmla="*/ 96097 w 723"/>
              <a:gd name="T63" fmla="*/ 369417 h 986"/>
              <a:gd name="T64" fmla="*/ 155094 w 723"/>
              <a:gd name="T65" fmla="*/ 408976 h 986"/>
              <a:gd name="T66" fmla="*/ 170299 w 723"/>
              <a:gd name="T67" fmla="*/ 342639 h 986"/>
              <a:gd name="T68" fmla="*/ 77851 w 723"/>
              <a:gd name="T69" fmla="*/ 346291 h 986"/>
              <a:gd name="T70" fmla="*/ 155094 w 723"/>
              <a:gd name="T71" fmla="*/ 423582 h 986"/>
              <a:gd name="T72" fmla="*/ 203143 w 723"/>
              <a:gd name="T73" fmla="*/ 327424 h 986"/>
              <a:gd name="T74" fmla="*/ 229904 w 723"/>
              <a:gd name="T75" fmla="*/ 508786 h 986"/>
              <a:gd name="T76" fmla="*/ 352763 w 723"/>
              <a:gd name="T77" fmla="*/ 471053 h 986"/>
              <a:gd name="T78" fmla="*/ 225038 w 723"/>
              <a:gd name="T79" fmla="*/ 504526 h 986"/>
              <a:gd name="T80" fmla="*/ 352763 w 723"/>
              <a:gd name="T81" fmla="*/ 357245 h 986"/>
              <a:gd name="T82" fmla="*/ 225038 w 723"/>
              <a:gd name="T83" fmla="*/ 288474 h 986"/>
              <a:gd name="T84" fmla="*/ 225038 w 723"/>
              <a:gd name="T85" fmla="*/ 247698 h 98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723" h="986">
                <a:moveTo>
                  <a:pt x="55" y="260"/>
                </a:moveTo>
                <a:cubicBezTo>
                  <a:pt x="55" y="232"/>
                  <a:pt x="68" y="218"/>
                  <a:pt x="95" y="217"/>
                </a:cubicBezTo>
                <a:lnTo>
                  <a:pt x="95" y="160"/>
                </a:lnTo>
                <a:cubicBezTo>
                  <a:pt x="45" y="161"/>
                  <a:pt x="0" y="193"/>
                  <a:pt x="0" y="242"/>
                </a:cubicBezTo>
                <a:lnTo>
                  <a:pt x="0" y="906"/>
                </a:lnTo>
                <a:cubicBezTo>
                  <a:pt x="0" y="947"/>
                  <a:pt x="40" y="986"/>
                  <a:pt x="80" y="986"/>
                </a:cubicBezTo>
                <a:lnTo>
                  <a:pt x="643" y="986"/>
                </a:lnTo>
                <a:cubicBezTo>
                  <a:pt x="683" y="986"/>
                  <a:pt x="723" y="947"/>
                  <a:pt x="723" y="906"/>
                </a:cubicBezTo>
                <a:lnTo>
                  <a:pt x="723" y="242"/>
                </a:lnTo>
                <a:cubicBezTo>
                  <a:pt x="723" y="193"/>
                  <a:pt x="678" y="161"/>
                  <a:pt x="628" y="160"/>
                </a:cubicBezTo>
                <a:lnTo>
                  <a:pt x="628" y="217"/>
                </a:lnTo>
                <a:cubicBezTo>
                  <a:pt x="655" y="218"/>
                  <a:pt x="668" y="232"/>
                  <a:pt x="668" y="260"/>
                </a:cubicBezTo>
                <a:lnTo>
                  <a:pt x="668" y="889"/>
                </a:lnTo>
                <a:cubicBezTo>
                  <a:pt x="668" y="908"/>
                  <a:pt x="659" y="929"/>
                  <a:pt x="640" y="929"/>
                </a:cubicBezTo>
                <a:lnTo>
                  <a:pt x="83" y="929"/>
                </a:lnTo>
                <a:cubicBezTo>
                  <a:pt x="61" y="929"/>
                  <a:pt x="55" y="906"/>
                  <a:pt x="55" y="884"/>
                </a:cubicBezTo>
                <a:lnTo>
                  <a:pt x="55" y="260"/>
                </a:lnTo>
                <a:close/>
                <a:moveTo>
                  <a:pt x="313" y="105"/>
                </a:moveTo>
                <a:cubicBezTo>
                  <a:pt x="313" y="82"/>
                  <a:pt x="335" y="60"/>
                  <a:pt x="358" y="60"/>
                </a:cubicBezTo>
                <a:lnTo>
                  <a:pt x="365" y="60"/>
                </a:lnTo>
                <a:cubicBezTo>
                  <a:pt x="388" y="60"/>
                  <a:pt x="410" y="82"/>
                  <a:pt x="410" y="105"/>
                </a:cubicBezTo>
                <a:lnTo>
                  <a:pt x="410" y="110"/>
                </a:lnTo>
                <a:cubicBezTo>
                  <a:pt x="410" y="135"/>
                  <a:pt x="388" y="157"/>
                  <a:pt x="363" y="157"/>
                </a:cubicBezTo>
                <a:lnTo>
                  <a:pt x="360" y="157"/>
                </a:lnTo>
                <a:cubicBezTo>
                  <a:pt x="335" y="157"/>
                  <a:pt x="313" y="135"/>
                  <a:pt x="313" y="110"/>
                </a:cubicBezTo>
                <a:lnTo>
                  <a:pt x="313" y="105"/>
                </a:lnTo>
                <a:close/>
                <a:moveTo>
                  <a:pt x="253" y="107"/>
                </a:moveTo>
                <a:lnTo>
                  <a:pt x="173" y="107"/>
                </a:lnTo>
                <a:cubicBezTo>
                  <a:pt x="145" y="107"/>
                  <a:pt x="133" y="120"/>
                  <a:pt x="133" y="147"/>
                </a:cubicBezTo>
                <a:lnTo>
                  <a:pt x="133" y="250"/>
                </a:lnTo>
                <a:cubicBezTo>
                  <a:pt x="133" y="267"/>
                  <a:pt x="144" y="285"/>
                  <a:pt x="160" y="285"/>
                </a:cubicBezTo>
                <a:lnTo>
                  <a:pt x="563" y="285"/>
                </a:lnTo>
                <a:cubicBezTo>
                  <a:pt x="579" y="285"/>
                  <a:pt x="590" y="267"/>
                  <a:pt x="590" y="250"/>
                </a:cubicBezTo>
                <a:lnTo>
                  <a:pt x="590" y="147"/>
                </a:lnTo>
                <a:cubicBezTo>
                  <a:pt x="590" y="120"/>
                  <a:pt x="578" y="107"/>
                  <a:pt x="550" y="107"/>
                </a:cubicBezTo>
                <a:lnTo>
                  <a:pt x="470" y="107"/>
                </a:lnTo>
                <a:cubicBezTo>
                  <a:pt x="470" y="52"/>
                  <a:pt x="423" y="0"/>
                  <a:pt x="370" y="0"/>
                </a:cubicBezTo>
                <a:lnTo>
                  <a:pt x="353" y="0"/>
                </a:lnTo>
                <a:cubicBezTo>
                  <a:pt x="300" y="0"/>
                  <a:pt x="253" y="52"/>
                  <a:pt x="253" y="107"/>
                </a:cubicBezTo>
                <a:close/>
                <a:moveTo>
                  <a:pt x="153" y="756"/>
                </a:moveTo>
                <a:cubicBezTo>
                  <a:pt x="153" y="751"/>
                  <a:pt x="154" y="749"/>
                  <a:pt x="160" y="749"/>
                </a:cubicBezTo>
                <a:lnTo>
                  <a:pt x="255" y="749"/>
                </a:lnTo>
                <a:lnTo>
                  <a:pt x="255" y="756"/>
                </a:lnTo>
                <a:cubicBezTo>
                  <a:pt x="255" y="764"/>
                  <a:pt x="216" y="787"/>
                  <a:pt x="208" y="791"/>
                </a:cubicBezTo>
                <a:cubicBezTo>
                  <a:pt x="201" y="786"/>
                  <a:pt x="186" y="771"/>
                  <a:pt x="175" y="771"/>
                </a:cubicBezTo>
                <a:lnTo>
                  <a:pt x="173" y="771"/>
                </a:lnTo>
                <a:cubicBezTo>
                  <a:pt x="167" y="771"/>
                  <a:pt x="158" y="780"/>
                  <a:pt x="158" y="786"/>
                </a:cubicBezTo>
                <a:lnTo>
                  <a:pt x="158" y="789"/>
                </a:lnTo>
                <a:cubicBezTo>
                  <a:pt x="158" y="795"/>
                  <a:pt x="193" y="834"/>
                  <a:pt x="200" y="834"/>
                </a:cubicBezTo>
                <a:lnTo>
                  <a:pt x="203" y="834"/>
                </a:lnTo>
                <a:cubicBezTo>
                  <a:pt x="208" y="834"/>
                  <a:pt x="247" y="802"/>
                  <a:pt x="255" y="796"/>
                </a:cubicBezTo>
                <a:cubicBezTo>
                  <a:pt x="255" y="810"/>
                  <a:pt x="261" y="854"/>
                  <a:pt x="248" y="854"/>
                </a:cubicBezTo>
                <a:lnTo>
                  <a:pt x="160" y="854"/>
                </a:lnTo>
                <a:cubicBezTo>
                  <a:pt x="154" y="854"/>
                  <a:pt x="153" y="852"/>
                  <a:pt x="153" y="846"/>
                </a:cubicBezTo>
                <a:lnTo>
                  <a:pt x="153" y="756"/>
                </a:lnTo>
                <a:close/>
                <a:moveTo>
                  <a:pt x="248" y="879"/>
                </a:moveTo>
                <a:cubicBezTo>
                  <a:pt x="295" y="879"/>
                  <a:pt x="277" y="827"/>
                  <a:pt x="280" y="784"/>
                </a:cubicBezTo>
                <a:cubicBezTo>
                  <a:pt x="282" y="762"/>
                  <a:pt x="337" y="742"/>
                  <a:pt x="343" y="721"/>
                </a:cubicBezTo>
                <a:lnTo>
                  <a:pt x="335" y="721"/>
                </a:lnTo>
                <a:cubicBezTo>
                  <a:pt x="318" y="721"/>
                  <a:pt x="293" y="737"/>
                  <a:pt x="280" y="744"/>
                </a:cubicBezTo>
                <a:cubicBezTo>
                  <a:pt x="274" y="735"/>
                  <a:pt x="268" y="724"/>
                  <a:pt x="253" y="724"/>
                </a:cubicBezTo>
                <a:lnTo>
                  <a:pt x="155" y="724"/>
                </a:lnTo>
                <a:cubicBezTo>
                  <a:pt x="141" y="724"/>
                  <a:pt x="128" y="737"/>
                  <a:pt x="128" y="751"/>
                </a:cubicBezTo>
                <a:lnTo>
                  <a:pt x="128" y="851"/>
                </a:lnTo>
                <a:cubicBezTo>
                  <a:pt x="128" y="868"/>
                  <a:pt x="143" y="879"/>
                  <a:pt x="160" y="879"/>
                </a:cubicBezTo>
                <a:lnTo>
                  <a:pt x="248" y="879"/>
                </a:lnTo>
                <a:close/>
                <a:moveTo>
                  <a:pt x="153" y="394"/>
                </a:moveTo>
                <a:cubicBezTo>
                  <a:pt x="153" y="389"/>
                  <a:pt x="154" y="387"/>
                  <a:pt x="160" y="387"/>
                </a:cubicBezTo>
                <a:lnTo>
                  <a:pt x="248" y="387"/>
                </a:lnTo>
                <a:cubicBezTo>
                  <a:pt x="253" y="387"/>
                  <a:pt x="255" y="389"/>
                  <a:pt x="255" y="394"/>
                </a:cubicBezTo>
                <a:cubicBezTo>
                  <a:pt x="255" y="401"/>
                  <a:pt x="213" y="429"/>
                  <a:pt x="208" y="429"/>
                </a:cubicBezTo>
                <a:cubicBezTo>
                  <a:pt x="203" y="429"/>
                  <a:pt x="190" y="409"/>
                  <a:pt x="175" y="409"/>
                </a:cubicBezTo>
                <a:cubicBezTo>
                  <a:pt x="168" y="409"/>
                  <a:pt x="158" y="417"/>
                  <a:pt x="158" y="424"/>
                </a:cubicBezTo>
                <a:lnTo>
                  <a:pt x="158" y="427"/>
                </a:lnTo>
                <a:cubicBezTo>
                  <a:pt x="158" y="437"/>
                  <a:pt x="192" y="470"/>
                  <a:pt x="200" y="474"/>
                </a:cubicBezTo>
                <a:lnTo>
                  <a:pt x="255" y="434"/>
                </a:lnTo>
                <a:lnTo>
                  <a:pt x="255" y="492"/>
                </a:lnTo>
                <a:lnTo>
                  <a:pt x="153" y="492"/>
                </a:lnTo>
                <a:lnTo>
                  <a:pt x="153" y="394"/>
                </a:lnTo>
                <a:close/>
                <a:moveTo>
                  <a:pt x="278" y="382"/>
                </a:moveTo>
                <a:cubicBezTo>
                  <a:pt x="275" y="369"/>
                  <a:pt x="264" y="362"/>
                  <a:pt x="248" y="362"/>
                </a:cubicBezTo>
                <a:lnTo>
                  <a:pt x="160" y="362"/>
                </a:lnTo>
                <a:cubicBezTo>
                  <a:pt x="143" y="362"/>
                  <a:pt x="128" y="373"/>
                  <a:pt x="128" y="390"/>
                </a:cubicBezTo>
                <a:lnTo>
                  <a:pt x="128" y="489"/>
                </a:lnTo>
                <a:cubicBezTo>
                  <a:pt x="128" y="504"/>
                  <a:pt x="141" y="517"/>
                  <a:pt x="155" y="517"/>
                </a:cubicBezTo>
                <a:lnTo>
                  <a:pt x="253" y="517"/>
                </a:lnTo>
                <a:cubicBezTo>
                  <a:pt x="292" y="517"/>
                  <a:pt x="280" y="455"/>
                  <a:pt x="279" y="416"/>
                </a:cubicBezTo>
                <a:lnTo>
                  <a:pt x="343" y="362"/>
                </a:lnTo>
                <a:cubicBezTo>
                  <a:pt x="343" y="362"/>
                  <a:pt x="338" y="360"/>
                  <a:pt x="338" y="360"/>
                </a:cubicBezTo>
                <a:cubicBezTo>
                  <a:pt x="313" y="360"/>
                  <a:pt x="293" y="381"/>
                  <a:pt x="278" y="382"/>
                </a:cubicBezTo>
                <a:close/>
                <a:moveTo>
                  <a:pt x="153" y="569"/>
                </a:moveTo>
                <a:lnTo>
                  <a:pt x="255" y="569"/>
                </a:lnTo>
                <a:lnTo>
                  <a:pt x="255" y="582"/>
                </a:lnTo>
                <a:lnTo>
                  <a:pt x="208" y="612"/>
                </a:lnTo>
                <a:lnTo>
                  <a:pt x="176" y="588"/>
                </a:lnTo>
                <a:cubicBezTo>
                  <a:pt x="168" y="593"/>
                  <a:pt x="158" y="595"/>
                  <a:pt x="158" y="607"/>
                </a:cubicBezTo>
                <a:cubicBezTo>
                  <a:pt x="158" y="614"/>
                  <a:pt x="193" y="654"/>
                  <a:pt x="200" y="654"/>
                </a:cubicBezTo>
                <a:cubicBezTo>
                  <a:pt x="212" y="654"/>
                  <a:pt x="242" y="620"/>
                  <a:pt x="255" y="617"/>
                </a:cubicBezTo>
                <a:lnTo>
                  <a:pt x="255" y="672"/>
                </a:lnTo>
                <a:lnTo>
                  <a:pt x="153" y="672"/>
                </a:lnTo>
                <a:lnTo>
                  <a:pt x="153" y="569"/>
                </a:lnTo>
                <a:close/>
                <a:moveTo>
                  <a:pt x="280" y="563"/>
                </a:moveTo>
                <a:cubicBezTo>
                  <a:pt x="275" y="555"/>
                  <a:pt x="269" y="544"/>
                  <a:pt x="255" y="544"/>
                </a:cubicBezTo>
                <a:lnTo>
                  <a:pt x="153" y="544"/>
                </a:lnTo>
                <a:cubicBezTo>
                  <a:pt x="140" y="544"/>
                  <a:pt x="128" y="557"/>
                  <a:pt x="128" y="569"/>
                </a:cubicBezTo>
                <a:lnTo>
                  <a:pt x="128" y="672"/>
                </a:lnTo>
                <a:cubicBezTo>
                  <a:pt x="128" y="684"/>
                  <a:pt x="140" y="696"/>
                  <a:pt x="153" y="696"/>
                </a:cubicBezTo>
                <a:lnTo>
                  <a:pt x="255" y="696"/>
                </a:lnTo>
                <a:cubicBezTo>
                  <a:pt x="291" y="696"/>
                  <a:pt x="280" y="632"/>
                  <a:pt x="279" y="596"/>
                </a:cubicBezTo>
                <a:lnTo>
                  <a:pt x="343" y="542"/>
                </a:lnTo>
                <a:lnTo>
                  <a:pt x="334" y="538"/>
                </a:lnTo>
                <a:lnTo>
                  <a:pt x="280" y="563"/>
                </a:lnTo>
                <a:close/>
                <a:moveTo>
                  <a:pt x="370" y="829"/>
                </a:moveTo>
                <a:cubicBezTo>
                  <a:pt x="370" y="834"/>
                  <a:pt x="372" y="836"/>
                  <a:pt x="378" y="836"/>
                </a:cubicBezTo>
                <a:lnTo>
                  <a:pt x="573" y="836"/>
                </a:lnTo>
                <a:cubicBezTo>
                  <a:pt x="579" y="836"/>
                  <a:pt x="580" y="834"/>
                  <a:pt x="580" y="829"/>
                </a:cubicBezTo>
                <a:lnTo>
                  <a:pt x="580" y="774"/>
                </a:lnTo>
                <a:cubicBezTo>
                  <a:pt x="580" y="768"/>
                  <a:pt x="579" y="766"/>
                  <a:pt x="573" y="766"/>
                </a:cubicBezTo>
                <a:lnTo>
                  <a:pt x="370" y="766"/>
                </a:lnTo>
                <a:lnTo>
                  <a:pt x="370" y="829"/>
                </a:lnTo>
                <a:close/>
                <a:moveTo>
                  <a:pt x="370" y="654"/>
                </a:moveTo>
                <a:lnTo>
                  <a:pt x="580" y="654"/>
                </a:lnTo>
                <a:lnTo>
                  <a:pt x="580" y="587"/>
                </a:lnTo>
                <a:lnTo>
                  <a:pt x="370" y="587"/>
                </a:lnTo>
                <a:lnTo>
                  <a:pt x="370" y="654"/>
                </a:lnTo>
                <a:close/>
                <a:moveTo>
                  <a:pt x="370" y="474"/>
                </a:moveTo>
                <a:lnTo>
                  <a:pt x="523" y="474"/>
                </a:lnTo>
                <a:lnTo>
                  <a:pt x="523" y="407"/>
                </a:lnTo>
                <a:lnTo>
                  <a:pt x="370" y="407"/>
                </a:lnTo>
                <a:lnTo>
                  <a:pt x="370" y="47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80" name="Freeform 15"/>
          <p:cNvSpPr>
            <a:spLocks noEditPoints="1"/>
          </p:cNvSpPr>
          <p:nvPr/>
        </p:nvSpPr>
        <p:spPr bwMode="auto">
          <a:xfrm>
            <a:off x="4706016" y="2451854"/>
            <a:ext cx="523684" cy="448702"/>
          </a:xfrm>
          <a:custGeom>
            <a:avLst/>
            <a:gdLst>
              <a:gd name="T0" fmla="*/ 448037 w 1149"/>
              <a:gd name="T1" fmla="*/ 259973 h 983"/>
              <a:gd name="T2" fmla="*/ 389069 w 1149"/>
              <a:gd name="T3" fmla="*/ 259973 h 983"/>
              <a:gd name="T4" fmla="*/ 374479 w 1149"/>
              <a:gd name="T5" fmla="*/ 305636 h 983"/>
              <a:gd name="T6" fmla="*/ 389069 w 1149"/>
              <a:gd name="T7" fmla="*/ 493158 h 983"/>
              <a:gd name="T8" fmla="*/ 349554 w 1149"/>
              <a:gd name="T9" fmla="*/ 560739 h 983"/>
              <a:gd name="T10" fmla="*/ 312471 w 1149"/>
              <a:gd name="T11" fmla="*/ 493158 h 983"/>
              <a:gd name="T12" fmla="*/ 333748 w 1149"/>
              <a:gd name="T13" fmla="*/ 306245 h 983"/>
              <a:gd name="T14" fmla="*/ 318550 w 1149"/>
              <a:gd name="T15" fmla="*/ 259973 h 983"/>
              <a:gd name="T16" fmla="*/ 253503 w 1149"/>
              <a:gd name="T17" fmla="*/ 259973 h 983"/>
              <a:gd name="T18" fmla="*/ 253503 w 1149"/>
              <a:gd name="T19" fmla="*/ 259973 h 983"/>
              <a:gd name="T20" fmla="*/ 146509 w 1149"/>
              <a:gd name="T21" fmla="*/ 372608 h 983"/>
              <a:gd name="T22" fmla="*/ 161707 w 1149"/>
              <a:gd name="T23" fmla="*/ 487679 h 983"/>
              <a:gd name="T24" fmla="*/ 269309 w 1149"/>
              <a:gd name="T25" fmla="*/ 598487 h 983"/>
              <a:gd name="T26" fmla="*/ 432231 w 1149"/>
              <a:gd name="T27" fmla="*/ 598487 h 983"/>
              <a:gd name="T28" fmla="*/ 539833 w 1149"/>
              <a:gd name="T29" fmla="*/ 486461 h 983"/>
              <a:gd name="T30" fmla="*/ 555031 w 1149"/>
              <a:gd name="T31" fmla="*/ 370782 h 983"/>
              <a:gd name="T32" fmla="*/ 448037 w 1149"/>
              <a:gd name="T33" fmla="*/ 259973 h 983"/>
              <a:gd name="T34" fmla="*/ 132527 w 1149"/>
              <a:gd name="T35" fmla="*/ 187522 h 983"/>
              <a:gd name="T36" fmla="*/ 200614 w 1149"/>
              <a:gd name="T37" fmla="*/ 119332 h 983"/>
              <a:gd name="T38" fmla="*/ 132527 w 1149"/>
              <a:gd name="T39" fmla="*/ 50533 h 983"/>
              <a:gd name="T40" fmla="*/ 63832 w 1149"/>
              <a:gd name="T41" fmla="*/ 119332 h 983"/>
              <a:gd name="T42" fmla="*/ 132527 w 1149"/>
              <a:gd name="T43" fmla="*/ 187522 h 983"/>
              <a:gd name="T44" fmla="*/ 193319 w 1149"/>
              <a:gd name="T45" fmla="*/ 209440 h 983"/>
              <a:gd name="T46" fmla="*/ 71735 w 1149"/>
              <a:gd name="T47" fmla="*/ 209440 h 983"/>
              <a:gd name="T48" fmla="*/ 71735 w 1149"/>
              <a:gd name="T49" fmla="*/ 208831 h 983"/>
              <a:gd name="T50" fmla="*/ 4255 w 1149"/>
              <a:gd name="T51" fmla="*/ 278847 h 983"/>
              <a:gd name="T52" fmla="*/ 13982 w 1149"/>
              <a:gd name="T53" fmla="*/ 351299 h 983"/>
              <a:gd name="T54" fmla="*/ 81461 w 1149"/>
              <a:gd name="T55" fmla="*/ 419489 h 983"/>
              <a:gd name="T56" fmla="*/ 116113 w 1149"/>
              <a:gd name="T57" fmla="*/ 419489 h 983"/>
              <a:gd name="T58" fmla="*/ 109426 w 1149"/>
              <a:gd name="T59" fmla="*/ 368955 h 983"/>
              <a:gd name="T60" fmla="*/ 109426 w 1149"/>
              <a:gd name="T61" fmla="*/ 368955 h 983"/>
              <a:gd name="T62" fmla="*/ 109426 w 1149"/>
              <a:gd name="T63" fmla="*/ 368955 h 983"/>
              <a:gd name="T64" fmla="*/ 140430 w 1149"/>
              <a:gd name="T65" fmla="*/ 273368 h 983"/>
              <a:gd name="T66" fmla="*/ 187239 w 1149"/>
              <a:gd name="T67" fmla="*/ 239273 h 983"/>
              <a:gd name="T68" fmla="*/ 235265 w 1149"/>
              <a:gd name="T69" fmla="*/ 223443 h 983"/>
              <a:gd name="T70" fmla="*/ 193319 w 1149"/>
              <a:gd name="T71" fmla="*/ 209440 h 983"/>
              <a:gd name="T72" fmla="*/ 565973 w 1149"/>
              <a:gd name="T73" fmla="*/ 187522 h 983"/>
              <a:gd name="T74" fmla="*/ 634060 w 1149"/>
              <a:gd name="T75" fmla="*/ 119332 h 983"/>
              <a:gd name="T76" fmla="*/ 565973 w 1149"/>
              <a:gd name="T77" fmla="*/ 50533 h 983"/>
              <a:gd name="T78" fmla="*/ 497886 w 1149"/>
              <a:gd name="T79" fmla="*/ 119332 h 983"/>
              <a:gd name="T80" fmla="*/ 565973 w 1149"/>
              <a:gd name="T81" fmla="*/ 187522 h 983"/>
              <a:gd name="T82" fmla="*/ 626765 w 1149"/>
              <a:gd name="T83" fmla="*/ 209440 h 983"/>
              <a:gd name="T84" fmla="*/ 505181 w 1149"/>
              <a:gd name="T85" fmla="*/ 209440 h 983"/>
              <a:gd name="T86" fmla="*/ 505181 w 1149"/>
              <a:gd name="T87" fmla="*/ 208831 h 983"/>
              <a:gd name="T88" fmla="*/ 463843 w 1149"/>
              <a:gd name="T89" fmla="*/ 222834 h 983"/>
              <a:gd name="T90" fmla="*/ 514908 w 1149"/>
              <a:gd name="T91" fmla="*/ 239273 h 983"/>
              <a:gd name="T92" fmla="*/ 562326 w 1149"/>
              <a:gd name="T93" fmla="*/ 273977 h 983"/>
              <a:gd name="T94" fmla="*/ 592114 w 1149"/>
              <a:gd name="T95" fmla="*/ 367129 h 983"/>
              <a:gd name="T96" fmla="*/ 592114 w 1149"/>
              <a:gd name="T97" fmla="*/ 367129 h 983"/>
              <a:gd name="T98" fmla="*/ 592114 w 1149"/>
              <a:gd name="T99" fmla="*/ 367129 h 983"/>
              <a:gd name="T100" fmla="*/ 584819 w 1149"/>
              <a:gd name="T101" fmla="*/ 419489 h 983"/>
              <a:gd name="T102" fmla="*/ 617039 w 1149"/>
              <a:gd name="T103" fmla="*/ 419489 h 983"/>
              <a:gd name="T104" fmla="*/ 684518 w 1149"/>
              <a:gd name="T105" fmla="*/ 350081 h 983"/>
              <a:gd name="T106" fmla="*/ 694245 w 1149"/>
              <a:gd name="T107" fmla="*/ 277630 h 983"/>
              <a:gd name="T108" fmla="*/ 626765 w 1149"/>
              <a:gd name="T109" fmla="*/ 209440 h 983"/>
              <a:gd name="T110" fmla="*/ 459587 w 1149"/>
              <a:gd name="T111" fmla="*/ 112026 h 983"/>
              <a:gd name="T112" fmla="*/ 350770 w 1149"/>
              <a:gd name="T113" fmla="*/ 224661 h 983"/>
              <a:gd name="T114" fmla="*/ 241952 w 1149"/>
              <a:gd name="T115" fmla="*/ 112026 h 983"/>
              <a:gd name="T116" fmla="*/ 350770 w 1149"/>
              <a:gd name="T117" fmla="*/ 0 h 983"/>
              <a:gd name="T118" fmla="*/ 459587 w 1149"/>
              <a:gd name="T119" fmla="*/ 112026 h 98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149" h="983">
                <a:moveTo>
                  <a:pt x="737" y="427"/>
                </a:moveTo>
                <a:lnTo>
                  <a:pt x="640" y="427"/>
                </a:lnTo>
                <a:cubicBezTo>
                  <a:pt x="641" y="437"/>
                  <a:pt x="642" y="483"/>
                  <a:pt x="616" y="502"/>
                </a:cubicBezTo>
                <a:cubicBezTo>
                  <a:pt x="616" y="502"/>
                  <a:pt x="658" y="735"/>
                  <a:pt x="640" y="810"/>
                </a:cubicBezTo>
                <a:cubicBezTo>
                  <a:pt x="633" y="842"/>
                  <a:pt x="606" y="921"/>
                  <a:pt x="575" y="921"/>
                </a:cubicBezTo>
                <a:cubicBezTo>
                  <a:pt x="544" y="920"/>
                  <a:pt x="520" y="841"/>
                  <a:pt x="514" y="810"/>
                </a:cubicBezTo>
                <a:cubicBezTo>
                  <a:pt x="499" y="735"/>
                  <a:pt x="549" y="503"/>
                  <a:pt x="549" y="503"/>
                </a:cubicBezTo>
                <a:cubicBezTo>
                  <a:pt x="541" y="500"/>
                  <a:pt x="527" y="486"/>
                  <a:pt x="524" y="427"/>
                </a:cubicBezTo>
                <a:lnTo>
                  <a:pt x="417" y="427"/>
                </a:lnTo>
                <a:cubicBezTo>
                  <a:pt x="320" y="427"/>
                  <a:pt x="229" y="510"/>
                  <a:pt x="241" y="612"/>
                </a:cubicBezTo>
                <a:lnTo>
                  <a:pt x="266" y="801"/>
                </a:lnTo>
                <a:cubicBezTo>
                  <a:pt x="286" y="902"/>
                  <a:pt x="345" y="983"/>
                  <a:pt x="443" y="983"/>
                </a:cubicBezTo>
                <a:lnTo>
                  <a:pt x="711" y="983"/>
                </a:lnTo>
                <a:cubicBezTo>
                  <a:pt x="809" y="983"/>
                  <a:pt x="868" y="899"/>
                  <a:pt x="888" y="799"/>
                </a:cubicBezTo>
                <a:lnTo>
                  <a:pt x="913" y="609"/>
                </a:lnTo>
                <a:cubicBezTo>
                  <a:pt x="925" y="510"/>
                  <a:pt x="834" y="427"/>
                  <a:pt x="737" y="427"/>
                </a:cubicBezTo>
                <a:close/>
                <a:moveTo>
                  <a:pt x="218" y="308"/>
                </a:moveTo>
                <a:cubicBezTo>
                  <a:pt x="280" y="308"/>
                  <a:pt x="330" y="258"/>
                  <a:pt x="330" y="196"/>
                </a:cubicBezTo>
                <a:cubicBezTo>
                  <a:pt x="330" y="134"/>
                  <a:pt x="280" y="83"/>
                  <a:pt x="218" y="83"/>
                </a:cubicBezTo>
                <a:cubicBezTo>
                  <a:pt x="156" y="83"/>
                  <a:pt x="105" y="134"/>
                  <a:pt x="105" y="196"/>
                </a:cubicBezTo>
                <a:cubicBezTo>
                  <a:pt x="105" y="258"/>
                  <a:pt x="156" y="308"/>
                  <a:pt x="218" y="308"/>
                </a:cubicBezTo>
                <a:close/>
                <a:moveTo>
                  <a:pt x="318" y="344"/>
                </a:moveTo>
                <a:lnTo>
                  <a:pt x="118" y="344"/>
                </a:lnTo>
                <a:lnTo>
                  <a:pt x="118" y="343"/>
                </a:lnTo>
                <a:cubicBezTo>
                  <a:pt x="57" y="343"/>
                  <a:pt x="0" y="395"/>
                  <a:pt x="7" y="458"/>
                </a:cubicBezTo>
                <a:lnTo>
                  <a:pt x="23" y="577"/>
                </a:lnTo>
                <a:cubicBezTo>
                  <a:pt x="35" y="639"/>
                  <a:pt x="73" y="689"/>
                  <a:pt x="134" y="689"/>
                </a:cubicBezTo>
                <a:lnTo>
                  <a:pt x="191" y="689"/>
                </a:lnTo>
                <a:lnTo>
                  <a:pt x="180" y="606"/>
                </a:lnTo>
                <a:cubicBezTo>
                  <a:pt x="173" y="549"/>
                  <a:pt x="191" y="493"/>
                  <a:pt x="231" y="449"/>
                </a:cubicBezTo>
                <a:cubicBezTo>
                  <a:pt x="252" y="425"/>
                  <a:pt x="279" y="406"/>
                  <a:pt x="308" y="393"/>
                </a:cubicBezTo>
                <a:cubicBezTo>
                  <a:pt x="333" y="379"/>
                  <a:pt x="359" y="371"/>
                  <a:pt x="387" y="367"/>
                </a:cubicBezTo>
                <a:cubicBezTo>
                  <a:pt x="367" y="352"/>
                  <a:pt x="343" y="344"/>
                  <a:pt x="318" y="344"/>
                </a:cubicBezTo>
                <a:close/>
                <a:moveTo>
                  <a:pt x="931" y="308"/>
                </a:moveTo>
                <a:cubicBezTo>
                  <a:pt x="993" y="308"/>
                  <a:pt x="1043" y="258"/>
                  <a:pt x="1043" y="196"/>
                </a:cubicBezTo>
                <a:cubicBezTo>
                  <a:pt x="1043" y="134"/>
                  <a:pt x="993" y="83"/>
                  <a:pt x="931" y="83"/>
                </a:cubicBezTo>
                <a:cubicBezTo>
                  <a:pt x="869" y="83"/>
                  <a:pt x="819" y="134"/>
                  <a:pt x="819" y="196"/>
                </a:cubicBezTo>
                <a:cubicBezTo>
                  <a:pt x="819" y="258"/>
                  <a:pt x="869" y="308"/>
                  <a:pt x="931" y="308"/>
                </a:cubicBezTo>
                <a:close/>
                <a:moveTo>
                  <a:pt x="1031" y="344"/>
                </a:moveTo>
                <a:lnTo>
                  <a:pt x="831" y="344"/>
                </a:lnTo>
                <a:lnTo>
                  <a:pt x="831" y="343"/>
                </a:lnTo>
                <a:cubicBezTo>
                  <a:pt x="806" y="343"/>
                  <a:pt x="782" y="352"/>
                  <a:pt x="763" y="366"/>
                </a:cubicBezTo>
                <a:cubicBezTo>
                  <a:pt x="792" y="370"/>
                  <a:pt x="821" y="379"/>
                  <a:pt x="847" y="393"/>
                </a:cubicBezTo>
                <a:cubicBezTo>
                  <a:pt x="877" y="406"/>
                  <a:pt x="903" y="426"/>
                  <a:pt x="925" y="450"/>
                </a:cubicBezTo>
                <a:cubicBezTo>
                  <a:pt x="963" y="494"/>
                  <a:pt x="981" y="548"/>
                  <a:pt x="974" y="603"/>
                </a:cubicBezTo>
                <a:lnTo>
                  <a:pt x="962" y="689"/>
                </a:lnTo>
                <a:lnTo>
                  <a:pt x="1015" y="689"/>
                </a:lnTo>
                <a:cubicBezTo>
                  <a:pt x="1076" y="689"/>
                  <a:pt x="1114" y="637"/>
                  <a:pt x="1126" y="575"/>
                </a:cubicBezTo>
                <a:lnTo>
                  <a:pt x="1142" y="456"/>
                </a:lnTo>
                <a:cubicBezTo>
                  <a:pt x="1149" y="395"/>
                  <a:pt x="1092" y="344"/>
                  <a:pt x="1031" y="344"/>
                </a:cubicBezTo>
                <a:close/>
                <a:moveTo>
                  <a:pt x="756" y="184"/>
                </a:moveTo>
                <a:cubicBezTo>
                  <a:pt x="756" y="286"/>
                  <a:pt x="676" y="369"/>
                  <a:pt x="577" y="369"/>
                </a:cubicBezTo>
                <a:cubicBezTo>
                  <a:pt x="478" y="369"/>
                  <a:pt x="398" y="286"/>
                  <a:pt x="398" y="184"/>
                </a:cubicBezTo>
                <a:cubicBezTo>
                  <a:pt x="398" y="82"/>
                  <a:pt x="478" y="0"/>
                  <a:pt x="577" y="0"/>
                </a:cubicBezTo>
                <a:cubicBezTo>
                  <a:pt x="676" y="0"/>
                  <a:pt x="756" y="82"/>
                  <a:pt x="756" y="18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81" name="Freeform 16"/>
          <p:cNvSpPr>
            <a:spLocks noEditPoints="1"/>
          </p:cNvSpPr>
          <p:nvPr/>
        </p:nvSpPr>
        <p:spPr bwMode="auto">
          <a:xfrm>
            <a:off x="4717917" y="4318073"/>
            <a:ext cx="564151" cy="449892"/>
          </a:xfrm>
          <a:custGeom>
            <a:avLst/>
            <a:gdLst>
              <a:gd name="T0" fmla="*/ 752475 w 1238"/>
              <a:gd name="T1" fmla="*/ 352377 h 986"/>
              <a:gd name="T2" fmla="*/ 257714 w 1238"/>
              <a:gd name="T3" fmla="*/ 352377 h 986"/>
              <a:gd name="T4" fmla="*/ 269262 w 1238"/>
              <a:gd name="T5" fmla="*/ 127196 h 986"/>
              <a:gd name="T6" fmla="*/ 216990 w 1238"/>
              <a:gd name="T7" fmla="*/ 135717 h 986"/>
              <a:gd name="T8" fmla="*/ 199971 w 1238"/>
              <a:gd name="T9" fmla="*/ 154583 h 986"/>
              <a:gd name="T10" fmla="*/ 268046 w 1238"/>
              <a:gd name="T11" fmla="*/ 192316 h 986"/>
              <a:gd name="T12" fmla="*/ 189030 w 1238"/>
              <a:gd name="T13" fmla="*/ 0 h 986"/>
              <a:gd name="T14" fmla="*/ 189030 w 1238"/>
              <a:gd name="T15" fmla="*/ 377329 h 986"/>
              <a:gd name="T16" fmla="*/ 223068 w 1238"/>
              <a:gd name="T17" fmla="*/ 334727 h 986"/>
              <a:gd name="T18" fmla="*/ 199971 w 1238"/>
              <a:gd name="T19" fmla="*/ 287866 h 986"/>
              <a:gd name="T20" fmla="*/ 179305 w 1238"/>
              <a:gd name="T21" fmla="*/ 314035 h 986"/>
              <a:gd name="T22" fmla="*/ 102113 w 1238"/>
              <a:gd name="T23" fmla="*/ 225180 h 986"/>
              <a:gd name="T24" fmla="*/ 179305 w 1238"/>
              <a:gd name="T25" fmla="*/ 249524 h 986"/>
              <a:gd name="T26" fmla="*/ 139190 w 1238"/>
              <a:gd name="T27" fmla="*/ 186839 h 986"/>
              <a:gd name="T28" fmla="*/ 179305 w 1238"/>
              <a:gd name="T29" fmla="*/ 77292 h 986"/>
              <a:gd name="T30" fmla="*/ 199971 w 1238"/>
              <a:gd name="T31" fmla="*/ 63294 h 986"/>
              <a:gd name="T32" fmla="*/ 269262 w 1238"/>
              <a:gd name="T33" fmla="*/ 127196 h 986"/>
              <a:gd name="T34" fmla="*/ 179305 w 1238"/>
              <a:gd name="T35" fmla="*/ 113199 h 986"/>
              <a:gd name="T36" fmla="*/ 179305 w 1238"/>
              <a:gd name="T37" fmla="*/ 149106 h 986"/>
              <a:gd name="T38" fmla="*/ 199971 w 1238"/>
              <a:gd name="T39" fmla="*/ 251350 h 986"/>
              <a:gd name="T40" fmla="*/ 216990 w 1238"/>
              <a:gd name="T41" fmla="*/ 242221 h 986"/>
              <a:gd name="T42" fmla="*/ 218206 w 1238"/>
              <a:gd name="T43" fmla="*/ 216660 h 986"/>
              <a:gd name="T44" fmla="*/ 199971 w 1238"/>
              <a:gd name="T45" fmla="*/ 251350 h 986"/>
              <a:gd name="T46" fmla="*/ 519074 w 1238"/>
              <a:gd name="T47" fmla="*/ 433928 h 986"/>
              <a:gd name="T48" fmla="*/ 549465 w 1238"/>
              <a:gd name="T49" fmla="*/ 404716 h 986"/>
              <a:gd name="T50" fmla="*/ 519074 w 1238"/>
              <a:gd name="T51" fmla="*/ 375503 h 986"/>
              <a:gd name="T52" fmla="*/ 492330 w 1238"/>
              <a:gd name="T53" fmla="*/ 253176 h 986"/>
              <a:gd name="T54" fmla="*/ 476527 w 1238"/>
              <a:gd name="T55" fmla="*/ 290300 h 986"/>
              <a:gd name="T56" fmla="*/ 492330 w 1238"/>
              <a:gd name="T57" fmla="*/ 253176 h 986"/>
              <a:gd name="T58" fmla="*/ 610246 w 1238"/>
              <a:gd name="T59" fmla="*/ 272042 h 986"/>
              <a:gd name="T60" fmla="*/ 519074 w 1238"/>
              <a:gd name="T61" fmla="*/ 254393 h 986"/>
              <a:gd name="T62" fmla="*/ 593835 w 1238"/>
              <a:gd name="T63" fmla="*/ 338988 h 986"/>
              <a:gd name="T64" fmla="*/ 519074 w 1238"/>
              <a:gd name="T65" fmla="*/ 482008 h 986"/>
              <a:gd name="T66" fmla="*/ 492330 w 1238"/>
              <a:gd name="T67" fmla="*/ 516697 h 986"/>
              <a:gd name="T68" fmla="*/ 390825 w 1238"/>
              <a:gd name="T69" fmla="*/ 400456 h 986"/>
              <a:gd name="T70" fmla="*/ 492330 w 1238"/>
              <a:gd name="T71" fmla="*/ 432103 h 986"/>
              <a:gd name="T72" fmla="*/ 440058 w 1238"/>
              <a:gd name="T73" fmla="*/ 349942 h 986"/>
              <a:gd name="T74" fmla="*/ 492330 w 1238"/>
              <a:gd name="T75" fmla="*/ 206314 h 986"/>
              <a:gd name="T76" fmla="*/ 519074 w 1238"/>
              <a:gd name="T77" fmla="*/ 188056 h 986"/>
              <a:gd name="T78" fmla="*/ 610246 w 1238"/>
              <a:gd name="T79" fmla="*/ 272042 h 98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238" h="986">
                <a:moveTo>
                  <a:pt x="831" y="172"/>
                </a:moveTo>
                <a:cubicBezTo>
                  <a:pt x="1055" y="172"/>
                  <a:pt x="1238" y="354"/>
                  <a:pt x="1238" y="579"/>
                </a:cubicBezTo>
                <a:cubicBezTo>
                  <a:pt x="1238" y="804"/>
                  <a:pt x="1055" y="986"/>
                  <a:pt x="831" y="986"/>
                </a:cubicBezTo>
                <a:cubicBezTo>
                  <a:pt x="606" y="986"/>
                  <a:pt x="424" y="804"/>
                  <a:pt x="424" y="579"/>
                </a:cubicBezTo>
                <a:cubicBezTo>
                  <a:pt x="424" y="354"/>
                  <a:pt x="606" y="172"/>
                  <a:pt x="831" y="172"/>
                </a:cubicBezTo>
                <a:close/>
                <a:moveTo>
                  <a:pt x="443" y="209"/>
                </a:moveTo>
                <a:lnTo>
                  <a:pt x="443" y="209"/>
                </a:lnTo>
                <a:lnTo>
                  <a:pt x="357" y="223"/>
                </a:lnTo>
                <a:cubicBezTo>
                  <a:pt x="350" y="204"/>
                  <a:pt x="346" y="197"/>
                  <a:pt x="329" y="187"/>
                </a:cubicBezTo>
                <a:lnTo>
                  <a:pt x="329" y="254"/>
                </a:lnTo>
                <a:cubicBezTo>
                  <a:pt x="375" y="266"/>
                  <a:pt x="406" y="279"/>
                  <a:pt x="422" y="293"/>
                </a:cubicBezTo>
                <a:cubicBezTo>
                  <a:pt x="430" y="300"/>
                  <a:pt x="436" y="308"/>
                  <a:pt x="441" y="316"/>
                </a:cubicBezTo>
                <a:cubicBezTo>
                  <a:pt x="480" y="260"/>
                  <a:pt x="533" y="215"/>
                  <a:pt x="594" y="185"/>
                </a:cubicBezTo>
                <a:cubicBezTo>
                  <a:pt x="546" y="76"/>
                  <a:pt x="437" y="0"/>
                  <a:pt x="311" y="0"/>
                </a:cubicBezTo>
                <a:cubicBezTo>
                  <a:pt x="139" y="0"/>
                  <a:pt x="0" y="139"/>
                  <a:pt x="0" y="310"/>
                </a:cubicBezTo>
                <a:cubicBezTo>
                  <a:pt x="0" y="481"/>
                  <a:pt x="139" y="620"/>
                  <a:pt x="311" y="620"/>
                </a:cubicBezTo>
                <a:cubicBezTo>
                  <a:pt x="331" y="620"/>
                  <a:pt x="352" y="618"/>
                  <a:pt x="372" y="614"/>
                </a:cubicBezTo>
                <a:cubicBezTo>
                  <a:pt x="368" y="593"/>
                  <a:pt x="367" y="572"/>
                  <a:pt x="367" y="550"/>
                </a:cubicBezTo>
                <a:cubicBezTo>
                  <a:pt x="367" y="521"/>
                  <a:pt x="370" y="493"/>
                  <a:pt x="376" y="465"/>
                </a:cubicBezTo>
                <a:cubicBezTo>
                  <a:pt x="361" y="470"/>
                  <a:pt x="345" y="472"/>
                  <a:pt x="329" y="473"/>
                </a:cubicBezTo>
                <a:lnTo>
                  <a:pt x="329" y="516"/>
                </a:lnTo>
                <a:lnTo>
                  <a:pt x="295" y="516"/>
                </a:lnTo>
                <a:lnTo>
                  <a:pt x="295" y="473"/>
                </a:lnTo>
                <a:cubicBezTo>
                  <a:pt x="226" y="467"/>
                  <a:pt x="180" y="440"/>
                  <a:pt x="168" y="370"/>
                </a:cubicBezTo>
                <a:lnTo>
                  <a:pt x="261" y="359"/>
                </a:lnTo>
                <a:cubicBezTo>
                  <a:pt x="265" y="385"/>
                  <a:pt x="271" y="398"/>
                  <a:pt x="295" y="410"/>
                </a:cubicBezTo>
                <a:lnTo>
                  <a:pt x="295" y="329"/>
                </a:lnTo>
                <a:cubicBezTo>
                  <a:pt x="264" y="320"/>
                  <a:pt x="242" y="313"/>
                  <a:pt x="229" y="307"/>
                </a:cubicBezTo>
                <a:cubicBezTo>
                  <a:pt x="173" y="279"/>
                  <a:pt x="166" y="200"/>
                  <a:pt x="210" y="157"/>
                </a:cubicBezTo>
                <a:cubicBezTo>
                  <a:pt x="229" y="139"/>
                  <a:pt x="257" y="129"/>
                  <a:pt x="295" y="127"/>
                </a:cubicBezTo>
                <a:lnTo>
                  <a:pt x="295" y="104"/>
                </a:lnTo>
                <a:lnTo>
                  <a:pt x="329" y="104"/>
                </a:lnTo>
                <a:lnTo>
                  <a:pt x="329" y="127"/>
                </a:lnTo>
                <a:cubicBezTo>
                  <a:pt x="384" y="130"/>
                  <a:pt x="430" y="151"/>
                  <a:pt x="443" y="209"/>
                </a:cubicBezTo>
                <a:close/>
                <a:moveTo>
                  <a:pt x="295" y="186"/>
                </a:moveTo>
                <a:lnTo>
                  <a:pt x="295" y="186"/>
                </a:lnTo>
                <a:cubicBezTo>
                  <a:pt x="274" y="193"/>
                  <a:pt x="259" y="212"/>
                  <a:pt x="275" y="233"/>
                </a:cubicBezTo>
                <a:cubicBezTo>
                  <a:pt x="279" y="238"/>
                  <a:pt x="285" y="242"/>
                  <a:pt x="295" y="245"/>
                </a:cubicBezTo>
                <a:lnTo>
                  <a:pt x="295" y="186"/>
                </a:lnTo>
                <a:close/>
                <a:moveTo>
                  <a:pt x="329" y="413"/>
                </a:moveTo>
                <a:lnTo>
                  <a:pt x="329" y="413"/>
                </a:lnTo>
                <a:cubicBezTo>
                  <a:pt x="342" y="410"/>
                  <a:pt x="351" y="405"/>
                  <a:pt x="357" y="398"/>
                </a:cubicBezTo>
                <a:cubicBezTo>
                  <a:pt x="363" y="392"/>
                  <a:pt x="366" y="384"/>
                  <a:pt x="366" y="376"/>
                </a:cubicBezTo>
                <a:cubicBezTo>
                  <a:pt x="366" y="368"/>
                  <a:pt x="364" y="362"/>
                  <a:pt x="359" y="356"/>
                </a:cubicBezTo>
                <a:cubicBezTo>
                  <a:pt x="354" y="350"/>
                  <a:pt x="344" y="344"/>
                  <a:pt x="329" y="339"/>
                </a:cubicBezTo>
                <a:lnTo>
                  <a:pt x="329" y="413"/>
                </a:lnTo>
                <a:close/>
                <a:moveTo>
                  <a:pt x="854" y="713"/>
                </a:moveTo>
                <a:lnTo>
                  <a:pt x="854" y="713"/>
                </a:lnTo>
                <a:cubicBezTo>
                  <a:pt x="871" y="710"/>
                  <a:pt x="884" y="703"/>
                  <a:pt x="892" y="695"/>
                </a:cubicBezTo>
                <a:cubicBezTo>
                  <a:pt x="900" y="686"/>
                  <a:pt x="904" y="676"/>
                  <a:pt x="904" y="665"/>
                </a:cubicBezTo>
                <a:cubicBezTo>
                  <a:pt x="904" y="656"/>
                  <a:pt x="901" y="647"/>
                  <a:pt x="894" y="639"/>
                </a:cubicBezTo>
                <a:cubicBezTo>
                  <a:pt x="887" y="631"/>
                  <a:pt x="874" y="624"/>
                  <a:pt x="854" y="617"/>
                </a:cubicBezTo>
                <a:lnTo>
                  <a:pt x="854" y="713"/>
                </a:lnTo>
                <a:close/>
                <a:moveTo>
                  <a:pt x="810" y="416"/>
                </a:moveTo>
                <a:lnTo>
                  <a:pt x="810" y="416"/>
                </a:lnTo>
                <a:cubicBezTo>
                  <a:pt x="783" y="426"/>
                  <a:pt x="763" y="451"/>
                  <a:pt x="784" y="477"/>
                </a:cubicBezTo>
                <a:cubicBezTo>
                  <a:pt x="789" y="484"/>
                  <a:pt x="798" y="489"/>
                  <a:pt x="810" y="494"/>
                </a:cubicBezTo>
                <a:lnTo>
                  <a:pt x="810" y="416"/>
                </a:lnTo>
                <a:close/>
                <a:moveTo>
                  <a:pt x="1004" y="447"/>
                </a:moveTo>
                <a:lnTo>
                  <a:pt x="1004" y="447"/>
                </a:lnTo>
                <a:lnTo>
                  <a:pt x="892" y="464"/>
                </a:lnTo>
                <a:cubicBezTo>
                  <a:pt x="883" y="440"/>
                  <a:pt x="877" y="430"/>
                  <a:pt x="854" y="418"/>
                </a:cubicBezTo>
                <a:lnTo>
                  <a:pt x="854" y="505"/>
                </a:lnTo>
                <a:cubicBezTo>
                  <a:pt x="916" y="521"/>
                  <a:pt x="956" y="539"/>
                  <a:pt x="977" y="557"/>
                </a:cubicBezTo>
                <a:cubicBezTo>
                  <a:pt x="1043" y="616"/>
                  <a:pt x="1024" y="719"/>
                  <a:pt x="953" y="765"/>
                </a:cubicBezTo>
                <a:cubicBezTo>
                  <a:pt x="925" y="783"/>
                  <a:pt x="892" y="791"/>
                  <a:pt x="854" y="792"/>
                </a:cubicBezTo>
                <a:lnTo>
                  <a:pt x="854" y="849"/>
                </a:lnTo>
                <a:lnTo>
                  <a:pt x="810" y="849"/>
                </a:lnTo>
                <a:lnTo>
                  <a:pt x="810" y="792"/>
                </a:lnTo>
                <a:cubicBezTo>
                  <a:pt x="720" y="784"/>
                  <a:pt x="660" y="750"/>
                  <a:pt x="643" y="658"/>
                </a:cubicBezTo>
                <a:lnTo>
                  <a:pt x="765" y="644"/>
                </a:lnTo>
                <a:cubicBezTo>
                  <a:pt x="772" y="677"/>
                  <a:pt x="779" y="695"/>
                  <a:pt x="810" y="710"/>
                </a:cubicBezTo>
                <a:lnTo>
                  <a:pt x="810" y="604"/>
                </a:lnTo>
                <a:cubicBezTo>
                  <a:pt x="770" y="593"/>
                  <a:pt x="741" y="583"/>
                  <a:pt x="724" y="575"/>
                </a:cubicBezTo>
                <a:cubicBezTo>
                  <a:pt x="650" y="539"/>
                  <a:pt x="641" y="434"/>
                  <a:pt x="699" y="379"/>
                </a:cubicBezTo>
                <a:cubicBezTo>
                  <a:pt x="724" y="355"/>
                  <a:pt x="761" y="341"/>
                  <a:pt x="810" y="339"/>
                </a:cubicBezTo>
                <a:lnTo>
                  <a:pt x="810" y="309"/>
                </a:lnTo>
                <a:lnTo>
                  <a:pt x="854" y="309"/>
                </a:lnTo>
                <a:lnTo>
                  <a:pt x="854" y="339"/>
                </a:lnTo>
                <a:cubicBezTo>
                  <a:pt x="927" y="343"/>
                  <a:pt x="987" y="370"/>
                  <a:pt x="1004" y="4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82" name="Freeform 17"/>
          <p:cNvSpPr>
            <a:spLocks noEditPoints="1"/>
          </p:cNvSpPr>
          <p:nvPr/>
        </p:nvSpPr>
        <p:spPr bwMode="auto">
          <a:xfrm>
            <a:off x="3137344" y="3376632"/>
            <a:ext cx="459414" cy="460604"/>
          </a:xfrm>
          <a:custGeom>
            <a:avLst/>
            <a:gdLst>
              <a:gd name="T0" fmla="*/ 306388 w 1008"/>
              <a:gd name="T1" fmla="*/ 614363 h 1009"/>
              <a:gd name="T2" fmla="*/ 0 w 1008"/>
              <a:gd name="T3" fmla="*/ 306877 h 1009"/>
              <a:gd name="T4" fmla="*/ 306388 w 1008"/>
              <a:gd name="T5" fmla="*/ 0 h 1009"/>
              <a:gd name="T6" fmla="*/ 612775 w 1008"/>
              <a:gd name="T7" fmla="*/ 306877 h 1009"/>
              <a:gd name="T8" fmla="*/ 306388 w 1008"/>
              <a:gd name="T9" fmla="*/ 614363 h 1009"/>
              <a:gd name="T10" fmla="*/ 440736 w 1008"/>
              <a:gd name="T11" fmla="*/ 468231 h 1009"/>
              <a:gd name="T12" fmla="*/ 440736 w 1008"/>
              <a:gd name="T13" fmla="*/ 468231 h 1009"/>
              <a:gd name="T14" fmla="*/ 327056 w 1008"/>
              <a:gd name="T15" fmla="*/ 356805 h 1009"/>
              <a:gd name="T16" fmla="*/ 306388 w 1008"/>
              <a:gd name="T17" fmla="*/ 360459 h 1009"/>
              <a:gd name="T18" fmla="*/ 252891 w 1008"/>
              <a:gd name="T19" fmla="*/ 306877 h 1009"/>
              <a:gd name="T20" fmla="*/ 277208 w 1008"/>
              <a:gd name="T21" fmla="*/ 262429 h 1009"/>
              <a:gd name="T22" fmla="*/ 277208 w 1008"/>
              <a:gd name="T23" fmla="*/ 108990 h 1009"/>
              <a:gd name="T24" fmla="*/ 336175 w 1008"/>
              <a:gd name="T25" fmla="*/ 108990 h 1009"/>
              <a:gd name="T26" fmla="*/ 336175 w 1008"/>
              <a:gd name="T27" fmla="*/ 262429 h 1009"/>
              <a:gd name="T28" fmla="*/ 359884 w 1008"/>
              <a:gd name="T29" fmla="*/ 306877 h 1009"/>
              <a:gd name="T30" fmla="*/ 356236 w 1008"/>
              <a:gd name="T31" fmla="*/ 326361 h 1009"/>
              <a:gd name="T32" fmla="*/ 470524 w 1008"/>
              <a:gd name="T33" fmla="*/ 437787 h 1009"/>
              <a:gd name="T34" fmla="*/ 440736 w 1008"/>
              <a:gd name="T35" fmla="*/ 468231 h 1009"/>
              <a:gd name="T36" fmla="*/ 102129 w 1008"/>
              <a:gd name="T37" fmla="*/ 286784 h 1009"/>
              <a:gd name="T38" fmla="*/ 102129 w 1008"/>
              <a:gd name="T39" fmla="*/ 286784 h 1009"/>
              <a:gd name="T40" fmla="*/ 142251 w 1008"/>
              <a:gd name="T41" fmla="*/ 286784 h 1009"/>
              <a:gd name="T42" fmla="*/ 142251 w 1008"/>
              <a:gd name="T43" fmla="*/ 327579 h 1009"/>
              <a:gd name="T44" fmla="*/ 102129 w 1008"/>
              <a:gd name="T45" fmla="*/ 327579 h 1009"/>
              <a:gd name="T46" fmla="*/ 102129 w 1008"/>
              <a:gd name="T47" fmla="*/ 286784 h 1009"/>
              <a:gd name="T48" fmla="*/ 470524 w 1008"/>
              <a:gd name="T49" fmla="*/ 286784 h 1009"/>
              <a:gd name="T50" fmla="*/ 470524 w 1008"/>
              <a:gd name="T51" fmla="*/ 286784 h 1009"/>
              <a:gd name="T52" fmla="*/ 510646 w 1008"/>
              <a:gd name="T53" fmla="*/ 286784 h 1009"/>
              <a:gd name="T54" fmla="*/ 510646 w 1008"/>
              <a:gd name="T55" fmla="*/ 327579 h 1009"/>
              <a:gd name="T56" fmla="*/ 470524 w 1008"/>
              <a:gd name="T57" fmla="*/ 327579 h 1009"/>
              <a:gd name="T58" fmla="*/ 470524 w 1008"/>
              <a:gd name="T59" fmla="*/ 286784 h 1009"/>
              <a:gd name="T60" fmla="*/ 285719 w 1008"/>
              <a:gd name="T61" fmla="*/ 511462 h 1009"/>
              <a:gd name="T62" fmla="*/ 285719 w 1008"/>
              <a:gd name="T63" fmla="*/ 511462 h 1009"/>
              <a:gd name="T64" fmla="*/ 285719 w 1008"/>
              <a:gd name="T65" fmla="*/ 471884 h 1009"/>
              <a:gd name="T66" fmla="*/ 327056 w 1008"/>
              <a:gd name="T67" fmla="*/ 471884 h 1009"/>
              <a:gd name="T68" fmla="*/ 327056 w 1008"/>
              <a:gd name="T69" fmla="*/ 511462 h 1009"/>
              <a:gd name="T70" fmla="*/ 285719 w 1008"/>
              <a:gd name="T71" fmla="*/ 511462 h 1009"/>
              <a:gd name="T72" fmla="*/ 306388 w 1008"/>
              <a:gd name="T73" fmla="*/ 555301 h 1009"/>
              <a:gd name="T74" fmla="*/ 306388 w 1008"/>
              <a:gd name="T75" fmla="*/ 555301 h 1009"/>
              <a:gd name="T76" fmla="*/ 554415 w 1008"/>
              <a:gd name="T77" fmla="*/ 306877 h 1009"/>
              <a:gd name="T78" fmla="*/ 306388 w 1008"/>
              <a:gd name="T79" fmla="*/ 59062 h 1009"/>
              <a:gd name="T80" fmla="*/ 58360 w 1008"/>
              <a:gd name="T81" fmla="*/ 306877 h 1009"/>
              <a:gd name="T82" fmla="*/ 306388 w 1008"/>
              <a:gd name="T83" fmla="*/ 555301 h 100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008" h="1009">
                <a:moveTo>
                  <a:pt x="504" y="1009"/>
                </a:moveTo>
                <a:cubicBezTo>
                  <a:pt x="226" y="1009"/>
                  <a:pt x="0" y="783"/>
                  <a:pt x="0" y="504"/>
                </a:cubicBezTo>
                <a:cubicBezTo>
                  <a:pt x="0" y="226"/>
                  <a:pt x="226" y="0"/>
                  <a:pt x="504" y="0"/>
                </a:cubicBezTo>
                <a:cubicBezTo>
                  <a:pt x="782" y="0"/>
                  <a:pt x="1008" y="226"/>
                  <a:pt x="1008" y="504"/>
                </a:cubicBezTo>
                <a:cubicBezTo>
                  <a:pt x="1008" y="783"/>
                  <a:pt x="782" y="1009"/>
                  <a:pt x="504" y="1009"/>
                </a:cubicBezTo>
                <a:close/>
                <a:moveTo>
                  <a:pt x="725" y="769"/>
                </a:moveTo>
                <a:lnTo>
                  <a:pt x="725" y="769"/>
                </a:lnTo>
                <a:lnTo>
                  <a:pt x="538" y="586"/>
                </a:lnTo>
                <a:cubicBezTo>
                  <a:pt x="528" y="590"/>
                  <a:pt x="516" y="592"/>
                  <a:pt x="504" y="592"/>
                </a:cubicBezTo>
                <a:cubicBezTo>
                  <a:pt x="455" y="592"/>
                  <a:pt x="416" y="553"/>
                  <a:pt x="416" y="504"/>
                </a:cubicBezTo>
                <a:cubicBezTo>
                  <a:pt x="416" y="474"/>
                  <a:pt x="432" y="447"/>
                  <a:pt x="456" y="431"/>
                </a:cubicBezTo>
                <a:lnTo>
                  <a:pt x="456" y="179"/>
                </a:lnTo>
                <a:cubicBezTo>
                  <a:pt x="456" y="115"/>
                  <a:pt x="553" y="115"/>
                  <a:pt x="553" y="179"/>
                </a:cubicBezTo>
                <a:lnTo>
                  <a:pt x="553" y="431"/>
                </a:lnTo>
                <a:cubicBezTo>
                  <a:pt x="576" y="447"/>
                  <a:pt x="592" y="474"/>
                  <a:pt x="592" y="504"/>
                </a:cubicBezTo>
                <a:cubicBezTo>
                  <a:pt x="592" y="516"/>
                  <a:pt x="590" y="526"/>
                  <a:pt x="586" y="536"/>
                </a:cubicBezTo>
                <a:lnTo>
                  <a:pt x="774" y="719"/>
                </a:lnTo>
                <a:cubicBezTo>
                  <a:pt x="806" y="751"/>
                  <a:pt x="758" y="801"/>
                  <a:pt x="725" y="769"/>
                </a:cubicBezTo>
                <a:close/>
                <a:moveTo>
                  <a:pt x="168" y="471"/>
                </a:moveTo>
                <a:lnTo>
                  <a:pt x="168" y="471"/>
                </a:lnTo>
                <a:lnTo>
                  <a:pt x="234" y="471"/>
                </a:lnTo>
                <a:cubicBezTo>
                  <a:pt x="278" y="471"/>
                  <a:pt x="278" y="538"/>
                  <a:pt x="234" y="538"/>
                </a:cubicBezTo>
                <a:lnTo>
                  <a:pt x="168" y="538"/>
                </a:lnTo>
                <a:cubicBezTo>
                  <a:pt x="123" y="538"/>
                  <a:pt x="123" y="471"/>
                  <a:pt x="168" y="471"/>
                </a:cubicBezTo>
                <a:close/>
                <a:moveTo>
                  <a:pt x="774" y="471"/>
                </a:moveTo>
                <a:lnTo>
                  <a:pt x="774" y="471"/>
                </a:lnTo>
                <a:lnTo>
                  <a:pt x="840" y="471"/>
                </a:lnTo>
                <a:cubicBezTo>
                  <a:pt x="885" y="471"/>
                  <a:pt x="885" y="538"/>
                  <a:pt x="840" y="538"/>
                </a:cubicBezTo>
                <a:lnTo>
                  <a:pt x="774" y="538"/>
                </a:lnTo>
                <a:cubicBezTo>
                  <a:pt x="730" y="538"/>
                  <a:pt x="730" y="471"/>
                  <a:pt x="774" y="471"/>
                </a:cubicBezTo>
                <a:close/>
                <a:moveTo>
                  <a:pt x="470" y="840"/>
                </a:moveTo>
                <a:lnTo>
                  <a:pt x="470" y="840"/>
                </a:lnTo>
                <a:lnTo>
                  <a:pt x="470" y="775"/>
                </a:lnTo>
                <a:cubicBezTo>
                  <a:pt x="470" y="730"/>
                  <a:pt x="538" y="730"/>
                  <a:pt x="538" y="775"/>
                </a:cubicBezTo>
                <a:lnTo>
                  <a:pt x="538" y="840"/>
                </a:lnTo>
                <a:cubicBezTo>
                  <a:pt x="538" y="885"/>
                  <a:pt x="470" y="885"/>
                  <a:pt x="470" y="840"/>
                </a:cubicBezTo>
                <a:close/>
                <a:moveTo>
                  <a:pt x="504" y="912"/>
                </a:moveTo>
                <a:lnTo>
                  <a:pt x="504" y="912"/>
                </a:lnTo>
                <a:cubicBezTo>
                  <a:pt x="729" y="912"/>
                  <a:pt x="912" y="730"/>
                  <a:pt x="912" y="504"/>
                </a:cubicBezTo>
                <a:cubicBezTo>
                  <a:pt x="912" y="279"/>
                  <a:pt x="729" y="97"/>
                  <a:pt x="504" y="97"/>
                </a:cubicBezTo>
                <a:cubicBezTo>
                  <a:pt x="279" y="97"/>
                  <a:pt x="96" y="279"/>
                  <a:pt x="96" y="504"/>
                </a:cubicBezTo>
                <a:cubicBezTo>
                  <a:pt x="96" y="730"/>
                  <a:pt x="279" y="912"/>
                  <a:pt x="504" y="9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 sz="100"/>
          </a:p>
        </p:txBody>
      </p:sp>
      <p:sp>
        <p:nvSpPr>
          <p:cNvPr id="11283" name="TextBox 19"/>
          <p:cNvSpPr txBox="1">
            <a:spLocks noChangeArrowheads="1"/>
          </p:cNvSpPr>
          <p:nvPr/>
        </p:nvSpPr>
        <p:spPr bwMode="auto">
          <a:xfrm>
            <a:off x="1490980" y="2424430"/>
            <a:ext cx="188785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微软雅黑" panose="020B0503020204020204" charset="-122"/>
              </a:rPr>
              <a:t>理论学习</a:t>
            </a:r>
            <a:endParaRPr lang="zh-CN" altLang="en-US" sz="2800" b="1">
              <a:latin typeface="微软雅黑" panose="020B0503020204020204" charset="-122"/>
            </a:endParaRPr>
          </a:p>
        </p:txBody>
      </p:sp>
      <p:sp>
        <p:nvSpPr>
          <p:cNvPr id="11285" name="TextBox 21"/>
          <p:cNvSpPr txBox="1">
            <a:spLocks noChangeArrowheads="1"/>
          </p:cNvSpPr>
          <p:nvPr/>
        </p:nvSpPr>
        <p:spPr bwMode="auto">
          <a:xfrm>
            <a:off x="5572760" y="2171065"/>
            <a:ext cx="204025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微软雅黑" panose="020B0503020204020204" charset="-122"/>
              </a:rPr>
              <a:t>主题沙龙</a:t>
            </a:r>
            <a:endParaRPr lang="zh-CN" altLang="en-US" sz="2800" b="1">
              <a:latin typeface="微软雅黑" panose="020B0503020204020204" charset="-122"/>
            </a:endParaRPr>
          </a:p>
        </p:txBody>
      </p:sp>
      <p:sp>
        <p:nvSpPr>
          <p:cNvPr id="11287" name="TextBox 23"/>
          <p:cNvSpPr txBox="1">
            <a:spLocks noChangeArrowheads="1"/>
          </p:cNvSpPr>
          <p:nvPr/>
        </p:nvSpPr>
        <p:spPr bwMode="auto">
          <a:xfrm>
            <a:off x="6142355" y="3181350"/>
            <a:ext cx="205676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微软雅黑" panose="020B0503020204020204" charset="-122"/>
              </a:rPr>
              <a:t>教材解读</a:t>
            </a:r>
            <a:endParaRPr lang="zh-CN" altLang="en-US" sz="2800" b="1">
              <a:latin typeface="微软雅黑" panose="020B0503020204020204" charset="-122"/>
            </a:endParaRPr>
          </a:p>
        </p:txBody>
      </p:sp>
      <p:sp>
        <p:nvSpPr>
          <p:cNvPr id="11288" name="TextBox 24"/>
          <p:cNvSpPr txBox="1">
            <a:spLocks noChangeArrowheads="1"/>
          </p:cNvSpPr>
          <p:nvPr/>
        </p:nvSpPr>
        <p:spPr bwMode="auto">
          <a:xfrm>
            <a:off x="6142427" y="3633453"/>
            <a:ext cx="2555340" cy="33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>
                <a:latin typeface="微软雅黑" panose="020B0503020204020204" charset="-122"/>
              </a:rPr>
              <a:t>说单元、说课时、说练习</a:t>
            </a:r>
            <a:endParaRPr lang="zh-CN" altLang="en-US" sz="1600">
              <a:latin typeface="微软雅黑" panose="020B0503020204020204" charset="-122"/>
            </a:endParaRPr>
          </a:p>
        </p:txBody>
      </p:sp>
      <p:sp>
        <p:nvSpPr>
          <p:cNvPr id="11289" name="TextBox 25"/>
          <p:cNvSpPr txBox="1">
            <a:spLocks noChangeArrowheads="1"/>
          </p:cNvSpPr>
          <p:nvPr/>
        </p:nvSpPr>
        <p:spPr bwMode="auto">
          <a:xfrm>
            <a:off x="5598659" y="4185962"/>
            <a:ext cx="149726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微软雅黑" panose="020B0503020204020204" charset="-122"/>
              </a:rPr>
              <a:t>课例研讨</a:t>
            </a:r>
            <a:endParaRPr lang="zh-CN" altLang="en-US" sz="2400" b="1">
              <a:latin typeface="微软雅黑" panose="020B0503020204020204" charset="-122"/>
            </a:endParaRPr>
          </a:p>
        </p:txBody>
      </p:sp>
      <p:sp>
        <p:nvSpPr>
          <p:cNvPr id="11290" name="TextBox 26"/>
          <p:cNvSpPr txBox="1">
            <a:spLocks noChangeArrowheads="1"/>
          </p:cNvSpPr>
          <p:nvPr/>
        </p:nvSpPr>
        <p:spPr bwMode="auto">
          <a:xfrm>
            <a:off x="5643595" y="4617019"/>
            <a:ext cx="2555341" cy="33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>
                <a:latin typeface="微软雅黑" panose="020B0503020204020204" charset="-122"/>
              </a:rPr>
              <a:t>专题式、诊断式</a:t>
            </a:r>
            <a:endParaRPr lang="zh-CN" altLang="en-US" sz="1600">
              <a:latin typeface="微软雅黑" panose="020B0503020204020204" charset="-122"/>
            </a:endParaRPr>
          </a:p>
        </p:txBody>
      </p:sp>
      <p:sp>
        <p:nvSpPr>
          <p:cNvPr id="11291" name="TextBox 27"/>
          <p:cNvSpPr txBox="1">
            <a:spLocks noChangeArrowheads="1"/>
          </p:cNvSpPr>
          <p:nvPr/>
        </p:nvSpPr>
        <p:spPr bwMode="auto">
          <a:xfrm>
            <a:off x="1734109" y="4197863"/>
            <a:ext cx="149726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微软雅黑" panose="020B0503020204020204" charset="-122"/>
              </a:rPr>
              <a:t>微格教研</a:t>
            </a:r>
            <a:endParaRPr lang="zh-CN" altLang="en-US" sz="2400" b="1">
              <a:latin typeface="微软雅黑" panose="020B0503020204020204" charset="-122"/>
            </a:endParaRPr>
          </a:p>
        </p:txBody>
      </p:sp>
      <p:sp>
        <p:nvSpPr>
          <p:cNvPr id="11293" name="TextBox 29"/>
          <p:cNvSpPr txBox="1">
            <a:spLocks noChangeArrowheads="1"/>
          </p:cNvSpPr>
          <p:nvPr/>
        </p:nvSpPr>
        <p:spPr bwMode="auto">
          <a:xfrm>
            <a:off x="1249701" y="3311615"/>
            <a:ext cx="149726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latin typeface="微软雅黑" panose="020B0503020204020204" charset="-122"/>
              </a:rPr>
              <a:t>联合教研</a:t>
            </a:r>
            <a:endParaRPr lang="zh-CN" altLang="en-US" sz="2400" b="1">
              <a:latin typeface="微软雅黑" panose="020B0503020204020204" charset="-12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9055" y="67945"/>
            <a:ext cx="30245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4.</a:t>
            </a: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丰富形式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TextBox 24"/>
          <p:cNvSpPr txBox="1">
            <a:spLocks noChangeArrowheads="1"/>
          </p:cNvSpPr>
          <p:nvPr/>
        </p:nvSpPr>
        <p:spPr bwMode="auto">
          <a:xfrm>
            <a:off x="5644515" y="2671445"/>
            <a:ext cx="3224530" cy="33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仿宋_GB2312" panose="02010609030101010101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>
                <a:latin typeface="微软雅黑" panose="020B0503020204020204" charset="-122"/>
              </a:rPr>
              <a:t>外出学习分享、实践案例剖析等</a:t>
            </a:r>
            <a:endParaRPr lang="zh-CN" altLang="en-US" sz="1600">
              <a:latin typeface="微软雅黑" panose="020B0503020204020204" charset="-122"/>
            </a:endParaRPr>
          </a:p>
        </p:txBody>
      </p:sp>
    </p:spTree>
  </p:cSld>
  <p:clrMapOvr>
    <a:masterClrMapping/>
  </p:clrMapOvr>
  <p:transition spd="slow" advTm="380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4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4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4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4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5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4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4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ldLvl="0" animBg="1"/>
      <p:bldP spid="11271" grpId="0" bldLvl="0" animBg="1"/>
      <p:bldP spid="11272" grpId="0" bldLvl="0" animBg="1"/>
      <p:bldP spid="11273" grpId="0" bldLvl="0" animBg="1"/>
      <p:bldP spid="11274" grpId="0" bldLvl="0" animBg="1"/>
      <p:bldP spid="11275" grpId="0" bldLvl="0" animBg="1"/>
      <p:bldP spid="11276" grpId="0" bldLvl="0" animBg="1"/>
      <p:bldP spid="11277" grpId="0" bldLvl="0" animBg="1"/>
      <p:bldP spid="11278" grpId="0" bldLvl="0" animBg="1"/>
      <p:bldP spid="11279" grpId="0" bldLvl="0" animBg="1"/>
      <p:bldP spid="11280" grpId="0" bldLvl="0" animBg="1"/>
      <p:bldP spid="11281" grpId="0" bldLvl="0" animBg="1"/>
      <p:bldP spid="11282" grpId="0" bldLvl="0" animBg="1"/>
      <p:bldP spid="11283" grpId="0" autoUpdateAnimBg="0"/>
      <p:bldP spid="11285" grpId="0" autoUpdateAnimBg="0"/>
      <p:bldP spid="11287" grpId="0" autoUpdateAnimBg="0"/>
      <p:bldP spid="11288" grpId="0" autoUpdateAnimBg="0"/>
      <p:bldP spid="11289" grpId="0" autoUpdateAnimBg="0"/>
      <p:bldP spid="11290" grpId="0" autoUpdateAnimBg="0"/>
      <p:bldP spid="11291" grpId="0" autoUpdateAnimBg="0"/>
      <p:bldP spid="11293" grpId="0" autoUpdateAnimBg="0"/>
      <p:bldP spid="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843677" y="1810465"/>
            <a:ext cx="1940718" cy="1360884"/>
            <a:chOff x="550289" y="2132744"/>
            <a:chExt cx="2588059" cy="1814139"/>
          </a:xfrm>
        </p:grpSpPr>
        <p:sp>
          <p:nvSpPr>
            <p:cNvPr id="4" name="Freeform 50"/>
            <p:cNvSpPr/>
            <p:nvPr/>
          </p:nvSpPr>
          <p:spPr>
            <a:xfrm>
              <a:off x="1064725" y="2132744"/>
              <a:ext cx="2073623" cy="1814139"/>
            </a:xfrm>
            <a:custGeom>
              <a:avLst/>
              <a:gdLst>
                <a:gd name="connsiteX0" fmla="*/ 0 w 1571625"/>
                <a:gd name="connsiteY0" fmla="*/ 206070 h 1373798"/>
                <a:gd name="connsiteX1" fmla="*/ 884726 w 1571625"/>
                <a:gd name="connsiteY1" fmla="*/ 206070 h 1373798"/>
                <a:gd name="connsiteX2" fmla="*/ 884726 w 1571625"/>
                <a:gd name="connsiteY2" fmla="*/ 0 h 1373798"/>
                <a:gd name="connsiteX3" fmla="*/ 1571625 w 1571625"/>
                <a:gd name="connsiteY3" fmla="*/ 686899 h 1373798"/>
                <a:gd name="connsiteX4" fmla="*/ 884726 w 1571625"/>
                <a:gd name="connsiteY4" fmla="*/ 1373798 h 1373798"/>
                <a:gd name="connsiteX5" fmla="*/ 884726 w 1571625"/>
                <a:gd name="connsiteY5" fmla="*/ 1167728 h 1373798"/>
                <a:gd name="connsiteX6" fmla="*/ 0 w 1571625"/>
                <a:gd name="connsiteY6" fmla="*/ 1167728 h 1373798"/>
                <a:gd name="connsiteX7" fmla="*/ 0 w 1571625"/>
                <a:gd name="connsiteY7" fmla="*/ 206070 h 1373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71625" h="1373798">
                  <a:moveTo>
                    <a:pt x="0" y="206070"/>
                  </a:moveTo>
                  <a:lnTo>
                    <a:pt x="884726" y="206070"/>
                  </a:lnTo>
                  <a:lnTo>
                    <a:pt x="884726" y="0"/>
                  </a:lnTo>
                  <a:lnTo>
                    <a:pt x="1571625" y="686899"/>
                  </a:lnTo>
                  <a:lnTo>
                    <a:pt x="884726" y="1373798"/>
                  </a:lnTo>
                  <a:lnTo>
                    <a:pt x="884726" y="1167728"/>
                  </a:lnTo>
                  <a:lnTo>
                    <a:pt x="0" y="1167728"/>
                  </a:lnTo>
                  <a:lnTo>
                    <a:pt x="0" y="206070"/>
                  </a:ln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38627" tIns="217500" rIns="435411" bIns="217500" spcCol="127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1" indent="-228600" defTabSz="10668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4800" dirty="0">
                  <a:solidFill>
                    <a:prstClr val="white"/>
                  </a:solidFill>
                  <a:cs typeface="+mn-ea"/>
                  <a:sym typeface="Arial" panose="020B0604020202020204" pitchFamily="34" charset="0"/>
                </a:rPr>
                <a:t> </a:t>
              </a:r>
              <a:endParaRPr lang="en-US" sz="4800" dirty="0">
                <a:solidFill>
                  <a:srgbClr val="023759">
                    <a:lumMod val="75000"/>
                  </a:srgbClr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" name="Oval 32"/>
            <p:cNvSpPr>
              <a:spLocks noChangeAspect="1"/>
            </p:cNvSpPr>
            <p:nvPr/>
          </p:nvSpPr>
          <p:spPr>
            <a:xfrm>
              <a:off x="550289" y="2524775"/>
              <a:ext cx="1027284" cy="1028489"/>
            </a:xfrm>
            <a:prstGeom prst="ellipse">
              <a:avLst/>
            </a:prstGeom>
            <a:solidFill>
              <a:srgbClr val="315B2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37541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prstClr val="white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Oval 33"/>
            <p:cNvSpPr>
              <a:spLocks noChangeAspect="1"/>
            </p:cNvSpPr>
            <p:nvPr/>
          </p:nvSpPr>
          <p:spPr>
            <a:xfrm>
              <a:off x="669371" y="2643814"/>
              <a:ext cx="789120" cy="791999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37541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rgbClr val="315B2F"/>
                  </a:solidFill>
                  <a:cs typeface="+mn-ea"/>
                  <a:sym typeface="Arial" panose="020B0604020202020204" pitchFamily="34" charset="0"/>
                </a:rPr>
                <a:t>01</a:t>
              </a:r>
              <a:endParaRPr lang="en-US" b="1" dirty="0">
                <a:solidFill>
                  <a:srgbClr val="315B2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TextBox 13"/>
            <p:cNvSpPr txBox="1"/>
            <p:nvPr/>
          </p:nvSpPr>
          <p:spPr>
            <a:xfrm>
              <a:off x="1577468" y="2524670"/>
              <a:ext cx="1073754" cy="1107212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Arial" panose="020B0604020202020204" pitchFamily="34" charset="0"/>
                </a:rPr>
                <a:t>主题设计与有向开放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2"/>
          <p:cNvGrpSpPr/>
          <p:nvPr/>
        </p:nvGrpSpPr>
        <p:grpSpPr bwMode="auto">
          <a:xfrm>
            <a:off x="2796303" y="1810465"/>
            <a:ext cx="2988945" cy="3359150"/>
            <a:chOff x="2581393" y="2132744"/>
            <a:chExt cx="3983677" cy="4477774"/>
          </a:xfrm>
        </p:grpSpPr>
        <p:sp>
          <p:nvSpPr>
            <p:cNvPr id="7" name="Freeform 50"/>
            <p:cNvSpPr/>
            <p:nvPr/>
          </p:nvSpPr>
          <p:spPr>
            <a:xfrm>
              <a:off x="3897859" y="2132744"/>
              <a:ext cx="2074038" cy="1814069"/>
            </a:xfrm>
            <a:custGeom>
              <a:avLst/>
              <a:gdLst>
                <a:gd name="connsiteX0" fmla="*/ 0 w 1571625"/>
                <a:gd name="connsiteY0" fmla="*/ 206070 h 1373798"/>
                <a:gd name="connsiteX1" fmla="*/ 884726 w 1571625"/>
                <a:gd name="connsiteY1" fmla="*/ 206070 h 1373798"/>
                <a:gd name="connsiteX2" fmla="*/ 884726 w 1571625"/>
                <a:gd name="connsiteY2" fmla="*/ 0 h 1373798"/>
                <a:gd name="connsiteX3" fmla="*/ 1571625 w 1571625"/>
                <a:gd name="connsiteY3" fmla="*/ 686899 h 1373798"/>
                <a:gd name="connsiteX4" fmla="*/ 884726 w 1571625"/>
                <a:gd name="connsiteY4" fmla="*/ 1373798 h 1373798"/>
                <a:gd name="connsiteX5" fmla="*/ 884726 w 1571625"/>
                <a:gd name="connsiteY5" fmla="*/ 1167728 h 1373798"/>
                <a:gd name="connsiteX6" fmla="*/ 0 w 1571625"/>
                <a:gd name="connsiteY6" fmla="*/ 1167728 h 1373798"/>
                <a:gd name="connsiteX7" fmla="*/ 0 w 1571625"/>
                <a:gd name="connsiteY7" fmla="*/ 206070 h 1373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71625" h="1373798">
                  <a:moveTo>
                    <a:pt x="0" y="206070"/>
                  </a:moveTo>
                  <a:lnTo>
                    <a:pt x="884726" y="206070"/>
                  </a:lnTo>
                  <a:lnTo>
                    <a:pt x="884726" y="0"/>
                  </a:lnTo>
                  <a:lnTo>
                    <a:pt x="1571625" y="686899"/>
                  </a:lnTo>
                  <a:lnTo>
                    <a:pt x="884726" y="1373798"/>
                  </a:lnTo>
                  <a:lnTo>
                    <a:pt x="884726" y="1167728"/>
                  </a:lnTo>
                  <a:lnTo>
                    <a:pt x="0" y="1167728"/>
                  </a:lnTo>
                  <a:lnTo>
                    <a:pt x="0" y="206070"/>
                  </a:ln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38627" tIns="217500" rIns="435411" bIns="217500" spcCol="127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1" indent="-228600" defTabSz="10668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4800" dirty="0">
                  <a:solidFill>
                    <a:prstClr val="white"/>
                  </a:solidFill>
                  <a:cs typeface="+mn-ea"/>
                  <a:sym typeface="Arial" panose="020B0604020202020204" pitchFamily="34" charset="0"/>
                </a:rPr>
                <a:t> </a:t>
              </a:r>
              <a:endParaRPr lang="en-US" sz="4800" dirty="0">
                <a:solidFill>
                  <a:srgbClr val="023759">
                    <a:lumMod val="75000"/>
                  </a:srgbClr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Oval 32"/>
            <p:cNvSpPr>
              <a:spLocks noChangeAspect="1"/>
            </p:cNvSpPr>
            <p:nvPr/>
          </p:nvSpPr>
          <p:spPr>
            <a:xfrm>
              <a:off x="3383713" y="2524760"/>
              <a:ext cx="1026704" cy="1028449"/>
            </a:xfrm>
            <a:prstGeom prst="ellipse">
              <a:avLst/>
            </a:prstGeom>
            <a:solidFill>
              <a:srgbClr val="315B2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37541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prstClr val="white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Oval 33"/>
            <p:cNvSpPr>
              <a:spLocks noChangeAspect="1"/>
            </p:cNvSpPr>
            <p:nvPr/>
          </p:nvSpPr>
          <p:spPr>
            <a:xfrm>
              <a:off x="3502728" y="2643794"/>
              <a:ext cx="790261" cy="791969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37541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rgbClr val="315B2F"/>
                  </a:solidFill>
                  <a:cs typeface="+mn-ea"/>
                  <a:sym typeface="Arial" panose="020B0604020202020204" pitchFamily="34" charset="0"/>
                </a:rPr>
                <a:t>02</a:t>
              </a:r>
              <a:endParaRPr lang="en-US" b="1" dirty="0">
                <a:solidFill>
                  <a:srgbClr val="315B2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TextBox 13"/>
            <p:cNvSpPr txBox="1"/>
            <p:nvPr/>
          </p:nvSpPr>
          <p:spPr>
            <a:xfrm>
              <a:off x="2581393" y="4248048"/>
              <a:ext cx="3983677" cy="23624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rgbClr val="FF0000"/>
                  </a:solidFill>
                  <a:cs typeface="+mn-ea"/>
                  <a:sym typeface="Arial" panose="020B0604020202020204" pitchFamily="34" charset="0"/>
                </a:rPr>
                <a:t>听课“三思”：</a:t>
              </a:r>
              <a:r>
                <a:rPr lang="zh-CN" altLang="en-US" b="1" dirty="0" smtClean="0">
                  <a:solidFill>
                    <a:srgbClr val="445469"/>
                  </a:solidFill>
                  <a:cs typeface="+mn-ea"/>
                  <a:sym typeface="Arial" panose="020B0604020202020204" pitchFamily="34" charset="0"/>
                </a:rPr>
                <a:t>课前思、课上思、课后思；</a:t>
              </a:r>
              <a:endParaRPr lang="zh-CN" altLang="en-US" b="1" dirty="0" smtClean="0">
                <a:solidFill>
                  <a:srgbClr val="445469"/>
                </a:solidFill>
                <a:cs typeface="+mn-ea"/>
                <a:sym typeface="Arial" panose="020B0604020202020204" pitchFamily="34" charset="0"/>
              </a:endParaRPr>
            </a:p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rgbClr val="FF0000"/>
                  </a:solidFill>
                  <a:cs typeface="+mn-ea"/>
                  <a:sym typeface="Arial" panose="020B0604020202020204" pitchFamily="34" charset="0"/>
                </a:rPr>
                <a:t>评课“三点”及“三要素”：</a:t>
              </a:r>
              <a:r>
                <a:rPr lang="zh-CN" altLang="en-US" b="1" dirty="0" smtClean="0">
                  <a:solidFill>
                    <a:srgbClr val="445469"/>
                  </a:solidFill>
                  <a:cs typeface="+mn-ea"/>
                  <a:sym typeface="Arial" panose="020B0604020202020204" pitchFamily="34" charset="0"/>
                </a:rPr>
                <a:t>优缺点、研讨点、生成点；</a:t>
              </a:r>
              <a:endParaRPr lang="zh-CN" altLang="en-US" b="1" dirty="0" smtClean="0">
                <a:solidFill>
                  <a:srgbClr val="445469"/>
                </a:solidFill>
                <a:cs typeface="+mn-ea"/>
                <a:sym typeface="Arial" panose="020B0604020202020204" pitchFamily="34" charset="0"/>
              </a:endParaRPr>
            </a:p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rgbClr val="FF0000"/>
                  </a:solidFill>
                  <a:cs typeface="+mn-ea"/>
                  <a:sym typeface="Arial" panose="020B0604020202020204" pitchFamily="34" charset="0"/>
                </a:rPr>
                <a:t>研课“三个一”：</a:t>
              </a:r>
              <a:r>
                <a:rPr lang="zh-CN" altLang="en-US" b="1" dirty="0" smtClean="0">
                  <a:solidFill>
                    <a:srgbClr val="445469"/>
                  </a:solidFill>
                  <a:cs typeface="+mn-ea"/>
                  <a:sym typeface="Arial" panose="020B0604020202020204" pitchFamily="34" charset="0"/>
                </a:rPr>
                <a:t>一节课、一类课、一群人</a:t>
              </a:r>
              <a:r>
                <a:rPr lang="zh-CN" altLang="en-US" sz="1600" b="1" dirty="0" smtClean="0">
                  <a:solidFill>
                    <a:srgbClr val="445469"/>
                  </a:solidFill>
                  <a:cs typeface="+mn-ea"/>
                  <a:sym typeface="Arial" panose="020B0604020202020204" pitchFamily="34" charset="0"/>
                </a:rPr>
                <a:t>。</a:t>
              </a:r>
              <a:endParaRPr lang="zh-CN" altLang="en-US" sz="1600" b="1" dirty="0" smtClean="0">
                <a:solidFill>
                  <a:srgbClr val="445469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TextBox 13"/>
            <p:cNvSpPr txBox="1"/>
            <p:nvPr/>
          </p:nvSpPr>
          <p:spPr>
            <a:xfrm>
              <a:off x="4410312" y="2548356"/>
              <a:ext cx="997824" cy="11071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Arial" panose="020B0604020202020204" pitchFamily="34" charset="0"/>
                </a:rPr>
                <a:t>过程互动与资源生成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8" name="组合 27"/>
          <p:cNvGrpSpPr/>
          <p:nvPr/>
        </p:nvGrpSpPr>
        <p:grpSpPr bwMode="auto">
          <a:xfrm>
            <a:off x="6072267" y="1810465"/>
            <a:ext cx="2745740" cy="4081145"/>
            <a:chOff x="6277804" y="2132744"/>
            <a:chExt cx="3661600" cy="5440408"/>
          </a:xfrm>
        </p:grpSpPr>
        <p:sp>
          <p:nvSpPr>
            <p:cNvPr id="10" name="Freeform 50"/>
            <p:cNvSpPr/>
            <p:nvPr/>
          </p:nvSpPr>
          <p:spPr>
            <a:xfrm>
              <a:off x="6792240" y="2132744"/>
              <a:ext cx="2073622" cy="1814139"/>
            </a:xfrm>
            <a:custGeom>
              <a:avLst/>
              <a:gdLst>
                <a:gd name="connsiteX0" fmla="*/ 0 w 1571625"/>
                <a:gd name="connsiteY0" fmla="*/ 206070 h 1373798"/>
                <a:gd name="connsiteX1" fmla="*/ 884726 w 1571625"/>
                <a:gd name="connsiteY1" fmla="*/ 206070 h 1373798"/>
                <a:gd name="connsiteX2" fmla="*/ 884726 w 1571625"/>
                <a:gd name="connsiteY2" fmla="*/ 0 h 1373798"/>
                <a:gd name="connsiteX3" fmla="*/ 1571625 w 1571625"/>
                <a:gd name="connsiteY3" fmla="*/ 686899 h 1373798"/>
                <a:gd name="connsiteX4" fmla="*/ 884726 w 1571625"/>
                <a:gd name="connsiteY4" fmla="*/ 1373798 h 1373798"/>
                <a:gd name="connsiteX5" fmla="*/ 884726 w 1571625"/>
                <a:gd name="connsiteY5" fmla="*/ 1167728 h 1373798"/>
                <a:gd name="connsiteX6" fmla="*/ 0 w 1571625"/>
                <a:gd name="connsiteY6" fmla="*/ 1167728 h 1373798"/>
                <a:gd name="connsiteX7" fmla="*/ 0 w 1571625"/>
                <a:gd name="connsiteY7" fmla="*/ 206070 h 1373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71625" h="1373798">
                  <a:moveTo>
                    <a:pt x="0" y="206070"/>
                  </a:moveTo>
                  <a:lnTo>
                    <a:pt x="884726" y="206070"/>
                  </a:lnTo>
                  <a:lnTo>
                    <a:pt x="884726" y="0"/>
                  </a:lnTo>
                  <a:lnTo>
                    <a:pt x="1571625" y="686899"/>
                  </a:lnTo>
                  <a:lnTo>
                    <a:pt x="884726" y="1373798"/>
                  </a:lnTo>
                  <a:lnTo>
                    <a:pt x="884726" y="1167728"/>
                  </a:lnTo>
                  <a:lnTo>
                    <a:pt x="0" y="1167728"/>
                  </a:lnTo>
                  <a:lnTo>
                    <a:pt x="0" y="206070"/>
                  </a:ln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38627" tIns="217500" rIns="435411" bIns="217500" spcCol="127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1" indent="-228600" defTabSz="10668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4800" dirty="0">
                  <a:solidFill>
                    <a:prstClr val="white"/>
                  </a:solidFill>
                  <a:cs typeface="+mn-ea"/>
                  <a:sym typeface="Arial" panose="020B0604020202020204" pitchFamily="34" charset="0"/>
                </a:rPr>
                <a:t> </a:t>
              </a:r>
              <a:endParaRPr lang="en-US" sz="4800" dirty="0">
                <a:solidFill>
                  <a:srgbClr val="023759">
                    <a:lumMod val="75000"/>
                  </a:srgbClr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Oval 32"/>
            <p:cNvSpPr>
              <a:spLocks noChangeAspect="1"/>
            </p:cNvSpPr>
            <p:nvPr/>
          </p:nvSpPr>
          <p:spPr>
            <a:xfrm>
              <a:off x="6277804" y="2524775"/>
              <a:ext cx="1027284" cy="1028489"/>
            </a:xfrm>
            <a:prstGeom prst="ellipse">
              <a:avLst/>
            </a:prstGeom>
            <a:solidFill>
              <a:srgbClr val="315B2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37541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prstClr val="white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Oval 33"/>
            <p:cNvSpPr>
              <a:spLocks noChangeAspect="1"/>
            </p:cNvSpPr>
            <p:nvPr/>
          </p:nvSpPr>
          <p:spPr>
            <a:xfrm>
              <a:off x="6396886" y="2643814"/>
              <a:ext cx="789120" cy="791999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37541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rgbClr val="315B2F"/>
                  </a:solidFill>
                  <a:cs typeface="+mn-ea"/>
                  <a:sym typeface="Arial" panose="020B0604020202020204" pitchFamily="34" charset="0"/>
                </a:rPr>
                <a:t>03</a:t>
              </a:r>
              <a:endParaRPr lang="en-US" b="1" dirty="0">
                <a:solidFill>
                  <a:srgbClr val="315B2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TextBox 13"/>
            <p:cNvSpPr txBox="1"/>
            <p:nvPr/>
          </p:nvSpPr>
          <p:spPr>
            <a:xfrm>
              <a:off x="6508136" y="4160940"/>
              <a:ext cx="3431268" cy="3412212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sz="1600" dirty="0" smtClean="0">
                  <a:solidFill>
                    <a:schemeClr val="tx1"/>
                  </a:solidFill>
                  <a:cs typeface="+mn-ea"/>
                  <a:sym typeface="Arial" panose="020B0604020202020204" pitchFamily="34" charset="0"/>
                </a:rPr>
                <a:t>“一放”研究主题，独立备课，“一收”小组初建研讨； 责任人与教研小组成员之间互动；</a:t>
              </a:r>
              <a:endParaRPr lang="zh-CN" altLang="en-US" sz="1600" dirty="0" smtClean="0">
                <a:solidFill>
                  <a:schemeClr val="tx1"/>
                </a:solidFill>
                <a:cs typeface="+mn-ea"/>
                <a:sym typeface="Arial" panose="020B0604020202020204" pitchFamily="34" charset="0"/>
              </a:endParaRPr>
            </a:p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sz="1600" dirty="0" smtClean="0">
                  <a:solidFill>
                    <a:schemeClr val="tx1"/>
                  </a:solidFill>
                  <a:cs typeface="+mn-ea"/>
                  <a:sym typeface="Arial" panose="020B0604020202020204" pitchFamily="34" charset="0"/>
                </a:rPr>
                <a:t>“二放”大组再建研讨，二收”大组评议交流。教研组与学科组互动；</a:t>
              </a:r>
              <a:endParaRPr lang="zh-CN" altLang="en-US" sz="1600" dirty="0" smtClean="0">
                <a:solidFill>
                  <a:schemeClr val="tx1"/>
                </a:solidFill>
                <a:cs typeface="+mn-ea"/>
                <a:sym typeface="Arial" panose="020B0604020202020204" pitchFamily="34" charset="0"/>
              </a:endParaRPr>
            </a:p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sz="1600" dirty="0" smtClean="0">
                  <a:solidFill>
                    <a:schemeClr val="tx1"/>
                  </a:solidFill>
                  <a:cs typeface="+mn-ea"/>
                  <a:sym typeface="Arial" panose="020B0604020202020204" pitchFamily="34" charset="0"/>
                </a:rPr>
                <a:t>“三放”同类课型重建研究， “三收”类课型教学的具体策略与方法。</a:t>
              </a:r>
              <a:endParaRPr lang="zh-CN" altLang="en-US" sz="1600" dirty="0" smtClean="0">
                <a:solidFill>
                  <a:schemeClr val="tx1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TextBox 13"/>
            <p:cNvSpPr txBox="1"/>
            <p:nvPr/>
          </p:nvSpPr>
          <p:spPr>
            <a:xfrm>
              <a:off x="7402366" y="2577153"/>
              <a:ext cx="1220251" cy="1107212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666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Arial" panose="020B0604020202020204" pitchFamily="34" charset="0"/>
                </a:rPr>
                <a:t>集聚生成与思路共享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59055" y="67945"/>
            <a:ext cx="30245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5.</a:t>
            </a: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互动推进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527" y="3267867"/>
            <a:ext cx="1350833" cy="279469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56992"/>
            <a:ext cx="1507127" cy="2817026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4579574" y="2078855"/>
            <a:ext cx="2152666" cy="990105"/>
            <a:chOff x="2924300" y="1350640"/>
            <a:chExt cx="3303884" cy="1519601"/>
          </a:xfrm>
        </p:grpSpPr>
        <p:sp>
          <p:nvSpPr>
            <p:cNvPr id="23" name="云形标注 5"/>
            <p:cNvSpPr/>
            <p:nvPr/>
          </p:nvSpPr>
          <p:spPr>
            <a:xfrm>
              <a:off x="2924300" y="1350640"/>
              <a:ext cx="3303884" cy="1519601"/>
            </a:xfrm>
            <a:custGeom>
              <a:avLst/>
              <a:gdLst>
                <a:gd name="connsiteX0" fmla="*/ 2236986 w 4190079"/>
                <a:gd name="connsiteY0" fmla="*/ 9 h 1358281"/>
                <a:gd name="connsiteX1" fmla="*/ 2534415 w 4190079"/>
                <a:gd name="connsiteY1" fmla="*/ 163818 h 1358281"/>
                <a:gd name="connsiteX2" fmla="*/ 3013018 w 4190079"/>
                <a:gd name="connsiteY2" fmla="*/ 38434 h 1358281"/>
                <a:gd name="connsiteX3" fmla="*/ 3255720 w 4190079"/>
                <a:gd name="connsiteY3" fmla="*/ 380492 h 1358281"/>
                <a:gd name="connsiteX4" fmla="*/ 3567195 w 4190079"/>
                <a:gd name="connsiteY4" fmla="*/ 712469 h 1358281"/>
                <a:gd name="connsiteX5" fmla="*/ 3553253 w 4190079"/>
                <a:gd name="connsiteY5" fmla="*/ 1072449 h 1358281"/>
                <a:gd name="connsiteX6" fmla="*/ 3662403 w 4190079"/>
                <a:gd name="connsiteY6" fmla="*/ 1358281 h 1358281"/>
                <a:gd name="connsiteX7" fmla="*/ 0 w 4190079"/>
                <a:gd name="connsiteY7" fmla="*/ 1358281 h 1358281"/>
                <a:gd name="connsiteX8" fmla="*/ 326720 w 4190079"/>
                <a:gd name="connsiteY8" fmla="*/ 1005732 h 1358281"/>
                <a:gd name="connsiteX9" fmla="*/ 329865 w 4190079"/>
                <a:gd name="connsiteY9" fmla="*/ 996141 h 1358281"/>
                <a:gd name="connsiteX10" fmla="*/ 476336 w 4190079"/>
                <a:gd name="connsiteY10" fmla="*/ 473673 h 1358281"/>
                <a:gd name="connsiteX11" fmla="*/ 1188885 w 4190079"/>
                <a:gd name="connsiteY11" fmla="*/ 354310 h 1358281"/>
                <a:gd name="connsiteX12" fmla="*/ 1907300 w 4190079"/>
                <a:gd name="connsiteY12" fmla="*/ 230396 h 1358281"/>
                <a:gd name="connsiteX13" fmla="*/ 2187236 w 4190079"/>
                <a:gd name="connsiteY13" fmla="*/ 4131 h 1358281"/>
                <a:gd name="connsiteX14" fmla="*/ 2236986 w 4190079"/>
                <a:gd name="connsiteY14" fmla="*/ 9 h 1358281"/>
                <a:gd name="connsiteX0-1" fmla="*/ 2715749 w 4668842"/>
                <a:gd name="connsiteY0-2" fmla="*/ 9 h 1358281"/>
                <a:gd name="connsiteX1-3" fmla="*/ 3013178 w 4668842"/>
                <a:gd name="connsiteY1-4" fmla="*/ 163818 h 1358281"/>
                <a:gd name="connsiteX2-5" fmla="*/ 3491781 w 4668842"/>
                <a:gd name="connsiteY2-6" fmla="*/ 38434 h 1358281"/>
                <a:gd name="connsiteX3-7" fmla="*/ 3734483 w 4668842"/>
                <a:gd name="connsiteY3-8" fmla="*/ 380492 h 1358281"/>
                <a:gd name="connsiteX4-9" fmla="*/ 4045958 w 4668842"/>
                <a:gd name="connsiteY4-10" fmla="*/ 712469 h 1358281"/>
                <a:gd name="connsiteX5-11" fmla="*/ 4032016 w 4668842"/>
                <a:gd name="connsiteY5-12" fmla="*/ 1072449 h 1358281"/>
                <a:gd name="connsiteX6-13" fmla="*/ 4141166 w 4668842"/>
                <a:gd name="connsiteY6-14" fmla="*/ 1358281 h 1358281"/>
                <a:gd name="connsiteX7-15" fmla="*/ 478763 w 4668842"/>
                <a:gd name="connsiteY7-16" fmla="*/ 1358281 h 1358281"/>
                <a:gd name="connsiteX8-17" fmla="*/ 805483 w 4668842"/>
                <a:gd name="connsiteY8-18" fmla="*/ 1005732 h 1358281"/>
                <a:gd name="connsiteX9-19" fmla="*/ 808628 w 4668842"/>
                <a:gd name="connsiteY9-20" fmla="*/ 996141 h 1358281"/>
                <a:gd name="connsiteX10-21" fmla="*/ 955099 w 4668842"/>
                <a:gd name="connsiteY10-22" fmla="*/ 473673 h 1358281"/>
                <a:gd name="connsiteX11-23" fmla="*/ 1667648 w 4668842"/>
                <a:gd name="connsiteY11-24" fmla="*/ 354310 h 1358281"/>
                <a:gd name="connsiteX12-25" fmla="*/ 2386063 w 4668842"/>
                <a:gd name="connsiteY12-26" fmla="*/ 230396 h 1358281"/>
                <a:gd name="connsiteX13-27" fmla="*/ 2665999 w 4668842"/>
                <a:gd name="connsiteY13-28" fmla="*/ 4131 h 1358281"/>
                <a:gd name="connsiteX14-29" fmla="*/ 2715749 w 4668842"/>
                <a:gd name="connsiteY14-30" fmla="*/ 9 h 1358281"/>
                <a:gd name="connsiteX0-31" fmla="*/ 2511333 w 4464426"/>
                <a:gd name="connsiteY0-32" fmla="*/ 9 h 1358281"/>
                <a:gd name="connsiteX1-33" fmla="*/ 2808762 w 4464426"/>
                <a:gd name="connsiteY1-34" fmla="*/ 163818 h 1358281"/>
                <a:gd name="connsiteX2-35" fmla="*/ 3287365 w 4464426"/>
                <a:gd name="connsiteY2-36" fmla="*/ 38434 h 1358281"/>
                <a:gd name="connsiteX3-37" fmla="*/ 3530067 w 4464426"/>
                <a:gd name="connsiteY3-38" fmla="*/ 380492 h 1358281"/>
                <a:gd name="connsiteX4-39" fmla="*/ 3841542 w 4464426"/>
                <a:gd name="connsiteY4-40" fmla="*/ 712469 h 1358281"/>
                <a:gd name="connsiteX5-41" fmla="*/ 3827600 w 4464426"/>
                <a:gd name="connsiteY5-42" fmla="*/ 1072449 h 1358281"/>
                <a:gd name="connsiteX6-43" fmla="*/ 3936750 w 4464426"/>
                <a:gd name="connsiteY6-44" fmla="*/ 1358281 h 1358281"/>
                <a:gd name="connsiteX7-45" fmla="*/ 274347 w 4464426"/>
                <a:gd name="connsiteY7-46" fmla="*/ 1358281 h 1358281"/>
                <a:gd name="connsiteX8-47" fmla="*/ 601067 w 4464426"/>
                <a:gd name="connsiteY8-48" fmla="*/ 1005732 h 1358281"/>
                <a:gd name="connsiteX9-49" fmla="*/ 604212 w 4464426"/>
                <a:gd name="connsiteY9-50" fmla="*/ 996141 h 1358281"/>
                <a:gd name="connsiteX10-51" fmla="*/ 750683 w 4464426"/>
                <a:gd name="connsiteY10-52" fmla="*/ 473673 h 1358281"/>
                <a:gd name="connsiteX11-53" fmla="*/ 1463232 w 4464426"/>
                <a:gd name="connsiteY11-54" fmla="*/ 354310 h 1358281"/>
                <a:gd name="connsiteX12-55" fmla="*/ 2181647 w 4464426"/>
                <a:gd name="connsiteY12-56" fmla="*/ 230396 h 1358281"/>
                <a:gd name="connsiteX13-57" fmla="*/ 2461583 w 4464426"/>
                <a:gd name="connsiteY13-58" fmla="*/ 4131 h 1358281"/>
                <a:gd name="connsiteX14-59" fmla="*/ 2511333 w 4464426"/>
                <a:gd name="connsiteY14-60" fmla="*/ 9 h 1358281"/>
                <a:gd name="connsiteX0-61" fmla="*/ 2760315 w 4713408"/>
                <a:gd name="connsiteY0-62" fmla="*/ 9 h 1465525"/>
                <a:gd name="connsiteX1-63" fmla="*/ 3057744 w 4713408"/>
                <a:gd name="connsiteY1-64" fmla="*/ 163818 h 1465525"/>
                <a:gd name="connsiteX2-65" fmla="*/ 3536347 w 4713408"/>
                <a:gd name="connsiteY2-66" fmla="*/ 38434 h 1465525"/>
                <a:gd name="connsiteX3-67" fmla="*/ 3779049 w 4713408"/>
                <a:gd name="connsiteY3-68" fmla="*/ 380492 h 1465525"/>
                <a:gd name="connsiteX4-69" fmla="*/ 4090524 w 4713408"/>
                <a:gd name="connsiteY4-70" fmla="*/ 712469 h 1465525"/>
                <a:gd name="connsiteX5-71" fmla="*/ 4076582 w 4713408"/>
                <a:gd name="connsiteY5-72" fmla="*/ 1072449 h 1465525"/>
                <a:gd name="connsiteX6-73" fmla="*/ 4185732 w 4713408"/>
                <a:gd name="connsiteY6-74" fmla="*/ 1358281 h 1465525"/>
                <a:gd name="connsiteX7-75" fmla="*/ 523329 w 4713408"/>
                <a:gd name="connsiteY7-76" fmla="*/ 1358281 h 1465525"/>
                <a:gd name="connsiteX8-77" fmla="*/ 850049 w 4713408"/>
                <a:gd name="connsiteY8-78" fmla="*/ 1005732 h 1465525"/>
                <a:gd name="connsiteX9-79" fmla="*/ 853194 w 4713408"/>
                <a:gd name="connsiteY9-80" fmla="*/ 996141 h 1465525"/>
                <a:gd name="connsiteX10-81" fmla="*/ 999665 w 4713408"/>
                <a:gd name="connsiteY10-82" fmla="*/ 473673 h 1465525"/>
                <a:gd name="connsiteX11-83" fmla="*/ 1712214 w 4713408"/>
                <a:gd name="connsiteY11-84" fmla="*/ 354310 h 1465525"/>
                <a:gd name="connsiteX12-85" fmla="*/ 2430629 w 4713408"/>
                <a:gd name="connsiteY12-86" fmla="*/ 230396 h 1465525"/>
                <a:gd name="connsiteX13-87" fmla="*/ 2710565 w 4713408"/>
                <a:gd name="connsiteY13-88" fmla="*/ 4131 h 1465525"/>
                <a:gd name="connsiteX14-89" fmla="*/ 2760315 w 4713408"/>
                <a:gd name="connsiteY14-90" fmla="*/ 9 h 1465525"/>
                <a:gd name="connsiteX0-91" fmla="*/ 2430087 w 4383180"/>
                <a:gd name="connsiteY0-92" fmla="*/ 9 h 1431658"/>
                <a:gd name="connsiteX1-93" fmla="*/ 2727516 w 4383180"/>
                <a:gd name="connsiteY1-94" fmla="*/ 163818 h 1431658"/>
                <a:gd name="connsiteX2-95" fmla="*/ 3206119 w 4383180"/>
                <a:gd name="connsiteY2-96" fmla="*/ 38434 h 1431658"/>
                <a:gd name="connsiteX3-97" fmla="*/ 3448821 w 4383180"/>
                <a:gd name="connsiteY3-98" fmla="*/ 380492 h 1431658"/>
                <a:gd name="connsiteX4-99" fmla="*/ 3760296 w 4383180"/>
                <a:gd name="connsiteY4-100" fmla="*/ 712469 h 1431658"/>
                <a:gd name="connsiteX5-101" fmla="*/ 3746354 w 4383180"/>
                <a:gd name="connsiteY5-102" fmla="*/ 1072449 h 1431658"/>
                <a:gd name="connsiteX6-103" fmla="*/ 3855504 w 4383180"/>
                <a:gd name="connsiteY6-104" fmla="*/ 1358281 h 1431658"/>
                <a:gd name="connsiteX7-105" fmla="*/ 193101 w 4383180"/>
                <a:gd name="connsiteY7-106" fmla="*/ 1358281 h 1431658"/>
                <a:gd name="connsiteX8-107" fmla="*/ 519821 w 4383180"/>
                <a:gd name="connsiteY8-108" fmla="*/ 1005732 h 1431658"/>
                <a:gd name="connsiteX9-109" fmla="*/ 522966 w 4383180"/>
                <a:gd name="connsiteY9-110" fmla="*/ 996141 h 1431658"/>
                <a:gd name="connsiteX10-111" fmla="*/ 669437 w 4383180"/>
                <a:gd name="connsiteY10-112" fmla="*/ 473673 h 1431658"/>
                <a:gd name="connsiteX11-113" fmla="*/ 1381986 w 4383180"/>
                <a:gd name="connsiteY11-114" fmla="*/ 354310 h 1431658"/>
                <a:gd name="connsiteX12-115" fmla="*/ 2100401 w 4383180"/>
                <a:gd name="connsiteY12-116" fmla="*/ 230396 h 1431658"/>
                <a:gd name="connsiteX13-117" fmla="*/ 2380337 w 4383180"/>
                <a:gd name="connsiteY13-118" fmla="*/ 4131 h 1431658"/>
                <a:gd name="connsiteX14-119" fmla="*/ 2430087 w 4383180"/>
                <a:gd name="connsiteY14-120" fmla="*/ 9 h 1431658"/>
                <a:gd name="connsiteX0-121" fmla="*/ 2446199 w 4399292"/>
                <a:gd name="connsiteY0-122" fmla="*/ 9 h 1521969"/>
                <a:gd name="connsiteX1-123" fmla="*/ 2743628 w 4399292"/>
                <a:gd name="connsiteY1-124" fmla="*/ 163818 h 1521969"/>
                <a:gd name="connsiteX2-125" fmla="*/ 3222231 w 4399292"/>
                <a:gd name="connsiteY2-126" fmla="*/ 38434 h 1521969"/>
                <a:gd name="connsiteX3-127" fmla="*/ 3464933 w 4399292"/>
                <a:gd name="connsiteY3-128" fmla="*/ 380492 h 1521969"/>
                <a:gd name="connsiteX4-129" fmla="*/ 3776408 w 4399292"/>
                <a:gd name="connsiteY4-130" fmla="*/ 712469 h 1521969"/>
                <a:gd name="connsiteX5-131" fmla="*/ 3762466 w 4399292"/>
                <a:gd name="connsiteY5-132" fmla="*/ 1072449 h 1521969"/>
                <a:gd name="connsiteX6-133" fmla="*/ 3871616 w 4399292"/>
                <a:gd name="connsiteY6-134" fmla="*/ 1358281 h 1521969"/>
                <a:gd name="connsiteX7-135" fmla="*/ 209213 w 4399292"/>
                <a:gd name="connsiteY7-136" fmla="*/ 1358281 h 1521969"/>
                <a:gd name="connsiteX8-137" fmla="*/ 535933 w 4399292"/>
                <a:gd name="connsiteY8-138" fmla="*/ 1005732 h 1521969"/>
                <a:gd name="connsiteX9-139" fmla="*/ 539078 w 4399292"/>
                <a:gd name="connsiteY9-140" fmla="*/ 996141 h 1521969"/>
                <a:gd name="connsiteX10-141" fmla="*/ 685549 w 4399292"/>
                <a:gd name="connsiteY10-142" fmla="*/ 473673 h 1521969"/>
                <a:gd name="connsiteX11-143" fmla="*/ 1398098 w 4399292"/>
                <a:gd name="connsiteY11-144" fmla="*/ 354310 h 1521969"/>
                <a:gd name="connsiteX12-145" fmla="*/ 2116513 w 4399292"/>
                <a:gd name="connsiteY12-146" fmla="*/ 230396 h 1521969"/>
                <a:gd name="connsiteX13-147" fmla="*/ 2396449 w 4399292"/>
                <a:gd name="connsiteY13-148" fmla="*/ 4131 h 1521969"/>
                <a:gd name="connsiteX14-149" fmla="*/ 2446199 w 4399292"/>
                <a:gd name="connsiteY14-150" fmla="*/ 9 h 1521969"/>
                <a:gd name="connsiteX0-151" fmla="*/ 2446199 w 4162589"/>
                <a:gd name="connsiteY0-152" fmla="*/ 9 h 1521969"/>
                <a:gd name="connsiteX1-153" fmla="*/ 2743628 w 4162589"/>
                <a:gd name="connsiteY1-154" fmla="*/ 163818 h 1521969"/>
                <a:gd name="connsiteX2-155" fmla="*/ 3222231 w 4162589"/>
                <a:gd name="connsiteY2-156" fmla="*/ 38434 h 1521969"/>
                <a:gd name="connsiteX3-157" fmla="*/ 3464933 w 4162589"/>
                <a:gd name="connsiteY3-158" fmla="*/ 380492 h 1521969"/>
                <a:gd name="connsiteX4-159" fmla="*/ 3776408 w 4162589"/>
                <a:gd name="connsiteY4-160" fmla="*/ 712469 h 1521969"/>
                <a:gd name="connsiteX5-161" fmla="*/ 3762466 w 4162589"/>
                <a:gd name="connsiteY5-162" fmla="*/ 1072449 h 1521969"/>
                <a:gd name="connsiteX6-163" fmla="*/ 3871616 w 4162589"/>
                <a:gd name="connsiteY6-164" fmla="*/ 1358281 h 1521969"/>
                <a:gd name="connsiteX7-165" fmla="*/ 209213 w 4162589"/>
                <a:gd name="connsiteY7-166" fmla="*/ 1358281 h 1521969"/>
                <a:gd name="connsiteX8-167" fmla="*/ 535933 w 4162589"/>
                <a:gd name="connsiteY8-168" fmla="*/ 1005732 h 1521969"/>
                <a:gd name="connsiteX9-169" fmla="*/ 539078 w 4162589"/>
                <a:gd name="connsiteY9-170" fmla="*/ 996141 h 1521969"/>
                <a:gd name="connsiteX10-171" fmla="*/ 685549 w 4162589"/>
                <a:gd name="connsiteY10-172" fmla="*/ 473673 h 1521969"/>
                <a:gd name="connsiteX11-173" fmla="*/ 1398098 w 4162589"/>
                <a:gd name="connsiteY11-174" fmla="*/ 354310 h 1521969"/>
                <a:gd name="connsiteX12-175" fmla="*/ 2116513 w 4162589"/>
                <a:gd name="connsiteY12-176" fmla="*/ 230396 h 1521969"/>
                <a:gd name="connsiteX13-177" fmla="*/ 2396449 w 4162589"/>
                <a:gd name="connsiteY13-178" fmla="*/ 4131 h 1521969"/>
                <a:gd name="connsiteX14-179" fmla="*/ 2446199 w 4162589"/>
                <a:gd name="connsiteY14-180" fmla="*/ 9 h 1521969"/>
                <a:gd name="connsiteX0-181" fmla="*/ 2446199 w 4168218"/>
                <a:gd name="connsiteY0-182" fmla="*/ 9 h 1561326"/>
                <a:gd name="connsiteX1-183" fmla="*/ 2743628 w 4168218"/>
                <a:gd name="connsiteY1-184" fmla="*/ 163818 h 1561326"/>
                <a:gd name="connsiteX2-185" fmla="*/ 3222231 w 4168218"/>
                <a:gd name="connsiteY2-186" fmla="*/ 38434 h 1561326"/>
                <a:gd name="connsiteX3-187" fmla="*/ 3464933 w 4168218"/>
                <a:gd name="connsiteY3-188" fmla="*/ 380492 h 1561326"/>
                <a:gd name="connsiteX4-189" fmla="*/ 3776408 w 4168218"/>
                <a:gd name="connsiteY4-190" fmla="*/ 712469 h 1561326"/>
                <a:gd name="connsiteX5-191" fmla="*/ 3762466 w 4168218"/>
                <a:gd name="connsiteY5-192" fmla="*/ 1072449 h 1561326"/>
                <a:gd name="connsiteX6-193" fmla="*/ 3871616 w 4168218"/>
                <a:gd name="connsiteY6-194" fmla="*/ 1358281 h 1561326"/>
                <a:gd name="connsiteX7-195" fmla="*/ 209213 w 4168218"/>
                <a:gd name="connsiteY7-196" fmla="*/ 1358281 h 1561326"/>
                <a:gd name="connsiteX8-197" fmla="*/ 535933 w 4168218"/>
                <a:gd name="connsiteY8-198" fmla="*/ 1005732 h 1561326"/>
                <a:gd name="connsiteX9-199" fmla="*/ 539078 w 4168218"/>
                <a:gd name="connsiteY9-200" fmla="*/ 996141 h 1561326"/>
                <a:gd name="connsiteX10-201" fmla="*/ 685549 w 4168218"/>
                <a:gd name="connsiteY10-202" fmla="*/ 473673 h 1561326"/>
                <a:gd name="connsiteX11-203" fmla="*/ 1398098 w 4168218"/>
                <a:gd name="connsiteY11-204" fmla="*/ 354310 h 1561326"/>
                <a:gd name="connsiteX12-205" fmla="*/ 2116513 w 4168218"/>
                <a:gd name="connsiteY12-206" fmla="*/ 230396 h 1561326"/>
                <a:gd name="connsiteX13-207" fmla="*/ 2396449 w 4168218"/>
                <a:gd name="connsiteY13-208" fmla="*/ 4131 h 1561326"/>
                <a:gd name="connsiteX14-209" fmla="*/ 2446199 w 4168218"/>
                <a:gd name="connsiteY14-210" fmla="*/ 9 h 15613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4168218" h="1561326">
                  <a:moveTo>
                    <a:pt x="2446199" y="9"/>
                  </a:moveTo>
                  <a:cubicBezTo>
                    <a:pt x="2561798" y="-832"/>
                    <a:pt x="2672369" y="59008"/>
                    <a:pt x="2743628" y="163818"/>
                  </a:cubicBezTo>
                  <a:cubicBezTo>
                    <a:pt x="2861111" y="8821"/>
                    <a:pt x="3055443" y="-42075"/>
                    <a:pt x="3222231" y="38434"/>
                  </a:cubicBezTo>
                  <a:cubicBezTo>
                    <a:pt x="3349320" y="99761"/>
                    <a:pt x="3440450" y="228156"/>
                    <a:pt x="3464933" y="380492"/>
                  </a:cubicBezTo>
                  <a:cubicBezTo>
                    <a:pt x="3611829" y="425437"/>
                    <a:pt x="3728802" y="550051"/>
                    <a:pt x="3776408" y="712469"/>
                  </a:cubicBezTo>
                  <a:cubicBezTo>
                    <a:pt x="3811006" y="830362"/>
                    <a:pt x="3806076" y="958407"/>
                    <a:pt x="3762466" y="1072449"/>
                  </a:cubicBezTo>
                  <a:cubicBezTo>
                    <a:pt x="3820491" y="1157106"/>
                    <a:pt x="4571717" y="1205881"/>
                    <a:pt x="3871616" y="1358281"/>
                  </a:cubicBezTo>
                  <a:cubicBezTo>
                    <a:pt x="3171515" y="1510681"/>
                    <a:pt x="807714" y="1726581"/>
                    <a:pt x="209213" y="1358281"/>
                  </a:cubicBezTo>
                  <a:cubicBezTo>
                    <a:pt x="-389288" y="989981"/>
                    <a:pt x="480956" y="1066089"/>
                    <a:pt x="535933" y="1005732"/>
                  </a:cubicBezTo>
                  <a:cubicBezTo>
                    <a:pt x="536953" y="1002512"/>
                    <a:pt x="538058" y="999361"/>
                    <a:pt x="539078" y="996141"/>
                  </a:cubicBezTo>
                  <a:cubicBezTo>
                    <a:pt x="516040" y="806210"/>
                    <a:pt x="569766" y="614668"/>
                    <a:pt x="685549" y="473673"/>
                  </a:cubicBezTo>
                  <a:cubicBezTo>
                    <a:pt x="868490" y="250978"/>
                    <a:pt x="1165088" y="201343"/>
                    <a:pt x="1398098" y="354310"/>
                  </a:cubicBezTo>
                  <a:cubicBezTo>
                    <a:pt x="1540319" y="53766"/>
                    <a:pt x="1900419" y="-8331"/>
                    <a:pt x="2116513" y="230396"/>
                  </a:cubicBezTo>
                  <a:cubicBezTo>
                    <a:pt x="2171004" y="107952"/>
                    <a:pt x="2275651" y="23313"/>
                    <a:pt x="2396449" y="4131"/>
                  </a:cubicBezTo>
                  <a:cubicBezTo>
                    <a:pt x="2413069" y="1488"/>
                    <a:pt x="2429685" y="129"/>
                    <a:pt x="2446199" y="9"/>
                  </a:cubicBezTo>
                  <a:close/>
                </a:path>
              </a:pathLst>
            </a:custGeom>
            <a:solidFill>
              <a:srgbClr val="0070C0"/>
            </a:solidFill>
            <a:ln w="76200" cap="flat" cmpd="sng" algn="ctr">
              <a:solidFill>
                <a:sysClr val="window" lastClr="FFFFFF"/>
              </a:solidFill>
              <a:prstDash val="soli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" name="云形标注 5"/>
            <p:cNvSpPr/>
            <p:nvPr/>
          </p:nvSpPr>
          <p:spPr>
            <a:xfrm>
              <a:off x="2987800" y="1503216"/>
              <a:ext cx="3159867" cy="1344397"/>
            </a:xfrm>
            <a:custGeom>
              <a:avLst/>
              <a:gdLst>
                <a:gd name="connsiteX0" fmla="*/ 2236986 w 4190079"/>
                <a:gd name="connsiteY0" fmla="*/ 9 h 1358281"/>
                <a:gd name="connsiteX1" fmla="*/ 2534415 w 4190079"/>
                <a:gd name="connsiteY1" fmla="*/ 163818 h 1358281"/>
                <a:gd name="connsiteX2" fmla="*/ 3013018 w 4190079"/>
                <a:gd name="connsiteY2" fmla="*/ 38434 h 1358281"/>
                <a:gd name="connsiteX3" fmla="*/ 3255720 w 4190079"/>
                <a:gd name="connsiteY3" fmla="*/ 380492 h 1358281"/>
                <a:gd name="connsiteX4" fmla="*/ 3567195 w 4190079"/>
                <a:gd name="connsiteY4" fmla="*/ 712469 h 1358281"/>
                <a:gd name="connsiteX5" fmla="*/ 3553253 w 4190079"/>
                <a:gd name="connsiteY5" fmla="*/ 1072449 h 1358281"/>
                <a:gd name="connsiteX6" fmla="*/ 3662403 w 4190079"/>
                <a:gd name="connsiteY6" fmla="*/ 1358281 h 1358281"/>
                <a:gd name="connsiteX7" fmla="*/ 0 w 4190079"/>
                <a:gd name="connsiteY7" fmla="*/ 1358281 h 1358281"/>
                <a:gd name="connsiteX8" fmla="*/ 326720 w 4190079"/>
                <a:gd name="connsiteY8" fmla="*/ 1005732 h 1358281"/>
                <a:gd name="connsiteX9" fmla="*/ 329865 w 4190079"/>
                <a:gd name="connsiteY9" fmla="*/ 996141 h 1358281"/>
                <a:gd name="connsiteX10" fmla="*/ 476336 w 4190079"/>
                <a:gd name="connsiteY10" fmla="*/ 473673 h 1358281"/>
                <a:gd name="connsiteX11" fmla="*/ 1188885 w 4190079"/>
                <a:gd name="connsiteY11" fmla="*/ 354310 h 1358281"/>
                <a:gd name="connsiteX12" fmla="*/ 1907300 w 4190079"/>
                <a:gd name="connsiteY12" fmla="*/ 230396 h 1358281"/>
                <a:gd name="connsiteX13" fmla="*/ 2187236 w 4190079"/>
                <a:gd name="connsiteY13" fmla="*/ 4131 h 1358281"/>
                <a:gd name="connsiteX14" fmla="*/ 2236986 w 4190079"/>
                <a:gd name="connsiteY14" fmla="*/ 9 h 1358281"/>
                <a:gd name="connsiteX0-1" fmla="*/ 2715749 w 4668842"/>
                <a:gd name="connsiteY0-2" fmla="*/ 9 h 1358281"/>
                <a:gd name="connsiteX1-3" fmla="*/ 3013178 w 4668842"/>
                <a:gd name="connsiteY1-4" fmla="*/ 163818 h 1358281"/>
                <a:gd name="connsiteX2-5" fmla="*/ 3491781 w 4668842"/>
                <a:gd name="connsiteY2-6" fmla="*/ 38434 h 1358281"/>
                <a:gd name="connsiteX3-7" fmla="*/ 3734483 w 4668842"/>
                <a:gd name="connsiteY3-8" fmla="*/ 380492 h 1358281"/>
                <a:gd name="connsiteX4-9" fmla="*/ 4045958 w 4668842"/>
                <a:gd name="connsiteY4-10" fmla="*/ 712469 h 1358281"/>
                <a:gd name="connsiteX5-11" fmla="*/ 4032016 w 4668842"/>
                <a:gd name="connsiteY5-12" fmla="*/ 1072449 h 1358281"/>
                <a:gd name="connsiteX6-13" fmla="*/ 4141166 w 4668842"/>
                <a:gd name="connsiteY6-14" fmla="*/ 1358281 h 1358281"/>
                <a:gd name="connsiteX7-15" fmla="*/ 478763 w 4668842"/>
                <a:gd name="connsiteY7-16" fmla="*/ 1358281 h 1358281"/>
                <a:gd name="connsiteX8-17" fmla="*/ 805483 w 4668842"/>
                <a:gd name="connsiteY8-18" fmla="*/ 1005732 h 1358281"/>
                <a:gd name="connsiteX9-19" fmla="*/ 808628 w 4668842"/>
                <a:gd name="connsiteY9-20" fmla="*/ 996141 h 1358281"/>
                <a:gd name="connsiteX10-21" fmla="*/ 955099 w 4668842"/>
                <a:gd name="connsiteY10-22" fmla="*/ 473673 h 1358281"/>
                <a:gd name="connsiteX11-23" fmla="*/ 1667648 w 4668842"/>
                <a:gd name="connsiteY11-24" fmla="*/ 354310 h 1358281"/>
                <a:gd name="connsiteX12-25" fmla="*/ 2386063 w 4668842"/>
                <a:gd name="connsiteY12-26" fmla="*/ 230396 h 1358281"/>
                <a:gd name="connsiteX13-27" fmla="*/ 2665999 w 4668842"/>
                <a:gd name="connsiteY13-28" fmla="*/ 4131 h 1358281"/>
                <a:gd name="connsiteX14-29" fmla="*/ 2715749 w 4668842"/>
                <a:gd name="connsiteY14-30" fmla="*/ 9 h 1358281"/>
                <a:gd name="connsiteX0-31" fmla="*/ 2511333 w 4464426"/>
                <a:gd name="connsiteY0-32" fmla="*/ 9 h 1358281"/>
                <a:gd name="connsiteX1-33" fmla="*/ 2808762 w 4464426"/>
                <a:gd name="connsiteY1-34" fmla="*/ 163818 h 1358281"/>
                <a:gd name="connsiteX2-35" fmla="*/ 3287365 w 4464426"/>
                <a:gd name="connsiteY2-36" fmla="*/ 38434 h 1358281"/>
                <a:gd name="connsiteX3-37" fmla="*/ 3530067 w 4464426"/>
                <a:gd name="connsiteY3-38" fmla="*/ 380492 h 1358281"/>
                <a:gd name="connsiteX4-39" fmla="*/ 3841542 w 4464426"/>
                <a:gd name="connsiteY4-40" fmla="*/ 712469 h 1358281"/>
                <a:gd name="connsiteX5-41" fmla="*/ 3827600 w 4464426"/>
                <a:gd name="connsiteY5-42" fmla="*/ 1072449 h 1358281"/>
                <a:gd name="connsiteX6-43" fmla="*/ 3936750 w 4464426"/>
                <a:gd name="connsiteY6-44" fmla="*/ 1358281 h 1358281"/>
                <a:gd name="connsiteX7-45" fmla="*/ 274347 w 4464426"/>
                <a:gd name="connsiteY7-46" fmla="*/ 1358281 h 1358281"/>
                <a:gd name="connsiteX8-47" fmla="*/ 601067 w 4464426"/>
                <a:gd name="connsiteY8-48" fmla="*/ 1005732 h 1358281"/>
                <a:gd name="connsiteX9-49" fmla="*/ 604212 w 4464426"/>
                <a:gd name="connsiteY9-50" fmla="*/ 996141 h 1358281"/>
                <a:gd name="connsiteX10-51" fmla="*/ 750683 w 4464426"/>
                <a:gd name="connsiteY10-52" fmla="*/ 473673 h 1358281"/>
                <a:gd name="connsiteX11-53" fmla="*/ 1463232 w 4464426"/>
                <a:gd name="connsiteY11-54" fmla="*/ 354310 h 1358281"/>
                <a:gd name="connsiteX12-55" fmla="*/ 2181647 w 4464426"/>
                <a:gd name="connsiteY12-56" fmla="*/ 230396 h 1358281"/>
                <a:gd name="connsiteX13-57" fmla="*/ 2461583 w 4464426"/>
                <a:gd name="connsiteY13-58" fmla="*/ 4131 h 1358281"/>
                <a:gd name="connsiteX14-59" fmla="*/ 2511333 w 4464426"/>
                <a:gd name="connsiteY14-60" fmla="*/ 9 h 1358281"/>
                <a:gd name="connsiteX0-61" fmla="*/ 2760315 w 4713408"/>
                <a:gd name="connsiteY0-62" fmla="*/ 9 h 1465525"/>
                <a:gd name="connsiteX1-63" fmla="*/ 3057744 w 4713408"/>
                <a:gd name="connsiteY1-64" fmla="*/ 163818 h 1465525"/>
                <a:gd name="connsiteX2-65" fmla="*/ 3536347 w 4713408"/>
                <a:gd name="connsiteY2-66" fmla="*/ 38434 h 1465525"/>
                <a:gd name="connsiteX3-67" fmla="*/ 3779049 w 4713408"/>
                <a:gd name="connsiteY3-68" fmla="*/ 380492 h 1465525"/>
                <a:gd name="connsiteX4-69" fmla="*/ 4090524 w 4713408"/>
                <a:gd name="connsiteY4-70" fmla="*/ 712469 h 1465525"/>
                <a:gd name="connsiteX5-71" fmla="*/ 4076582 w 4713408"/>
                <a:gd name="connsiteY5-72" fmla="*/ 1072449 h 1465525"/>
                <a:gd name="connsiteX6-73" fmla="*/ 4185732 w 4713408"/>
                <a:gd name="connsiteY6-74" fmla="*/ 1358281 h 1465525"/>
                <a:gd name="connsiteX7-75" fmla="*/ 523329 w 4713408"/>
                <a:gd name="connsiteY7-76" fmla="*/ 1358281 h 1465525"/>
                <a:gd name="connsiteX8-77" fmla="*/ 850049 w 4713408"/>
                <a:gd name="connsiteY8-78" fmla="*/ 1005732 h 1465525"/>
                <a:gd name="connsiteX9-79" fmla="*/ 853194 w 4713408"/>
                <a:gd name="connsiteY9-80" fmla="*/ 996141 h 1465525"/>
                <a:gd name="connsiteX10-81" fmla="*/ 999665 w 4713408"/>
                <a:gd name="connsiteY10-82" fmla="*/ 473673 h 1465525"/>
                <a:gd name="connsiteX11-83" fmla="*/ 1712214 w 4713408"/>
                <a:gd name="connsiteY11-84" fmla="*/ 354310 h 1465525"/>
                <a:gd name="connsiteX12-85" fmla="*/ 2430629 w 4713408"/>
                <a:gd name="connsiteY12-86" fmla="*/ 230396 h 1465525"/>
                <a:gd name="connsiteX13-87" fmla="*/ 2710565 w 4713408"/>
                <a:gd name="connsiteY13-88" fmla="*/ 4131 h 1465525"/>
                <a:gd name="connsiteX14-89" fmla="*/ 2760315 w 4713408"/>
                <a:gd name="connsiteY14-90" fmla="*/ 9 h 1465525"/>
                <a:gd name="connsiteX0-91" fmla="*/ 2430087 w 4383180"/>
                <a:gd name="connsiteY0-92" fmla="*/ 9 h 1431658"/>
                <a:gd name="connsiteX1-93" fmla="*/ 2727516 w 4383180"/>
                <a:gd name="connsiteY1-94" fmla="*/ 163818 h 1431658"/>
                <a:gd name="connsiteX2-95" fmla="*/ 3206119 w 4383180"/>
                <a:gd name="connsiteY2-96" fmla="*/ 38434 h 1431658"/>
                <a:gd name="connsiteX3-97" fmla="*/ 3448821 w 4383180"/>
                <a:gd name="connsiteY3-98" fmla="*/ 380492 h 1431658"/>
                <a:gd name="connsiteX4-99" fmla="*/ 3760296 w 4383180"/>
                <a:gd name="connsiteY4-100" fmla="*/ 712469 h 1431658"/>
                <a:gd name="connsiteX5-101" fmla="*/ 3746354 w 4383180"/>
                <a:gd name="connsiteY5-102" fmla="*/ 1072449 h 1431658"/>
                <a:gd name="connsiteX6-103" fmla="*/ 3855504 w 4383180"/>
                <a:gd name="connsiteY6-104" fmla="*/ 1358281 h 1431658"/>
                <a:gd name="connsiteX7-105" fmla="*/ 193101 w 4383180"/>
                <a:gd name="connsiteY7-106" fmla="*/ 1358281 h 1431658"/>
                <a:gd name="connsiteX8-107" fmla="*/ 519821 w 4383180"/>
                <a:gd name="connsiteY8-108" fmla="*/ 1005732 h 1431658"/>
                <a:gd name="connsiteX9-109" fmla="*/ 522966 w 4383180"/>
                <a:gd name="connsiteY9-110" fmla="*/ 996141 h 1431658"/>
                <a:gd name="connsiteX10-111" fmla="*/ 669437 w 4383180"/>
                <a:gd name="connsiteY10-112" fmla="*/ 473673 h 1431658"/>
                <a:gd name="connsiteX11-113" fmla="*/ 1381986 w 4383180"/>
                <a:gd name="connsiteY11-114" fmla="*/ 354310 h 1431658"/>
                <a:gd name="connsiteX12-115" fmla="*/ 2100401 w 4383180"/>
                <a:gd name="connsiteY12-116" fmla="*/ 230396 h 1431658"/>
                <a:gd name="connsiteX13-117" fmla="*/ 2380337 w 4383180"/>
                <a:gd name="connsiteY13-118" fmla="*/ 4131 h 1431658"/>
                <a:gd name="connsiteX14-119" fmla="*/ 2430087 w 4383180"/>
                <a:gd name="connsiteY14-120" fmla="*/ 9 h 1431658"/>
                <a:gd name="connsiteX0-121" fmla="*/ 2446199 w 4399292"/>
                <a:gd name="connsiteY0-122" fmla="*/ 9 h 1521969"/>
                <a:gd name="connsiteX1-123" fmla="*/ 2743628 w 4399292"/>
                <a:gd name="connsiteY1-124" fmla="*/ 163818 h 1521969"/>
                <a:gd name="connsiteX2-125" fmla="*/ 3222231 w 4399292"/>
                <a:gd name="connsiteY2-126" fmla="*/ 38434 h 1521969"/>
                <a:gd name="connsiteX3-127" fmla="*/ 3464933 w 4399292"/>
                <a:gd name="connsiteY3-128" fmla="*/ 380492 h 1521969"/>
                <a:gd name="connsiteX4-129" fmla="*/ 3776408 w 4399292"/>
                <a:gd name="connsiteY4-130" fmla="*/ 712469 h 1521969"/>
                <a:gd name="connsiteX5-131" fmla="*/ 3762466 w 4399292"/>
                <a:gd name="connsiteY5-132" fmla="*/ 1072449 h 1521969"/>
                <a:gd name="connsiteX6-133" fmla="*/ 3871616 w 4399292"/>
                <a:gd name="connsiteY6-134" fmla="*/ 1358281 h 1521969"/>
                <a:gd name="connsiteX7-135" fmla="*/ 209213 w 4399292"/>
                <a:gd name="connsiteY7-136" fmla="*/ 1358281 h 1521969"/>
                <a:gd name="connsiteX8-137" fmla="*/ 535933 w 4399292"/>
                <a:gd name="connsiteY8-138" fmla="*/ 1005732 h 1521969"/>
                <a:gd name="connsiteX9-139" fmla="*/ 539078 w 4399292"/>
                <a:gd name="connsiteY9-140" fmla="*/ 996141 h 1521969"/>
                <a:gd name="connsiteX10-141" fmla="*/ 685549 w 4399292"/>
                <a:gd name="connsiteY10-142" fmla="*/ 473673 h 1521969"/>
                <a:gd name="connsiteX11-143" fmla="*/ 1398098 w 4399292"/>
                <a:gd name="connsiteY11-144" fmla="*/ 354310 h 1521969"/>
                <a:gd name="connsiteX12-145" fmla="*/ 2116513 w 4399292"/>
                <a:gd name="connsiteY12-146" fmla="*/ 230396 h 1521969"/>
                <a:gd name="connsiteX13-147" fmla="*/ 2396449 w 4399292"/>
                <a:gd name="connsiteY13-148" fmla="*/ 4131 h 1521969"/>
                <a:gd name="connsiteX14-149" fmla="*/ 2446199 w 4399292"/>
                <a:gd name="connsiteY14-150" fmla="*/ 9 h 1521969"/>
                <a:gd name="connsiteX0-151" fmla="*/ 2446199 w 4162589"/>
                <a:gd name="connsiteY0-152" fmla="*/ 9 h 1521969"/>
                <a:gd name="connsiteX1-153" fmla="*/ 2743628 w 4162589"/>
                <a:gd name="connsiteY1-154" fmla="*/ 163818 h 1521969"/>
                <a:gd name="connsiteX2-155" fmla="*/ 3222231 w 4162589"/>
                <a:gd name="connsiteY2-156" fmla="*/ 38434 h 1521969"/>
                <a:gd name="connsiteX3-157" fmla="*/ 3464933 w 4162589"/>
                <a:gd name="connsiteY3-158" fmla="*/ 380492 h 1521969"/>
                <a:gd name="connsiteX4-159" fmla="*/ 3776408 w 4162589"/>
                <a:gd name="connsiteY4-160" fmla="*/ 712469 h 1521969"/>
                <a:gd name="connsiteX5-161" fmla="*/ 3762466 w 4162589"/>
                <a:gd name="connsiteY5-162" fmla="*/ 1072449 h 1521969"/>
                <a:gd name="connsiteX6-163" fmla="*/ 3871616 w 4162589"/>
                <a:gd name="connsiteY6-164" fmla="*/ 1358281 h 1521969"/>
                <a:gd name="connsiteX7-165" fmla="*/ 209213 w 4162589"/>
                <a:gd name="connsiteY7-166" fmla="*/ 1358281 h 1521969"/>
                <a:gd name="connsiteX8-167" fmla="*/ 535933 w 4162589"/>
                <a:gd name="connsiteY8-168" fmla="*/ 1005732 h 1521969"/>
                <a:gd name="connsiteX9-169" fmla="*/ 539078 w 4162589"/>
                <a:gd name="connsiteY9-170" fmla="*/ 996141 h 1521969"/>
                <a:gd name="connsiteX10-171" fmla="*/ 685549 w 4162589"/>
                <a:gd name="connsiteY10-172" fmla="*/ 473673 h 1521969"/>
                <a:gd name="connsiteX11-173" fmla="*/ 1398098 w 4162589"/>
                <a:gd name="connsiteY11-174" fmla="*/ 354310 h 1521969"/>
                <a:gd name="connsiteX12-175" fmla="*/ 2116513 w 4162589"/>
                <a:gd name="connsiteY12-176" fmla="*/ 230396 h 1521969"/>
                <a:gd name="connsiteX13-177" fmla="*/ 2396449 w 4162589"/>
                <a:gd name="connsiteY13-178" fmla="*/ 4131 h 1521969"/>
                <a:gd name="connsiteX14-179" fmla="*/ 2446199 w 4162589"/>
                <a:gd name="connsiteY14-180" fmla="*/ 9 h 1521969"/>
                <a:gd name="connsiteX0-181" fmla="*/ 2446199 w 4168218"/>
                <a:gd name="connsiteY0-182" fmla="*/ 9 h 1561326"/>
                <a:gd name="connsiteX1-183" fmla="*/ 2743628 w 4168218"/>
                <a:gd name="connsiteY1-184" fmla="*/ 163818 h 1561326"/>
                <a:gd name="connsiteX2-185" fmla="*/ 3222231 w 4168218"/>
                <a:gd name="connsiteY2-186" fmla="*/ 38434 h 1561326"/>
                <a:gd name="connsiteX3-187" fmla="*/ 3464933 w 4168218"/>
                <a:gd name="connsiteY3-188" fmla="*/ 380492 h 1561326"/>
                <a:gd name="connsiteX4-189" fmla="*/ 3776408 w 4168218"/>
                <a:gd name="connsiteY4-190" fmla="*/ 712469 h 1561326"/>
                <a:gd name="connsiteX5-191" fmla="*/ 3762466 w 4168218"/>
                <a:gd name="connsiteY5-192" fmla="*/ 1072449 h 1561326"/>
                <a:gd name="connsiteX6-193" fmla="*/ 3871616 w 4168218"/>
                <a:gd name="connsiteY6-194" fmla="*/ 1358281 h 1561326"/>
                <a:gd name="connsiteX7-195" fmla="*/ 209213 w 4168218"/>
                <a:gd name="connsiteY7-196" fmla="*/ 1358281 h 1561326"/>
                <a:gd name="connsiteX8-197" fmla="*/ 535933 w 4168218"/>
                <a:gd name="connsiteY8-198" fmla="*/ 1005732 h 1561326"/>
                <a:gd name="connsiteX9-199" fmla="*/ 539078 w 4168218"/>
                <a:gd name="connsiteY9-200" fmla="*/ 996141 h 1561326"/>
                <a:gd name="connsiteX10-201" fmla="*/ 685549 w 4168218"/>
                <a:gd name="connsiteY10-202" fmla="*/ 473673 h 1561326"/>
                <a:gd name="connsiteX11-203" fmla="*/ 1398098 w 4168218"/>
                <a:gd name="connsiteY11-204" fmla="*/ 354310 h 1561326"/>
                <a:gd name="connsiteX12-205" fmla="*/ 2116513 w 4168218"/>
                <a:gd name="connsiteY12-206" fmla="*/ 230396 h 1561326"/>
                <a:gd name="connsiteX13-207" fmla="*/ 2396449 w 4168218"/>
                <a:gd name="connsiteY13-208" fmla="*/ 4131 h 1561326"/>
                <a:gd name="connsiteX14-209" fmla="*/ 2446199 w 4168218"/>
                <a:gd name="connsiteY14-210" fmla="*/ 9 h 15613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4168218" h="1561326">
                  <a:moveTo>
                    <a:pt x="2446199" y="9"/>
                  </a:moveTo>
                  <a:cubicBezTo>
                    <a:pt x="2561798" y="-832"/>
                    <a:pt x="2672369" y="59008"/>
                    <a:pt x="2743628" y="163818"/>
                  </a:cubicBezTo>
                  <a:cubicBezTo>
                    <a:pt x="2861111" y="8821"/>
                    <a:pt x="3055443" y="-42075"/>
                    <a:pt x="3222231" y="38434"/>
                  </a:cubicBezTo>
                  <a:cubicBezTo>
                    <a:pt x="3349320" y="99761"/>
                    <a:pt x="3440450" y="228156"/>
                    <a:pt x="3464933" y="380492"/>
                  </a:cubicBezTo>
                  <a:cubicBezTo>
                    <a:pt x="3611829" y="425437"/>
                    <a:pt x="3728802" y="550051"/>
                    <a:pt x="3776408" y="712469"/>
                  </a:cubicBezTo>
                  <a:cubicBezTo>
                    <a:pt x="3811006" y="830362"/>
                    <a:pt x="3806076" y="958407"/>
                    <a:pt x="3762466" y="1072449"/>
                  </a:cubicBezTo>
                  <a:cubicBezTo>
                    <a:pt x="3820491" y="1157106"/>
                    <a:pt x="4571717" y="1205881"/>
                    <a:pt x="3871616" y="1358281"/>
                  </a:cubicBezTo>
                  <a:cubicBezTo>
                    <a:pt x="3171515" y="1510681"/>
                    <a:pt x="807714" y="1726581"/>
                    <a:pt x="209213" y="1358281"/>
                  </a:cubicBezTo>
                  <a:cubicBezTo>
                    <a:pt x="-389288" y="989981"/>
                    <a:pt x="480956" y="1066089"/>
                    <a:pt x="535933" y="1005732"/>
                  </a:cubicBezTo>
                  <a:cubicBezTo>
                    <a:pt x="536953" y="1002512"/>
                    <a:pt x="538058" y="999361"/>
                    <a:pt x="539078" y="996141"/>
                  </a:cubicBezTo>
                  <a:cubicBezTo>
                    <a:pt x="516040" y="806210"/>
                    <a:pt x="569766" y="614668"/>
                    <a:pt x="685549" y="473673"/>
                  </a:cubicBezTo>
                  <a:cubicBezTo>
                    <a:pt x="868490" y="250978"/>
                    <a:pt x="1165088" y="201343"/>
                    <a:pt x="1398098" y="354310"/>
                  </a:cubicBezTo>
                  <a:cubicBezTo>
                    <a:pt x="1540319" y="53766"/>
                    <a:pt x="1900419" y="-8331"/>
                    <a:pt x="2116513" y="230396"/>
                  </a:cubicBezTo>
                  <a:cubicBezTo>
                    <a:pt x="2171004" y="107952"/>
                    <a:pt x="2275651" y="23313"/>
                    <a:pt x="2396449" y="4131"/>
                  </a:cubicBezTo>
                  <a:cubicBezTo>
                    <a:pt x="2413069" y="1488"/>
                    <a:pt x="2429685" y="129"/>
                    <a:pt x="2446199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979711" y="1412776"/>
            <a:ext cx="2622341" cy="1206129"/>
            <a:chOff x="2924300" y="1350640"/>
            <a:chExt cx="3303884" cy="1519601"/>
          </a:xfrm>
        </p:grpSpPr>
        <p:sp>
          <p:nvSpPr>
            <p:cNvPr id="26" name="云形标注 5"/>
            <p:cNvSpPr/>
            <p:nvPr/>
          </p:nvSpPr>
          <p:spPr>
            <a:xfrm>
              <a:off x="2924300" y="1350640"/>
              <a:ext cx="3303884" cy="1519601"/>
            </a:xfrm>
            <a:custGeom>
              <a:avLst/>
              <a:gdLst>
                <a:gd name="connsiteX0" fmla="*/ 2236986 w 4190079"/>
                <a:gd name="connsiteY0" fmla="*/ 9 h 1358281"/>
                <a:gd name="connsiteX1" fmla="*/ 2534415 w 4190079"/>
                <a:gd name="connsiteY1" fmla="*/ 163818 h 1358281"/>
                <a:gd name="connsiteX2" fmla="*/ 3013018 w 4190079"/>
                <a:gd name="connsiteY2" fmla="*/ 38434 h 1358281"/>
                <a:gd name="connsiteX3" fmla="*/ 3255720 w 4190079"/>
                <a:gd name="connsiteY3" fmla="*/ 380492 h 1358281"/>
                <a:gd name="connsiteX4" fmla="*/ 3567195 w 4190079"/>
                <a:gd name="connsiteY4" fmla="*/ 712469 h 1358281"/>
                <a:gd name="connsiteX5" fmla="*/ 3553253 w 4190079"/>
                <a:gd name="connsiteY5" fmla="*/ 1072449 h 1358281"/>
                <a:gd name="connsiteX6" fmla="*/ 3662403 w 4190079"/>
                <a:gd name="connsiteY6" fmla="*/ 1358281 h 1358281"/>
                <a:gd name="connsiteX7" fmla="*/ 0 w 4190079"/>
                <a:gd name="connsiteY7" fmla="*/ 1358281 h 1358281"/>
                <a:gd name="connsiteX8" fmla="*/ 326720 w 4190079"/>
                <a:gd name="connsiteY8" fmla="*/ 1005732 h 1358281"/>
                <a:gd name="connsiteX9" fmla="*/ 329865 w 4190079"/>
                <a:gd name="connsiteY9" fmla="*/ 996141 h 1358281"/>
                <a:gd name="connsiteX10" fmla="*/ 476336 w 4190079"/>
                <a:gd name="connsiteY10" fmla="*/ 473673 h 1358281"/>
                <a:gd name="connsiteX11" fmla="*/ 1188885 w 4190079"/>
                <a:gd name="connsiteY11" fmla="*/ 354310 h 1358281"/>
                <a:gd name="connsiteX12" fmla="*/ 1907300 w 4190079"/>
                <a:gd name="connsiteY12" fmla="*/ 230396 h 1358281"/>
                <a:gd name="connsiteX13" fmla="*/ 2187236 w 4190079"/>
                <a:gd name="connsiteY13" fmla="*/ 4131 h 1358281"/>
                <a:gd name="connsiteX14" fmla="*/ 2236986 w 4190079"/>
                <a:gd name="connsiteY14" fmla="*/ 9 h 1358281"/>
                <a:gd name="connsiteX0-1" fmla="*/ 2715749 w 4668842"/>
                <a:gd name="connsiteY0-2" fmla="*/ 9 h 1358281"/>
                <a:gd name="connsiteX1-3" fmla="*/ 3013178 w 4668842"/>
                <a:gd name="connsiteY1-4" fmla="*/ 163818 h 1358281"/>
                <a:gd name="connsiteX2-5" fmla="*/ 3491781 w 4668842"/>
                <a:gd name="connsiteY2-6" fmla="*/ 38434 h 1358281"/>
                <a:gd name="connsiteX3-7" fmla="*/ 3734483 w 4668842"/>
                <a:gd name="connsiteY3-8" fmla="*/ 380492 h 1358281"/>
                <a:gd name="connsiteX4-9" fmla="*/ 4045958 w 4668842"/>
                <a:gd name="connsiteY4-10" fmla="*/ 712469 h 1358281"/>
                <a:gd name="connsiteX5-11" fmla="*/ 4032016 w 4668842"/>
                <a:gd name="connsiteY5-12" fmla="*/ 1072449 h 1358281"/>
                <a:gd name="connsiteX6-13" fmla="*/ 4141166 w 4668842"/>
                <a:gd name="connsiteY6-14" fmla="*/ 1358281 h 1358281"/>
                <a:gd name="connsiteX7-15" fmla="*/ 478763 w 4668842"/>
                <a:gd name="connsiteY7-16" fmla="*/ 1358281 h 1358281"/>
                <a:gd name="connsiteX8-17" fmla="*/ 805483 w 4668842"/>
                <a:gd name="connsiteY8-18" fmla="*/ 1005732 h 1358281"/>
                <a:gd name="connsiteX9-19" fmla="*/ 808628 w 4668842"/>
                <a:gd name="connsiteY9-20" fmla="*/ 996141 h 1358281"/>
                <a:gd name="connsiteX10-21" fmla="*/ 955099 w 4668842"/>
                <a:gd name="connsiteY10-22" fmla="*/ 473673 h 1358281"/>
                <a:gd name="connsiteX11-23" fmla="*/ 1667648 w 4668842"/>
                <a:gd name="connsiteY11-24" fmla="*/ 354310 h 1358281"/>
                <a:gd name="connsiteX12-25" fmla="*/ 2386063 w 4668842"/>
                <a:gd name="connsiteY12-26" fmla="*/ 230396 h 1358281"/>
                <a:gd name="connsiteX13-27" fmla="*/ 2665999 w 4668842"/>
                <a:gd name="connsiteY13-28" fmla="*/ 4131 h 1358281"/>
                <a:gd name="connsiteX14-29" fmla="*/ 2715749 w 4668842"/>
                <a:gd name="connsiteY14-30" fmla="*/ 9 h 1358281"/>
                <a:gd name="connsiteX0-31" fmla="*/ 2511333 w 4464426"/>
                <a:gd name="connsiteY0-32" fmla="*/ 9 h 1358281"/>
                <a:gd name="connsiteX1-33" fmla="*/ 2808762 w 4464426"/>
                <a:gd name="connsiteY1-34" fmla="*/ 163818 h 1358281"/>
                <a:gd name="connsiteX2-35" fmla="*/ 3287365 w 4464426"/>
                <a:gd name="connsiteY2-36" fmla="*/ 38434 h 1358281"/>
                <a:gd name="connsiteX3-37" fmla="*/ 3530067 w 4464426"/>
                <a:gd name="connsiteY3-38" fmla="*/ 380492 h 1358281"/>
                <a:gd name="connsiteX4-39" fmla="*/ 3841542 w 4464426"/>
                <a:gd name="connsiteY4-40" fmla="*/ 712469 h 1358281"/>
                <a:gd name="connsiteX5-41" fmla="*/ 3827600 w 4464426"/>
                <a:gd name="connsiteY5-42" fmla="*/ 1072449 h 1358281"/>
                <a:gd name="connsiteX6-43" fmla="*/ 3936750 w 4464426"/>
                <a:gd name="connsiteY6-44" fmla="*/ 1358281 h 1358281"/>
                <a:gd name="connsiteX7-45" fmla="*/ 274347 w 4464426"/>
                <a:gd name="connsiteY7-46" fmla="*/ 1358281 h 1358281"/>
                <a:gd name="connsiteX8-47" fmla="*/ 601067 w 4464426"/>
                <a:gd name="connsiteY8-48" fmla="*/ 1005732 h 1358281"/>
                <a:gd name="connsiteX9-49" fmla="*/ 604212 w 4464426"/>
                <a:gd name="connsiteY9-50" fmla="*/ 996141 h 1358281"/>
                <a:gd name="connsiteX10-51" fmla="*/ 750683 w 4464426"/>
                <a:gd name="connsiteY10-52" fmla="*/ 473673 h 1358281"/>
                <a:gd name="connsiteX11-53" fmla="*/ 1463232 w 4464426"/>
                <a:gd name="connsiteY11-54" fmla="*/ 354310 h 1358281"/>
                <a:gd name="connsiteX12-55" fmla="*/ 2181647 w 4464426"/>
                <a:gd name="connsiteY12-56" fmla="*/ 230396 h 1358281"/>
                <a:gd name="connsiteX13-57" fmla="*/ 2461583 w 4464426"/>
                <a:gd name="connsiteY13-58" fmla="*/ 4131 h 1358281"/>
                <a:gd name="connsiteX14-59" fmla="*/ 2511333 w 4464426"/>
                <a:gd name="connsiteY14-60" fmla="*/ 9 h 1358281"/>
                <a:gd name="connsiteX0-61" fmla="*/ 2760315 w 4713408"/>
                <a:gd name="connsiteY0-62" fmla="*/ 9 h 1465525"/>
                <a:gd name="connsiteX1-63" fmla="*/ 3057744 w 4713408"/>
                <a:gd name="connsiteY1-64" fmla="*/ 163818 h 1465525"/>
                <a:gd name="connsiteX2-65" fmla="*/ 3536347 w 4713408"/>
                <a:gd name="connsiteY2-66" fmla="*/ 38434 h 1465525"/>
                <a:gd name="connsiteX3-67" fmla="*/ 3779049 w 4713408"/>
                <a:gd name="connsiteY3-68" fmla="*/ 380492 h 1465525"/>
                <a:gd name="connsiteX4-69" fmla="*/ 4090524 w 4713408"/>
                <a:gd name="connsiteY4-70" fmla="*/ 712469 h 1465525"/>
                <a:gd name="connsiteX5-71" fmla="*/ 4076582 w 4713408"/>
                <a:gd name="connsiteY5-72" fmla="*/ 1072449 h 1465525"/>
                <a:gd name="connsiteX6-73" fmla="*/ 4185732 w 4713408"/>
                <a:gd name="connsiteY6-74" fmla="*/ 1358281 h 1465525"/>
                <a:gd name="connsiteX7-75" fmla="*/ 523329 w 4713408"/>
                <a:gd name="connsiteY7-76" fmla="*/ 1358281 h 1465525"/>
                <a:gd name="connsiteX8-77" fmla="*/ 850049 w 4713408"/>
                <a:gd name="connsiteY8-78" fmla="*/ 1005732 h 1465525"/>
                <a:gd name="connsiteX9-79" fmla="*/ 853194 w 4713408"/>
                <a:gd name="connsiteY9-80" fmla="*/ 996141 h 1465525"/>
                <a:gd name="connsiteX10-81" fmla="*/ 999665 w 4713408"/>
                <a:gd name="connsiteY10-82" fmla="*/ 473673 h 1465525"/>
                <a:gd name="connsiteX11-83" fmla="*/ 1712214 w 4713408"/>
                <a:gd name="connsiteY11-84" fmla="*/ 354310 h 1465525"/>
                <a:gd name="connsiteX12-85" fmla="*/ 2430629 w 4713408"/>
                <a:gd name="connsiteY12-86" fmla="*/ 230396 h 1465525"/>
                <a:gd name="connsiteX13-87" fmla="*/ 2710565 w 4713408"/>
                <a:gd name="connsiteY13-88" fmla="*/ 4131 h 1465525"/>
                <a:gd name="connsiteX14-89" fmla="*/ 2760315 w 4713408"/>
                <a:gd name="connsiteY14-90" fmla="*/ 9 h 1465525"/>
                <a:gd name="connsiteX0-91" fmla="*/ 2430087 w 4383180"/>
                <a:gd name="connsiteY0-92" fmla="*/ 9 h 1431658"/>
                <a:gd name="connsiteX1-93" fmla="*/ 2727516 w 4383180"/>
                <a:gd name="connsiteY1-94" fmla="*/ 163818 h 1431658"/>
                <a:gd name="connsiteX2-95" fmla="*/ 3206119 w 4383180"/>
                <a:gd name="connsiteY2-96" fmla="*/ 38434 h 1431658"/>
                <a:gd name="connsiteX3-97" fmla="*/ 3448821 w 4383180"/>
                <a:gd name="connsiteY3-98" fmla="*/ 380492 h 1431658"/>
                <a:gd name="connsiteX4-99" fmla="*/ 3760296 w 4383180"/>
                <a:gd name="connsiteY4-100" fmla="*/ 712469 h 1431658"/>
                <a:gd name="connsiteX5-101" fmla="*/ 3746354 w 4383180"/>
                <a:gd name="connsiteY5-102" fmla="*/ 1072449 h 1431658"/>
                <a:gd name="connsiteX6-103" fmla="*/ 3855504 w 4383180"/>
                <a:gd name="connsiteY6-104" fmla="*/ 1358281 h 1431658"/>
                <a:gd name="connsiteX7-105" fmla="*/ 193101 w 4383180"/>
                <a:gd name="connsiteY7-106" fmla="*/ 1358281 h 1431658"/>
                <a:gd name="connsiteX8-107" fmla="*/ 519821 w 4383180"/>
                <a:gd name="connsiteY8-108" fmla="*/ 1005732 h 1431658"/>
                <a:gd name="connsiteX9-109" fmla="*/ 522966 w 4383180"/>
                <a:gd name="connsiteY9-110" fmla="*/ 996141 h 1431658"/>
                <a:gd name="connsiteX10-111" fmla="*/ 669437 w 4383180"/>
                <a:gd name="connsiteY10-112" fmla="*/ 473673 h 1431658"/>
                <a:gd name="connsiteX11-113" fmla="*/ 1381986 w 4383180"/>
                <a:gd name="connsiteY11-114" fmla="*/ 354310 h 1431658"/>
                <a:gd name="connsiteX12-115" fmla="*/ 2100401 w 4383180"/>
                <a:gd name="connsiteY12-116" fmla="*/ 230396 h 1431658"/>
                <a:gd name="connsiteX13-117" fmla="*/ 2380337 w 4383180"/>
                <a:gd name="connsiteY13-118" fmla="*/ 4131 h 1431658"/>
                <a:gd name="connsiteX14-119" fmla="*/ 2430087 w 4383180"/>
                <a:gd name="connsiteY14-120" fmla="*/ 9 h 1431658"/>
                <a:gd name="connsiteX0-121" fmla="*/ 2446199 w 4399292"/>
                <a:gd name="connsiteY0-122" fmla="*/ 9 h 1521969"/>
                <a:gd name="connsiteX1-123" fmla="*/ 2743628 w 4399292"/>
                <a:gd name="connsiteY1-124" fmla="*/ 163818 h 1521969"/>
                <a:gd name="connsiteX2-125" fmla="*/ 3222231 w 4399292"/>
                <a:gd name="connsiteY2-126" fmla="*/ 38434 h 1521969"/>
                <a:gd name="connsiteX3-127" fmla="*/ 3464933 w 4399292"/>
                <a:gd name="connsiteY3-128" fmla="*/ 380492 h 1521969"/>
                <a:gd name="connsiteX4-129" fmla="*/ 3776408 w 4399292"/>
                <a:gd name="connsiteY4-130" fmla="*/ 712469 h 1521969"/>
                <a:gd name="connsiteX5-131" fmla="*/ 3762466 w 4399292"/>
                <a:gd name="connsiteY5-132" fmla="*/ 1072449 h 1521969"/>
                <a:gd name="connsiteX6-133" fmla="*/ 3871616 w 4399292"/>
                <a:gd name="connsiteY6-134" fmla="*/ 1358281 h 1521969"/>
                <a:gd name="connsiteX7-135" fmla="*/ 209213 w 4399292"/>
                <a:gd name="connsiteY7-136" fmla="*/ 1358281 h 1521969"/>
                <a:gd name="connsiteX8-137" fmla="*/ 535933 w 4399292"/>
                <a:gd name="connsiteY8-138" fmla="*/ 1005732 h 1521969"/>
                <a:gd name="connsiteX9-139" fmla="*/ 539078 w 4399292"/>
                <a:gd name="connsiteY9-140" fmla="*/ 996141 h 1521969"/>
                <a:gd name="connsiteX10-141" fmla="*/ 685549 w 4399292"/>
                <a:gd name="connsiteY10-142" fmla="*/ 473673 h 1521969"/>
                <a:gd name="connsiteX11-143" fmla="*/ 1398098 w 4399292"/>
                <a:gd name="connsiteY11-144" fmla="*/ 354310 h 1521969"/>
                <a:gd name="connsiteX12-145" fmla="*/ 2116513 w 4399292"/>
                <a:gd name="connsiteY12-146" fmla="*/ 230396 h 1521969"/>
                <a:gd name="connsiteX13-147" fmla="*/ 2396449 w 4399292"/>
                <a:gd name="connsiteY13-148" fmla="*/ 4131 h 1521969"/>
                <a:gd name="connsiteX14-149" fmla="*/ 2446199 w 4399292"/>
                <a:gd name="connsiteY14-150" fmla="*/ 9 h 1521969"/>
                <a:gd name="connsiteX0-151" fmla="*/ 2446199 w 4162589"/>
                <a:gd name="connsiteY0-152" fmla="*/ 9 h 1521969"/>
                <a:gd name="connsiteX1-153" fmla="*/ 2743628 w 4162589"/>
                <a:gd name="connsiteY1-154" fmla="*/ 163818 h 1521969"/>
                <a:gd name="connsiteX2-155" fmla="*/ 3222231 w 4162589"/>
                <a:gd name="connsiteY2-156" fmla="*/ 38434 h 1521969"/>
                <a:gd name="connsiteX3-157" fmla="*/ 3464933 w 4162589"/>
                <a:gd name="connsiteY3-158" fmla="*/ 380492 h 1521969"/>
                <a:gd name="connsiteX4-159" fmla="*/ 3776408 w 4162589"/>
                <a:gd name="connsiteY4-160" fmla="*/ 712469 h 1521969"/>
                <a:gd name="connsiteX5-161" fmla="*/ 3762466 w 4162589"/>
                <a:gd name="connsiteY5-162" fmla="*/ 1072449 h 1521969"/>
                <a:gd name="connsiteX6-163" fmla="*/ 3871616 w 4162589"/>
                <a:gd name="connsiteY6-164" fmla="*/ 1358281 h 1521969"/>
                <a:gd name="connsiteX7-165" fmla="*/ 209213 w 4162589"/>
                <a:gd name="connsiteY7-166" fmla="*/ 1358281 h 1521969"/>
                <a:gd name="connsiteX8-167" fmla="*/ 535933 w 4162589"/>
                <a:gd name="connsiteY8-168" fmla="*/ 1005732 h 1521969"/>
                <a:gd name="connsiteX9-169" fmla="*/ 539078 w 4162589"/>
                <a:gd name="connsiteY9-170" fmla="*/ 996141 h 1521969"/>
                <a:gd name="connsiteX10-171" fmla="*/ 685549 w 4162589"/>
                <a:gd name="connsiteY10-172" fmla="*/ 473673 h 1521969"/>
                <a:gd name="connsiteX11-173" fmla="*/ 1398098 w 4162589"/>
                <a:gd name="connsiteY11-174" fmla="*/ 354310 h 1521969"/>
                <a:gd name="connsiteX12-175" fmla="*/ 2116513 w 4162589"/>
                <a:gd name="connsiteY12-176" fmla="*/ 230396 h 1521969"/>
                <a:gd name="connsiteX13-177" fmla="*/ 2396449 w 4162589"/>
                <a:gd name="connsiteY13-178" fmla="*/ 4131 h 1521969"/>
                <a:gd name="connsiteX14-179" fmla="*/ 2446199 w 4162589"/>
                <a:gd name="connsiteY14-180" fmla="*/ 9 h 1521969"/>
                <a:gd name="connsiteX0-181" fmla="*/ 2446199 w 4168218"/>
                <a:gd name="connsiteY0-182" fmla="*/ 9 h 1561326"/>
                <a:gd name="connsiteX1-183" fmla="*/ 2743628 w 4168218"/>
                <a:gd name="connsiteY1-184" fmla="*/ 163818 h 1561326"/>
                <a:gd name="connsiteX2-185" fmla="*/ 3222231 w 4168218"/>
                <a:gd name="connsiteY2-186" fmla="*/ 38434 h 1561326"/>
                <a:gd name="connsiteX3-187" fmla="*/ 3464933 w 4168218"/>
                <a:gd name="connsiteY3-188" fmla="*/ 380492 h 1561326"/>
                <a:gd name="connsiteX4-189" fmla="*/ 3776408 w 4168218"/>
                <a:gd name="connsiteY4-190" fmla="*/ 712469 h 1561326"/>
                <a:gd name="connsiteX5-191" fmla="*/ 3762466 w 4168218"/>
                <a:gd name="connsiteY5-192" fmla="*/ 1072449 h 1561326"/>
                <a:gd name="connsiteX6-193" fmla="*/ 3871616 w 4168218"/>
                <a:gd name="connsiteY6-194" fmla="*/ 1358281 h 1561326"/>
                <a:gd name="connsiteX7-195" fmla="*/ 209213 w 4168218"/>
                <a:gd name="connsiteY7-196" fmla="*/ 1358281 h 1561326"/>
                <a:gd name="connsiteX8-197" fmla="*/ 535933 w 4168218"/>
                <a:gd name="connsiteY8-198" fmla="*/ 1005732 h 1561326"/>
                <a:gd name="connsiteX9-199" fmla="*/ 539078 w 4168218"/>
                <a:gd name="connsiteY9-200" fmla="*/ 996141 h 1561326"/>
                <a:gd name="connsiteX10-201" fmla="*/ 685549 w 4168218"/>
                <a:gd name="connsiteY10-202" fmla="*/ 473673 h 1561326"/>
                <a:gd name="connsiteX11-203" fmla="*/ 1398098 w 4168218"/>
                <a:gd name="connsiteY11-204" fmla="*/ 354310 h 1561326"/>
                <a:gd name="connsiteX12-205" fmla="*/ 2116513 w 4168218"/>
                <a:gd name="connsiteY12-206" fmla="*/ 230396 h 1561326"/>
                <a:gd name="connsiteX13-207" fmla="*/ 2396449 w 4168218"/>
                <a:gd name="connsiteY13-208" fmla="*/ 4131 h 1561326"/>
                <a:gd name="connsiteX14-209" fmla="*/ 2446199 w 4168218"/>
                <a:gd name="connsiteY14-210" fmla="*/ 9 h 15613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4168218" h="1561326">
                  <a:moveTo>
                    <a:pt x="2446199" y="9"/>
                  </a:moveTo>
                  <a:cubicBezTo>
                    <a:pt x="2561798" y="-832"/>
                    <a:pt x="2672369" y="59008"/>
                    <a:pt x="2743628" y="163818"/>
                  </a:cubicBezTo>
                  <a:cubicBezTo>
                    <a:pt x="2861111" y="8821"/>
                    <a:pt x="3055443" y="-42075"/>
                    <a:pt x="3222231" y="38434"/>
                  </a:cubicBezTo>
                  <a:cubicBezTo>
                    <a:pt x="3349320" y="99761"/>
                    <a:pt x="3440450" y="228156"/>
                    <a:pt x="3464933" y="380492"/>
                  </a:cubicBezTo>
                  <a:cubicBezTo>
                    <a:pt x="3611829" y="425437"/>
                    <a:pt x="3728802" y="550051"/>
                    <a:pt x="3776408" y="712469"/>
                  </a:cubicBezTo>
                  <a:cubicBezTo>
                    <a:pt x="3811006" y="830362"/>
                    <a:pt x="3806076" y="958407"/>
                    <a:pt x="3762466" y="1072449"/>
                  </a:cubicBezTo>
                  <a:cubicBezTo>
                    <a:pt x="3820491" y="1157106"/>
                    <a:pt x="4571717" y="1205881"/>
                    <a:pt x="3871616" y="1358281"/>
                  </a:cubicBezTo>
                  <a:cubicBezTo>
                    <a:pt x="3171515" y="1510681"/>
                    <a:pt x="807714" y="1726581"/>
                    <a:pt x="209213" y="1358281"/>
                  </a:cubicBezTo>
                  <a:cubicBezTo>
                    <a:pt x="-389288" y="989981"/>
                    <a:pt x="480956" y="1066089"/>
                    <a:pt x="535933" y="1005732"/>
                  </a:cubicBezTo>
                  <a:cubicBezTo>
                    <a:pt x="536953" y="1002512"/>
                    <a:pt x="538058" y="999361"/>
                    <a:pt x="539078" y="996141"/>
                  </a:cubicBezTo>
                  <a:cubicBezTo>
                    <a:pt x="516040" y="806210"/>
                    <a:pt x="569766" y="614668"/>
                    <a:pt x="685549" y="473673"/>
                  </a:cubicBezTo>
                  <a:cubicBezTo>
                    <a:pt x="868490" y="250978"/>
                    <a:pt x="1165088" y="201343"/>
                    <a:pt x="1398098" y="354310"/>
                  </a:cubicBezTo>
                  <a:cubicBezTo>
                    <a:pt x="1540319" y="53766"/>
                    <a:pt x="1900419" y="-8331"/>
                    <a:pt x="2116513" y="230396"/>
                  </a:cubicBezTo>
                  <a:cubicBezTo>
                    <a:pt x="2171004" y="107952"/>
                    <a:pt x="2275651" y="23313"/>
                    <a:pt x="2396449" y="4131"/>
                  </a:cubicBezTo>
                  <a:cubicBezTo>
                    <a:pt x="2413069" y="1488"/>
                    <a:pt x="2429685" y="129"/>
                    <a:pt x="2446199" y="9"/>
                  </a:cubicBezTo>
                  <a:close/>
                </a:path>
              </a:pathLst>
            </a:custGeom>
            <a:solidFill>
              <a:srgbClr val="B0007E"/>
            </a:solidFill>
            <a:ln w="76200" cap="flat" cmpd="sng" algn="ctr">
              <a:solidFill>
                <a:sysClr val="window" lastClr="FFFFFF"/>
              </a:solidFill>
              <a:prstDash val="soli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7" name="云形标注 5"/>
            <p:cNvSpPr/>
            <p:nvPr/>
          </p:nvSpPr>
          <p:spPr>
            <a:xfrm>
              <a:off x="2987800" y="1479036"/>
              <a:ext cx="3159868" cy="1368578"/>
            </a:xfrm>
            <a:custGeom>
              <a:avLst/>
              <a:gdLst>
                <a:gd name="connsiteX0" fmla="*/ 2236986 w 4190079"/>
                <a:gd name="connsiteY0" fmla="*/ 9 h 1358281"/>
                <a:gd name="connsiteX1" fmla="*/ 2534415 w 4190079"/>
                <a:gd name="connsiteY1" fmla="*/ 163818 h 1358281"/>
                <a:gd name="connsiteX2" fmla="*/ 3013018 w 4190079"/>
                <a:gd name="connsiteY2" fmla="*/ 38434 h 1358281"/>
                <a:gd name="connsiteX3" fmla="*/ 3255720 w 4190079"/>
                <a:gd name="connsiteY3" fmla="*/ 380492 h 1358281"/>
                <a:gd name="connsiteX4" fmla="*/ 3567195 w 4190079"/>
                <a:gd name="connsiteY4" fmla="*/ 712469 h 1358281"/>
                <a:gd name="connsiteX5" fmla="*/ 3553253 w 4190079"/>
                <a:gd name="connsiteY5" fmla="*/ 1072449 h 1358281"/>
                <a:gd name="connsiteX6" fmla="*/ 3662403 w 4190079"/>
                <a:gd name="connsiteY6" fmla="*/ 1358281 h 1358281"/>
                <a:gd name="connsiteX7" fmla="*/ 0 w 4190079"/>
                <a:gd name="connsiteY7" fmla="*/ 1358281 h 1358281"/>
                <a:gd name="connsiteX8" fmla="*/ 326720 w 4190079"/>
                <a:gd name="connsiteY8" fmla="*/ 1005732 h 1358281"/>
                <a:gd name="connsiteX9" fmla="*/ 329865 w 4190079"/>
                <a:gd name="connsiteY9" fmla="*/ 996141 h 1358281"/>
                <a:gd name="connsiteX10" fmla="*/ 476336 w 4190079"/>
                <a:gd name="connsiteY10" fmla="*/ 473673 h 1358281"/>
                <a:gd name="connsiteX11" fmla="*/ 1188885 w 4190079"/>
                <a:gd name="connsiteY11" fmla="*/ 354310 h 1358281"/>
                <a:gd name="connsiteX12" fmla="*/ 1907300 w 4190079"/>
                <a:gd name="connsiteY12" fmla="*/ 230396 h 1358281"/>
                <a:gd name="connsiteX13" fmla="*/ 2187236 w 4190079"/>
                <a:gd name="connsiteY13" fmla="*/ 4131 h 1358281"/>
                <a:gd name="connsiteX14" fmla="*/ 2236986 w 4190079"/>
                <a:gd name="connsiteY14" fmla="*/ 9 h 1358281"/>
                <a:gd name="connsiteX0-1" fmla="*/ 2715749 w 4668842"/>
                <a:gd name="connsiteY0-2" fmla="*/ 9 h 1358281"/>
                <a:gd name="connsiteX1-3" fmla="*/ 3013178 w 4668842"/>
                <a:gd name="connsiteY1-4" fmla="*/ 163818 h 1358281"/>
                <a:gd name="connsiteX2-5" fmla="*/ 3491781 w 4668842"/>
                <a:gd name="connsiteY2-6" fmla="*/ 38434 h 1358281"/>
                <a:gd name="connsiteX3-7" fmla="*/ 3734483 w 4668842"/>
                <a:gd name="connsiteY3-8" fmla="*/ 380492 h 1358281"/>
                <a:gd name="connsiteX4-9" fmla="*/ 4045958 w 4668842"/>
                <a:gd name="connsiteY4-10" fmla="*/ 712469 h 1358281"/>
                <a:gd name="connsiteX5-11" fmla="*/ 4032016 w 4668842"/>
                <a:gd name="connsiteY5-12" fmla="*/ 1072449 h 1358281"/>
                <a:gd name="connsiteX6-13" fmla="*/ 4141166 w 4668842"/>
                <a:gd name="connsiteY6-14" fmla="*/ 1358281 h 1358281"/>
                <a:gd name="connsiteX7-15" fmla="*/ 478763 w 4668842"/>
                <a:gd name="connsiteY7-16" fmla="*/ 1358281 h 1358281"/>
                <a:gd name="connsiteX8-17" fmla="*/ 805483 w 4668842"/>
                <a:gd name="connsiteY8-18" fmla="*/ 1005732 h 1358281"/>
                <a:gd name="connsiteX9-19" fmla="*/ 808628 w 4668842"/>
                <a:gd name="connsiteY9-20" fmla="*/ 996141 h 1358281"/>
                <a:gd name="connsiteX10-21" fmla="*/ 955099 w 4668842"/>
                <a:gd name="connsiteY10-22" fmla="*/ 473673 h 1358281"/>
                <a:gd name="connsiteX11-23" fmla="*/ 1667648 w 4668842"/>
                <a:gd name="connsiteY11-24" fmla="*/ 354310 h 1358281"/>
                <a:gd name="connsiteX12-25" fmla="*/ 2386063 w 4668842"/>
                <a:gd name="connsiteY12-26" fmla="*/ 230396 h 1358281"/>
                <a:gd name="connsiteX13-27" fmla="*/ 2665999 w 4668842"/>
                <a:gd name="connsiteY13-28" fmla="*/ 4131 h 1358281"/>
                <a:gd name="connsiteX14-29" fmla="*/ 2715749 w 4668842"/>
                <a:gd name="connsiteY14-30" fmla="*/ 9 h 1358281"/>
                <a:gd name="connsiteX0-31" fmla="*/ 2511333 w 4464426"/>
                <a:gd name="connsiteY0-32" fmla="*/ 9 h 1358281"/>
                <a:gd name="connsiteX1-33" fmla="*/ 2808762 w 4464426"/>
                <a:gd name="connsiteY1-34" fmla="*/ 163818 h 1358281"/>
                <a:gd name="connsiteX2-35" fmla="*/ 3287365 w 4464426"/>
                <a:gd name="connsiteY2-36" fmla="*/ 38434 h 1358281"/>
                <a:gd name="connsiteX3-37" fmla="*/ 3530067 w 4464426"/>
                <a:gd name="connsiteY3-38" fmla="*/ 380492 h 1358281"/>
                <a:gd name="connsiteX4-39" fmla="*/ 3841542 w 4464426"/>
                <a:gd name="connsiteY4-40" fmla="*/ 712469 h 1358281"/>
                <a:gd name="connsiteX5-41" fmla="*/ 3827600 w 4464426"/>
                <a:gd name="connsiteY5-42" fmla="*/ 1072449 h 1358281"/>
                <a:gd name="connsiteX6-43" fmla="*/ 3936750 w 4464426"/>
                <a:gd name="connsiteY6-44" fmla="*/ 1358281 h 1358281"/>
                <a:gd name="connsiteX7-45" fmla="*/ 274347 w 4464426"/>
                <a:gd name="connsiteY7-46" fmla="*/ 1358281 h 1358281"/>
                <a:gd name="connsiteX8-47" fmla="*/ 601067 w 4464426"/>
                <a:gd name="connsiteY8-48" fmla="*/ 1005732 h 1358281"/>
                <a:gd name="connsiteX9-49" fmla="*/ 604212 w 4464426"/>
                <a:gd name="connsiteY9-50" fmla="*/ 996141 h 1358281"/>
                <a:gd name="connsiteX10-51" fmla="*/ 750683 w 4464426"/>
                <a:gd name="connsiteY10-52" fmla="*/ 473673 h 1358281"/>
                <a:gd name="connsiteX11-53" fmla="*/ 1463232 w 4464426"/>
                <a:gd name="connsiteY11-54" fmla="*/ 354310 h 1358281"/>
                <a:gd name="connsiteX12-55" fmla="*/ 2181647 w 4464426"/>
                <a:gd name="connsiteY12-56" fmla="*/ 230396 h 1358281"/>
                <a:gd name="connsiteX13-57" fmla="*/ 2461583 w 4464426"/>
                <a:gd name="connsiteY13-58" fmla="*/ 4131 h 1358281"/>
                <a:gd name="connsiteX14-59" fmla="*/ 2511333 w 4464426"/>
                <a:gd name="connsiteY14-60" fmla="*/ 9 h 1358281"/>
                <a:gd name="connsiteX0-61" fmla="*/ 2760315 w 4713408"/>
                <a:gd name="connsiteY0-62" fmla="*/ 9 h 1465525"/>
                <a:gd name="connsiteX1-63" fmla="*/ 3057744 w 4713408"/>
                <a:gd name="connsiteY1-64" fmla="*/ 163818 h 1465525"/>
                <a:gd name="connsiteX2-65" fmla="*/ 3536347 w 4713408"/>
                <a:gd name="connsiteY2-66" fmla="*/ 38434 h 1465525"/>
                <a:gd name="connsiteX3-67" fmla="*/ 3779049 w 4713408"/>
                <a:gd name="connsiteY3-68" fmla="*/ 380492 h 1465525"/>
                <a:gd name="connsiteX4-69" fmla="*/ 4090524 w 4713408"/>
                <a:gd name="connsiteY4-70" fmla="*/ 712469 h 1465525"/>
                <a:gd name="connsiteX5-71" fmla="*/ 4076582 w 4713408"/>
                <a:gd name="connsiteY5-72" fmla="*/ 1072449 h 1465525"/>
                <a:gd name="connsiteX6-73" fmla="*/ 4185732 w 4713408"/>
                <a:gd name="connsiteY6-74" fmla="*/ 1358281 h 1465525"/>
                <a:gd name="connsiteX7-75" fmla="*/ 523329 w 4713408"/>
                <a:gd name="connsiteY7-76" fmla="*/ 1358281 h 1465525"/>
                <a:gd name="connsiteX8-77" fmla="*/ 850049 w 4713408"/>
                <a:gd name="connsiteY8-78" fmla="*/ 1005732 h 1465525"/>
                <a:gd name="connsiteX9-79" fmla="*/ 853194 w 4713408"/>
                <a:gd name="connsiteY9-80" fmla="*/ 996141 h 1465525"/>
                <a:gd name="connsiteX10-81" fmla="*/ 999665 w 4713408"/>
                <a:gd name="connsiteY10-82" fmla="*/ 473673 h 1465525"/>
                <a:gd name="connsiteX11-83" fmla="*/ 1712214 w 4713408"/>
                <a:gd name="connsiteY11-84" fmla="*/ 354310 h 1465525"/>
                <a:gd name="connsiteX12-85" fmla="*/ 2430629 w 4713408"/>
                <a:gd name="connsiteY12-86" fmla="*/ 230396 h 1465525"/>
                <a:gd name="connsiteX13-87" fmla="*/ 2710565 w 4713408"/>
                <a:gd name="connsiteY13-88" fmla="*/ 4131 h 1465525"/>
                <a:gd name="connsiteX14-89" fmla="*/ 2760315 w 4713408"/>
                <a:gd name="connsiteY14-90" fmla="*/ 9 h 1465525"/>
                <a:gd name="connsiteX0-91" fmla="*/ 2430087 w 4383180"/>
                <a:gd name="connsiteY0-92" fmla="*/ 9 h 1431658"/>
                <a:gd name="connsiteX1-93" fmla="*/ 2727516 w 4383180"/>
                <a:gd name="connsiteY1-94" fmla="*/ 163818 h 1431658"/>
                <a:gd name="connsiteX2-95" fmla="*/ 3206119 w 4383180"/>
                <a:gd name="connsiteY2-96" fmla="*/ 38434 h 1431658"/>
                <a:gd name="connsiteX3-97" fmla="*/ 3448821 w 4383180"/>
                <a:gd name="connsiteY3-98" fmla="*/ 380492 h 1431658"/>
                <a:gd name="connsiteX4-99" fmla="*/ 3760296 w 4383180"/>
                <a:gd name="connsiteY4-100" fmla="*/ 712469 h 1431658"/>
                <a:gd name="connsiteX5-101" fmla="*/ 3746354 w 4383180"/>
                <a:gd name="connsiteY5-102" fmla="*/ 1072449 h 1431658"/>
                <a:gd name="connsiteX6-103" fmla="*/ 3855504 w 4383180"/>
                <a:gd name="connsiteY6-104" fmla="*/ 1358281 h 1431658"/>
                <a:gd name="connsiteX7-105" fmla="*/ 193101 w 4383180"/>
                <a:gd name="connsiteY7-106" fmla="*/ 1358281 h 1431658"/>
                <a:gd name="connsiteX8-107" fmla="*/ 519821 w 4383180"/>
                <a:gd name="connsiteY8-108" fmla="*/ 1005732 h 1431658"/>
                <a:gd name="connsiteX9-109" fmla="*/ 522966 w 4383180"/>
                <a:gd name="connsiteY9-110" fmla="*/ 996141 h 1431658"/>
                <a:gd name="connsiteX10-111" fmla="*/ 669437 w 4383180"/>
                <a:gd name="connsiteY10-112" fmla="*/ 473673 h 1431658"/>
                <a:gd name="connsiteX11-113" fmla="*/ 1381986 w 4383180"/>
                <a:gd name="connsiteY11-114" fmla="*/ 354310 h 1431658"/>
                <a:gd name="connsiteX12-115" fmla="*/ 2100401 w 4383180"/>
                <a:gd name="connsiteY12-116" fmla="*/ 230396 h 1431658"/>
                <a:gd name="connsiteX13-117" fmla="*/ 2380337 w 4383180"/>
                <a:gd name="connsiteY13-118" fmla="*/ 4131 h 1431658"/>
                <a:gd name="connsiteX14-119" fmla="*/ 2430087 w 4383180"/>
                <a:gd name="connsiteY14-120" fmla="*/ 9 h 1431658"/>
                <a:gd name="connsiteX0-121" fmla="*/ 2446199 w 4399292"/>
                <a:gd name="connsiteY0-122" fmla="*/ 9 h 1521969"/>
                <a:gd name="connsiteX1-123" fmla="*/ 2743628 w 4399292"/>
                <a:gd name="connsiteY1-124" fmla="*/ 163818 h 1521969"/>
                <a:gd name="connsiteX2-125" fmla="*/ 3222231 w 4399292"/>
                <a:gd name="connsiteY2-126" fmla="*/ 38434 h 1521969"/>
                <a:gd name="connsiteX3-127" fmla="*/ 3464933 w 4399292"/>
                <a:gd name="connsiteY3-128" fmla="*/ 380492 h 1521969"/>
                <a:gd name="connsiteX4-129" fmla="*/ 3776408 w 4399292"/>
                <a:gd name="connsiteY4-130" fmla="*/ 712469 h 1521969"/>
                <a:gd name="connsiteX5-131" fmla="*/ 3762466 w 4399292"/>
                <a:gd name="connsiteY5-132" fmla="*/ 1072449 h 1521969"/>
                <a:gd name="connsiteX6-133" fmla="*/ 3871616 w 4399292"/>
                <a:gd name="connsiteY6-134" fmla="*/ 1358281 h 1521969"/>
                <a:gd name="connsiteX7-135" fmla="*/ 209213 w 4399292"/>
                <a:gd name="connsiteY7-136" fmla="*/ 1358281 h 1521969"/>
                <a:gd name="connsiteX8-137" fmla="*/ 535933 w 4399292"/>
                <a:gd name="connsiteY8-138" fmla="*/ 1005732 h 1521969"/>
                <a:gd name="connsiteX9-139" fmla="*/ 539078 w 4399292"/>
                <a:gd name="connsiteY9-140" fmla="*/ 996141 h 1521969"/>
                <a:gd name="connsiteX10-141" fmla="*/ 685549 w 4399292"/>
                <a:gd name="connsiteY10-142" fmla="*/ 473673 h 1521969"/>
                <a:gd name="connsiteX11-143" fmla="*/ 1398098 w 4399292"/>
                <a:gd name="connsiteY11-144" fmla="*/ 354310 h 1521969"/>
                <a:gd name="connsiteX12-145" fmla="*/ 2116513 w 4399292"/>
                <a:gd name="connsiteY12-146" fmla="*/ 230396 h 1521969"/>
                <a:gd name="connsiteX13-147" fmla="*/ 2396449 w 4399292"/>
                <a:gd name="connsiteY13-148" fmla="*/ 4131 h 1521969"/>
                <a:gd name="connsiteX14-149" fmla="*/ 2446199 w 4399292"/>
                <a:gd name="connsiteY14-150" fmla="*/ 9 h 1521969"/>
                <a:gd name="connsiteX0-151" fmla="*/ 2446199 w 4162589"/>
                <a:gd name="connsiteY0-152" fmla="*/ 9 h 1521969"/>
                <a:gd name="connsiteX1-153" fmla="*/ 2743628 w 4162589"/>
                <a:gd name="connsiteY1-154" fmla="*/ 163818 h 1521969"/>
                <a:gd name="connsiteX2-155" fmla="*/ 3222231 w 4162589"/>
                <a:gd name="connsiteY2-156" fmla="*/ 38434 h 1521969"/>
                <a:gd name="connsiteX3-157" fmla="*/ 3464933 w 4162589"/>
                <a:gd name="connsiteY3-158" fmla="*/ 380492 h 1521969"/>
                <a:gd name="connsiteX4-159" fmla="*/ 3776408 w 4162589"/>
                <a:gd name="connsiteY4-160" fmla="*/ 712469 h 1521969"/>
                <a:gd name="connsiteX5-161" fmla="*/ 3762466 w 4162589"/>
                <a:gd name="connsiteY5-162" fmla="*/ 1072449 h 1521969"/>
                <a:gd name="connsiteX6-163" fmla="*/ 3871616 w 4162589"/>
                <a:gd name="connsiteY6-164" fmla="*/ 1358281 h 1521969"/>
                <a:gd name="connsiteX7-165" fmla="*/ 209213 w 4162589"/>
                <a:gd name="connsiteY7-166" fmla="*/ 1358281 h 1521969"/>
                <a:gd name="connsiteX8-167" fmla="*/ 535933 w 4162589"/>
                <a:gd name="connsiteY8-168" fmla="*/ 1005732 h 1521969"/>
                <a:gd name="connsiteX9-169" fmla="*/ 539078 w 4162589"/>
                <a:gd name="connsiteY9-170" fmla="*/ 996141 h 1521969"/>
                <a:gd name="connsiteX10-171" fmla="*/ 685549 w 4162589"/>
                <a:gd name="connsiteY10-172" fmla="*/ 473673 h 1521969"/>
                <a:gd name="connsiteX11-173" fmla="*/ 1398098 w 4162589"/>
                <a:gd name="connsiteY11-174" fmla="*/ 354310 h 1521969"/>
                <a:gd name="connsiteX12-175" fmla="*/ 2116513 w 4162589"/>
                <a:gd name="connsiteY12-176" fmla="*/ 230396 h 1521969"/>
                <a:gd name="connsiteX13-177" fmla="*/ 2396449 w 4162589"/>
                <a:gd name="connsiteY13-178" fmla="*/ 4131 h 1521969"/>
                <a:gd name="connsiteX14-179" fmla="*/ 2446199 w 4162589"/>
                <a:gd name="connsiteY14-180" fmla="*/ 9 h 1521969"/>
                <a:gd name="connsiteX0-181" fmla="*/ 2446199 w 4168218"/>
                <a:gd name="connsiteY0-182" fmla="*/ 9 h 1561326"/>
                <a:gd name="connsiteX1-183" fmla="*/ 2743628 w 4168218"/>
                <a:gd name="connsiteY1-184" fmla="*/ 163818 h 1561326"/>
                <a:gd name="connsiteX2-185" fmla="*/ 3222231 w 4168218"/>
                <a:gd name="connsiteY2-186" fmla="*/ 38434 h 1561326"/>
                <a:gd name="connsiteX3-187" fmla="*/ 3464933 w 4168218"/>
                <a:gd name="connsiteY3-188" fmla="*/ 380492 h 1561326"/>
                <a:gd name="connsiteX4-189" fmla="*/ 3776408 w 4168218"/>
                <a:gd name="connsiteY4-190" fmla="*/ 712469 h 1561326"/>
                <a:gd name="connsiteX5-191" fmla="*/ 3762466 w 4168218"/>
                <a:gd name="connsiteY5-192" fmla="*/ 1072449 h 1561326"/>
                <a:gd name="connsiteX6-193" fmla="*/ 3871616 w 4168218"/>
                <a:gd name="connsiteY6-194" fmla="*/ 1358281 h 1561326"/>
                <a:gd name="connsiteX7-195" fmla="*/ 209213 w 4168218"/>
                <a:gd name="connsiteY7-196" fmla="*/ 1358281 h 1561326"/>
                <a:gd name="connsiteX8-197" fmla="*/ 535933 w 4168218"/>
                <a:gd name="connsiteY8-198" fmla="*/ 1005732 h 1561326"/>
                <a:gd name="connsiteX9-199" fmla="*/ 539078 w 4168218"/>
                <a:gd name="connsiteY9-200" fmla="*/ 996141 h 1561326"/>
                <a:gd name="connsiteX10-201" fmla="*/ 685549 w 4168218"/>
                <a:gd name="connsiteY10-202" fmla="*/ 473673 h 1561326"/>
                <a:gd name="connsiteX11-203" fmla="*/ 1398098 w 4168218"/>
                <a:gd name="connsiteY11-204" fmla="*/ 354310 h 1561326"/>
                <a:gd name="connsiteX12-205" fmla="*/ 2116513 w 4168218"/>
                <a:gd name="connsiteY12-206" fmla="*/ 230396 h 1561326"/>
                <a:gd name="connsiteX13-207" fmla="*/ 2396449 w 4168218"/>
                <a:gd name="connsiteY13-208" fmla="*/ 4131 h 1561326"/>
                <a:gd name="connsiteX14-209" fmla="*/ 2446199 w 4168218"/>
                <a:gd name="connsiteY14-210" fmla="*/ 9 h 15613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4168218" h="1561326">
                  <a:moveTo>
                    <a:pt x="2446199" y="9"/>
                  </a:moveTo>
                  <a:cubicBezTo>
                    <a:pt x="2561798" y="-832"/>
                    <a:pt x="2672369" y="59008"/>
                    <a:pt x="2743628" y="163818"/>
                  </a:cubicBezTo>
                  <a:cubicBezTo>
                    <a:pt x="2861111" y="8821"/>
                    <a:pt x="3055443" y="-42075"/>
                    <a:pt x="3222231" y="38434"/>
                  </a:cubicBezTo>
                  <a:cubicBezTo>
                    <a:pt x="3349320" y="99761"/>
                    <a:pt x="3440450" y="228156"/>
                    <a:pt x="3464933" y="380492"/>
                  </a:cubicBezTo>
                  <a:cubicBezTo>
                    <a:pt x="3611829" y="425437"/>
                    <a:pt x="3728802" y="550051"/>
                    <a:pt x="3776408" y="712469"/>
                  </a:cubicBezTo>
                  <a:cubicBezTo>
                    <a:pt x="3811006" y="830362"/>
                    <a:pt x="3806076" y="958407"/>
                    <a:pt x="3762466" y="1072449"/>
                  </a:cubicBezTo>
                  <a:cubicBezTo>
                    <a:pt x="3820491" y="1157106"/>
                    <a:pt x="4571717" y="1205881"/>
                    <a:pt x="3871616" y="1358281"/>
                  </a:cubicBezTo>
                  <a:cubicBezTo>
                    <a:pt x="3171515" y="1510681"/>
                    <a:pt x="807714" y="1726581"/>
                    <a:pt x="209213" y="1358281"/>
                  </a:cubicBezTo>
                  <a:cubicBezTo>
                    <a:pt x="-389288" y="989981"/>
                    <a:pt x="480956" y="1066089"/>
                    <a:pt x="535933" y="1005732"/>
                  </a:cubicBezTo>
                  <a:cubicBezTo>
                    <a:pt x="536953" y="1002512"/>
                    <a:pt x="538058" y="999361"/>
                    <a:pt x="539078" y="996141"/>
                  </a:cubicBezTo>
                  <a:cubicBezTo>
                    <a:pt x="516040" y="806210"/>
                    <a:pt x="569766" y="614668"/>
                    <a:pt x="685549" y="473673"/>
                  </a:cubicBezTo>
                  <a:cubicBezTo>
                    <a:pt x="868490" y="250978"/>
                    <a:pt x="1165088" y="201343"/>
                    <a:pt x="1398098" y="354310"/>
                  </a:cubicBezTo>
                  <a:cubicBezTo>
                    <a:pt x="1540319" y="53766"/>
                    <a:pt x="1900419" y="-8331"/>
                    <a:pt x="2116513" y="230396"/>
                  </a:cubicBezTo>
                  <a:cubicBezTo>
                    <a:pt x="2171004" y="107952"/>
                    <a:pt x="2275651" y="23313"/>
                    <a:pt x="2396449" y="4131"/>
                  </a:cubicBezTo>
                  <a:cubicBezTo>
                    <a:pt x="2413069" y="1488"/>
                    <a:pt x="2429685" y="129"/>
                    <a:pt x="2446199" y="9"/>
                  </a:cubicBezTo>
                  <a:close/>
                </a:path>
              </a:pathLst>
            </a:custGeom>
            <a:gradFill flip="none" rotWithShape="1">
              <a:gsLst>
                <a:gs pos="47000">
                  <a:srgbClr val="FF4BCC"/>
                </a:gs>
                <a:gs pos="0">
                  <a:srgbClr val="E900A8">
                    <a:shade val="67500"/>
                    <a:satMod val="115000"/>
                  </a:srgbClr>
                </a:gs>
                <a:gs pos="100000">
                  <a:srgbClr val="FF4BCC"/>
                </a:gs>
              </a:gsLst>
              <a:lin ang="162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>
            <a:off x="5834033" y="3170151"/>
            <a:ext cx="356253" cy="356253"/>
          </a:xfrm>
          <a:prstGeom prst="ellips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 w="762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283491" y="3613584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  <a:ln w="762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27784" y="3429000"/>
            <a:ext cx="216024" cy="216024"/>
          </a:xfrm>
          <a:prstGeom prst="ellipse">
            <a:avLst/>
          </a:prstGeom>
          <a:gradFill flip="none" rotWithShape="1">
            <a:gsLst>
              <a:gs pos="47000">
                <a:srgbClr val="FF4BCC"/>
              </a:gs>
              <a:gs pos="0">
                <a:srgbClr val="E900A8">
                  <a:shade val="67500"/>
                  <a:satMod val="115000"/>
                </a:srgbClr>
              </a:gs>
              <a:gs pos="100000">
                <a:srgbClr val="FF4BCC"/>
              </a:gs>
            </a:gsLst>
            <a:lin ang="16200000" scaled="1"/>
            <a:tileRect/>
          </a:gradFill>
          <a:ln w="762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3004940" y="2780928"/>
            <a:ext cx="414932" cy="414932"/>
          </a:xfrm>
          <a:prstGeom prst="ellipse">
            <a:avLst/>
          </a:prstGeom>
          <a:gradFill flip="none" rotWithShape="1">
            <a:gsLst>
              <a:gs pos="47000">
                <a:srgbClr val="FF4BCC"/>
              </a:gs>
              <a:gs pos="0">
                <a:srgbClr val="E900A8">
                  <a:shade val="67500"/>
                  <a:satMod val="115000"/>
                </a:srgbClr>
              </a:gs>
              <a:gs pos="100000">
                <a:srgbClr val="FF4BCC"/>
              </a:gs>
            </a:gsLst>
            <a:lin ang="16200000" scaled="1"/>
            <a:tileRect/>
          </a:gradFill>
          <a:ln w="762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60103" y="1871709"/>
            <a:ext cx="2087871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教学资料类</a:t>
            </a: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63352" y="2338231"/>
            <a:ext cx="1586963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教研成果类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59833" y="4760569"/>
            <a:ext cx="3312367" cy="1290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优秀的教研组团队要有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较强的成果与课程意识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，重视及时整理研究成果形成校本研修课程，通过后来者的学习传承，促进学校教学传统的形成。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9055" y="67945"/>
            <a:ext cx="30245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6.</a:t>
            </a: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物化成果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9215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5842" name="Rectangle 6"/>
          <p:cNvSpPr>
            <a:spLocks noChangeArrowheads="1"/>
          </p:cNvSpPr>
          <p:nvPr/>
        </p:nvSpPr>
        <p:spPr bwMode="auto">
          <a:xfrm>
            <a:off x="6350" y="5403850"/>
            <a:ext cx="6948488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51044-8E4F-4CA8-A3F3-1F2865D68CC6}" type="slidenum">
              <a:rPr lang="zh-CN" altLang="en-US"/>
            </a:fld>
            <a:endParaRPr lang="zh-CN" altLang="en-US"/>
          </a:p>
        </p:txBody>
      </p:sp>
      <p:sp>
        <p:nvSpPr>
          <p:cNvPr id="35844" name="Line 5"/>
          <p:cNvSpPr>
            <a:spLocks noChangeShapeType="1"/>
          </p:cNvSpPr>
          <p:nvPr/>
        </p:nvSpPr>
        <p:spPr bwMode="auto">
          <a:xfrm>
            <a:off x="0" y="1708150"/>
            <a:ext cx="56515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4572000" y="1898650"/>
            <a:ext cx="3759200" cy="20907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谢谢各位</a:t>
            </a:r>
            <a:br>
              <a:rPr lang="zh-CN" alt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欢迎批评！</a:t>
            </a:r>
            <a:endParaRPr lang="zh-CN" altLang="en-US" sz="4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846" name="Text Box 9"/>
          <p:cNvSpPr txBox="1">
            <a:spLocks noChangeArrowheads="1"/>
          </p:cNvSpPr>
          <p:nvPr/>
        </p:nvSpPr>
        <p:spPr bwMode="auto">
          <a:xfrm>
            <a:off x="642938" y="1136650"/>
            <a:ext cx="431958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>
                <a:latin typeface="Arial Rounded MT Bold" panose="020F0704030504030204"/>
              </a:rPr>
              <a:t>the end</a:t>
            </a:r>
            <a:endParaRPr lang="en-US" altLang="zh-CN" sz="2800" b="1" i="1">
              <a:latin typeface="Arial Rounded MT Bold" panose="020F0704030504030204"/>
            </a:endParaRPr>
          </a:p>
        </p:txBody>
      </p:sp>
      <p:pic>
        <p:nvPicPr>
          <p:cNvPr id="11" name="Picture 6" descr="有效教研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28688" y="1785938"/>
            <a:ext cx="2643187" cy="3435350"/>
          </a:xfrm>
          <a:prstGeom prst="rect">
            <a:avLst/>
          </a:prstGeom>
          <a:noFill/>
          <a:ln w="9525">
            <a:solidFill>
              <a:srgbClr val="9933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"/>
          <p:cNvSpPr/>
          <p:nvPr/>
        </p:nvSpPr>
        <p:spPr>
          <a:xfrm rot="19673873">
            <a:off x="56074" y="1183620"/>
            <a:ext cx="5810428" cy="2480568"/>
          </a:xfrm>
          <a:custGeom>
            <a:avLst/>
            <a:gdLst/>
            <a:ahLst/>
            <a:cxnLst/>
            <a:rect l="l" t="t" r="r" b="b"/>
            <a:pathLst>
              <a:path w="7590151" h="3240360">
                <a:moveTo>
                  <a:pt x="1620180" y="0"/>
                </a:moveTo>
                <a:cubicBezTo>
                  <a:pt x="2278948" y="0"/>
                  <a:pt x="2845888" y="393168"/>
                  <a:pt x="3097941" y="958193"/>
                </a:cubicBezTo>
                <a:lnTo>
                  <a:pt x="3098072" y="958193"/>
                </a:lnTo>
                <a:cubicBezTo>
                  <a:pt x="3396017" y="1214402"/>
                  <a:pt x="3933309" y="1384501"/>
                  <a:pt x="4546440" y="1384501"/>
                </a:cubicBezTo>
                <a:cubicBezTo>
                  <a:pt x="5102087" y="1384501"/>
                  <a:pt x="5595448" y="1244803"/>
                  <a:pt x="5903768" y="1026403"/>
                </a:cubicBezTo>
                <a:cubicBezTo>
                  <a:pt x="6082157" y="862178"/>
                  <a:pt x="6320464" y="762555"/>
                  <a:pt x="6582039" y="762555"/>
                </a:cubicBezTo>
                <a:cubicBezTo>
                  <a:pt x="7138804" y="762555"/>
                  <a:pt x="7590151" y="1213902"/>
                  <a:pt x="7590151" y="1770667"/>
                </a:cubicBezTo>
                <a:cubicBezTo>
                  <a:pt x="7590151" y="2327432"/>
                  <a:pt x="7138804" y="2778779"/>
                  <a:pt x="6582039" y="2778779"/>
                </a:cubicBezTo>
                <a:cubicBezTo>
                  <a:pt x="6378610" y="2778779"/>
                  <a:pt x="6189255" y="2718524"/>
                  <a:pt x="6031180" y="2614377"/>
                </a:cubicBezTo>
                <a:lnTo>
                  <a:pt x="6025214" y="2614377"/>
                </a:lnTo>
                <a:lnTo>
                  <a:pt x="6018143" y="2606422"/>
                </a:lnTo>
                <a:cubicBezTo>
                  <a:pt x="5945686" y="2557456"/>
                  <a:pt x="5879947" y="2499306"/>
                  <a:pt x="5823306" y="2433018"/>
                </a:cubicBezTo>
                <a:cubicBezTo>
                  <a:pt x="5515437" y="2211718"/>
                  <a:pt x="5018750" y="2069853"/>
                  <a:pt x="4458811" y="2069853"/>
                </a:cubicBezTo>
                <a:cubicBezTo>
                  <a:pt x="3782126" y="2069853"/>
                  <a:pt x="3197817" y="2277043"/>
                  <a:pt x="2925134" y="2577557"/>
                </a:cubicBezTo>
                <a:cubicBezTo>
                  <a:pt x="2631694" y="2979912"/>
                  <a:pt x="2156352" y="3240360"/>
                  <a:pt x="1620180" y="3240360"/>
                </a:cubicBezTo>
                <a:cubicBezTo>
                  <a:pt x="725379" y="3240360"/>
                  <a:pt x="0" y="2514981"/>
                  <a:pt x="0" y="1620180"/>
                </a:cubicBezTo>
                <a:cubicBezTo>
                  <a:pt x="0" y="725379"/>
                  <a:pt x="725379" y="0"/>
                  <a:pt x="1620180" y="0"/>
                </a:cubicBezTo>
                <a:close/>
              </a:path>
            </a:pathLst>
          </a:custGeom>
          <a:solidFill>
            <a:srgbClr val="3D2B23"/>
          </a:solidFill>
          <a:ln w="25400" cap="flat" cmpd="sng" algn="ctr">
            <a:noFill/>
            <a:prstDash val="solid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" name="矩形 2"/>
          <p:cNvSpPr/>
          <p:nvPr/>
        </p:nvSpPr>
        <p:spPr>
          <a:xfrm>
            <a:off x="273740" y="2087633"/>
            <a:ext cx="5810428" cy="2480568"/>
          </a:xfrm>
          <a:custGeom>
            <a:avLst/>
            <a:gdLst/>
            <a:ahLst/>
            <a:cxnLst/>
            <a:rect l="l" t="t" r="r" b="b"/>
            <a:pathLst>
              <a:path w="7590151" h="3240360">
                <a:moveTo>
                  <a:pt x="1620180" y="0"/>
                </a:moveTo>
                <a:cubicBezTo>
                  <a:pt x="2278948" y="0"/>
                  <a:pt x="2845888" y="393168"/>
                  <a:pt x="3097941" y="958193"/>
                </a:cubicBezTo>
                <a:lnTo>
                  <a:pt x="3098072" y="958193"/>
                </a:lnTo>
                <a:cubicBezTo>
                  <a:pt x="3396017" y="1214402"/>
                  <a:pt x="3933309" y="1384501"/>
                  <a:pt x="4546440" y="1384501"/>
                </a:cubicBezTo>
                <a:cubicBezTo>
                  <a:pt x="5102087" y="1384501"/>
                  <a:pt x="5595448" y="1244803"/>
                  <a:pt x="5903768" y="1026403"/>
                </a:cubicBezTo>
                <a:cubicBezTo>
                  <a:pt x="6082157" y="862178"/>
                  <a:pt x="6320464" y="762555"/>
                  <a:pt x="6582039" y="762555"/>
                </a:cubicBezTo>
                <a:cubicBezTo>
                  <a:pt x="7138804" y="762555"/>
                  <a:pt x="7590151" y="1213902"/>
                  <a:pt x="7590151" y="1770667"/>
                </a:cubicBezTo>
                <a:cubicBezTo>
                  <a:pt x="7590151" y="2327432"/>
                  <a:pt x="7138804" y="2778779"/>
                  <a:pt x="6582039" y="2778779"/>
                </a:cubicBezTo>
                <a:cubicBezTo>
                  <a:pt x="6378610" y="2778779"/>
                  <a:pt x="6189255" y="2718524"/>
                  <a:pt x="6031180" y="2614377"/>
                </a:cubicBezTo>
                <a:lnTo>
                  <a:pt x="6025214" y="2614377"/>
                </a:lnTo>
                <a:lnTo>
                  <a:pt x="6018143" y="2606422"/>
                </a:lnTo>
                <a:cubicBezTo>
                  <a:pt x="5945686" y="2557456"/>
                  <a:pt x="5879947" y="2499306"/>
                  <a:pt x="5823306" y="2433018"/>
                </a:cubicBezTo>
                <a:cubicBezTo>
                  <a:pt x="5515437" y="2211718"/>
                  <a:pt x="5018750" y="2069853"/>
                  <a:pt x="4458811" y="2069853"/>
                </a:cubicBezTo>
                <a:cubicBezTo>
                  <a:pt x="3782126" y="2069853"/>
                  <a:pt x="3197817" y="2277043"/>
                  <a:pt x="2925134" y="2577557"/>
                </a:cubicBezTo>
                <a:cubicBezTo>
                  <a:pt x="2631694" y="2979912"/>
                  <a:pt x="2156352" y="3240360"/>
                  <a:pt x="1620180" y="3240360"/>
                </a:cubicBezTo>
                <a:cubicBezTo>
                  <a:pt x="725379" y="3240360"/>
                  <a:pt x="0" y="2514981"/>
                  <a:pt x="0" y="1620180"/>
                </a:cubicBezTo>
                <a:cubicBezTo>
                  <a:pt x="0" y="725379"/>
                  <a:pt x="725379" y="0"/>
                  <a:pt x="1620180" y="0"/>
                </a:cubicBezTo>
                <a:close/>
              </a:path>
            </a:pathLst>
          </a:custGeom>
          <a:solidFill>
            <a:srgbClr val="3D2B23"/>
          </a:solidFill>
          <a:ln w="25400" cap="flat" cmpd="sng" algn="ctr">
            <a:noFill/>
            <a:prstDash val="solid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386425" y="2193004"/>
            <a:ext cx="2260073" cy="2260072"/>
          </a:xfrm>
          <a:prstGeom prst="ellipse">
            <a:avLst/>
          </a:prstGeom>
          <a:gradFill flip="none" rotWithShape="1">
            <a:gsLst>
              <a:gs pos="0">
                <a:srgbClr val="D42A7F">
                  <a:shade val="30000"/>
                  <a:satMod val="115000"/>
                </a:srgbClr>
              </a:gs>
              <a:gs pos="46000">
                <a:srgbClr val="D42A7F">
                  <a:shade val="67500"/>
                  <a:satMod val="115000"/>
                </a:srgbClr>
              </a:gs>
              <a:gs pos="100000">
                <a:srgbClr val="E9519D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4699304" y="2795484"/>
            <a:ext cx="1267845" cy="1267845"/>
          </a:xfrm>
          <a:prstGeom prst="ellipse">
            <a:avLst/>
          </a:prstGeom>
          <a:gradFill flip="none" rotWithShape="1">
            <a:gsLst>
              <a:gs pos="92000">
                <a:srgbClr val="E11D3E"/>
              </a:gs>
              <a:gs pos="0">
                <a:srgbClr val="FB9D3F"/>
              </a:gs>
              <a:gs pos="100000">
                <a:srgbClr val="E9519D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4752550" y="2843216"/>
            <a:ext cx="1170114" cy="1170114"/>
          </a:xfrm>
          <a:prstGeom prst="ellips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" name="椭圆 10"/>
          <p:cNvSpPr/>
          <p:nvPr/>
        </p:nvSpPr>
        <p:spPr>
          <a:xfrm rot="18869015">
            <a:off x="4491986" y="2898546"/>
            <a:ext cx="1267845" cy="633923"/>
          </a:xfrm>
          <a:custGeom>
            <a:avLst/>
            <a:gdLst/>
            <a:ahLst/>
            <a:cxnLst/>
            <a:rect l="l" t="t" r="r" b="b"/>
            <a:pathLst>
              <a:path w="1656184" h="828092">
                <a:moveTo>
                  <a:pt x="828092" y="0"/>
                </a:moveTo>
                <a:cubicBezTo>
                  <a:pt x="1285435" y="0"/>
                  <a:pt x="1656184" y="370749"/>
                  <a:pt x="1656184" y="828092"/>
                </a:cubicBezTo>
                <a:lnTo>
                  <a:pt x="0" y="828092"/>
                </a:lnTo>
                <a:cubicBezTo>
                  <a:pt x="0" y="370749"/>
                  <a:pt x="370749" y="0"/>
                  <a:pt x="828092" y="0"/>
                </a:cubicBez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alpha val="25000"/>
                </a:sysClr>
              </a:gs>
              <a:gs pos="100000">
                <a:sysClr val="window" lastClr="FFFFFF">
                  <a:shade val="100000"/>
                  <a:satMod val="115000"/>
                  <a:alpha val="0"/>
                </a:sys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31080" y="3227070"/>
            <a:ext cx="131572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kumimoji="0" lang="zh-CN" altLang="en-US" sz="3600" i="0" u="none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理想</a:t>
            </a:r>
            <a:endParaRPr kumimoji="0" lang="zh-CN" altLang="en-US" sz="3600" i="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32" name="矩形 2"/>
          <p:cNvSpPr/>
          <p:nvPr/>
        </p:nvSpPr>
        <p:spPr>
          <a:xfrm rot="2057048">
            <a:off x="85128" y="3042347"/>
            <a:ext cx="5810428" cy="2480568"/>
          </a:xfrm>
          <a:custGeom>
            <a:avLst/>
            <a:gdLst/>
            <a:ahLst/>
            <a:cxnLst/>
            <a:rect l="l" t="t" r="r" b="b"/>
            <a:pathLst>
              <a:path w="7590151" h="3240360">
                <a:moveTo>
                  <a:pt x="1620180" y="0"/>
                </a:moveTo>
                <a:cubicBezTo>
                  <a:pt x="2278948" y="0"/>
                  <a:pt x="2845888" y="393168"/>
                  <a:pt x="3097941" y="958193"/>
                </a:cubicBezTo>
                <a:lnTo>
                  <a:pt x="3098072" y="958193"/>
                </a:lnTo>
                <a:cubicBezTo>
                  <a:pt x="3396017" y="1214402"/>
                  <a:pt x="3933309" y="1384501"/>
                  <a:pt x="4546440" y="1384501"/>
                </a:cubicBezTo>
                <a:cubicBezTo>
                  <a:pt x="5102087" y="1384501"/>
                  <a:pt x="5595448" y="1244803"/>
                  <a:pt x="5903768" y="1026403"/>
                </a:cubicBezTo>
                <a:cubicBezTo>
                  <a:pt x="6082157" y="862178"/>
                  <a:pt x="6320464" y="762555"/>
                  <a:pt x="6582039" y="762555"/>
                </a:cubicBezTo>
                <a:cubicBezTo>
                  <a:pt x="7138804" y="762555"/>
                  <a:pt x="7590151" y="1213902"/>
                  <a:pt x="7590151" y="1770667"/>
                </a:cubicBezTo>
                <a:cubicBezTo>
                  <a:pt x="7590151" y="2327432"/>
                  <a:pt x="7138804" y="2778779"/>
                  <a:pt x="6582039" y="2778779"/>
                </a:cubicBezTo>
                <a:cubicBezTo>
                  <a:pt x="6378610" y="2778779"/>
                  <a:pt x="6189255" y="2718524"/>
                  <a:pt x="6031180" y="2614377"/>
                </a:cubicBezTo>
                <a:lnTo>
                  <a:pt x="6025214" y="2614377"/>
                </a:lnTo>
                <a:lnTo>
                  <a:pt x="6018143" y="2606422"/>
                </a:lnTo>
                <a:cubicBezTo>
                  <a:pt x="5945686" y="2557456"/>
                  <a:pt x="5879947" y="2499306"/>
                  <a:pt x="5823306" y="2433018"/>
                </a:cubicBezTo>
                <a:cubicBezTo>
                  <a:pt x="5515437" y="2211718"/>
                  <a:pt x="5018750" y="2069853"/>
                  <a:pt x="4458811" y="2069853"/>
                </a:cubicBezTo>
                <a:cubicBezTo>
                  <a:pt x="3782126" y="2069853"/>
                  <a:pt x="3197817" y="2277043"/>
                  <a:pt x="2925134" y="2577557"/>
                </a:cubicBezTo>
                <a:cubicBezTo>
                  <a:pt x="2631694" y="2979912"/>
                  <a:pt x="2156352" y="3240360"/>
                  <a:pt x="1620180" y="3240360"/>
                </a:cubicBezTo>
                <a:cubicBezTo>
                  <a:pt x="725379" y="3240360"/>
                  <a:pt x="0" y="2514981"/>
                  <a:pt x="0" y="1620180"/>
                </a:cubicBezTo>
                <a:cubicBezTo>
                  <a:pt x="0" y="725379"/>
                  <a:pt x="725379" y="0"/>
                  <a:pt x="1620180" y="0"/>
                </a:cubicBezTo>
                <a:close/>
              </a:path>
            </a:pathLst>
          </a:custGeom>
          <a:solidFill>
            <a:srgbClr val="3D2B23"/>
          </a:solidFill>
          <a:ln w="25400" cap="flat" cmpd="sng" algn="ctr">
            <a:noFill/>
            <a:prstDash val="solid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4214227" y="738088"/>
            <a:ext cx="1267845" cy="1267845"/>
          </a:xfrm>
          <a:prstGeom prst="ellipse">
            <a:avLst/>
          </a:prstGeom>
          <a:gradFill flip="none" rotWithShape="1">
            <a:gsLst>
              <a:gs pos="92000">
                <a:srgbClr val="E11D3E"/>
              </a:gs>
              <a:gs pos="0">
                <a:srgbClr val="FB9D3F"/>
              </a:gs>
              <a:gs pos="100000">
                <a:srgbClr val="E9519D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267473" y="785820"/>
            <a:ext cx="1170114" cy="1170114"/>
          </a:xfrm>
          <a:prstGeom prst="ellips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椭圆 10"/>
          <p:cNvSpPr/>
          <p:nvPr/>
        </p:nvSpPr>
        <p:spPr>
          <a:xfrm rot="18869015">
            <a:off x="4026657" y="852231"/>
            <a:ext cx="1267845" cy="633923"/>
          </a:xfrm>
          <a:custGeom>
            <a:avLst/>
            <a:gdLst/>
            <a:ahLst/>
            <a:cxnLst/>
            <a:rect l="l" t="t" r="r" b="b"/>
            <a:pathLst>
              <a:path w="1656184" h="828092">
                <a:moveTo>
                  <a:pt x="828092" y="0"/>
                </a:moveTo>
                <a:cubicBezTo>
                  <a:pt x="1285435" y="0"/>
                  <a:pt x="1656184" y="370749"/>
                  <a:pt x="1656184" y="828092"/>
                </a:cubicBezTo>
                <a:lnTo>
                  <a:pt x="0" y="828092"/>
                </a:lnTo>
                <a:cubicBezTo>
                  <a:pt x="0" y="370749"/>
                  <a:pt x="370749" y="0"/>
                  <a:pt x="828092" y="0"/>
                </a:cubicBez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alpha val="25000"/>
                </a:sysClr>
              </a:gs>
              <a:gs pos="100000">
                <a:sysClr val="window" lastClr="FFFFFF">
                  <a:shade val="100000"/>
                  <a:satMod val="115000"/>
                  <a:alpha val="0"/>
                </a:sys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93235" y="1189355"/>
            <a:ext cx="150304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kumimoji="0" lang="zh-CN" altLang="en-US" sz="3600" i="0" u="none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现状</a:t>
            </a:r>
            <a:endParaRPr kumimoji="0" lang="zh-CN" altLang="en-US" sz="3600" i="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4088573" y="4969467"/>
            <a:ext cx="1267845" cy="1267845"/>
          </a:xfrm>
          <a:prstGeom prst="ellipse">
            <a:avLst/>
          </a:prstGeom>
          <a:gradFill flip="none" rotWithShape="1">
            <a:gsLst>
              <a:gs pos="92000">
                <a:srgbClr val="E11D3E"/>
              </a:gs>
              <a:gs pos="0">
                <a:srgbClr val="FB9D3F"/>
              </a:gs>
              <a:gs pos="100000">
                <a:srgbClr val="E9519D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4141819" y="5017198"/>
            <a:ext cx="1170114" cy="1170114"/>
          </a:xfrm>
          <a:prstGeom prst="ellips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" name="椭圆 10"/>
          <p:cNvSpPr/>
          <p:nvPr/>
        </p:nvSpPr>
        <p:spPr>
          <a:xfrm rot="18869015">
            <a:off x="3881255" y="5072529"/>
            <a:ext cx="1267845" cy="633923"/>
          </a:xfrm>
          <a:custGeom>
            <a:avLst/>
            <a:gdLst/>
            <a:ahLst/>
            <a:cxnLst/>
            <a:rect l="l" t="t" r="r" b="b"/>
            <a:pathLst>
              <a:path w="1656184" h="828092">
                <a:moveTo>
                  <a:pt x="828092" y="0"/>
                </a:moveTo>
                <a:cubicBezTo>
                  <a:pt x="1285435" y="0"/>
                  <a:pt x="1656184" y="370749"/>
                  <a:pt x="1656184" y="828092"/>
                </a:cubicBezTo>
                <a:lnTo>
                  <a:pt x="0" y="828092"/>
                </a:lnTo>
                <a:cubicBezTo>
                  <a:pt x="0" y="370749"/>
                  <a:pt x="370749" y="0"/>
                  <a:pt x="828092" y="0"/>
                </a:cubicBez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alpha val="25000"/>
                </a:sysClr>
              </a:gs>
              <a:gs pos="100000">
                <a:sysClr val="window" lastClr="FFFFFF">
                  <a:shade val="100000"/>
                  <a:satMod val="115000"/>
                  <a:alpha val="0"/>
                </a:sys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45280" y="5401310"/>
            <a:ext cx="143573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kumimoji="0" lang="zh-CN" altLang="en-US" sz="3600" i="0" u="none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对策</a:t>
            </a:r>
            <a:endParaRPr kumimoji="0" lang="zh-CN" altLang="en-US" sz="3600" i="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408490" y="2215817"/>
            <a:ext cx="2208965" cy="2208963"/>
          </a:xfrm>
          <a:prstGeom prst="ellipse">
            <a:avLst/>
          </a:prstGeom>
          <a:gradFill flip="none" rotWithShape="1">
            <a:gsLst>
              <a:gs pos="92000">
                <a:srgbClr val="E11D3E"/>
              </a:gs>
              <a:gs pos="0">
                <a:srgbClr val="FB9D3F"/>
              </a:gs>
              <a:gs pos="100000">
                <a:srgbClr val="E9519D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501259" y="2298979"/>
            <a:ext cx="2038686" cy="2038686"/>
          </a:xfrm>
          <a:prstGeom prst="ellips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3" name="椭圆 10"/>
          <p:cNvSpPr/>
          <p:nvPr/>
        </p:nvSpPr>
        <p:spPr>
          <a:xfrm rot="18869015">
            <a:off x="47278" y="2395380"/>
            <a:ext cx="2208963" cy="1104482"/>
          </a:xfrm>
          <a:custGeom>
            <a:avLst/>
            <a:gdLst/>
            <a:ahLst/>
            <a:cxnLst/>
            <a:rect l="l" t="t" r="r" b="b"/>
            <a:pathLst>
              <a:path w="1656184" h="828092">
                <a:moveTo>
                  <a:pt x="828092" y="0"/>
                </a:moveTo>
                <a:cubicBezTo>
                  <a:pt x="1285435" y="0"/>
                  <a:pt x="1656184" y="370749"/>
                  <a:pt x="1656184" y="828092"/>
                </a:cubicBezTo>
                <a:lnTo>
                  <a:pt x="0" y="828092"/>
                </a:lnTo>
                <a:cubicBezTo>
                  <a:pt x="0" y="370749"/>
                  <a:pt x="370749" y="0"/>
                  <a:pt x="828092" y="0"/>
                </a:cubicBez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alpha val="25000"/>
                </a:sysClr>
              </a:gs>
              <a:gs pos="100000">
                <a:sysClr val="window" lastClr="FFFFFF">
                  <a:shade val="100000"/>
                  <a:satMod val="115000"/>
                  <a:alpha val="0"/>
                </a:sys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46789" y="2707403"/>
            <a:ext cx="1379963" cy="1419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000" ker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目录</a:t>
            </a:r>
            <a:endParaRPr kumimoji="0" lang="zh-CN" altLang="en-US" sz="5400" b="0" i="0" u="none" strike="noStrike" kern="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23890" y="890905"/>
            <a:ext cx="2908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</a:t>
            </a: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现实状态：四多四少</a:t>
            </a:r>
            <a:endParaRPr kumimoji="0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</a:t>
            </a: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问题诊断：</a:t>
            </a: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四不</a:t>
            </a:r>
            <a:endParaRPr kumimoji="0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</a:t>
            </a: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归因剖析：三层面</a:t>
            </a:r>
            <a:endParaRPr kumimoji="0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46800" y="3183255"/>
            <a:ext cx="27108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形成学科教学共同体</a:t>
            </a:r>
            <a:endParaRPr kumimoji="0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82388" y="5514925"/>
            <a:ext cx="257228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下一局六子棋</a:t>
            </a: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</a:t>
            </a: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45"/>
          <p:cNvSpPr/>
          <p:nvPr/>
        </p:nvSpPr>
        <p:spPr>
          <a:xfrm>
            <a:off x="3610844" y="4019214"/>
            <a:ext cx="4608512" cy="720080"/>
          </a:xfrm>
          <a:prstGeom prst="rect">
            <a:avLst/>
          </a:prstGeom>
          <a:gradFill flip="none" rotWithShape="1">
            <a:gsLst>
              <a:gs pos="0">
                <a:srgbClr val="9B4767"/>
              </a:gs>
              <a:gs pos="5000">
                <a:srgbClr val="76364E"/>
              </a:gs>
              <a:gs pos="11000">
                <a:srgbClr val="AE5074"/>
              </a:gs>
              <a:gs pos="100000">
                <a:srgbClr val="AE5074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3610844" y="3249891"/>
            <a:ext cx="4608512" cy="720080"/>
          </a:xfrm>
          <a:prstGeom prst="rect">
            <a:avLst/>
          </a:prstGeom>
          <a:gradFill flip="none" rotWithShape="1">
            <a:gsLst>
              <a:gs pos="0">
                <a:srgbClr val="D34D80"/>
              </a:gs>
              <a:gs pos="5000">
                <a:srgbClr val="CD336E"/>
              </a:gs>
              <a:gs pos="10000">
                <a:srgbClr val="E565B1"/>
              </a:gs>
              <a:gs pos="100000">
                <a:srgbClr val="E565B1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610844" y="2482909"/>
            <a:ext cx="4608512" cy="720080"/>
          </a:xfrm>
          <a:prstGeom prst="rect">
            <a:avLst/>
          </a:prstGeom>
          <a:gradFill flip="none" rotWithShape="1">
            <a:gsLst>
              <a:gs pos="0">
                <a:srgbClr val="3B5891"/>
              </a:gs>
              <a:gs pos="5000">
                <a:srgbClr val="344D80"/>
              </a:gs>
              <a:gs pos="10000">
                <a:srgbClr val="4A6EB6"/>
              </a:gs>
              <a:gs pos="100000">
                <a:srgbClr val="6785C1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610844" y="1705580"/>
            <a:ext cx="4608512" cy="720080"/>
          </a:xfrm>
          <a:prstGeom prst="rect">
            <a:avLst/>
          </a:prstGeom>
          <a:gradFill flip="none" rotWithShape="1">
            <a:gsLst>
              <a:gs pos="0">
                <a:srgbClr val="4BACC6">
                  <a:shade val="30000"/>
                  <a:satMod val="115000"/>
                </a:srgbClr>
              </a:gs>
              <a:gs pos="5000">
                <a:srgbClr val="2D7A8F"/>
              </a:gs>
              <a:gs pos="10000">
                <a:srgbClr val="40ADCB"/>
              </a:gs>
              <a:gs pos="100000">
                <a:srgbClr val="4BACC6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0" name="矩形 5"/>
          <p:cNvSpPr/>
          <p:nvPr/>
        </p:nvSpPr>
        <p:spPr>
          <a:xfrm>
            <a:off x="429766" y="5057780"/>
            <a:ext cx="3278138" cy="892296"/>
          </a:xfrm>
          <a:custGeom>
            <a:avLst/>
            <a:gdLst>
              <a:gd name="connsiteX0" fmla="*/ 0 w 2376264"/>
              <a:gd name="connsiteY0" fmla="*/ 0 h 792088"/>
              <a:gd name="connsiteX1" fmla="*/ 2376264 w 2376264"/>
              <a:gd name="connsiteY1" fmla="*/ 0 h 792088"/>
              <a:gd name="connsiteX2" fmla="*/ 2376264 w 2376264"/>
              <a:gd name="connsiteY2" fmla="*/ 792088 h 792088"/>
              <a:gd name="connsiteX3" fmla="*/ 0 w 2376264"/>
              <a:gd name="connsiteY3" fmla="*/ 792088 h 792088"/>
              <a:gd name="connsiteX4" fmla="*/ 0 w 2376264"/>
              <a:gd name="connsiteY4" fmla="*/ 0 h 792088"/>
              <a:gd name="connsiteX0-1" fmla="*/ 751562 w 3127826"/>
              <a:gd name="connsiteY0-2" fmla="*/ 0 h 792088"/>
              <a:gd name="connsiteX1-3" fmla="*/ 3127826 w 3127826"/>
              <a:gd name="connsiteY1-4" fmla="*/ 0 h 792088"/>
              <a:gd name="connsiteX2-5" fmla="*/ 3127826 w 3127826"/>
              <a:gd name="connsiteY2-6" fmla="*/ 792088 h 792088"/>
              <a:gd name="connsiteX3-7" fmla="*/ 0 w 3127826"/>
              <a:gd name="connsiteY3-8" fmla="*/ 453885 h 792088"/>
              <a:gd name="connsiteX4-9" fmla="*/ 751562 w 3127826"/>
              <a:gd name="connsiteY4-10" fmla="*/ 0 h 792088"/>
              <a:gd name="connsiteX0-11" fmla="*/ 1039660 w 3415924"/>
              <a:gd name="connsiteY0-12" fmla="*/ 0 h 792088"/>
              <a:gd name="connsiteX1-13" fmla="*/ 3415924 w 3415924"/>
              <a:gd name="connsiteY1-14" fmla="*/ 0 h 792088"/>
              <a:gd name="connsiteX2-15" fmla="*/ 3415924 w 3415924"/>
              <a:gd name="connsiteY2-16" fmla="*/ 792088 h 792088"/>
              <a:gd name="connsiteX3-17" fmla="*/ 0 w 3415924"/>
              <a:gd name="connsiteY3-18" fmla="*/ 666828 h 792088"/>
              <a:gd name="connsiteX4-19" fmla="*/ 1039660 w 3415924"/>
              <a:gd name="connsiteY4-20" fmla="*/ 0 h 792088"/>
              <a:gd name="connsiteX0-21" fmla="*/ 1039660 w 3415924"/>
              <a:gd name="connsiteY0-22" fmla="*/ 0 h 892296"/>
              <a:gd name="connsiteX1-23" fmla="*/ 3415924 w 3415924"/>
              <a:gd name="connsiteY1-24" fmla="*/ 0 h 892296"/>
              <a:gd name="connsiteX2-25" fmla="*/ 2814675 w 3415924"/>
              <a:gd name="connsiteY2-26" fmla="*/ 892296 h 892296"/>
              <a:gd name="connsiteX3-27" fmla="*/ 0 w 3415924"/>
              <a:gd name="connsiteY3-28" fmla="*/ 666828 h 892296"/>
              <a:gd name="connsiteX4-29" fmla="*/ 1039660 w 3415924"/>
              <a:gd name="connsiteY4-30" fmla="*/ 0 h 892296"/>
              <a:gd name="connsiteX0-31" fmla="*/ 1039660 w 3503606"/>
              <a:gd name="connsiteY0-32" fmla="*/ 0 h 892296"/>
              <a:gd name="connsiteX1-33" fmla="*/ 3503606 w 3503606"/>
              <a:gd name="connsiteY1-34" fmla="*/ 313151 h 892296"/>
              <a:gd name="connsiteX2-35" fmla="*/ 2814675 w 3503606"/>
              <a:gd name="connsiteY2-36" fmla="*/ 892296 h 892296"/>
              <a:gd name="connsiteX3-37" fmla="*/ 0 w 3503606"/>
              <a:gd name="connsiteY3-38" fmla="*/ 666828 h 892296"/>
              <a:gd name="connsiteX4-39" fmla="*/ 1039660 w 3503606"/>
              <a:gd name="connsiteY4-40" fmla="*/ 0 h 892296"/>
              <a:gd name="connsiteX0-41" fmla="*/ 1039660 w 3453502"/>
              <a:gd name="connsiteY0-42" fmla="*/ 0 h 892296"/>
              <a:gd name="connsiteX1-43" fmla="*/ 3453502 w 3453502"/>
              <a:gd name="connsiteY1-44" fmla="*/ 375781 h 892296"/>
              <a:gd name="connsiteX2-45" fmla="*/ 2814675 w 3453502"/>
              <a:gd name="connsiteY2-46" fmla="*/ 892296 h 892296"/>
              <a:gd name="connsiteX3-47" fmla="*/ 0 w 3453502"/>
              <a:gd name="connsiteY3-48" fmla="*/ 666828 h 892296"/>
              <a:gd name="connsiteX4-49" fmla="*/ 1039660 w 3453502"/>
              <a:gd name="connsiteY4-50" fmla="*/ 0 h 892296"/>
              <a:gd name="connsiteX0-51" fmla="*/ 814192 w 3228034"/>
              <a:gd name="connsiteY0-52" fmla="*/ 0 h 892296"/>
              <a:gd name="connsiteX1-53" fmla="*/ 3228034 w 3228034"/>
              <a:gd name="connsiteY1-54" fmla="*/ 375781 h 892296"/>
              <a:gd name="connsiteX2-55" fmla="*/ 2589207 w 3228034"/>
              <a:gd name="connsiteY2-56" fmla="*/ 892296 h 892296"/>
              <a:gd name="connsiteX3-57" fmla="*/ 0 w 3228034"/>
              <a:gd name="connsiteY3-58" fmla="*/ 579146 h 892296"/>
              <a:gd name="connsiteX4-59" fmla="*/ 814192 w 3228034"/>
              <a:gd name="connsiteY4-60" fmla="*/ 0 h 892296"/>
              <a:gd name="connsiteX0-61" fmla="*/ 864296 w 3278138"/>
              <a:gd name="connsiteY0-62" fmla="*/ 0 h 892296"/>
              <a:gd name="connsiteX1-63" fmla="*/ 3278138 w 3278138"/>
              <a:gd name="connsiteY1-64" fmla="*/ 375781 h 892296"/>
              <a:gd name="connsiteX2-65" fmla="*/ 2639311 w 3278138"/>
              <a:gd name="connsiteY2-66" fmla="*/ 892296 h 892296"/>
              <a:gd name="connsiteX3-67" fmla="*/ 0 w 3278138"/>
              <a:gd name="connsiteY3-68" fmla="*/ 579146 h 892296"/>
              <a:gd name="connsiteX4-69" fmla="*/ 864296 w 3278138"/>
              <a:gd name="connsiteY4-70" fmla="*/ 0 h 89229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278138" h="892296">
                <a:moveTo>
                  <a:pt x="864296" y="0"/>
                </a:moveTo>
                <a:lnTo>
                  <a:pt x="3278138" y="375781"/>
                </a:lnTo>
                <a:lnTo>
                  <a:pt x="2639311" y="892296"/>
                </a:lnTo>
                <a:lnTo>
                  <a:pt x="0" y="579146"/>
                </a:lnTo>
                <a:lnTo>
                  <a:pt x="864296" y="0"/>
                </a:lnTo>
                <a:close/>
              </a:path>
            </a:pathLst>
          </a:custGeom>
          <a:gradFill flip="none" rotWithShape="1">
            <a:gsLst>
              <a:gs pos="0">
                <a:sysClr val="windowText" lastClr="000000">
                  <a:lumMod val="75000"/>
                  <a:lumOff val="25000"/>
                  <a:shade val="30000"/>
                  <a:satMod val="115000"/>
                  <a:alpha val="29000"/>
                </a:sysClr>
              </a:gs>
              <a:gs pos="100000">
                <a:sysClr val="windowText" lastClr="000000">
                  <a:lumMod val="75000"/>
                  <a:lumOff val="25000"/>
                  <a:shade val="100000"/>
                  <a:satMod val="115000"/>
                  <a:alpha val="0"/>
                </a:sysClr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立方体 50"/>
          <p:cNvSpPr/>
          <p:nvPr/>
        </p:nvSpPr>
        <p:spPr>
          <a:xfrm flipH="1">
            <a:off x="1331640" y="332656"/>
            <a:ext cx="2376264" cy="5112568"/>
          </a:xfrm>
          <a:prstGeom prst="cube">
            <a:avLst>
              <a:gd name="adj" fmla="val 17693"/>
            </a:avLst>
          </a:prstGeom>
          <a:solidFill>
            <a:srgbClr val="E0E0E0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2" name="矩形 4"/>
          <p:cNvSpPr/>
          <p:nvPr/>
        </p:nvSpPr>
        <p:spPr>
          <a:xfrm>
            <a:off x="323528" y="382761"/>
            <a:ext cx="1033164" cy="5283394"/>
          </a:xfrm>
          <a:custGeom>
            <a:avLst/>
            <a:gdLst>
              <a:gd name="connsiteX0" fmla="*/ 0 w 720080"/>
              <a:gd name="connsiteY0" fmla="*/ 0 h 4682144"/>
              <a:gd name="connsiteX1" fmla="*/ 720080 w 720080"/>
              <a:gd name="connsiteY1" fmla="*/ 0 h 4682144"/>
              <a:gd name="connsiteX2" fmla="*/ 720080 w 720080"/>
              <a:gd name="connsiteY2" fmla="*/ 4682144 h 4682144"/>
              <a:gd name="connsiteX3" fmla="*/ 0 w 720080"/>
              <a:gd name="connsiteY3" fmla="*/ 4682144 h 4682144"/>
              <a:gd name="connsiteX4" fmla="*/ 0 w 720080"/>
              <a:gd name="connsiteY4" fmla="*/ 0 h 4682144"/>
              <a:gd name="connsiteX0-1" fmla="*/ 25052 w 720080"/>
              <a:gd name="connsiteY0-2" fmla="*/ 325677 h 4682144"/>
              <a:gd name="connsiteX1-3" fmla="*/ 720080 w 720080"/>
              <a:gd name="connsiteY1-4" fmla="*/ 0 h 4682144"/>
              <a:gd name="connsiteX2-5" fmla="*/ 720080 w 720080"/>
              <a:gd name="connsiteY2-6" fmla="*/ 4682144 h 4682144"/>
              <a:gd name="connsiteX3-7" fmla="*/ 0 w 720080"/>
              <a:gd name="connsiteY3-8" fmla="*/ 4682144 h 4682144"/>
              <a:gd name="connsiteX4-9" fmla="*/ 25052 w 720080"/>
              <a:gd name="connsiteY4-10" fmla="*/ 325677 h 4682144"/>
              <a:gd name="connsiteX0-11" fmla="*/ 0 w 695028"/>
              <a:gd name="connsiteY0-12" fmla="*/ 325677 h 5095503"/>
              <a:gd name="connsiteX1-13" fmla="*/ 695028 w 695028"/>
              <a:gd name="connsiteY1-14" fmla="*/ 0 h 5095503"/>
              <a:gd name="connsiteX2-15" fmla="*/ 695028 w 695028"/>
              <a:gd name="connsiteY2-16" fmla="*/ 4682144 h 5095503"/>
              <a:gd name="connsiteX3-17" fmla="*/ 0 w 695028"/>
              <a:gd name="connsiteY3-18" fmla="*/ 5095503 h 5095503"/>
              <a:gd name="connsiteX4-19" fmla="*/ 0 w 695028"/>
              <a:gd name="connsiteY4-20" fmla="*/ 325677 h 5095503"/>
              <a:gd name="connsiteX0-21" fmla="*/ 0 w 695028"/>
              <a:gd name="connsiteY0-22" fmla="*/ 325677 h 5283394"/>
              <a:gd name="connsiteX1-23" fmla="*/ 695028 w 695028"/>
              <a:gd name="connsiteY1-24" fmla="*/ 0 h 5283394"/>
              <a:gd name="connsiteX2-25" fmla="*/ 695028 w 695028"/>
              <a:gd name="connsiteY2-26" fmla="*/ 4682144 h 5283394"/>
              <a:gd name="connsiteX3-27" fmla="*/ 50559 w 695028"/>
              <a:gd name="connsiteY3-28" fmla="*/ 5283394 h 5283394"/>
              <a:gd name="connsiteX4-29" fmla="*/ 0 w 695028"/>
              <a:gd name="connsiteY4-30" fmla="*/ 325677 h 52833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95028" h="5283394">
                <a:moveTo>
                  <a:pt x="0" y="325677"/>
                </a:moveTo>
                <a:lnTo>
                  <a:pt x="695028" y="0"/>
                </a:lnTo>
                <a:lnTo>
                  <a:pt x="695028" y="4682144"/>
                </a:lnTo>
                <a:lnTo>
                  <a:pt x="50559" y="5283394"/>
                </a:lnTo>
                <a:lnTo>
                  <a:pt x="0" y="325677"/>
                </a:lnTo>
                <a:close/>
              </a:path>
            </a:pathLst>
          </a:custGeom>
          <a:gradFill flip="none" rotWithShape="1">
            <a:gsLst>
              <a:gs pos="0">
                <a:sysClr val="windowText" lastClr="000000">
                  <a:lumMod val="75000"/>
                  <a:lumOff val="25000"/>
                  <a:shade val="30000"/>
                  <a:satMod val="115000"/>
                  <a:alpha val="55000"/>
                </a:sysClr>
              </a:gs>
              <a:gs pos="30000">
                <a:sysClr val="windowText" lastClr="000000">
                  <a:lumMod val="75000"/>
                  <a:lumOff val="25000"/>
                  <a:shade val="100000"/>
                  <a:satMod val="115000"/>
                  <a:alpha val="0"/>
                </a:sys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751162" y="1561564"/>
            <a:ext cx="1956742" cy="720080"/>
          </a:xfrm>
          <a:prstGeom prst="rect">
            <a:avLst/>
          </a:prstGeom>
          <a:gradFill flip="none" rotWithShape="1">
            <a:gsLst>
              <a:gs pos="100000">
                <a:srgbClr val="66B9D0"/>
              </a:gs>
              <a:gs pos="0">
                <a:srgbClr val="4BACC6">
                  <a:shade val="100000"/>
                  <a:satMod val="115000"/>
                </a:srgbClr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矩形 7"/>
          <p:cNvSpPr/>
          <p:nvPr/>
        </p:nvSpPr>
        <p:spPr>
          <a:xfrm>
            <a:off x="1331640" y="1273464"/>
            <a:ext cx="394470" cy="995653"/>
          </a:xfrm>
          <a:custGeom>
            <a:avLst/>
            <a:gdLst>
              <a:gd name="connsiteX0" fmla="*/ 0 w 394470"/>
              <a:gd name="connsiteY0" fmla="*/ 0 h 720080"/>
              <a:gd name="connsiteX1" fmla="*/ 394470 w 394470"/>
              <a:gd name="connsiteY1" fmla="*/ 0 h 720080"/>
              <a:gd name="connsiteX2" fmla="*/ 394470 w 394470"/>
              <a:gd name="connsiteY2" fmla="*/ 720080 h 720080"/>
              <a:gd name="connsiteX3" fmla="*/ 0 w 394470"/>
              <a:gd name="connsiteY3" fmla="*/ 720080 h 720080"/>
              <a:gd name="connsiteX4" fmla="*/ 0 w 394470"/>
              <a:gd name="connsiteY4" fmla="*/ 0 h 720080"/>
              <a:gd name="connsiteX0-1" fmla="*/ 0 w 394470"/>
              <a:gd name="connsiteY0-2" fmla="*/ 0 h 995653"/>
              <a:gd name="connsiteX1-3" fmla="*/ 394470 w 394470"/>
              <a:gd name="connsiteY1-4" fmla="*/ 275573 h 995653"/>
              <a:gd name="connsiteX2-5" fmla="*/ 394470 w 394470"/>
              <a:gd name="connsiteY2-6" fmla="*/ 995653 h 995653"/>
              <a:gd name="connsiteX3-7" fmla="*/ 0 w 394470"/>
              <a:gd name="connsiteY3-8" fmla="*/ 995653 h 995653"/>
              <a:gd name="connsiteX4-9" fmla="*/ 0 w 394470"/>
              <a:gd name="connsiteY4-10" fmla="*/ 0 h 995653"/>
              <a:gd name="connsiteX0-11" fmla="*/ 0 w 394470"/>
              <a:gd name="connsiteY0-12" fmla="*/ 0 h 995653"/>
              <a:gd name="connsiteX1-13" fmla="*/ 394470 w 394470"/>
              <a:gd name="connsiteY1-14" fmla="*/ 275573 h 995653"/>
              <a:gd name="connsiteX2-15" fmla="*/ 394470 w 394470"/>
              <a:gd name="connsiteY2-16" fmla="*/ 995653 h 995653"/>
              <a:gd name="connsiteX3-17" fmla="*/ 0 w 394470"/>
              <a:gd name="connsiteY3-18" fmla="*/ 820289 h 995653"/>
              <a:gd name="connsiteX4-19" fmla="*/ 0 w 394470"/>
              <a:gd name="connsiteY4-20" fmla="*/ 0 h 995653"/>
              <a:gd name="connsiteX0-21" fmla="*/ 12526 w 406996"/>
              <a:gd name="connsiteY0-22" fmla="*/ 0 h 995653"/>
              <a:gd name="connsiteX1-23" fmla="*/ 406996 w 406996"/>
              <a:gd name="connsiteY1-24" fmla="*/ 275573 h 995653"/>
              <a:gd name="connsiteX2-25" fmla="*/ 406996 w 406996"/>
              <a:gd name="connsiteY2-26" fmla="*/ 995653 h 995653"/>
              <a:gd name="connsiteX3-27" fmla="*/ 0 w 406996"/>
              <a:gd name="connsiteY3-28" fmla="*/ 757659 h 995653"/>
              <a:gd name="connsiteX4-29" fmla="*/ 12526 w 406996"/>
              <a:gd name="connsiteY4-30" fmla="*/ 0 h 995653"/>
              <a:gd name="connsiteX0-31" fmla="*/ 12526 w 406996"/>
              <a:gd name="connsiteY0-32" fmla="*/ 0 h 995653"/>
              <a:gd name="connsiteX1-33" fmla="*/ 406996 w 406996"/>
              <a:gd name="connsiteY1-34" fmla="*/ 275573 h 995653"/>
              <a:gd name="connsiteX2-35" fmla="*/ 406996 w 406996"/>
              <a:gd name="connsiteY2-36" fmla="*/ 995653 h 995653"/>
              <a:gd name="connsiteX3-37" fmla="*/ 0 w 406996"/>
              <a:gd name="connsiteY3-38" fmla="*/ 669976 h 995653"/>
              <a:gd name="connsiteX4-39" fmla="*/ 12526 w 406996"/>
              <a:gd name="connsiteY4-40" fmla="*/ 0 h 995653"/>
              <a:gd name="connsiteX0-41" fmla="*/ 0 w 394470"/>
              <a:gd name="connsiteY0-42" fmla="*/ 0 h 995653"/>
              <a:gd name="connsiteX1-43" fmla="*/ 394470 w 394470"/>
              <a:gd name="connsiteY1-44" fmla="*/ 275573 h 995653"/>
              <a:gd name="connsiteX2-45" fmla="*/ 394470 w 394470"/>
              <a:gd name="connsiteY2-46" fmla="*/ 995653 h 995653"/>
              <a:gd name="connsiteX3-47" fmla="*/ 12526 w 394470"/>
              <a:gd name="connsiteY3-48" fmla="*/ 657450 h 995653"/>
              <a:gd name="connsiteX4-49" fmla="*/ 0 w 394470"/>
              <a:gd name="connsiteY4-50" fmla="*/ 0 h 995653"/>
              <a:gd name="connsiteX0-51" fmla="*/ 0 w 394470"/>
              <a:gd name="connsiteY0-52" fmla="*/ 0 h 995653"/>
              <a:gd name="connsiteX1-53" fmla="*/ 394470 w 394470"/>
              <a:gd name="connsiteY1-54" fmla="*/ 275573 h 995653"/>
              <a:gd name="connsiteX2-55" fmla="*/ 394470 w 394470"/>
              <a:gd name="connsiteY2-56" fmla="*/ 995653 h 995653"/>
              <a:gd name="connsiteX3-57" fmla="*/ 25052 w 394470"/>
              <a:gd name="connsiteY3-58" fmla="*/ 757659 h 995653"/>
              <a:gd name="connsiteX4-59" fmla="*/ 0 w 394470"/>
              <a:gd name="connsiteY4-60" fmla="*/ 0 h 9956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94470" h="995653">
                <a:moveTo>
                  <a:pt x="0" y="0"/>
                </a:moveTo>
                <a:lnTo>
                  <a:pt x="394470" y="275573"/>
                </a:lnTo>
                <a:lnTo>
                  <a:pt x="394470" y="995653"/>
                </a:lnTo>
                <a:lnTo>
                  <a:pt x="25052" y="7576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4BACC6">
                  <a:lumMod val="75000"/>
                  <a:shade val="30000"/>
                  <a:satMod val="115000"/>
                </a:srgbClr>
              </a:gs>
              <a:gs pos="50000">
                <a:srgbClr val="4BACC6">
                  <a:lumMod val="75000"/>
                  <a:shade val="67500"/>
                  <a:satMod val="115000"/>
                </a:srgbClr>
              </a:gs>
              <a:gs pos="100000">
                <a:srgbClr val="4BACC6">
                  <a:lumMod val="75000"/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7950296" y="1984798"/>
            <a:ext cx="1193704" cy="172000"/>
            <a:chOff x="7950296" y="2496608"/>
            <a:chExt cx="1193704" cy="172000"/>
          </a:xfrm>
        </p:grpSpPr>
        <p:sp>
          <p:nvSpPr>
            <p:cNvPr id="56" name="椭圆 55"/>
            <p:cNvSpPr/>
            <p:nvPr/>
          </p:nvSpPr>
          <p:spPr>
            <a:xfrm>
              <a:off x="7950296" y="2496608"/>
              <a:ext cx="172000" cy="1720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innerShdw blurRad="38100">
                <a:prstClr val="black"/>
              </a:inn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7" name="任意多边形 56"/>
            <p:cNvSpPr/>
            <p:nvPr/>
          </p:nvSpPr>
          <p:spPr>
            <a:xfrm>
              <a:off x="7991073" y="2555310"/>
              <a:ext cx="1152927" cy="75720"/>
            </a:xfrm>
            <a:custGeom>
              <a:avLst/>
              <a:gdLst>
                <a:gd name="connsiteX0" fmla="*/ 112735 w 1189973"/>
                <a:gd name="connsiteY0" fmla="*/ 0 h 112734"/>
                <a:gd name="connsiteX1" fmla="*/ 0 w 1189973"/>
                <a:gd name="connsiteY1" fmla="*/ 100208 h 112734"/>
                <a:gd name="connsiteX2" fmla="*/ 1189973 w 1189973"/>
                <a:gd name="connsiteY2" fmla="*/ 112734 h 112734"/>
                <a:gd name="connsiteX0-1" fmla="*/ 176175 w 1253413"/>
                <a:gd name="connsiteY0-2" fmla="*/ 0 h 112734"/>
                <a:gd name="connsiteX1-3" fmla="*/ 63440 w 1253413"/>
                <a:gd name="connsiteY1-4" fmla="*/ 100208 h 112734"/>
                <a:gd name="connsiteX2-5" fmla="*/ 1253413 w 1253413"/>
                <a:gd name="connsiteY2-6" fmla="*/ 112734 h 112734"/>
                <a:gd name="connsiteX0-7" fmla="*/ 88821 w 1166059"/>
                <a:gd name="connsiteY0-8" fmla="*/ 0 h 153938"/>
                <a:gd name="connsiteX1-9" fmla="*/ 88821 w 1166059"/>
                <a:gd name="connsiteY1-10" fmla="*/ 150312 h 153938"/>
                <a:gd name="connsiteX2-11" fmla="*/ 1166059 w 1166059"/>
                <a:gd name="connsiteY2-12" fmla="*/ 112734 h 153938"/>
                <a:gd name="connsiteX0-13" fmla="*/ 121920 w 1149054"/>
                <a:gd name="connsiteY0-14" fmla="*/ 0 h 220022"/>
                <a:gd name="connsiteX1-15" fmla="*/ 71816 w 1149054"/>
                <a:gd name="connsiteY1-16" fmla="*/ 212943 h 220022"/>
                <a:gd name="connsiteX2-17" fmla="*/ 1149054 w 1149054"/>
                <a:gd name="connsiteY2-18" fmla="*/ 175365 h 220022"/>
                <a:gd name="connsiteX0-19" fmla="*/ 113267 w 1152927"/>
                <a:gd name="connsiteY0-20" fmla="*/ 0 h 140795"/>
                <a:gd name="connsiteX1-21" fmla="*/ 75689 w 1152927"/>
                <a:gd name="connsiteY1-22" fmla="*/ 137786 h 140795"/>
                <a:gd name="connsiteX2-23" fmla="*/ 1152927 w 1152927"/>
                <a:gd name="connsiteY2-24" fmla="*/ 100208 h 140795"/>
                <a:gd name="connsiteX0-25" fmla="*/ 113267 w 1152927"/>
                <a:gd name="connsiteY0-26" fmla="*/ 0 h 75720"/>
                <a:gd name="connsiteX1-27" fmla="*/ 75689 w 1152927"/>
                <a:gd name="connsiteY1-28" fmla="*/ 75156 h 75720"/>
                <a:gd name="connsiteX2-29" fmla="*/ 1152927 w 1152927"/>
                <a:gd name="connsiteY2-30" fmla="*/ 37578 h 7572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152927" h="75720">
                  <a:moveTo>
                    <a:pt x="113267" y="0"/>
                  </a:moveTo>
                  <a:cubicBezTo>
                    <a:pt x="75689" y="33403"/>
                    <a:pt x="-97587" y="68893"/>
                    <a:pt x="75689" y="75156"/>
                  </a:cubicBezTo>
                  <a:cubicBezTo>
                    <a:pt x="248965" y="81419"/>
                    <a:pt x="756269" y="33403"/>
                    <a:pt x="1152927" y="37578"/>
                  </a:cubicBezTo>
                </a:path>
              </a:pathLst>
            </a:custGeom>
            <a:noFill/>
            <a:ln w="25400" cap="flat" cmpd="sng" algn="ctr">
              <a:solidFill>
                <a:srgbClr val="4BACC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cxnSp>
          <p:nvCxnSpPr>
            <p:cNvPr id="58" name="直接连接符 57"/>
            <p:cNvCxnSpPr/>
            <p:nvPr/>
          </p:nvCxnSpPr>
          <p:spPr>
            <a:xfrm flipV="1">
              <a:off x="8219356" y="2527110"/>
              <a:ext cx="924644" cy="34646"/>
            </a:xfrm>
            <a:prstGeom prst="line">
              <a:avLst/>
            </a:prstGeom>
            <a:noFill/>
            <a:ln w="25400" cap="flat" cmpd="sng" algn="ctr">
              <a:solidFill>
                <a:srgbClr val="4DADC7"/>
              </a:solidFill>
              <a:prstDash val="solid"/>
            </a:ln>
            <a:effectLst/>
          </p:spPr>
        </p:cxnSp>
      </p:grpSp>
      <p:sp>
        <p:nvSpPr>
          <p:cNvPr id="59" name="矩形 58"/>
          <p:cNvSpPr/>
          <p:nvPr/>
        </p:nvSpPr>
        <p:spPr>
          <a:xfrm>
            <a:off x="1751162" y="2326367"/>
            <a:ext cx="1956742" cy="720080"/>
          </a:xfrm>
          <a:prstGeom prst="rect">
            <a:avLst/>
          </a:prstGeom>
          <a:solidFill>
            <a:srgbClr val="6785C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0" name="矩形 7"/>
          <p:cNvSpPr/>
          <p:nvPr/>
        </p:nvSpPr>
        <p:spPr>
          <a:xfrm>
            <a:off x="1344166" y="2050793"/>
            <a:ext cx="381944" cy="995653"/>
          </a:xfrm>
          <a:custGeom>
            <a:avLst/>
            <a:gdLst>
              <a:gd name="connsiteX0" fmla="*/ 0 w 394470"/>
              <a:gd name="connsiteY0" fmla="*/ 0 h 720080"/>
              <a:gd name="connsiteX1" fmla="*/ 394470 w 394470"/>
              <a:gd name="connsiteY1" fmla="*/ 0 h 720080"/>
              <a:gd name="connsiteX2" fmla="*/ 394470 w 394470"/>
              <a:gd name="connsiteY2" fmla="*/ 720080 h 720080"/>
              <a:gd name="connsiteX3" fmla="*/ 0 w 394470"/>
              <a:gd name="connsiteY3" fmla="*/ 720080 h 720080"/>
              <a:gd name="connsiteX4" fmla="*/ 0 w 394470"/>
              <a:gd name="connsiteY4" fmla="*/ 0 h 720080"/>
              <a:gd name="connsiteX0-1" fmla="*/ 0 w 394470"/>
              <a:gd name="connsiteY0-2" fmla="*/ 0 h 995653"/>
              <a:gd name="connsiteX1-3" fmla="*/ 394470 w 394470"/>
              <a:gd name="connsiteY1-4" fmla="*/ 275573 h 995653"/>
              <a:gd name="connsiteX2-5" fmla="*/ 394470 w 394470"/>
              <a:gd name="connsiteY2-6" fmla="*/ 995653 h 995653"/>
              <a:gd name="connsiteX3-7" fmla="*/ 0 w 394470"/>
              <a:gd name="connsiteY3-8" fmla="*/ 995653 h 995653"/>
              <a:gd name="connsiteX4-9" fmla="*/ 0 w 394470"/>
              <a:gd name="connsiteY4-10" fmla="*/ 0 h 995653"/>
              <a:gd name="connsiteX0-11" fmla="*/ 0 w 394470"/>
              <a:gd name="connsiteY0-12" fmla="*/ 0 h 995653"/>
              <a:gd name="connsiteX1-13" fmla="*/ 394470 w 394470"/>
              <a:gd name="connsiteY1-14" fmla="*/ 275573 h 995653"/>
              <a:gd name="connsiteX2-15" fmla="*/ 394470 w 394470"/>
              <a:gd name="connsiteY2-16" fmla="*/ 995653 h 995653"/>
              <a:gd name="connsiteX3-17" fmla="*/ 0 w 394470"/>
              <a:gd name="connsiteY3-18" fmla="*/ 820289 h 995653"/>
              <a:gd name="connsiteX4-19" fmla="*/ 0 w 394470"/>
              <a:gd name="connsiteY4-20" fmla="*/ 0 h 995653"/>
              <a:gd name="connsiteX0-21" fmla="*/ 12526 w 406996"/>
              <a:gd name="connsiteY0-22" fmla="*/ 0 h 995653"/>
              <a:gd name="connsiteX1-23" fmla="*/ 406996 w 406996"/>
              <a:gd name="connsiteY1-24" fmla="*/ 275573 h 995653"/>
              <a:gd name="connsiteX2-25" fmla="*/ 406996 w 406996"/>
              <a:gd name="connsiteY2-26" fmla="*/ 995653 h 995653"/>
              <a:gd name="connsiteX3-27" fmla="*/ 0 w 406996"/>
              <a:gd name="connsiteY3-28" fmla="*/ 757659 h 995653"/>
              <a:gd name="connsiteX4-29" fmla="*/ 12526 w 406996"/>
              <a:gd name="connsiteY4-30" fmla="*/ 0 h 995653"/>
              <a:gd name="connsiteX0-31" fmla="*/ 12526 w 406996"/>
              <a:gd name="connsiteY0-32" fmla="*/ 0 h 995653"/>
              <a:gd name="connsiteX1-33" fmla="*/ 406996 w 406996"/>
              <a:gd name="connsiteY1-34" fmla="*/ 275573 h 995653"/>
              <a:gd name="connsiteX2-35" fmla="*/ 406996 w 406996"/>
              <a:gd name="connsiteY2-36" fmla="*/ 995653 h 995653"/>
              <a:gd name="connsiteX3-37" fmla="*/ 0 w 406996"/>
              <a:gd name="connsiteY3-38" fmla="*/ 669976 h 995653"/>
              <a:gd name="connsiteX4-39" fmla="*/ 12526 w 406996"/>
              <a:gd name="connsiteY4-40" fmla="*/ 0 h 995653"/>
              <a:gd name="connsiteX0-41" fmla="*/ 0 w 394470"/>
              <a:gd name="connsiteY0-42" fmla="*/ 0 h 995653"/>
              <a:gd name="connsiteX1-43" fmla="*/ 394470 w 394470"/>
              <a:gd name="connsiteY1-44" fmla="*/ 275573 h 995653"/>
              <a:gd name="connsiteX2-45" fmla="*/ 394470 w 394470"/>
              <a:gd name="connsiteY2-46" fmla="*/ 995653 h 995653"/>
              <a:gd name="connsiteX3-47" fmla="*/ 12526 w 394470"/>
              <a:gd name="connsiteY3-48" fmla="*/ 657450 h 995653"/>
              <a:gd name="connsiteX4-49" fmla="*/ 0 w 394470"/>
              <a:gd name="connsiteY4-50" fmla="*/ 0 h 995653"/>
              <a:gd name="connsiteX0-51" fmla="*/ 25052 w 381944"/>
              <a:gd name="connsiteY0-52" fmla="*/ 0 h 983127"/>
              <a:gd name="connsiteX1-53" fmla="*/ 381944 w 381944"/>
              <a:gd name="connsiteY1-54" fmla="*/ 263047 h 983127"/>
              <a:gd name="connsiteX2-55" fmla="*/ 381944 w 381944"/>
              <a:gd name="connsiteY2-56" fmla="*/ 983127 h 983127"/>
              <a:gd name="connsiteX3-57" fmla="*/ 0 w 381944"/>
              <a:gd name="connsiteY3-58" fmla="*/ 644924 h 983127"/>
              <a:gd name="connsiteX4-59" fmla="*/ 25052 w 381944"/>
              <a:gd name="connsiteY4-60" fmla="*/ 0 h 983127"/>
              <a:gd name="connsiteX0-61" fmla="*/ 12526 w 381944"/>
              <a:gd name="connsiteY0-62" fmla="*/ 0 h 995653"/>
              <a:gd name="connsiteX1-63" fmla="*/ 381944 w 381944"/>
              <a:gd name="connsiteY1-64" fmla="*/ 275573 h 995653"/>
              <a:gd name="connsiteX2-65" fmla="*/ 381944 w 381944"/>
              <a:gd name="connsiteY2-66" fmla="*/ 995653 h 995653"/>
              <a:gd name="connsiteX3-67" fmla="*/ 0 w 381944"/>
              <a:gd name="connsiteY3-68" fmla="*/ 657450 h 995653"/>
              <a:gd name="connsiteX4-69" fmla="*/ 12526 w 381944"/>
              <a:gd name="connsiteY4-70" fmla="*/ 0 h 9956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1944" h="995653">
                <a:moveTo>
                  <a:pt x="12526" y="0"/>
                </a:moveTo>
                <a:lnTo>
                  <a:pt x="381944" y="275573"/>
                </a:lnTo>
                <a:lnTo>
                  <a:pt x="381944" y="995653"/>
                </a:lnTo>
                <a:lnTo>
                  <a:pt x="0" y="657450"/>
                </a:lnTo>
                <a:lnTo>
                  <a:pt x="12526" y="0"/>
                </a:lnTo>
                <a:close/>
              </a:path>
            </a:pathLst>
          </a:custGeom>
          <a:gradFill flip="none" rotWithShape="1">
            <a:gsLst>
              <a:gs pos="0">
                <a:srgbClr val="3B5891">
                  <a:shade val="30000"/>
                  <a:satMod val="115000"/>
                </a:srgbClr>
              </a:gs>
              <a:gs pos="50000">
                <a:srgbClr val="3B5891">
                  <a:shade val="67500"/>
                  <a:satMod val="115000"/>
                </a:srgbClr>
              </a:gs>
              <a:gs pos="100000">
                <a:srgbClr val="3B5891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7950296" y="2636867"/>
            <a:ext cx="1193704" cy="172000"/>
            <a:chOff x="7950296" y="2496608"/>
            <a:chExt cx="1193704" cy="172000"/>
          </a:xfrm>
        </p:grpSpPr>
        <p:sp>
          <p:nvSpPr>
            <p:cNvPr id="62" name="椭圆 61"/>
            <p:cNvSpPr/>
            <p:nvPr/>
          </p:nvSpPr>
          <p:spPr>
            <a:xfrm>
              <a:off x="7950296" y="2496608"/>
              <a:ext cx="172000" cy="1720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innerShdw blurRad="38100">
                <a:prstClr val="black"/>
              </a:inn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3" name="任意多边形 62"/>
            <p:cNvSpPr/>
            <p:nvPr/>
          </p:nvSpPr>
          <p:spPr>
            <a:xfrm>
              <a:off x="7991073" y="2555310"/>
              <a:ext cx="1152927" cy="75720"/>
            </a:xfrm>
            <a:custGeom>
              <a:avLst/>
              <a:gdLst>
                <a:gd name="connsiteX0" fmla="*/ 112735 w 1189973"/>
                <a:gd name="connsiteY0" fmla="*/ 0 h 112734"/>
                <a:gd name="connsiteX1" fmla="*/ 0 w 1189973"/>
                <a:gd name="connsiteY1" fmla="*/ 100208 h 112734"/>
                <a:gd name="connsiteX2" fmla="*/ 1189973 w 1189973"/>
                <a:gd name="connsiteY2" fmla="*/ 112734 h 112734"/>
                <a:gd name="connsiteX0-1" fmla="*/ 176175 w 1253413"/>
                <a:gd name="connsiteY0-2" fmla="*/ 0 h 112734"/>
                <a:gd name="connsiteX1-3" fmla="*/ 63440 w 1253413"/>
                <a:gd name="connsiteY1-4" fmla="*/ 100208 h 112734"/>
                <a:gd name="connsiteX2-5" fmla="*/ 1253413 w 1253413"/>
                <a:gd name="connsiteY2-6" fmla="*/ 112734 h 112734"/>
                <a:gd name="connsiteX0-7" fmla="*/ 88821 w 1166059"/>
                <a:gd name="connsiteY0-8" fmla="*/ 0 h 153938"/>
                <a:gd name="connsiteX1-9" fmla="*/ 88821 w 1166059"/>
                <a:gd name="connsiteY1-10" fmla="*/ 150312 h 153938"/>
                <a:gd name="connsiteX2-11" fmla="*/ 1166059 w 1166059"/>
                <a:gd name="connsiteY2-12" fmla="*/ 112734 h 153938"/>
                <a:gd name="connsiteX0-13" fmla="*/ 121920 w 1149054"/>
                <a:gd name="connsiteY0-14" fmla="*/ 0 h 220022"/>
                <a:gd name="connsiteX1-15" fmla="*/ 71816 w 1149054"/>
                <a:gd name="connsiteY1-16" fmla="*/ 212943 h 220022"/>
                <a:gd name="connsiteX2-17" fmla="*/ 1149054 w 1149054"/>
                <a:gd name="connsiteY2-18" fmla="*/ 175365 h 220022"/>
                <a:gd name="connsiteX0-19" fmla="*/ 113267 w 1152927"/>
                <a:gd name="connsiteY0-20" fmla="*/ 0 h 140795"/>
                <a:gd name="connsiteX1-21" fmla="*/ 75689 w 1152927"/>
                <a:gd name="connsiteY1-22" fmla="*/ 137786 h 140795"/>
                <a:gd name="connsiteX2-23" fmla="*/ 1152927 w 1152927"/>
                <a:gd name="connsiteY2-24" fmla="*/ 100208 h 140795"/>
                <a:gd name="connsiteX0-25" fmla="*/ 113267 w 1152927"/>
                <a:gd name="connsiteY0-26" fmla="*/ 0 h 75720"/>
                <a:gd name="connsiteX1-27" fmla="*/ 75689 w 1152927"/>
                <a:gd name="connsiteY1-28" fmla="*/ 75156 h 75720"/>
                <a:gd name="connsiteX2-29" fmla="*/ 1152927 w 1152927"/>
                <a:gd name="connsiteY2-30" fmla="*/ 37578 h 7572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152927" h="75720">
                  <a:moveTo>
                    <a:pt x="113267" y="0"/>
                  </a:moveTo>
                  <a:cubicBezTo>
                    <a:pt x="75689" y="33403"/>
                    <a:pt x="-97587" y="68893"/>
                    <a:pt x="75689" y="75156"/>
                  </a:cubicBezTo>
                  <a:cubicBezTo>
                    <a:pt x="248965" y="81419"/>
                    <a:pt x="756269" y="33403"/>
                    <a:pt x="1152927" y="37578"/>
                  </a:cubicBezTo>
                </a:path>
              </a:pathLst>
            </a:custGeom>
            <a:noFill/>
            <a:ln w="25400" cap="flat" cmpd="sng" algn="ctr">
              <a:solidFill>
                <a:srgbClr val="2D7A8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cxnSp>
          <p:nvCxnSpPr>
            <p:cNvPr id="64" name="直接连接符 63"/>
            <p:cNvCxnSpPr/>
            <p:nvPr/>
          </p:nvCxnSpPr>
          <p:spPr>
            <a:xfrm flipV="1">
              <a:off x="8219356" y="2527110"/>
              <a:ext cx="924644" cy="34646"/>
            </a:xfrm>
            <a:prstGeom prst="line">
              <a:avLst/>
            </a:prstGeom>
            <a:noFill/>
            <a:ln w="25400" cap="flat" cmpd="sng" algn="ctr">
              <a:solidFill>
                <a:srgbClr val="2D7A8F"/>
              </a:solidFill>
              <a:prstDash val="solid"/>
            </a:ln>
            <a:effectLst/>
          </p:spPr>
        </p:cxnSp>
      </p:grpSp>
      <p:sp>
        <p:nvSpPr>
          <p:cNvPr id="65" name="矩形 64"/>
          <p:cNvSpPr/>
          <p:nvPr/>
        </p:nvSpPr>
        <p:spPr>
          <a:xfrm>
            <a:off x="1751162" y="3093349"/>
            <a:ext cx="1956742" cy="720080"/>
          </a:xfrm>
          <a:prstGeom prst="rect">
            <a:avLst/>
          </a:prstGeom>
          <a:solidFill>
            <a:srgbClr val="E565B1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6" name="矩形 7"/>
          <p:cNvSpPr/>
          <p:nvPr/>
        </p:nvSpPr>
        <p:spPr>
          <a:xfrm>
            <a:off x="1344166" y="2730093"/>
            <a:ext cx="381944" cy="1083335"/>
          </a:xfrm>
          <a:custGeom>
            <a:avLst/>
            <a:gdLst>
              <a:gd name="connsiteX0" fmla="*/ 0 w 394470"/>
              <a:gd name="connsiteY0" fmla="*/ 0 h 720080"/>
              <a:gd name="connsiteX1" fmla="*/ 394470 w 394470"/>
              <a:gd name="connsiteY1" fmla="*/ 0 h 720080"/>
              <a:gd name="connsiteX2" fmla="*/ 394470 w 394470"/>
              <a:gd name="connsiteY2" fmla="*/ 720080 h 720080"/>
              <a:gd name="connsiteX3" fmla="*/ 0 w 394470"/>
              <a:gd name="connsiteY3" fmla="*/ 720080 h 720080"/>
              <a:gd name="connsiteX4" fmla="*/ 0 w 394470"/>
              <a:gd name="connsiteY4" fmla="*/ 0 h 720080"/>
              <a:gd name="connsiteX0-1" fmla="*/ 0 w 394470"/>
              <a:gd name="connsiteY0-2" fmla="*/ 0 h 995653"/>
              <a:gd name="connsiteX1-3" fmla="*/ 394470 w 394470"/>
              <a:gd name="connsiteY1-4" fmla="*/ 275573 h 995653"/>
              <a:gd name="connsiteX2-5" fmla="*/ 394470 w 394470"/>
              <a:gd name="connsiteY2-6" fmla="*/ 995653 h 995653"/>
              <a:gd name="connsiteX3-7" fmla="*/ 0 w 394470"/>
              <a:gd name="connsiteY3-8" fmla="*/ 995653 h 995653"/>
              <a:gd name="connsiteX4-9" fmla="*/ 0 w 394470"/>
              <a:gd name="connsiteY4-10" fmla="*/ 0 h 995653"/>
              <a:gd name="connsiteX0-11" fmla="*/ 0 w 394470"/>
              <a:gd name="connsiteY0-12" fmla="*/ 0 h 995653"/>
              <a:gd name="connsiteX1-13" fmla="*/ 394470 w 394470"/>
              <a:gd name="connsiteY1-14" fmla="*/ 275573 h 995653"/>
              <a:gd name="connsiteX2-15" fmla="*/ 394470 w 394470"/>
              <a:gd name="connsiteY2-16" fmla="*/ 995653 h 995653"/>
              <a:gd name="connsiteX3-17" fmla="*/ 0 w 394470"/>
              <a:gd name="connsiteY3-18" fmla="*/ 820289 h 995653"/>
              <a:gd name="connsiteX4-19" fmla="*/ 0 w 394470"/>
              <a:gd name="connsiteY4-20" fmla="*/ 0 h 995653"/>
              <a:gd name="connsiteX0-21" fmla="*/ 12526 w 406996"/>
              <a:gd name="connsiteY0-22" fmla="*/ 0 h 995653"/>
              <a:gd name="connsiteX1-23" fmla="*/ 406996 w 406996"/>
              <a:gd name="connsiteY1-24" fmla="*/ 275573 h 995653"/>
              <a:gd name="connsiteX2-25" fmla="*/ 406996 w 406996"/>
              <a:gd name="connsiteY2-26" fmla="*/ 995653 h 995653"/>
              <a:gd name="connsiteX3-27" fmla="*/ 0 w 406996"/>
              <a:gd name="connsiteY3-28" fmla="*/ 757659 h 995653"/>
              <a:gd name="connsiteX4-29" fmla="*/ 12526 w 406996"/>
              <a:gd name="connsiteY4-30" fmla="*/ 0 h 995653"/>
              <a:gd name="connsiteX0-31" fmla="*/ 12526 w 406996"/>
              <a:gd name="connsiteY0-32" fmla="*/ 0 h 995653"/>
              <a:gd name="connsiteX1-33" fmla="*/ 406996 w 406996"/>
              <a:gd name="connsiteY1-34" fmla="*/ 275573 h 995653"/>
              <a:gd name="connsiteX2-35" fmla="*/ 406996 w 406996"/>
              <a:gd name="connsiteY2-36" fmla="*/ 995653 h 995653"/>
              <a:gd name="connsiteX3-37" fmla="*/ 0 w 406996"/>
              <a:gd name="connsiteY3-38" fmla="*/ 669976 h 995653"/>
              <a:gd name="connsiteX4-39" fmla="*/ 12526 w 406996"/>
              <a:gd name="connsiteY4-40" fmla="*/ 0 h 995653"/>
              <a:gd name="connsiteX0-41" fmla="*/ 0 w 394470"/>
              <a:gd name="connsiteY0-42" fmla="*/ 0 h 995653"/>
              <a:gd name="connsiteX1-43" fmla="*/ 394470 w 394470"/>
              <a:gd name="connsiteY1-44" fmla="*/ 275573 h 995653"/>
              <a:gd name="connsiteX2-45" fmla="*/ 394470 w 394470"/>
              <a:gd name="connsiteY2-46" fmla="*/ 995653 h 995653"/>
              <a:gd name="connsiteX3-47" fmla="*/ 12526 w 394470"/>
              <a:gd name="connsiteY3-48" fmla="*/ 657450 h 995653"/>
              <a:gd name="connsiteX4-49" fmla="*/ 0 w 394470"/>
              <a:gd name="connsiteY4-50" fmla="*/ 0 h 995653"/>
              <a:gd name="connsiteX0-51" fmla="*/ 0 w 394470"/>
              <a:gd name="connsiteY0-52" fmla="*/ 0 h 995653"/>
              <a:gd name="connsiteX1-53" fmla="*/ 394470 w 394470"/>
              <a:gd name="connsiteY1-54" fmla="*/ 275573 h 995653"/>
              <a:gd name="connsiteX2-55" fmla="*/ 394470 w 394470"/>
              <a:gd name="connsiteY2-56" fmla="*/ 995653 h 995653"/>
              <a:gd name="connsiteX3-57" fmla="*/ 25052 w 394470"/>
              <a:gd name="connsiteY3-58" fmla="*/ 757659 h 995653"/>
              <a:gd name="connsiteX4-59" fmla="*/ 0 w 394470"/>
              <a:gd name="connsiteY4-60" fmla="*/ 0 h 995653"/>
              <a:gd name="connsiteX0-61" fmla="*/ 0 w 381944"/>
              <a:gd name="connsiteY0-62" fmla="*/ 0 h 1083335"/>
              <a:gd name="connsiteX1-63" fmla="*/ 381944 w 381944"/>
              <a:gd name="connsiteY1-64" fmla="*/ 363255 h 1083335"/>
              <a:gd name="connsiteX2-65" fmla="*/ 381944 w 381944"/>
              <a:gd name="connsiteY2-66" fmla="*/ 1083335 h 1083335"/>
              <a:gd name="connsiteX3-67" fmla="*/ 12526 w 381944"/>
              <a:gd name="connsiteY3-68" fmla="*/ 845341 h 1083335"/>
              <a:gd name="connsiteX4-69" fmla="*/ 0 w 381944"/>
              <a:gd name="connsiteY4-70" fmla="*/ 0 h 108333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1944" h="1083335">
                <a:moveTo>
                  <a:pt x="0" y="0"/>
                </a:moveTo>
                <a:lnTo>
                  <a:pt x="381944" y="363255"/>
                </a:lnTo>
                <a:lnTo>
                  <a:pt x="381944" y="1083335"/>
                </a:lnTo>
                <a:lnTo>
                  <a:pt x="12526" y="84534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D34D80">
                  <a:shade val="30000"/>
                  <a:satMod val="115000"/>
                </a:srgbClr>
              </a:gs>
              <a:gs pos="50000">
                <a:srgbClr val="D34D80">
                  <a:shade val="67500"/>
                  <a:satMod val="115000"/>
                </a:srgbClr>
              </a:gs>
              <a:gs pos="100000">
                <a:srgbClr val="D34D8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7950296" y="3529109"/>
            <a:ext cx="1193704" cy="172000"/>
            <a:chOff x="7950296" y="2496608"/>
            <a:chExt cx="1193704" cy="172000"/>
          </a:xfrm>
        </p:grpSpPr>
        <p:sp>
          <p:nvSpPr>
            <p:cNvPr id="68" name="椭圆 67"/>
            <p:cNvSpPr/>
            <p:nvPr/>
          </p:nvSpPr>
          <p:spPr>
            <a:xfrm>
              <a:off x="7950296" y="2496608"/>
              <a:ext cx="172000" cy="1720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innerShdw blurRad="38100">
                <a:prstClr val="black"/>
              </a:inn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9" name="任意多边形 68"/>
            <p:cNvSpPr/>
            <p:nvPr/>
          </p:nvSpPr>
          <p:spPr>
            <a:xfrm>
              <a:off x="7991073" y="2555310"/>
              <a:ext cx="1152927" cy="75720"/>
            </a:xfrm>
            <a:custGeom>
              <a:avLst/>
              <a:gdLst>
                <a:gd name="connsiteX0" fmla="*/ 112735 w 1189973"/>
                <a:gd name="connsiteY0" fmla="*/ 0 h 112734"/>
                <a:gd name="connsiteX1" fmla="*/ 0 w 1189973"/>
                <a:gd name="connsiteY1" fmla="*/ 100208 h 112734"/>
                <a:gd name="connsiteX2" fmla="*/ 1189973 w 1189973"/>
                <a:gd name="connsiteY2" fmla="*/ 112734 h 112734"/>
                <a:gd name="connsiteX0-1" fmla="*/ 176175 w 1253413"/>
                <a:gd name="connsiteY0-2" fmla="*/ 0 h 112734"/>
                <a:gd name="connsiteX1-3" fmla="*/ 63440 w 1253413"/>
                <a:gd name="connsiteY1-4" fmla="*/ 100208 h 112734"/>
                <a:gd name="connsiteX2-5" fmla="*/ 1253413 w 1253413"/>
                <a:gd name="connsiteY2-6" fmla="*/ 112734 h 112734"/>
                <a:gd name="connsiteX0-7" fmla="*/ 88821 w 1166059"/>
                <a:gd name="connsiteY0-8" fmla="*/ 0 h 153938"/>
                <a:gd name="connsiteX1-9" fmla="*/ 88821 w 1166059"/>
                <a:gd name="connsiteY1-10" fmla="*/ 150312 h 153938"/>
                <a:gd name="connsiteX2-11" fmla="*/ 1166059 w 1166059"/>
                <a:gd name="connsiteY2-12" fmla="*/ 112734 h 153938"/>
                <a:gd name="connsiteX0-13" fmla="*/ 121920 w 1149054"/>
                <a:gd name="connsiteY0-14" fmla="*/ 0 h 220022"/>
                <a:gd name="connsiteX1-15" fmla="*/ 71816 w 1149054"/>
                <a:gd name="connsiteY1-16" fmla="*/ 212943 h 220022"/>
                <a:gd name="connsiteX2-17" fmla="*/ 1149054 w 1149054"/>
                <a:gd name="connsiteY2-18" fmla="*/ 175365 h 220022"/>
                <a:gd name="connsiteX0-19" fmla="*/ 113267 w 1152927"/>
                <a:gd name="connsiteY0-20" fmla="*/ 0 h 140795"/>
                <a:gd name="connsiteX1-21" fmla="*/ 75689 w 1152927"/>
                <a:gd name="connsiteY1-22" fmla="*/ 137786 h 140795"/>
                <a:gd name="connsiteX2-23" fmla="*/ 1152927 w 1152927"/>
                <a:gd name="connsiteY2-24" fmla="*/ 100208 h 140795"/>
                <a:gd name="connsiteX0-25" fmla="*/ 113267 w 1152927"/>
                <a:gd name="connsiteY0-26" fmla="*/ 0 h 75720"/>
                <a:gd name="connsiteX1-27" fmla="*/ 75689 w 1152927"/>
                <a:gd name="connsiteY1-28" fmla="*/ 75156 h 75720"/>
                <a:gd name="connsiteX2-29" fmla="*/ 1152927 w 1152927"/>
                <a:gd name="connsiteY2-30" fmla="*/ 37578 h 7572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152927" h="75720">
                  <a:moveTo>
                    <a:pt x="113267" y="0"/>
                  </a:moveTo>
                  <a:cubicBezTo>
                    <a:pt x="75689" y="33403"/>
                    <a:pt x="-97587" y="68893"/>
                    <a:pt x="75689" y="75156"/>
                  </a:cubicBezTo>
                  <a:cubicBezTo>
                    <a:pt x="248965" y="81419"/>
                    <a:pt x="756269" y="33403"/>
                    <a:pt x="1152927" y="37578"/>
                  </a:cubicBezTo>
                </a:path>
              </a:pathLst>
            </a:custGeom>
            <a:noFill/>
            <a:ln w="25400" cap="flat" cmpd="sng" algn="ctr">
              <a:solidFill>
                <a:srgbClr val="E565B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cxnSp>
          <p:nvCxnSpPr>
            <p:cNvPr id="70" name="直接连接符 69"/>
            <p:cNvCxnSpPr/>
            <p:nvPr/>
          </p:nvCxnSpPr>
          <p:spPr>
            <a:xfrm flipV="1">
              <a:off x="8219356" y="2527110"/>
              <a:ext cx="924644" cy="34646"/>
            </a:xfrm>
            <a:prstGeom prst="line">
              <a:avLst/>
            </a:prstGeom>
            <a:noFill/>
            <a:ln w="25400" cap="flat" cmpd="sng" algn="ctr">
              <a:solidFill>
                <a:srgbClr val="E565B1"/>
              </a:solidFill>
              <a:prstDash val="solid"/>
            </a:ln>
            <a:effectLst/>
          </p:spPr>
        </p:cxnSp>
      </p:grpSp>
      <p:sp>
        <p:nvSpPr>
          <p:cNvPr id="71" name="矩形 70"/>
          <p:cNvSpPr/>
          <p:nvPr/>
        </p:nvSpPr>
        <p:spPr>
          <a:xfrm>
            <a:off x="1751162" y="3862672"/>
            <a:ext cx="1956742" cy="720080"/>
          </a:xfrm>
          <a:prstGeom prst="rect">
            <a:avLst/>
          </a:prstGeom>
          <a:solidFill>
            <a:srgbClr val="AE5074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2" name="矩形 7"/>
          <p:cNvSpPr/>
          <p:nvPr/>
        </p:nvSpPr>
        <p:spPr>
          <a:xfrm>
            <a:off x="1344166" y="3587098"/>
            <a:ext cx="381944" cy="995653"/>
          </a:xfrm>
          <a:custGeom>
            <a:avLst/>
            <a:gdLst>
              <a:gd name="connsiteX0" fmla="*/ 0 w 394470"/>
              <a:gd name="connsiteY0" fmla="*/ 0 h 720080"/>
              <a:gd name="connsiteX1" fmla="*/ 394470 w 394470"/>
              <a:gd name="connsiteY1" fmla="*/ 0 h 720080"/>
              <a:gd name="connsiteX2" fmla="*/ 394470 w 394470"/>
              <a:gd name="connsiteY2" fmla="*/ 720080 h 720080"/>
              <a:gd name="connsiteX3" fmla="*/ 0 w 394470"/>
              <a:gd name="connsiteY3" fmla="*/ 720080 h 720080"/>
              <a:gd name="connsiteX4" fmla="*/ 0 w 394470"/>
              <a:gd name="connsiteY4" fmla="*/ 0 h 720080"/>
              <a:gd name="connsiteX0-1" fmla="*/ 0 w 394470"/>
              <a:gd name="connsiteY0-2" fmla="*/ 0 h 995653"/>
              <a:gd name="connsiteX1-3" fmla="*/ 394470 w 394470"/>
              <a:gd name="connsiteY1-4" fmla="*/ 275573 h 995653"/>
              <a:gd name="connsiteX2-5" fmla="*/ 394470 w 394470"/>
              <a:gd name="connsiteY2-6" fmla="*/ 995653 h 995653"/>
              <a:gd name="connsiteX3-7" fmla="*/ 0 w 394470"/>
              <a:gd name="connsiteY3-8" fmla="*/ 995653 h 995653"/>
              <a:gd name="connsiteX4-9" fmla="*/ 0 w 394470"/>
              <a:gd name="connsiteY4-10" fmla="*/ 0 h 995653"/>
              <a:gd name="connsiteX0-11" fmla="*/ 0 w 394470"/>
              <a:gd name="connsiteY0-12" fmla="*/ 0 h 995653"/>
              <a:gd name="connsiteX1-13" fmla="*/ 394470 w 394470"/>
              <a:gd name="connsiteY1-14" fmla="*/ 275573 h 995653"/>
              <a:gd name="connsiteX2-15" fmla="*/ 394470 w 394470"/>
              <a:gd name="connsiteY2-16" fmla="*/ 995653 h 995653"/>
              <a:gd name="connsiteX3-17" fmla="*/ 0 w 394470"/>
              <a:gd name="connsiteY3-18" fmla="*/ 820289 h 995653"/>
              <a:gd name="connsiteX4-19" fmla="*/ 0 w 394470"/>
              <a:gd name="connsiteY4-20" fmla="*/ 0 h 995653"/>
              <a:gd name="connsiteX0-21" fmla="*/ 12526 w 406996"/>
              <a:gd name="connsiteY0-22" fmla="*/ 0 h 995653"/>
              <a:gd name="connsiteX1-23" fmla="*/ 406996 w 406996"/>
              <a:gd name="connsiteY1-24" fmla="*/ 275573 h 995653"/>
              <a:gd name="connsiteX2-25" fmla="*/ 406996 w 406996"/>
              <a:gd name="connsiteY2-26" fmla="*/ 995653 h 995653"/>
              <a:gd name="connsiteX3-27" fmla="*/ 0 w 406996"/>
              <a:gd name="connsiteY3-28" fmla="*/ 757659 h 995653"/>
              <a:gd name="connsiteX4-29" fmla="*/ 12526 w 406996"/>
              <a:gd name="connsiteY4-30" fmla="*/ 0 h 995653"/>
              <a:gd name="connsiteX0-31" fmla="*/ 12526 w 406996"/>
              <a:gd name="connsiteY0-32" fmla="*/ 0 h 995653"/>
              <a:gd name="connsiteX1-33" fmla="*/ 406996 w 406996"/>
              <a:gd name="connsiteY1-34" fmla="*/ 275573 h 995653"/>
              <a:gd name="connsiteX2-35" fmla="*/ 406996 w 406996"/>
              <a:gd name="connsiteY2-36" fmla="*/ 995653 h 995653"/>
              <a:gd name="connsiteX3-37" fmla="*/ 0 w 406996"/>
              <a:gd name="connsiteY3-38" fmla="*/ 669976 h 995653"/>
              <a:gd name="connsiteX4-39" fmla="*/ 12526 w 406996"/>
              <a:gd name="connsiteY4-40" fmla="*/ 0 h 995653"/>
              <a:gd name="connsiteX0-41" fmla="*/ 0 w 394470"/>
              <a:gd name="connsiteY0-42" fmla="*/ 0 h 995653"/>
              <a:gd name="connsiteX1-43" fmla="*/ 394470 w 394470"/>
              <a:gd name="connsiteY1-44" fmla="*/ 275573 h 995653"/>
              <a:gd name="connsiteX2-45" fmla="*/ 394470 w 394470"/>
              <a:gd name="connsiteY2-46" fmla="*/ 995653 h 995653"/>
              <a:gd name="connsiteX3-47" fmla="*/ 12526 w 394470"/>
              <a:gd name="connsiteY3-48" fmla="*/ 657450 h 995653"/>
              <a:gd name="connsiteX4-49" fmla="*/ 0 w 394470"/>
              <a:gd name="connsiteY4-50" fmla="*/ 0 h 995653"/>
              <a:gd name="connsiteX0-51" fmla="*/ 25052 w 381944"/>
              <a:gd name="connsiteY0-52" fmla="*/ 0 h 983127"/>
              <a:gd name="connsiteX1-53" fmla="*/ 381944 w 381944"/>
              <a:gd name="connsiteY1-54" fmla="*/ 263047 h 983127"/>
              <a:gd name="connsiteX2-55" fmla="*/ 381944 w 381944"/>
              <a:gd name="connsiteY2-56" fmla="*/ 983127 h 983127"/>
              <a:gd name="connsiteX3-57" fmla="*/ 0 w 381944"/>
              <a:gd name="connsiteY3-58" fmla="*/ 644924 h 983127"/>
              <a:gd name="connsiteX4-59" fmla="*/ 25052 w 381944"/>
              <a:gd name="connsiteY4-60" fmla="*/ 0 h 983127"/>
              <a:gd name="connsiteX0-61" fmla="*/ 12526 w 381944"/>
              <a:gd name="connsiteY0-62" fmla="*/ 0 h 995653"/>
              <a:gd name="connsiteX1-63" fmla="*/ 381944 w 381944"/>
              <a:gd name="connsiteY1-64" fmla="*/ 275573 h 995653"/>
              <a:gd name="connsiteX2-65" fmla="*/ 381944 w 381944"/>
              <a:gd name="connsiteY2-66" fmla="*/ 995653 h 995653"/>
              <a:gd name="connsiteX3-67" fmla="*/ 0 w 381944"/>
              <a:gd name="connsiteY3-68" fmla="*/ 657450 h 995653"/>
              <a:gd name="connsiteX4-69" fmla="*/ 12526 w 381944"/>
              <a:gd name="connsiteY4-70" fmla="*/ 0 h 9956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81944" h="995653">
                <a:moveTo>
                  <a:pt x="12526" y="0"/>
                </a:moveTo>
                <a:lnTo>
                  <a:pt x="381944" y="275573"/>
                </a:lnTo>
                <a:lnTo>
                  <a:pt x="381944" y="995653"/>
                </a:lnTo>
                <a:lnTo>
                  <a:pt x="0" y="657450"/>
                </a:lnTo>
                <a:lnTo>
                  <a:pt x="12526" y="0"/>
                </a:lnTo>
                <a:close/>
              </a:path>
            </a:pathLst>
          </a:custGeom>
          <a:gradFill flip="none" rotWithShape="1">
            <a:gsLst>
              <a:gs pos="0">
                <a:srgbClr val="9B4767">
                  <a:shade val="30000"/>
                  <a:satMod val="115000"/>
                </a:srgbClr>
              </a:gs>
              <a:gs pos="50000">
                <a:srgbClr val="9B4767">
                  <a:shade val="67500"/>
                  <a:satMod val="115000"/>
                </a:srgbClr>
              </a:gs>
              <a:gs pos="100000">
                <a:srgbClr val="9B4767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73" name="组合 72"/>
          <p:cNvGrpSpPr/>
          <p:nvPr/>
        </p:nvGrpSpPr>
        <p:grpSpPr>
          <a:xfrm>
            <a:off x="7950296" y="4298432"/>
            <a:ext cx="1193704" cy="172000"/>
            <a:chOff x="7950296" y="2496608"/>
            <a:chExt cx="1193704" cy="172000"/>
          </a:xfrm>
        </p:grpSpPr>
        <p:sp>
          <p:nvSpPr>
            <p:cNvPr id="74" name="椭圆 73"/>
            <p:cNvSpPr/>
            <p:nvPr/>
          </p:nvSpPr>
          <p:spPr>
            <a:xfrm>
              <a:off x="7950296" y="2496608"/>
              <a:ext cx="172000" cy="17200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innerShdw blurRad="38100">
                <a:prstClr val="black"/>
              </a:inn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5" name="任意多边形 74"/>
            <p:cNvSpPr/>
            <p:nvPr/>
          </p:nvSpPr>
          <p:spPr>
            <a:xfrm>
              <a:off x="7991073" y="2555310"/>
              <a:ext cx="1152927" cy="75720"/>
            </a:xfrm>
            <a:custGeom>
              <a:avLst/>
              <a:gdLst>
                <a:gd name="connsiteX0" fmla="*/ 112735 w 1189973"/>
                <a:gd name="connsiteY0" fmla="*/ 0 h 112734"/>
                <a:gd name="connsiteX1" fmla="*/ 0 w 1189973"/>
                <a:gd name="connsiteY1" fmla="*/ 100208 h 112734"/>
                <a:gd name="connsiteX2" fmla="*/ 1189973 w 1189973"/>
                <a:gd name="connsiteY2" fmla="*/ 112734 h 112734"/>
                <a:gd name="connsiteX0-1" fmla="*/ 176175 w 1253413"/>
                <a:gd name="connsiteY0-2" fmla="*/ 0 h 112734"/>
                <a:gd name="connsiteX1-3" fmla="*/ 63440 w 1253413"/>
                <a:gd name="connsiteY1-4" fmla="*/ 100208 h 112734"/>
                <a:gd name="connsiteX2-5" fmla="*/ 1253413 w 1253413"/>
                <a:gd name="connsiteY2-6" fmla="*/ 112734 h 112734"/>
                <a:gd name="connsiteX0-7" fmla="*/ 88821 w 1166059"/>
                <a:gd name="connsiteY0-8" fmla="*/ 0 h 153938"/>
                <a:gd name="connsiteX1-9" fmla="*/ 88821 w 1166059"/>
                <a:gd name="connsiteY1-10" fmla="*/ 150312 h 153938"/>
                <a:gd name="connsiteX2-11" fmla="*/ 1166059 w 1166059"/>
                <a:gd name="connsiteY2-12" fmla="*/ 112734 h 153938"/>
                <a:gd name="connsiteX0-13" fmla="*/ 121920 w 1149054"/>
                <a:gd name="connsiteY0-14" fmla="*/ 0 h 220022"/>
                <a:gd name="connsiteX1-15" fmla="*/ 71816 w 1149054"/>
                <a:gd name="connsiteY1-16" fmla="*/ 212943 h 220022"/>
                <a:gd name="connsiteX2-17" fmla="*/ 1149054 w 1149054"/>
                <a:gd name="connsiteY2-18" fmla="*/ 175365 h 220022"/>
                <a:gd name="connsiteX0-19" fmla="*/ 113267 w 1152927"/>
                <a:gd name="connsiteY0-20" fmla="*/ 0 h 140795"/>
                <a:gd name="connsiteX1-21" fmla="*/ 75689 w 1152927"/>
                <a:gd name="connsiteY1-22" fmla="*/ 137786 h 140795"/>
                <a:gd name="connsiteX2-23" fmla="*/ 1152927 w 1152927"/>
                <a:gd name="connsiteY2-24" fmla="*/ 100208 h 140795"/>
                <a:gd name="connsiteX0-25" fmla="*/ 113267 w 1152927"/>
                <a:gd name="connsiteY0-26" fmla="*/ 0 h 75720"/>
                <a:gd name="connsiteX1-27" fmla="*/ 75689 w 1152927"/>
                <a:gd name="connsiteY1-28" fmla="*/ 75156 h 75720"/>
                <a:gd name="connsiteX2-29" fmla="*/ 1152927 w 1152927"/>
                <a:gd name="connsiteY2-30" fmla="*/ 37578 h 7572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152927" h="75720">
                  <a:moveTo>
                    <a:pt x="113267" y="0"/>
                  </a:moveTo>
                  <a:cubicBezTo>
                    <a:pt x="75689" y="33403"/>
                    <a:pt x="-97587" y="68893"/>
                    <a:pt x="75689" y="75156"/>
                  </a:cubicBezTo>
                  <a:cubicBezTo>
                    <a:pt x="248965" y="81419"/>
                    <a:pt x="756269" y="33403"/>
                    <a:pt x="1152927" y="37578"/>
                  </a:cubicBezTo>
                </a:path>
              </a:pathLst>
            </a:custGeom>
            <a:noFill/>
            <a:ln w="25400" cap="flat" cmpd="sng" algn="ctr">
              <a:solidFill>
                <a:srgbClr val="76364E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cxnSp>
          <p:nvCxnSpPr>
            <p:cNvPr id="76" name="直接连接符 75"/>
            <p:cNvCxnSpPr/>
            <p:nvPr/>
          </p:nvCxnSpPr>
          <p:spPr>
            <a:xfrm flipV="1">
              <a:off x="8219356" y="2527110"/>
              <a:ext cx="924644" cy="34646"/>
            </a:xfrm>
            <a:prstGeom prst="line">
              <a:avLst/>
            </a:prstGeom>
            <a:noFill/>
            <a:ln w="25400" cap="flat" cmpd="sng" algn="ctr">
              <a:solidFill>
                <a:srgbClr val="76364E"/>
              </a:solidFill>
              <a:prstDash val="solid"/>
            </a:ln>
            <a:effectLst/>
          </p:spPr>
        </p:cxnSp>
      </p:grpSp>
      <p:sp>
        <p:nvSpPr>
          <p:cNvPr id="77" name="TextBox 76"/>
          <p:cNvSpPr txBox="1"/>
          <p:nvPr/>
        </p:nvSpPr>
        <p:spPr>
          <a:xfrm>
            <a:off x="2685749" y="1635271"/>
            <a:ext cx="99014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Rockwell" panose="02060603020205020403" pitchFamily="18" charset="0"/>
                <a:ea typeface="微软雅黑" panose="020B0503020204020204" charset="-122"/>
              </a:rPr>
              <a:t>01</a:t>
            </a:r>
            <a:endParaRPr kumimoji="0" lang="zh-CN" altLang="en-US" sz="32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Rockwell" panose="02060603020205020403" pitchFamily="18" charset="0"/>
              <a:ea typeface="微软雅黑" panose="020B0503020204020204" charset="-122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685749" y="2393723"/>
            <a:ext cx="99014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Rockwell" panose="02060603020205020403" pitchFamily="18" charset="0"/>
                <a:ea typeface="微软雅黑" panose="020B0503020204020204" charset="-122"/>
              </a:rPr>
              <a:t>02</a:t>
            </a:r>
            <a:endParaRPr kumimoji="0" lang="zh-CN" altLang="en-US" sz="32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Rockwell" panose="02060603020205020403" pitchFamily="18" charset="0"/>
              <a:ea typeface="微软雅黑" panose="020B0503020204020204" charset="-122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685749" y="3152175"/>
            <a:ext cx="99014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Rockwell" panose="02060603020205020403" pitchFamily="18" charset="0"/>
                <a:ea typeface="微软雅黑" panose="020B0503020204020204" charset="-122"/>
              </a:rPr>
              <a:t>03</a:t>
            </a:r>
            <a:endParaRPr kumimoji="0" lang="zh-CN" altLang="en-US" sz="32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Rockwell" panose="02060603020205020403" pitchFamily="18" charset="0"/>
              <a:ea typeface="微软雅黑" panose="020B0503020204020204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85749" y="3910627"/>
            <a:ext cx="99014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/>
                </a:solidFill>
                <a:effectLst/>
                <a:uLnTx/>
                <a:uFillTx/>
                <a:latin typeface="Rockwell" panose="02060603020205020403" pitchFamily="18" charset="0"/>
                <a:ea typeface="微软雅黑" panose="020B0503020204020204" charset="-122"/>
              </a:rPr>
              <a:t>04</a:t>
            </a:r>
            <a:endParaRPr kumimoji="0" lang="zh-CN" altLang="en-US" sz="32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/>
              </a:solidFill>
              <a:effectLst/>
              <a:uLnTx/>
              <a:uFillTx/>
              <a:latin typeface="Rockwell" panose="02060603020205020403" pitchFamily="18" charset="0"/>
              <a:ea typeface="微软雅黑" panose="020B0503020204020204" charset="-122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983355" y="1848485"/>
            <a:ext cx="40074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繁杂的常规事务多，探索实际问题少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983355" y="2637155"/>
            <a:ext cx="40074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统一安排多，考虑教师需求的内容少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983355" y="3425825"/>
            <a:ext cx="4138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关注经验主义多，反思性的实践研究少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708400" y="4092575"/>
            <a:ext cx="44138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组长和少数老师讲得多，成员彼此交流的机会较少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979712" y="5640996"/>
            <a:ext cx="6552728" cy="811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微软雅黑" panose="020B0503020204020204" charset="-122"/>
                <a:cs typeface="Calibri" panose="020F0502020204030204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Rockwell" panose="02060603020205020403" pitchFamily="18" charset="0"/>
              </a:rPr>
              <a:t>现实状态</a:t>
            </a:r>
            <a:endParaRPr kumimoji="0" lang="zh-CN" alt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Rockwell" panose="020606030202050204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3"/>
          <p:cNvSpPr/>
          <p:nvPr/>
        </p:nvSpPr>
        <p:spPr>
          <a:xfrm>
            <a:off x="2220962" y="476672"/>
            <a:ext cx="2989547" cy="2448272"/>
          </a:xfrm>
          <a:custGeom>
            <a:avLst/>
            <a:gdLst/>
            <a:ahLst/>
            <a:cxnLst/>
            <a:rect l="l" t="t" r="r" b="b"/>
            <a:pathLst>
              <a:path w="2376264" h="2448272">
                <a:moveTo>
                  <a:pt x="0" y="0"/>
                </a:moveTo>
                <a:lnTo>
                  <a:pt x="2376264" y="0"/>
                </a:lnTo>
                <a:lnTo>
                  <a:pt x="2376264" y="1506495"/>
                </a:lnTo>
                <a:lnTo>
                  <a:pt x="1461973" y="1506495"/>
                </a:lnTo>
                <a:lnTo>
                  <a:pt x="1461973" y="2448272"/>
                </a:lnTo>
                <a:lnTo>
                  <a:pt x="0" y="2448272"/>
                </a:lnTo>
                <a:close/>
              </a:path>
            </a:pathLst>
          </a:custGeom>
          <a:gradFill flip="none" rotWithShape="1">
            <a:gsLst>
              <a:gs pos="0">
                <a:srgbClr val="4BACC6">
                  <a:lumMod val="75000"/>
                  <a:shade val="30000"/>
                  <a:satMod val="115000"/>
                </a:srgbClr>
              </a:gs>
              <a:gs pos="50000">
                <a:srgbClr val="4BACC6">
                  <a:lumMod val="75000"/>
                  <a:shade val="67500"/>
                  <a:satMod val="115000"/>
                </a:srgbClr>
              </a:gs>
              <a:gs pos="100000">
                <a:srgbClr val="4BACC6">
                  <a:lumMod val="75000"/>
                  <a:shade val="100000"/>
                  <a:satMod val="115000"/>
                </a:srgbClr>
              </a:gs>
            </a:gsLst>
            <a:lin ang="162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矩形 3"/>
          <p:cNvSpPr/>
          <p:nvPr/>
        </p:nvSpPr>
        <p:spPr>
          <a:xfrm flipH="1">
            <a:off x="5217927" y="1457037"/>
            <a:ext cx="2989547" cy="2448272"/>
          </a:xfrm>
          <a:custGeom>
            <a:avLst/>
            <a:gdLst/>
            <a:ahLst/>
            <a:cxnLst/>
            <a:rect l="l" t="t" r="r" b="b"/>
            <a:pathLst>
              <a:path w="2376264" h="2448272">
                <a:moveTo>
                  <a:pt x="0" y="0"/>
                </a:moveTo>
                <a:lnTo>
                  <a:pt x="2376264" y="0"/>
                </a:lnTo>
                <a:lnTo>
                  <a:pt x="2376264" y="1506495"/>
                </a:lnTo>
                <a:lnTo>
                  <a:pt x="1461973" y="1506495"/>
                </a:lnTo>
                <a:lnTo>
                  <a:pt x="1461973" y="2448272"/>
                </a:lnTo>
                <a:lnTo>
                  <a:pt x="0" y="2448272"/>
                </a:lnTo>
                <a:close/>
              </a:path>
            </a:pathLst>
          </a:custGeom>
          <a:gradFill flip="none" rotWithShape="1">
            <a:gsLst>
              <a:gs pos="0">
                <a:srgbClr val="F79646">
                  <a:shade val="30000"/>
                  <a:satMod val="115000"/>
                </a:srgbClr>
              </a:gs>
              <a:gs pos="50000">
                <a:srgbClr val="F79646">
                  <a:shade val="67500"/>
                  <a:satMod val="115000"/>
                </a:srgbClr>
              </a:gs>
              <a:gs pos="100000">
                <a:srgbClr val="F79646">
                  <a:shade val="100000"/>
                  <a:satMod val="115000"/>
                </a:srgbClr>
              </a:gs>
            </a:gsLst>
            <a:lin ang="162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矩形 3"/>
          <p:cNvSpPr/>
          <p:nvPr/>
        </p:nvSpPr>
        <p:spPr>
          <a:xfrm flipV="1">
            <a:off x="1115616" y="2897197"/>
            <a:ext cx="2989547" cy="2448272"/>
          </a:xfrm>
          <a:custGeom>
            <a:avLst/>
            <a:gdLst/>
            <a:ahLst/>
            <a:cxnLst/>
            <a:rect l="l" t="t" r="r" b="b"/>
            <a:pathLst>
              <a:path w="2376264" h="2448272">
                <a:moveTo>
                  <a:pt x="0" y="0"/>
                </a:moveTo>
                <a:lnTo>
                  <a:pt x="2376264" y="0"/>
                </a:lnTo>
                <a:lnTo>
                  <a:pt x="2376264" y="1506495"/>
                </a:lnTo>
                <a:lnTo>
                  <a:pt x="1461973" y="1506495"/>
                </a:lnTo>
                <a:lnTo>
                  <a:pt x="1461973" y="2448272"/>
                </a:lnTo>
                <a:lnTo>
                  <a:pt x="0" y="2448272"/>
                </a:lnTo>
                <a:close/>
              </a:path>
            </a:pathLst>
          </a:custGeom>
          <a:gradFill flip="none" rotWithShape="1">
            <a:gsLst>
              <a:gs pos="0">
                <a:srgbClr val="60792F"/>
              </a:gs>
              <a:gs pos="50000">
                <a:srgbClr val="9BBB59">
                  <a:shade val="67500"/>
                  <a:satMod val="115000"/>
                </a:srgbClr>
              </a:gs>
              <a:gs pos="100000">
                <a:srgbClr val="9BBB59">
                  <a:shade val="100000"/>
                  <a:satMod val="115000"/>
                </a:srgbClr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矩形 3"/>
          <p:cNvSpPr/>
          <p:nvPr/>
        </p:nvSpPr>
        <p:spPr>
          <a:xfrm flipH="1" flipV="1">
            <a:off x="4105163" y="3905309"/>
            <a:ext cx="2989547" cy="2448272"/>
          </a:xfrm>
          <a:custGeom>
            <a:avLst/>
            <a:gdLst/>
            <a:ahLst/>
            <a:cxnLst/>
            <a:rect l="l" t="t" r="r" b="b"/>
            <a:pathLst>
              <a:path w="2376264" h="2448272">
                <a:moveTo>
                  <a:pt x="0" y="0"/>
                </a:moveTo>
                <a:lnTo>
                  <a:pt x="2376264" y="0"/>
                </a:lnTo>
                <a:lnTo>
                  <a:pt x="2376264" y="1506495"/>
                </a:lnTo>
                <a:lnTo>
                  <a:pt x="1461973" y="1506495"/>
                </a:lnTo>
                <a:lnTo>
                  <a:pt x="1461973" y="2448272"/>
                </a:lnTo>
                <a:lnTo>
                  <a:pt x="0" y="2448272"/>
                </a:lnTo>
                <a:close/>
              </a:path>
            </a:pathLst>
          </a:custGeom>
          <a:gradFill flip="none" rotWithShape="1">
            <a:gsLst>
              <a:gs pos="0">
                <a:srgbClr val="862C2A"/>
              </a:gs>
              <a:gs pos="50000">
                <a:srgbClr val="C0504D">
                  <a:shade val="67500"/>
                  <a:satMod val="115000"/>
                </a:srgbClr>
              </a:gs>
              <a:gs pos="100000">
                <a:srgbClr val="C0504D">
                  <a:shade val="100000"/>
                  <a:satMod val="115000"/>
                </a:srgbClr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955054" y="1972815"/>
            <a:ext cx="3415378" cy="2868598"/>
          </a:xfrm>
          <a:prstGeom prst="rect">
            <a:avLst/>
          </a:prstGeom>
          <a:solidFill>
            <a:srgbClr val="FFFFFF">
              <a:alpha val="65882"/>
            </a:srgb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30010" y="1924685"/>
            <a:ext cx="2011045" cy="1370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活动形式不丰富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06751" y="2399380"/>
            <a:ext cx="649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charset="-122"/>
              </a:rPr>
              <a:t>02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79420" y="2399380"/>
            <a:ext cx="649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charset="-122"/>
              </a:rPr>
              <a:t>01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4BACC6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5857" y="4301588"/>
            <a:ext cx="649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charset="-122"/>
              </a:rPr>
              <a:t>03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58796" y="4325034"/>
            <a:ext cx="649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charset="-122"/>
              </a:rPr>
              <a:t>04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0103" y="644448"/>
            <a:ext cx="2754857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发展目标不清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80465" y="3308350"/>
            <a:ext cx="1867535" cy="1370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活动主体不多元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94262" y="5176001"/>
            <a:ext cx="2754857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内容不成体系</a:t>
            </a:r>
            <a:endParaRPr kumimoji="0" lang="zh-CN" altLang="en-US" sz="3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97798" y="3068161"/>
            <a:ext cx="22263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4000" b="1" spc="-600" dirty="0">
                <a:solidFill>
                  <a:srgbClr val="C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问题诊断</a:t>
            </a:r>
            <a:endParaRPr lang="zh-CN" altLang="en-US" sz="4000" b="1" spc="-600" dirty="0">
              <a:solidFill>
                <a:srgbClr val="C0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92" y="396520"/>
            <a:ext cx="4256772" cy="214538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79543"/>
            <a:ext cx="4554152" cy="211989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80" y="4596202"/>
            <a:ext cx="4176056" cy="207315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 rot="562196">
            <a:off x="1217301" y="1342740"/>
            <a:ext cx="138401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kumimoji="0" lang="zh-CN" altLang="en-US" sz="2000" u="none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31000" endPos="30000" dir="5400000" sy="-100000" algn="bl" rotWithShape="0"/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学校</a:t>
            </a:r>
            <a:r>
              <a:rPr kumimoji="0" lang="zh-CN" altLang="en-US" sz="2000" u="none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31000" endPos="30000" dir="5400000" sy="-100000" algn="bl" rotWithShape="0"/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及学科组层面</a:t>
            </a:r>
            <a:endParaRPr kumimoji="0" lang="zh-CN" altLang="en-US" sz="200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31000" endPos="30000" dir="5400000" sy="-100000" algn="bl" rotWithShape="0"/>
              </a:effectLst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 rot="21180204">
            <a:off x="1451176" y="3195736"/>
            <a:ext cx="1384019" cy="68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kumimoji="0" lang="zh-CN" altLang="en-US" sz="2400" u="none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31000" endPos="30000" dir="5400000" sy="-100000" algn="bl" rotWithShape="0"/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教研组层面</a:t>
            </a:r>
            <a:endParaRPr kumimoji="0" lang="zh-CN" altLang="en-US" sz="240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31000" endPos="30000" dir="5400000" sy="-100000" algn="bl" rotWithShape="0"/>
              </a:effectLst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 rot="580356">
            <a:off x="1336550" y="5464226"/>
            <a:ext cx="1384019" cy="68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  <a:defRPr/>
            </a:pPr>
            <a:r>
              <a:rPr kumimoji="0" lang="zh-CN" altLang="en-US" sz="2400" u="none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31000" endPos="30000" dir="5400000" sy="-100000" algn="bl" rotWithShape="0"/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教师</a:t>
            </a:r>
            <a:endParaRPr kumimoji="0" lang="zh-CN" altLang="en-US" sz="240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31000" endPos="30000" dir="5400000" sy="-100000" algn="bl" rotWithShape="0"/>
              </a:effectLst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  <a:p>
            <a:pPr lvl="0">
              <a:lnSpc>
                <a:spcPct val="80000"/>
              </a:lnSpc>
              <a:defRPr/>
            </a:pPr>
            <a:r>
              <a:rPr kumimoji="0" lang="zh-CN" altLang="en-US" sz="2400" u="none" strike="noStrike" kern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31000" endPos="30000" dir="5400000" sy="-100000" algn="bl" rotWithShape="0"/>
                </a:effectLst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层面</a:t>
            </a:r>
            <a:endParaRPr kumimoji="0" lang="zh-CN" altLang="en-US" sz="240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31000" endPos="30000" dir="5400000" sy="-100000" algn="bl" rotWithShape="0"/>
              </a:effectLst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63570" y="737235"/>
            <a:ext cx="4359910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rgbClr val="00B0F0"/>
                </a:solidFill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重心下移后的引领指导不够</a:t>
            </a:r>
            <a:endParaRPr kumimoji="0" lang="en-US" altLang="zh-CN" sz="24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rgbClr val="00B0F0"/>
              </a:solidFill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0187" y="1099878"/>
            <a:ext cx="374877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关注静态结果多，关注动态过程少；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关注文本档案多，关注现场活动少；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关注评价结论多，关注改进反馈少。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63709" y="2805080"/>
            <a:ext cx="1595007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三化</a:t>
            </a:r>
            <a:endParaRPr kumimoji="0" lang="zh-CN" altLang="en-US" sz="2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70186" y="3168012"/>
            <a:ext cx="3748771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弱化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骨干学术领导力不够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窄化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流于形式，与主题目标匹配度不高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虚化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关注自上而下的执行多，关注基于实践的问题解决不够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63709" y="4873214"/>
            <a:ext cx="1595007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gency FB" panose="020B0503020202020204" pitchFamily="34" charset="0"/>
                <a:ea typeface="微软雅黑" panose="020B0503020204020204" charset="-122"/>
              </a:rPr>
              <a:t>被动</a:t>
            </a:r>
            <a:endParaRPr kumimoji="0" lang="zh-CN" altLang="en-US" sz="2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gency FB" panose="020B0503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70187" y="5260911"/>
            <a:ext cx="3676762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被思考、被学习、被策划、被发展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5400000">
            <a:off x="5105845" y="3244720"/>
            <a:ext cx="5688632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微软雅黑" panose="020B0503020204020204" charset="-122"/>
                <a:cs typeface="Calibri" panose="020F0502020204030204" pitchFamily="34" charset="0"/>
              </a:defRPr>
            </a:lvl1pPr>
          </a:lstStyle>
          <a:p>
            <a:pPr algn="ctr"/>
            <a:r>
              <a:rPr lang="zh-CN" altLang="en-US" sz="3200" dirty="0">
                <a:latin typeface="Adidas Unity" pitchFamily="2" charset="0"/>
              </a:rPr>
              <a:t>归因剖析</a:t>
            </a:r>
            <a:endParaRPr lang="zh-CN" altLang="en-US" sz="3200" dirty="0">
              <a:latin typeface="Adidas Unit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理想：形成学科教学共同体</a:t>
            </a:r>
            <a:endParaRPr lang="zh-CN" altLang="en-US" smtClean="0"/>
          </a:p>
        </p:txBody>
      </p:sp>
      <p:grpSp>
        <p:nvGrpSpPr>
          <p:cNvPr id="20" name="组合 19"/>
          <p:cNvGrpSpPr/>
          <p:nvPr/>
        </p:nvGrpSpPr>
        <p:grpSpPr>
          <a:xfrm>
            <a:off x="1764709" y="1428636"/>
            <a:ext cx="5327571" cy="4664660"/>
            <a:chOff x="1764709" y="1052736"/>
            <a:chExt cx="6003614" cy="5256583"/>
          </a:xfrm>
        </p:grpSpPr>
        <p:sp>
          <p:nvSpPr>
            <p:cNvPr id="21" name="矩形 12"/>
            <p:cNvSpPr/>
            <p:nvPr/>
          </p:nvSpPr>
          <p:spPr>
            <a:xfrm>
              <a:off x="1900634" y="2582622"/>
              <a:ext cx="5632957" cy="350556"/>
            </a:xfrm>
            <a:custGeom>
              <a:avLst/>
              <a:gdLst>
                <a:gd name="connsiteX0" fmla="*/ 0 w 4462612"/>
                <a:gd name="connsiteY0" fmla="*/ 0 h 560203"/>
                <a:gd name="connsiteX1" fmla="*/ 4462612 w 4462612"/>
                <a:gd name="connsiteY1" fmla="*/ 0 h 560203"/>
                <a:gd name="connsiteX2" fmla="*/ 4462612 w 4462612"/>
                <a:gd name="connsiteY2" fmla="*/ 560203 h 560203"/>
                <a:gd name="connsiteX3" fmla="*/ 0 w 4462612"/>
                <a:gd name="connsiteY3" fmla="*/ 560203 h 560203"/>
                <a:gd name="connsiteX4" fmla="*/ 0 w 4462612"/>
                <a:gd name="connsiteY4" fmla="*/ 0 h 560203"/>
                <a:gd name="connsiteX0-1" fmla="*/ 0 w 4462612"/>
                <a:gd name="connsiteY0-2" fmla="*/ 0 h 560203"/>
                <a:gd name="connsiteX1-3" fmla="*/ 4462612 w 4462612"/>
                <a:gd name="connsiteY1-4" fmla="*/ 0 h 560203"/>
                <a:gd name="connsiteX2-5" fmla="*/ 3770951 w 4462612"/>
                <a:gd name="connsiteY2-6" fmla="*/ 548480 h 560203"/>
                <a:gd name="connsiteX3-7" fmla="*/ 0 w 4462612"/>
                <a:gd name="connsiteY3-8" fmla="*/ 560203 h 560203"/>
                <a:gd name="connsiteX4-9" fmla="*/ 0 w 4462612"/>
                <a:gd name="connsiteY4-10" fmla="*/ 0 h 560203"/>
                <a:gd name="connsiteX0-11" fmla="*/ 527539 w 4990151"/>
                <a:gd name="connsiteY0-12" fmla="*/ 0 h 571926"/>
                <a:gd name="connsiteX1-13" fmla="*/ 4990151 w 4990151"/>
                <a:gd name="connsiteY1-14" fmla="*/ 0 h 571926"/>
                <a:gd name="connsiteX2-15" fmla="*/ 4298490 w 4990151"/>
                <a:gd name="connsiteY2-16" fmla="*/ 548480 h 571926"/>
                <a:gd name="connsiteX3-17" fmla="*/ 0 w 4990151"/>
                <a:gd name="connsiteY3-18" fmla="*/ 571926 h 571926"/>
                <a:gd name="connsiteX4-19" fmla="*/ 527539 w 4990151"/>
                <a:gd name="connsiteY4-20" fmla="*/ 0 h 571926"/>
                <a:gd name="connsiteX0-21" fmla="*/ 527539 w 4990151"/>
                <a:gd name="connsiteY0-22" fmla="*/ 0 h 582700"/>
                <a:gd name="connsiteX1-23" fmla="*/ 4990151 w 4990151"/>
                <a:gd name="connsiteY1-24" fmla="*/ 0 h 582700"/>
                <a:gd name="connsiteX2-25" fmla="*/ 4285302 w 4990151"/>
                <a:gd name="connsiteY2-26" fmla="*/ 582700 h 582700"/>
                <a:gd name="connsiteX3-27" fmla="*/ 0 w 4990151"/>
                <a:gd name="connsiteY3-28" fmla="*/ 571926 h 582700"/>
                <a:gd name="connsiteX4-29" fmla="*/ 527539 w 4990151"/>
                <a:gd name="connsiteY4-30" fmla="*/ 0 h 582700"/>
                <a:gd name="connsiteX0-31" fmla="*/ 409962 w 4872574"/>
                <a:gd name="connsiteY0-32" fmla="*/ 0 h 582700"/>
                <a:gd name="connsiteX1-33" fmla="*/ 4872574 w 4872574"/>
                <a:gd name="connsiteY1-34" fmla="*/ 0 h 582700"/>
                <a:gd name="connsiteX2-35" fmla="*/ 4167725 w 4872574"/>
                <a:gd name="connsiteY2-36" fmla="*/ 582700 h 582700"/>
                <a:gd name="connsiteX3-37" fmla="*/ 0 w 4872574"/>
                <a:gd name="connsiteY3-38" fmla="*/ 571926 h 582700"/>
                <a:gd name="connsiteX4-39" fmla="*/ 409962 w 4872574"/>
                <a:gd name="connsiteY4-40" fmla="*/ 0 h 5827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872574" h="582700">
                  <a:moveTo>
                    <a:pt x="409962" y="0"/>
                  </a:moveTo>
                  <a:lnTo>
                    <a:pt x="4872574" y="0"/>
                  </a:lnTo>
                  <a:lnTo>
                    <a:pt x="4167725" y="582700"/>
                  </a:lnTo>
                  <a:lnTo>
                    <a:pt x="0" y="571926"/>
                  </a:lnTo>
                  <a:lnTo>
                    <a:pt x="409962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B96"/>
                </a:gs>
                <a:gs pos="99000">
                  <a:srgbClr val="003950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矩形 4"/>
            <p:cNvSpPr/>
            <p:nvPr/>
          </p:nvSpPr>
          <p:spPr>
            <a:xfrm>
              <a:off x="1764709" y="2920820"/>
              <a:ext cx="6003614" cy="1529886"/>
            </a:xfrm>
            <a:custGeom>
              <a:avLst/>
              <a:gdLst/>
              <a:ahLst/>
              <a:cxnLst/>
              <a:rect l="l" t="t" r="r" b="b"/>
              <a:pathLst>
                <a:path w="6479700" h="1651206">
                  <a:moveTo>
                    <a:pt x="136084" y="0"/>
                  </a:moveTo>
                  <a:lnTo>
                    <a:pt x="6343617" y="0"/>
                  </a:lnTo>
                  <a:cubicBezTo>
                    <a:pt x="6432372" y="294354"/>
                    <a:pt x="6479700" y="606510"/>
                    <a:pt x="6479700" y="929719"/>
                  </a:cubicBezTo>
                  <a:cubicBezTo>
                    <a:pt x="6479700" y="1177787"/>
                    <a:pt x="6451820" y="1419344"/>
                    <a:pt x="6398058" y="1651206"/>
                  </a:cubicBezTo>
                  <a:lnTo>
                    <a:pt x="81642" y="1651206"/>
                  </a:lnTo>
                  <a:cubicBezTo>
                    <a:pt x="27880" y="1419344"/>
                    <a:pt x="0" y="1177787"/>
                    <a:pt x="0" y="929719"/>
                  </a:cubicBezTo>
                  <a:cubicBezTo>
                    <a:pt x="0" y="606510"/>
                    <a:pt x="47328" y="294354"/>
                    <a:pt x="136084" y="0"/>
                  </a:cubicBezTo>
                  <a:close/>
                </a:path>
              </a:pathLst>
            </a:custGeom>
            <a:gradFill flip="none" rotWithShape="1">
              <a:gsLst>
                <a:gs pos="99000">
                  <a:srgbClr val="00B0F0">
                    <a:shade val="30000"/>
                    <a:satMod val="115000"/>
                  </a:srgbClr>
                </a:gs>
                <a:gs pos="3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1937704" y="4450706"/>
              <a:ext cx="5756251" cy="353442"/>
            </a:xfrm>
            <a:custGeom>
              <a:avLst/>
              <a:gdLst>
                <a:gd name="connsiteX0" fmla="*/ 0 w 4462612"/>
                <a:gd name="connsiteY0" fmla="*/ 0 h 560203"/>
                <a:gd name="connsiteX1" fmla="*/ 4462612 w 4462612"/>
                <a:gd name="connsiteY1" fmla="*/ 0 h 560203"/>
                <a:gd name="connsiteX2" fmla="*/ 4462612 w 4462612"/>
                <a:gd name="connsiteY2" fmla="*/ 560203 h 560203"/>
                <a:gd name="connsiteX3" fmla="*/ 0 w 4462612"/>
                <a:gd name="connsiteY3" fmla="*/ 560203 h 560203"/>
                <a:gd name="connsiteX4" fmla="*/ 0 w 4462612"/>
                <a:gd name="connsiteY4" fmla="*/ 0 h 560203"/>
                <a:gd name="connsiteX0-1" fmla="*/ 0 w 4462612"/>
                <a:gd name="connsiteY0-2" fmla="*/ 0 h 560203"/>
                <a:gd name="connsiteX1-3" fmla="*/ 4462612 w 4462612"/>
                <a:gd name="connsiteY1-4" fmla="*/ 0 h 560203"/>
                <a:gd name="connsiteX2-5" fmla="*/ 3770951 w 4462612"/>
                <a:gd name="connsiteY2-6" fmla="*/ 548480 h 560203"/>
                <a:gd name="connsiteX3-7" fmla="*/ 0 w 4462612"/>
                <a:gd name="connsiteY3-8" fmla="*/ 560203 h 560203"/>
                <a:gd name="connsiteX4-9" fmla="*/ 0 w 4462612"/>
                <a:gd name="connsiteY4-10" fmla="*/ 0 h 560203"/>
                <a:gd name="connsiteX0-11" fmla="*/ 527539 w 4990151"/>
                <a:gd name="connsiteY0-12" fmla="*/ 0 h 571926"/>
                <a:gd name="connsiteX1-13" fmla="*/ 4990151 w 4990151"/>
                <a:gd name="connsiteY1-14" fmla="*/ 0 h 571926"/>
                <a:gd name="connsiteX2-15" fmla="*/ 4298490 w 4990151"/>
                <a:gd name="connsiteY2-16" fmla="*/ 548480 h 571926"/>
                <a:gd name="connsiteX3-17" fmla="*/ 0 w 4990151"/>
                <a:gd name="connsiteY3-18" fmla="*/ 571926 h 571926"/>
                <a:gd name="connsiteX4-19" fmla="*/ 527539 w 4990151"/>
                <a:gd name="connsiteY4-20" fmla="*/ 0 h 571926"/>
                <a:gd name="connsiteX0-21" fmla="*/ 527539 w 4990151"/>
                <a:gd name="connsiteY0-22" fmla="*/ 0 h 582700"/>
                <a:gd name="connsiteX1-23" fmla="*/ 4990151 w 4990151"/>
                <a:gd name="connsiteY1-24" fmla="*/ 0 h 582700"/>
                <a:gd name="connsiteX2-25" fmla="*/ 4285302 w 4990151"/>
                <a:gd name="connsiteY2-26" fmla="*/ 582700 h 582700"/>
                <a:gd name="connsiteX3-27" fmla="*/ 0 w 4990151"/>
                <a:gd name="connsiteY3-28" fmla="*/ 571926 h 582700"/>
                <a:gd name="connsiteX4-29" fmla="*/ 527539 w 4990151"/>
                <a:gd name="connsiteY4-30" fmla="*/ 0 h 582700"/>
                <a:gd name="connsiteX0-31" fmla="*/ 484964 w 4947576"/>
                <a:gd name="connsiteY0-32" fmla="*/ 0 h 582700"/>
                <a:gd name="connsiteX1-33" fmla="*/ 4947576 w 4947576"/>
                <a:gd name="connsiteY1-34" fmla="*/ 0 h 582700"/>
                <a:gd name="connsiteX2-35" fmla="*/ 4242727 w 4947576"/>
                <a:gd name="connsiteY2-36" fmla="*/ 582700 h 582700"/>
                <a:gd name="connsiteX3-37" fmla="*/ 0 w 4947576"/>
                <a:gd name="connsiteY3-38" fmla="*/ 571925 h 582700"/>
                <a:gd name="connsiteX4-39" fmla="*/ 484964 w 4947576"/>
                <a:gd name="connsiteY4-40" fmla="*/ 0 h 582700"/>
                <a:gd name="connsiteX0-41" fmla="*/ 495608 w 4958220"/>
                <a:gd name="connsiteY0-42" fmla="*/ 0 h 582700"/>
                <a:gd name="connsiteX1-43" fmla="*/ 4958220 w 4958220"/>
                <a:gd name="connsiteY1-44" fmla="*/ 0 h 582700"/>
                <a:gd name="connsiteX2-45" fmla="*/ 4253371 w 4958220"/>
                <a:gd name="connsiteY2-46" fmla="*/ 582700 h 582700"/>
                <a:gd name="connsiteX3-47" fmla="*/ 0 w 4958220"/>
                <a:gd name="connsiteY3-48" fmla="*/ 550815 h 582700"/>
                <a:gd name="connsiteX4-49" fmla="*/ 495608 w 4958220"/>
                <a:gd name="connsiteY4-50" fmla="*/ 0 h 582700"/>
                <a:gd name="connsiteX0-51" fmla="*/ 495608 w 4958220"/>
                <a:gd name="connsiteY0-52" fmla="*/ 0 h 582700"/>
                <a:gd name="connsiteX1-53" fmla="*/ 4958220 w 4958220"/>
                <a:gd name="connsiteY1-54" fmla="*/ 0 h 582700"/>
                <a:gd name="connsiteX2-55" fmla="*/ 4253371 w 4958220"/>
                <a:gd name="connsiteY2-56" fmla="*/ 582700 h 582700"/>
                <a:gd name="connsiteX3-57" fmla="*/ 0 w 4958220"/>
                <a:gd name="connsiteY3-58" fmla="*/ 550815 h 582700"/>
                <a:gd name="connsiteX4-59" fmla="*/ 495608 w 4958220"/>
                <a:gd name="connsiteY4-60" fmla="*/ 0 h 5827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958220" h="582700">
                  <a:moveTo>
                    <a:pt x="495608" y="0"/>
                  </a:moveTo>
                  <a:lnTo>
                    <a:pt x="4958220" y="0"/>
                  </a:lnTo>
                  <a:lnTo>
                    <a:pt x="4253371" y="582700"/>
                  </a:lnTo>
                  <a:lnTo>
                    <a:pt x="0" y="550815"/>
                  </a:lnTo>
                  <a:lnTo>
                    <a:pt x="495608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B96"/>
                </a:gs>
                <a:gs pos="99000">
                  <a:srgbClr val="003950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" name="矩形 4"/>
            <p:cNvSpPr/>
            <p:nvPr/>
          </p:nvSpPr>
          <p:spPr>
            <a:xfrm>
              <a:off x="1999443" y="1052736"/>
              <a:ext cx="5534148" cy="1529886"/>
            </a:xfrm>
            <a:custGeom>
              <a:avLst/>
              <a:gdLst/>
              <a:ahLst/>
              <a:cxnLst/>
              <a:rect l="l" t="t" r="r" b="b"/>
              <a:pathLst>
                <a:path w="5973005" h="1651206">
                  <a:moveTo>
                    <a:pt x="1566860" y="0"/>
                  </a:moveTo>
                  <a:lnTo>
                    <a:pt x="4406144" y="0"/>
                  </a:lnTo>
                  <a:cubicBezTo>
                    <a:pt x="5109269" y="339593"/>
                    <a:pt x="5668506" y="928551"/>
                    <a:pt x="5973005" y="1651206"/>
                  </a:cubicBezTo>
                  <a:lnTo>
                    <a:pt x="0" y="1651206"/>
                  </a:lnTo>
                  <a:cubicBezTo>
                    <a:pt x="304499" y="928551"/>
                    <a:pt x="863736" y="339593"/>
                    <a:pt x="1566860" y="0"/>
                  </a:cubicBezTo>
                  <a:close/>
                </a:path>
              </a:pathLst>
            </a:custGeom>
            <a:gradFill flip="none" rotWithShape="1">
              <a:gsLst>
                <a:gs pos="99000">
                  <a:srgbClr val="00B0F0">
                    <a:shade val="30000"/>
                    <a:satMod val="115000"/>
                  </a:srgbClr>
                </a:gs>
                <a:gs pos="3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" name="矩形 4"/>
            <p:cNvSpPr/>
            <p:nvPr/>
          </p:nvSpPr>
          <p:spPr>
            <a:xfrm>
              <a:off x="1937933" y="4779433"/>
              <a:ext cx="5657166" cy="1529886"/>
            </a:xfrm>
            <a:custGeom>
              <a:avLst/>
              <a:gdLst/>
              <a:ahLst/>
              <a:cxnLst/>
              <a:rect l="l" t="t" r="r" b="b"/>
              <a:pathLst>
                <a:path w="6105779" h="1651206">
                  <a:moveTo>
                    <a:pt x="0" y="0"/>
                  </a:moveTo>
                  <a:lnTo>
                    <a:pt x="6105779" y="0"/>
                  </a:lnTo>
                  <a:cubicBezTo>
                    <a:pt x="5867381" y="687291"/>
                    <a:pt x="5401050" y="1267480"/>
                    <a:pt x="4796909" y="1651206"/>
                  </a:cubicBezTo>
                  <a:lnTo>
                    <a:pt x="1308869" y="1651206"/>
                  </a:lnTo>
                  <a:cubicBezTo>
                    <a:pt x="704729" y="1267480"/>
                    <a:pt x="238398" y="687291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99000">
                  <a:srgbClr val="00B0F0">
                    <a:shade val="30000"/>
                    <a:satMod val="115000"/>
                  </a:srgbClr>
                </a:gs>
                <a:gs pos="3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627784" y="1087673"/>
            <a:ext cx="833868" cy="1815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Britannic Bold" panose="020B0903060703020204" pitchFamily="34" charset="0"/>
                <a:ea typeface="微软雅黑" panose="020B0503020204020204" charset="-122"/>
              </a:rPr>
              <a:t>1</a:t>
            </a:r>
            <a:endParaRPr kumimoji="0" lang="zh-CN" altLang="en-US" sz="9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uLnTx/>
              <a:uFillTx/>
              <a:latin typeface="Britannic Bold" panose="020B0903060703020204" pitchFamily="34" charset="0"/>
              <a:ea typeface="微软雅黑" panose="020B0503020204020204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79712" y="2708920"/>
            <a:ext cx="833868" cy="1815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Britannic Bold" panose="020B0903060703020204" pitchFamily="34" charset="0"/>
                <a:ea typeface="微软雅黑" panose="020B0503020204020204" charset="-122"/>
              </a:rPr>
              <a:t>2</a:t>
            </a:r>
            <a:endParaRPr kumimoji="0" lang="zh-CN" altLang="en-US" sz="9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uLnTx/>
              <a:uFillTx/>
              <a:latin typeface="Britannic Bold" panose="020B0903060703020204" pitchFamily="34" charset="0"/>
              <a:ea typeface="微软雅黑" panose="020B050302020402020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55776" y="4293096"/>
            <a:ext cx="833868" cy="1815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Britannic Bold" panose="020B0903060703020204" pitchFamily="34" charset="0"/>
                <a:ea typeface="微软雅黑" panose="020B0503020204020204" charset="-122"/>
              </a:rPr>
              <a:t>3</a:t>
            </a:r>
            <a:endParaRPr kumimoji="0" lang="zh-CN" altLang="en-US" sz="9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uLnTx/>
              <a:uFillTx/>
              <a:latin typeface="Britannic Bold" panose="020B0903060703020204" pitchFamily="34" charset="0"/>
              <a:ea typeface="微软雅黑" panose="020B050302020402020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89630" y="1602105"/>
            <a:ext cx="2672080" cy="101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促进专业成长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让教师脑中有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智慧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08300" y="3249930"/>
            <a:ext cx="2704465" cy="450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提高教学技能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25254" y="3725992"/>
            <a:ext cx="3941518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8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让教师手上有</a:t>
            </a:r>
            <a:r>
              <a:rPr lang="zh-CN" altLang="en-US" sz="28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技术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34715" y="4857115"/>
            <a:ext cx="2177415" cy="450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落实教学常规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19872" y="5249784"/>
            <a:ext cx="3149430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让老师心里有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规则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Oval 65"/>
          <p:cNvSpPr>
            <a:spLocks noChangeArrowheads="1"/>
          </p:cNvSpPr>
          <p:nvPr/>
        </p:nvSpPr>
        <p:spPr bwMode="auto">
          <a:xfrm>
            <a:off x="1354883" y="6021288"/>
            <a:ext cx="5832648" cy="157182"/>
          </a:xfrm>
          <a:prstGeom prst="ellipse">
            <a:avLst/>
          </a:prstGeom>
          <a:gradFill rotWithShape="1">
            <a:gsLst>
              <a:gs pos="0">
                <a:srgbClr val="EEECE1">
                  <a:gamma/>
                  <a:shade val="46275"/>
                  <a:invGamma/>
                </a:srgb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1246702" y="116632"/>
            <a:ext cx="7287779" cy="5682274"/>
            <a:chOff x="1532693" y="733389"/>
            <a:chExt cx="7287779" cy="568227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0" name="矩形 1"/>
            <p:cNvSpPr/>
            <p:nvPr/>
          </p:nvSpPr>
          <p:spPr>
            <a:xfrm rot="293950">
              <a:off x="4004111" y="5285336"/>
              <a:ext cx="4099479" cy="424200"/>
            </a:xfrm>
            <a:custGeom>
              <a:avLst/>
              <a:gdLst>
                <a:gd name="connsiteX0" fmla="*/ 0 w 4180787"/>
                <a:gd name="connsiteY0" fmla="*/ 0 h 432613"/>
                <a:gd name="connsiteX1" fmla="*/ 4180787 w 4180787"/>
                <a:gd name="connsiteY1" fmla="*/ 0 h 432613"/>
                <a:gd name="connsiteX2" fmla="*/ 4180787 w 4180787"/>
                <a:gd name="connsiteY2" fmla="*/ 432613 h 432613"/>
                <a:gd name="connsiteX3" fmla="*/ 0 w 4180787"/>
                <a:gd name="connsiteY3" fmla="*/ 432613 h 432613"/>
                <a:gd name="connsiteX4" fmla="*/ 0 w 4180787"/>
                <a:gd name="connsiteY4" fmla="*/ 0 h 432613"/>
                <a:gd name="connsiteX0-1" fmla="*/ 0 w 4180787"/>
                <a:gd name="connsiteY0-2" fmla="*/ 0 h 446239"/>
                <a:gd name="connsiteX1-3" fmla="*/ 4180787 w 4180787"/>
                <a:gd name="connsiteY1-4" fmla="*/ 0 h 446239"/>
                <a:gd name="connsiteX2-5" fmla="*/ 4180787 w 4180787"/>
                <a:gd name="connsiteY2-6" fmla="*/ 432613 h 446239"/>
                <a:gd name="connsiteX3-7" fmla="*/ 1797892 w 4180787"/>
                <a:gd name="connsiteY3-8" fmla="*/ 446239 h 446239"/>
                <a:gd name="connsiteX4-9" fmla="*/ 0 w 4180787"/>
                <a:gd name="connsiteY4-10" fmla="*/ 432613 h 446239"/>
                <a:gd name="connsiteX5" fmla="*/ 0 w 4180787"/>
                <a:gd name="connsiteY5" fmla="*/ 0 h 446239"/>
                <a:gd name="connsiteX0-11" fmla="*/ 0 w 4180787"/>
                <a:gd name="connsiteY0-12" fmla="*/ 3102 h 449341"/>
                <a:gd name="connsiteX1-13" fmla="*/ 1774422 w 4180787"/>
                <a:gd name="connsiteY1-14" fmla="*/ 0 h 449341"/>
                <a:gd name="connsiteX2-15" fmla="*/ 4180787 w 4180787"/>
                <a:gd name="connsiteY2-16" fmla="*/ 3102 h 449341"/>
                <a:gd name="connsiteX3-17" fmla="*/ 4180787 w 4180787"/>
                <a:gd name="connsiteY3-18" fmla="*/ 435715 h 449341"/>
                <a:gd name="connsiteX4-19" fmla="*/ 1797892 w 4180787"/>
                <a:gd name="connsiteY4-20" fmla="*/ 449341 h 449341"/>
                <a:gd name="connsiteX5-21" fmla="*/ 0 w 4180787"/>
                <a:gd name="connsiteY5-22" fmla="*/ 435715 h 449341"/>
                <a:gd name="connsiteX6" fmla="*/ 0 w 4180787"/>
                <a:gd name="connsiteY6" fmla="*/ 3102 h 449341"/>
                <a:gd name="connsiteX0-23" fmla="*/ 0 w 4180787"/>
                <a:gd name="connsiteY0-24" fmla="*/ 0 h 446239"/>
                <a:gd name="connsiteX1-25" fmla="*/ 1791064 w 4180787"/>
                <a:gd name="connsiteY1-26" fmla="*/ 191058 h 446239"/>
                <a:gd name="connsiteX2-27" fmla="*/ 4180787 w 4180787"/>
                <a:gd name="connsiteY2-28" fmla="*/ 0 h 446239"/>
                <a:gd name="connsiteX3-29" fmla="*/ 4180787 w 4180787"/>
                <a:gd name="connsiteY3-30" fmla="*/ 432613 h 446239"/>
                <a:gd name="connsiteX4-31" fmla="*/ 1797892 w 4180787"/>
                <a:gd name="connsiteY4-32" fmla="*/ 446239 h 446239"/>
                <a:gd name="connsiteX5-33" fmla="*/ 0 w 4180787"/>
                <a:gd name="connsiteY5-34" fmla="*/ 432613 h 446239"/>
                <a:gd name="connsiteX6-35" fmla="*/ 0 w 4180787"/>
                <a:gd name="connsiteY6-36" fmla="*/ 0 h 446239"/>
                <a:gd name="connsiteX0-37" fmla="*/ 0 w 4180787"/>
                <a:gd name="connsiteY0-38" fmla="*/ 0 h 432613"/>
                <a:gd name="connsiteX1-39" fmla="*/ 1791064 w 4180787"/>
                <a:gd name="connsiteY1-40" fmla="*/ 191058 h 432613"/>
                <a:gd name="connsiteX2-41" fmla="*/ 4180787 w 4180787"/>
                <a:gd name="connsiteY2-42" fmla="*/ 0 h 432613"/>
                <a:gd name="connsiteX3-43" fmla="*/ 4180787 w 4180787"/>
                <a:gd name="connsiteY3-44" fmla="*/ 432613 h 432613"/>
                <a:gd name="connsiteX4-45" fmla="*/ 1740284 w 4180787"/>
                <a:gd name="connsiteY4-46" fmla="*/ 300725 h 432613"/>
                <a:gd name="connsiteX5-47" fmla="*/ 0 w 4180787"/>
                <a:gd name="connsiteY5-48" fmla="*/ 432613 h 432613"/>
                <a:gd name="connsiteX6-49" fmla="*/ 0 w 4180787"/>
                <a:gd name="connsiteY6-50" fmla="*/ 0 h 432613"/>
                <a:gd name="connsiteX0-51" fmla="*/ 0 w 4180787"/>
                <a:gd name="connsiteY0-52" fmla="*/ 0 h 432613"/>
                <a:gd name="connsiteX1-53" fmla="*/ 1835870 w 4180787"/>
                <a:gd name="connsiteY1-54" fmla="*/ 187218 h 432613"/>
                <a:gd name="connsiteX2-55" fmla="*/ 4180787 w 4180787"/>
                <a:gd name="connsiteY2-56" fmla="*/ 0 h 432613"/>
                <a:gd name="connsiteX3-57" fmla="*/ 4180787 w 4180787"/>
                <a:gd name="connsiteY3-58" fmla="*/ 432613 h 432613"/>
                <a:gd name="connsiteX4-59" fmla="*/ 1740284 w 4180787"/>
                <a:gd name="connsiteY4-60" fmla="*/ 300725 h 432613"/>
                <a:gd name="connsiteX5-61" fmla="*/ 0 w 4180787"/>
                <a:gd name="connsiteY5-62" fmla="*/ 432613 h 432613"/>
                <a:gd name="connsiteX6-63" fmla="*/ 0 w 4180787"/>
                <a:gd name="connsiteY6-64" fmla="*/ 0 h 432613"/>
                <a:gd name="connsiteX0-65" fmla="*/ 0 w 4180787"/>
                <a:gd name="connsiteY0-66" fmla="*/ 4908 h 437521"/>
                <a:gd name="connsiteX1-67" fmla="*/ 1835870 w 4180787"/>
                <a:gd name="connsiteY1-68" fmla="*/ 192126 h 437521"/>
                <a:gd name="connsiteX2-69" fmla="*/ 4180787 w 4180787"/>
                <a:gd name="connsiteY2-70" fmla="*/ 4908 h 437521"/>
                <a:gd name="connsiteX3-71" fmla="*/ 4180787 w 4180787"/>
                <a:gd name="connsiteY3-72" fmla="*/ 437521 h 437521"/>
                <a:gd name="connsiteX4-73" fmla="*/ 1740284 w 4180787"/>
                <a:gd name="connsiteY4-74" fmla="*/ 305633 h 437521"/>
                <a:gd name="connsiteX5-75" fmla="*/ 0 w 4180787"/>
                <a:gd name="connsiteY5-76" fmla="*/ 437521 h 437521"/>
                <a:gd name="connsiteX6-77" fmla="*/ 0 w 4180787"/>
                <a:gd name="connsiteY6-78" fmla="*/ 4908 h 437521"/>
                <a:gd name="connsiteX0-79" fmla="*/ 0 w 4180787"/>
                <a:gd name="connsiteY0-80" fmla="*/ 4908 h 446252"/>
                <a:gd name="connsiteX1-81" fmla="*/ 1835870 w 4180787"/>
                <a:gd name="connsiteY1-82" fmla="*/ 192126 h 446252"/>
                <a:gd name="connsiteX2-83" fmla="*/ 4180787 w 4180787"/>
                <a:gd name="connsiteY2-84" fmla="*/ 4908 h 446252"/>
                <a:gd name="connsiteX3-85" fmla="*/ 4180787 w 4180787"/>
                <a:gd name="connsiteY3-86" fmla="*/ 437521 h 446252"/>
                <a:gd name="connsiteX4-87" fmla="*/ 1740284 w 4180787"/>
                <a:gd name="connsiteY4-88" fmla="*/ 305633 h 446252"/>
                <a:gd name="connsiteX5-89" fmla="*/ 0 w 4180787"/>
                <a:gd name="connsiteY5-90" fmla="*/ 437521 h 446252"/>
                <a:gd name="connsiteX6-91" fmla="*/ 0 w 4180787"/>
                <a:gd name="connsiteY6-92" fmla="*/ 4908 h 446252"/>
                <a:gd name="connsiteX0-93" fmla="*/ 0 w 4180787"/>
                <a:gd name="connsiteY0-94" fmla="*/ 4107 h 445451"/>
                <a:gd name="connsiteX1-95" fmla="*/ 1779968 w 4180787"/>
                <a:gd name="connsiteY1-96" fmla="*/ 241252 h 445451"/>
                <a:gd name="connsiteX2-97" fmla="*/ 4180787 w 4180787"/>
                <a:gd name="connsiteY2-98" fmla="*/ 4107 h 445451"/>
                <a:gd name="connsiteX3-99" fmla="*/ 4180787 w 4180787"/>
                <a:gd name="connsiteY3-100" fmla="*/ 436720 h 445451"/>
                <a:gd name="connsiteX4-101" fmla="*/ 1740284 w 4180787"/>
                <a:gd name="connsiteY4-102" fmla="*/ 304832 h 445451"/>
                <a:gd name="connsiteX5-103" fmla="*/ 0 w 4180787"/>
                <a:gd name="connsiteY5-104" fmla="*/ 436720 h 445451"/>
                <a:gd name="connsiteX6-105" fmla="*/ 0 w 4180787"/>
                <a:gd name="connsiteY6-106" fmla="*/ 4107 h 445451"/>
                <a:gd name="connsiteX0-107" fmla="*/ 0 w 4180787"/>
                <a:gd name="connsiteY0-108" fmla="*/ 4107 h 445451"/>
                <a:gd name="connsiteX1-109" fmla="*/ 1779968 w 4180787"/>
                <a:gd name="connsiteY1-110" fmla="*/ 241252 h 445451"/>
                <a:gd name="connsiteX2-111" fmla="*/ 4180787 w 4180787"/>
                <a:gd name="connsiteY2-112" fmla="*/ 4107 h 445451"/>
                <a:gd name="connsiteX3-113" fmla="*/ 4180787 w 4180787"/>
                <a:gd name="connsiteY3-114" fmla="*/ 436720 h 445451"/>
                <a:gd name="connsiteX4-115" fmla="*/ 1740284 w 4180787"/>
                <a:gd name="connsiteY4-116" fmla="*/ 304832 h 445451"/>
                <a:gd name="connsiteX5-117" fmla="*/ 0 w 4180787"/>
                <a:gd name="connsiteY5-118" fmla="*/ 436720 h 445451"/>
                <a:gd name="connsiteX6-119" fmla="*/ 0 w 4180787"/>
                <a:gd name="connsiteY6-120" fmla="*/ 4107 h 445451"/>
                <a:gd name="connsiteX0-121" fmla="*/ 0 w 4180787"/>
                <a:gd name="connsiteY0-122" fmla="*/ 4107 h 436720"/>
                <a:gd name="connsiteX1-123" fmla="*/ 1779968 w 4180787"/>
                <a:gd name="connsiteY1-124" fmla="*/ 241252 h 436720"/>
                <a:gd name="connsiteX2-125" fmla="*/ 4180787 w 4180787"/>
                <a:gd name="connsiteY2-126" fmla="*/ 4107 h 436720"/>
                <a:gd name="connsiteX3-127" fmla="*/ 4180787 w 4180787"/>
                <a:gd name="connsiteY3-128" fmla="*/ 436720 h 436720"/>
                <a:gd name="connsiteX4-129" fmla="*/ 1740284 w 4180787"/>
                <a:gd name="connsiteY4-130" fmla="*/ 304832 h 436720"/>
                <a:gd name="connsiteX5-131" fmla="*/ 0 w 4180787"/>
                <a:gd name="connsiteY5-132" fmla="*/ 436720 h 436720"/>
                <a:gd name="connsiteX6-133" fmla="*/ 0 w 4180787"/>
                <a:gd name="connsiteY6-134" fmla="*/ 4107 h 436720"/>
                <a:gd name="connsiteX0-135" fmla="*/ 0 w 4180787"/>
                <a:gd name="connsiteY0-136" fmla="*/ 4107 h 436720"/>
                <a:gd name="connsiteX1-137" fmla="*/ 1779968 w 4180787"/>
                <a:gd name="connsiteY1-138" fmla="*/ 241252 h 436720"/>
                <a:gd name="connsiteX2-139" fmla="*/ 4180787 w 4180787"/>
                <a:gd name="connsiteY2-140" fmla="*/ 4107 h 436720"/>
                <a:gd name="connsiteX3-141" fmla="*/ 4180787 w 4180787"/>
                <a:gd name="connsiteY3-142" fmla="*/ 436720 h 436720"/>
                <a:gd name="connsiteX4-143" fmla="*/ 1740284 w 4180787"/>
                <a:gd name="connsiteY4-144" fmla="*/ 304832 h 436720"/>
                <a:gd name="connsiteX5-145" fmla="*/ 0 w 4180787"/>
                <a:gd name="connsiteY5-146" fmla="*/ 436720 h 436720"/>
                <a:gd name="connsiteX6-147" fmla="*/ 0 w 4180787"/>
                <a:gd name="connsiteY6-148" fmla="*/ 4107 h 436720"/>
                <a:gd name="connsiteX0-149" fmla="*/ 0 w 4180787"/>
                <a:gd name="connsiteY0-150" fmla="*/ 0 h 432613"/>
                <a:gd name="connsiteX1-151" fmla="*/ 1779968 w 4180787"/>
                <a:gd name="connsiteY1-152" fmla="*/ 237145 h 432613"/>
                <a:gd name="connsiteX2-153" fmla="*/ 4180787 w 4180787"/>
                <a:gd name="connsiteY2-154" fmla="*/ 0 h 432613"/>
                <a:gd name="connsiteX3-155" fmla="*/ 4180787 w 4180787"/>
                <a:gd name="connsiteY3-156" fmla="*/ 432613 h 432613"/>
                <a:gd name="connsiteX4-157" fmla="*/ 1740284 w 4180787"/>
                <a:gd name="connsiteY4-158" fmla="*/ 300725 h 432613"/>
                <a:gd name="connsiteX5-159" fmla="*/ 0 w 4180787"/>
                <a:gd name="connsiteY5-160" fmla="*/ 432613 h 432613"/>
                <a:gd name="connsiteX6-161" fmla="*/ 0 w 4180787"/>
                <a:gd name="connsiteY6-162" fmla="*/ 0 h 43261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35" y="connsiteY6-36"/>
                </a:cxn>
              </a:cxnLst>
              <a:rect l="l" t="t" r="r" b="b"/>
              <a:pathLst>
                <a:path w="4180787" h="432613">
                  <a:moveTo>
                    <a:pt x="0" y="0"/>
                  </a:moveTo>
                  <a:cubicBezTo>
                    <a:pt x="455759" y="126804"/>
                    <a:pt x="1083170" y="237145"/>
                    <a:pt x="1779968" y="237145"/>
                  </a:cubicBezTo>
                  <a:cubicBezTo>
                    <a:pt x="2476766" y="237145"/>
                    <a:pt x="3713158" y="116136"/>
                    <a:pt x="4180787" y="0"/>
                  </a:cubicBezTo>
                  <a:lnTo>
                    <a:pt x="4180787" y="432613"/>
                  </a:lnTo>
                  <a:cubicBezTo>
                    <a:pt x="3758675" y="303509"/>
                    <a:pt x="2437082" y="300725"/>
                    <a:pt x="1740284" y="300725"/>
                  </a:cubicBezTo>
                  <a:cubicBezTo>
                    <a:pt x="1043486" y="300725"/>
                    <a:pt x="357043" y="386721"/>
                    <a:pt x="0" y="43261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矩形 1"/>
            <p:cNvSpPr/>
            <p:nvPr/>
          </p:nvSpPr>
          <p:spPr>
            <a:xfrm rot="19913209">
              <a:off x="3595212" y="4400519"/>
              <a:ext cx="2482159" cy="413973"/>
            </a:xfrm>
            <a:custGeom>
              <a:avLst/>
              <a:gdLst>
                <a:gd name="connsiteX0" fmla="*/ 0 w 4180787"/>
                <a:gd name="connsiteY0" fmla="*/ 0 h 432613"/>
                <a:gd name="connsiteX1" fmla="*/ 4180787 w 4180787"/>
                <a:gd name="connsiteY1" fmla="*/ 0 h 432613"/>
                <a:gd name="connsiteX2" fmla="*/ 4180787 w 4180787"/>
                <a:gd name="connsiteY2" fmla="*/ 432613 h 432613"/>
                <a:gd name="connsiteX3" fmla="*/ 0 w 4180787"/>
                <a:gd name="connsiteY3" fmla="*/ 432613 h 432613"/>
                <a:gd name="connsiteX4" fmla="*/ 0 w 4180787"/>
                <a:gd name="connsiteY4" fmla="*/ 0 h 432613"/>
                <a:gd name="connsiteX0-1" fmla="*/ 0 w 4180787"/>
                <a:gd name="connsiteY0-2" fmla="*/ 0 h 446239"/>
                <a:gd name="connsiteX1-3" fmla="*/ 4180787 w 4180787"/>
                <a:gd name="connsiteY1-4" fmla="*/ 0 h 446239"/>
                <a:gd name="connsiteX2-5" fmla="*/ 4180787 w 4180787"/>
                <a:gd name="connsiteY2-6" fmla="*/ 432613 h 446239"/>
                <a:gd name="connsiteX3-7" fmla="*/ 1797892 w 4180787"/>
                <a:gd name="connsiteY3-8" fmla="*/ 446239 h 446239"/>
                <a:gd name="connsiteX4-9" fmla="*/ 0 w 4180787"/>
                <a:gd name="connsiteY4-10" fmla="*/ 432613 h 446239"/>
                <a:gd name="connsiteX5" fmla="*/ 0 w 4180787"/>
                <a:gd name="connsiteY5" fmla="*/ 0 h 446239"/>
                <a:gd name="connsiteX0-11" fmla="*/ 0 w 4180787"/>
                <a:gd name="connsiteY0-12" fmla="*/ 3102 h 449341"/>
                <a:gd name="connsiteX1-13" fmla="*/ 1774422 w 4180787"/>
                <a:gd name="connsiteY1-14" fmla="*/ 0 h 449341"/>
                <a:gd name="connsiteX2-15" fmla="*/ 4180787 w 4180787"/>
                <a:gd name="connsiteY2-16" fmla="*/ 3102 h 449341"/>
                <a:gd name="connsiteX3-17" fmla="*/ 4180787 w 4180787"/>
                <a:gd name="connsiteY3-18" fmla="*/ 435715 h 449341"/>
                <a:gd name="connsiteX4-19" fmla="*/ 1797892 w 4180787"/>
                <a:gd name="connsiteY4-20" fmla="*/ 449341 h 449341"/>
                <a:gd name="connsiteX5-21" fmla="*/ 0 w 4180787"/>
                <a:gd name="connsiteY5-22" fmla="*/ 435715 h 449341"/>
                <a:gd name="connsiteX6" fmla="*/ 0 w 4180787"/>
                <a:gd name="connsiteY6" fmla="*/ 3102 h 449341"/>
                <a:gd name="connsiteX0-23" fmla="*/ 0 w 4180787"/>
                <a:gd name="connsiteY0-24" fmla="*/ 0 h 446239"/>
                <a:gd name="connsiteX1-25" fmla="*/ 1791064 w 4180787"/>
                <a:gd name="connsiteY1-26" fmla="*/ 191058 h 446239"/>
                <a:gd name="connsiteX2-27" fmla="*/ 4180787 w 4180787"/>
                <a:gd name="connsiteY2-28" fmla="*/ 0 h 446239"/>
                <a:gd name="connsiteX3-29" fmla="*/ 4180787 w 4180787"/>
                <a:gd name="connsiteY3-30" fmla="*/ 432613 h 446239"/>
                <a:gd name="connsiteX4-31" fmla="*/ 1797892 w 4180787"/>
                <a:gd name="connsiteY4-32" fmla="*/ 446239 h 446239"/>
                <a:gd name="connsiteX5-33" fmla="*/ 0 w 4180787"/>
                <a:gd name="connsiteY5-34" fmla="*/ 432613 h 446239"/>
                <a:gd name="connsiteX6-35" fmla="*/ 0 w 4180787"/>
                <a:gd name="connsiteY6-36" fmla="*/ 0 h 446239"/>
                <a:gd name="connsiteX0-37" fmla="*/ 0 w 4180787"/>
                <a:gd name="connsiteY0-38" fmla="*/ 0 h 432613"/>
                <a:gd name="connsiteX1-39" fmla="*/ 1791064 w 4180787"/>
                <a:gd name="connsiteY1-40" fmla="*/ 191058 h 432613"/>
                <a:gd name="connsiteX2-41" fmla="*/ 4180787 w 4180787"/>
                <a:gd name="connsiteY2-42" fmla="*/ 0 h 432613"/>
                <a:gd name="connsiteX3-43" fmla="*/ 4180787 w 4180787"/>
                <a:gd name="connsiteY3-44" fmla="*/ 432613 h 432613"/>
                <a:gd name="connsiteX4-45" fmla="*/ 1740284 w 4180787"/>
                <a:gd name="connsiteY4-46" fmla="*/ 300725 h 432613"/>
                <a:gd name="connsiteX5-47" fmla="*/ 0 w 4180787"/>
                <a:gd name="connsiteY5-48" fmla="*/ 432613 h 432613"/>
                <a:gd name="connsiteX6-49" fmla="*/ 0 w 4180787"/>
                <a:gd name="connsiteY6-50" fmla="*/ 0 h 432613"/>
                <a:gd name="connsiteX0-51" fmla="*/ 0 w 4180787"/>
                <a:gd name="connsiteY0-52" fmla="*/ 0 h 432613"/>
                <a:gd name="connsiteX1-53" fmla="*/ 1835870 w 4180787"/>
                <a:gd name="connsiteY1-54" fmla="*/ 187218 h 432613"/>
                <a:gd name="connsiteX2-55" fmla="*/ 4180787 w 4180787"/>
                <a:gd name="connsiteY2-56" fmla="*/ 0 h 432613"/>
                <a:gd name="connsiteX3-57" fmla="*/ 4180787 w 4180787"/>
                <a:gd name="connsiteY3-58" fmla="*/ 432613 h 432613"/>
                <a:gd name="connsiteX4-59" fmla="*/ 1740284 w 4180787"/>
                <a:gd name="connsiteY4-60" fmla="*/ 300725 h 432613"/>
                <a:gd name="connsiteX5-61" fmla="*/ 0 w 4180787"/>
                <a:gd name="connsiteY5-62" fmla="*/ 432613 h 432613"/>
                <a:gd name="connsiteX6-63" fmla="*/ 0 w 4180787"/>
                <a:gd name="connsiteY6-64" fmla="*/ 0 h 432613"/>
                <a:gd name="connsiteX0-65" fmla="*/ 0 w 4180787"/>
                <a:gd name="connsiteY0-66" fmla="*/ 4908 h 437521"/>
                <a:gd name="connsiteX1-67" fmla="*/ 1835870 w 4180787"/>
                <a:gd name="connsiteY1-68" fmla="*/ 192126 h 437521"/>
                <a:gd name="connsiteX2-69" fmla="*/ 4180787 w 4180787"/>
                <a:gd name="connsiteY2-70" fmla="*/ 4908 h 437521"/>
                <a:gd name="connsiteX3-71" fmla="*/ 4180787 w 4180787"/>
                <a:gd name="connsiteY3-72" fmla="*/ 437521 h 437521"/>
                <a:gd name="connsiteX4-73" fmla="*/ 1740284 w 4180787"/>
                <a:gd name="connsiteY4-74" fmla="*/ 305633 h 437521"/>
                <a:gd name="connsiteX5-75" fmla="*/ 0 w 4180787"/>
                <a:gd name="connsiteY5-76" fmla="*/ 437521 h 437521"/>
                <a:gd name="connsiteX6-77" fmla="*/ 0 w 4180787"/>
                <a:gd name="connsiteY6-78" fmla="*/ 4908 h 437521"/>
                <a:gd name="connsiteX0-79" fmla="*/ 0 w 4180787"/>
                <a:gd name="connsiteY0-80" fmla="*/ 4908 h 446252"/>
                <a:gd name="connsiteX1-81" fmla="*/ 1835870 w 4180787"/>
                <a:gd name="connsiteY1-82" fmla="*/ 192126 h 446252"/>
                <a:gd name="connsiteX2-83" fmla="*/ 4180787 w 4180787"/>
                <a:gd name="connsiteY2-84" fmla="*/ 4908 h 446252"/>
                <a:gd name="connsiteX3-85" fmla="*/ 4180787 w 4180787"/>
                <a:gd name="connsiteY3-86" fmla="*/ 437521 h 446252"/>
                <a:gd name="connsiteX4-87" fmla="*/ 1740284 w 4180787"/>
                <a:gd name="connsiteY4-88" fmla="*/ 305633 h 446252"/>
                <a:gd name="connsiteX5-89" fmla="*/ 0 w 4180787"/>
                <a:gd name="connsiteY5-90" fmla="*/ 437521 h 446252"/>
                <a:gd name="connsiteX6-91" fmla="*/ 0 w 4180787"/>
                <a:gd name="connsiteY6-92" fmla="*/ 4908 h 446252"/>
                <a:gd name="connsiteX0-93" fmla="*/ 0 w 4180787"/>
                <a:gd name="connsiteY0-94" fmla="*/ 4107 h 445451"/>
                <a:gd name="connsiteX1-95" fmla="*/ 1779968 w 4180787"/>
                <a:gd name="connsiteY1-96" fmla="*/ 241252 h 445451"/>
                <a:gd name="connsiteX2-97" fmla="*/ 4180787 w 4180787"/>
                <a:gd name="connsiteY2-98" fmla="*/ 4107 h 445451"/>
                <a:gd name="connsiteX3-99" fmla="*/ 4180787 w 4180787"/>
                <a:gd name="connsiteY3-100" fmla="*/ 436720 h 445451"/>
                <a:gd name="connsiteX4-101" fmla="*/ 1740284 w 4180787"/>
                <a:gd name="connsiteY4-102" fmla="*/ 304832 h 445451"/>
                <a:gd name="connsiteX5-103" fmla="*/ 0 w 4180787"/>
                <a:gd name="connsiteY5-104" fmla="*/ 436720 h 445451"/>
                <a:gd name="connsiteX6-105" fmla="*/ 0 w 4180787"/>
                <a:gd name="connsiteY6-106" fmla="*/ 4107 h 445451"/>
                <a:gd name="connsiteX0-107" fmla="*/ 0 w 4180787"/>
                <a:gd name="connsiteY0-108" fmla="*/ 4107 h 445451"/>
                <a:gd name="connsiteX1-109" fmla="*/ 1779968 w 4180787"/>
                <a:gd name="connsiteY1-110" fmla="*/ 241252 h 445451"/>
                <a:gd name="connsiteX2-111" fmla="*/ 4180787 w 4180787"/>
                <a:gd name="connsiteY2-112" fmla="*/ 4107 h 445451"/>
                <a:gd name="connsiteX3-113" fmla="*/ 4180787 w 4180787"/>
                <a:gd name="connsiteY3-114" fmla="*/ 436720 h 445451"/>
                <a:gd name="connsiteX4-115" fmla="*/ 1740284 w 4180787"/>
                <a:gd name="connsiteY4-116" fmla="*/ 304832 h 445451"/>
                <a:gd name="connsiteX5-117" fmla="*/ 0 w 4180787"/>
                <a:gd name="connsiteY5-118" fmla="*/ 436720 h 445451"/>
                <a:gd name="connsiteX6-119" fmla="*/ 0 w 4180787"/>
                <a:gd name="connsiteY6-120" fmla="*/ 4107 h 445451"/>
                <a:gd name="connsiteX0-121" fmla="*/ 0 w 4180787"/>
                <a:gd name="connsiteY0-122" fmla="*/ 4107 h 436720"/>
                <a:gd name="connsiteX1-123" fmla="*/ 1779968 w 4180787"/>
                <a:gd name="connsiteY1-124" fmla="*/ 241252 h 436720"/>
                <a:gd name="connsiteX2-125" fmla="*/ 4180787 w 4180787"/>
                <a:gd name="connsiteY2-126" fmla="*/ 4107 h 436720"/>
                <a:gd name="connsiteX3-127" fmla="*/ 4180787 w 4180787"/>
                <a:gd name="connsiteY3-128" fmla="*/ 436720 h 436720"/>
                <a:gd name="connsiteX4-129" fmla="*/ 1740284 w 4180787"/>
                <a:gd name="connsiteY4-130" fmla="*/ 304832 h 436720"/>
                <a:gd name="connsiteX5-131" fmla="*/ 0 w 4180787"/>
                <a:gd name="connsiteY5-132" fmla="*/ 436720 h 436720"/>
                <a:gd name="connsiteX6-133" fmla="*/ 0 w 4180787"/>
                <a:gd name="connsiteY6-134" fmla="*/ 4107 h 436720"/>
                <a:gd name="connsiteX0-135" fmla="*/ 0 w 4180787"/>
                <a:gd name="connsiteY0-136" fmla="*/ 4107 h 436720"/>
                <a:gd name="connsiteX1-137" fmla="*/ 1779968 w 4180787"/>
                <a:gd name="connsiteY1-138" fmla="*/ 241252 h 436720"/>
                <a:gd name="connsiteX2-139" fmla="*/ 4180787 w 4180787"/>
                <a:gd name="connsiteY2-140" fmla="*/ 4107 h 436720"/>
                <a:gd name="connsiteX3-141" fmla="*/ 4180787 w 4180787"/>
                <a:gd name="connsiteY3-142" fmla="*/ 436720 h 436720"/>
                <a:gd name="connsiteX4-143" fmla="*/ 1740284 w 4180787"/>
                <a:gd name="connsiteY4-144" fmla="*/ 304832 h 436720"/>
                <a:gd name="connsiteX5-145" fmla="*/ 0 w 4180787"/>
                <a:gd name="connsiteY5-146" fmla="*/ 436720 h 436720"/>
                <a:gd name="connsiteX6-147" fmla="*/ 0 w 4180787"/>
                <a:gd name="connsiteY6-148" fmla="*/ 4107 h 436720"/>
                <a:gd name="connsiteX0-149" fmla="*/ 0 w 4180787"/>
                <a:gd name="connsiteY0-150" fmla="*/ 0 h 432613"/>
                <a:gd name="connsiteX1-151" fmla="*/ 1779968 w 4180787"/>
                <a:gd name="connsiteY1-152" fmla="*/ 237145 h 432613"/>
                <a:gd name="connsiteX2-153" fmla="*/ 4180787 w 4180787"/>
                <a:gd name="connsiteY2-154" fmla="*/ 0 h 432613"/>
                <a:gd name="connsiteX3-155" fmla="*/ 4180787 w 4180787"/>
                <a:gd name="connsiteY3-156" fmla="*/ 432613 h 432613"/>
                <a:gd name="connsiteX4-157" fmla="*/ 1740284 w 4180787"/>
                <a:gd name="connsiteY4-158" fmla="*/ 300725 h 432613"/>
                <a:gd name="connsiteX5-159" fmla="*/ 0 w 4180787"/>
                <a:gd name="connsiteY5-160" fmla="*/ 432613 h 432613"/>
                <a:gd name="connsiteX6-161" fmla="*/ 0 w 4180787"/>
                <a:gd name="connsiteY6-162" fmla="*/ 0 h 43261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35" y="connsiteY6-36"/>
                </a:cxn>
              </a:cxnLst>
              <a:rect l="l" t="t" r="r" b="b"/>
              <a:pathLst>
                <a:path w="4180787" h="432613">
                  <a:moveTo>
                    <a:pt x="0" y="0"/>
                  </a:moveTo>
                  <a:cubicBezTo>
                    <a:pt x="455759" y="126804"/>
                    <a:pt x="1083170" y="237145"/>
                    <a:pt x="1779968" y="237145"/>
                  </a:cubicBezTo>
                  <a:cubicBezTo>
                    <a:pt x="2476766" y="237145"/>
                    <a:pt x="3713158" y="116136"/>
                    <a:pt x="4180787" y="0"/>
                  </a:cubicBezTo>
                  <a:lnTo>
                    <a:pt x="4180787" y="432613"/>
                  </a:lnTo>
                  <a:cubicBezTo>
                    <a:pt x="3758675" y="303509"/>
                    <a:pt x="2437082" y="300725"/>
                    <a:pt x="1740284" y="300725"/>
                  </a:cubicBezTo>
                  <a:cubicBezTo>
                    <a:pt x="1043486" y="300725"/>
                    <a:pt x="357043" y="386721"/>
                    <a:pt x="0" y="43261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矩形 1"/>
            <p:cNvSpPr/>
            <p:nvPr/>
          </p:nvSpPr>
          <p:spPr>
            <a:xfrm rot="708470">
              <a:off x="3109799" y="3398140"/>
              <a:ext cx="3076959" cy="413973"/>
            </a:xfrm>
            <a:custGeom>
              <a:avLst/>
              <a:gdLst>
                <a:gd name="connsiteX0" fmla="*/ 0 w 4180787"/>
                <a:gd name="connsiteY0" fmla="*/ 0 h 432613"/>
                <a:gd name="connsiteX1" fmla="*/ 4180787 w 4180787"/>
                <a:gd name="connsiteY1" fmla="*/ 0 h 432613"/>
                <a:gd name="connsiteX2" fmla="*/ 4180787 w 4180787"/>
                <a:gd name="connsiteY2" fmla="*/ 432613 h 432613"/>
                <a:gd name="connsiteX3" fmla="*/ 0 w 4180787"/>
                <a:gd name="connsiteY3" fmla="*/ 432613 h 432613"/>
                <a:gd name="connsiteX4" fmla="*/ 0 w 4180787"/>
                <a:gd name="connsiteY4" fmla="*/ 0 h 432613"/>
                <a:gd name="connsiteX0-1" fmla="*/ 0 w 4180787"/>
                <a:gd name="connsiteY0-2" fmla="*/ 0 h 446239"/>
                <a:gd name="connsiteX1-3" fmla="*/ 4180787 w 4180787"/>
                <a:gd name="connsiteY1-4" fmla="*/ 0 h 446239"/>
                <a:gd name="connsiteX2-5" fmla="*/ 4180787 w 4180787"/>
                <a:gd name="connsiteY2-6" fmla="*/ 432613 h 446239"/>
                <a:gd name="connsiteX3-7" fmla="*/ 1797892 w 4180787"/>
                <a:gd name="connsiteY3-8" fmla="*/ 446239 h 446239"/>
                <a:gd name="connsiteX4-9" fmla="*/ 0 w 4180787"/>
                <a:gd name="connsiteY4-10" fmla="*/ 432613 h 446239"/>
                <a:gd name="connsiteX5" fmla="*/ 0 w 4180787"/>
                <a:gd name="connsiteY5" fmla="*/ 0 h 446239"/>
                <a:gd name="connsiteX0-11" fmla="*/ 0 w 4180787"/>
                <a:gd name="connsiteY0-12" fmla="*/ 3102 h 449341"/>
                <a:gd name="connsiteX1-13" fmla="*/ 1774422 w 4180787"/>
                <a:gd name="connsiteY1-14" fmla="*/ 0 h 449341"/>
                <a:gd name="connsiteX2-15" fmla="*/ 4180787 w 4180787"/>
                <a:gd name="connsiteY2-16" fmla="*/ 3102 h 449341"/>
                <a:gd name="connsiteX3-17" fmla="*/ 4180787 w 4180787"/>
                <a:gd name="connsiteY3-18" fmla="*/ 435715 h 449341"/>
                <a:gd name="connsiteX4-19" fmla="*/ 1797892 w 4180787"/>
                <a:gd name="connsiteY4-20" fmla="*/ 449341 h 449341"/>
                <a:gd name="connsiteX5-21" fmla="*/ 0 w 4180787"/>
                <a:gd name="connsiteY5-22" fmla="*/ 435715 h 449341"/>
                <a:gd name="connsiteX6" fmla="*/ 0 w 4180787"/>
                <a:gd name="connsiteY6" fmla="*/ 3102 h 449341"/>
                <a:gd name="connsiteX0-23" fmla="*/ 0 w 4180787"/>
                <a:gd name="connsiteY0-24" fmla="*/ 0 h 446239"/>
                <a:gd name="connsiteX1-25" fmla="*/ 1791064 w 4180787"/>
                <a:gd name="connsiteY1-26" fmla="*/ 191058 h 446239"/>
                <a:gd name="connsiteX2-27" fmla="*/ 4180787 w 4180787"/>
                <a:gd name="connsiteY2-28" fmla="*/ 0 h 446239"/>
                <a:gd name="connsiteX3-29" fmla="*/ 4180787 w 4180787"/>
                <a:gd name="connsiteY3-30" fmla="*/ 432613 h 446239"/>
                <a:gd name="connsiteX4-31" fmla="*/ 1797892 w 4180787"/>
                <a:gd name="connsiteY4-32" fmla="*/ 446239 h 446239"/>
                <a:gd name="connsiteX5-33" fmla="*/ 0 w 4180787"/>
                <a:gd name="connsiteY5-34" fmla="*/ 432613 h 446239"/>
                <a:gd name="connsiteX6-35" fmla="*/ 0 w 4180787"/>
                <a:gd name="connsiteY6-36" fmla="*/ 0 h 446239"/>
                <a:gd name="connsiteX0-37" fmla="*/ 0 w 4180787"/>
                <a:gd name="connsiteY0-38" fmla="*/ 0 h 432613"/>
                <a:gd name="connsiteX1-39" fmla="*/ 1791064 w 4180787"/>
                <a:gd name="connsiteY1-40" fmla="*/ 191058 h 432613"/>
                <a:gd name="connsiteX2-41" fmla="*/ 4180787 w 4180787"/>
                <a:gd name="connsiteY2-42" fmla="*/ 0 h 432613"/>
                <a:gd name="connsiteX3-43" fmla="*/ 4180787 w 4180787"/>
                <a:gd name="connsiteY3-44" fmla="*/ 432613 h 432613"/>
                <a:gd name="connsiteX4-45" fmla="*/ 1740284 w 4180787"/>
                <a:gd name="connsiteY4-46" fmla="*/ 300725 h 432613"/>
                <a:gd name="connsiteX5-47" fmla="*/ 0 w 4180787"/>
                <a:gd name="connsiteY5-48" fmla="*/ 432613 h 432613"/>
                <a:gd name="connsiteX6-49" fmla="*/ 0 w 4180787"/>
                <a:gd name="connsiteY6-50" fmla="*/ 0 h 432613"/>
                <a:gd name="connsiteX0-51" fmla="*/ 0 w 4180787"/>
                <a:gd name="connsiteY0-52" fmla="*/ 0 h 432613"/>
                <a:gd name="connsiteX1-53" fmla="*/ 1835870 w 4180787"/>
                <a:gd name="connsiteY1-54" fmla="*/ 187218 h 432613"/>
                <a:gd name="connsiteX2-55" fmla="*/ 4180787 w 4180787"/>
                <a:gd name="connsiteY2-56" fmla="*/ 0 h 432613"/>
                <a:gd name="connsiteX3-57" fmla="*/ 4180787 w 4180787"/>
                <a:gd name="connsiteY3-58" fmla="*/ 432613 h 432613"/>
                <a:gd name="connsiteX4-59" fmla="*/ 1740284 w 4180787"/>
                <a:gd name="connsiteY4-60" fmla="*/ 300725 h 432613"/>
                <a:gd name="connsiteX5-61" fmla="*/ 0 w 4180787"/>
                <a:gd name="connsiteY5-62" fmla="*/ 432613 h 432613"/>
                <a:gd name="connsiteX6-63" fmla="*/ 0 w 4180787"/>
                <a:gd name="connsiteY6-64" fmla="*/ 0 h 432613"/>
                <a:gd name="connsiteX0-65" fmla="*/ 0 w 4180787"/>
                <a:gd name="connsiteY0-66" fmla="*/ 4908 h 437521"/>
                <a:gd name="connsiteX1-67" fmla="*/ 1835870 w 4180787"/>
                <a:gd name="connsiteY1-68" fmla="*/ 192126 h 437521"/>
                <a:gd name="connsiteX2-69" fmla="*/ 4180787 w 4180787"/>
                <a:gd name="connsiteY2-70" fmla="*/ 4908 h 437521"/>
                <a:gd name="connsiteX3-71" fmla="*/ 4180787 w 4180787"/>
                <a:gd name="connsiteY3-72" fmla="*/ 437521 h 437521"/>
                <a:gd name="connsiteX4-73" fmla="*/ 1740284 w 4180787"/>
                <a:gd name="connsiteY4-74" fmla="*/ 305633 h 437521"/>
                <a:gd name="connsiteX5-75" fmla="*/ 0 w 4180787"/>
                <a:gd name="connsiteY5-76" fmla="*/ 437521 h 437521"/>
                <a:gd name="connsiteX6-77" fmla="*/ 0 w 4180787"/>
                <a:gd name="connsiteY6-78" fmla="*/ 4908 h 437521"/>
                <a:gd name="connsiteX0-79" fmla="*/ 0 w 4180787"/>
                <a:gd name="connsiteY0-80" fmla="*/ 4908 h 446252"/>
                <a:gd name="connsiteX1-81" fmla="*/ 1835870 w 4180787"/>
                <a:gd name="connsiteY1-82" fmla="*/ 192126 h 446252"/>
                <a:gd name="connsiteX2-83" fmla="*/ 4180787 w 4180787"/>
                <a:gd name="connsiteY2-84" fmla="*/ 4908 h 446252"/>
                <a:gd name="connsiteX3-85" fmla="*/ 4180787 w 4180787"/>
                <a:gd name="connsiteY3-86" fmla="*/ 437521 h 446252"/>
                <a:gd name="connsiteX4-87" fmla="*/ 1740284 w 4180787"/>
                <a:gd name="connsiteY4-88" fmla="*/ 305633 h 446252"/>
                <a:gd name="connsiteX5-89" fmla="*/ 0 w 4180787"/>
                <a:gd name="connsiteY5-90" fmla="*/ 437521 h 446252"/>
                <a:gd name="connsiteX6-91" fmla="*/ 0 w 4180787"/>
                <a:gd name="connsiteY6-92" fmla="*/ 4908 h 446252"/>
                <a:gd name="connsiteX0-93" fmla="*/ 0 w 4180787"/>
                <a:gd name="connsiteY0-94" fmla="*/ 4107 h 445451"/>
                <a:gd name="connsiteX1-95" fmla="*/ 1779968 w 4180787"/>
                <a:gd name="connsiteY1-96" fmla="*/ 241252 h 445451"/>
                <a:gd name="connsiteX2-97" fmla="*/ 4180787 w 4180787"/>
                <a:gd name="connsiteY2-98" fmla="*/ 4107 h 445451"/>
                <a:gd name="connsiteX3-99" fmla="*/ 4180787 w 4180787"/>
                <a:gd name="connsiteY3-100" fmla="*/ 436720 h 445451"/>
                <a:gd name="connsiteX4-101" fmla="*/ 1740284 w 4180787"/>
                <a:gd name="connsiteY4-102" fmla="*/ 304832 h 445451"/>
                <a:gd name="connsiteX5-103" fmla="*/ 0 w 4180787"/>
                <a:gd name="connsiteY5-104" fmla="*/ 436720 h 445451"/>
                <a:gd name="connsiteX6-105" fmla="*/ 0 w 4180787"/>
                <a:gd name="connsiteY6-106" fmla="*/ 4107 h 445451"/>
                <a:gd name="connsiteX0-107" fmla="*/ 0 w 4180787"/>
                <a:gd name="connsiteY0-108" fmla="*/ 4107 h 445451"/>
                <a:gd name="connsiteX1-109" fmla="*/ 1779968 w 4180787"/>
                <a:gd name="connsiteY1-110" fmla="*/ 241252 h 445451"/>
                <a:gd name="connsiteX2-111" fmla="*/ 4180787 w 4180787"/>
                <a:gd name="connsiteY2-112" fmla="*/ 4107 h 445451"/>
                <a:gd name="connsiteX3-113" fmla="*/ 4180787 w 4180787"/>
                <a:gd name="connsiteY3-114" fmla="*/ 436720 h 445451"/>
                <a:gd name="connsiteX4-115" fmla="*/ 1740284 w 4180787"/>
                <a:gd name="connsiteY4-116" fmla="*/ 304832 h 445451"/>
                <a:gd name="connsiteX5-117" fmla="*/ 0 w 4180787"/>
                <a:gd name="connsiteY5-118" fmla="*/ 436720 h 445451"/>
                <a:gd name="connsiteX6-119" fmla="*/ 0 w 4180787"/>
                <a:gd name="connsiteY6-120" fmla="*/ 4107 h 445451"/>
                <a:gd name="connsiteX0-121" fmla="*/ 0 w 4180787"/>
                <a:gd name="connsiteY0-122" fmla="*/ 4107 h 436720"/>
                <a:gd name="connsiteX1-123" fmla="*/ 1779968 w 4180787"/>
                <a:gd name="connsiteY1-124" fmla="*/ 241252 h 436720"/>
                <a:gd name="connsiteX2-125" fmla="*/ 4180787 w 4180787"/>
                <a:gd name="connsiteY2-126" fmla="*/ 4107 h 436720"/>
                <a:gd name="connsiteX3-127" fmla="*/ 4180787 w 4180787"/>
                <a:gd name="connsiteY3-128" fmla="*/ 436720 h 436720"/>
                <a:gd name="connsiteX4-129" fmla="*/ 1740284 w 4180787"/>
                <a:gd name="connsiteY4-130" fmla="*/ 304832 h 436720"/>
                <a:gd name="connsiteX5-131" fmla="*/ 0 w 4180787"/>
                <a:gd name="connsiteY5-132" fmla="*/ 436720 h 436720"/>
                <a:gd name="connsiteX6-133" fmla="*/ 0 w 4180787"/>
                <a:gd name="connsiteY6-134" fmla="*/ 4107 h 436720"/>
                <a:gd name="connsiteX0-135" fmla="*/ 0 w 4180787"/>
                <a:gd name="connsiteY0-136" fmla="*/ 4107 h 436720"/>
                <a:gd name="connsiteX1-137" fmla="*/ 1779968 w 4180787"/>
                <a:gd name="connsiteY1-138" fmla="*/ 241252 h 436720"/>
                <a:gd name="connsiteX2-139" fmla="*/ 4180787 w 4180787"/>
                <a:gd name="connsiteY2-140" fmla="*/ 4107 h 436720"/>
                <a:gd name="connsiteX3-141" fmla="*/ 4180787 w 4180787"/>
                <a:gd name="connsiteY3-142" fmla="*/ 436720 h 436720"/>
                <a:gd name="connsiteX4-143" fmla="*/ 1740284 w 4180787"/>
                <a:gd name="connsiteY4-144" fmla="*/ 304832 h 436720"/>
                <a:gd name="connsiteX5-145" fmla="*/ 0 w 4180787"/>
                <a:gd name="connsiteY5-146" fmla="*/ 436720 h 436720"/>
                <a:gd name="connsiteX6-147" fmla="*/ 0 w 4180787"/>
                <a:gd name="connsiteY6-148" fmla="*/ 4107 h 436720"/>
                <a:gd name="connsiteX0-149" fmla="*/ 0 w 4180787"/>
                <a:gd name="connsiteY0-150" fmla="*/ 0 h 432613"/>
                <a:gd name="connsiteX1-151" fmla="*/ 1779968 w 4180787"/>
                <a:gd name="connsiteY1-152" fmla="*/ 237145 h 432613"/>
                <a:gd name="connsiteX2-153" fmla="*/ 4180787 w 4180787"/>
                <a:gd name="connsiteY2-154" fmla="*/ 0 h 432613"/>
                <a:gd name="connsiteX3-155" fmla="*/ 4180787 w 4180787"/>
                <a:gd name="connsiteY3-156" fmla="*/ 432613 h 432613"/>
                <a:gd name="connsiteX4-157" fmla="*/ 1740284 w 4180787"/>
                <a:gd name="connsiteY4-158" fmla="*/ 300725 h 432613"/>
                <a:gd name="connsiteX5-159" fmla="*/ 0 w 4180787"/>
                <a:gd name="connsiteY5-160" fmla="*/ 432613 h 432613"/>
                <a:gd name="connsiteX6-161" fmla="*/ 0 w 4180787"/>
                <a:gd name="connsiteY6-162" fmla="*/ 0 h 43261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35" y="connsiteY6-36"/>
                </a:cxn>
              </a:cxnLst>
              <a:rect l="l" t="t" r="r" b="b"/>
              <a:pathLst>
                <a:path w="4180787" h="432613">
                  <a:moveTo>
                    <a:pt x="0" y="0"/>
                  </a:moveTo>
                  <a:cubicBezTo>
                    <a:pt x="455759" y="126804"/>
                    <a:pt x="1083170" y="237145"/>
                    <a:pt x="1779968" y="237145"/>
                  </a:cubicBezTo>
                  <a:cubicBezTo>
                    <a:pt x="2476766" y="237145"/>
                    <a:pt x="3713158" y="116136"/>
                    <a:pt x="4180787" y="0"/>
                  </a:cubicBezTo>
                  <a:lnTo>
                    <a:pt x="4180787" y="432613"/>
                  </a:lnTo>
                  <a:cubicBezTo>
                    <a:pt x="3758675" y="303509"/>
                    <a:pt x="2437082" y="300725"/>
                    <a:pt x="1740284" y="300725"/>
                  </a:cubicBezTo>
                  <a:cubicBezTo>
                    <a:pt x="1043486" y="300725"/>
                    <a:pt x="357043" y="386721"/>
                    <a:pt x="0" y="43261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矩形 1"/>
            <p:cNvSpPr/>
            <p:nvPr/>
          </p:nvSpPr>
          <p:spPr>
            <a:xfrm rot="293950">
              <a:off x="3208806" y="1267157"/>
              <a:ext cx="4099479" cy="424200"/>
            </a:xfrm>
            <a:custGeom>
              <a:avLst/>
              <a:gdLst>
                <a:gd name="connsiteX0" fmla="*/ 0 w 4180787"/>
                <a:gd name="connsiteY0" fmla="*/ 0 h 432613"/>
                <a:gd name="connsiteX1" fmla="*/ 4180787 w 4180787"/>
                <a:gd name="connsiteY1" fmla="*/ 0 h 432613"/>
                <a:gd name="connsiteX2" fmla="*/ 4180787 w 4180787"/>
                <a:gd name="connsiteY2" fmla="*/ 432613 h 432613"/>
                <a:gd name="connsiteX3" fmla="*/ 0 w 4180787"/>
                <a:gd name="connsiteY3" fmla="*/ 432613 h 432613"/>
                <a:gd name="connsiteX4" fmla="*/ 0 w 4180787"/>
                <a:gd name="connsiteY4" fmla="*/ 0 h 432613"/>
                <a:gd name="connsiteX0-1" fmla="*/ 0 w 4180787"/>
                <a:gd name="connsiteY0-2" fmla="*/ 0 h 446239"/>
                <a:gd name="connsiteX1-3" fmla="*/ 4180787 w 4180787"/>
                <a:gd name="connsiteY1-4" fmla="*/ 0 h 446239"/>
                <a:gd name="connsiteX2-5" fmla="*/ 4180787 w 4180787"/>
                <a:gd name="connsiteY2-6" fmla="*/ 432613 h 446239"/>
                <a:gd name="connsiteX3-7" fmla="*/ 1797892 w 4180787"/>
                <a:gd name="connsiteY3-8" fmla="*/ 446239 h 446239"/>
                <a:gd name="connsiteX4-9" fmla="*/ 0 w 4180787"/>
                <a:gd name="connsiteY4-10" fmla="*/ 432613 h 446239"/>
                <a:gd name="connsiteX5" fmla="*/ 0 w 4180787"/>
                <a:gd name="connsiteY5" fmla="*/ 0 h 446239"/>
                <a:gd name="connsiteX0-11" fmla="*/ 0 w 4180787"/>
                <a:gd name="connsiteY0-12" fmla="*/ 3102 h 449341"/>
                <a:gd name="connsiteX1-13" fmla="*/ 1774422 w 4180787"/>
                <a:gd name="connsiteY1-14" fmla="*/ 0 h 449341"/>
                <a:gd name="connsiteX2-15" fmla="*/ 4180787 w 4180787"/>
                <a:gd name="connsiteY2-16" fmla="*/ 3102 h 449341"/>
                <a:gd name="connsiteX3-17" fmla="*/ 4180787 w 4180787"/>
                <a:gd name="connsiteY3-18" fmla="*/ 435715 h 449341"/>
                <a:gd name="connsiteX4-19" fmla="*/ 1797892 w 4180787"/>
                <a:gd name="connsiteY4-20" fmla="*/ 449341 h 449341"/>
                <a:gd name="connsiteX5-21" fmla="*/ 0 w 4180787"/>
                <a:gd name="connsiteY5-22" fmla="*/ 435715 h 449341"/>
                <a:gd name="connsiteX6" fmla="*/ 0 w 4180787"/>
                <a:gd name="connsiteY6" fmla="*/ 3102 h 449341"/>
                <a:gd name="connsiteX0-23" fmla="*/ 0 w 4180787"/>
                <a:gd name="connsiteY0-24" fmla="*/ 0 h 446239"/>
                <a:gd name="connsiteX1-25" fmla="*/ 1791064 w 4180787"/>
                <a:gd name="connsiteY1-26" fmla="*/ 191058 h 446239"/>
                <a:gd name="connsiteX2-27" fmla="*/ 4180787 w 4180787"/>
                <a:gd name="connsiteY2-28" fmla="*/ 0 h 446239"/>
                <a:gd name="connsiteX3-29" fmla="*/ 4180787 w 4180787"/>
                <a:gd name="connsiteY3-30" fmla="*/ 432613 h 446239"/>
                <a:gd name="connsiteX4-31" fmla="*/ 1797892 w 4180787"/>
                <a:gd name="connsiteY4-32" fmla="*/ 446239 h 446239"/>
                <a:gd name="connsiteX5-33" fmla="*/ 0 w 4180787"/>
                <a:gd name="connsiteY5-34" fmla="*/ 432613 h 446239"/>
                <a:gd name="connsiteX6-35" fmla="*/ 0 w 4180787"/>
                <a:gd name="connsiteY6-36" fmla="*/ 0 h 446239"/>
                <a:gd name="connsiteX0-37" fmla="*/ 0 w 4180787"/>
                <a:gd name="connsiteY0-38" fmla="*/ 0 h 432613"/>
                <a:gd name="connsiteX1-39" fmla="*/ 1791064 w 4180787"/>
                <a:gd name="connsiteY1-40" fmla="*/ 191058 h 432613"/>
                <a:gd name="connsiteX2-41" fmla="*/ 4180787 w 4180787"/>
                <a:gd name="connsiteY2-42" fmla="*/ 0 h 432613"/>
                <a:gd name="connsiteX3-43" fmla="*/ 4180787 w 4180787"/>
                <a:gd name="connsiteY3-44" fmla="*/ 432613 h 432613"/>
                <a:gd name="connsiteX4-45" fmla="*/ 1740284 w 4180787"/>
                <a:gd name="connsiteY4-46" fmla="*/ 300725 h 432613"/>
                <a:gd name="connsiteX5-47" fmla="*/ 0 w 4180787"/>
                <a:gd name="connsiteY5-48" fmla="*/ 432613 h 432613"/>
                <a:gd name="connsiteX6-49" fmla="*/ 0 w 4180787"/>
                <a:gd name="connsiteY6-50" fmla="*/ 0 h 432613"/>
                <a:gd name="connsiteX0-51" fmla="*/ 0 w 4180787"/>
                <a:gd name="connsiteY0-52" fmla="*/ 0 h 432613"/>
                <a:gd name="connsiteX1-53" fmla="*/ 1835870 w 4180787"/>
                <a:gd name="connsiteY1-54" fmla="*/ 187218 h 432613"/>
                <a:gd name="connsiteX2-55" fmla="*/ 4180787 w 4180787"/>
                <a:gd name="connsiteY2-56" fmla="*/ 0 h 432613"/>
                <a:gd name="connsiteX3-57" fmla="*/ 4180787 w 4180787"/>
                <a:gd name="connsiteY3-58" fmla="*/ 432613 h 432613"/>
                <a:gd name="connsiteX4-59" fmla="*/ 1740284 w 4180787"/>
                <a:gd name="connsiteY4-60" fmla="*/ 300725 h 432613"/>
                <a:gd name="connsiteX5-61" fmla="*/ 0 w 4180787"/>
                <a:gd name="connsiteY5-62" fmla="*/ 432613 h 432613"/>
                <a:gd name="connsiteX6-63" fmla="*/ 0 w 4180787"/>
                <a:gd name="connsiteY6-64" fmla="*/ 0 h 432613"/>
                <a:gd name="connsiteX0-65" fmla="*/ 0 w 4180787"/>
                <a:gd name="connsiteY0-66" fmla="*/ 4908 h 437521"/>
                <a:gd name="connsiteX1-67" fmla="*/ 1835870 w 4180787"/>
                <a:gd name="connsiteY1-68" fmla="*/ 192126 h 437521"/>
                <a:gd name="connsiteX2-69" fmla="*/ 4180787 w 4180787"/>
                <a:gd name="connsiteY2-70" fmla="*/ 4908 h 437521"/>
                <a:gd name="connsiteX3-71" fmla="*/ 4180787 w 4180787"/>
                <a:gd name="connsiteY3-72" fmla="*/ 437521 h 437521"/>
                <a:gd name="connsiteX4-73" fmla="*/ 1740284 w 4180787"/>
                <a:gd name="connsiteY4-74" fmla="*/ 305633 h 437521"/>
                <a:gd name="connsiteX5-75" fmla="*/ 0 w 4180787"/>
                <a:gd name="connsiteY5-76" fmla="*/ 437521 h 437521"/>
                <a:gd name="connsiteX6-77" fmla="*/ 0 w 4180787"/>
                <a:gd name="connsiteY6-78" fmla="*/ 4908 h 437521"/>
                <a:gd name="connsiteX0-79" fmla="*/ 0 w 4180787"/>
                <a:gd name="connsiteY0-80" fmla="*/ 4908 h 446252"/>
                <a:gd name="connsiteX1-81" fmla="*/ 1835870 w 4180787"/>
                <a:gd name="connsiteY1-82" fmla="*/ 192126 h 446252"/>
                <a:gd name="connsiteX2-83" fmla="*/ 4180787 w 4180787"/>
                <a:gd name="connsiteY2-84" fmla="*/ 4908 h 446252"/>
                <a:gd name="connsiteX3-85" fmla="*/ 4180787 w 4180787"/>
                <a:gd name="connsiteY3-86" fmla="*/ 437521 h 446252"/>
                <a:gd name="connsiteX4-87" fmla="*/ 1740284 w 4180787"/>
                <a:gd name="connsiteY4-88" fmla="*/ 305633 h 446252"/>
                <a:gd name="connsiteX5-89" fmla="*/ 0 w 4180787"/>
                <a:gd name="connsiteY5-90" fmla="*/ 437521 h 446252"/>
                <a:gd name="connsiteX6-91" fmla="*/ 0 w 4180787"/>
                <a:gd name="connsiteY6-92" fmla="*/ 4908 h 446252"/>
                <a:gd name="connsiteX0-93" fmla="*/ 0 w 4180787"/>
                <a:gd name="connsiteY0-94" fmla="*/ 4107 h 445451"/>
                <a:gd name="connsiteX1-95" fmla="*/ 1779968 w 4180787"/>
                <a:gd name="connsiteY1-96" fmla="*/ 241252 h 445451"/>
                <a:gd name="connsiteX2-97" fmla="*/ 4180787 w 4180787"/>
                <a:gd name="connsiteY2-98" fmla="*/ 4107 h 445451"/>
                <a:gd name="connsiteX3-99" fmla="*/ 4180787 w 4180787"/>
                <a:gd name="connsiteY3-100" fmla="*/ 436720 h 445451"/>
                <a:gd name="connsiteX4-101" fmla="*/ 1740284 w 4180787"/>
                <a:gd name="connsiteY4-102" fmla="*/ 304832 h 445451"/>
                <a:gd name="connsiteX5-103" fmla="*/ 0 w 4180787"/>
                <a:gd name="connsiteY5-104" fmla="*/ 436720 h 445451"/>
                <a:gd name="connsiteX6-105" fmla="*/ 0 w 4180787"/>
                <a:gd name="connsiteY6-106" fmla="*/ 4107 h 445451"/>
                <a:gd name="connsiteX0-107" fmla="*/ 0 w 4180787"/>
                <a:gd name="connsiteY0-108" fmla="*/ 4107 h 445451"/>
                <a:gd name="connsiteX1-109" fmla="*/ 1779968 w 4180787"/>
                <a:gd name="connsiteY1-110" fmla="*/ 241252 h 445451"/>
                <a:gd name="connsiteX2-111" fmla="*/ 4180787 w 4180787"/>
                <a:gd name="connsiteY2-112" fmla="*/ 4107 h 445451"/>
                <a:gd name="connsiteX3-113" fmla="*/ 4180787 w 4180787"/>
                <a:gd name="connsiteY3-114" fmla="*/ 436720 h 445451"/>
                <a:gd name="connsiteX4-115" fmla="*/ 1740284 w 4180787"/>
                <a:gd name="connsiteY4-116" fmla="*/ 304832 h 445451"/>
                <a:gd name="connsiteX5-117" fmla="*/ 0 w 4180787"/>
                <a:gd name="connsiteY5-118" fmla="*/ 436720 h 445451"/>
                <a:gd name="connsiteX6-119" fmla="*/ 0 w 4180787"/>
                <a:gd name="connsiteY6-120" fmla="*/ 4107 h 445451"/>
                <a:gd name="connsiteX0-121" fmla="*/ 0 w 4180787"/>
                <a:gd name="connsiteY0-122" fmla="*/ 4107 h 436720"/>
                <a:gd name="connsiteX1-123" fmla="*/ 1779968 w 4180787"/>
                <a:gd name="connsiteY1-124" fmla="*/ 241252 h 436720"/>
                <a:gd name="connsiteX2-125" fmla="*/ 4180787 w 4180787"/>
                <a:gd name="connsiteY2-126" fmla="*/ 4107 h 436720"/>
                <a:gd name="connsiteX3-127" fmla="*/ 4180787 w 4180787"/>
                <a:gd name="connsiteY3-128" fmla="*/ 436720 h 436720"/>
                <a:gd name="connsiteX4-129" fmla="*/ 1740284 w 4180787"/>
                <a:gd name="connsiteY4-130" fmla="*/ 304832 h 436720"/>
                <a:gd name="connsiteX5-131" fmla="*/ 0 w 4180787"/>
                <a:gd name="connsiteY5-132" fmla="*/ 436720 h 436720"/>
                <a:gd name="connsiteX6-133" fmla="*/ 0 w 4180787"/>
                <a:gd name="connsiteY6-134" fmla="*/ 4107 h 436720"/>
                <a:gd name="connsiteX0-135" fmla="*/ 0 w 4180787"/>
                <a:gd name="connsiteY0-136" fmla="*/ 4107 h 436720"/>
                <a:gd name="connsiteX1-137" fmla="*/ 1779968 w 4180787"/>
                <a:gd name="connsiteY1-138" fmla="*/ 241252 h 436720"/>
                <a:gd name="connsiteX2-139" fmla="*/ 4180787 w 4180787"/>
                <a:gd name="connsiteY2-140" fmla="*/ 4107 h 436720"/>
                <a:gd name="connsiteX3-141" fmla="*/ 4180787 w 4180787"/>
                <a:gd name="connsiteY3-142" fmla="*/ 436720 h 436720"/>
                <a:gd name="connsiteX4-143" fmla="*/ 1740284 w 4180787"/>
                <a:gd name="connsiteY4-144" fmla="*/ 304832 h 436720"/>
                <a:gd name="connsiteX5-145" fmla="*/ 0 w 4180787"/>
                <a:gd name="connsiteY5-146" fmla="*/ 436720 h 436720"/>
                <a:gd name="connsiteX6-147" fmla="*/ 0 w 4180787"/>
                <a:gd name="connsiteY6-148" fmla="*/ 4107 h 436720"/>
                <a:gd name="connsiteX0-149" fmla="*/ 0 w 4180787"/>
                <a:gd name="connsiteY0-150" fmla="*/ 0 h 432613"/>
                <a:gd name="connsiteX1-151" fmla="*/ 1779968 w 4180787"/>
                <a:gd name="connsiteY1-152" fmla="*/ 237145 h 432613"/>
                <a:gd name="connsiteX2-153" fmla="*/ 4180787 w 4180787"/>
                <a:gd name="connsiteY2-154" fmla="*/ 0 h 432613"/>
                <a:gd name="connsiteX3-155" fmla="*/ 4180787 w 4180787"/>
                <a:gd name="connsiteY3-156" fmla="*/ 432613 h 432613"/>
                <a:gd name="connsiteX4-157" fmla="*/ 1740284 w 4180787"/>
                <a:gd name="connsiteY4-158" fmla="*/ 300725 h 432613"/>
                <a:gd name="connsiteX5-159" fmla="*/ 0 w 4180787"/>
                <a:gd name="connsiteY5-160" fmla="*/ 432613 h 432613"/>
                <a:gd name="connsiteX6-161" fmla="*/ 0 w 4180787"/>
                <a:gd name="connsiteY6-162" fmla="*/ 0 h 43261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35" y="connsiteY6-36"/>
                </a:cxn>
              </a:cxnLst>
              <a:rect l="l" t="t" r="r" b="b"/>
              <a:pathLst>
                <a:path w="4180787" h="432613">
                  <a:moveTo>
                    <a:pt x="0" y="0"/>
                  </a:moveTo>
                  <a:cubicBezTo>
                    <a:pt x="455759" y="126804"/>
                    <a:pt x="1083170" y="237145"/>
                    <a:pt x="1779968" y="237145"/>
                  </a:cubicBezTo>
                  <a:cubicBezTo>
                    <a:pt x="2476766" y="237145"/>
                    <a:pt x="3713158" y="116136"/>
                    <a:pt x="4180787" y="0"/>
                  </a:cubicBezTo>
                  <a:lnTo>
                    <a:pt x="4180787" y="432613"/>
                  </a:lnTo>
                  <a:cubicBezTo>
                    <a:pt x="3758675" y="303509"/>
                    <a:pt x="2437082" y="300725"/>
                    <a:pt x="1740284" y="300725"/>
                  </a:cubicBezTo>
                  <a:cubicBezTo>
                    <a:pt x="1043486" y="300725"/>
                    <a:pt x="357043" y="386721"/>
                    <a:pt x="0" y="43261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2361514" y="742974"/>
              <a:ext cx="978921" cy="978921"/>
              <a:chOff x="2195736" y="908720"/>
              <a:chExt cx="2160240" cy="2160240"/>
            </a:xfrm>
            <a:effectLst>
              <a:outerShdw blurRad="139700" dist="114300" dir="5400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61" name="椭圆 60"/>
              <p:cNvSpPr/>
              <p:nvPr/>
            </p:nvSpPr>
            <p:spPr>
              <a:xfrm>
                <a:off x="2195736" y="908720"/>
                <a:ext cx="2160240" cy="216024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>
                <a:innerShdw blurRad="76200">
                  <a:sysClr val="windowText" lastClr="000000">
                    <a:lumMod val="65000"/>
                    <a:lumOff val="35000"/>
                  </a:sys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2339752" y="1052736"/>
                <a:ext cx="1872208" cy="1872208"/>
              </a:xfrm>
              <a:prstGeom prst="ellipse">
                <a:avLst/>
              </a:prstGeom>
              <a:solidFill>
                <a:srgbClr val="FFC000"/>
              </a:solidFill>
              <a:ln w="57150" cap="flat" cmpd="sng" algn="ctr">
                <a:solidFill>
                  <a:srgbClr val="FFE181"/>
                </a:solidFill>
                <a:prstDash val="solid"/>
              </a:ln>
              <a:effectLst>
                <a:innerShdw blurRad="63500" dist="114300" dir="18900000">
                  <a:prstClr val="black">
                    <a:alpha val="36000"/>
                  </a:prst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45" name="矩形 1"/>
            <p:cNvSpPr/>
            <p:nvPr/>
          </p:nvSpPr>
          <p:spPr>
            <a:xfrm rot="20453418">
              <a:off x="2338642" y="2336237"/>
              <a:ext cx="4918912" cy="541306"/>
            </a:xfrm>
            <a:custGeom>
              <a:avLst/>
              <a:gdLst>
                <a:gd name="connsiteX0" fmla="*/ 0 w 4180787"/>
                <a:gd name="connsiteY0" fmla="*/ 0 h 432613"/>
                <a:gd name="connsiteX1" fmla="*/ 4180787 w 4180787"/>
                <a:gd name="connsiteY1" fmla="*/ 0 h 432613"/>
                <a:gd name="connsiteX2" fmla="*/ 4180787 w 4180787"/>
                <a:gd name="connsiteY2" fmla="*/ 432613 h 432613"/>
                <a:gd name="connsiteX3" fmla="*/ 0 w 4180787"/>
                <a:gd name="connsiteY3" fmla="*/ 432613 h 432613"/>
                <a:gd name="connsiteX4" fmla="*/ 0 w 4180787"/>
                <a:gd name="connsiteY4" fmla="*/ 0 h 432613"/>
                <a:gd name="connsiteX0-1" fmla="*/ 0 w 4180787"/>
                <a:gd name="connsiteY0-2" fmla="*/ 0 h 446239"/>
                <a:gd name="connsiteX1-3" fmla="*/ 4180787 w 4180787"/>
                <a:gd name="connsiteY1-4" fmla="*/ 0 h 446239"/>
                <a:gd name="connsiteX2-5" fmla="*/ 4180787 w 4180787"/>
                <a:gd name="connsiteY2-6" fmla="*/ 432613 h 446239"/>
                <a:gd name="connsiteX3-7" fmla="*/ 1797892 w 4180787"/>
                <a:gd name="connsiteY3-8" fmla="*/ 446239 h 446239"/>
                <a:gd name="connsiteX4-9" fmla="*/ 0 w 4180787"/>
                <a:gd name="connsiteY4-10" fmla="*/ 432613 h 446239"/>
                <a:gd name="connsiteX5" fmla="*/ 0 w 4180787"/>
                <a:gd name="connsiteY5" fmla="*/ 0 h 446239"/>
                <a:gd name="connsiteX0-11" fmla="*/ 0 w 4180787"/>
                <a:gd name="connsiteY0-12" fmla="*/ 3102 h 449341"/>
                <a:gd name="connsiteX1-13" fmla="*/ 1774422 w 4180787"/>
                <a:gd name="connsiteY1-14" fmla="*/ 0 h 449341"/>
                <a:gd name="connsiteX2-15" fmla="*/ 4180787 w 4180787"/>
                <a:gd name="connsiteY2-16" fmla="*/ 3102 h 449341"/>
                <a:gd name="connsiteX3-17" fmla="*/ 4180787 w 4180787"/>
                <a:gd name="connsiteY3-18" fmla="*/ 435715 h 449341"/>
                <a:gd name="connsiteX4-19" fmla="*/ 1797892 w 4180787"/>
                <a:gd name="connsiteY4-20" fmla="*/ 449341 h 449341"/>
                <a:gd name="connsiteX5-21" fmla="*/ 0 w 4180787"/>
                <a:gd name="connsiteY5-22" fmla="*/ 435715 h 449341"/>
                <a:gd name="connsiteX6" fmla="*/ 0 w 4180787"/>
                <a:gd name="connsiteY6" fmla="*/ 3102 h 449341"/>
                <a:gd name="connsiteX0-23" fmla="*/ 0 w 4180787"/>
                <a:gd name="connsiteY0-24" fmla="*/ 0 h 446239"/>
                <a:gd name="connsiteX1-25" fmla="*/ 1791064 w 4180787"/>
                <a:gd name="connsiteY1-26" fmla="*/ 191058 h 446239"/>
                <a:gd name="connsiteX2-27" fmla="*/ 4180787 w 4180787"/>
                <a:gd name="connsiteY2-28" fmla="*/ 0 h 446239"/>
                <a:gd name="connsiteX3-29" fmla="*/ 4180787 w 4180787"/>
                <a:gd name="connsiteY3-30" fmla="*/ 432613 h 446239"/>
                <a:gd name="connsiteX4-31" fmla="*/ 1797892 w 4180787"/>
                <a:gd name="connsiteY4-32" fmla="*/ 446239 h 446239"/>
                <a:gd name="connsiteX5-33" fmla="*/ 0 w 4180787"/>
                <a:gd name="connsiteY5-34" fmla="*/ 432613 h 446239"/>
                <a:gd name="connsiteX6-35" fmla="*/ 0 w 4180787"/>
                <a:gd name="connsiteY6-36" fmla="*/ 0 h 446239"/>
                <a:gd name="connsiteX0-37" fmla="*/ 0 w 4180787"/>
                <a:gd name="connsiteY0-38" fmla="*/ 0 h 432613"/>
                <a:gd name="connsiteX1-39" fmla="*/ 1791064 w 4180787"/>
                <a:gd name="connsiteY1-40" fmla="*/ 191058 h 432613"/>
                <a:gd name="connsiteX2-41" fmla="*/ 4180787 w 4180787"/>
                <a:gd name="connsiteY2-42" fmla="*/ 0 h 432613"/>
                <a:gd name="connsiteX3-43" fmla="*/ 4180787 w 4180787"/>
                <a:gd name="connsiteY3-44" fmla="*/ 432613 h 432613"/>
                <a:gd name="connsiteX4-45" fmla="*/ 1740284 w 4180787"/>
                <a:gd name="connsiteY4-46" fmla="*/ 300725 h 432613"/>
                <a:gd name="connsiteX5-47" fmla="*/ 0 w 4180787"/>
                <a:gd name="connsiteY5-48" fmla="*/ 432613 h 432613"/>
                <a:gd name="connsiteX6-49" fmla="*/ 0 w 4180787"/>
                <a:gd name="connsiteY6-50" fmla="*/ 0 h 432613"/>
                <a:gd name="connsiteX0-51" fmla="*/ 0 w 4180787"/>
                <a:gd name="connsiteY0-52" fmla="*/ 0 h 432613"/>
                <a:gd name="connsiteX1-53" fmla="*/ 1835870 w 4180787"/>
                <a:gd name="connsiteY1-54" fmla="*/ 187218 h 432613"/>
                <a:gd name="connsiteX2-55" fmla="*/ 4180787 w 4180787"/>
                <a:gd name="connsiteY2-56" fmla="*/ 0 h 432613"/>
                <a:gd name="connsiteX3-57" fmla="*/ 4180787 w 4180787"/>
                <a:gd name="connsiteY3-58" fmla="*/ 432613 h 432613"/>
                <a:gd name="connsiteX4-59" fmla="*/ 1740284 w 4180787"/>
                <a:gd name="connsiteY4-60" fmla="*/ 300725 h 432613"/>
                <a:gd name="connsiteX5-61" fmla="*/ 0 w 4180787"/>
                <a:gd name="connsiteY5-62" fmla="*/ 432613 h 432613"/>
                <a:gd name="connsiteX6-63" fmla="*/ 0 w 4180787"/>
                <a:gd name="connsiteY6-64" fmla="*/ 0 h 432613"/>
                <a:gd name="connsiteX0-65" fmla="*/ 0 w 4180787"/>
                <a:gd name="connsiteY0-66" fmla="*/ 4908 h 437521"/>
                <a:gd name="connsiteX1-67" fmla="*/ 1835870 w 4180787"/>
                <a:gd name="connsiteY1-68" fmla="*/ 192126 h 437521"/>
                <a:gd name="connsiteX2-69" fmla="*/ 4180787 w 4180787"/>
                <a:gd name="connsiteY2-70" fmla="*/ 4908 h 437521"/>
                <a:gd name="connsiteX3-71" fmla="*/ 4180787 w 4180787"/>
                <a:gd name="connsiteY3-72" fmla="*/ 437521 h 437521"/>
                <a:gd name="connsiteX4-73" fmla="*/ 1740284 w 4180787"/>
                <a:gd name="connsiteY4-74" fmla="*/ 305633 h 437521"/>
                <a:gd name="connsiteX5-75" fmla="*/ 0 w 4180787"/>
                <a:gd name="connsiteY5-76" fmla="*/ 437521 h 437521"/>
                <a:gd name="connsiteX6-77" fmla="*/ 0 w 4180787"/>
                <a:gd name="connsiteY6-78" fmla="*/ 4908 h 437521"/>
                <a:gd name="connsiteX0-79" fmla="*/ 0 w 4180787"/>
                <a:gd name="connsiteY0-80" fmla="*/ 4908 h 446252"/>
                <a:gd name="connsiteX1-81" fmla="*/ 1835870 w 4180787"/>
                <a:gd name="connsiteY1-82" fmla="*/ 192126 h 446252"/>
                <a:gd name="connsiteX2-83" fmla="*/ 4180787 w 4180787"/>
                <a:gd name="connsiteY2-84" fmla="*/ 4908 h 446252"/>
                <a:gd name="connsiteX3-85" fmla="*/ 4180787 w 4180787"/>
                <a:gd name="connsiteY3-86" fmla="*/ 437521 h 446252"/>
                <a:gd name="connsiteX4-87" fmla="*/ 1740284 w 4180787"/>
                <a:gd name="connsiteY4-88" fmla="*/ 305633 h 446252"/>
                <a:gd name="connsiteX5-89" fmla="*/ 0 w 4180787"/>
                <a:gd name="connsiteY5-90" fmla="*/ 437521 h 446252"/>
                <a:gd name="connsiteX6-91" fmla="*/ 0 w 4180787"/>
                <a:gd name="connsiteY6-92" fmla="*/ 4908 h 446252"/>
                <a:gd name="connsiteX0-93" fmla="*/ 0 w 4180787"/>
                <a:gd name="connsiteY0-94" fmla="*/ 4107 h 445451"/>
                <a:gd name="connsiteX1-95" fmla="*/ 1779968 w 4180787"/>
                <a:gd name="connsiteY1-96" fmla="*/ 241252 h 445451"/>
                <a:gd name="connsiteX2-97" fmla="*/ 4180787 w 4180787"/>
                <a:gd name="connsiteY2-98" fmla="*/ 4107 h 445451"/>
                <a:gd name="connsiteX3-99" fmla="*/ 4180787 w 4180787"/>
                <a:gd name="connsiteY3-100" fmla="*/ 436720 h 445451"/>
                <a:gd name="connsiteX4-101" fmla="*/ 1740284 w 4180787"/>
                <a:gd name="connsiteY4-102" fmla="*/ 304832 h 445451"/>
                <a:gd name="connsiteX5-103" fmla="*/ 0 w 4180787"/>
                <a:gd name="connsiteY5-104" fmla="*/ 436720 h 445451"/>
                <a:gd name="connsiteX6-105" fmla="*/ 0 w 4180787"/>
                <a:gd name="connsiteY6-106" fmla="*/ 4107 h 445451"/>
                <a:gd name="connsiteX0-107" fmla="*/ 0 w 4180787"/>
                <a:gd name="connsiteY0-108" fmla="*/ 4107 h 445451"/>
                <a:gd name="connsiteX1-109" fmla="*/ 1779968 w 4180787"/>
                <a:gd name="connsiteY1-110" fmla="*/ 241252 h 445451"/>
                <a:gd name="connsiteX2-111" fmla="*/ 4180787 w 4180787"/>
                <a:gd name="connsiteY2-112" fmla="*/ 4107 h 445451"/>
                <a:gd name="connsiteX3-113" fmla="*/ 4180787 w 4180787"/>
                <a:gd name="connsiteY3-114" fmla="*/ 436720 h 445451"/>
                <a:gd name="connsiteX4-115" fmla="*/ 1740284 w 4180787"/>
                <a:gd name="connsiteY4-116" fmla="*/ 304832 h 445451"/>
                <a:gd name="connsiteX5-117" fmla="*/ 0 w 4180787"/>
                <a:gd name="connsiteY5-118" fmla="*/ 436720 h 445451"/>
                <a:gd name="connsiteX6-119" fmla="*/ 0 w 4180787"/>
                <a:gd name="connsiteY6-120" fmla="*/ 4107 h 445451"/>
                <a:gd name="connsiteX0-121" fmla="*/ 0 w 4180787"/>
                <a:gd name="connsiteY0-122" fmla="*/ 4107 h 436720"/>
                <a:gd name="connsiteX1-123" fmla="*/ 1779968 w 4180787"/>
                <a:gd name="connsiteY1-124" fmla="*/ 241252 h 436720"/>
                <a:gd name="connsiteX2-125" fmla="*/ 4180787 w 4180787"/>
                <a:gd name="connsiteY2-126" fmla="*/ 4107 h 436720"/>
                <a:gd name="connsiteX3-127" fmla="*/ 4180787 w 4180787"/>
                <a:gd name="connsiteY3-128" fmla="*/ 436720 h 436720"/>
                <a:gd name="connsiteX4-129" fmla="*/ 1740284 w 4180787"/>
                <a:gd name="connsiteY4-130" fmla="*/ 304832 h 436720"/>
                <a:gd name="connsiteX5-131" fmla="*/ 0 w 4180787"/>
                <a:gd name="connsiteY5-132" fmla="*/ 436720 h 436720"/>
                <a:gd name="connsiteX6-133" fmla="*/ 0 w 4180787"/>
                <a:gd name="connsiteY6-134" fmla="*/ 4107 h 436720"/>
                <a:gd name="connsiteX0-135" fmla="*/ 0 w 4180787"/>
                <a:gd name="connsiteY0-136" fmla="*/ 4107 h 436720"/>
                <a:gd name="connsiteX1-137" fmla="*/ 1779968 w 4180787"/>
                <a:gd name="connsiteY1-138" fmla="*/ 241252 h 436720"/>
                <a:gd name="connsiteX2-139" fmla="*/ 4180787 w 4180787"/>
                <a:gd name="connsiteY2-140" fmla="*/ 4107 h 436720"/>
                <a:gd name="connsiteX3-141" fmla="*/ 4180787 w 4180787"/>
                <a:gd name="connsiteY3-142" fmla="*/ 436720 h 436720"/>
                <a:gd name="connsiteX4-143" fmla="*/ 1740284 w 4180787"/>
                <a:gd name="connsiteY4-144" fmla="*/ 304832 h 436720"/>
                <a:gd name="connsiteX5-145" fmla="*/ 0 w 4180787"/>
                <a:gd name="connsiteY5-146" fmla="*/ 436720 h 436720"/>
                <a:gd name="connsiteX6-147" fmla="*/ 0 w 4180787"/>
                <a:gd name="connsiteY6-148" fmla="*/ 4107 h 436720"/>
                <a:gd name="connsiteX0-149" fmla="*/ 0 w 4180787"/>
                <a:gd name="connsiteY0-150" fmla="*/ 0 h 432613"/>
                <a:gd name="connsiteX1-151" fmla="*/ 1779968 w 4180787"/>
                <a:gd name="connsiteY1-152" fmla="*/ 237145 h 432613"/>
                <a:gd name="connsiteX2-153" fmla="*/ 4180787 w 4180787"/>
                <a:gd name="connsiteY2-154" fmla="*/ 0 h 432613"/>
                <a:gd name="connsiteX3-155" fmla="*/ 4180787 w 4180787"/>
                <a:gd name="connsiteY3-156" fmla="*/ 432613 h 432613"/>
                <a:gd name="connsiteX4-157" fmla="*/ 1740284 w 4180787"/>
                <a:gd name="connsiteY4-158" fmla="*/ 300725 h 432613"/>
                <a:gd name="connsiteX5-159" fmla="*/ 0 w 4180787"/>
                <a:gd name="connsiteY5-160" fmla="*/ 432613 h 432613"/>
                <a:gd name="connsiteX6-161" fmla="*/ 0 w 4180787"/>
                <a:gd name="connsiteY6-162" fmla="*/ 0 h 43261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35" y="connsiteY6-36"/>
                </a:cxn>
              </a:cxnLst>
              <a:rect l="l" t="t" r="r" b="b"/>
              <a:pathLst>
                <a:path w="4180787" h="432613">
                  <a:moveTo>
                    <a:pt x="0" y="0"/>
                  </a:moveTo>
                  <a:cubicBezTo>
                    <a:pt x="455759" y="126804"/>
                    <a:pt x="1083170" y="237145"/>
                    <a:pt x="1779968" y="237145"/>
                  </a:cubicBezTo>
                  <a:cubicBezTo>
                    <a:pt x="2476766" y="237145"/>
                    <a:pt x="3713158" y="116136"/>
                    <a:pt x="4180787" y="0"/>
                  </a:cubicBezTo>
                  <a:lnTo>
                    <a:pt x="4180787" y="432613"/>
                  </a:lnTo>
                  <a:cubicBezTo>
                    <a:pt x="3758675" y="303509"/>
                    <a:pt x="2437082" y="300725"/>
                    <a:pt x="1740284" y="300725"/>
                  </a:cubicBezTo>
                  <a:cubicBezTo>
                    <a:pt x="1043486" y="300725"/>
                    <a:pt x="357043" y="386721"/>
                    <a:pt x="0" y="43261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1532693" y="2532246"/>
              <a:ext cx="1657642" cy="1657642"/>
              <a:chOff x="2195736" y="908720"/>
              <a:chExt cx="2160240" cy="2160240"/>
            </a:xfrm>
            <a:effectLst>
              <a:outerShdw blurRad="139700" dist="114300" dir="5400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59" name="椭圆 58"/>
              <p:cNvSpPr/>
              <p:nvPr/>
            </p:nvSpPr>
            <p:spPr>
              <a:xfrm>
                <a:off x="2195736" y="908720"/>
                <a:ext cx="2160240" cy="216024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>
                <a:innerShdw blurRad="76200">
                  <a:sysClr val="windowText" lastClr="000000">
                    <a:lumMod val="65000"/>
                    <a:lumOff val="35000"/>
                  </a:sys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2339752" y="1052736"/>
                <a:ext cx="1872208" cy="1872208"/>
              </a:xfrm>
              <a:prstGeom prst="ellipse">
                <a:avLst/>
              </a:prstGeom>
              <a:solidFill>
                <a:srgbClr val="FFC000"/>
              </a:solidFill>
              <a:ln w="57150" cap="flat" cmpd="sng" algn="ctr">
                <a:solidFill>
                  <a:srgbClr val="FFE181"/>
                </a:solidFill>
                <a:prstDash val="solid"/>
              </a:ln>
              <a:effectLst>
                <a:innerShdw blurRad="63500" dist="114300" dir="18900000">
                  <a:prstClr val="black">
                    <a:alpha val="36000"/>
                  </a:prst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6951007" y="733389"/>
              <a:ext cx="1657642" cy="1657642"/>
              <a:chOff x="2195736" y="908720"/>
              <a:chExt cx="2160240" cy="2160240"/>
            </a:xfrm>
            <a:effectLst>
              <a:outerShdw blurRad="139700" dist="114300" dir="5400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57" name="椭圆 56"/>
              <p:cNvSpPr/>
              <p:nvPr/>
            </p:nvSpPr>
            <p:spPr>
              <a:xfrm>
                <a:off x="2195736" y="908720"/>
                <a:ext cx="2160240" cy="216024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>
                <a:innerShdw blurRad="76200">
                  <a:sysClr val="windowText" lastClr="000000">
                    <a:lumMod val="65000"/>
                    <a:lumOff val="35000"/>
                  </a:sys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2339752" y="1052736"/>
                <a:ext cx="1872208" cy="1872208"/>
              </a:xfrm>
              <a:prstGeom prst="ellipse">
                <a:avLst/>
              </a:prstGeom>
              <a:solidFill>
                <a:srgbClr val="FFC000"/>
              </a:solidFill>
              <a:ln w="57150" cap="flat" cmpd="sng" algn="ctr">
                <a:solidFill>
                  <a:srgbClr val="FFE181"/>
                </a:solidFill>
                <a:prstDash val="solid"/>
              </a:ln>
              <a:effectLst>
                <a:innerShdw blurRad="63500" dist="114300" dir="18900000">
                  <a:prstClr val="black">
                    <a:alpha val="36000"/>
                  </a:prst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5760263" y="3416477"/>
              <a:ext cx="978921" cy="978921"/>
              <a:chOff x="2195736" y="908720"/>
              <a:chExt cx="2160240" cy="2160240"/>
            </a:xfrm>
            <a:effectLst>
              <a:outerShdw blurRad="139700" dist="114300" dir="5400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55" name="椭圆 54"/>
              <p:cNvSpPr/>
              <p:nvPr/>
            </p:nvSpPr>
            <p:spPr>
              <a:xfrm>
                <a:off x="2195736" y="908720"/>
                <a:ext cx="2160240" cy="216024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>
                <a:innerShdw blurRad="76200">
                  <a:sysClr val="windowText" lastClr="000000">
                    <a:lumMod val="65000"/>
                    <a:lumOff val="35000"/>
                  </a:sys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339752" y="1052736"/>
                <a:ext cx="1872208" cy="1872208"/>
              </a:xfrm>
              <a:prstGeom prst="ellipse">
                <a:avLst/>
              </a:prstGeom>
              <a:solidFill>
                <a:srgbClr val="FFC000"/>
              </a:solidFill>
              <a:ln w="57150" cap="flat" cmpd="sng" algn="ctr">
                <a:solidFill>
                  <a:srgbClr val="FFE181"/>
                </a:solidFill>
                <a:prstDash val="solid"/>
              </a:ln>
              <a:effectLst>
                <a:innerShdw blurRad="63500" dist="114300" dir="18900000">
                  <a:prstClr val="black">
                    <a:alpha val="36000"/>
                  </a:prst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3079825" y="4742391"/>
              <a:ext cx="978921" cy="978921"/>
              <a:chOff x="2195736" y="908720"/>
              <a:chExt cx="2160240" cy="2160240"/>
            </a:xfrm>
            <a:effectLst>
              <a:outerShdw blurRad="139700" dist="114300" dir="5400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53" name="椭圆 52"/>
              <p:cNvSpPr/>
              <p:nvPr/>
            </p:nvSpPr>
            <p:spPr>
              <a:xfrm>
                <a:off x="2195736" y="908720"/>
                <a:ext cx="2160240" cy="216024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>
                <a:innerShdw blurRad="76200">
                  <a:sysClr val="windowText" lastClr="000000">
                    <a:lumMod val="65000"/>
                    <a:lumOff val="35000"/>
                  </a:sys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2339752" y="1052736"/>
                <a:ext cx="1872208" cy="1872208"/>
              </a:xfrm>
              <a:prstGeom prst="ellipse">
                <a:avLst/>
              </a:prstGeom>
              <a:solidFill>
                <a:srgbClr val="FFC000"/>
              </a:solidFill>
              <a:ln w="57150" cap="flat" cmpd="sng" algn="ctr">
                <a:solidFill>
                  <a:srgbClr val="FFE181"/>
                </a:solidFill>
                <a:prstDash val="solid"/>
              </a:ln>
              <a:effectLst>
                <a:innerShdw blurRad="63500" dist="114300" dir="18900000">
                  <a:prstClr val="black">
                    <a:alpha val="36000"/>
                  </a:prst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7162830" y="4758021"/>
              <a:ext cx="1657642" cy="1657642"/>
              <a:chOff x="2195736" y="908720"/>
              <a:chExt cx="2160240" cy="2160240"/>
            </a:xfrm>
            <a:effectLst>
              <a:outerShdw blurRad="139700" dist="114300" dir="5400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51" name="椭圆 50"/>
              <p:cNvSpPr/>
              <p:nvPr/>
            </p:nvSpPr>
            <p:spPr>
              <a:xfrm>
                <a:off x="2195736" y="908720"/>
                <a:ext cx="2160240" cy="216024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>
                <a:innerShdw blurRad="76200">
                  <a:sysClr val="windowText" lastClr="000000">
                    <a:lumMod val="65000"/>
                    <a:lumOff val="35000"/>
                  </a:sys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2339752" y="1052736"/>
                <a:ext cx="1872208" cy="1872208"/>
              </a:xfrm>
              <a:prstGeom prst="ellipse">
                <a:avLst/>
              </a:prstGeom>
              <a:solidFill>
                <a:srgbClr val="FFC000"/>
              </a:solidFill>
              <a:ln w="57150" cap="flat" cmpd="sng" algn="ctr">
                <a:solidFill>
                  <a:srgbClr val="FFE181"/>
                </a:solidFill>
                <a:prstDash val="solid"/>
              </a:ln>
              <a:effectLst>
                <a:innerShdw blurRad="63500" dist="114300" dir="18900000">
                  <a:prstClr val="black">
                    <a:alpha val="36000"/>
                  </a:prstClr>
                </a:inn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" name="TextBox 62"/>
          <p:cNvSpPr txBox="1"/>
          <p:nvPr/>
        </p:nvSpPr>
        <p:spPr>
          <a:xfrm>
            <a:off x="35496" y="5817458"/>
            <a:ext cx="7183238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对策：下一局六子棋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 flipH="1">
            <a:off x="2155774" y="403391"/>
            <a:ext cx="86488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rgbClr val="984807"/>
                </a:solidFill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01</a:t>
            </a:r>
            <a:endParaRPr kumimoji="0" lang="zh-CN" altLang="en-US" sz="36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984807"/>
              </a:solidFill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 flipH="1">
            <a:off x="1477697" y="2494168"/>
            <a:ext cx="1170925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rgbClr val="984807"/>
                </a:solidFill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03</a:t>
            </a:r>
            <a:endParaRPr kumimoji="0" lang="zh-CN" altLang="en-US" sz="5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984807"/>
              </a:solidFill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 flipH="1">
            <a:off x="6889146" y="665367"/>
            <a:ext cx="1170925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rgbClr val="984807"/>
                </a:solidFill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02</a:t>
            </a:r>
            <a:endParaRPr kumimoji="0" lang="zh-CN" altLang="en-US" sz="5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984807"/>
              </a:solidFill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flipH="1">
            <a:off x="7120196" y="4675054"/>
            <a:ext cx="1170925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rgbClr val="984807"/>
                </a:solidFill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06</a:t>
            </a:r>
            <a:endParaRPr kumimoji="0" lang="zh-CN" altLang="en-US" sz="5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984807"/>
              </a:solidFill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 flipH="1">
            <a:off x="5558541" y="3056650"/>
            <a:ext cx="86488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rgbClr val="984807"/>
                </a:solidFill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04</a:t>
            </a:r>
            <a:endParaRPr kumimoji="0" lang="zh-CN" altLang="en-US" sz="36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984807"/>
              </a:solidFill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 flipH="1">
            <a:off x="2872594" y="4390118"/>
            <a:ext cx="86488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rgbClr val="984807"/>
                </a:solidFill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05</a:t>
            </a:r>
            <a:endParaRPr kumimoji="0" lang="zh-CN" altLang="en-US" sz="36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984807"/>
              </a:solidFill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847850" y="1203325"/>
            <a:ext cx="14351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经营文化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36980" y="3681095"/>
            <a:ext cx="15773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明确抓手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568575" y="5227955"/>
            <a:ext cx="14128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互动推进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775450" y="1915795"/>
            <a:ext cx="15817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构建机制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588125" y="3077210"/>
            <a:ext cx="14693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丰富形式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120255" y="5940425"/>
            <a:ext cx="1656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物化成果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1338580" y="1022985"/>
            <a:ext cx="6467475" cy="4674870"/>
            <a:chOff x="2040099" y="838365"/>
            <a:chExt cx="5063802" cy="3435757"/>
          </a:xfrm>
        </p:grpSpPr>
        <p:pic>
          <p:nvPicPr>
            <p:cNvPr id="117" name="Picture 3"/>
            <p:cNvPicPr>
              <a:picLocks noChangeAspect="1" noChangeArrowheads="1"/>
            </p:cNvPicPr>
            <p:nvPr/>
          </p:nvPicPr>
          <p:blipFill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7" r="7205" b="57679"/>
            <a:stretch>
              <a:fillRect/>
            </a:stretch>
          </p:blipFill>
          <p:spPr bwMode="auto">
            <a:xfrm rot="20700000" flipH="1" flipV="1">
              <a:off x="2148538" y="4173118"/>
              <a:ext cx="1116000" cy="590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5" name="Picture 3"/>
            <p:cNvPicPr>
              <a:picLocks noChangeAspect="1" noChangeArrowheads="1"/>
            </p:cNvPicPr>
            <p:nvPr/>
          </p:nvPicPr>
          <p:blipFill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7" r="7205" b="57679"/>
            <a:stretch>
              <a:fillRect/>
            </a:stretch>
          </p:blipFill>
          <p:spPr bwMode="auto">
            <a:xfrm rot="900000" flipV="1">
              <a:off x="5889926" y="3107375"/>
              <a:ext cx="1116000" cy="590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组合 5"/>
            <p:cNvGrpSpPr/>
            <p:nvPr/>
          </p:nvGrpSpPr>
          <p:grpSpPr>
            <a:xfrm>
              <a:off x="2040099" y="838365"/>
              <a:ext cx="1173225" cy="1290548"/>
              <a:chOff x="1979712" y="1310109"/>
              <a:chExt cx="1440160" cy="1584176"/>
            </a:xfrm>
          </p:grpSpPr>
          <p:sp>
            <p:nvSpPr>
              <p:cNvPr id="3" name="梯形 2"/>
              <p:cNvSpPr/>
              <p:nvPr/>
            </p:nvSpPr>
            <p:spPr>
              <a:xfrm rot="5400000">
                <a:off x="1763688" y="1526133"/>
                <a:ext cx="1584176" cy="1152128"/>
              </a:xfrm>
              <a:prstGeom prst="trapezoid">
                <a:avLst/>
              </a:prstGeom>
              <a:solidFill>
                <a:srgbClr val="DD6551"/>
              </a:solidFill>
              <a:ln>
                <a:noFill/>
              </a:ln>
              <a:effectLst/>
              <a:scene3d>
                <a:camera prst="perspectiveFront">
                  <a:rot lat="20699999" lon="0" rev="0"/>
                </a:camera>
                <a:lightRig rig="threePt" dir="t"/>
              </a:scene3d>
              <a:sp3d z="635000" extrusionH="514350">
                <a:extrusionClr>
                  <a:srgbClr val="D93C2B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2051720" y="1402791"/>
                <a:ext cx="1368152" cy="998512"/>
              </a:xfrm>
              <a:prstGeom prst="rect">
                <a:avLst/>
              </a:prstGeom>
              <a:noFill/>
              <a:scene3d>
                <a:camera prst="orthographicFront">
                  <a:rot lat="21004596" lon="2093122" rev="52821"/>
                </a:camera>
                <a:lightRig rig="threePt" dir="t"/>
              </a:scene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6600" dirty="0" smtClean="0">
                    <a:solidFill>
                      <a:schemeClr val="bg1"/>
                    </a:solidFill>
                  </a:rPr>
                  <a:t>0</a:t>
                </a:r>
                <a:r>
                  <a:rPr lang="en-US" altLang="zh-CN" sz="4800" dirty="0" smtClean="0">
                    <a:solidFill>
                      <a:schemeClr val="bg1"/>
                    </a:solidFill>
                  </a:rPr>
                  <a:t>1</a:t>
                </a:r>
                <a:endParaRPr lang="zh-CN" altLang="en-US" sz="4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2977333" y="990269"/>
              <a:ext cx="3227715" cy="986739"/>
              <a:chOff x="2986172" y="1026230"/>
              <a:chExt cx="3962092" cy="1211244"/>
            </a:xfrm>
          </p:grpSpPr>
          <p:pic>
            <p:nvPicPr>
              <p:cNvPr id="61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67" r="7205" b="57679"/>
              <a:stretch>
                <a:fillRect/>
              </a:stretch>
            </p:blipFill>
            <p:spPr bwMode="auto">
              <a:xfrm flipH="1">
                <a:off x="2986317" y="1026230"/>
                <a:ext cx="3961947" cy="85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2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67" r="7205" b="57679"/>
              <a:stretch>
                <a:fillRect/>
              </a:stretch>
            </p:blipFill>
            <p:spPr bwMode="auto">
              <a:xfrm flipH="1" flipV="1">
                <a:off x="2986172" y="2152236"/>
                <a:ext cx="3961947" cy="85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燕尾形 6"/>
            <p:cNvSpPr/>
            <p:nvPr/>
          </p:nvSpPr>
          <p:spPr>
            <a:xfrm>
              <a:off x="3406287" y="1390693"/>
              <a:ext cx="183200" cy="183200"/>
            </a:xfrm>
            <a:prstGeom prst="chevron">
              <a:avLst>
                <a:gd name="adj" fmla="val 79675"/>
              </a:avLst>
            </a:prstGeom>
            <a:solidFill>
              <a:srgbClr val="F96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5507055" y="1344151"/>
              <a:ext cx="298097" cy="276284"/>
              <a:chOff x="568819" y="1152232"/>
              <a:chExt cx="365920" cy="339145"/>
            </a:xfrm>
            <a:effectLst>
              <a:reflection blurRad="6350" stA="50000" endA="300" endPos="55000" dir="5400000" sy="-100000" algn="bl" rotWithShape="0"/>
            </a:effectLst>
          </p:grpSpPr>
          <p:sp>
            <p:nvSpPr>
              <p:cNvPr id="64" name="Freeform 37"/>
              <p:cNvSpPr/>
              <p:nvPr/>
            </p:nvSpPr>
            <p:spPr bwMode="auto">
              <a:xfrm>
                <a:off x="568819" y="1152232"/>
                <a:ext cx="228859" cy="247346"/>
              </a:xfrm>
              <a:custGeom>
                <a:avLst/>
                <a:gdLst>
                  <a:gd name="T0" fmla="*/ 152 w 152"/>
                  <a:gd name="T1" fmla="*/ 28 h 164"/>
                  <a:gd name="T2" fmla="*/ 152 w 152"/>
                  <a:gd name="T3" fmla="*/ 28 h 164"/>
                  <a:gd name="T4" fmla="*/ 124 w 152"/>
                  <a:gd name="T5" fmla="*/ 0 h 164"/>
                  <a:gd name="T6" fmla="*/ 28 w 152"/>
                  <a:gd name="T7" fmla="*/ 0 h 164"/>
                  <a:gd name="T8" fmla="*/ 0 w 152"/>
                  <a:gd name="T9" fmla="*/ 28 h 164"/>
                  <a:gd name="T10" fmla="*/ 0 w 152"/>
                  <a:gd name="T11" fmla="*/ 91 h 164"/>
                  <a:gd name="T12" fmla="*/ 28 w 152"/>
                  <a:gd name="T13" fmla="*/ 119 h 164"/>
                  <a:gd name="T14" fmla="*/ 30 w 152"/>
                  <a:gd name="T15" fmla="*/ 119 h 164"/>
                  <a:gd name="T16" fmla="*/ 30 w 152"/>
                  <a:gd name="T17" fmla="*/ 164 h 164"/>
                  <a:gd name="T18" fmla="*/ 61 w 152"/>
                  <a:gd name="T19" fmla="*/ 134 h 164"/>
                  <a:gd name="T20" fmla="*/ 61 w 152"/>
                  <a:gd name="T21" fmla="*/ 58 h 164"/>
                  <a:gd name="T22" fmla="*/ 91 w 152"/>
                  <a:gd name="T23" fmla="*/ 28 h 164"/>
                  <a:gd name="T24" fmla="*/ 152 w 152"/>
                  <a:gd name="T25" fmla="*/ 28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2" h="164">
                    <a:moveTo>
                      <a:pt x="152" y="28"/>
                    </a:moveTo>
                    <a:cubicBezTo>
                      <a:pt x="152" y="28"/>
                      <a:pt x="152" y="28"/>
                      <a:pt x="152" y="28"/>
                    </a:cubicBezTo>
                    <a:cubicBezTo>
                      <a:pt x="152" y="12"/>
                      <a:pt x="140" y="0"/>
                      <a:pt x="12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12" y="0"/>
                      <a:pt x="0" y="12"/>
                      <a:pt x="0" y="28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106"/>
                      <a:pt x="12" y="119"/>
                      <a:pt x="28" y="119"/>
                    </a:cubicBezTo>
                    <a:cubicBezTo>
                      <a:pt x="30" y="119"/>
                      <a:pt x="30" y="119"/>
                      <a:pt x="30" y="119"/>
                    </a:cubicBezTo>
                    <a:cubicBezTo>
                      <a:pt x="30" y="164"/>
                      <a:pt x="30" y="164"/>
                      <a:pt x="30" y="164"/>
                    </a:cubicBezTo>
                    <a:cubicBezTo>
                      <a:pt x="61" y="134"/>
                      <a:pt x="61" y="134"/>
                      <a:pt x="61" y="134"/>
                    </a:cubicBezTo>
                    <a:cubicBezTo>
                      <a:pt x="61" y="58"/>
                      <a:pt x="61" y="58"/>
                      <a:pt x="61" y="58"/>
                    </a:cubicBezTo>
                    <a:cubicBezTo>
                      <a:pt x="61" y="41"/>
                      <a:pt x="74" y="28"/>
                      <a:pt x="91" y="28"/>
                    </a:cubicBezTo>
                    <a:lnTo>
                      <a:pt x="152" y="28"/>
                    </a:lnTo>
                    <a:close/>
                  </a:path>
                </a:pathLst>
              </a:custGeom>
              <a:solidFill>
                <a:srgbClr val="F96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400"/>
              </a:p>
            </p:txBody>
          </p:sp>
          <p:sp>
            <p:nvSpPr>
              <p:cNvPr id="65" name="Freeform 38"/>
              <p:cNvSpPr>
                <a:spLocks noEditPoints="1"/>
              </p:cNvSpPr>
              <p:nvPr/>
            </p:nvSpPr>
            <p:spPr bwMode="auto">
              <a:xfrm>
                <a:off x="683568" y="1217256"/>
                <a:ext cx="251171" cy="274121"/>
              </a:xfrm>
              <a:custGeom>
                <a:avLst/>
                <a:gdLst>
                  <a:gd name="T0" fmla="*/ 137 w 167"/>
                  <a:gd name="T1" fmla="*/ 0 h 182"/>
                  <a:gd name="T2" fmla="*/ 30 w 167"/>
                  <a:gd name="T3" fmla="*/ 0 h 182"/>
                  <a:gd name="T4" fmla="*/ 0 w 167"/>
                  <a:gd name="T5" fmla="*/ 30 h 182"/>
                  <a:gd name="T6" fmla="*/ 0 w 167"/>
                  <a:gd name="T7" fmla="*/ 106 h 182"/>
                  <a:gd name="T8" fmla="*/ 30 w 167"/>
                  <a:gd name="T9" fmla="*/ 136 h 182"/>
                  <a:gd name="T10" fmla="*/ 61 w 167"/>
                  <a:gd name="T11" fmla="*/ 136 h 182"/>
                  <a:gd name="T12" fmla="*/ 61 w 167"/>
                  <a:gd name="T13" fmla="*/ 182 h 182"/>
                  <a:gd name="T14" fmla="*/ 106 w 167"/>
                  <a:gd name="T15" fmla="*/ 136 h 182"/>
                  <a:gd name="T16" fmla="*/ 137 w 167"/>
                  <a:gd name="T17" fmla="*/ 136 h 182"/>
                  <a:gd name="T18" fmla="*/ 167 w 167"/>
                  <a:gd name="T19" fmla="*/ 106 h 182"/>
                  <a:gd name="T20" fmla="*/ 167 w 167"/>
                  <a:gd name="T21" fmla="*/ 30 h 182"/>
                  <a:gd name="T22" fmla="*/ 137 w 167"/>
                  <a:gd name="T23" fmla="*/ 0 h 182"/>
                  <a:gd name="T24" fmla="*/ 30 w 167"/>
                  <a:gd name="T25" fmla="*/ 106 h 182"/>
                  <a:gd name="T26" fmla="*/ 30 w 167"/>
                  <a:gd name="T27" fmla="*/ 91 h 182"/>
                  <a:gd name="T28" fmla="*/ 91 w 167"/>
                  <a:gd name="T29" fmla="*/ 91 h 182"/>
                  <a:gd name="T30" fmla="*/ 91 w 167"/>
                  <a:gd name="T31" fmla="*/ 106 h 182"/>
                  <a:gd name="T32" fmla="*/ 30 w 167"/>
                  <a:gd name="T33" fmla="*/ 106 h 182"/>
                  <a:gd name="T34" fmla="*/ 137 w 167"/>
                  <a:gd name="T35" fmla="*/ 76 h 182"/>
                  <a:gd name="T36" fmla="*/ 30 w 167"/>
                  <a:gd name="T37" fmla="*/ 76 h 182"/>
                  <a:gd name="T38" fmla="*/ 30 w 167"/>
                  <a:gd name="T39" fmla="*/ 60 h 182"/>
                  <a:gd name="T40" fmla="*/ 137 w 167"/>
                  <a:gd name="T41" fmla="*/ 60 h 182"/>
                  <a:gd name="T42" fmla="*/ 137 w 167"/>
                  <a:gd name="T43" fmla="*/ 76 h 182"/>
                  <a:gd name="T44" fmla="*/ 137 w 167"/>
                  <a:gd name="T45" fmla="*/ 45 h 182"/>
                  <a:gd name="T46" fmla="*/ 30 w 167"/>
                  <a:gd name="T47" fmla="*/ 45 h 182"/>
                  <a:gd name="T48" fmla="*/ 30 w 167"/>
                  <a:gd name="T49" fmla="*/ 30 h 182"/>
                  <a:gd name="T50" fmla="*/ 137 w 167"/>
                  <a:gd name="T51" fmla="*/ 30 h 182"/>
                  <a:gd name="T52" fmla="*/ 137 w 167"/>
                  <a:gd name="T53" fmla="*/ 45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67" h="182">
                    <a:moveTo>
                      <a:pt x="137" y="0"/>
                    </a:moveTo>
                    <a:cubicBezTo>
                      <a:pt x="30" y="0"/>
                      <a:pt x="30" y="0"/>
                      <a:pt x="30" y="0"/>
                    </a:cubicBezTo>
                    <a:cubicBezTo>
                      <a:pt x="14" y="0"/>
                      <a:pt x="0" y="13"/>
                      <a:pt x="0" y="30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23"/>
                      <a:pt x="14" y="136"/>
                      <a:pt x="30" y="136"/>
                    </a:cubicBezTo>
                    <a:cubicBezTo>
                      <a:pt x="61" y="136"/>
                      <a:pt x="61" y="136"/>
                      <a:pt x="61" y="136"/>
                    </a:cubicBezTo>
                    <a:cubicBezTo>
                      <a:pt x="61" y="182"/>
                      <a:pt x="61" y="182"/>
                      <a:pt x="61" y="182"/>
                    </a:cubicBezTo>
                    <a:cubicBezTo>
                      <a:pt x="106" y="136"/>
                      <a:pt x="106" y="136"/>
                      <a:pt x="106" y="136"/>
                    </a:cubicBezTo>
                    <a:cubicBezTo>
                      <a:pt x="137" y="136"/>
                      <a:pt x="137" y="136"/>
                      <a:pt x="137" y="136"/>
                    </a:cubicBezTo>
                    <a:cubicBezTo>
                      <a:pt x="154" y="136"/>
                      <a:pt x="167" y="123"/>
                      <a:pt x="167" y="106"/>
                    </a:cubicBezTo>
                    <a:cubicBezTo>
                      <a:pt x="167" y="30"/>
                      <a:pt x="167" y="30"/>
                      <a:pt x="167" y="30"/>
                    </a:cubicBezTo>
                    <a:cubicBezTo>
                      <a:pt x="167" y="13"/>
                      <a:pt x="154" y="0"/>
                      <a:pt x="137" y="0"/>
                    </a:cubicBezTo>
                    <a:close/>
                    <a:moveTo>
                      <a:pt x="30" y="106"/>
                    </a:moveTo>
                    <a:cubicBezTo>
                      <a:pt x="30" y="91"/>
                      <a:pt x="30" y="91"/>
                      <a:pt x="30" y="91"/>
                    </a:cubicBezTo>
                    <a:cubicBezTo>
                      <a:pt x="91" y="91"/>
                      <a:pt x="91" y="91"/>
                      <a:pt x="91" y="91"/>
                    </a:cubicBezTo>
                    <a:cubicBezTo>
                      <a:pt x="91" y="106"/>
                      <a:pt x="91" y="106"/>
                      <a:pt x="91" y="106"/>
                    </a:cubicBezTo>
                    <a:lnTo>
                      <a:pt x="30" y="106"/>
                    </a:lnTo>
                    <a:close/>
                    <a:moveTo>
                      <a:pt x="137" y="76"/>
                    </a:moveTo>
                    <a:cubicBezTo>
                      <a:pt x="30" y="76"/>
                      <a:pt x="30" y="76"/>
                      <a:pt x="30" y="76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137" y="60"/>
                      <a:pt x="137" y="60"/>
                      <a:pt x="137" y="60"/>
                    </a:cubicBezTo>
                    <a:lnTo>
                      <a:pt x="137" y="76"/>
                    </a:lnTo>
                    <a:close/>
                    <a:moveTo>
                      <a:pt x="137" y="45"/>
                    </a:moveTo>
                    <a:cubicBezTo>
                      <a:pt x="30" y="45"/>
                      <a:pt x="30" y="45"/>
                      <a:pt x="30" y="45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137" y="30"/>
                      <a:pt x="137" y="30"/>
                      <a:pt x="137" y="30"/>
                    </a:cubicBezTo>
                    <a:lnTo>
                      <a:pt x="137" y="45"/>
                    </a:lnTo>
                    <a:close/>
                  </a:path>
                </a:pathLst>
              </a:custGeom>
              <a:solidFill>
                <a:srgbClr val="F96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40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3642021" y="1331188"/>
              <a:ext cx="1922604" cy="270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拥有自己的学科宣言</a:t>
              </a:r>
              <a:endPara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76" name="组合 75"/>
            <p:cNvGrpSpPr/>
            <p:nvPr/>
          </p:nvGrpSpPr>
          <p:grpSpPr>
            <a:xfrm flipH="1">
              <a:off x="5930676" y="1914370"/>
              <a:ext cx="1173225" cy="1290548"/>
              <a:chOff x="1979712" y="1310109"/>
              <a:chExt cx="1440160" cy="1584176"/>
            </a:xfrm>
          </p:grpSpPr>
          <p:sp>
            <p:nvSpPr>
              <p:cNvPr id="87" name="梯形 86"/>
              <p:cNvSpPr/>
              <p:nvPr/>
            </p:nvSpPr>
            <p:spPr>
              <a:xfrm rot="5400000">
                <a:off x="1763688" y="1526133"/>
                <a:ext cx="1584176" cy="1152128"/>
              </a:xfrm>
              <a:prstGeom prst="trapezoid">
                <a:avLst/>
              </a:prstGeom>
              <a:solidFill>
                <a:srgbClr val="E6AF00"/>
              </a:solidFill>
              <a:ln>
                <a:noFill/>
              </a:ln>
              <a:scene3d>
                <a:camera prst="perspectiveFront">
                  <a:rot lat="20699999" lon="0" rev="0"/>
                </a:camera>
                <a:lightRig rig="threePt" dir="t"/>
              </a:scene3d>
              <a:sp3d z="635000" extrusionH="514350">
                <a:extrusionClr>
                  <a:srgbClr val="D09E00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051720" y="1402791"/>
                <a:ext cx="1368152" cy="998512"/>
              </a:xfrm>
              <a:prstGeom prst="rect">
                <a:avLst/>
              </a:prstGeom>
              <a:noFill/>
              <a:scene3d>
                <a:camera prst="orthographicFront">
                  <a:rot lat="604456" lon="2111470" rev="52845"/>
                </a:camera>
                <a:lightRig rig="threePt" dir="t"/>
              </a:scene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800" dirty="0" smtClean="0">
                    <a:solidFill>
                      <a:schemeClr val="bg1"/>
                    </a:solidFill>
                  </a:rPr>
                  <a:t>0</a:t>
                </a:r>
                <a:r>
                  <a:rPr lang="en-US" altLang="zh-CN" sz="6600" dirty="0" smtClean="0">
                    <a:solidFill>
                      <a:schemeClr val="bg1"/>
                    </a:solidFill>
                  </a:rPr>
                  <a:t>2</a:t>
                </a:r>
                <a:endParaRPr lang="zh-CN" altLang="en-US" sz="66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 flipH="1">
              <a:off x="2938952" y="2066274"/>
              <a:ext cx="3227715" cy="986739"/>
              <a:chOff x="2986172" y="1026230"/>
              <a:chExt cx="3962092" cy="1211244"/>
            </a:xfrm>
          </p:grpSpPr>
          <p:pic>
            <p:nvPicPr>
              <p:cNvPr id="85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67" r="7205" b="57679"/>
              <a:stretch>
                <a:fillRect/>
              </a:stretch>
            </p:blipFill>
            <p:spPr bwMode="auto">
              <a:xfrm flipH="1">
                <a:off x="2986317" y="1026230"/>
                <a:ext cx="3961947" cy="85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6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67" r="7205" b="57679"/>
              <a:stretch>
                <a:fillRect/>
              </a:stretch>
            </p:blipFill>
            <p:spPr bwMode="auto">
              <a:xfrm flipH="1" flipV="1">
                <a:off x="2986172" y="2152236"/>
                <a:ext cx="3961947" cy="85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81" name="燕尾形 80"/>
            <p:cNvSpPr/>
            <p:nvPr/>
          </p:nvSpPr>
          <p:spPr>
            <a:xfrm flipH="1">
              <a:off x="5564503" y="2455147"/>
              <a:ext cx="183200" cy="183200"/>
            </a:xfrm>
            <a:prstGeom prst="chevron">
              <a:avLst>
                <a:gd name="adj" fmla="val 79675"/>
              </a:avLst>
            </a:prstGeom>
            <a:solidFill>
              <a:srgbClr val="E5B5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 flipH="1">
              <a:off x="3765707" y="2422427"/>
              <a:ext cx="1784885" cy="474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营造共长的团队文化</a:t>
              </a:r>
              <a:endPara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90" name="组合 89"/>
            <p:cNvGrpSpPr/>
            <p:nvPr/>
          </p:nvGrpSpPr>
          <p:grpSpPr>
            <a:xfrm>
              <a:off x="2040099" y="2983574"/>
              <a:ext cx="1173225" cy="1290548"/>
              <a:chOff x="1979712" y="1310109"/>
              <a:chExt cx="1440160" cy="1584176"/>
            </a:xfrm>
          </p:grpSpPr>
          <p:sp>
            <p:nvSpPr>
              <p:cNvPr id="101" name="梯形 100"/>
              <p:cNvSpPr/>
              <p:nvPr/>
            </p:nvSpPr>
            <p:spPr>
              <a:xfrm rot="5400000">
                <a:off x="1763688" y="1526133"/>
                <a:ext cx="1584176" cy="1152128"/>
              </a:xfrm>
              <a:prstGeom prst="trapezoid">
                <a:avLst/>
              </a:prstGeom>
              <a:solidFill>
                <a:srgbClr val="009999"/>
              </a:solidFill>
              <a:ln>
                <a:noFill/>
              </a:ln>
              <a:scene3d>
                <a:camera prst="perspectiveFront">
                  <a:rot lat="20699999" lon="0" rev="0"/>
                </a:camera>
                <a:lightRig rig="threePt" dir="t"/>
              </a:scene3d>
              <a:sp3d z="635000" extrusionH="514350">
                <a:extrusionClr>
                  <a:srgbClr val="007370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051720" y="1402791"/>
                <a:ext cx="1368152" cy="998512"/>
              </a:xfrm>
              <a:prstGeom prst="rect">
                <a:avLst/>
              </a:prstGeom>
              <a:noFill/>
              <a:scene3d>
                <a:camera prst="orthographicFront">
                  <a:rot lat="21004596" lon="2093122" rev="52821"/>
                </a:camera>
                <a:lightRig rig="threePt" dir="t"/>
              </a:scene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6600" dirty="0" smtClean="0">
                    <a:solidFill>
                      <a:schemeClr val="bg1"/>
                    </a:solidFill>
                  </a:rPr>
                  <a:t>0</a:t>
                </a:r>
                <a:r>
                  <a:rPr lang="en-US" altLang="zh-CN" sz="4800" dirty="0" smtClean="0">
                    <a:solidFill>
                      <a:schemeClr val="bg1"/>
                    </a:solidFill>
                  </a:rPr>
                  <a:t>3</a:t>
                </a:r>
                <a:endParaRPr lang="zh-CN" altLang="en-US" sz="4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1" name="组合 90"/>
            <p:cNvGrpSpPr/>
            <p:nvPr/>
          </p:nvGrpSpPr>
          <p:grpSpPr>
            <a:xfrm>
              <a:off x="2977333" y="3135478"/>
              <a:ext cx="3227715" cy="986739"/>
              <a:chOff x="2986172" y="1026230"/>
              <a:chExt cx="3962092" cy="1211244"/>
            </a:xfrm>
          </p:grpSpPr>
          <p:pic>
            <p:nvPicPr>
              <p:cNvPr id="99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67" r="7205" b="57679"/>
              <a:stretch>
                <a:fillRect/>
              </a:stretch>
            </p:blipFill>
            <p:spPr bwMode="auto">
              <a:xfrm flipH="1">
                <a:off x="2986317" y="1026230"/>
                <a:ext cx="3961947" cy="85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0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67" r="7205" b="57679"/>
              <a:stretch>
                <a:fillRect/>
              </a:stretch>
            </p:blipFill>
            <p:spPr bwMode="auto">
              <a:xfrm flipH="1" flipV="1">
                <a:off x="2986172" y="2152236"/>
                <a:ext cx="3961947" cy="85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95" name="燕尾形 94"/>
            <p:cNvSpPr/>
            <p:nvPr/>
          </p:nvSpPr>
          <p:spPr>
            <a:xfrm>
              <a:off x="3406287" y="3535902"/>
              <a:ext cx="183200" cy="183200"/>
            </a:xfrm>
            <a:prstGeom prst="chevron">
              <a:avLst>
                <a:gd name="adj" fmla="val 79675"/>
              </a:avLst>
            </a:prstGeom>
            <a:solidFill>
              <a:srgbClr val="00999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641523" y="3461618"/>
              <a:ext cx="1815213" cy="270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搭建共享的资源平台</a:t>
              </a:r>
              <a:endPara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" name="Freeform 61"/>
            <p:cNvSpPr>
              <a:spLocks noEditPoints="1"/>
            </p:cNvSpPr>
            <p:nvPr/>
          </p:nvSpPr>
          <p:spPr bwMode="auto">
            <a:xfrm>
              <a:off x="3330865" y="2356138"/>
              <a:ext cx="334045" cy="381219"/>
            </a:xfrm>
            <a:custGeom>
              <a:avLst/>
              <a:gdLst>
                <a:gd name="T0" fmla="*/ 94 w 222"/>
                <a:gd name="T1" fmla="*/ 16 h 253"/>
                <a:gd name="T2" fmla="*/ 110 w 222"/>
                <a:gd name="T3" fmla="*/ 0 h 253"/>
                <a:gd name="T4" fmla="*/ 126 w 222"/>
                <a:gd name="T5" fmla="*/ 16 h 253"/>
                <a:gd name="T6" fmla="*/ 127 w 222"/>
                <a:gd name="T7" fmla="*/ 110 h 253"/>
                <a:gd name="T8" fmla="*/ 111 w 222"/>
                <a:gd name="T9" fmla="*/ 126 h 253"/>
                <a:gd name="T10" fmla="*/ 95 w 222"/>
                <a:gd name="T11" fmla="*/ 111 h 253"/>
                <a:gd name="T12" fmla="*/ 94 w 222"/>
                <a:gd name="T13" fmla="*/ 16 h 253"/>
                <a:gd name="T14" fmla="*/ 112 w 222"/>
                <a:gd name="T15" fmla="*/ 252 h 253"/>
                <a:gd name="T16" fmla="*/ 1 w 222"/>
                <a:gd name="T17" fmla="*/ 143 h 253"/>
                <a:gd name="T18" fmla="*/ 79 w 222"/>
                <a:gd name="T19" fmla="*/ 37 h 253"/>
                <a:gd name="T20" fmla="*/ 79 w 222"/>
                <a:gd name="T21" fmla="*/ 70 h 253"/>
                <a:gd name="T22" fmla="*/ 32 w 222"/>
                <a:gd name="T23" fmla="*/ 143 h 253"/>
                <a:gd name="T24" fmla="*/ 112 w 222"/>
                <a:gd name="T25" fmla="*/ 221 h 253"/>
                <a:gd name="T26" fmla="*/ 190 w 222"/>
                <a:gd name="T27" fmla="*/ 141 h 253"/>
                <a:gd name="T28" fmla="*/ 142 w 222"/>
                <a:gd name="T29" fmla="*/ 70 h 253"/>
                <a:gd name="T30" fmla="*/ 142 w 222"/>
                <a:gd name="T31" fmla="*/ 36 h 253"/>
                <a:gd name="T32" fmla="*/ 222 w 222"/>
                <a:gd name="T33" fmla="*/ 141 h 253"/>
                <a:gd name="T34" fmla="*/ 112 w 222"/>
                <a:gd name="T35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2" h="253">
                  <a:moveTo>
                    <a:pt x="94" y="16"/>
                  </a:moveTo>
                  <a:cubicBezTo>
                    <a:pt x="94" y="7"/>
                    <a:pt x="101" y="0"/>
                    <a:pt x="110" y="0"/>
                  </a:cubicBezTo>
                  <a:cubicBezTo>
                    <a:pt x="119" y="0"/>
                    <a:pt x="126" y="7"/>
                    <a:pt x="126" y="16"/>
                  </a:cubicBezTo>
                  <a:cubicBezTo>
                    <a:pt x="127" y="110"/>
                    <a:pt x="127" y="110"/>
                    <a:pt x="127" y="110"/>
                  </a:cubicBezTo>
                  <a:cubicBezTo>
                    <a:pt x="127" y="119"/>
                    <a:pt x="120" y="126"/>
                    <a:pt x="111" y="126"/>
                  </a:cubicBezTo>
                  <a:cubicBezTo>
                    <a:pt x="102" y="126"/>
                    <a:pt x="95" y="119"/>
                    <a:pt x="95" y="111"/>
                  </a:cubicBezTo>
                  <a:lnTo>
                    <a:pt x="94" y="16"/>
                  </a:lnTo>
                  <a:close/>
                  <a:moveTo>
                    <a:pt x="112" y="252"/>
                  </a:moveTo>
                  <a:cubicBezTo>
                    <a:pt x="51" y="253"/>
                    <a:pt x="1" y="204"/>
                    <a:pt x="1" y="143"/>
                  </a:cubicBezTo>
                  <a:cubicBezTo>
                    <a:pt x="0" y="93"/>
                    <a:pt x="33" y="51"/>
                    <a:pt x="79" y="37"/>
                  </a:cubicBezTo>
                  <a:cubicBezTo>
                    <a:pt x="79" y="70"/>
                    <a:pt x="79" y="70"/>
                    <a:pt x="79" y="70"/>
                  </a:cubicBezTo>
                  <a:cubicBezTo>
                    <a:pt x="51" y="83"/>
                    <a:pt x="32" y="110"/>
                    <a:pt x="32" y="143"/>
                  </a:cubicBezTo>
                  <a:cubicBezTo>
                    <a:pt x="33" y="186"/>
                    <a:pt x="68" y="221"/>
                    <a:pt x="112" y="221"/>
                  </a:cubicBezTo>
                  <a:cubicBezTo>
                    <a:pt x="155" y="220"/>
                    <a:pt x="190" y="185"/>
                    <a:pt x="190" y="141"/>
                  </a:cubicBezTo>
                  <a:cubicBezTo>
                    <a:pt x="190" y="109"/>
                    <a:pt x="170" y="82"/>
                    <a:pt x="142" y="70"/>
                  </a:cubicBezTo>
                  <a:cubicBezTo>
                    <a:pt x="142" y="36"/>
                    <a:pt x="142" y="36"/>
                    <a:pt x="142" y="36"/>
                  </a:cubicBezTo>
                  <a:cubicBezTo>
                    <a:pt x="187" y="49"/>
                    <a:pt x="221" y="91"/>
                    <a:pt x="222" y="141"/>
                  </a:cubicBezTo>
                  <a:cubicBezTo>
                    <a:pt x="222" y="202"/>
                    <a:pt x="173" y="252"/>
                    <a:pt x="112" y="252"/>
                  </a:cubicBezTo>
                  <a:close/>
                </a:path>
              </a:pathLst>
            </a:custGeom>
            <a:solidFill>
              <a:srgbClr val="E5B519"/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108" name="组合 107"/>
            <p:cNvGrpSpPr/>
            <p:nvPr/>
          </p:nvGrpSpPr>
          <p:grpSpPr>
            <a:xfrm>
              <a:off x="5457206" y="3428485"/>
              <a:ext cx="397794" cy="397156"/>
              <a:chOff x="3202546" y="2792701"/>
              <a:chExt cx="397794" cy="397156"/>
            </a:xfrm>
            <a:effectLst>
              <a:reflection blurRad="6350" stA="50000" endA="300" endPos="55000" dir="5400000" sy="-100000" algn="bl" rotWithShape="0"/>
            </a:effectLst>
          </p:grpSpPr>
          <p:sp>
            <p:nvSpPr>
              <p:cNvPr id="109" name="Freeform 39"/>
              <p:cNvSpPr>
                <a:spLocks noEditPoints="1"/>
              </p:cNvSpPr>
              <p:nvPr/>
            </p:nvSpPr>
            <p:spPr bwMode="auto">
              <a:xfrm>
                <a:off x="3202546" y="2792701"/>
                <a:ext cx="397794" cy="397156"/>
              </a:xfrm>
              <a:custGeom>
                <a:avLst/>
                <a:gdLst>
                  <a:gd name="T0" fmla="*/ 242 w 264"/>
                  <a:gd name="T1" fmla="*/ 145 h 264"/>
                  <a:gd name="T2" fmla="*/ 239 w 264"/>
                  <a:gd name="T3" fmla="*/ 104 h 264"/>
                  <a:gd name="T4" fmla="*/ 262 w 264"/>
                  <a:gd name="T5" fmla="*/ 84 h 264"/>
                  <a:gd name="T6" fmla="*/ 240 w 264"/>
                  <a:gd name="T7" fmla="*/ 51 h 264"/>
                  <a:gd name="T8" fmla="*/ 213 w 264"/>
                  <a:gd name="T9" fmla="*/ 56 h 264"/>
                  <a:gd name="T10" fmla="*/ 178 w 264"/>
                  <a:gd name="T11" fmla="*/ 33 h 264"/>
                  <a:gd name="T12" fmla="*/ 177 w 264"/>
                  <a:gd name="T13" fmla="*/ 4 h 264"/>
                  <a:gd name="T14" fmla="*/ 137 w 264"/>
                  <a:gd name="T15" fmla="*/ 0 h 264"/>
                  <a:gd name="T16" fmla="*/ 124 w 264"/>
                  <a:gd name="T17" fmla="*/ 24 h 264"/>
                  <a:gd name="T18" fmla="*/ 85 w 264"/>
                  <a:gd name="T19" fmla="*/ 36 h 264"/>
                  <a:gd name="T20" fmla="*/ 60 w 264"/>
                  <a:gd name="T21" fmla="*/ 19 h 264"/>
                  <a:gd name="T22" fmla="*/ 32 w 264"/>
                  <a:gd name="T23" fmla="*/ 48 h 264"/>
                  <a:gd name="T24" fmla="*/ 44 w 264"/>
                  <a:gd name="T25" fmla="*/ 72 h 264"/>
                  <a:gd name="T26" fmla="*/ 29 w 264"/>
                  <a:gd name="T27" fmla="*/ 111 h 264"/>
                  <a:gd name="T28" fmla="*/ 0 w 264"/>
                  <a:gd name="T29" fmla="*/ 119 h 264"/>
                  <a:gd name="T30" fmla="*/ 5 w 264"/>
                  <a:gd name="T31" fmla="*/ 158 h 264"/>
                  <a:gd name="T32" fmla="*/ 32 w 264"/>
                  <a:gd name="T33" fmla="*/ 165 h 264"/>
                  <a:gd name="T34" fmla="*/ 53 w 264"/>
                  <a:gd name="T35" fmla="*/ 201 h 264"/>
                  <a:gd name="T36" fmla="*/ 41 w 264"/>
                  <a:gd name="T37" fmla="*/ 228 h 264"/>
                  <a:gd name="T38" fmla="*/ 75 w 264"/>
                  <a:gd name="T39" fmla="*/ 249 h 264"/>
                  <a:gd name="T40" fmla="*/ 97 w 264"/>
                  <a:gd name="T41" fmla="*/ 232 h 264"/>
                  <a:gd name="T42" fmla="*/ 138 w 264"/>
                  <a:gd name="T43" fmla="*/ 238 h 264"/>
                  <a:gd name="T44" fmla="*/ 153 w 264"/>
                  <a:gd name="T45" fmla="*/ 264 h 264"/>
                  <a:gd name="T46" fmla="*/ 191 w 264"/>
                  <a:gd name="T47" fmla="*/ 251 h 264"/>
                  <a:gd name="T48" fmla="*/ 191 w 264"/>
                  <a:gd name="T49" fmla="*/ 223 h 264"/>
                  <a:gd name="T50" fmla="*/ 221 w 264"/>
                  <a:gd name="T51" fmla="*/ 195 h 264"/>
                  <a:gd name="T52" fmla="*/ 251 w 264"/>
                  <a:gd name="T53" fmla="*/ 200 h 264"/>
                  <a:gd name="T54" fmla="*/ 264 w 264"/>
                  <a:gd name="T55" fmla="*/ 162 h 264"/>
                  <a:gd name="T56" fmla="*/ 242 w 264"/>
                  <a:gd name="T57" fmla="*/ 145 h 264"/>
                  <a:gd name="T58" fmla="*/ 132 w 264"/>
                  <a:gd name="T59" fmla="*/ 217 h 264"/>
                  <a:gd name="T60" fmla="*/ 46 w 264"/>
                  <a:gd name="T61" fmla="*/ 132 h 264"/>
                  <a:gd name="T62" fmla="*/ 132 w 264"/>
                  <a:gd name="T63" fmla="*/ 46 h 264"/>
                  <a:gd name="T64" fmla="*/ 217 w 264"/>
                  <a:gd name="T65" fmla="*/ 132 h 264"/>
                  <a:gd name="T66" fmla="*/ 132 w 264"/>
                  <a:gd name="T67" fmla="*/ 21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64" h="264">
                    <a:moveTo>
                      <a:pt x="242" y="145"/>
                    </a:moveTo>
                    <a:cubicBezTo>
                      <a:pt x="239" y="104"/>
                      <a:pt x="239" y="104"/>
                      <a:pt x="239" y="104"/>
                    </a:cubicBezTo>
                    <a:cubicBezTo>
                      <a:pt x="262" y="84"/>
                      <a:pt x="262" y="84"/>
                      <a:pt x="262" y="84"/>
                    </a:cubicBezTo>
                    <a:cubicBezTo>
                      <a:pt x="240" y="51"/>
                      <a:pt x="240" y="51"/>
                      <a:pt x="240" y="51"/>
                    </a:cubicBezTo>
                    <a:cubicBezTo>
                      <a:pt x="213" y="56"/>
                      <a:pt x="213" y="56"/>
                      <a:pt x="213" y="56"/>
                    </a:cubicBezTo>
                    <a:cubicBezTo>
                      <a:pt x="178" y="33"/>
                      <a:pt x="178" y="33"/>
                      <a:pt x="178" y="33"/>
                    </a:cubicBezTo>
                    <a:cubicBezTo>
                      <a:pt x="177" y="4"/>
                      <a:pt x="177" y="4"/>
                      <a:pt x="177" y="4"/>
                    </a:cubicBezTo>
                    <a:cubicBezTo>
                      <a:pt x="137" y="0"/>
                      <a:pt x="137" y="0"/>
                      <a:pt x="137" y="0"/>
                    </a:cubicBezTo>
                    <a:cubicBezTo>
                      <a:pt x="124" y="24"/>
                      <a:pt x="124" y="24"/>
                      <a:pt x="124" y="24"/>
                    </a:cubicBezTo>
                    <a:cubicBezTo>
                      <a:pt x="85" y="36"/>
                      <a:pt x="85" y="36"/>
                      <a:pt x="85" y="36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44" y="72"/>
                      <a:pt x="44" y="72"/>
                      <a:pt x="44" y="72"/>
                    </a:cubicBezTo>
                    <a:cubicBezTo>
                      <a:pt x="29" y="111"/>
                      <a:pt x="29" y="111"/>
                      <a:pt x="29" y="111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5" y="158"/>
                      <a:pt x="5" y="158"/>
                      <a:pt x="5" y="158"/>
                    </a:cubicBezTo>
                    <a:cubicBezTo>
                      <a:pt x="32" y="165"/>
                      <a:pt x="32" y="165"/>
                      <a:pt x="32" y="165"/>
                    </a:cubicBezTo>
                    <a:cubicBezTo>
                      <a:pt x="53" y="201"/>
                      <a:pt x="53" y="201"/>
                      <a:pt x="53" y="201"/>
                    </a:cubicBezTo>
                    <a:cubicBezTo>
                      <a:pt x="41" y="228"/>
                      <a:pt x="41" y="228"/>
                      <a:pt x="41" y="228"/>
                    </a:cubicBezTo>
                    <a:cubicBezTo>
                      <a:pt x="75" y="249"/>
                      <a:pt x="75" y="249"/>
                      <a:pt x="75" y="249"/>
                    </a:cubicBezTo>
                    <a:cubicBezTo>
                      <a:pt x="97" y="232"/>
                      <a:pt x="97" y="232"/>
                      <a:pt x="97" y="232"/>
                    </a:cubicBezTo>
                    <a:cubicBezTo>
                      <a:pt x="138" y="238"/>
                      <a:pt x="138" y="238"/>
                      <a:pt x="138" y="238"/>
                    </a:cubicBezTo>
                    <a:cubicBezTo>
                      <a:pt x="153" y="264"/>
                      <a:pt x="153" y="264"/>
                      <a:pt x="153" y="264"/>
                    </a:cubicBezTo>
                    <a:cubicBezTo>
                      <a:pt x="191" y="251"/>
                      <a:pt x="191" y="251"/>
                      <a:pt x="191" y="251"/>
                    </a:cubicBezTo>
                    <a:cubicBezTo>
                      <a:pt x="191" y="223"/>
                      <a:pt x="191" y="223"/>
                      <a:pt x="191" y="223"/>
                    </a:cubicBezTo>
                    <a:cubicBezTo>
                      <a:pt x="221" y="195"/>
                      <a:pt x="221" y="195"/>
                      <a:pt x="221" y="195"/>
                    </a:cubicBezTo>
                    <a:cubicBezTo>
                      <a:pt x="251" y="200"/>
                      <a:pt x="251" y="200"/>
                      <a:pt x="251" y="200"/>
                    </a:cubicBezTo>
                    <a:cubicBezTo>
                      <a:pt x="264" y="162"/>
                      <a:pt x="264" y="162"/>
                      <a:pt x="264" y="162"/>
                    </a:cubicBezTo>
                    <a:lnTo>
                      <a:pt x="242" y="145"/>
                    </a:lnTo>
                    <a:close/>
                    <a:moveTo>
                      <a:pt x="132" y="217"/>
                    </a:moveTo>
                    <a:cubicBezTo>
                      <a:pt x="85" y="217"/>
                      <a:pt x="46" y="179"/>
                      <a:pt x="46" y="132"/>
                    </a:cubicBezTo>
                    <a:cubicBezTo>
                      <a:pt x="46" y="85"/>
                      <a:pt x="85" y="46"/>
                      <a:pt x="132" y="46"/>
                    </a:cubicBezTo>
                    <a:cubicBezTo>
                      <a:pt x="179" y="46"/>
                      <a:pt x="217" y="85"/>
                      <a:pt x="217" y="132"/>
                    </a:cubicBezTo>
                    <a:cubicBezTo>
                      <a:pt x="217" y="179"/>
                      <a:pt x="179" y="217"/>
                      <a:pt x="132" y="217"/>
                    </a:cubicBez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Freeform 40"/>
              <p:cNvSpPr>
                <a:spLocks noEditPoints="1"/>
              </p:cNvSpPr>
              <p:nvPr/>
            </p:nvSpPr>
            <p:spPr bwMode="auto">
              <a:xfrm>
                <a:off x="3296257" y="2885775"/>
                <a:ext cx="210372" cy="211009"/>
              </a:xfrm>
              <a:custGeom>
                <a:avLst/>
                <a:gdLst>
                  <a:gd name="T0" fmla="*/ 70 w 140"/>
                  <a:gd name="T1" fmla="*/ 0 h 140"/>
                  <a:gd name="T2" fmla="*/ 0 w 140"/>
                  <a:gd name="T3" fmla="*/ 70 h 140"/>
                  <a:gd name="T4" fmla="*/ 70 w 140"/>
                  <a:gd name="T5" fmla="*/ 140 h 140"/>
                  <a:gd name="T6" fmla="*/ 140 w 140"/>
                  <a:gd name="T7" fmla="*/ 70 h 140"/>
                  <a:gd name="T8" fmla="*/ 70 w 140"/>
                  <a:gd name="T9" fmla="*/ 0 h 140"/>
                  <a:gd name="T10" fmla="*/ 70 w 140"/>
                  <a:gd name="T11" fmla="*/ 118 h 140"/>
                  <a:gd name="T12" fmla="*/ 57 w 140"/>
                  <a:gd name="T13" fmla="*/ 102 h 140"/>
                  <a:gd name="T14" fmla="*/ 83 w 140"/>
                  <a:gd name="T15" fmla="*/ 102 h 140"/>
                  <a:gd name="T16" fmla="*/ 70 w 140"/>
                  <a:gd name="T17" fmla="*/ 118 h 140"/>
                  <a:gd name="T18" fmla="*/ 52 w 140"/>
                  <a:gd name="T19" fmla="*/ 93 h 140"/>
                  <a:gd name="T20" fmla="*/ 47 w 140"/>
                  <a:gd name="T21" fmla="*/ 74 h 140"/>
                  <a:gd name="T22" fmla="*/ 93 w 140"/>
                  <a:gd name="T23" fmla="*/ 74 h 140"/>
                  <a:gd name="T24" fmla="*/ 88 w 140"/>
                  <a:gd name="T25" fmla="*/ 93 h 140"/>
                  <a:gd name="T26" fmla="*/ 52 w 140"/>
                  <a:gd name="T27" fmla="*/ 93 h 140"/>
                  <a:gd name="T28" fmla="*/ 122 w 140"/>
                  <a:gd name="T29" fmla="*/ 65 h 140"/>
                  <a:gd name="T30" fmla="*/ 102 w 140"/>
                  <a:gd name="T31" fmla="*/ 65 h 140"/>
                  <a:gd name="T32" fmla="*/ 100 w 140"/>
                  <a:gd name="T33" fmla="*/ 46 h 140"/>
                  <a:gd name="T34" fmla="*/ 117 w 140"/>
                  <a:gd name="T35" fmla="*/ 46 h 140"/>
                  <a:gd name="T36" fmla="*/ 122 w 140"/>
                  <a:gd name="T37" fmla="*/ 65 h 140"/>
                  <a:gd name="T38" fmla="*/ 93 w 140"/>
                  <a:gd name="T39" fmla="*/ 65 h 140"/>
                  <a:gd name="T40" fmla="*/ 47 w 140"/>
                  <a:gd name="T41" fmla="*/ 65 h 140"/>
                  <a:gd name="T42" fmla="*/ 49 w 140"/>
                  <a:gd name="T43" fmla="*/ 46 h 140"/>
                  <a:gd name="T44" fmla="*/ 91 w 140"/>
                  <a:gd name="T45" fmla="*/ 46 h 140"/>
                  <a:gd name="T46" fmla="*/ 93 w 140"/>
                  <a:gd name="T47" fmla="*/ 65 h 140"/>
                  <a:gd name="T48" fmla="*/ 37 w 140"/>
                  <a:gd name="T49" fmla="*/ 65 h 140"/>
                  <a:gd name="T50" fmla="*/ 18 w 140"/>
                  <a:gd name="T51" fmla="*/ 65 h 140"/>
                  <a:gd name="T52" fmla="*/ 23 w 140"/>
                  <a:gd name="T53" fmla="*/ 46 h 140"/>
                  <a:gd name="T54" fmla="*/ 39 w 140"/>
                  <a:gd name="T55" fmla="*/ 46 h 140"/>
                  <a:gd name="T56" fmla="*/ 37 w 140"/>
                  <a:gd name="T57" fmla="*/ 65 h 140"/>
                  <a:gd name="T58" fmla="*/ 38 w 140"/>
                  <a:gd name="T59" fmla="*/ 74 h 140"/>
                  <a:gd name="T60" fmla="*/ 42 w 140"/>
                  <a:gd name="T61" fmla="*/ 93 h 140"/>
                  <a:gd name="T62" fmla="*/ 23 w 140"/>
                  <a:gd name="T63" fmla="*/ 93 h 140"/>
                  <a:gd name="T64" fmla="*/ 18 w 140"/>
                  <a:gd name="T65" fmla="*/ 74 h 140"/>
                  <a:gd name="T66" fmla="*/ 38 w 140"/>
                  <a:gd name="T67" fmla="*/ 74 h 140"/>
                  <a:gd name="T68" fmla="*/ 102 w 140"/>
                  <a:gd name="T69" fmla="*/ 74 h 140"/>
                  <a:gd name="T70" fmla="*/ 122 w 140"/>
                  <a:gd name="T71" fmla="*/ 74 h 140"/>
                  <a:gd name="T72" fmla="*/ 117 w 140"/>
                  <a:gd name="T73" fmla="*/ 93 h 140"/>
                  <a:gd name="T74" fmla="*/ 98 w 140"/>
                  <a:gd name="T75" fmla="*/ 93 h 140"/>
                  <a:gd name="T76" fmla="*/ 102 w 140"/>
                  <a:gd name="T77" fmla="*/ 74 h 140"/>
                  <a:gd name="T78" fmla="*/ 111 w 140"/>
                  <a:gd name="T79" fmla="*/ 37 h 140"/>
                  <a:gd name="T80" fmla="*/ 98 w 140"/>
                  <a:gd name="T81" fmla="*/ 37 h 140"/>
                  <a:gd name="T82" fmla="*/ 90 w 140"/>
                  <a:gd name="T83" fmla="*/ 21 h 140"/>
                  <a:gd name="T84" fmla="*/ 111 w 140"/>
                  <a:gd name="T85" fmla="*/ 37 h 140"/>
                  <a:gd name="T86" fmla="*/ 75 w 140"/>
                  <a:gd name="T87" fmla="*/ 18 h 140"/>
                  <a:gd name="T88" fmla="*/ 88 w 140"/>
                  <a:gd name="T89" fmla="*/ 37 h 140"/>
                  <a:gd name="T90" fmla="*/ 52 w 140"/>
                  <a:gd name="T91" fmla="*/ 37 h 140"/>
                  <a:gd name="T92" fmla="*/ 64 w 140"/>
                  <a:gd name="T93" fmla="*/ 18 h 140"/>
                  <a:gd name="T94" fmla="*/ 70 w 140"/>
                  <a:gd name="T95" fmla="*/ 17 h 140"/>
                  <a:gd name="T96" fmla="*/ 75 w 140"/>
                  <a:gd name="T97" fmla="*/ 18 h 140"/>
                  <a:gd name="T98" fmla="*/ 50 w 140"/>
                  <a:gd name="T99" fmla="*/ 21 h 140"/>
                  <a:gd name="T100" fmla="*/ 42 w 140"/>
                  <a:gd name="T101" fmla="*/ 37 h 140"/>
                  <a:gd name="T102" fmla="*/ 29 w 140"/>
                  <a:gd name="T103" fmla="*/ 37 h 140"/>
                  <a:gd name="T104" fmla="*/ 50 w 140"/>
                  <a:gd name="T105" fmla="*/ 21 h 140"/>
                  <a:gd name="T106" fmla="*/ 29 w 140"/>
                  <a:gd name="T107" fmla="*/ 102 h 140"/>
                  <a:gd name="T108" fmla="*/ 46 w 140"/>
                  <a:gd name="T109" fmla="*/ 102 h 140"/>
                  <a:gd name="T110" fmla="*/ 60 w 140"/>
                  <a:gd name="T111" fmla="*/ 121 h 140"/>
                  <a:gd name="T112" fmla="*/ 29 w 140"/>
                  <a:gd name="T113" fmla="*/ 102 h 140"/>
                  <a:gd name="T114" fmla="*/ 80 w 140"/>
                  <a:gd name="T115" fmla="*/ 121 h 140"/>
                  <a:gd name="T116" fmla="*/ 94 w 140"/>
                  <a:gd name="T117" fmla="*/ 102 h 140"/>
                  <a:gd name="T118" fmla="*/ 111 w 140"/>
                  <a:gd name="T119" fmla="*/ 102 h 140"/>
                  <a:gd name="T120" fmla="*/ 80 w 140"/>
                  <a:gd name="T121" fmla="*/ 121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" h="140">
                    <a:moveTo>
                      <a:pt x="70" y="0"/>
                    </a:moveTo>
                    <a:cubicBezTo>
                      <a:pt x="31" y="0"/>
                      <a:pt x="0" y="31"/>
                      <a:pt x="0" y="70"/>
                    </a:cubicBezTo>
                    <a:cubicBezTo>
                      <a:pt x="0" y="108"/>
                      <a:pt x="31" y="140"/>
                      <a:pt x="70" y="140"/>
                    </a:cubicBezTo>
                    <a:cubicBezTo>
                      <a:pt x="108" y="140"/>
                      <a:pt x="140" y="108"/>
                      <a:pt x="140" y="70"/>
                    </a:cubicBezTo>
                    <a:cubicBezTo>
                      <a:pt x="140" y="31"/>
                      <a:pt x="108" y="0"/>
                      <a:pt x="70" y="0"/>
                    </a:cubicBezTo>
                    <a:close/>
                    <a:moveTo>
                      <a:pt x="70" y="118"/>
                    </a:moveTo>
                    <a:cubicBezTo>
                      <a:pt x="65" y="114"/>
                      <a:pt x="60" y="108"/>
                      <a:pt x="57" y="102"/>
                    </a:cubicBezTo>
                    <a:cubicBezTo>
                      <a:pt x="83" y="102"/>
                      <a:pt x="83" y="102"/>
                      <a:pt x="83" y="102"/>
                    </a:cubicBezTo>
                    <a:cubicBezTo>
                      <a:pt x="79" y="108"/>
                      <a:pt x="75" y="114"/>
                      <a:pt x="70" y="118"/>
                    </a:cubicBezTo>
                    <a:close/>
                    <a:moveTo>
                      <a:pt x="52" y="93"/>
                    </a:moveTo>
                    <a:cubicBezTo>
                      <a:pt x="50" y="87"/>
                      <a:pt x="48" y="81"/>
                      <a:pt x="47" y="74"/>
                    </a:cubicBezTo>
                    <a:cubicBezTo>
                      <a:pt x="93" y="74"/>
                      <a:pt x="93" y="74"/>
                      <a:pt x="93" y="74"/>
                    </a:cubicBezTo>
                    <a:cubicBezTo>
                      <a:pt x="92" y="81"/>
                      <a:pt x="90" y="87"/>
                      <a:pt x="88" y="93"/>
                    </a:cubicBezTo>
                    <a:lnTo>
                      <a:pt x="52" y="93"/>
                    </a:lnTo>
                    <a:close/>
                    <a:moveTo>
                      <a:pt x="122" y="65"/>
                    </a:moveTo>
                    <a:cubicBezTo>
                      <a:pt x="102" y="65"/>
                      <a:pt x="102" y="65"/>
                      <a:pt x="102" y="65"/>
                    </a:cubicBezTo>
                    <a:cubicBezTo>
                      <a:pt x="102" y="59"/>
                      <a:pt x="102" y="52"/>
                      <a:pt x="100" y="46"/>
                    </a:cubicBezTo>
                    <a:cubicBezTo>
                      <a:pt x="117" y="46"/>
                      <a:pt x="117" y="46"/>
                      <a:pt x="117" y="46"/>
                    </a:cubicBezTo>
                    <a:cubicBezTo>
                      <a:pt x="120" y="52"/>
                      <a:pt x="121" y="59"/>
                      <a:pt x="122" y="65"/>
                    </a:cubicBezTo>
                    <a:close/>
                    <a:moveTo>
                      <a:pt x="93" y="65"/>
                    </a:moveTo>
                    <a:cubicBezTo>
                      <a:pt x="47" y="65"/>
                      <a:pt x="47" y="65"/>
                      <a:pt x="47" y="65"/>
                    </a:cubicBezTo>
                    <a:cubicBezTo>
                      <a:pt x="47" y="59"/>
                      <a:pt x="47" y="52"/>
                      <a:pt x="49" y="46"/>
                    </a:cubicBezTo>
                    <a:cubicBezTo>
                      <a:pt x="91" y="46"/>
                      <a:pt x="91" y="46"/>
                      <a:pt x="91" y="46"/>
                    </a:cubicBezTo>
                    <a:cubicBezTo>
                      <a:pt x="92" y="52"/>
                      <a:pt x="93" y="59"/>
                      <a:pt x="93" y="65"/>
                    </a:cubicBezTo>
                    <a:close/>
                    <a:moveTo>
                      <a:pt x="37" y="65"/>
                    </a:moveTo>
                    <a:cubicBezTo>
                      <a:pt x="18" y="65"/>
                      <a:pt x="18" y="65"/>
                      <a:pt x="18" y="65"/>
                    </a:cubicBezTo>
                    <a:cubicBezTo>
                      <a:pt x="18" y="59"/>
                      <a:pt x="20" y="52"/>
                      <a:pt x="23" y="46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38" y="52"/>
                      <a:pt x="37" y="59"/>
                      <a:pt x="37" y="65"/>
                    </a:cubicBezTo>
                    <a:close/>
                    <a:moveTo>
                      <a:pt x="38" y="74"/>
                    </a:moveTo>
                    <a:cubicBezTo>
                      <a:pt x="38" y="81"/>
                      <a:pt x="40" y="87"/>
                      <a:pt x="42" y="93"/>
                    </a:cubicBezTo>
                    <a:cubicBezTo>
                      <a:pt x="23" y="93"/>
                      <a:pt x="23" y="93"/>
                      <a:pt x="23" y="93"/>
                    </a:cubicBezTo>
                    <a:cubicBezTo>
                      <a:pt x="20" y="87"/>
                      <a:pt x="18" y="81"/>
                      <a:pt x="18" y="74"/>
                    </a:cubicBezTo>
                    <a:lnTo>
                      <a:pt x="38" y="74"/>
                    </a:lnTo>
                    <a:close/>
                    <a:moveTo>
                      <a:pt x="102" y="74"/>
                    </a:moveTo>
                    <a:cubicBezTo>
                      <a:pt x="122" y="74"/>
                      <a:pt x="122" y="74"/>
                      <a:pt x="122" y="74"/>
                    </a:cubicBezTo>
                    <a:cubicBezTo>
                      <a:pt x="121" y="81"/>
                      <a:pt x="120" y="87"/>
                      <a:pt x="117" y="93"/>
                    </a:cubicBezTo>
                    <a:cubicBezTo>
                      <a:pt x="98" y="93"/>
                      <a:pt x="98" y="93"/>
                      <a:pt x="98" y="93"/>
                    </a:cubicBezTo>
                    <a:cubicBezTo>
                      <a:pt x="100" y="87"/>
                      <a:pt x="101" y="81"/>
                      <a:pt x="102" y="74"/>
                    </a:cubicBezTo>
                    <a:close/>
                    <a:moveTo>
                      <a:pt x="111" y="37"/>
                    </a:moveTo>
                    <a:cubicBezTo>
                      <a:pt x="98" y="37"/>
                      <a:pt x="98" y="37"/>
                      <a:pt x="98" y="37"/>
                    </a:cubicBezTo>
                    <a:cubicBezTo>
                      <a:pt x="96" y="31"/>
                      <a:pt x="93" y="26"/>
                      <a:pt x="90" y="21"/>
                    </a:cubicBezTo>
                    <a:cubicBezTo>
                      <a:pt x="98" y="25"/>
                      <a:pt x="105" y="30"/>
                      <a:pt x="111" y="37"/>
                    </a:cubicBezTo>
                    <a:close/>
                    <a:moveTo>
                      <a:pt x="75" y="18"/>
                    </a:moveTo>
                    <a:cubicBezTo>
                      <a:pt x="80" y="23"/>
                      <a:pt x="85" y="30"/>
                      <a:pt x="88" y="37"/>
                    </a:cubicBezTo>
                    <a:cubicBezTo>
                      <a:pt x="52" y="37"/>
                      <a:pt x="52" y="37"/>
                      <a:pt x="52" y="37"/>
                    </a:cubicBezTo>
                    <a:cubicBezTo>
                      <a:pt x="55" y="30"/>
                      <a:pt x="59" y="23"/>
                      <a:pt x="64" y="18"/>
                    </a:cubicBezTo>
                    <a:cubicBezTo>
                      <a:pt x="66" y="17"/>
                      <a:pt x="68" y="17"/>
                      <a:pt x="70" y="17"/>
                    </a:cubicBezTo>
                    <a:cubicBezTo>
                      <a:pt x="72" y="17"/>
                      <a:pt x="74" y="17"/>
                      <a:pt x="75" y="18"/>
                    </a:cubicBezTo>
                    <a:close/>
                    <a:moveTo>
                      <a:pt x="50" y="21"/>
                    </a:moveTo>
                    <a:cubicBezTo>
                      <a:pt x="47" y="26"/>
                      <a:pt x="44" y="31"/>
                      <a:pt x="42" y="37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34" y="30"/>
                      <a:pt x="42" y="25"/>
                      <a:pt x="50" y="21"/>
                    </a:cubicBezTo>
                    <a:close/>
                    <a:moveTo>
                      <a:pt x="29" y="102"/>
                    </a:moveTo>
                    <a:cubicBezTo>
                      <a:pt x="46" y="102"/>
                      <a:pt x="46" y="102"/>
                      <a:pt x="46" y="102"/>
                    </a:cubicBezTo>
                    <a:cubicBezTo>
                      <a:pt x="50" y="110"/>
                      <a:pt x="54" y="116"/>
                      <a:pt x="60" y="121"/>
                    </a:cubicBezTo>
                    <a:cubicBezTo>
                      <a:pt x="47" y="119"/>
                      <a:pt x="36" y="112"/>
                      <a:pt x="29" y="102"/>
                    </a:cubicBezTo>
                    <a:close/>
                    <a:moveTo>
                      <a:pt x="80" y="121"/>
                    </a:moveTo>
                    <a:cubicBezTo>
                      <a:pt x="85" y="116"/>
                      <a:pt x="90" y="110"/>
                      <a:pt x="94" y="102"/>
                    </a:cubicBezTo>
                    <a:cubicBezTo>
                      <a:pt x="111" y="102"/>
                      <a:pt x="111" y="102"/>
                      <a:pt x="111" y="102"/>
                    </a:cubicBezTo>
                    <a:cubicBezTo>
                      <a:pt x="103" y="112"/>
                      <a:pt x="92" y="119"/>
                      <a:pt x="80" y="121"/>
                    </a:cubicBez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pic>
          <p:nvPicPr>
            <p:cNvPr id="116" name="Picture 3"/>
            <p:cNvPicPr>
              <a:picLocks noChangeAspect="1" noChangeArrowheads="1"/>
            </p:cNvPicPr>
            <p:nvPr/>
          </p:nvPicPr>
          <p:blipFill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7" r="7205" b="57679"/>
            <a:stretch>
              <a:fillRect/>
            </a:stretch>
          </p:blipFill>
          <p:spPr bwMode="auto">
            <a:xfrm rot="20700000" flipH="1" flipV="1">
              <a:off x="2148538" y="2029172"/>
              <a:ext cx="1116000" cy="590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TextBox 62"/>
          <p:cNvSpPr txBox="1"/>
          <p:nvPr/>
        </p:nvSpPr>
        <p:spPr>
          <a:xfrm>
            <a:off x="59055" y="67945"/>
            <a:ext cx="30245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1.</a:t>
            </a:r>
            <a:r>
              <a:rPr kumimoji="0" lang="zh-CN" altLang="en-US" sz="40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经营文化</a:t>
            </a:r>
            <a:endParaRPr kumimoji="0" lang="zh-CN" altLang="en-US" sz="40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云形 1"/>
          <p:cNvSpPr/>
          <p:nvPr/>
        </p:nvSpPr>
        <p:spPr>
          <a:xfrm flipV="1">
            <a:off x="1527687" y="2343071"/>
            <a:ext cx="6231174" cy="2564270"/>
          </a:xfrm>
          <a:custGeom>
            <a:avLst/>
            <a:gdLst/>
            <a:ahLst/>
            <a:cxnLst/>
            <a:rect l="l" t="t" r="r" b="b"/>
            <a:pathLst>
              <a:path w="4757564" h="1957846">
                <a:moveTo>
                  <a:pt x="2379896" y="1955799"/>
                </a:moveTo>
                <a:cubicBezTo>
                  <a:pt x="2454689" y="1961521"/>
                  <a:pt x="2531092" y="1955331"/>
                  <a:pt x="2606670" y="1936225"/>
                </a:cubicBezTo>
                <a:cubicBezTo>
                  <a:pt x="2863219" y="1871363"/>
                  <a:pt x="3067952" y="1667765"/>
                  <a:pt x="3144410" y="1401431"/>
                </a:cubicBezTo>
                <a:cubicBezTo>
                  <a:pt x="3380826" y="1556488"/>
                  <a:pt x="3685780" y="1531920"/>
                  <a:pt x="3896894" y="1340734"/>
                </a:cubicBezTo>
                <a:cubicBezTo>
                  <a:pt x="4035839" y="1214920"/>
                  <a:pt x="4116478" y="1032150"/>
                  <a:pt x="4117908" y="839433"/>
                </a:cubicBezTo>
                <a:cubicBezTo>
                  <a:pt x="4417582" y="794378"/>
                  <a:pt x="4661589" y="563153"/>
                  <a:pt x="4735297" y="254398"/>
                </a:cubicBezTo>
                <a:cubicBezTo>
                  <a:pt x="4755374" y="170305"/>
                  <a:pt x="4761820" y="84383"/>
                  <a:pt x="4754857" y="0"/>
                </a:cubicBezTo>
                <a:lnTo>
                  <a:pt x="110" y="0"/>
                </a:lnTo>
                <a:cubicBezTo>
                  <a:pt x="-3579" y="180827"/>
                  <a:pt x="85714" y="351171"/>
                  <a:pt x="235467" y="443884"/>
                </a:cubicBezTo>
                <a:cubicBezTo>
                  <a:pt x="119624" y="573609"/>
                  <a:pt x="77709" y="757739"/>
                  <a:pt x="125125" y="928353"/>
                </a:cubicBezTo>
                <a:cubicBezTo>
                  <a:pt x="190582" y="1164169"/>
                  <a:pt x="408956" y="1315911"/>
                  <a:pt x="641522" y="1287263"/>
                </a:cubicBezTo>
                <a:cubicBezTo>
                  <a:pt x="878268" y="1723107"/>
                  <a:pt x="1408087" y="1868558"/>
                  <a:pt x="1816013" y="1609789"/>
                </a:cubicBezTo>
                <a:cubicBezTo>
                  <a:pt x="1945634" y="1814258"/>
                  <a:pt x="2155517" y="1938632"/>
                  <a:pt x="2379896" y="1955799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outerShdw blurRad="927100" sx="102000" sy="102000" algn="ctr" rotWithShape="0">
              <a:prstClr val="black">
                <a:alpha val="29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云形 1"/>
          <p:cNvSpPr/>
          <p:nvPr/>
        </p:nvSpPr>
        <p:spPr>
          <a:xfrm flipV="1">
            <a:off x="1759445" y="2547808"/>
            <a:ext cx="5764582" cy="2256105"/>
          </a:xfrm>
          <a:custGeom>
            <a:avLst/>
            <a:gdLst/>
            <a:ahLst/>
            <a:cxnLst/>
            <a:rect l="l" t="t" r="r" b="b"/>
            <a:pathLst>
              <a:path w="4757564" h="1957846">
                <a:moveTo>
                  <a:pt x="2379896" y="1955799"/>
                </a:moveTo>
                <a:cubicBezTo>
                  <a:pt x="2454689" y="1961521"/>
                  <a:pt x="2531092" y="1955331"/>
                  <a:pt x="2606670" y="1936225"/>
                </a:cubicBezTo>
                <a:cubicBezTo>
                  <a:pt x="2863219" y="1871363"/>
                  <a:pt x="3067952" y="1667765"/>
                  <a:pt x="3144410" y="1401431"/>
                </a:cubicBezTo>
                <a:cubicBezTo>
                  <a:pt x="3380826" y="1556488"/>
                  <a:pt x="3685780" y="1531920"/>
                  <a:pt x="3896894" y="1340734"/>
                </a:cubicBezTo>
                <a:cubicBezTo>
                  <a:pt x="4035839" y="1214920"/>
                  <a:pt x="4116478" y="1032150"/>
                  <a:pt x="4117908" y="839433"/>
                </a:cubicBezTo>
                <a:cubicBezTo>
                  <a:pt x="4417582" y="794378"/>
                  <a:pt x="4661589" y="563153"/>
                  <a:pt x="4735297" y="254398"/>
                </a:cubicBezTo>
                <a:cubicBezTo>
                  <a:pt x="4755374" y="170305"/>
                  <a:pt x="4761820" y="84383"/>
                  <a:pt x="4754857" y="0"/>
                </a:cubicBezTo>
                <a:lnTo>
                  <a:pt x="110" y="0"/>
                </a:lnTo>
                <a:cubicBezTo>
                  <a:pt x="-3579" y="180827"/>
                  <a:pt x="85714" y="351171"/>
                  <a:pt x="235467" y="443884"/>
                </a:cubicBezTo>
                <a:cubicBezTo>
                  <a:pt x="119624" y="573609"/>
                  <a:pt x="77709" y="757739"/>
                  <a:pt x="125125" y="928353"/>
                </a:cubicBezTo>
                <a:cubicBezTo>
                  <a:pt x="190582" y="1164169"/>
                  <a:pt x="408956" y="1315911"/>
                  <a:pt x="641522" y="1287263"/>
                </a:cubicBezTo>
                <a:cubicBezTo>
                  <a:pt x="878268" y="1723107"/>
                  <a:pt x="1408087" y="1868558"/>
                  <a:pt x="1816013" y="1609789"/>
                </a:cubicBezTo>
                <a:cubicBezTo>
                  <a:pt x="1945634" y="1814258"/>
                  <a:pt x="2155517" y="1938632"/>
                  <a:pt x="2379896" y="1955799"/>
                </a:cubicBezTo>
                <a:close/>
              </a:path>
            </a:pathLst>
          </a:custGeom>
          <a:solidFill>
            <a:srgbClr val="EEECE1">
              <a:lumMod val="75000"/>
            </a:srgbClr>
          </a:solidFill>
          <a:ln w="25400" cap="flat" cmpd="sng" algn="ctr">
            <a:noFill/>
            <a:prstDash val="solid"/>
          </a:ln>
          <a:effectLst>
            <a:innerShdw blurRad="215900" dist="152400" dir="5400000">
              <a:prstClr val="black">
                <a:alpha val="38000"/>
              </a:prstClr>
            </a:inn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2819078" y="2188406"/>
            <a:ext cx="1226926" cy="1226926"/>
            <a:chOff x="2915816" y="1622227"/>
            <a:chExt cx="1302717" cy="1302717"/>
          </a:xfrm>
        </p:grpSpPr>
        <p:sp>
          <p:nvSpPr>
            <p:cNvPr id="40" name="椭圆 39"/>
            <p:cNvSpPr/>
            <p:nvPr/>
          </p:nvSpPr>
          <p:spPr>
            <a:xfrm>
              <a:off x="2915816" y="1622227"/>
              <a:ext cx="1302717" cy="130271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3066060" y="1772471"/>
              <a:ext cx="1011399" cy="1011399"/>
            </a:xfrm>
            <a:prstGeom prst="ellipse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noFill/>
              <a:prstDash val="solid"/>
            </a:ln>
            <a:effectLst>
              <a:innerShdw blurRad="114300" dist="50800" dir="13500000">
                <a:prstClr val="black">
                  <a:alpha val="40000"/>
                </a:prstClr>
              </a:inn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5602737" y="2533691"/>
            <a:ext cx="1495104" cy="1495104"/>
            <a:chOff x="2915816" y="1622227"/>
            <a:chExt cx="1302717" cy="1302717"/>
          </a:xfrm>
        </p:grpSpPr>
        <p:sp>
          <p:nvSpPr>
            <p:cNvPr id="43" name="椭圆 42"/>
            <p:cNvSpPr/>
            <p:nvPr/>
          </p:nvSpPr>
          <p:spPr>
            <a:xfrm>
              <a:off x="2915816" y="1622227"/>
              <a:ext cx="1302717" cy="130271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066060" y="1772471"/>
              <a:ext cx="1011399" cy="1011399"/>
            </a:xfrm>
            <a:prstGeom prst="ellipse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noFill/>
              <a:prstDash val="solid"/>
            </a:ln>
            <a:effectLst>
              <a:innerShdw blurRad="114300" dist="50800" dir="13500000">
                <a:prstClr val="black">
                  <a:alpha val="40000"/>
                </a:prstClr>
              </a:inn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253059" y="4025699"/>
            <a:ext cx="1226926" cy="1226926"/>
            <a:chOff x="2915816" y="1622227"/>
            <a:chExt cx="1302717" cy="1302717"/>
          </a:xfrm>
        </p:grpSpPr>
        <p:sp>
          <p:nvSpPr>
            <p:cNvPr id="46" name="椭圆 45"/>
            <p:cNvSpPr/>
            <p:nvPr/>
          </p:nvSpPr>
          <p:spPr>
            <a:xfrm>
              <a:off x="2915816" y="1622227"/>
              <a:ext cx="1302717" cy="130271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3066060" y="1772471"/>
              <a:ext cx="1011399" cy="1011399"/>
            </a:xfrm>
            <a:prstGeom prst="ellipse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noFill/>
              <a:prstDash val="solid"/>
            </a:ln>
            <a:effectLst>
              <a:innerShdw blurRad="114300" dist="50800" dir="13500000">
                <a:prstClr val="black">
                  <a:alpha val="40000"/>
                </a:prstClr>
              </a:inn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4039813" y="3854592"/>
            <a:ext cx="1934391" cy="1934391"/>
            <a:chOff x="2915816" y="1622227"/>
            <a:chExt cx="1302717" cy="1302717"/>
          </a:xfrm>
        </p:grpSpPr>
        <p:sp>
          <p:nvSpPr>
            <p:cNvPr id="49" name="椭圆 48"/>
            <p:cNvSpPr/>
            <p:nvPr/>
          </p:nvSpPr>
          <p:spPr>
            <a:xfrm>
              <a:off x="2915816" y="1622227"/>
              <a:ext cx="1302717" cy="1302717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3066060" y="1772471"/>
              <a:ext cx="1011399" cy="1011399"/>
            </a:xfrm>
            <a:prstGeom prst="ellipse">
              <a:avLst/>
            </a:prstGeom>
            <a:solidFill>
              <a:srgbClr val="EEECE1">
                <a:lumMod val="90000"/>
              </a:srgbClr>
            </a:solidFill>
            <a:ln w="25400" cap="flat" cmpd="sng" algn="ctr">
              <a:noFill/>
              <a:prstDash val="solid"/>
            </a:ln>
            <a:effectLst>
              <a:innerShdw blurRad="114300" dist="50800" dir="13500000">
                <a:prstClr val="black">
                  <a:alpha val="40000"/>
                </a:prstClr>
              </a:inn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 flipH="1">
            <a:off x="3062739" y="2597064"/>
            <a:ext cx="758076" cy="504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01</a:t>
            </a:r>
            <a:endParaRPr kumimoji="0" lang="zh-CN" altLang="en-US" sz="36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1515820" y="4423475"/>
            <a:ext cx="758076" cy="504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04</a:t>
            </a:r>
            <a:endParaRPr kumimoji="0" lang="zh-CN" altLang="en-US" sz="36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5999487" y="3076671"/>
            <a:ext cx="758076" cy="504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02</a:t>
            </a:r>
            <a:endParaRPr kumimoji="0" lang="zh-CN" altLang="en-US" sz="36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4478190" y="4568248"/>
            <a:ext cx="1121450" cy="643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03</a:t>
            </a:r>
            <a:endParaRPr kumimoji="0" lang="zh-CN" altLang="en-US" sz="48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5" name="任意多边形 54"/>
          <p:cNvSpPr/>
          <p:nvPr/>
        </p:nvSpPr>
        <p:spPr>
          <a:xfrm>
            <a:off x="2479985" y="1835095"/>
            <a:ext cx="892802" cy="350022"/>
          </a:xfrm>
          <a:custGeom>
            <a:avLst/>
            <a:gdLst>
              <a:gd name="connsiteX0" fmla="*/ 1064302 w 1064302"/>
              <a:gd name="connsiteY0" fmla="*/ 569627 h 569627"/>
              <a:gd name="connsiteX1" fmla="*/ 1064302 w 1064302"/>
              <a:gd name="connsiteY1" fmla="*/ 0 h 569627"/>
              <a:gd name="connsiteX2" fmla="*/ 0 w 1064302"/>
              <a:gd name="connsiteY2" fmla="*/ 0 h 56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302" h="569627">
                <a:moveTo>
                  <a:pt x="1064302" y="569627"/>
                </a:moveTo>
                <a:lnTo>
                  <a:pt x="1064302" y="0"/>
                </a:lnTo>
                <a:lnTo>
                  <a:pt x="0" y="0"/>
                </a:lnTo>
              </a:path>
            </a:pathLst>
          </a:custGeom>
          <a:noFill/>
          <a:ln w="28575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2260279" y="1755717"/>
            <a:ext cx="146137" cy="146137"/>
          </a:xfrm>
          <a:prstGeom prst="ellipse">
            <a:avLst/>
          </a:prstGeom>
          <a:solidFill>
            <a:sysClr val="windowText" lastClr="000000">
              <a:lumMod val="75000"/>
              <a:lumOff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-48260" y="2035810"/>
            <a:ext cx="2454275" cy="288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600" b="1" kern="0" noProof="0" dirty="0" smtClean="0">
                <a:ln w="18415" cmpd="sng">
                  <a:noFill/>
                  <a:prstDash val="solid"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分享各种教学信息与资料</a:t>
            </a:r>
            <a:endParaRPr kumimoji="0" lang="en-US" altLang="zh-CN" sz="16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8" name="TextBox 57"/>
          <p:cNvSpPr txBox="1"/>
          <p:nvPr/>
        </p:nvSpPr>
        <p:spPr>
          <a:xfrm flipH="1">
            <a:off x="728004" y="1695936"/>
            <a:ext cx="1512168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得器</a:t>
            </a:r>
            <a:endParaRPr kumimoji="0" lang="en-US" altLang="zh-CN" sz="24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9" name="任意多边形 58"/>
          <p:cNvSpPr/>
          <p:nvPr/>
        </p:nvSpPr>
        <p:spPr>
          <a:xfrm flipH="1">
            <a:off x="6343494" y="1963965"/>
            <a:ext cx="592439" cy="569627"/>
          </a:xfrm>
          <a:custGeom>
            <a:avLst/>
            <a:gdLst>
              <a:gd name="connsiteX0" fmla="*/ 1064302 w 1064302"/>
              <a:gd name="connsiteY0" fmla="*/ 569627 h 569627"/>
              <a:gd name="connsiteX1" fmla="*/ 1064302 w 1064302"/>
              <a:gd name="connsiteY1" fmla="*/ 0 h 569627"/>
              <a:gd name="connsiteX2" fmla="*/ 0 w 1064302"/>
              <a:gd name="connsiteY2" fmla="*/ 0 h 56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302" h="569627">
                <a:moveTo>
                  <a:pt x="1064302" y="569627"/>
                </a:moveTo>
                <a:lnTo>
                  <a:pt x="1064302" y="0"/>
                </a:lnTo>
                <a:lnTo>
                  <a:pt x="0" y="0"/>
                </a:lnTo>
              </a:path>
            </a:pathLst>
          </a:custGeom>
          <a:noFill/>
          <a:ln w="28575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7020272" y="1889836"/>
            <a:ext cx="146137" cy="146137"/>
          </a:xfrm>
          <a:prstGeom prst="ellipse">
            <a:avLst/>
          </a:prstGeom>
          <a:solidFill>
            <a:sysClr val="windowText" lastClr="000000">
              <a:lumMod val="75000"/>
              <a:lumOff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679565" y="2049145"/>
            <a:ext cx="24428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分享解题方法和教学手段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7166409" y="1763340"/>
            <a:ext cx="1512168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有术</a:t>
            </a:r>
            <a:endParaRPr kumimoji="0" lang="zh-CN" altLang="en-US" sz="2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cxnSp>
        <p:nvCxnSpPr>
          <p:cNvPr id="63" name="直接连接符 62"/>
          <p:cNvCxnSpPr/>
          <p:nvPr/>
        </p:nvCxnSpPr>
        <p:spPr>
          <a:xfrm>
            <a:off x="5868144" y="5252625"/>
            <a:ext cx="510381" cy="0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64" name="椭圆 63"/>
          <p:cNvSpPr/>
          <p:nvPr/>
        </p:nvSpPr>
        <p:spPr>
          <a:xfrm>
            <a:off x="6465649" y="5184242"/>
            <a:ext cx="146137" cy="146137"/>
          </a:xfrm>
          <a:prstGeom prst="ellipse">
            <a:avLst/>
          </a:prstGeom>
          <a:solidFill>
            <a:sysClr val="windowText" lastClr="000000">
              <a:lumMod val="75000"/>
              <a:lumOff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00470" y="5344160"/>
            <a:ext cx="24872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分享各种理论依据和观点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 flipH="1">
            <a:off x="6611786" y="5048221"/>
            <a:ext cx="1512168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知法</a:t>
            </a:r>
            <a:endParaRPr kumimoji="0" lang="zh-CN" altLang="en-US" sz="24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cxnSp>
        <p:nvCxnSpPr>
          <p:cNvPr id="67" name="直接连接符 66"/>
          <p:cNvCxnSpPr/>
          <p:nvPr/>
        </p:nvCxnSpPr>
        <p:spPr>
          <a:xfrm rot="5400000">
            <a:off x="1580505" y="5540188"/>
            <a:ext cx="510381" cy="0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68" name="椭圆 67"/>
          <p:cNvSpPr/>
          <p:nvPr/>
        </p:nvSpPr>
        <p:spPr>
          <a:xfrm>
            <a:off x="1938857" y="5699069"/>
            <a:ext cx="146137" cy="146137"/>
          </a:xfrm>
          <a:prstGeom prst="ellipse">
            <a:avLst/>
          </a:prstGeom>
          <a:solidFill>
            <a:sysClr val="windowText" lastClr="000000">
              <a:lumMod val="75000"/>
              <a:lumOff val="2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73555" y="5930265"/>
            <a:ext cx="24898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分享各种独特的体悟认识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 flipH="1">
            <a:off x="2084994" y="5644328"/>
            <a:ext cx="1512168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sz="4400" b="1" kern="0">
                <a:ln w="18415" cmpd="sng">
                  <a:noFill/>
                  <a:prstDash val="solid"/>
                </a:ln>
                <a:solidFill>
                  <a:srgbClr val="FFC000"/>
                </a:solidFill>
                <a:latin typeface="Agency FB" panose="020B0503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 w="18415" cmpd="sng">
                  <a:noFill/>
                  <a:prstDash val="solid"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悟道</a:t>
            </a:r>
            <a:endParaRPr kumimoji="0" lang="en-US" altLang="zh-CN" sz="2400" b="1" i="0" u="none" strike="noStrike" kern="0" cap="none" spc="0" normalizeH="0" baseline="0" noProof="0" dirty="0" smtClean="0">
              <a:ln w="18415" cmpd="sng">
                <a:noFill/>
                <a:prstDash val="solid"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547664" y="406405"/>
            <a:ext cx="619268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kern="0" cap="none" spc="0" normalizeH="0" baseline="0">
                <a:ln w="18415" cmpd="sng">
                  <a:noFill/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 Rounded MT Bold" panose="020F070403050403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搭建共享的资源平台</a:t>
            </a:r>
            <a:endParaRPr kumimoji="0" lang="zh-CN" altLang="en-US" sz="3600" b="1" i="0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Arial Rounded MT Bold" panose="020F0704030504030204" pitchFamily="34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SELECTED" val="True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1372</Words>
  <Application>WPS 演示</Application>
  <PresentationFormat>全屏显示(4:3)</PresentationFormat>
  <Paragraphs>321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41" baseType="lpstr">
      <vt:lpstr>Arial</vt:lpstr>
      <vt:lpstr>宋体</vt:lpstr>
      <vt:lpstr>Wingdings</vt:lpstr>
      <vt:lpstr>Calibri</vt:lpstr>
      <vt:lpstr>黑体</vt:lpstr>
      <vt:lpstr>楷体</vt:lpstr>
      <vt:lpstr>Calibri</vt:lpstr>
      <vt:lpstr>Agency FB</vt:lpstr>
      <vt:lpstr>微软雅黑</vt:lpstr>
      <vt:lpstr>Rockwell</vt:lpstr>
      <vt:lpstr>Arial Black</vt:lpstr>
      <vt:lpstr>方正姚体</vt:lpstr>
      <vt:lpstr>Adidas Unity</vt:lpstr>
      <vt:lpstr>Segoe Print</vt:lpstr>
      <vt:lpstr>Britannic Bold</vt:lpstr>
      <vt:lpstr>Arial Rounded MT Bold</vt:lpstr>
      <vt:lpstr>Times New Roman</vt:lpstr>
      <vt:lpstr>苹方 常规</vt:lpstr>
      <vt:lpstr>苹方 细体</vt:lpstr>
      <vt:lpstr>仿宋_GB2312</vt:lpstr>
      <vt:lpstr>Arial Rounded MT Bold</vt:lpstr>
      <vt:lpstr>Arial Unicode MS</vt:lpstr>
      <vt:lpstr>Office 主题​​</vt:lpstr>
      <vt:lpstr>教而思 研而行 组而建 ——学科教研组建设思考</vt:lpstr>
      <vt:lpstr>PowerPoint 演示文稿</vt:lpstr>
      <vt:lpstr>PowerPoint 演示文稿</vt:lpstr>
      <vt:lpstr>PowerPoint 演示文稿</vt:lpstr>
      <vt:lpstr>PowerPoint 演示文稿</vt:lpstr>
      <vt:lpstr>理想：形成学科教学共同体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校长角色和课程领导</dc:title>
  <dc:creator>zhang</dc:creator>
  <cp:lastModifiedBy>HP</cp:lastModifiedBy>
  <cp:revision>112</cp:revision>
  <dcterms:created xsi:type="dcterms:W3CDTF">2014-10-28T20:59:00Z</dcterms:created>
  <dcterms:modified xsi:type="dcterms:W3CDTF">2019-06-25T01:27:08Z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2052-11.1.0.8661</vt:lpwstr>
  </property>
</Properties>
</file>