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tags/tag238.xml" ContentType="application/vnd.openxmlformats-officedocument.presentationml.tags+xml"/>
  <Override PartName="/ppt/tags/tag285.xml" ContentType="application/vnd.openxmlformats-officedocument.presentationml.tags+xml"/>
  <Override PartName="/ppt/slideLayouts/slideLayout2.xml" ContentType="application/vnd.openxmlformats-officedocument.presentationml.slideLayout+xml"/>
  <Override PartName="/ppt/tags/tag216.xml" ContentType="application/vnd.openxmlformats-officedocument.presentationml.tags+xml"/>
  <Override PartName="/ppt/tags/tag263.xml" ContentType="application/vnd.openxmlformats-officedocument.presentationml.tags+xml"/>
  <Default Extension="xml" ContentType="application/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241.xml" ContentType="application/vnd.openxmlformats-officedocument.presentationml.tags+xml"/>
  <Override PartName="/ppt/tags/tag339.xml" ContentType="application/vnd.openxmlformats-officedocument.presentationml.tags+xml"/>
  <Override PartName="/ppt/notesSlides/notesSlide16.xml" ContentType="application/vnd.openxmlformats-officedocument.presentationml.notesSlide+xml"/>
  <Override PartName="/ppt/tags/tag386.xml" ContentType="application/vnd.openxmlformats-officedocument.presentationml.tags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tags/tag317.xml" ContentType="application/vnd.openxmlformats-officedocument.presentationml.tags+xml"/>
  <Override PartName="/ppt/tags/tag364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279.xml" ContentType="application/vnd.openxmlformats-officedocument.presentationml.tags+xml"/>
  <Override PartName="/ppt/tags/tag342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tags/tag320.xml" ContentType="application/vnd.openxmlformats-officedocument.presentationml.tags+xml"/>
  <Override PartName="/ppt/slides/slide19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tags/tag235.xml" ContentType="application/vnd.openxmlformats-officedocument.presentationml.tags+xml"/>
  <Override PartName="/ppt/tags/tag282.xml" ContentType="application/vnd.openxmlformats-officedocument.presentationml.tags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260.xml" ContentType="application/vnd.openxmlformats-officedocument.presentationml.tags+xml"/>
  <Override PartName="/ppt/tags/tag358.xml" ContentType="application/vnd.openxmlformats-officedocument.presentationml.tags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notesSlides/notesSlide13.xml" ContentType="application/vnd.openxmlformats-officedocument.presentationml.notesSlide+xml"/>
  <Override PartName="/ppt/tags/tag336.xml" ContentType="application/vnd.openxmlformats-officedocument.presentationml.tags+xml"/>
  <Override PartName="/ppt/tags/tag383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361.xml" ContentType="application/vnd.openxmlformats-officedocument.presentationml.tags+xml"/>
  <Override PartName="/ppt/tags/tag106.xml" ContentType="application/vnd.openxmlformats-officedocument.presentationml.tags+xml"/>
  <Override PartName="/ppt/notesSlides/notesSlide4.xml" ContentType="application/vnd.openxmlformats-officedocument.presentationml.notesSlide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ags/tag350.xml" ContentType="application/vnd.openxmlformats-officedocument.presentationml.tags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tags/tag276.xml" ContentType="application/vnd.openxmlformats-officedocument.presentationml.tags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20.xml" ContentType="application/vnd.openxmlformats-officedocument.presentationml.tags+xml"/>
  <Override PartName="/ppt/tags/tag207.xml" ContentType="application/vnd.openxmlformats-officedocument.presentationml.tags+xml"/>
  <Override PartName="/ppt/tags/tag218.xml" ContentType="application/vnd.openxmlformats-officedocument.presentationml.tags+xml"/>
  <Override PartName="/ppt/tags/tag254.xml" ContentType="application/vnd.openxmlformats-officedocument.presentationml.tags+xml"/>
  <Override PartName="/ppt/tags/tag265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87.xml" ContentType="application/vnd.openxmlformats-officedocument.presentationml.tags+xml"/>
  <Override PartName="/ppt/tags/tag243.xml" ContentType="application/vnd.openxmlformats-officedocument.presentationml.tags+xml"/>
  <Override PartName="/ppt/tags/tag290.xml" ContentType="application/vnd.openxmlformats-officedocument.presentationml.tags+xml"/>
  <Override PartName="/ppt/notesSlides/notesSlide18.xml" ContentType="application/vnd.openxmlformats-officedocument.presentationml.notesSlide+xml"/>
  <Override PartName="/ppt/tags/tag388.xml" ContentType="application/vnd.openxmlformats-officedocument.presentationml.tags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tags/tag319.xml" ContentType="application/vnd.openxmlformats-officedocument.presentationml.tags+xml"/>
  <Override PartName="/ppt/tags/tag366.xml" ContentType="application/vnd.openxmlformats-officedocument.presentationml.tags+xml"/>
  <Override PartName="/ppt/tags/tag377.xml" ContentType="application/vnd.openxmlformats-officedocument.presentationml.tags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221.xml" ContentType="application/vnd.openxmlformats-officedocument.presentationml.tags+xml"/>
  <Override PartName="/ppt/tags/tag308.xml" ContentType="application/vnd.openxmlformats-officedocument.presentationml.tags+xml"/>
  <Override PartName="/ppt/tags/tag355.xml" ContentType="application/vnd.openxmlformats-officedocument.presentationml.tags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notesSlides/notesSlide9.xml" ContentType="application/vnd.openxmlformats-officedocument.presentationml.notesSlide+xml"/>
  <Override PartName="/ppt/tags/tag344.xml" ContentType="application/vnd.openxmlformats-officedocument.presentationml.tags+xml"/>
  <Override PartName="/ppt/tags/tag391.xml" ContentType="application/vnd.openxmlformats-officedocument.presentationml.tags+xml"/>
  <Override PartName="/ppt/tags/tag32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notesSlides/notesSlide10.xml" ContentType="application/vnd.openxmlformats-officedocument.presentationml.notesSlide+xml"/>
  <Override PartName="/ppt/tags/tag322.xml" ContentType="application/vnd.openxmlformats-officedocument.presentationml.tags+xml"/>
  <Override PartName="/ppt/tags/tag333.xml" ContentType="application/vnd.openxmlformats-officedocument.presentationml.tags+xml"/>
  <Override PartName="/ppt/tags/tag38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tags/tag259.xml" ContentType="application/vnd.openxmlformats-officedocument.presentationml.tags+xml"/>
  <Override PartName="/ppt/tags/tag311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48.xml" ContentType="application/vnd.openxmlformats-officedocument.presentationml.tags+xml"/>
  <Override PartName="/ppt/tags/tag295.xml" ContentType="application/vnd.openxmlformats-officedocument.presentationml.tags+xml"/>
  <Override PartName="/ppt/tags/tag300.xml" ContentType="application/vnd.openxmlformats-officedocument.presentationml.tags+xml"/>
  <Override PartName="/ppt/tags/tag226.xml" ContentType="application/vnd.openxmlformats-officedocument.presentationml.tags+xml"/>
  <Override PartName="/ppt/tags/tag237.xml" ContentType="application/vnd.openxmlformats-officedocument.presentationml.tags+xml"/>
  <Override PartName="/ppt/tags/tag273.xml" ContentType="application/vnd.openxmlformats-officedocument.presentationml.tags+xml"/>
  <Override PartName="/ppt/tags/tag284.xml" ContentType="application/vnd.openxmlformats-officedocument.presentationml.tags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tags/tag262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tags/tag251.xml" ContentType="application/vnd.openxmlformats-officedocument.presentationml.tags+xml"/>
  <Override PartName="/ppt/tags/tag338.xml" ContentType="application/vnd.openxmlformats-officedocument.presentationml.tags+xml"/>
  <Override PartName="/ppt/tags/tag349.xml" ContentType="application/vnd.openxmlformats-officedocument.presentationml.tags+xml"/>
  <Override PartName="/ppt/notesSlides/notesSlide15.xml" ContentType="application/vnd.openxmlformats-officedocument.presentationml.notesSlide+xml"/>
  <Override PartName="/ppt/tags/tag385.xml" ContentType="application/vnd.openxmlformats-officedocument.presentationml.tags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177.xml" ContentType="application/vnd.openxmlformats-officedocument.presentationml.tags+xml"/>
  <Override PartName="/ppt/tags/tag240.xml" ContentType="application/vnd.openxmlformats-officedocument.presentationml.tags+xml"/>
  <Override PartName="/ppt/tags/tag327.xml" ContentType="application/vnd.openxmlformats-officedocument.presentationml.tags+xml"/>
  <Override PartName="/ppt/tags/tag374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tags/tag316.xml" ContentType="application/vnd.openxmlformats-officedocument.presentationml.tags+xml"/>
  <Override PartName="/ppt/tags/tag363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notesSlides/notesSlide6.xml" ContentType="application/vnd.openxmlformats-officedocument.presentationml.notesSlide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tags/tag341.xml" ContentType="application/vnd.openxmlformats-officedocument.presentationml.tags+xml"/>
  <Override PartName="/ppt/tags/tag352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tags/tag278.xml" ContentType="application/vnd.openxmlformats-officedocument.presentationml.tags+xml"/>
  <Override PartName="/ppt/tags/tag330.xml" ContentType="application/vnd.openxmlformats-officedocument.presentationml.tags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tags/tag267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ags/tag245.xml" ContentType="application/vnd.openxmlformats-officedocument.presentationml.tags+xml"/>
  <Override PartName="/ppt/tags/tag292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tags/tag368.xml" ContentType="application/vnd.openxmlformats-officedocument.presentationml.tags+xml"/>
  <Override PartName="/ppt/tags/tag379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tags/tag270.xml" ContentType="application/vnd.openxmlformats-officedocument.presentationml.tags+xml"/>
  <Override PartName="/ppt/tags/tag357.xml" ContentType="application/vnd.openxmlformats-officedocument.presentationml.tags+xml"/>
  <Override PartName="/ppt/slides/slide10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ppt/tags/tag346.xml" ContentType="application/vnd.openxmlformats-officedocument.presentationml.tags+xml"/>
  <Override PartName="/ppt/tags/tag393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notesSlides/notesSlide12.xml" ContentType="application/vnd.openxmlformats-officedocument.presentationml.notesSlide+xml"/>
  <Override PartName="/ppt/tags/tag324.xml" ContentType="application/vnd.openxmlformats-officedocument.presentationml.tags+xml"/>
  <Override PartName="/ppt/tags/tag335.xml" ContentType="application/vnd.openxmlformats-officedocument.presentationml.tags+xml"/>
  <Override PartName="/ppt/tags/tag371.xml" ContentType="application/vnd.openxmlformats-officedocument.presentationml.tags+xml"/>
  <Override PartName="/ppt/tags/tag38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tags/tag302.xml" ContentType="application/vnd.openxmlformats-officedocument.presentationml.tags+xml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Override PartName="/ppt/tags/tag228.xml" ContentType="application/vnd.openxmlformats-officedocument.presentationml.tags+xml"/>
  <Override PartName="/ppt/tags/tag239.xml" ContentType="application/vnd.openxmlformats-officedocument.presentationml.tags+xml"/>
  <Override PartName="/ppt/tags/tag275.xml" ContentType="application/vnd.openxmlformats-officedocument.presentationml.tags+xml"/>
  <Override PartName="/ppt/tags/tag286.xml" ContentType="application/vnd.openxmlformats-officedocument.presentationml.tags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tags/tag217.xml" ContentType="application/vnd.openxmlformats-officedocument.presentationml.tags+xml"/>
  <Override PartName="/ppt/tags/tag264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notesSlides/notesSlide17.xml" ContentType="application/vnd.openxmlformats-officedocument.presentationml.notesSlide+xml"/>
  <Override PartName="/ppt/tags/tag387.xml" ContentType="application/vnd.openxmlformats-officedocument.presentationml.tags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231.xml" ContentType="application/vnd.openxmlformats-officedocument.presentationml.tags+xml"/>
  <Override PartName="/ppt/tags/tag242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Override PartName="/ppt/tags/tag318.xml" ContentType="application/vnd.openxmlformats-officedocument.presentationml.tags+xml"/>
  <Override PartName="/ppt/tags/tag365.xml" ContentType="application/vnd.openxmlformats-officedocument.presentationml.tags+xml"/>
  <Default Extension="wdp" ContentType="image/vnd.ms-photo"/>
  <Override PartName="/ppt/tags/tag53.xml" ContentType="application/vnd.openxmlformats-officedocument.presentationml.tags+xml"/>
  <Default Extension="gif" ContentType="image/gif"/>
  <Override PartName="/ppt/tags/tag157.xml" ContentType="application/vnd.openxmlformats-officedocument.presentationml.tags+xml"/>
  <Override PartName="/ppt/notesSlides/notesSlide8.xml" ContentType="application/vnd.openxmlformats-officedocument.presentationml.notesSlide+xml"/>
  <Override PartName="/ppt/tags/tag307.xml" ContentType="application/vnd.openxmlformats-officedocument.presentationml.tags+xml"/>
  <Override PartName="/ppt/tags/tag343.xml" ContentType="application/vnd.openxmlformats-officedocument.presentationml.tags+xml"/>
  <Override PartName="/ppt/tags/tag354.xml" ContentType="application/vnd.openxmlformats-officedocument.presentationml.tags+xml"/>
  <Override PartName="/ppt/tags/tag39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tags/tag332.xml" ContentType="application/vnd.openxmlformats-officedocument.presentationml.tags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tags/tag32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tags/tag247.xml" ContentType="application/vnd.openxmlformats-officedocument.presentationml.tags+xml"/>
  <Override PartName="/ppt/tags/tag258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slideMasters/slideMaster1.xml" ContentType="application/vnd.openxmlformats-officedocument.presentationml.slideMaster+xml"/>
  <Override PartName="/ppt/tags/tag102.xml" ContentType="application/vnd.openxmlformats-officedocument.presentationml.tags+xml"/>
  <Override PartName="/ppt/tags/tag236.xml" ContentType="application/vnd.openxmlformats-officedocument.presentationml.tags+xml"/>
  <Override PartName="/ppt/tags/tag283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tags/tag272.xml" ContentType="application/vnd.openxmlformats-officedocument.presentationml.tags+xml"/>
  <Override PartName="/ppt/tags/tag359.xml" ContentType="application/vnd.openxmlformats-officedocument.presentationml.tags+xml"/>
  <Default Extension="rels" ContentType="application/vnd.openxmlformats-package.relationships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tags/tag250.xml" ContentType="application/vnd.openxmlformats-officedocument.presentationml.tags+xml"/>
  <Override PartName="/ppt/tags/tag261.xml" ContentType="application/vnd.openxmlformats-officedocument.presentationml.tags+xml"/>
  <Override PartName="/ppt/tags/tag348.xml" ContentType="application/vnd.openxmlformats-officedocument.presentationml.tags+xml"/>
  <Override PartName="/ppt/tags/tag395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337.xml" ContentType="application/vnd.openxmlformats-officedocument.presentationml.tags+xml"/>
  <Override PartName="/ppt/notesSlides/notesSlide14.xml" ContentType="application/vnd.openxmlformats-officedocument.presentationml.notesSlide+xml"/>
  <Override PartName="/ppt/tags/tag384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15.xml" ContentType="application/vnd.openxmlformats-officedocument.presentationml.tags+xml"/>
  <Override PartName="/ppt/tags/tag326.xml" ContentType="application/vnd.openxmlformats-officedocument.presentationml.tags+xml"/>
  <Override PartName="/ppt/tags/tag362.xml" ContentType="application/vnd.openxmlformats-officedocument.presentationml.tags+xml"/>
  <Override PartName="/ppt/tags/tag373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tags/tag277.xml" ContentType="application/vnd.openxmlformats-officedocument.presentationml.tags+xml"/>
  <Override PartName="/ppt/tags/tag288.xml" ContentType="application/vnd.openxmlformats-officedocument.presentationml.tags+xml"/>
  <Override PartName="/ppt/tags/tag340.xml" ContentType="application/vnd.openxmlformats-officedocument.presentationml.tags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255.xml" ContentType="application/vnd.openxmlformats-officedocument.presentationml.tags+xml"/>
  <Override PartName="/ppt/notesSlides/notesSlide19.xml" ContentType="application/vnd.openxmlformats-officedocument.presentationml.notesSlide+xml"/>
  <Override PartName="/ppt/tags/tag389.xml" ContentType="application/vnd.openxmlformats-officedocument.presentationml.tags+xml"/>
  <Override PartName="/ppt/tags/tag3.xml" ContentType="application/vnd.openxmlformats-officedocument.presentationml.tags+xml"/>
  <Default Extension="jpeg" ContentType="image/jpeg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33.xml" ContentType="application/vnd.openxmlformats-officedocument.presentationml.tags+xml"/>
  <Override PartName="/ppt/tags/tag244.xml" ContentType="application/vnd.openxmlformats-officedocument.presentationml.tags+xml"/>
  <Override PartName="/ppt/tags/tag280.xml" ContentType="application/vnd.openxmlformats-officedocument.presentationml.tags+xml"/>
  <Override PartName="/ppt/tags/tag291.xml" ContentType="application/vnd.openxmlformats-officedocument.presentationml.tags+xml"/>
  <Override PartName="/ppt/tags/tag378.xml" ContentType="application/vnd.openxmlformats-officedocument.presentationml.tags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tags/tag367.xml" ContentType="application/vnd.openxmlformats-officedocument.presentationml.tags+xml"/>
  <Override PartName="/ppt/slides/slide20.xml" ContentType="application/vnd.openxmlformats-officedocument.presentationml.slide+xml"/>
  <Override PartName="/ppt/tags/tag55.xml" ContentType="application/vnd.openxmlformats-officedocument.presentationml.tags+xml"/>
  <Override PartName="/ppt/tags/tag159.xml" ContentType="application/vnd.openxmlformats-officedocument.presentationml.tags+xml"/>
  <Override PartName="/ppt/tags/tag211.xml" ContentType="application/vnd.openxmlformats-officedocument.presentationml.tags+xml"/>
  <Override PartName="/ppt/tags/tag309.xml" ContentType="application/vnd.openxmlformats-officedocument.presentationml.tags+xml"/>
  <Override PartName="/ppt/tags/tag345.xml" ContentType="application/vnd.openxmlformats-officedocument.presentationml.tags+xml"/>
  <Override PartName="/ppt/tags/tag356.xml" ContentType="application/vnd.openxmlformats-officedocument.presentationml.tags+xml"/>
  <Override PartName="/ppt/tags/tag392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notesSlides/notesSlide11.xml" ContentType="application/vnd.openxmlformats-officedocument.presentationml.notesSlide+xml"/>
  <Override PartName="/ppt/tags/tag334.xml" ContentType="application/vnd.openxmlformats-officedocument.presentationml.tags+xml"/>
  <Override PartName="/ppt/tags/tag381.xml" ContentType="application/vnd.openxmlformats-officedocument.presentationml.tags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249.xml" ContentType="application/vnd.openxmlformats-officedocument.presentationml.tags+xml"/>
  <Override PartName="/ppt/tags/tag296.xml" ContentType="application/vnd.openxmlformats-officedocument.presentationml.tags+xml"/>
  <Override PartName="/ppt/tags/tag301.xml" ContentType="application/vnd.openxmlformats-officedocument.presentationml.tags+xml"/>
  <Override PartName="/ppt/tags/tag312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tags/tag227.xml" ContentType="application/vnd.openxmlformats-officedocument.presentationml.tags+xml"/>
  <Override PartName="/ppt/tags/tag274.xml" ContentType="application/vnd.openxmlformats-officedocument.presentationml.tags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52.xml" ContentType="application/vnd.openxmlformats-officedocument.presentationml.tags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28.xml" ContentType="application/vnd.openxmlformats-officedocument.presentationml.tags+xml"/>
  <Override PartName="/ppt/tags/tag375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06.xml" ContentType="application/vnd.openxmlformats-officedocument.presentationml.tags+xml"/>
  <Override PartName="/ppt/tags/tag353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268.xml" ContentType="application/vnd.openxmlformats-officedocument.presentationml.tags+xml"/>
  <Override PartName="/ppt/tags/tag331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293.xml" ContentType="application/vnd.openxmlformats-officedocument.presentationml.tags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71.xml" ContentType="application/vnd.openxmlformats-officedocument.presentationml.tags+xml"/>
  <Override PartName="/ppt/tags/tag369.xml" ContentType="application/vnd.openxmlformats-officedocument.presentationml.tags+xml"/>
  <Override PartName="/ppt/presentation.xml" ContentType="application/vnd.openxmlformats-officedocument.presentationml.presentation.main+xml"/>
  <Override PartName="/ppt/tags/tag347.xml" ContentType="application/vnd.openxmlformats-officedocument.presentationml.tags+xml"/>
  <Override PartName="/ppt/tags/tag394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325.xml" ContentType="application/vnd.openxmlformats-officedocument.presentationml.tags+xml"/>
  <Override PartName="/ppt/tags/tag37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562" r:id="rId2"/>
    <p:sldId id="446" r:id="rId3"/>
    <p:sldId id="551" r:id="rId4"/>
    <p:sldId id="504" r:id="rId5"/>
    <p:sldId id="552" r:id="rId6"/>
    <p:sldId id="503" r:id="rId7"/>
    <p:sldId id="553" r:id="rId8"/>
    <p:sldId id="332" r:id="rId9"/>
    <p:sldId id="554" r:id="rId10"/>
    <p:sldId id="539" r:id="rId11"/>
    <p:sldId id="556" r:id="rId12"/>
    <p:sldId id="541" r:id="rId13"/>
    <p:sldId id="557" r:id="rId14"/>
    <p:sldId id="543" r:id="rId15"/>
    <p:sldId id="558" r:id="rId16"/>
    <p:sldId id="545" r:id="rId17"/>
    <p:sldId id="560" r:id="rId18"/>
    <p:sldId id="547" r:id="rId19"/>
    <p:sldId id="559" r:id="rId20"/>
    <p:sldId id="476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C83"/>
    <a:srgbClr val="7E0000"/>
    <a:srgbClr val="704E2D"/>
    <a:srgbClr val="6A4623"/>
    <a:srgbClr val="F7F2EC"/>
    <a:srgbClr val="FFD791"/>
    <a:srgbClr val="FFA000"/>
    <a:srgbClr val="404040"/>
    <a:srgbClr val="644E10"/>
    <a:srgbClr val="F0EA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6" autoAdjust="0"/>
    <p:restoredTop sz="76063" autoAdjust="0"/>
  </p:normalViewPr>
  <p:slideViewPr>
    <p:cSldViewPr snapToGrid="0">
      <p:cViewPr varScale="1">
        <p:scale>
          <a:sx n="51" d="100"/>
          <a:sy n="51" d="100"/>
        </p:scale>
        <p:origin x="-1296" y="-84"/>
      </p:cViewPr>
      <p:guideLst>
        <p:guide orient="horz" pos="2225"/>
        <p:guide pos="384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" Type="http://schemas.openxmlformats.org/officeDocument/2006/relationships/theme" Target="../theme/theme2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33F59-6E5B-489E-8696-3DE0A36E226E}" type="datetimeFigureOut">
              <a:rPr lang="zh-CN" altLang="en-US" smtClean="0"/>
              <a:pPr/>
              <a:t>2019/10/12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9BB06-7EE2-456A-B3F0-372892F184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5" Type="http://schemas.openxmlformats.org/officeDocument/2006/relationships/slide" Target="../slides/slide11.xml"/><Relationship Id="rId4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5" Type="http://schemas.openxmlformats.org/officeDocument/2006/relationships/slide" Target="../slides/slide12.xml"/><Relationship Id="rId4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5" Type="http://schemas.openxmlformats.org/officeDocument/2006/relationships/slide" Target="../slides/slide13.xml"/><Relationship Id="rId4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5" Type="http://schemas.openxmlformats.org/officeDocument/2006/relationships/slide" Target="../slides/slide14.xml"/><Relationship Id="rId4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67.xml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5" Type="http://schemas.openxmlformats.org/officeDocument/2006/relationships/slide" Target="../slides/slide16.xml"/><Relationship Id="rId4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5" Type="http://schemas.openxmlformats.org/officeDocument/2006/relationships/slide" Target="../slides/slide17.xml"/><Relationship Id="rId4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5" Type="http://schemas.openxmlformats.org/officeDocument/2006/relationships/slide" Target="../slides/slide18.xml"/><Relationship Id="rId4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84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5" Type="http://schemas.openxmlformats.org/officeDocument/2006/relationships/slide" Target="../slides/slide19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5" Type="http://schemas.openxmlformats.org/officeDocument/2006/relationships/slide" Target="../slides/slide4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5" Type="http://schemas.openxmlformats.org/officeDocument/2006/relationships/slide" Target="../slides/slide8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5" Type="http://schemas.openxmlformats.org/officeDocument/2006/relationships/slide" Target="../slides/slide9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8159BB06-7EE2-456A-B3F0-372892F1843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7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6.png"/><Relationship Id="rId5" Type="http://schemas.openxmlformats.org/officeDocument/2006/relationships/tags" Target="../tags/tag55.xml"/><Relationship Id="rId10" Type="http://schemas.openxmlformats.org/officeDocument/2006/relationships/image" Target="../media/image5.jpeg"/><Relationship Id="rId4" Type="http://schemas.openxmlformats.org/officeDocument/2006/relationships/tags" Target="../tags/tag54.xml"/><Relationship Id="rId9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8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2D6B0C6-B4C1-4FC6-BFD5-C6D2D04F63BD}" type="datetimeFigureOut">
              <a:rPr lang="zh-CN" altLang="en-US" smtClean="0"/>
              <a:pPr/>
              <a:t>2019/10/12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3A6CB786-46D9-4309-B80A-03D684D155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22D6B0C6-B4C1-4FC6-BFD5-C6D2D04F63BD}" type="datetimeFigureOut">
              <a:rPr lang="zh-CN" altLang="en-US" smtClean="0"/>
              <a:pPr/>
              <a:t>2019/10/12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3A6CB786-46D9-4309-B80A-03D684D155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485422" y="474133"/>
            <a:ext cx="11164711" cy="5882217"/>
          </a:xfrm>
          <a:prstGeom prst="rect">
            <a:avLst/>
          </a:prstGeom>
          <a:solidFill>
            <a:srgbClr val="F7D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347946" y="307300"/>
            <a:ext cx="11443201" cy="6243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5200" y="0"/>
            <a:ext cx="2336800" cy="21000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2336800" cy="2100085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22D6B0C6-B4C1-4FC6-BFD5-C6D2D04F63BD}" type="datetimeFigureOut">
              <a:rPr lang="zh-CN" altLang="en-US" smtClean="0"/>
              <a:pPr/>
              <a:t>2019/10/12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3A6CB786-46D9-4309-B80A-03D684D155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" y="-8718"/>
            <a:ext cx="12190200" cy="685698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2D6B0C6-B4C1-4FC6-BFD5-C6D2D04F63BD}" type="datetimeFigureOut">
              <a:rPr lang="zh-CN" altLang="en-US" smtClean="0"/>
              <a:pPr/>
              <a:t>2019/10/12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3A6CB786-46D9-4309-B80A-03D684D155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2D6B0C6-B4C1-4FC6-BFD5-C6D2D04F63BD}" type="datetimeFigureOut">
              <a:rPr lang="zh-CN" altLang="en-US" smtClean="0"/>
              <a:pPr/>
              <a:t>2019/10/12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A6CB786-46D9-4309-B80A-03D684D155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22D6B0C6-B4C1-4FC6-BFD5-C6D2D04F63BD}" type="datetimeFigureOut">
              <a:rPr lang="zh-CN" altLang="en-US" smtClean="0"/>
              <a:pPr/>
              <a:t>2019/10/12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3A6CB786-46D9-4309-B80A-03D684D155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2D6B0C6-B4C1-4FC6-BFD5-C6D2D04F63BD}" type="datetimeFigureOut">
              <a:rPr lang="zh-CN" altLang="en-US" smtClean="0"/>
              <a:pPr/>
              <a:t>2019/10/12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3A6CB786-46D9-4309-B80A-03D684D155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22D6B0C6-B4C1-4FC6-BFD5-C6D2D04F63BD}" type="datetimeFigureOut">
              <a:rPr lang="zh-CN" altLang="en-US" smtClean="0"/>
              <a:pPr/>
              <a:t>2019/10/12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3A6CB786-46D9-4309-B80A-03D684D155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22D6B0C6-B4C1-4FC6-BFD5-C6D2D04F63BD}" type="datetimeFigureOut">
              <a:rPr lang="zh-CN" altLang="en-US" smtClean="0"/>
              <a:pPr/>
              <a:t>2019/10/12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3A6CB786-46D9-4309-B80A-03D684D155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22D6B0C6-B4C1-4FC6-BFD5-C6D2D04F63BD}" type="datetimeFigureOut">
              <a:rPr lang="zh-CN" altLang="en-US" smtClean="0"/>
              <a:pPr/>
              <a:t>2019/10/12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3A6CB786-46D9-4309-B80A-03D684D155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22D6B0C6-B4C1-4FC6-BFD5-C6D2D04F63BD}" type="datetimeFigureOut">
              <a:rPr lang="zh-CN" altLang="en-US" smtClean="0"/>
              <a:pPr/>
              <a:t>2019/10/12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3A6CB786-46D9-4309-B80A-03D684D155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6B0C6-B4C1-4FC6-BFD5-C6D2D04F63BD}" type="datetimeFigureOut">
              <a:rPr lang="zh-CN" altLang="en-US" smtClean="0"/>
              <a:pPr/>
              <a:t>2019/10/12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CB786-46D9-4309-B80A-03D684D1554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9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289.xml"/><Relationship Id="rId7" Type="http://schemas.openxmlformats.org/officeDocument/2006/relationships/slideLayout" Target="../slideLayouts/slideLayout10.xml"/><Relationship Id="rId12" Type="http://schemas.microsoft.com/office/2007/relationships/hdphoto" Target="../media/image42.wdp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image" Target="../media/image25.png"/><Relationship Id="rId5" Type="http://schemas.openxmlformats.org/officeDocument/2006/relationships/tags" Target="../tags/tag291.xml"/><Relationship Id="rId10" Type="http://schemas.microsoft.com/office/2007/relationships/hdphoto" Target="../media/image40.wdp"/><Relationship Id="rId4" Type="http://schemas.openxmlformats.org/officeDocument/2006/relationships/tags" Target="../tags/tag290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96.xml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28.png"/><Relationship Id="rId3" Type="http://schemas.openxmlformats.org/officeDocument/2006/relationships/tags" Target="../tags/tag302.xml"/><Relationship Id="rId7" Type="http://schemas.openxmlformats.org/officeDocument/2006/relationships/slideLayout" Target="../slideLayouts/slideLayout10.xml"/><Relationship Id="rId12" Type="http://schemas.microsoft.com/office/2007/relationships/hdphoto" Target="../media/image46.wdp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image" Target="../media/image27.png"/><Relationship Id="rId5" Type="http://schemas.openxmlformats.org/officeDocument/2006/relationships/tags" Target="../tags/tag304.xml"/><Relationship Id="rId10" Type="http://schemas.microsoft.com/office/2007/relationships/hdphoto" Target="../media/image44.wdp"/><Relationship Id="rId4" Type="http://schemas.openxmlformats.org/officeDocument/2006/relationships/tags" Target="../tags/tag303.xml"/><Relationship Id="rId9" Type="http://schemas.openxmlformats.org/officeDocument/2006/relationships/image" Target="../media/image26.png"/><Relationship Id="rId14" Type="http://schemas.microsoft.com/office/2007/relationships/hdphoto" Target="../media/image4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09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20.xml"/><Relationship Id="rId13" Type="http://schemas.openxmlformats.org/officeDocument/2006/relationships/tags" Target="../tags/tag325.xml"/><Relationship Id="rId18" Type="http://schemas.openxmlformats.org/officeDocument/2006/relationships/tags" Target="../tags/tag330.xml"/><Relationship Id="rId26" Type="http://schemas.openxmlformats.org/officeDocument/2006/relationships/tags" Target="../tags/tag338.xml"/><Relationship Id="rId39" Type="http://schemas.microsoft.com/office/2007/relationships/hdphoto" Target="../media/image52.wdp"/><Relationship Id="rId3" Type="http://schemas.openxmlformats.org/officeDocument/2006/relationships/tags" Target="../tags/tag315.xml"/><Relationship Id="rId21" Type="http://schemas.openxmlformats.org/officeDocument/2006/relationships/tags" Target="../tags/tag333.xml"/><Relationship Id="rId34" Type="http://schemas.openxmlformats.org/officeDocument/2006/relationships/slideLayout" Target="../slideLayouts/slideLayout10.xml"/><Relationship Id="rId42" Type="http://schemas.openxmlformats.org/officeDocument/2006/relationships/image" Target="../media/image32.png"/><Relationship Id="rId7" Type="http://schemas.openxmlformats.org/officeDocument/2006/relationships/tags" Target="../tags/tag319.xml"/><Relationship Id="rId12" Type="http://schemas.openxmlformats.org/officeDocument/2006/relationships/tags" Target="../tags/tag324.xml"/><Relationship Id="rId17" Type="http://schemas.openxmlformats.org/officeDocument/2006/relationships/tags" Target="../tags/tag329.xml"/><Relationship Id="rId25" Type="http://schemas.openxmlformats.org/officeDocument/2006/relationships/tags" Target="../tags/tag337.xml"/><Relationship Id="rId33" Type="http://schemas.openxmlformats.org/officeDocument/2006/relationships/tags" Target="../tags/tag345.xml"/><Relationship Id="rId38" Type="http://schemas.openxmlformats.org/officeDocument/2006/relationships/image" Target="../media/image30.png"/><Relationship Id="rId2" Type="http://schemas.openxmlformats.org/officeDocument/2006/relationships/tags" Target="../tags/tag314.xml"/><Relationship Id="rId16" Type="http://schemas.openxmlformats.org/officeDocument/2006/relationships/tags" Target="../tags/tag328.xml"/><Relationship Id="rId20" Type="http://schemas.openxmlformats.org/officeDocument/2006/relationships/tags" Target="../tags/tag332.xml"/><Relationship Id="rId29" Type="http://schemas.openxmlformats.org/officeDocument/2006/relationships/tags" Target="../tags/tag341.xml"/><Relationship Id="rId41" Type="http://schemas.microsoft.com/office/2007/relationships/hdphoto" Target="../media/image54.wdp"/><Relationship Id="rId1" Type="http://schemas.openxmlformats.org/officeDocument/2006/relationships/tags" Target="../tags/tag313.xml"/><Relationship Id="rId6" Type="http://schemas.openxmlformats.org/officeDocument/2006/relationships/tags" Target="../tags/tag318.xml"/><Relationship Id="rId11" Type="http://schemas.openxmlformats.org/officeDocument/2006/relationships/tags" Target="../tags/tag323.xml"/><Relationship Id="rId24" Type="http://schemas.openxmlformats.org/officeDocument/2006/relationships/tags" Target="../tags/tag336.xml"/><Relationship Id="rId32" Type="http://schemas.openxmlformats.org/officeDocument/2006/relationships/tags" Target="../tags/tag344.xml"/><Relationship Id="rId37" Type="http://schemas.microsoft.com/office/2007/relationships/hdphoto" Target="../media/image50.wdp"/><Relationship Id="rId40" Type="http://schemas.openxmlformats.org/officeDocument/2006/relationships/image" Target="../media/image31.png"/><Relationship Id="rId45" Type="http://schemas.microsoft.com/office/2007/relationships/hdphoto" Target="../media/image58.wdp"/><Relationship Id="rId5" Type="http://schemas.openxmlformats.org/officeDocument/2006/relationships/tags" Target="../tags/tag317.xml"/><Relationship Id="rId15" Type="http://schemas.openxmlformats.org/officeDocument/2006/relationships/tags" Target="../tags/tag327.xml"/><Relationship Id="rId23" Type="http://schemas.openxmlformats.org/officeDocument/2006/relationships/tags" Target="../tags/tag335.xml"/><Relationship Id="rId28" Type="http://schemas.openxmlformats.org/officeDocument/2006/relationships/tags" Target="../tags/tag340.xml"/><Relationship Id="rId36" Type="http://schemas.openxmlformats.org/officeDocument/2006/relationships/image" Target="../media/image29.png"/><Relationship Id="rId10" Type="http://schemas.openxmlformats.org/officeDocument/2006/relationships/tags" Target="../tags/tag322.xml"/><Relationship Id="rId19" Type="http://schemas.openxmlformats.org/officeDocument/2006/relationships/tags" Target="../tags/tag331.xml"/><Relationship Id="rId31" Type="http://schemas.openxmlformats.org/officeDocument/2006/relationships/tags" Target="../tags/tag343.xml"/><Relationship Id="rId44" Type="http://schemas.openxmlformats.org/officeDocument/2006/relationships/image" Target="../media/image33.png"/><Relationship Id="rId4" Type="http://schemas.openxmlformats.org/officeDocument/2006/relationships/tags" Target="../tags/tag316.xml"/><Relationship Id="rId9" Type="http://schemas.openxmlformats.org/officeDocument/2006/relationships/tags" Target="../tags/tag321.xml"/><Relationship Id="rId14" Type="http://schemas.openxmlformats.org/officeDocument/2006/relationships/tags" Target="../tags/tag326.xml"/><Relationship Id="rId22" Type="http://schemas.openxmlformats.org/officeDocument/2006/relationships/tags" Target="../tags/tag334.xml"/><Relationship Id="rId27" Type="http://schemas.openxmlformats.org/officeDocument/2006/relationships/tags" Target="../tags/tag339.xml"/><Relationship Id="rId30" Type="http://schemas.openxmlformats.org/officeDocument/2006/relationships/tags" Target="../tags/tag342.xml"/><Relationship Id="rId35" Type="http://schemas.openxmlformats.org/officeDocument/2006/relationships/notesSlide" Target="../notesSlides/notesSlide14.xml"/><Relationship Id="rId43" Type="http://schemas.microsoft.com/office/2007/relationships/hdphoto" Target="../media/image5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49.xml"/><Relationship Id="rId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60.xml"/><Relationship Id="rId13" Type="http://schemas.openxmlformats.org/officeDocument/2006/relationships/slideLayout" Target="../slideLayouts/slideLayout10.xml"/><Relationship Id="rId18" Type="http://schemas.microsoft.com/office/2007/relationships/hdphoto" Target="../media/image62.wdp"/><Relationship Id="rId3" Type="http://schemas.openxmlformats.org/officeDocument/2006/relationships/tags" Target="../tags/tag355.xml"/><Relationship Id="rId7" Type="http://schemas.openxmlformats.org/officeDocument/2006/relationships/tags" Target="../tags/tag359.xml"/><Relationship Id="rId12" Type="http://schemas.openxmlformats.org/officeDocument/2006/relationships/tags" Target="../tags/tag364.xml"/><Relationship Id="rId17" Type="http://schemas.openxmlformats.org/officeDocument/2006/relationships/image" Target="../media/image35.png"/><Relationship Id="rId2" Type="http://schemas.openxmlformats.org/officeDocument/2006/relationships/tags" Target="../tags/tag354.xml"/><Relationship Id="rId16" Type="http://schemas.microsoft.com/office/2007/relationships/hdphoto" Target="../media/image60.wdp"/><Relationship Id="rId1" Type="http://schemas.openxmlformats.org/officeDocument/2006/relationships/tags" Target="../tags/tag353.xml"/><Relationship Id="rId6" Type="http://schemas.openxmlformats.org/officeDocument/2006/relationships/tags" Target="../tags/tag358.xml"/><Relationship Id="rId11" Type="http://schemas.openxmlformats.org/officeDocument/2006/relationships/tags" Target="../tags/tag363.xml"/><Relationship Id="rId5" Type="http://schemas.openxmlformats.org/officeDocument/2006/relationships/tags" Target="../tags/tag357.xml"/><Relationship Id="rId15" Type="http://schemas.openxmlformats.org/officeDocument/2006/relationships/image" Target="../media/image34.png"/><Relationship Id="rId10" Type="http://schemas.openxmlformats.org/officeDocument/2006/relationships/tags" Target="../tags/tag362.xml"/><Relationship Id="rId4" Type="http://schemas.openxmlformats.org/officeDocument/2006/relationships/tags" Target="../tags/tag356.xml"/><Relationship Id="rId9" Type="http://schemas.openxmlformats.org/officeDocument/2006/relationships/tags" Target="../tags/tag361.xml"/><Relationship Id="rId1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68.xml"/><Relationship Id="rId4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38.png"/><Relationship Id="rId3" Type="http://schemas.openxmlformats.org/officeDocument/2006/relationships/tags" Target="../tags/tag374.xml"/><Relationship Id="rId7" Type="http://schemas.openxmlformats.org/officeDocument/2006/relationships/slideLayout" Target="../slideLayouts/slideLayout10.xml"/><Relationship Id="rId12" Type="http://schemas.microsoft.com/office/2007/relationships/hdphoto" Target="../media/image66.wdp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tags" Target="../tags/tag377.xml"/><Relationship Id="rId11" Type="http://schemas.openxmlformats.org/officeDocument/2006/relationships/image" Target="../media/image37.png"/><Relationship Id="rId5" Type="http://schemas.openxmlformats.org/officeDocument/2006/relationships/tags" Target="../tags/tag376.xml"/><Relationship Id="rId10" Type="http://schemas.microsoft.com/office/2007/relationships/hdphoto" Target="../media/image64.wdp"/><Relationship Id="rId4" Type="http://schemas.openxmlformats.org/officeDocument/2006/relationships/tags" Target="../tags/tag375.xml"/><Relationship Id="rId9" Type="http://schemas.openxmlformats.org/officeDocument/2006/relationships/image" Target="../media/image36.png"/><Relationship Id="rId14" Type="http://schemas.microsoft.com/office/2007/relationships/hdphoto" Target="../media/image6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81.xml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3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13" Type="http://schemas.openxmlformats.org/officeDocument/2006/relationships/image" Target="../media/image41.jpeg"/><Relationship Id="rId3" Type="http://schemas.openxmlformats.org/officeDocument/2006/relationships/tags" Target="../tags/tag387.xml"/><Relationship Id="rId7" Type="http://schemas.openxmlformats.org/officeDocument/2006/relationships/tags" Target="../tags/tag391.xml"/><Relationship Id="rId12" Type="http://schemas.openxmlformats.org/officeDocument/2006/relationships/image" Target="../media/image40.jpeg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image" Target="../media/image39.png"/><Relationship Id="rId5" Type="http://schemas.openxmlformats.org/officeDocument/2006/relationships/tags" Target="../tags/tag389.xml"/><Relationship Id="rId15" Type="http://schemas.openxmlformats.org/officeDocument/2006/relationships/image" Target="../media/image43.jpeg"/><Relationship Id="rId10" Type="http://schemas.openxmlformats.org/officeDocument/2006/relationships/notesSlide" Target="../notesSlides/notesSlide20.xml"/><Relationship Id="rId4" Type="http://schemas.openxmlformats.org/officeDocument/2006/relationships/tags" Target="../tags/tag388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7.xml"/><Relationship Id="rId5" Type="http://schemas.microsoft.com/office/2007/relationships/hdphoto" Target="../media/image14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26" Type="http://schemas.openxmlformats.org/officeDocument/2006/relationships/tags" Target="../tags/tag106.xml"/><Relationship Id="rId39" Type="http://schemas.openxmlformats.org/officeDocument/2006/relationships/tags" Target="../tags/tag119.xml"/><Relationship Id="rId21" Type="http://schemas.openxmlformats.org/officeDocument/2006/relationships/tags" Target="../tags/tag101.xml"/><Relationship Id="rId34" Type="http://schemas.openxmlformats.org/officeDocument/2006/relationships/tags" Target="../tags/tag114.xml"/><Relationship Id="rId42" Type="http://schemas.openxmlformats.org/officeDocument/2006/relationships/tags" Target="../tags/tag122.xml"/><Relationship Id="rId47" Type="http://schemas.openxmlformats.org/officeDocument/2006/relationships/tags" Target="../tags/tag127.xml"/><Relationship Id="rId50" Type="http://schemas.openxmlformats.org/officeDocument/2006/relationships/tags" Target="../tags/tag130.xml"/><Relationship Id="rId55" Type="http://schemas.openxmlformats.org/officeDocument/2006/relationships/tags" Target="../tags/tag135.xml"/><Relationship Id="rId63" Type="http://schemas.microsoft.com/office/2007/relationships/hdphoto" Target="../media/image20.wdp"/><Relationship Id="rId68" Type="http://schemas.openxmlformats.org/officeDocument/2006/relationships/image" Target="../media/image17.png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9" Type="http://schemas.openxmlformats.org/officeDocument/2006/relationships/tags" Target="../tags/tag109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24" Type="http://schemas.openxmlformats.org/officeDocument/2006/relationships/tags" Target="../tags/tag104.xml"/><Relationship Id="rId32" Type="http://schemas.openxmlformats.org/officeDocument/2006/relationships/tags" Target="../tags/tag112.xml"/><Relationship Id="rId37" Type="http://schemas.openxmlformats.org/officeDocument/2006/relationships/tags" Target="../tags/tag117.xml"/><Relationship Id="rId40" Type="http://schemas.openxmlformats.org/officeDocument/2006/relationships/tags" Target="../tags/tag120.xml"/><Relationship Id="rId45" Type="http://schemas.openxmlformats.org/officeDocument/2006/relationships/tags" Target="../tags/tag125.xml"/><Relationship Id="rId53" Type="http://schemas.openxmlformats.org/officeDocument/2006/relationships/tags" Target="../tags/tag133.xml"/><Relationship Id="rId58" Type="http://schemas.openxmlformats.org/officeDocument/2006/relationships/image" Target="../media/image12.png"/><Relationship Id="rId66" Type="http://schemas.openxmlformats.org/officeDocument/2006/relationships/image" Target="../media/image16.png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23" Type="http://schemas.openxmlformats.org/officeDocument/2006/relationships/tags" Target="../tags/tag103.xml"/><Relationship Id="rId28" Type="http://schemas.openxmlformats.org/officeDocument/2006/relationships/tags" Target="../tags/tag108.xml"/><Relationship Id="rId36" Type="http://schemas.openxmlformats.org/officeDocument/2006/relationships/tags" Target="../tags/tag116.xml"/><Relationship Id="rId49" Type="http://schemas.openxmlformats.org/officeDocument/2006/relationships/tags" Target="../tags/tag129.xml"/><Relationship Id="rId57" Type="http://schemas.openxmlformats.org/officeDocument/2006/relationships/notesSlide" Target="../notesSlides/notesSlide4.xml"/><Relationship Id="rId61" Type="http://schemas.microsoft.com/office/2007/relationships/hdphoto" Target="../media/image18.wdp"/><Relationship Id="rId10" Type="http://schemas.openxmlformats.org/officeDocument/2006/relationships/tags" Target="../tags/tag90.xml"/><Relationship Id="rId19" Type="http://schemas.openxmlformats.org/officeDocument/2006/relationships/tags" Target="../tags/tag99.xml"/><Relationship Id="rId31" Type="http://schemas.openxmlformats.org/officeDocument/2006/relationships/tags" Target="../tags/tag111.xml"/><Relationship Id="rId44" Type="http://schemas.openxmlformats.org/officeDocument/2006/relationships/tags" Target="../tags/tag124.xml"/><Relationship Id="rId52" Type="http://schemas.openxmlformats.org/officeDocument/2006/relationships/tags" Target="../tags/tag132.xml"/><Relationship Id="rId60" Type="http://schemas.openxmlformats.org/officeDocument/2006/relationships/image" Target="../media/image13.png"/><Relationship Id="rId65" Type="http://schemas.microsoft.com/office/2007/relationships/hdphoto" Target="../media/image22.wdp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Relationship Id="rId22" Type="http://schemas.openxmlformats.org/officeDocument/2006/relationships/tags" Target="../tags/tag102.xml"/><Relationship Id="rId27" Type="http://schemas.openxmlformats.org/officeDocument/2006/relationships/tags" Target="../tags/tag107.xml"/><Relationship Id="rId30" Type="http://schemas.openxmlformats.org/officeDocument/2006/relationships/tags" Target="../tags/tag110.xml"/><Relationship Id="rId35" Type="http://schemas.openxmlformats.org/officeDocument/2006/relationships/tags" Target="../tags/tag115.xml"/><Relationship Id="rId43" Type="http://schemas.openxmlformats.org/officeDocument/2006/relationships/tags" Target="../tags/tag123.xml"/><Relationship Id="rId48" Type="http://schemas.openxmlformats.org/officeDocument/2006/relationships/tags" Target="../tags/tag128.xml"/><Relationship Id="rId56" Type="http://schemas.openxmlformats.org/officeDocument/2006/relationships/slideLayout" Target="../slideLayouts/slideLayout10.xml"/><Relationship Id="rId64" Type="http://schemas.openxmlformats.org/officeDocument/2006/relationships/image" Target="../media/image15.png"/><Relationship Id="rId69" Type="http://schemas.microsoft.com/office/2007/relationships/hdphoto" Target="../media/image26.wdp"/><Relationship Id="rId8" Type="http://schemas.openxmlformats.org/officeDocument/2006/relationships/tags" Target="../tags/tag88.xml"/><Relationship Id="rId51" Type="http://schemas.openxmlformats.org/officeDocument/2006/relationships/tags" Target="../tags/tag131.xml"/><Relationship Id="rId3" Type="http://schemas.openxmlformats.org/officeDocument/2006/relationships/tags" Target="../tags/tag83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5" Type="http://schemas.openxmlformats.org/officeDocument/2006/relationships/tags" Target="../tags/tag105.xml"/><Relationship Id="rId33" Type="http://schemas.openxmlformats.org/officeDocument/2006/relationships/tags" Target="../tags/tag113.xml"/><Relationship Id="rId38" Type="http://schemas.openxmlformats.org/officeDocument/2006/relationships/tags" Target="../tags/tag118.xml"/><Relationship Id="rId46" Type="http://schemas.openxmlformats.org/officeDocument/2006/relationships/tags" Target="../tags/tag126.xml"/><Relationship Id="rId59" Type="http://schemas.microsoft.com/office/2007/relationships/hdphoto" Target="../media/image16.wdp"/><Relationship Id="rId67" Type="http://schemas.microsoft.com/office/2007/relationships/hdphoto" Target="../media/image24.wdp"/><Relationship Id="rId20" Type="http://schemas.openxmlformats.org/officeDocument/2006/relationships/tags" Target="../tags/tag100.xml"/><Relationship Id="rId41" Type="http://schemas.openxmlformats.org/officeDocument/2006/relationships/tags" Target="../tags/tag121.xml"/><Relationship Id="rId54" Type="http://schemas.openxmlformats.org/officeDocument/2006/relationships/tags" Target="../tags/tag134.xml"/><Relationship Id="rId6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9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168.xml"/><Relationship Id="rId117" Type="http://schemas.openxmlformats.org/officeDocument/2006/relationships/tags" Target="../tags/tag259.xml"/><Relationship Id="rId21" Type="http://schemas.openxmlformats.org/officeDocument/2006/relationships/tags" Target="../tags/tag163.xml"/><Relationship Id="rId42" Type="http://schemas.openxmlformats.org/officeDocument/2006/relationships/tags" Target="../tags/tag184.xml"/><Relationship Id="rId47" Type="http://schemas.openxmlformats.org/officeDocument/2006/relationships/tags" Target="../tags/tag189.xml"/><Relationship Id="rId63" Type="http://schemas.openxmlformats.org/officeDocument/2006/relationships/tags" Target="../tags/tag205.xml"/><Relationship Id="rId68" Type="http://schemas.openxmlformats.org/officeDocument/2006/relationships/tags" Target="../tags/tag210.xml"/><Relationship Id="rId84" Type="http://schemas.openxmlformats.org/officeDocument/2006/relationships/tags" Target="../tags/tag226.xml"/><Relationship Id="rId89" Type="http://schemas.openxmlformats.org/officeDocument/2006/relationships/tags" Target="../tags/tag231.xml"/><Relationship Id="rId112" Type="http://schemas.openxmlformats.org/officeDocument/2006/relationships/tags" Target="../tags/tag254.xml"/><Relationship Id="rId133" Type="http://schemas.openxmlformats.org/officeDocument/2006/relationships/image" Target="../media/image21.png"/><Relationship Id="rId16" Type="http://schemas.openxmlformats.org/officeDocument/2006/relationships/tags" Target="../tags/tag158.xml"/><Relationship Id="rId107" Type="http://schemas.openxmlformats.org/officeDocument/2006/relationships/tags" Target="../tags/tag249.xml"/><Relationship Id="rId11" Type="http://schemas.openxmlformats.org/officeDocument/2006/relationships/tags" Target="../tags/tag153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53" Type="http://schemas.openxmlformats.org/officeDocument/2006/relationships/tags" Target="../tags/tag195.xml"/><Relationship Id="rId58" Type="http://schemas.openxmlformats.org/officeDocument/2006/relationships/tags" Target="../tags/tag200.xml"/><Relationship Id="rId74" Type="http://schemas.openxmlformats.org/officeDocument/2006/relationships/tags" Target="../tags/tag216.xml"/><Relationship Id="rId79" Type="http://schemas.openxmlformats.org/officeDocument/2006/relationships/tags" Target="../tags/tag221.xml"/><Relationship Id="rId102" Type="http://schemas.openxmlformats.org/officeDocument/2006/relationships/tags" Target="../tags/tag244.xml"/><Relationship Id="rId123" Type="http://schemas.openxmlformats.org/officeDocument/2006/relationships/tags" Target="../tags/tag265.xml"/><Relationship Id="rId128" Type="http://schemas.microsoft.com/office/2007/relationships/hdphoto" Target="../media/image28.wdp"/><Relationship Id="rId5" Type="http://schemas.openxmlformats.org/officeDocument/2006/relationships/tags" Target="../tags/tag147.xml"/><Relationship Id="rId90" Type="http://schemas.openxmlformats.org/officeDocument/2006/relationships/tags" Target="../tags/tag232.xml"/><Relationship Id="rId95" Type="http://schemas.openxmlformats.org/officeDocument/2006/relationships/tags" Target="../tags/tag237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43" Type="http://schemas.openxmlformats.org/officeDocument/2006/relationships/tags" Target="../tags/tag185.xml"/><Relationship Id="rId48" Type="http://schemas.openxmlformats.org/officeDocument/2006/relationships/tags" Target="../tags/tag190.xml"/><Relationship Id="rId56" Type="http://schemas.openxmlformats.org/officeDocument/2006/relationships/tags" Target="../tags/tag198.xml"/><Relationship Id="rId64" Type="http://schemas.openxmlformats.org/officeDocument/2006/relationships/tags" Target="../tags/tag206.xml"/><Relationship Id="rId69" Type="http://schemas.openxmlformats.org/officeDocument/2006/relationships/tags" Target="../tags/tag211.xml"/><Relationship Id="rId77" Type="http://schemas.openxmlformats.org/officeDocument/2006/relationships/tags" Target="../tags/tag219.xml"/><Relationship Id="rId100" Type="http://schemas.openxmlformats.org/officeDocument/2006/relationships/tags" Target="../tags/tag242.xml"/><Relationship Id="rId105" Type="http://schemas.openxmlformats.org/officeDocument/2006/relationships/tags" Target="../tags/tag247.xml"/><Relationship Id="rId113" Type="http://schemas.openxmlformats.org/officeDocument/2006/relationships/tags" Target="../tags/tag255.xml"/><Relationship Id="rId118" Type="http://schemas.openxmlformats.org/officeDocument/2006/relationships/tags" Target="../tags/tag260.xml"/><Relationship Id="rId126" Type="http://schemas.openxmlformats.org/officeDocument/2006/relationships/notesSlide" Target="../notesSlides/notesSlide6.xml"/><Relationship Id="rId134" Type="http://schemas.microsoft.com/office/2007/relationships/hdphoto" Target="../media/image34.wdp"/><Relationship Id="rId8" Type="http://schemas.openxmlformats.org/officeDocument/2006/relationships/tags" Target="../tags/tag150.xml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80" Type="http://schemas.openxmlformats.org/officeDocument/2006/relationships/tags" Target="../tags/tag222.xml"/><Relationship Id="rId85" Type="http://schemas.openxmlformats.org/officeDocument/2006/relationships/tags" Target="../tags/tag227.xml"/><Relationship Id="rId93" Type="http://schemas.openxmlformats.org/officeDocument/2006/relationships/tags" Target="../tags/tag235.xml"/><Relationship Id="rId98" Type="http://schemas.openxmlformats.org/officeDocument/2006/relationships/tags" Target="../tags/tag240.xml"/><Relationship Id="rId121" Type="http://schemas.openxmlformats.org/officeDocument/2006/relationships/tags" Target="../tags/tag263.xml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46" Type="http://schemas.openxmlformats.org/officeDocument/2006/relationships/tags" Target="../tags/tag188.xml"/><Relationship Id="rId59" Type="http://schemas.openxmlformats.org/officeDocument/2006/relationships/tags" Target="../tags/tag201.xml"/><Relationship Id="rId67" Type="http://schemas.openxmlformats.org/officeDocument/2006/relationships/tags" Target="../tags/tag209.xml"/><Relationship Id="rId103" Type="http://schemas.openxmlformats.org/officeDocument/2006/relationships/tags" Target="../tags/tag245.xml"/><Relationship Id="rId108" Type="http://schemas.openxmlformats.org/officeDocument/2006/relationships/tags" Target="../tags/tag250.xml"/><Relationship Id="rId116" Type="http://schemas.openxmlformats.org/officeDocument/2006/relationships/tags" Target="../tags/tag258.xml"/><Relationship Id="rId124" Type="http://schemas.openxmlformats.org/officeDocument/2006/relationships/tags" Target="../tags/tag266.xml"/><Relationship Id="rId129" Type="http://schemas.openxmlformats.org/officeDocument/2006/relationships/image" Target="../media/image19.png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54" Type="http://schemas.openxmlformats.org/officeDocument/2006/relationships/tags" Target="../tags/tag196.xml"/><Relationship Id="rId62" Type="http://schemas.openxmlformats.org/officeDocument/2006/relationships/tags" Target="../tags/tag204.xml"/><Relationship Id="rId70" Type="http://schemas.openxmlformats.org/officeDocument/2006/relationships/tags" Target="../tags/tag212.xml"/><Relationship Id="rId75" Type="http://schemas.openxmlformats.org/officeDocument/2006/relationships/tags" Target="../tags/tag217.xml"/><Relationship Id="rId83" Type="http://schemas.openxmlformats.org/officeDocument/2006/relationships/tags" Target="../tags/tag225.xml"/><Relationship Id="rId88" Type="http://schemas.openxmlformats.org/officeDocument/2006/relationships/tags" Target="../tags/tag230.xml"/><Relationship Id="rId91" Type="http://schemas.openxmlformats.org/officeDocument/2006/relationships/tags" Target="../tags/tag233.xml"/><Relationship Id="rId96" Type="http://schemas.openxmlformats.org/officeDocument/2006/relationships/tags" Target="../tags/tag238.xml"/><Relationship Id="rId111" Type="http://schemas.openxmlformats.org/officeDocument/2006/relationships/tags" Target="../tags/tag253.xml"/><Relationship Id="rId132" Type="http://schemas.microsoft.com/office/2007/relationships/hdphoto" Target="../media/image32.wdp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49" Type="http://schemas.openxmlformats.org/officeDocument/2006/relationships/tags" Target="../tags/tag191.xml"/><Relationship Id="rId57" Type="http://schemas.openxmlformats.org/officeDocument/2006/relationships/tags" Target="../tags/tag199.xml"/><Relationship Id="rId106" Type="http://schemas.openxmlformats.org/officeDocument/2006/relationships/tags" Target="../tags/tag248.xml"/><Relationship Id="rId114" Type="http://schemas.openxmlformats.org/officeDocument/2006/relationships/tags" Target="../tags/tag256.xml"/><Relationship Id="rId119" Type="http://schemas.openxmlformats.org/officeDocument/2006/relationships/tags" Target="../tags/tag261.xml"/><Relationship Id="rId127" Type="http://schemas.openxmlformats.org/officeDocument/2006/relationships/image" Target="../media/image18.png"/><Relationship Id="rId10" Type="http://schemas.openxmlformats.org/officeDocument/2006/relationships/tags" Target="../tags/tag152.xml"/><Relationship Id="rId31" Type="http://schemas.openxmlformats.org/officeDocument/2006/relationships/tags" Target="../tags/tag173.xml"/><Relationship Id="rId44" Type="http://schemas.openxmlformats.org/officeDocument/2006/relationships/tags" Target="../tags/tag186.xml"/><Relationship Id="rId52" Type="http://schemas.openxmlformats.org/officeDocument/2006/relationships/tags" Target="../tags/tag194.xml"/><Relationship Id="rId60" Type="http://schemas.openxmlformats.org/officeDocument/2006/relationships/tags" Target="../tags/tag202.xml"/><Relationship Id="rId65" Type="http://schemas.openxmlformats.org/officeDocument/2006/relationships/tags" Target="../tags/tag207.xml"/><Relationship Id="rId73" Type="http://schemas.openxmlformats.org/officeDocument/2006/relationships/tags" Target="../tags/tag215.xml"/><Relationship Id="rId78" Type="http://schemas.openxmlformats.org/officeDocument/2006/relationships/tags" Target="../tags/tag220.xml"/><Relationship Id="rId81" Type="http://schemas.openxmlformats.org/officeDocument/2006/relationships/tags" Target="../tags/tag223.xml"/><Relationship Id="rId86" Type="http://schemas.openxmlformats.org/officeDocument/2006/relationships/tags" Target="../tags/tag228.xml"/><Relationship Id="rId94" Type="http://schemas.openxmlformats.org/officeDocument/2006/relationships/tags" Target="../tags/tag236.xml"/><Relationship Id="rId99" Type="http://schemas.openxmlformats.org/officeDocument/2006/relationships/tags" Target="../tags/tag241.xml"/><Relationship Id="rId101" Type="http://schemas.openxmlformats.org/officeDocument/2006/relationships/tags" Target="../tags/tag243.xml"/><Relationship Id="rId122" Type="http://schemas.openxmlformats.org/officeDocument/2006/relationships/tags" Target="../tags/tag264.xml"/><Relationship Id="rId130" Type="http://schemas.microsoft.com/office/2007/relationships/hdphoto" Target="../media/image30.wdp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39" Type="http://schemas.openxmlformats.org/officeDocument/2006/relationships/tags" Target="../tags/tag181.xml"/><Relationship Id="rId109" Type="http://schemas.openxmlformats.org/officeDocument/2006/relationships/tags" Target="../tags/tag251.xml"/><Relationship Id="rId34" Type="http://schemas.openxmlformats.org/officeDocument/2006/relationships/tags" Target="../tags/tag176.xml"/><Relationship Id="rId50" Type="http://schemas.openxmlformats.org/officeDocument/2006/relationships/tags" Target="../tags/tag192.xml"/><Relationship Id="rId55" Type="http://schemas.openxmlformats.org/officeDocument/2006/relationships/tags" Target="../tags/tag197.xml"/><Relationship Id="rId76" Type="http://schemas.openxmlformats.org/officeDocument/2006/relationships/tags" Target="../tags/tag218.xml"/><Relationship Id="rId97" Type="http://schemas.openxmlformats.org/officeDocument/2006/relationships/tags" Target="../tags/tag239.xml"/><Relationship Id="rId104" Type="http://schemas.openxmlformats.org/officeDocument/2006/relationships/tags" Target="../tags/tag246.xml"/><Relationship Id="rId120" Type="http://schemas.openxmlformats.org/officeDocument/2006/relationships/tags" Target="../tags/tag262.xml"/><Relationship Id="rId125" Type="http://schemas.openxmlformats.org/officeDocument/2006/relationships/slideLayout" Target="../slideLayouts/slideLayout10.xml"/><Relationship Id="rId7" Type="http://schemas.openxmlformats.org/officeDocument/2006/relationships/tags" Target="../tags/tag149.xml"/><Relationship Id="rId71" Type="http://schemas.openxmlformats.org/officeDocument/2006/relationships/tags" Target="../tags/tag213.xml"/><Relationship Id="rId92" Type="http://schemas.openxmlformats.org/officeDocument/2006/relationships/tags" Target="../tags/tag234.xml"/><Relationship Id="rId2" Type="http://schemas.openxmlformats.org/officeDocument/2006/relationships/tags" Target="../tags/tag144.xml"/><Relationship Id="rId29" Type="http://schemas.openxmlformats.org/officeDocument/2006/relationships/tags" Target="../tags/tag171.xml"/><Relationship Id="rId24" Type="http://schemas.openxmlformats.org/officeDocument/2006/relationships/tags" Target="../tags/tag166.xml"/><Relationship Id="rId40" Type="http://schemas.openxmlformats.org/officeDocument/2006/relationships/tags" Target="../tags/tag182.xml"/><Relationship Id="rId45" Type="http://schemas.openxmlformats.org/officeDocument/2006/relationships/tags" Target="../tags/tag187.xml"/><Relationship Id="rId66" Type="http://schemas.openxmlformats.org/officeDocument/2006/relationships/tags" Target="../tags/tag208.xml"/><Relationship Id="rId87" Type="http://schemas.openxmlformats.org/officeDocument/2006/relationships/tags" Target="../tags/tag229.xml"/><Relationship Id="rId110" Type="http://schemas.openxmlformats.org/officeDocument/2006/relationships/tags" Target="../tags/tag252.xml"/><Relationship Id="rId115" Type="http://schemas.openxmlformats.org/officeDocument/2006/relationships/tags" Target="../tags/tag257.xml"/><Relationship Id="rId131" Type="http://schemas.openxmlformats.org/officeDocument/2006/relationships/image" Target="../media/image20.png"/><Relationship Id="rId61" Type="http://schemas.openxmlformats.org/officeDocument/2006/relationships/tags" Target="../tags/tag203.xml"/><Relationship Id="rId82" Type="http://schemas.openxmlformats.org/officeDocument/2006/relationships/tags" Target="../tags/tag224.xml"/><Relationship Id="rId19" Type="http://schemas.openxmlformats.org/officeDocument/2006/relationships/tags" Target="../tags/tag1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70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276.xml"/><Relationship Id="rId7" Type="http://schemas.openxmlformats.org/officeDocument/2006/relationships/slideLayout" Target="../slideLayouts/slideLayout10.xml"/><Relationship Id="rId12" Type="http://schemas.microsoft.com/office/2007/relationships/hdphoto" Target="../media/image38.wdp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image" Target="../media/image23.png"/><Relationship Id="rId5" Type="http://schemas.openxmlformats.org/officeDocument/2006/relationships/tags" Target="../tags/tag278.xml"/><Relationship Id="rId10" Type="http://schemas.microsoft.com/office/2007/relationships/hdphoto" Target="../media/image36.wdp"/><Relationship Id="rId4" Type="http://schemas.openxmlformats.org/officeDocument/2006/relationships/tags" Target="../tags/tag277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83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淘宝店chenying0907出品 55"/>
          <p:cNvSpPr txBox="1"/>
          <p:nvPr>
            <p:custDataLst>
              <p:tags r:id="rId1"/>
            </p:custDataLst>
          </p:nvPr>
        </p:nvSpPr>
        <p:spPr>
          <a:xfrm>
            <a:off x="2996462" y="2524384"/>
            <a:ext cx="5392420" cy="1323377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sz="4000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4" name="矩形 3"/>
          <p:cNvSpPr/>
          <p:nvPr/>
        </p:nvSpPr>
        <p:spPr>
          <a:xfrm>
            <a:off x="4242768" y="3244334"/>
            <a:ext cx="370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563" y="2481942"/>
            <a:ext cx="10114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latin typeface="华文行楷" pitchFamily="2" charset="-122"/>
                <a:ea typeface="华文行楷" pitchFamily="2" charset="-122"/>
              </a:rPr>
              <a:t>     </a:t>
            </a:r>
            <a:endParaRPr lang="zh-CN" altLang="en-US" sz="6600" dirty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4075" y="803396"/>
            <a:ext cx="168446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7394" y="2248191"/>
            <a:ext cx="9945405" cy="366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50498" y="242595"/>
            <a:ext cx="3079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>
                <a:latin typeface="华文行楷" pitchFamily="2" charset="-122"/>
                <a:ea typeface="华文行楷" pitchFamily="2" charset="-122"/>
              </a:rPr>
              <a:t>                            目录</a:t>
            </a:r>
            <a:endParaRPr lang="zh-CN" altLang="en-US" sz="6000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>
            <p:custDataLst>
              <p:tags r:id="rId1"/>
            </p:custDataLst>
          </p:nvPr>
        </p:nvGrpSpPr>
        <p:grpSpPr>
          <a:xfrm>
            <a:off x="2929713" y="1172064"/>
            <a:ext cx="772611" cy="772611"/>
            <a:chOff x="5043669" y="2167744"/>
            <a:chExt cx="772611" cy="772611"/>
          </a:xfrm>
        </p:grpSpPr>
        <p:sp>
          <p:nvSpPr>
            <p:cNvPr id="48" name="矩形 47"/>
            <p:cNvSpPr/>
            <p:nvPr>
              <p:custDataLst>
                <p:tags r:id="rId5"/>
              </p:custDataLst>
            </p:nvPr>
          </p:nvSpPr>
          <p:spPr>
            <a:xfrm>
              <a:off x="5043669" y="2167744"/>
              <a:ext cx="772611" cy="7726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Freeform 145"/>
            <p:cNvSpPr>
              <a:spLocks noChangeAspect="1"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257123" y="2311084"/>
              <a:ext cx="358574" cy="482255"/>
            </a:xfrm>
            <a:custGeom>
              <a:avLst/>
              <a:gdLst>
                <a:gd name="T0" fmla="*/ 114 w 146"/>
                <a:gd name="T1" fmla="*/ 118 h 196"/>
                <a:gd name="T2" fmla="*/ 115 w 146"/>
                <a:gd name="T3" fmla="*/ 117 h 196"/>
                <a:gd name="T4" fmla="*/ 122 w 146"/>
                <a:gd name="T5" fmla="*/ 94 h 196"/>
                <a:gd name="T6" fmla="*/ 125 w 146"/>
                <a:gd name="T7" fmla="*/ 84 h 196"/>
                <a:gd name="T8" fmla="*/ 133 w 146"/>
                <a:gd name="T9" fmla="*/ 65 h 196"/>
                <a:gd name="T10" fmla="*/ 120 w 146"/>
                <a:gd name="T11" fmla="*/ 42 h 196"/>
                <a:gd name="T12" fmla="*/ 118 w 146"/>
                <a:gd name="T13" fmla="*/ 40 h 196"/>
                <a:gd name="T14" fmla="*/ 110 w 146"/>
                <a:gd name="T15" fmla="*/ 21 h 196"/>
                <a:gd name="T16" fmla="*/ 92 w 146"/>
                <a:gd name="T17" fmla="*/ 13 h 196"/>
                <a:gd name="T18" fmla="*/ 70 w 146"/>
                <a:gd name="T19" fmla="*/ 0 h 196"/>
                <a:gd name="T20" fmla="*/ 47 w 146"/>
                <a:gd name="T21" fmla="*/ 13 h 196"/>
                <a:gd name="T22" fmla="*/ 19 w 146"/>
                <a:gd name="T23" fmla="*/ 19 h 196"/>
                <a:gd name="T24" fmla="*/ 12 w 146"/>
                <a:gd name="T25" fmla="*/ 46 h 196"/>
                <a:gd name="T26" fmla="*/ 12 w 146"/>
                <a:gd name="T27" fmla="*/ 47 h 196"/>
                <a:gd name="T28" fmla="*/ 0 w 146"/>
                <a:gd name="T29" fmla="*/ 69 h 196"/>
                <a:gd name="T30" fmla="*/ 10 w 146"/>
                <a:gd name="T31" fmla="*/ 89 h 196"/>
                <a:gd name="T32" fmla="*/ 11 w 146"/>
                <a:gd name="T33" fmla="*/ 94 h 196"/>
                <a:gd name="T34" fmla="*/ 19 w 146"/>
                <a:gd name="T35" fmla="*/ 117 h 196"/>
                <a:gd name="T36" fmla="*/ 25 w 146"/>
                <a:gd name="T37" fmla="*/ 121 h 196"/>
                <a:gd name="T38" fmla="*/ 6 w 146"/>
                <a:gd name="T39" fmla="*/ 167 h 196"/>
                <a:gd name="T40" fmla="*/ 32 w 146"/>
                <a:gd name="T41" fmla="*/ 162 h 196"/>
                <a:gd name="T42" fmla="*/ 44 w 146"/>
                <a:gd name="T43" fmla="*/ 182 h 196"/>
                <a:gd name="T44" fmla="*/ 62 w 146"/>
                <a:gd name="T45" fmla="*/ 136 h 196"/>
                <a:gd name="T46" fmla="*/ 68 w 146"/>
                <a:gd name="T47" fmla="*/ 137 h 196"/>
                <a:gd name="T48" fmla="*/ 78 w 146"/>
                <a:gd name="T49" fmla="*/ 135 h 196"/>
                <a:gd name="T50" fmla="*/ 111 w 146"/>
                <a:gd name="T51" fmla="*/ 196 h 196"/>
                <a:gd name="T52" fmla="*/ 122 w 146"/>
                <a:gd name="T53" fmla="*/ 172 h 196"/>
                <a:gd name="T54" fmla="*/ 146 w 146"/>
                <a:gd name="T55" fmla="*/ 177 h 196"/>
                <a:gd name="T56" fmla="*/ 114 w 146"/>
                <a:gd name="T57" fmla="*/ 118 h 196"/>
                <a:gd name="T58" fmla="*/ 67 w 146"/>
                <a:gd name="T59" fmla="*/ 118 h 196"/>
                <a:gd name="T60" fmla="*/ 18 w 146"/>
                <a:gd name="T61" fmla="*/ 70 h 196"/>
                <a:gd name="T62" fmla="*/ 67 w 146"/>
                <a:gd name="T63" fmla="*/ 21 h 196"/>
                <a:gd name="T64" fmla="*/ 116 w 146"/>
                <a:gd name="T65" fmla="*/ 70 h 196"/>
                <a:gd name="T66" fmla="*/ 67 w 146"/>
                <a:gd name="T67" fmla="*/ 1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96">
                  <a:moveTo>
                    <a:pt x="114" y="118"/>
                  </a:moveTo>
                  <a:cubicBezTo>
                    <a:pt x="114" y="117"/>
                    <a:pt x="115" y="117"/>
                    <a:pt x="115" y="117"/>
                  </a:cubicBezTo>
                  <a:cubicBezTo>
                    <a:pt x="121" y="111"/>
                    <a:pt x="123" y="102"/>
                    <a:pt x="122" y="94"/>
                  </a:cubicBezTo>
                  <a:cubicBezTo>
                    <a:pt x="123" y="91"/>
                    <a:pt x="125" y="88"/>
                    <a:pt x="125" y="84"/>
                  </a:cubicBezTo>
                  <a:cubicBezTo>
                    <a:pt x="130" y="79"/>
                    <a:pt x="133" y="73"/>
                    <a:pt x="133" y="65"/>
                  </a:cubicBezTo>
                  <a:cubicBezTo>
                    <a:pt x="133" y="55"/>
                    <a:pt x="128" y="47"/>
                    <a:pt x="120" y="42"/>
                  </a:cubicBezTo>
                  <a:cubicBezTo>
                    <a:pt x="119" y="41"/>
                    <a:pt x="119" y="40"/>
                    <a:pt x="118" y="40"/>
                  </a:cubicBezTo>
                  <a:cubicBezTo>
                    <a:pt x="118" y="33"/>
                    <a:pt x="115" y="26"/>
                    <a:pt x="110" y="21"/>
                  </a:cubicBezTo>
                  <a:cubicBezTo>
                    <a:pt x="105" y="16"/>
                    <a:pt x="99" y="13"/>
                    <a:pt x="92" y="13"/>
                  </a:cubicBezTo>
                  <a:cubicBezTo>
                    <a:pt x="88" y="5"/>
                    <a:pt x="79" y="0"/>
                    <a:pt x="70" y="0"/>
                  </a:cubicBezTo>
                  <a:cubicBezTo>
                    <a:pt x="60" y="0"/>
                    <a:pt x="51" y="5"/>
                    <a:pt x="47" y="13"/>
                  </a:cubicBezTo>
                  <a:cubicBezTo>
                    <a:pt x="37" y="10"/>
                    <a:pt x="26" y="12"/>
                    <a:pt x="19" y="19"/>
                  </a:cubicBezTo>
                  <a:cubicBezTo>
                    <a:pt x="12" y="26"/>
                    <a:pt x="10" y="37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5" y="52"/>
                    <a:pt x="0" y="60"/>
                    <a:pt x="0" y="69"/>
                  </a:cubicBezTo>
                  <a:cubicBezTo>
                    <a:pt x="0" y="77"/>
                    <a:pt x="4" y="84"/>
                    <a:pt x="10" y="89"/>
                  </a:cubicBezTo>
                  <a:cubicBezTo>
                    <a:pt x="10" y="91"/>
                    <a:pt x="11" y="92"/>
                    <a:pt x="11" y="94"/>
                  </a:cubicBezTo>
                  <a:cubicBezTo>
                    <a:pt x="10" y="102"/>
                    <a:pt x="13" y="111"/>
                    <a:pt x="19" y="117"/>
                  </a:cubicBezTo>
                  <a:cubicBezTo>
                    <a:pt x="21" y="119"/>
                    <a:pt x="23" y="120"/>
                    <a:pt x="25" y="121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4" y="136"/>
                    <a:pt x="66" y="137"/>
                    <a:pt x="68" y="137"/>
                  </a:cubicBezTo>
                  <a:cubicBezTo>
                    <a:pt x="72" y="137"/>
                    <a:pt x="75" y="136"/>
                    <a:pt x="78" y="13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46" y="177"/>
                    <a:pt x="146" y="177"/>
                    <a:pt x="146" y="177"/>
                  </a:cubicBezTo>
                  <a:lnTo>
                    <a:pt x="114" y="118"/>
                  </a:lnTo>
                  <a:close/>
                  <a:moveTo>
                    <a:pt x="67" y="118"/>
                  </a:moveTo>
                  <a:cubicBezTo>
                    <a:pt x="40" y="118"/>
                    <a:pt x="18" y="97"/>
                    <a:pt x="18" y="70"/>
                  </a:cubicBezTo>
                  <a:cubicBezTo>
                    <a:pt x="18" y="43"/>
                    <a:pt x="40" y="21"/>
                    <a:pt x="67" y="21"/>
                  </a:cubicBezTo>
                  <a:cubicBezTo>
                    <a:pt x="94" y="21"/>
                    <a:pt x="116" y="43"/>
                    <a:pt x="116" y="70"/>
                  </a:cubicBezTo>
                  <a:cubicBezTo>
                    <a:pt x="116" y="97"/>
                    <a:pt x="94" y="118"/>
                    <a:pt x="67" y="118"/>
                  </a:cubicBezTo>
                  <a:close/>
                </a:path>
              </a:pathLst>
            </a:custGeom>
            <a:solidFill>
              <a:srgbClr val="FFD7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8323403" y="1173969"/>
            <a:ext cx="772611" cy="772611"/>
            <a:chOff x="5043669" y="2167744"/>
            <a:chExt cx="772611" cy="772611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5043669" y="2167744"/>
              <a:ext cx="772611" cy="7726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Freeform 145"/>
            <p:cNvSpPr>
              <a:spLocks noChangeAspect="1"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5257123" y="2311084"/>
              <a:ext cx="358574" cy="482255"/>
            </a:xfrm>
            <a:custGeom>
              <a:avLst/>
              <a:gdLst>
                <a:gd name="T0" fmla="*/ 114 w 146"/>
                <a:gd name="T1" fmla="*/ 118 h 196"/>
                <a:gd name="T2" fmla="*/ 115 w 146"/>
                <a:gd name="T3" fmla="*/ 117 h 196"/>
                <a:gd name="T4" fmla="*/ 122 w 146"/>
                <a:gd name="T5" fmla="*/ 94 h 196"/>
                <a:gd name="T6" fmla="*/ 125 w 146"/>
                <a:gd name="T7" fmla="*/ 84 h 196"/>
                <a:gd name="T8" fmla="*/ 133 w 146"/>
                <a:gd name="T9" fmla="*/ 65 h 196"/>
                <a:gd name="T10" fmla="*/ 120 w 146"/>
                <a:gd name="T11" fmla="*/ 42 h 196"/>
                <a:gd name="T12" fmla="*/ 118 w 146"/>
                <a:gd name="T13" fmla="*/ 40 h 196"/>
                <a:gd name="T14" fmla="*/ 110 w 146"/>
                <a:gd name="T15" fmla="*/ 21 h 196"/>
                <a:gd name="T16" fmla="*/ 92 w 146"/>
                <a:gd name="T17" fmla="*/ 13 h 196"/>
                <a:gd name="T18" fmla="*/ 70 w 146"/>
                <a:gd name="T19" fmla="*/ 0 h 196"/>
                <a:gd name="T20" fmla="*/ 47 w 146"/>
                <a:gd name="T21" fmla="*/ 13 h 196"/>
                <a:gd name="T22" fmla="*/ 19 w 146"/>
                <a:gd name="T23" fmla="*/ 19 h 196"/>
                <a:gd name="T24" fmla="*/ 12 w 146"/>
                <a:gd name="T25" fmla="*/ 46 h 196"/>
                <a:gd name="T26" fmla="*/ 12 w 146"/>
                <a:gd name="T27" fmla="*/ 47 h 196"/>
                <a:gd name="T28" fmla="*/ 0 w 146"/>
                <a:gd name="T29" fmla="*/ 69 h 196"/>
                <a:gd name="T30" fmla="*/ 10 w 146"/>
                <a:gd name="T31" fmla="*/ 89 h 196"/>
                <a:gd name="T32" fmla="*/ 11 w 146"/>
                <a:gd name="T33" fmla="*/ 94 h 196"/>
                <a:gd name="T34" fmla="*/ 19 w 146"/>
                <a:gd name="T35" fmla="*/ 117 h 196"/>
                <a:gd name="T36" fmla="*/ 25 w 146"/>
                <a:gd name="T37" fmla="*/ 121 h 196"/>
                <a:gd name="T38" fmla="*/ 6 w 146"/>
                <a:gd name="T39" fmla="*/ 167 h 196"/>
                <a:gd name="T40" fmla="*/ 32 w 146"/>
                <a:gd name="T41" fmla="*/ 162 h 196"/>
                <a:gd name="T42" fmla="*/ 44 w 146"/>
                <a:gd name="T43" fmla="*/ 182 h 196"/>
                <a:gd name="T44" fmla="*/ 62 w 146"/>
                <a:gd name="T45" fmla="*/ 136 h 196"/>
                <a:gd name="T46" fmla="*/ 68 w 146"/>
                <a:gd name="T47" fmla="*/ 137 h 196"/>
                <a:gd name="T48" fmla="*/ 78 w 146"/>
                <a:gd name="T49" fmla="*/ 135 h 196"/>
                <a:gd name="T50" fmla="*/ 111 w 146"/>
                <a:gd name="T51" fmla="*/ 196 h 196"/>
                <a:gd name="T52" fmla="*/ 122 w 146"/>
                <a:gd name="T53" fmla="*/ 172 h 196"/>
                <a:gd name="T54" fmla="*/ 146 w 146"/>
                <a:gd name="T55" fmla="*/ 177 h 196"/>
                <a:gd name="T56" fmla="*/ 114 w 146"/>
                <a:gd name="T57" fmla="*/ 118 h 196"/>
                <a:gd name="T58" fmla="*/ 67 w 146"/>
                <a:gd name="T59" fmla="*/ 118 h 196"/>
                <a:gd name="T60" fmla="*/ 18 w 146"/>
                <a:gd name="T61" fmla="*/ 70 h 196"/>
                <a:gd name="T62" fmla="*/ 67 w 146"/>
                <a:gd name="T63" fmla="*/ 21 h 196"/>
                <a:gd name="T64" fmla="*/ 116 w 146"/>
                <a:gd name="T65" fmla="*/ 70 h 196"/>
                <a:gd name="T66" fmla="*/ 67 w 146"/>
                <a:gd name="T67" fmla="*/ 1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96">
                  <a:moveTo>
                    <a:pt x="114" y="118"/>
                  </a:moveTo>
                  <a:cubicBezTo>
                    <a:pt x="114" y="117"/>
                    <a:pt x="115" y="117"/>
                    <a:pt x="115" y="117"/>
                  </a:cubicBezTo>
                  <a:cubicBezTo>
                    <a:pt x="121" y="111"/>
                    <a:pt x="123" y="102"/>
                    <a:pt x="122" y="94"/>
                  </a:cubicBezTo>
                  <a:cubicBezTo>
                    <a:pt x="123" y="91"/>
                    <a:pt x="125" y="88"/>
                    <a:pt x="125" y="84"/>
                  </a:cubicBezTo>
                  <a:cubicBezTo>
                    <a:pt x="130" y="79"/>
                    <a:pt x="133" y="73"/>
                    <a:pt x="133" y="65"/>
                  </a:cubicBezTo>
                  <a:cubicBezTo>
                    <a:pt x="133" y="55"/>
                    <a:pt x="128" y="47"/>
                    <a:pt x="120" y="42"/>
                  </a:cubicBezTo>
                  <a:cubicBezTo>
                    <a:pt x="119" y="41"/>
                    <a:pt x="119" y="40"/>
                    <a:pt x="118" y="40"/>
                  </a:cubicBezTo>
                  <a:cubicBezTo>
                    <a:pt x="118" y="33"/>
                    <a:pt x="115" y="26"/>
                    <a:pt x="110" y="21"/>
                  </a:cubicBezTo>
                  <a:cubicBezTo>
                    <a:pt x="105" y="16"/>
                    <a:pt x="99" y="13"/>
                    <a:pt x="92" y="13"/>
                  </a:cubicBezTo>
                  <a:cubicBezTo>
                    <a:pt x="88" y="5"/>
                    <a:pt x="79" y="0"/>
                    <a:pt x="70" y="0"/>
                  </a:cubicBezTo>
                  <a:cubicBezTo>
                    <a:pt x="60" y="0"/>
                    <a:pt x="51" y="5"/>
                    <a:pt x="47" y="13"/>
                  </a:cubicBezTo>
                  <a:cubicBezTo>
                    <a:pt x="37" y="10"/>
                    <a:pt x="26" y="12"/>
                    <a:pt x="19" y="19"/>
                  </a:cubicBezTo>
                  <a:cubicBezTo>
                    <a:pt x="12" y="26"/>
                    <a:pt x="10" y="37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5" y="52"/>
                    <a:pt x="0" y="60"/>
                    <a:pt x="0" y="69"/>
                  </a:cubicBezTo>
                  <a:cubicBezTo>
                    <a:pt x="0" y="77"/>
                    <a:pt x="4" y="84"/>
                    <a:pt x="10" y="89"/>
                  </a:cubicBezTo>
                  <a:cubicBezTo>
                    <a:pt x="10" y="91"/>
                    <a:pt x="11" y="92"/>
                    <a:pt x="11" y="94"/>
                  </a:cubicBezTo>
                  <a:cubicBezTo>
                    <a:pt x="10" y="102"/>
                    <a:pt x="13" y="111"/>
                    <a:pt x="19" y="117"/>
                  </a:cubicBezTo>
                  <a:cubicBezTo>
                    <a:pt x="21" y="119"/>
                    <a:pt x="23" y="120"/>
                    <a:pt x="25" y="121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4" y="136"/>
                    <a:pt x="66" y="137"/>
                    <a:pt x="68" y="137"/>
                  </a:cubicBezTo>
                  <a:cubicBezTo>
                    <a:pt x="72" y="137"/>
                    <a:pt x="75" y="136"/>
                    <a:pt x="78" y="13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46" y="177"/>
                    <a:pt x="146" y="177"/>
                    <a:pt x="146" y="177"/>
                  </a:cubicBezTo>
                  <a:lnTo>
                    <a:pt x="114" y="118"/>
                  </a:lnTo>
                  <a:close/>
                  <a:moveTo>
                    <a:pt x="67" y="118"/>
                  </a:moveTo>
                  <a:cubicBezTo>
                    <a:pt x="40" y="118"/>
                    <a:pt x="18" y="97"/>
                    <a:pt x="18" y="70"/>
                  </a:cubicBezTo>
                  <a:cubicBezTo>
                    <a:pt x="18" y="43"/>
                    <a:pt x="40" y="21"/>
                    <a:pt x="67" y="21"/>
                  </a:cubicBezTo>
                  <a:cubicBezTo>
                    <a:pt x="94" y="21"/>
                    <a:pt x="116" y="43"/>
                    <a:pt x="116" y="70"/>
                  </a:cubicBezTo>
                  <a:cubicBezTo>
                    <a:pt x="116" y="97"/>
                    <a:pt x="94" y="118"/>
                    <a:pt x="67" y="118"/>
                  </a:cubicBezTo>
                  <a:close/>
                </a:path>
              </a:pathLst>
            </a:custGeom>
            <a:solidFill>
              <a:srgbClr val="FFD7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5" name="Picture 4" descr="C:\Users\金秋瑾\Desktop\大活动\一年级家长会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01395" y="2112010"/>
            <a:ext cx="4757420" cy="3776980"/>
          </a:xfrm>
          <a:prstGeom prst="rect">
            <a:avLst/>
          </a:prstGeom>
          <a:noFill/>
        </p:spPr>
      </p:pic>
      <p:pic>
        <p:nvPicPr>
          <p:cNvPr id="6" name="Picture 3" descr="C:\Users\金秋瑾\Desktop\大活动\一年级家长会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27470" y="2112010"/>
            <a:ext cx="4578350" cy="37763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淘宝店chenying0907出品 55"/>
          <p:cNvSpPr txBox="1"/>
          <p:nvPr>
            <p:custDataLst>
              <p:tags r:id="rId1"/>
            </p:custDataLst>
          </p:nvPr>
        </p:nvSpPr>
        <p:spPr>
          <a:xfrm>
            <a:off x="2996462" y="2524384"/>
            <a:ext cx="5392420" cy="1323377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sz="4000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4" name="矩形 3"/>
          <p:cNvSpPr/>
          <p:nvPr/>
        </p:nvSpPr>
        <p:spPr>
          <a:xfrm>
            <a:off x="4242768" y="3244334"/>
            <a:ext cx="370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3771" y="2481942"/>
            <a:ext cx="9685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latin typeface="华文行楷" pitchFamily="2" charset="-122"/>
                <a:ea typeface="华文行楷" pitchFamily="2" charset="-122"/>
              </a:rPr>
              <a:t>“青蓝结对”工程再起航</a:t>
            </a:r>
            <a:endParaRPr lang="zh-CN" altLang="en-US" sz="6600" dirty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1708" y="4460996"/>
            <a:ext cx="168446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>
            <p:custDataLst>
              <p:tags r:id="rId1"/>
            </p:custDataLst>
          </p:nvPr>
        </p:nvGrpSpPr>
        <p:grpSpPr>
          <a:xfrm>
            <a:off x="2929713" y="692004"/>
            <a:ext cx="772611" cy="772611"/>
            <a:chOff x="5043669" y="2167744"/>
            <a:chExt cx="772611" cy="772611"/>
          </a:xfrm>
        </p:grpSpPr>
        <p:sp>
          <p:nvSpPr>
            <p:cNvPr id="48" name="矩形 47"/>
            <p:cNvSpPr/>
            <p:nvPr>
              <p:custDataLst>
                <p:tags r:id="rId5"/>
              </p:custDataLst>
            </p:nvPr>
          </p:nvSpPr>
          <p:spPr>
            <a:xfrm>
              <a:off x="5043669" y="2167744"/>
              <a:ext cx="772611" cy="7726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Freeform 145"/>
            <p:cNvSpPr>
              <a:spLocks noChangeAspect="1"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257123" y="2311084"/>
              <a:ext cx="358574" cy="482255"/>
            </a:xfrm>
            <a:custGeom>
              <a:avLst/>
              <a:gdLst>
                <a:gd name="T0" fmla="*/ 114 w 146"/>
                <a:gd name="T1" fmla="*/ 118 h 196"/>
                <a:gd name="T2" fmla="*/ 115 w 146"/>
                <a:gd name="T3" fmla="*/ 117 h 196"/>
                <a:gd name="T4" fmla="*/ 122 w 146"/>
                <a:gd name="T5" fmla="*/ 94 h 196"/>
                <a:gd name="T6" fmla="*/ 125 w 146"/>
                <a:gd name="T7" fmla="*/ 84 h 196"/>
                <a:gd name="T8" fmla="*/ 133 w 146"/>
                <a:gd name="T9" fmla="*/ 65 h 196"/>
                <a:gd name="T10" fmla="*/ 120 w 146"/>
                <a:gd name="T11" fmla="*/ 42 h 196"/>
                <a:gd name="T12" fmla="*/ 118 w 146"/>
                <a:gd name="T13" fmla="*/ 40 h 196"/>
                <a:gd name="T14" fmla="*/ 110 w 146"/>
                <a:gd name="T15" fmla="*/ 21 h 196"/>
                <a:gd name="T16" fmla="*/ 92 w 146"/>
                <a:gd name="T17" fmla="*/ 13 h 196"/>
                <a:gd name="T18" fmla="*/ 70 w 146"/>
                <a:gd name="T19" fmla="*/ 0 h 196"/>
                <a:gd name="T20" fmla="*/ 47 w 146"/>
                <a:gd name="T21" fmla="*/ 13 h 196"/>
                <a:gd name="T22" fmla="*/ 19 w 146"/>
                <a:gd name="T23" fmla="*/ 19 h 196"/>
                <a:gd name="T24" fmla="*/ 12 w 146"/>
                <a:gd name="T25" fmla="*/ 46 h 196"/>
                <a:gd name="T26" fmla="*/ 12 w 146"/>
                <a:gd name="T27" fmla="*/ 47 h 196"/>
                <a:gd name="T28" fmla="*/ 0 w 146"/>
                <a:gd name="T29" fmla="*/ 69 h 196"/>
                <a:gd name="T30" fmla="*/ 10 w 146"/>
                <a:gd name="T31" fmla="*/ 89 h 196"/>
                <a:gd name="T32" fmla="*/ 11 w 146"/>
                <a:gd name="T33" fmla="*/ 94 h 196"/>
                <a:gd name="T34" fmla="*/ 19 w 146"/>
                <a:gd name="T35" fmla="*/ 117 h 196"/>
                <a:gd name="T36" fmla="*/ 25 w 146"/>
                <a:gd name="T37" fmla="*/ 121 h 196"/>
                <a:gd name="T38" fmla="*/ 6 w 146"/>
                <a:gd name="T39" fmla="*/ 167 h 196"/>
                <a:gd name="T40" fmla="*/ 32 w 146"/>
                <a:gd name="T41" fmla="*/ 162 h 196"/>
                <a:gd name="T42" fmla="*/ 44 w 146"/>
                <a:gd name="T43" fmla="*/ 182 h 196"/>
                <a:gd name="T44" fmla="*/ 62 w 146"/>
                <a:gd name="T45" fmla="*/ 136 h 196"/>
                <a:gd name="T46" fmla="*/ 68 w 146"/>
                <a:gd name="T47" fmla="*/ 137 h 196"/>
                <a:gd name="T48" fmla="*/ 78 w 146"/>
                <a:gd name="T49" fmla="*/ 135 h 196"/>
                <a:gd name="T50" fmla="*/ 111 w 146"/>
                <a:gd name="T51" fmla="*/ 196 h 196"/>
                <a:gd name="T52" fmla="*/ 122 w 146"/>
                <a:gd name="T53" fmla="*/ 172 h 196"/>
                <a:gd name="T54" fmla="*/ 146 w 146"/>
                <a:gd name="T55" fmla="*/ 177 h 196"/>
                <a:gd name="T56" fmla="*/ 114 w 146"/>
                <a:gd name="T57" fmla="*/ 118 h 196"/>
                <a:gd name="T58" fmla="*/ 67 w 146"/>
                <a:gd name="T59" fmla="*/ 118 h 196"/>
                <a:gd name="T60" fmla="*/ 18 w 146"/>
                <a:gd name="T61" fmla="*/ 70 h 196"/>
                <a:gd name="T62" fmla="*/ 67 w 146"/>
                <a:gd name="T63" fmla="*/ 21 h 196"/>
                <a:gd name="T64" fmla="*/ 116 w 146"/>
                <a:gd name="T65" fmla="*/ 70 h 196"/>
                <a:gd name="T66" fmla="*/ 67 w 146"/>
                <a:gd name="T67" fmla="*/ 1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96">
                  <a:moveTo>
                    <a:pt x="114" y="118"/>
                  </a:moveTo>
                  <a:cubicBezTo>
                    <a:pt x="114" y="117"/>
                    <a:pt x="115" y="117"/>
                    <a:pt x="115" y="117"/>
                  </a:cubicBezTo>
                  <a:cubicBezTo>
                    <a:pt x="121" y="111"/>
                    <a:pt x="123" y="102"/>
                    <a:pt x="122" y="94"/>
                  </a:cubicBezTo>
                  <a:cubicBezTo>
                    <a:pt x="123" y="91"/>
                    <a:pt x="125" y="88"/>
                    <a:pt x="125" y="84"/>
                  </a:cubicBezTo>
                  <a:cubicBezTo>
                    <a:pt x="130" y="79"/>
                    <a:pt x="133" y="73"/>
                    <a:pt x="133" y="65"/>
                  </a:cubicBezTo>
                  <a:cubicBezTo>
                    <a:pt x="133" y="55"/>
                    <a:pt x="128" y="47"/>
                    <a:pt x="120" y="42"/>
                  </a:cubicBezTo>
                  <a:cubicBezTo>
                    <a:pt x="119" y="41"/>
                    <a:pt x="119" y="40"/>
                    <a:pt x="118" y="40"/>
                  </a:cubicBezTo>
                  <a:cubicBezTo>
                    <a:pt x="118" y="33"/>
                    <a:pt x="115" y="26"/>
                    <a:pt x="110" y="21"/>
                  </a:cubicBezTo>
                  <a:cubicBezTo>
                    <a:pt x="105" y="16"/>
                    <a:pt x="99" y="13"/>
                    <a:pt x="92" y="13"/>
                  </a:cubicBezTo>
                  <a:cubicBezTo>
                    <a:pt x="88" y="5"/>
                    <a:pt x="79" y="0"/>
                    <a:pt x="70" y="0"/>
                  </a:cubicBezTo>
                  <a:cubicBezTo>
                    <a:pt x="60" y="0"/>
                    <a:pt x="51" y="5"/>
                    <a:pt x="47" y="13"/>
                  </a:cubicBezTo>
                  <a:cubicBezTo>
                    <a:pt x="37" y="10"/>
                    <a:pt x="26" y="12"/>
                    <a:pt x="19" y="19"/>
                  </a:cubicBezTo>
                  <a:cubicBezTo>
                    <a:pt x="12" y="26"/>
                    <a:pt x="10" y="37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5" y="52"/>
                    <a:pt x="0" y="60"/>
                    <a:pt x="0" y="69"/>
                  </a:cubicBezTo>
                  <a:cubicBezTo>
                    <a:pt x="0" y="77"/>
                    <a:pt x="4" y="84"/>
                    <a:pt x="10" y="89"/>
                  </a:cubicBezTo>
                  <a:cubicBezTo>
                    <a:pt x="10" y="91"/>
                    <a:pt x="11" y="92"/>
                    <a:pt x="11" y="94"/>
                  </a:cubicBezTo>
                  <a:cubicBezTo>
                    <a:pt x="10" y="102"/>
                    <a:pt x="13" y="111"/>
                    <a:pt x="19" y="117"/>
                  </a:cubicBezTo>
                  <a:cubicBezTo>
                    <a:pt x="21" y="119"/>
                    <a:pt x="23" y="120"/>
                    <a:pt x="25" y="121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4" y="136"/>
                    <a:pt x="66" y="137"/>
                    <a:pt x="68" y="137"/>
                  </a:cubicBezTo>
                  <a:cubicBezTo>
                    <a:pt x="72" y="137"/>
                    <a:pt x="75" y="136"/>
                    <a:pt x="78" y="13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46" y="177"/>
                    <a:pt x="146" y="177"/>
                    <a:pt x="146" y="177"/>
                  </a:cubicBezTo>
                  <a:lnTo>
                    <a:pt x="114" y="118"/>
                  </a:lnTo>
                  <a:close/>
                  <a:moveTo>
                    <a:pt x="67" y="118"/>
                  </a:moveTo>
                  <a:cubicBezTo>
                    <a:pt x="40" y="118"/>
                    <a:pt x="18" y="97"/>
                    <a:pt x="18" y="70"/>
                  </a:cubicBezTo>
                  <a:cubicBezTo>
                    <a:pt x="18" y="43"/>
                    <a:pt x="40" y="21"/>
                    <a:pt x="67" y="21"/>
                  </a:cubicBezTo>
                  <a:cubicBezTo>
                    <a:pt x="94" y="21"/>
                    <a:pt x="116" y="43"/>
                    <a:pt x="116" y="70"/>
                  </a:cubicBezTo>
                  <a:cubicBezTo>
                    <a:pt x="116" y="97"/>
                    <a:pt x="94" y="118"/>
                    <a:pt x="67" y="118"/>
                  </a:cubicBezTo>
                  <a:close/>
                </a:path>
              </a:pathLst>
            </a:custGeom>
            <a:solidFill>
              <a:srgbClr val="FFD7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8330388" y="692004"/>
            <a:ext cx="772611" cy="772611"/>
            <a:chOff x="5043669" y="2167744"/>
            <a:chExt cx="772611" cy="772611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5043669" y="2167744"/>
              <a:ext cx="772611" cy="7726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Freeform 145"/>
            <p:cNvSpPr>
              <a:spLocks noChangeAspect="1"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5257123" y="2311084"/>
              <a:ext cx="358574" cy="482255"/>
            </a:xfrm>
            <a:custGeom>
              <a:avLst/>
              <a:gdLst>
                <a:gd name="T0" fmla="*/ 114 w 146"/>
                <a:gd name="T1" fmla="*/ 118 h 196"/>
                <a:gd name="T2" fmla="*/ 115 w 146"/>
                <a:gd name="T3" fmla="*/ 117 h 196"/>
                <a:gd name="T4" fmla="*/ 122 w 146"/>
                <a:gd name="T5" fmla="*/ 94 h 196"/>
                <a:gd name="T6" fmla="*/ 125 w 146"/>
                <a:gd name="T7" fmla="*/ 84 h 196"/>
                <a:gd name="T8" fmla="*/ 133 w 146"/>
                <a:gd name="T9" fmla="*/ 65 h 196"/>
                <a:gd name="T10" fmla="*/ 120 w 146"/>
                <a:gd name="T11" fmla="*/ 42 h 196"/>
                <a:gd name="T12" fmla="*/ 118 w 146"/>
                <a:gd name="T13" fmla="*/ 40 h 196"/>
                <a:gd name="T14" fmla="*/ 110 w 146"/>
                <a:gd name="T15" fmla="*/ 21 h 196"/>
                <a:gd name="T16" fmla="*/ 92 w 146"/>
                <a:gd name="T17" fmla="*/ 13 h 196"/>
                <a:gd name="T18" fmla="*/ 70 w 146"/>
                <a:gd name="T19" fmla="*/ 0 h 196"/>
                <a:gd name="T20" fmla="*/ 47 w 146"/>
                <a:gd name="T21" fmla="*/ 13 h 196"/>
                <a:gd name="T22" fmla="*/ 19 w 146"/>
                <a:gd name="T23" fmla="*/ 19 h 196"/>
                <a:gd name="T24" fmla="*/ 12 w 146"/>
                <a:gd name="T25" fmla="*/ 46 h 196"/>
                <a:gd name="T26" fmla="*/ 12 w 146"/>
                <a:gd name="T27" fmla="*/ 47 h 196"/>
                <a:gd name="T28" fmla="*/ 0 w 146"/>
                <a:gd name="T29" fmla="*/ 69 h 196"/>
                <a:gd name="T30" fmla="*/ 10 w 146"/>
                <a:gd name="T31" fmla="*/ 89 h 196"/>
                <a:gd name="T32" fmla="*/ 11 w 146"/>
                <a:gd name="T33" fmla="*/ 94 h 196"/>
                <a:gd name="T34" fmla="*/ 19 w 146"/>
                <a:gd name="T35" fmla="*/ 117 h 196"/>
                <a:gd name="T36" fmla="*/ 25 w 146"/>
                <a:gd name="T37" fmla="*/ 121 h 196"/>
                <a:gd name="T38" fmla="*/ 6 w 146"/>
                <a:gd name="T39" fmla="*/ 167 h 196"/>
                <a:gd name="T40" fmla="*/ 32 w 146"/>
                <a:gd name="T41" fmla="*/ 162 h 196"/>
                <a:gd name="T42" fmla="*/ 44 w 146"/>
                <a:gd name="T43" fmla="*/ 182 h 196"/>
                <a:gd name="T44" fmla="*/ 62 w 146"/>
                <a:gd name="T45" fmla="*/ 136 h 196"/>
                <a:gd name="T46" fmla="*/ 68 w 146"/>
                <a:gd name="T47" fmla="*/ 137 h 196"/>
                <a:gd name="T48" fmla="*/ 78 w 146"/>
                <a:gd name="T49" fmla="*/ 135 h 196"/>
                <a:gd name="T50" fmla="*/ 111 w 146"/>
                <a:gd name="T51" fmla="*/ 196 h 196"/>
                <a:gd name="T52" fmla="*/ 122 w 146"/>
                <a:gd name="T53" fmla="*/ 172 h 196"/>
                <a:gd name="T54" fmla="*/ 146 w 146"/>
                <a:gd name="T55" fmla="*/ 177 h 196"/>
                <a:gd name="T56" fmla="*/ 114 w 146"/>
                <a:gd name="T57" fmla="*/ 118 h 196"/>
                <a:gd name="T58" fmla="*/ 67 w 146"/>
                <a:gd name="T59" fmla="*/ 118 h 196"/>
                <a:gd name="T60" fmla="*/ 18 w 146"/>
                <a:gd name="T61" fmla="*/ 70 h 196"/>
                <a:gd name="T62" fmla="*/ 67 w 146"/>
                <a:gd name="T63" fmla="*/ 21 h 196"/>
                <a:gd name="T64" fmla="*/ 116 w 146"/>
                <a:gd name="T65" fmla="*/ 70 h 196"/>
                <a:gd name="T66" fmla="*/ 67 w 146"/>
                <a:gd name="T67" fmla="*/ 1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96">
                  <a:moveTo>
                    <a:pt x="114" y="118"/>
                  </a:moveTo>
                  <a:cubicBezTo>
                    <a:pt x="114" y="117"/>
                    <a:pt x="115" y="117"/>
                    <a:pt x="115" y="117"/>
                  </a:cubicBezTo>
                  <a:cubicBezTo>
                    <a:pt x="121" y="111"/>
                    <a:pt x="123" y="102"/>
                    <a:pt x="122" y="94"/>
                  </a:cubicBezTo>
                  <a:cubicBezTo>
                    <a:pt x="123" y="91"/>
                    <a:pt x="125" y="88"/>
                    <a:pt x="125" y="84"/>
                  </a:cubicBezTo>
                  <a:cubicBezTo>
                    <a:pt x="130" y="79"/>
                    <a:pt x="133" y="73"/>
                    <a:pt x="133" y="65"/>
                  </a:cubicBezTo>
                  <a:cubicBezTo>
                    <a:pt x="133" y="55"/>
                    <a:pt x="128" y="47"/>
                    <a:pt x="120" y="42"/>
                  </a:cubicBezTo>
                  <a:cubicBezTo>
                    <a:pt x="119" y="41"/>
                    <a:pt x="119" y="40"/>
                    <a:pt x="118" y="40"/>
                  </a:cubicBezTo>
                  <a:cubicBezTo>
                    <a:pt x="118" y="33"/>
                    <a:pt x="115" y="26"/>
                    <a:pt x="110" y="21"/>
                  </a:cubicBezTo>
                  <a:cubicBezTo>
                    <a:pt x="105" y="16"/>
                    <a:pt x="99" y="13"/>
                    <a:pt x="92" y="13"/>
                  </a:cubicBezTo>
                  <a:cubicBezTo>
                    <a:pt x="88" y="5"/>
                    <a:pt x="79" y="0"/>
                    <a:pt x="70" y="0"/>
                  </a:cubicBezTo>
                  <a:cubicBezTo>
                    <a:pt x="60" y="0"/>
                    <a:pt x="51" y="5"/>
                    <a:pt x="47" y="13"/>
                  </a:cubicBezTo>
                  <a:cubicBezTo>
                    <a:pt x="37" y="10"/>
                    <a:pt x="26" y="12"/>
                    <a:pt x="19" y="19"/>
                  </a:cubicBezTo>
                  <a:cubicBezTo>
                    <a:pt x="12" y="26"/>
                    <a:pt x="10" y="37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5" y="52"/>
                    <a:pt x="0" y="60"/>
                    <a:pt x="0" y="69"/>
                  </a:cubicBezTo>
                  <a:cubicBezTo>
                    <a:pt x="0" y="77"/>
                    <a:pt x="4" y="84"/>
                    <a:pt x="10" y="89"/>
                  </a:cubicBezTo>
                  <a:cubicBezTo>
                    <a:pt x="10" y="91"/>
                    <a:pt x="11" y="92"/>
                    <a:pt x="11" y="94"/>
                  </a:cubicBezTo>
                  <a:cubicBezTo>
                    <a:pt x="10" y="102"/>
                    <a:pt x="13" y="111"/>
                    <a:pt x="19" y="117"/>
                  </a:cubicBezTo>
                  <a:cubicBezTo>
                    <a:pt x="21" y="119"/>
                    <a:pt x="23" y="120"/>
                    <a:pt x="25" y="121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4" y="136"/>
                    <a:pt x="66" y="137"/>
                    <a:pt x="68" y="137"/>
                  </a:cubicBezTo>
                  <a:cubicBezTo>
                    <a:pt x="72" y="137"/>
                    <a:pt x="75" y="136"/>
                    <a:pt x="78" y="13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46" y="177"/>
                    <a:pt x="146" y="177"/>
                    <a:pt x="146" y="177"/>
                  </a:cubicBezTo>
                  <a:lnTo>
                    <a:pt x="114" y="118"/>
                  </a:lnTo>
                  <a:close/>
                  <a:moveTo>
                    <a:pt x="67" y="118"/>
                  </a:moveTo>
                  <a:cubicBezTo>
                    <a:pt x="40" y="118"/>
                    <a:pt x="18" y="97"/>
                    <a:pt x="18" y="70"/>
                  </a:cubicBezTo>
                  <a:cubicBezTo>
                    <a:pt x="18" y="43"/>
                    <a:pt x="40" y="21"/>
                    <a:pt x="67" y="21"/>
                  </a:cubicBezTo>
                  <a:cubicBezTo>
                    <a:pt x="94" y="21"/>
                    <a:pt x="116" y="43"/>
                    <a:pt x="116" y="70"/>
                  </a:cubicBezTo>
                  <a:cubicBezTo>
                    <a:pt x="116" y="97"/>
                    <a:pt x="94" y="118"/>
                    <a:pt x="67" y="118"/>
                  </a:cubicBezTo>
                  <a:close/>
                </a:path>
              </a:pathLst>
            </a:custGeom>
            <a:solidFill>
              <a:srgbClr val="FFD7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0" name="Picture 8" descr="C:\Users\金秋瑾\Desktop\大活动\师徒结对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258" y="1623047"/>
            <a:ext cx="5143536" cy="4500594"/>
          </a:xfrm>
          <a:prstGeom prst="rect">
            <a:avLst/>
          </a:prstGeom>
          <a:noFill/>
        </p:spPr>
      </p:pic>
      <p:pic>
        <p:nvPicPr>
          <p:cNvPr id="12" name="Picture 6" descr="C:\Users\金秋瑾\Desktop\大活动\师徒结对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05930" y="1623060"/>
            <a:ext cx="3538220" cy="2197735"/>
          </a:xfrm>
          <a:prstGeom prst="rect">
            <a:avLst/>
          </a:prstGeom>
          <a:noFill/>
        </p:spPr>
      </p:pic>
      <p:pic>
        <p:nvPicPr>
          <p:cNvPr id="13" name="Picture 5" descr="C:\Users\金秋瑾\Desktop\大活动\师徒结对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05930" y="3820795"/>
            <a:ext cx="3538220" cy="23025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淘宝店chenying0907出品 55"/>
          <p:cNvSpPr txBox="1"/>
          <p:nvPr>
            <p:custDataLst>
              <p:tags r:id="rId1"/>
            </p:custDataLst>
          </p:nvPr>
        </p:nvSpPr>
        <p:spPr>
          <a:xfrm>
            <a:off x="2996462" y="2524384"/>
            <a:ext cx="5392420" cy="1323377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sz="4000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4" name="矩形 3"/>
          <p:cNvSpPr/>
          <p:nvPr/>
        </p:nvSpPr>
        <p:spPr>
          <a:xfrm>
            <a:off x="4242768" y="3244334"/>
            <a:ext cx="370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3771" y="2481942"/>
            <a:ext cx="9685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latin typeface="华文行楷" pitchFamily="2" charset="-122"/>
                <a:ea typeface="华文行楷" pitchFamily="2" charset="-122"/>
              </a:rPr>
              <a:t>  “家访”搭建沟通桥梁</a:t>
            </a:r>
            <a:endParaRPr lang="zh-CN" altLang="en-US" sz="6600" dirty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1708" y="4460996"/>
            <a:ext cx="168446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/>
          <p:cNvGrpSpPr/>
          <p:nvPr>
            <p:custDataLst>
              <p:tags r:id="rId1"/>
            </p:custDataLst>
          </p:nvPr>
        </p:nvGrpSpPr>
        <p:grpSpPr>
          <a:xfrm>
            <a:off x="4572001" y="4404049"/>
            <a:ext cx="2892490" cy="1884784"/>
            <a:chOff x="3880404" y="2686429"/>
            <a:chExt cx="4667267" cy="4171571"/>
          </a:xfrm>
        </p:grpSpPr>
        <p:sp>
          <p:nvSpPr>
            <p:cNvPr id="110" name="Freeform 5"/>
            <p:cNvSpPr/>
            <p:nvPr>
              <p:custDataLst>
                <p:tags r:id="rId19"/>
              </p:custDataLst>
            </p:nvPr>
          </p:nvSpPr>
          <p:spPr bwMode="auto">
            <a:xfrm>
              <a:off x="5403347" y="2686429"/>
              <a:ext cx="648270" cy="4158915"/>
            </a:xfrm>
            <a:custGeom>
              <a:avLst/>
              <a:gdLst>
                <a:gd name="T0" fmla="*/ 382 w 390"/>
                <a:gd name="T1" fmla="*/ 231 h 2501"/>
                <a:gd name="T2" fmla="*/ 209 w 390"/>
                <a:gd name="T3" fmla="*/ 11 h 2501"/>
                <a:gd name="T4" fmla="*/ 181 w 390"/>
                <a:gd name="T5" fmla="*/ 11 h 2501"/>
                <a:gd name="T6" fmla="*/ 8 w 390"/>
                <a:gd name="T7" fmla="*/ 231 h 2501"/>
                <a:gd name="T8" fmla="*/ 16 w 390"/>
                <a:gd name="T9" fmla="*/ 249 h 2501"/>
                <a:gd name="T10" fmla="*/ 71 w 390"/>
                <a:gd name="T11" fmla="*/ 249 h 2501"/>
                <a:gd name="T12" fmla="*/ 71 w 390"/>
                <a:gd name="T13" fmla="*/ 2501 h 2501"/>
                <a:gd name="T14" fmla="*/ 320 w 390"/>
                <a:gd name="T15" fmla="*/ 2501 h 2501"/>
                <a:gd name="T16" fmla="*/ 320 w 390"/>
                <a:gd name="T17" fmla="*/ 249 h 2501"/>
                <a:gd name="T18" fmla="*/ 374 w 390"/>
                <a:gd name="T19" fmla="*/ 249 h 2501"/>
                <a:gd name="T20" fmla="*/ 382 w 390"/>
                <a:gd name="T21" fmla="*/ 231 h 2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0" h="2501">
                  <a:moveTo>
                    <a:pt x="382" y="231"/>
                  </a:moveTo>
                  <a:cubicBezTo>
                    <a:pt x="209" y="11"/>
                    <a:pt x="209" y="11"/>
                    <a:pt x="209" y="11"/>
                  </a:cubicBezTo>
                  <a:cubicBezTo>
                    <a:pt x="202" y="0"/>
                    <a:pt x="189" y="0"/>
                    <a:pt x="181" y="11"/>
                  </a:cubicBezTo>
                  <a:cubicBezTo>
                    <a:pt x="8" y="231"/>
                    <a:pt x="8" y="231"/>
                    <a:pt x="8" y="231"/>
                  </a:cubicBezTo>
                  <a:cubicBezTo>
                    <a:pt x="0" y="241"/>
                    <a:pt x="4" y="249"/>
                    <a:pt x="16" y="249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71" y="2501"/>
                    <a:pt x="71" y="2501"/>
                    <a:pt x="71" y="2501"/>
                  </a:cubicBezTo>
                  <a:cubicBezTo>
                    <a:pt x="320" y="2501"/>
                    <a:pt x="320" y="2501"/>
                    <a:pt x="320" y="2501"/>
                  </a:cubicBezTo>
                  <a:cubicBezTo>
                    <a:pt x="320" y="249"/>
                    <a:pt x="320" y="249"/>
                    <a:pt x="320" y="249"/>
                  </a:cubicBezTo>
                  <a:cubicBezTo>
                    <a:pt x="374" y="249"/>
                    <a:pt x="374" y="249"/>
                    <a:pt x="374" y="249"/>
                  </a:cubicBezTo>
                  <a:cubicBezTo>
                    <a:pt x="386" y="249"/>
                    <a:pt x="390" y="241"/>
                    <a:pt x="382" y="231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1" name="Freeform 6"/>
            <p:cNvSpPr/>
            <p:nvPr>
              <p:custDataLst>
                <p:tags r:id="rId20"/>
              </p:custDataLst>
            </p:nvPr>
          </p:nvSpPr>
          <p:spPr bwMode="auto">
            <a:xfrm>
              <a:off x="5714123" y="2957127"/>
              <a:ext cx="26718" cy="123045"/>
            </a:xfrm>
            <a:custGeom>
              <a:avLst/>
              <a:gdLst>
                <a:gd name="T0" fmla="*/ 0 w 16"/>
                <a:gd name="T1" fmla="*/ 8 h 74"/>
                <a:gd name="T2" fmla="*/ 0 w 16"/>
                <a:gd name="T3" fmla="*/ 66 h 74"/>
                <a:gd name="T4" fmla="*/ 8 w 16"/>
                <a:gd name="T5" fmla="*/ 74 h 74"/>
                <a:gd name="T6" fmla="*/ 16 w 16"/>
                <a:gd name="T7" fmla="*/ 66 h 74"/>
                <a:gd name="T8" fmla="*/ 16 w 16"/>
                <a:gd name="T9" fmla="*/ 8 h 74"/>
                <a:gd name="T10" fmla="*/ 8 w 16"/>
                <a:gd name="T11" fmla="*/ 0 h 74"/>
                <a:gd name="T12" fmla="*/ 0 w 16"/>
                <a:gd name="T13" fmla="*/ 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4">
                  <a:moveTo>
                    <a:pt x="0" y="8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4"/>
                    <a:pt x="8" y="74"/>
                  </a:cubicBezTo>
                  <a:cubicBezTo>
                    <a:pt x="13" y="74"/>
                    <a:pt x="16" y="70"/>
                    <a:pt x="16" y="6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2" name="Freeform 7"/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5714123" y="3355090"/>
              <a:ext cx="26718" cy="3104245"/>
            </a:xfrm>
            <a:custGeom>
              <a:avLst/>
              <a:gdLst>
                <a:gd name="T0" fmla="*/ 0 w 16"/>
                <a:gd name="T1" fmla="*/ 1750 h 1867"/>
                <a:gd name="T2" fmla="*/ 0 w 16"/>
                <a:gd name="T3" fmla="*/ 1859 h 1867"/>
                <a:gd name="T4" fmla="*/ 8 w 16"/>
                <a:gd name="T5" fmla="*/ 1867 h 1867"/>
                <a:gd name="T6" fmla="*/ 16 w 16"/>
                <a:gd name="T7" fmla="*/ 1859 h 1867"/>
                <a:gd name="T8" fmla="*/ 16 w 16"/>
                <a:gd name="T9" fmla="*/ 1750 h 1867"/>
                <a:gd name="T10" fmla="*/ 8 w 16"/>
                <a:gd name="T11" fmla="*/ 1742 h 1867"/>
                <a:gd name="T12" fmla="*/ 0 w 16"/>
                <a:gd name="T13" fmla="*/ 1750 h 1867"/>
                <a:gd name="T14" fmla="*/ 0 w 16"/>
                <a:gd name="T15" fmla="*/ 1460 h 1867"/>
                <a:gd name="T16" fmla="*/ 0 w 16"/>
                <a:gd name="T17" fmla="*/ 1569 h 1867"/>
                <a:gd name="T18" fmla="*/ 8 w 16"/>
                <a:gd name="T19" fmla="*/ 1577 h 1867"/>
                <a:gd name="T20" fmla="*/ 16 w 16"/>
                <a:gd name="T21" fmla="*/ 1569 h 1867"/>
                <a:gd name="T22" fmla="*/ 16 w 16"/>
                <a:gd name="T23" fmla="*/ 1460 h 1867"/>
                <a:gd name="T24" fmla="*/ 8 w 16"/>
                <a:gd name="T25" fmla="*/ 1452 h 1867"/>
                <a:gd name="T26" fmla="*/ 0 w 16"/>
                <a:gd name="T27" fmla="*/ 1460 h 1867"/>
                <a:gd name="T28" fmla="*/ 0 w 16"/>
                <a:gd name="T29" fmla="*/ 1170 h 1867"/>
                <a:gd name="T30" fmla="*/ 0 w 16"/>
                <a:gd name="T31" fmla="*/ 1279 h 1867"/>
                <a:gd name="T32" fmla="*/ 8 w 16"/>
                <a:gd name="T33" fmla="*/ 1287 h 1867"/>
                <a:gd name="T34" fmla="*/ 16 w 16"/>
                <a:gd name="T35" fmla="*/ 1279 h 1867"/>
                <a:gd name="T36" fmla="*/ 16 w 16"/>
                <a:gd name="T37" fmla="*/ 1170 h 1867"/>
                <a:gd name="T38" fmla="*/ 8 w 16"/>
                <a:gd name="T39" fmla="*/ 1162 h 1867"/>
                <a:gd name="T40" fmla="*/ 0 w 16"/>
                <a:gd name="T41" fmla="*/ 1170 h 1867"/>
                <a:gd name="T42" fmla="*/ 0 w 16"/>
                <a:gd name="T43" fmla="*/ 879 h 1867"/>
                <a:gd name="T44" fmla="*/ 0 w 16"/>
                <a:gd name="T45" fmla="*/ 988 h 1867"/>
                <a:gd name="T46" fmla="*/ 8 w 16"/>
                <a:gd name="T47" fmla="*/ 996 h 1867"/>
                <a:gd name="T48" fmla="*/ 16 w 16"/>
                <a:gd name="T49" fmla="*/ 988 h 1867"/>
                <a:gd name="T50" fmla="*/ 16 w 16"/>
                <a:gd name="T51" fmla="*/ 879 h 1867"/>
                <a:gd name="T52" fmla="*/ 8 w 16"/>
                <a:gd name="T53" fmla="*/ 871 h 1867"/>
                <a:gd name="T54" fmla="*/ 0 w 16"/>
                <a:gd name="T55" fmla="*/ 879 h 1867"/>
                <a:gd name="T56" fmla="*/ 0 w 16"/>
                <a:gd name="T57" fmla="*/ 589 h 1867"/>
                <a:gd name="T58" fmla="*/ 0 w 16"/>
                <a:gd name="T59" fmla="*/ 698 h 1867"/>
                <a:gd name="T60" fmla="*/ 8 w 16"/>
                <a:gd name="T61" fmla="*/ 706 h 1867"/>
                <a:gd name="T62" fmla="*/ 16 w 16"/>
                <a:gd name="T63" fmla="*/ 698 h 1867"/>
                <a:gd name="T64" fmla="*/ 16 w 16"/>
                <a:gd name="T65" fmla="*/ 589 h 1867"/>
                <a:gd name="T66" fmla="*/ 8 w 16"/>
                <a:gd name="T67" fmla="*/ 581 h 1867"/>
                <a:gd name="T68" fmla="*/ 0 w 16"/>
                <a:gd name="T69" fmla="*/ 589 h 1867"/>
                <a:gd name="T70" fmla="*/ 0 w 16"/>
                <a:gd name="T71" fmla="*/ 299 h 1867"/>
                <a:gd name="T72" fmla="*/ 0 w 16"/>
                <a:gd name="T73" fmla="*/ 408 h 1867"/>
                <a:gd name="T74" fmla="*/ 8 w 16"/>
                <a:gd name="T75" fmla="*/ 416 h 1867"/>
                <a:gd name="T76" fmla="*/ 16 w 16"/>
                <a:gd name="T77" fmla="*/ 408 h 1867"/>
                <a:gd name="T78" fmla="*/ 16 w 16"/>
                <a:gd name="T79" fmla="*/ 299 h 1867"/>
                <a:gd name="T80" fmla="*/ 8 w 16"/>
                <a:gd name="T81" fmla="*/ 291 h 1867"/>
                <a:gd name="T82" fmla="*/ 0 w 16"/>
                <a:gd name="T83" fmla="*/ 299 h 1867"/>
                <a:gd name="T84" fmla="*/ 0 w 16"/>
                <a:gd name="T85" fmla="*/ 8 h 1867"/>
                <a:gd name="T86" fmla="*/ 0 w 16"/>
                <a:gd name="T87" fmla="*/ 117 h 1867"/>
                <a:gd name="T88" fmla="*/ 8 w 16"/>
                <a:gd name="T89" fmla="*/ 125 h 1867"/>
                <a:gd name="T90" fmla="*/ 16 w 16"/>
                <a:gd name="T91" fmla="*/ 117 h 1867"/>
                <a:gd name="T92" fmla="*/ 16 w 16"/>
                <a:gd name="T93" fmla="*/ 8 h 1867"/>
                <a:gd name="T94" fmla="*/ 8 w 16"/>
                <a:gd name="T95" fmla="*/ 0 h 1867"/>
                <a:gd name="T96" fmla="*/ 0 w 16"/>
                <a:gd name="T97" fmla="*/ 8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" h="1867">
                  <a:moveTo>
                    <a:pt x="0" y="1750"/>
                  </a:moveTo>
                  <a:cubicBezTo>
                    <a:pt x="0" y="1859"/>
                    <a:pt x="0" y="1859"/>
                    <a:pt x="0" y="1859"/>
                  </a:cubicBezTo>
                  <a:cubicBezTo>
                    <a:pt x="0" y="1864"/>
                    <a:pt x="4" y="1867"/>
                    <a:pt x="8" y="1867"/>
                  </a:cubicBezTo>
                  <a:cubicBezTo>
                    <a:pt x="13" y="1867"/>
                    <a:pt x="16" y="1864"/>
                    <a:pt x="16" y="1859"/>
                  </a:cubicBezTo>
                  <a:cubicBezTo>
                    <a:pt x="16" y="1750"/>
                    <a:pt x="16" y="1750"/>
                    <a:pt x="16" y="1750"/>
                  </a:cubicBezTo>
                  <a:cubicBezTo>
                    <a:pt x="16" y="1746"/>
                    <a:pt x="13" y="1742"/>
                    <a:pt x="8" y="1742"/>
                  </a:cubicBezTo>
                  <a:cubicBezTo>
                    <a:pt x="4" y="1742"/>
                    <a:pt x="0" y="1746"/>
                    <a:pt x="0" y="1750"/>
                  </a:cubicBezTo>
                  <a:moveTo>
                    <a:pt x="0" y="1460"/>
                  </a:moveTo>
                  <a:cubicBezTo>
                    <a:pt x="0" y="1569"/>
                    <a:pt x="0" y="1569"/>
                    <a:pt x="0" y="1569"/>
                  </a:cubicBezTo>
                  <a:cubicBezTo>
                    <a:pt x="0" y="1573"/>
                    <a:pt x="4" y="1577"/>
                    <a:pt x="8" y="1577"/>
                  </a:cubicBezTo>
                  <a:cubicBezTo>
                    <a:pt x="13" y="1577"/>
                    <a:pt x="16" y="1573"/>
                    <a:pt x="16" y="1569"/>
                  </a:cubicBezTo>
                  <a:cubicBezTo>
                    <a:pt x="16" y="1460"/>
                    <a:pt x="16" y="1460"/>
                    <a:pt x="16" y="1460"/>
                  </a:cubicBezTo>
                  <a:cubicBezTo>
                    <a:pt x="16" y="1456"/>
                    <a:pt x="13" y="1452"/>
                    <a:pt x="8" y="1452"/>
                  </a:cubicBezTo>
                  <a:cubicBezTo>
                    <a:pt x="4" y="1452"/>
                    <a:pt x="0" y="1456"/>
                    <a:pt x="0" y="1460"/>
                  </a:cubicBezTo>
                  <a:moveTo>
                    <a:pt x="0" y="1170"/>
                  </a:moveTo>
                  <a:cubicBezTo>
                    <a:pt x="0" y="1279"/>
                    <a:pt x="0" y="1279"/>
                    <a:pt x="0" y="1279"/>
                  </a:cubicBezTo>
                  <a:cubicBezTo>
                    <a:pt x="0" y="1283"/>
                    <a:pt x="4" y="1287"/>
                    <a:pt x="8" y="1287"/>
                  </a:cubicBezTo>
                  <a:cubicBezTo>
                    <a:pt x="13" y="1287"/>
                    <a:pt x="16" y="1283"/>
                    <a:pt x="16" y="1279"/>
                  </a:cubicBezTo>
                  <a:cubicBezTo>
                    <a:pt x="16" y="1170"/>
                    <a:pt x="16" y="1170"/>
                    <a:pt x="16" y="1170"/>
                  </a:cubicBezTo>
                  <a:cubicBezTo>
                    <a:pt x="16" y="1165"/>
                    <a:pt x="13" y="1162"/>
                    <a:pt x="8" y="1162"/>
                  </a:cubicBezTo>
                  <a:cubicBezTo>
                    <a:pt x="4" y="1162"/>
                    <a:pt x="0" y="1165"/>
                    <a:pt x="0" y="1170"/>
                  </a:cubicBezTo>
                  <a:moveTo>
                    <a:pt x="0" y="879"/>
                  </a:moveTo>
                  <a:cubicBezTo>
                    <a:pt x="0" y="988"/>
                    <a:pt x="0" y="988"/>
                    <a:pt x="0" y="988"/>
                  </a:cubicBezTo>
                  <a:cubicBezTo>
                    <a:pt x="0" y="993"/>
                    <a:pt x="4" y="996"/>
                    <a:pt x="8" y="996"/>
                  </a:cubicBezTo>
                  <a:cubicBezTo>
                    <a:pt x="13" y="996"/>
                    <a:pt x="16" y="993"/>
                    <a:pt x="16" y="988"/>
                  </a:cubicBezTo>
                  <a:cubicBezTo>
                    <a:pt x="16" y="879"/>
                    <a:pt x="16" y="879"/>
                    <a:pt x="16" y="879"/>
                  </a:cubicBezTo>
                  <a:cubicBezTo>
                    <a:pt x="16" y="875"/>
                    <a:pt x="13" y="871"/>
                    <a:pt x="8" y="871"/>
                  </a:cubicBezTo>
                  <a:cubicBezTo>
                    <a:pt x="4" y="871"/>
                    <a:pt x="0" y="875"/>
                    <a:pt x="0" y="879"/>
                  </a:cubicBezTo>
                  <a:moveTo>
                    <a:pt x="0" y="589"/>
                  </a:moveTo>
                  <a:cubicBezTo>
                    <a:pt x="0" y="698"/>
                    <a:pt x="0" y="698"/>
                    <a:pt x="0" y="698"/>
                  </a:cubicBezTo>
                  <a:cubicBezTo>
                    <a:pt x="0" y="702"/>
                    <a:pt x="4" y="706"/>
                    <a:pt x="8" y="706"/>
                  </a:cubicBezTo>
                  <a:cubicBezTo>
                    <a:pt x="13" y="706"/>
                    <a:pt x="16" y="702"/>
                    <a:pt x="16" y="698"/>
                  </a:cubicBezTo>
                  <a:cubicBezTo>
                    <a:pt x="16" y="589"/>
                    <a:pt x="16" y="589"/>
                    <a:pt x="16" y="589"/>
                  </a:cubicBezTo>
                  <a:cubicBezTo>
                    <a:pt x="16" y="585"/>
                    <a:pt x="13" y="581"/>
                    <a:pt x="8" y="581"/>
                  </a:cubicBezTo>
                  <a:cubicBezTo>
                    <a:pt x="4" y="581"/>
                    <a:pt x="0" y="585"/>
                    <a:pt x="0" y="589"/>
                  </a:cubicBezTo>
                  <a:moveTo>
                    <a:pt x="0" y="299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2"/>
                    <a:pt x="4" y="416"/>
                    <a:pt x="8" y="416"/>
                  </a:cubicBezTo>
                  <a:cubicBezTo>
                    <a:pt x="13" y="416"/>
                    <a:pt x="16" y="412"/>
                    <a:pt x="16" y="408"/>
                  </a:cubicBezTo>
                  <a:cubicBezTo>
                    <a:pt x="16" y="299"/>
                    <a:pt x="16" y="299"/>
                    <a:pt x="16" y="299"/>
                  </a:cubicBezTo>
                  <a:cubicBezTo>
                    <a:pt x="16" y="294"/>
                    <a:pt x="13" y="291"/>
                    <a:pt x="8" y="291"/>
                  </a:cubicBezTo>
                  <a:cubicBezTo>
                    <a:pt x="4" y="291"/>
                    <a:pt x="0" y="294"/>
                    <a:pt x="0" y="299"/>
                  </a:cubicBezTo>
                  <a:moveTo>
                    <a:pt x="0" y="8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5"/>
                    <a:pt x="8" y="125"/>
                  </a:cubicBezTo>
                  <a:cubicBezTo>
                    <a:pt x="13" y="125"/>
                    <a:pt x="16" y="122"/>
                    <a:pt x="16" y="11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3" name="Freeform 8"/>
            <p:cNvSpPr/>
            <p:nvPr>
              <p:custDataLst>
                <p:tags r:id="rId22"/>
              </p:custDataLst>
            </p:nvPr>
          </p:nvSpPr>
          <p:spPr bwMode="auto">
            <a:xfrm>
              <a:off x="5714123" y="6734955"/>
              <a:ext cx="26718" cy="123045"/>
            </a:xfrm>
            <a:custGeom>
              <a:avLst/>
              <a:gdLst>
                <a:gd name="T0" fmla="*/ 0 w 16"/>
                <a:gd name="T1" fmla="*/ 8 h 74"/>
                <a:gd name="T2" fmla="*/ 0 w 16"/>
                <a:gd name="T3" fmla="*/ 66 h 74"/>
                <a:gd name="T4" fmla="*/ 8 w 16"/>
                <a:gd name="T5" fmla="*/ 74 h 74"/>
                <a:gd name="T6" fmla="*/ 16 w 16"/>
                <a:gd name="T7" fmla="*/ 66 h 74"/>
                <a:gd name="T8" fmla="*/ 16 w 16"/>
                <a:gd name="T9" fmla="*/ 8 h 74"/>
                <a:gd name="T10" fmla="*/ 8 w 16"/>
                <a:gd name="T11" fmla="*/ 0 h 74"/>
                <a:gd name="T12" fmla="*/ 0 w 16"/>
                <a:gd name="T13" fmla="*/ 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4">
                  <a:moveTo>
                    <a:pt x="0" y="8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4"/>
                    <a:pt x="8" y="74"/>
                  </a:cubicBezTo>
                  <a:cubicBezTo>
                    <a:pt x="13" y="74"/>
                    <a:pt x="16" y="70"/>
                    <a:pt x="16" y="6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4" name="Freeform 20"/>
            <p:cNvSpPr/>
            <p:nvPr>
              <p:custDataLst>
                <p:tags r:id="rId23"/>
              </p:custDataLst>
            </p:nvPr>
          </p:nvSpPr>
          <p:spPr bwMode="auto">
            <a:xfrm>
              <a:off x="4804295" y="3466182"/>
              <a:ext cx="539288" cy="538585"/>
            </a:xfrm>
            <a:custGeom>
              <a:avLst/>
              <a:gdLst>
                <a:gd name="T0" fmla="*/ 27 w 324"/>
                <a:gd name="T1" fmla="*/ 308 h 324"/>
                <a:gd name="T2" fmla="*/ 46 w 324"/>
                <a:gd name="T3" fmla="*/ 315 h 324"/>
                <a:gd name="T4" fmla="*/ 315 w 324"/>
                <a:gd name="T5" fmla="*/ 46 h 324"/>
                <a:gd name="T6" fmla="*/ 308 w 324"/>
                <a:gd name="T7" fmla="*/ 27 h 324"/>
                <a:gd name="T8" fmla="*/ 23 w 324"/>
                <a:gd name="T9" fmla="*/ 1 h 324"/>
                <a:gd name="T10" fmla="*/ 1 w 324"/>
                <a:gd name="T11" fmla="*/ 23 h 324"/>
                <a:gd name="T12" fmla="*/ 27 w 324"/>
                <a:gd name="T13" fmla="*/ 30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" h="324">
                  <a:moveTo>
                    <a:pt x="27" y="308"/>
                  </a:moveTo>
                  <a:cubicBezTo>
                    <a:pt x="28" y="321"/>
                    <a:pt x="37" y="324"/>
                    <a:pt x="46" y="315"/>
                  </a:cubicBezTo>
                  <a:cubicBezTo>
                    <a:pt x="315" y="46"/>
                    <a:pt x="315" y="46"/>
                    <a:pt x="315" y="46"/>
                  </a:cubicBezTo>
                  <a:cubicBezTo>
                    <a:pt x="324" y="37"/>
                    <a:pt x="321" y="28"/>
                    <a:pt x="308" y="27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10" y="0"/>
                    <a:pt x="0" y="10"/>
                    <a:pt x="1" y="23"/>
                  </a:cubicBezTo>
                  <a:lnTo>
                    <a:pt x="27" y="30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5" name="Freeform 21"/>
            <p:cNvSpPr/>
            <p:nvPr>
              <p:custDataLst>
                <p:tags r:id="rId24"/>
              </p:custDataLst>
            </p:nvPr>
          </p:nvSpPr>
          <p:spPr bwMode="auto">
            <a:xfrm>
              <a:off x="4911168" y="3566024"/>
              <a:ext cx="2000357" cy="3279321"/>
            </a:xfrm>
            <a:custGeom>
              <a:avLst/>
              <a:gdLst>
                <a:gd name="T0" fmla="*/ 1203 w 1203"/>
                <a:gd name="T1" fmla="*/ 843 h 1972"/>
                <a:gd name="T2" fmla="*/ 506 w 1203"/>
                <a:gd name="T3" fmla="*/ 145 h 1972"/>
                <a:gd name="T4" fmla="*/ 506 w 1203"/>
                <a:gd name="T5" fmla="*/ 145 h 1972"/>
                <a:gd name="T6" fmla="*/ 176 w 1203"/>
                <a:gd name="T7" fmla="*/ 0 h 1972"/>
                <a:gd name="T8" fmla="*/ 0 w 1203"/>
                <a:gd name="T9" fmla="*/ 176 h 1972"/>
                <a:gd name="T10" fmla="*/ 506 w 1203"/>
                <a:gd name="T11" fmla="*/ 394 h 1972"/>
                <a:gd name="T12" fmla="*/ 506 w 1203"/>
                <a:gd name="T13" fmla="*/ 394 h 1972"/>
                <a:gd name="T14" fmla="*/ 955 w 1203"/>
                <a:gd name="T15" fmla="*/ 843 h 1972"/>
                <a:gd name="T16" fmla="*/ 955 w 1203"/>
                <a:gd name="T17" fmla="*/ 1972 h 1972"/>
                <a:gd name="T18" fmla="*/ 1203 w 1203"/>
                <a:gd name="T19" fmla="*/ 1972 h 1972"/>
                <a:gd name="T20" fmla="*/ 1203 w 1203"/>
                <a:gd name="T21" fmla="*/ 843 h 1972"/>
                <a:gd name="T22" fmla="*/ 1203 w 1203"/>
                <a:gd name="T23" fmla="*/ 843 h 1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3" h="1971">
                  <a:moveTo>
                    <a:pt x="1203" y="843"/>
                  </a:moveTo>
                  <a:cubicBezTo>
                    <a:pt x="1203" y="457"/>
                    <a:pt x="891" y="145"/>
                    <a:pt x="506" y="145"/>
                  </a:cubicBezTo>
                  <a:cubicBezTo>
                    <a:pt x="506" y="145"/>
                    <a:pt x="506" y="145"/>
                    <a:pt x="506" y="145"/>
                  </a:cubicBezTo>
                  <a:cubicBezTo>
                    <a:pt x="376" y="145"/>
                    <a:pt x="258" y="89"/>
                    <a:pt x="176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127" y="310"/>
                    <a:pt x="307" y="394"/>
                    <a:pt x="506" y="394"/>
                  </a:cubicBezTo>
                  <a:cubicBezTo>
                    <a:pt x="506" y="394"/>
                    <a:pt x="506" y="394"/>
                    <a:pt x="506" y="394"/>
                  </a:cubicBezTo>
                  <a:cubicBezTo>
                    <a:pt x="754" y="394"/>
                    <a:pt x="955" y="595"/>
                    <a:pt x="955" y="843"/>
                  </a:cubicBezTo>
                  <a:cubicBezTo>
                    <a:pt x="955" y="1972"/>
                    <a:pt x="955" y="1972"/>
                    <a:pt x="955" y="1972"/>
                  </a:cubicBezTo>
                  <a:cubicBezTo>
                    <a:pt x="1203" y="1972"/>
                    <a:pt x="1203" y="1972"/>
                    <a:pt x="1203" y="1972"/>
                  </a:cubicBezTo>
                  <a:cubicBezTo>
                    <a:pt x="1203" y="843"/>
                    <a:pt x="1203" y="843"/>
                    <a:pt x="1203" y="843"/>
                  </a:cubicBezTo>
                  <a:cubicBezTo>
                    <a:pt x="1203" y="843"/>
                    <a:pt x="1203" y="843"/>
                    <a:pt x="1203" y="843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6" name="Freeform 22"/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5057416" y="3695397"/>
              <a:ext cx="1669191" cy="2938311"/>
            </a:xfrm>
            <a:custGeom>
              <a:avLst/>
              <a:gdLst>
                <a:gd name="T0" fmla="*/ 988 w 1004"/>
                <a:gd name="T1" fmla="*/ 1639 h 1767"/>
                <a:gd name="T2" fmla="*/ 988 w 1004"/>
                <a:gd name="T3" fmla="*/ 1759 h 1767"/>
                <a:gd name="T4" fmla="*/ 996 w 1004"/>
                <a:gd name="T5" fmla="*/ 1767 h 1767"/>
                <a:gd name="T6" fmla="*/ 1004 w 1004"/>
                <a:gd name="T7" fmla="*/ 1759 h 1767"/>
                <a:gd name="T8" fmla="*/ 1004 w 1004"/>
                <a:gd name="T9" fmla="*/ 1639 h 1767"/>
                <a:gd name="T10" fmla="*/ 996 w 1004"/>
                <a:gd name="T11" fmla="*/ 1631 h 1767"/>
                <a:gd name="T12" fmla="*/ 988 w 1004"/>
                <a:gd name="T13" fmla="*/ 1639 h 1767"/>
                <a:gd name="T14" fmla="*/ 988 w 1004"/>
                <a:gd name="T15" fmla="*/ 1319 h 1767"/>
                <a:gd name="T16" fmla="*/ 988 w 1004"/>
                <a:gd name="T17" fmla="*/ 1439 h 1767"/>
                <a:gd name="T18" fmla="*/ 996 w 1004"/>
                <a:gd name="T19" fmla="*/ 1447 h 1767"/>
                <a:gd name="T20" fmla="*/ 1004 w 1004"/>
                <a:gd name="T21" fmla="*/ 1439 h 1767"/>
                <a:gd name="T22" fmla="*/ 1004 w 1004"/>
                <a:gd name="T23" fmla="*/ 1319 h 1767"/>
                <a:gd name="T24" fmla="*/ 996 w 1004"/>
                <a:gd name="T25" fmla="*/ 1311 h 1767"/>
                <a:gd name="T26" fmla="*/ 988 w 1004"/>
                <a:gd name="T27" fmla="*/ 1319 h 1767"/>
                <a:gd name="T28" fmla="*/ 988 w 1004"/>
                <a:gd name="T29" fmla="*/ 999 h 1767"/>
                <a:gd name="T30" fmla="*/ 988 w 1004"/>
                <a:gd name="T31" fmla="*/ 1119 h 1767"/>
                <a:gd name="T32" fmla="*/ 996 w 1004"/>
                <a:gd name="T33" fmla="*/ 1127 h 1767"/>
                <a:gd name="T34" fmla="*/ 1004 w 1004"/>
                <a:gd name="T35" fmla="*/ 1119 h 1767"/>
                <a:gd name="T36" fmla="*/ 1004 w 1004"/>
                <a:gd name="T37" fmla="*/ 999 h 1767"/>
                <a:gd name="T38" fmla="*/ 996 w 1004"/>
                <a:gd name="T39" fmla="*/ 991 h 1767"/>
                <a:gd name="T40" fmla="*/ 988 w 1004"/>
                <a:gd name="T41" fmla="*/ 999 h 1767"/>
                <a:gd name="T42" fmla="*/ 981 w 1004"/>
                <a:gd name="T43" fmla="*/ 681 h 1767"/>
                <a:gd name="T44" fmla="*/ 988 w 1004"/>
                <a:gd name="T45" fmla="*/ 768 h 1767"/>
                <a:gd name="T46" fmla="*/ 988 w 1004"/>
                <a:gd name="T47" fmla="*/ 799 h 1767"/>
                <a:gd name="T48" fmla="*/ 996 w 1004"/>
                <a:gd name="T49" fmla="*/ 807 h 1767"/>
                <a:gd name="T50" fmla="*/ 1004 w 1004"/>
                <a:gd name="T51" fmla="*/ 799 h 1767"/>
                <a:gd name="T52" fmla="*/ 1004 w 1004"/>
                <a:gd name="T53" fmla="*/ 768 h 1767"/>
                <a:gd name="T54" fmla="*/ 996 w 1004"/>
                <a:gd name="T55" fmla="*/ 678 h 1767"/>
                <a:gd name="T56" fmla="*/ 987 w 1004"/>
                <a:gd name="T57" fmla="*/ 672 h 1767"/>
                <a:gd name="T58" fmla="*/ 981 w 1004"/>
                <a:gd name="T59" fmla="*/ 681 h 1767"/>
                <a:gd name="T60" fmla="*/ 849 w 1004"/>
                <a:gd name="T61" fmla="*/ 397 h 1767"/>
                <a:gd name="T62" fmla="*/ 915 w 1004"/>
                <a:gd name="T63" fmla="*/ 496 h 1767"/>
                <a:gd name="T64" fmla="*/ 926 w 1004"/>
                <a:gd name="T65" fmla="*/ 499 h 1767"/>
                <a:gd name="T66" fmla="*/ 929 w 1004"/>
                <a:gd name="T67" fmla="*/ 488 h 1767"/>
                <a:gd name="T68" fmla="*/ 861 w 1004"/>
                <a:gd name="T69" fmla="*/ 387 h 1767"/>
                <a:gd name="T70" fmla="*/ 850 w 1004"/>
                <a:gd name="T71" fmla="*/ 386 h 1767"/>
                <a:gd name="T72" fmla="*/ 849 w 1004"/>
                <a:gd name="T73" fmla="*/ 397 h 1767"/>
                <a:gd name="T74" fmla="*/ 587 w 1004"/>
                <a:gd name="T75" fmla="*/ 238 h 1767"/>
                <a:gd name="T76" fmla="*/ 698 w 1004"/>
                <a:gd name="T77" fmla="*/ 273 h 1767"/>
                <a:gd name="T78" fmla="*/ 709 w 1004"/>
                <a:gd name="T79" fmla="*/ 270 h 1767"/>
                <a:gd name="T80" fmla="*/ 705 w 1004"/>
                <a:gd name="T81" fmla="*/ 259 h 1767"/>
                <a:gd name="T82" fmla="*/ 589 w 1004"/>
                <a:gd name="T83" fmla="*/ 223 h 1767"/>
                <a:gd name="T84" fmla="*/ 580 w 1004"/>
                <a:gd name="T85" fmla="*/ 230 h 1767"/>
                <a:gd name="T86" fmla="*/ 587 w 1004"/>
                <a:gd name="T87" fmla="*/ 238 h 1767"/>
                <a:gd name="T88" fmla="*/ 279 w 1004"/>
                <a:gd name="T89" fmla="*/ 181 h 1767"/>
                <a:gd name="T90" fmla="*/ 395 w 1004"/>
                <a:gd name="T91" fmla="*/ 213 h 1767"/>
                <a:gd name="T92" fmla="*/ 405 w 1004"/>
                <a:gd name="T93" fmla="*/ 207 h 1767"/>
                <a:gd name="T94" fmla="*/ 399 w 1004"/>
                <a:gd name="T95" fmla="*/ 197 h 1767"/>
                <a:gd name="T96" fmla="*/ 284 w 1004"/>
                <a:gd name="T97" fmla="*/ 165 h 1767"/>
                <a:gd name="T98" fmla="*/ 274 w 1004"/>
                <a:gd name="T99" fmla="*/ 170 h 1767"/>
                <a:gd name="T100" fmla="*/ 279 w 1004"/>
                <a:gd name="T101" fmla="*/ 181 h 1767"/>
                <a:gd name="T102" fmla="*/ 3 w 1004"/>
                <a:gd name="T103" fmla="*/ 15 h 1767"/>
                <a:gd name="T104" fmla="*/ 99 w 1004"/>
                <a:gd name="T105" fmla="*/ 89 h 1767"/>
                <a:gd name="T106" fmla="*/ 110 w 1004"/>
                <a:gd name="T107" fmla="*/ 87 h 1767"/>
                <a:gd name="T108" fmla="*/ 108 w 1004"/>
                <a:gd name="T109" fmla="*/ 76 h 1767"/>
                <a:gd name="T110" fmla="*/ 14 w 1004"/>
                <a:gd name="T111" fmla="*/ 3 h 1767"/>
                <a:gd name="T112" fmla="*/ 3 w 1004"/>
                <a:gd name="T113" fmla="*/ 4 h 1767"/>
                <a:gd name="T114" fmla="*/ 3 w 1004"/>
                <a:gd name="T115" fmla="*/ 15 h 1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4" h="1767">
                  <a:moveTo>
                    <a:pt x="988" y="1639"/>
                  </a:moveTo>
                  <a:cubicBezTo>
                    <a:pt x="988" y="1759"/>
                    <a:pt x="988" y="1759"/>
                    <a:pt x="988" y="1759"/>
                  </a:cubicBezTo>
                  <a:cubicBezTo>
                    <a:pt x="988" y="1764"/>
                    <a:pt x="992" y="1767"/>
                    <a:pt x="996" y="1767"/>
                  </a:cubicBezTo>
                  <a:cubicBezTo>
                    <a:pt x="1001" y="1767"/>
                    <a:pt x="1004" y="1764"/>
                    <a:pt x="1004" y="1759"/>
                  </a:cubicBezTo>
                  <a:cubicBezTo>
                    <a:pt x="1004" y="1639"/>
                    <a:pt x="1004" y="1639"/>
                    <a:pt x="1004" y="1639"/>
                  </a:cubicBezTo>
                  <a:cubicBezTo>
                    <a:pt x="1004" y="1635"/>
                    <a:pt x="1001" y="1631"/>
                    <a:pt x="996" y="1631"/>
                  </a:cubicBezTo>
                  <a:cubicBezTo>
                    <a:pt x="992" y="1631"/>
                    <a:pt x="988" y="1635"/>
                    <a:pt x="988" y="1639"/>
                  </a:cubicBezTo>
                  <a:moveTo>
                    <a:pt x="988" y="1319"/>
                  </a:moveTo>
                  <a:cubicBezTo>
                    <a:pt x="988" y="1439"/>
                    <a:pt x="988" y="1439"/>
                    <a:pt x="988" y="1439"/>
                  </a:cubicBezTo>
                  <a:cubicBezTo>
                    <a:pt x="988" y="1444"/>
                    <a:pt x="992" y="1447"/>
                    <a:pt x="996" y="1447"/>
                  </a:cubicBezTo>
                  <a:cubicBezTo>
                    <a:pt x="1001" y="1447"/>
                    <a:pt x="1004" y="1444"/>
                    <a:pt x="1004" y="1439"/>
                  </a:cubicBezTo>
                  <a:cubicBezTo>
                    <a:pt x="1004" y="1319"/>
                    <a:pt x="1004" y="1319"/>
                    <a:pt x="1004" y="1319"/>
                  </a:cubicBezTo>
                  <a:cubicBezTo>
                    <a:pt x="1004" y="1315"/>
                    <a:pt x="1001" y="1311"/>
                    <a:pt x="996" y="1311"/>
                  </a:cubicBezTo>
                  <a:cubicBezTo>
                    <a:pt x="992" y="1311"/>
                    <a:pt x="988" y="1315"/>
                    <a:pt x="988" y="1319"/>
                  </a:cubicBezTo>
                  <a:moveTo>
                    <a:pt x="988" y="999"/>
                  </a:moveTo>
                  <a:cubicBezTo>
                    <a:pt x="988" y="1119"/>
                    <a:pt x="988" y="1119"/>
                    <a:pt x="988" y="1119"/>
                  </a:cubicBezTo>
                  <a:cubicBezTo>
                    <a:pt x="988" y="1124"/>
                    <a:pt x="992" y="1127"/>
                    <a:pt x="996" y="1127"/>
                  </a:cubicBezTo>
                  <a:cubicBezTo>
                    <a:pt x="1001" y="1127"/>
                    <a:pt x="1004" y="1124"/>
                    <a:pt x="1004" y="1119"/>
                  </a:cubicBezTo>
                  <a:cubicBezTo>
                    <a:pt x="1004" y="999"/>
                    <a:pt x="1004" y="999"/>
                    <a:pt x="1004" y="999"/>
                  </a:cubicBezTo>
                  <a:cubicBezTo>
                    <a:pt x="1004" y="995"/>
                    <a:pt x="1001" y="991"/>
                    <a:pt x="996" y="991"/>
                  </a:cubicBezTo>
                  <a:cubicBezTo>
                    <a:pt x="992" y="991"/>
                    <a:pt x="988" y="995"/>
                    <a:pt x="988" y="999"/>
                  </a:cubicBezTo>
                  <a:moveTo>
                    <a:pt x="981" y="681"/>
                  </a:moveTo>
                  <a:cubicBezTo>
                    <a:pt x="986" y="710"/>
                    <a:pt x="988" y="739"/>
                    <a:pt x="988" y="768"/>
                  </a:cubicBezTo>
                  <a:cubicBezTo>
                    <a:pt x="988" y="799"/>
                    <a:pt x="988" y="799"/>
                    <a:pt x="988" y="799"/>
                  </a:cubicBezTo>
                  <a:cubicBezTo>
                    <a:pt x="988" y="804"/>
                    <a:pt x="992" y="807"/>
                    <a:pt x="996" y="807"/>
                  </a:cubicBezTo>
                  <a:cubicBezTo>
                    <a:pt x="1001" y="807"/>
                    <a:pt x="1004" y="804"/>
                    <a:pt x="1004" y="799"/>
                  </a:cubicBezTo>
                  <a:cubicBezTo>
                    <a:pt x="1004" y="768"/>
                    <a:pt x="1004" y="768"/>
                    <a:pt x="1004" y="768"/>
                  </a:cubicBezTo>
                  <a:cubicBezTo>
                    <a:pt x="1004" y="738"/>
                    <a:pt x="1002" y="708"/>
                    <a:pt x="996" y="678"/>
                  </a:cubicBezTo>
                  <a:cubicBezTo>
                    <a:pt x="996" y="674"/>
                    <a:pt x="991" y="671"/>
                    <a:pt x="987" y="672"/>
                  </a:cubicBezTo>
                  <a:cubicBezTo>
                    <a:pt x="983" y="672"/>
                    <a:pt x="980" y="677"/>
                    <a:pt x="981" y="681"/>
                  </a:cubicBezTo>
                  <a:moveTo>
                    <a:pt x="849" y="397"/>
                  </a:moveTo>
                  <a:cubicBezTo>
                    <a:pt x="874" y="428"/>
                    <a:pt x="896" y="461"/>
                    <a:pt x="915" y="496"/>
                  </a:cubicBezTo>
                  <a:cubicBezTo>
                    <a:pt x="917" y="500"/>
                    <a:pt x="922" y="501"/>
                    <a:pt x="926" y="499"/>
                  </a:cubicBezTo>
                  <a:cubicBezTo>
                    <a:pt x="930" y="497"/>
                    <a:pt x="931" y="492"/>
                    <a:pt x="929" y="488"/>
                  </a:cubicBezTo>
                  <a:cubicBezTo>
                    <a:pt x="910" y="452"/>
                    <a:pt x="887" y="418"/>
                    <a:pt x="861" y="387"/>
                  </a:cubicBezTo>
                  <a:cubicBezTo>
                    <a:pt x="858" y="384"/>
                    <a:pt x="853" y="383"/>
                    <a:pt x="850" y="386"/>
                  </a:cubicBezTo>
                  <a:cubicBezTo>
                    <a:pt x="847" y="389"/>
                    <a:pt x="846" y="394"/>
                    <a:pt x="849" y="397"/>
                  </a:cubicBezTo>
                  <a:moveTo>
                    <a:pt x="587" y="238"/>
                  </a:moveTo>
                  <a:cubicBezTo>
                    <a:pt x="625" y="243"/>
                    <a:pt x="663" y="255"/>
                    <a:pt x="698" y="273"/>
                  </a:cubicBezTo>
                  <a:cubicBezTo>
                    <a:pt x="702" y="275"/>
                    <a:pt x="707" y="274"/>
                    <a:pt x="709" y="270"/>
                  </a:cubicBezTo>
                  <a:cubicBezTo>
                    <a:pt x="711" y="266"/>
                    <a:pt x="709" y="261"/>
                    <a:pt x="705" y="259"/>
                  </a:cubicBezTo>
                  <a:cubicBezTo>
                    <a:pt x="669" y="240"/>
                    <a:pt x="629" y="228"/>
                    <a:pt x="589" y="223"/>
                  </a:cubicBezTo>
                  <a:cubicBezTo>
                    <a:pt x="584" y="222"/>
                    <a:pt x="580" y="225"/>
                    <a:pt x="580" y="230"/>
                  </a:cubicBezTo>
                  <a:cubicBezTo>
                    <a:pt x="579" y="234"/>
                    <a:pt x="582" y="238"/>
                    <a:pt x="587" y="238"/>
                  </a:cubicBezTo>
                  <a:moveTo>
                    <a:pt x="279" y="181"/>
                  </a:moveTo>
                  <a:cubicBezTo>
                    <a:pt x="317" y="194"/>
                    <a:pt x="356" y="205"/>
                    <a:pt x="395" y="213"/>
                  </a:cubicBezTo>
                  <a:cubicBezTo>
                    <a:pt x="400" y="214"/>
                    <a:pt x="404" y="211"/>
                    <a:pt x="405" y="207"/>
                  </a:cubicBezTo>
                  <a:cubicBezTo>
                    <a:pt x="406" y="202"/>
                    <a:pt x="403" y="198"/>
                    <a:pt x="399" y="197"/>
                  </a:cubicBezTo>
                  <a:cubicBezTo>
                    <a:pt x="360" y="190"/>
                    <a:pt x="321" y="179"/>
                    <a:pt x="284" y="165"/>
                  </a:cubicBezTo>
                  <a:cubicBezTo>
                    <a:pt x="280" y="164"/>
                    <a:pt x="275" y="166"/>
                    <a:pt x="274" y="170"/>
                  </a:cubicBezTo>
                  <a:cubicBezTo>
                    <a:pt x="272" y="174"/>
                    <a:pt x="275" y="179"/>
                    <a:pt x="279" y="181"/>
                  </a:cubicBezTo>
                  <a:moveTo>
                    <a:pt x="3" y="15"/>
                  </a:moveTo>
                  <a:cubicBezTo>
                    <a:pt x="34" y="42"/>
                    <a:pt x="66" y="67"/>
                    <a:pt x="99" y="89"/>
                  </a:cubicBezTo>
                  <a:cubicBezTo>
                    <a:pt x="103" y="92"/>
                    <a:pt x="108" y="91"/>
                    <a:pt x="110" y="87"/>
                  </a:cubicBezTo>
                  <a:cubicBezTo>
                    <a:pt x="113" y="84"/>
                    <a:pt x="112" y="79"/>
                    <a:pt x="108" y="76"/>
                  </a:cubicBezTo>
                  <a:cubicBezTo>
                    <a:pt x="75" y="54"/>
                    <a:pt x="44" y="30"/>
                    <a:pt x="14" y="3"/>
                  </a:cubicBezTo>
                  <a:cubicBezTo>
                    <a:pt x="11" y="0"/>
                    <a:pt x="6" y="1"/>
                    <a:pt x="3" y="4"/>
                  </a:cubicBezTo>
                  <a:cubicBezTo>
                    <a:pt x="0" y="7"/>
                    <a:pt x="0" y="12"/>
                    <a:pt x="3" y="15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7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6982541" y="2980331"/>
              <a:ext cx="1565130" cy="3865013"/>
            </a:xfrm>
            <a:custGeom>
              <a:avLst/>
              <a:gdLst>
                <a:gd name="T0" fmla="*/ 931 w 941"/>
                <a:gd name="T1" fmla="*/ 192 h 2324"/>
                <a:gd name="T2" fmla="*/ 711 w 941"/>
                <a:gd name="T3" fmla="*/ 9 h 2324"/>
                <a:gd name="T4" fmla="*/ 692 w 941"/>
                <a:gd name="T5" fmla="*/ 17 h 2324"/>
                <a:gd name="T6" fmla="*/ 692 w 941"/>
                <a:gd name="T7" fmla="*/ 81 h 2324"/>
                <a:gd name="T8" fmla="*/ 0 w 941"/>
                <a:gd name="T9" fmla="*/ 779 h 2324"/>
                <a:gd name="T10" fmla="*/ 0 w 941"/>
                <a:gd name="T11" fmla="*/ 779 h 2324"/>
                <a:gd name="T12" fmla="*/ 0 w 941"/>
                <a:gd name="T13" fmla="*/ 2324 h 2324"/>
                <a:gd name="T14" fmla="*/ 248 w 941"/>
                <a:gd name="T15" fmla="*/ 2324 h 2324"/>
                <a:gd name="T16" fmla="*/ 248 w 941"/>
                <a:gd name="T17" fmla="*/ 779 h 2324"/>
                <a:gd name="T18" fmla="*/ 692 w 941"/>
                <a:gd name="T19" fmla="*/ 330 h 2324"/>
                <a:gd name="T20" fmla="*/ 692 w 941"/>
                <a:gd name="T21" fmla="*/ 397 h 2324"/>
                <a:gd name="T22" fmla="*/ 711 w 941"/>
                <a:gd name="T23" fmla="*/ 406 h 2324"/>
                <a:gd name="T24" fmla="*/ 931 w 941"/>
                <a:gd name="T25" fmla="*/ 223 h 2324"/>
                <a:gd name="T26" fmla="*/ 931 w 941"/>
                <a:gd name="T27" fmla="*/ 192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1" h="2324">
                  <a:moveTo>
                    <a:pt x="931" y="192"/>
                  </a:moveTo>
                  <a:cubicBezTo>
                    <a:pt x="711" y="9"/>
                    <a:pt x="711" y="9"/>
                    <a:pt x="711" y="9"/>
                  </a:cubicBezTo>
                  <a:cubicBezTo>
                    <a:pt x="701" y="0"/>
                    <a:pt x="692" y="4"/>
                    <a:pt x="692" y="17"/>
                  </a:cubicBezTo>
                  <a:cubicBezTo>
                    <a:pt x="692" y="81"/>
                    <a:pt x="692" y="81"/>
                    <a:pt x="692" y="81"/>
                  </a:cubicBezTo>
                  <a:cubicBezTo>
                    <a:pt x="309" y="84"/>
                    <a:pt x="0" y="395"/>
                    <a:pt x="0" y="779"/>
                  </a:cubicBezTo>
                  <a:cubicBezTo>
                    <a:pt x="0" y="779"/>
                    <a:pt x="0" y="779"/>
                    <a:pt x="0" y="779"/>
                  </a:cubicBezTo>
                  <a:cubicBezTo>
                    <a:pt x="0" y="2324"/>
                    <a:pt x="0" y="2324"/>
                    <a:pt x="0" y="2324"/>
                  </a:cubicBezTo>
                  <a:cubicBezTo>
                    <a:pt x="248" y="2324"/>
                    <a:pt x="248" y="2324"/>
                    <a:pt x="248" y="2324"/>
                  </a:cubicBezTo>
                  <a:cubicBezTo>
                    <a:pt x="248" y="779"/>
                    <a:pt x="248" y="779"/>
                    <a:pt x="248" y="779"/>
                  </a:cubicBezTo>
                  <a:cubicBezTo>
                    <a:pt x="248" y="533"/>
                    <a:pt x="447" y="333"/>
                    <a:pt x="692" y="330"/>
                  </a:cubicBezTo>
                  <a:cubicBezTo>
                    <a:pt x="692" y="397"/>
                    <a:pt x="692" y="397"/>
                    <a:pt x="692" y="397"/>
                  </a:cubicBezTo>
                  <a:cubicBezTo>
                    <a:pt x="692" y="410"/>
                    <a:pt x="701" y="414"/>
                    <a:pt x="711" y="406"/>
                  </a:cubicBezTo>
                  <a:cubicBezTo>
                    <a:pt x="931" y="223"/>
                    <a:pt x="931" y="223"/>
                    <a:pt x="931" y="223"/>
                  </a:cubicBezTo>
                  <a:cubicBezTo>
                    <a:pt x="941" y="214"/>
                    <a:pt x="941" y="200"/>
                    <a:pt x="931" y="192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8" name="Freeform 27"/>
            <p:cNvSpPr>
              <a:spLocks noEditPoints="1"/>
            </p:cNvSpPr>
            <p:nvPr>
              <p:custDataLst>
                <p:tags r:id="rId27"/>
              </p:custDataLst>
            </p:nvPr>
          </p:nvSpPr>
          <p:spPr bwMode="auto">
            <a:xfrm>
              <a:off x="7170974" y="3317825"/>
              <a:ext cx="817721" cy="3540175"/>
            </a:xfrm>
            <a:custGeom>
              <a:avLst/>
              <a:gdLst>
                <a:gd name="T0" fmla="*/ 370 w 492"/>
                <a:gd name="T1" fmla="*/ 46 h 2129"/>
                <a:gd name="T2" fmla="*/ 485 w 492"/>
                <a:gd name="T3" fmla="*/ 17 h 2129"/>
                <a:gd name="T4" fmla="*/ 491 w 492"/>
                <a:gd name="T5" fmla="*/ 8 h 2129"/>
                <a:gd name="T6" fmla="*/ 482 w 492"/>
                <a:gd name="T7" fmla="*/ 1 h 2129"/>
                <a:gd name="T8" fmla="*/ 365 w 492"/>
                <a:gd name="T9" fmla="*/ 31 h 2129"/>
                <a:gd name="T10" fmla="*/ 360 w 492"/>
                <a:gd name="T11" fmla="*/ 41 h 2129"/>
                <a:gd name="T12" fmla="*/ 370 w 492"/>
                <a:gd name="T13" fmla="*/ 46 h 2129"/>
                <a:gd name="T14" fmla="*/ 119 w 492"/>
                <a:gd name="T15" fmla="*/ 228 h 2129"/>
                <a:gd name="T16" fmla="*/ 200 w 492"/>
                <a:gd name="T17" fmla="*/ 142 h 2129"/>
                <a:gd name="T18" fmla="*/ 201 w 492"/>
                <a:gd name="T19" fmla="*/ 131 h 2129"/>
                <a:gd name="T20" fmla="*/ 190 w 492"/>
                <a:gd name="T21" fmla="*/ 130 h 2129"/>
                <a:gd name="T22" fmla="*/ 106 w 492"/>
                <a:gd name="T23" fmla="*/ 218 h 2129"/>
                <a:gd name="T24" fmla="*/ 108 w 492"/>
                <a:gd name="T25" fmla="*/ 229 h 2129"/>
                <a:gd name="T26" fmla="*/ 119 w 492"/>
                <a:gd name="T27" fmla="*/ 228 h 2129"/>
                <a:gd name="T28" fmla="*/ 21 w 492"/>
                <a:gd name="T29" fmla="*/ 521 h 2129"/>
                <a:gd name="T30" fmla="*/ 34 w 492"/>
                <a:gd name="T31" fmla="*/ 404 h 2129"/>
                <a:gd name="T32" fmla="*/ 28 w 492"/>
                <a:gd name="T33" fmla="*/ 394 h 2129"/>
                <a:gd name="T34" fmla="*/ 18 w 492"/>
                <a:gd name="T35" fmla="*/ 400 h 2129"/>
                <a:gd name="T36" fmla="*/ 5 w 492"/>
                <a:gd name="T37" fmla="*/ 521 h 2129"/>
                <a:gd name="T38" fmla="*/ 13 w 492"/>
                <a:gd name="T39" fmla="*/ 529 h 2129"/>
                <a:gd name="T40" fmla="*/ 21 w 492"/>
                <a:gd name="T41" fmla="*/ 521 h 2129"/>
                <a:gd name="T42" fmla="*/ 21 w 492"/>
                <a:gd name="T43" fmla="*/ 521 h 2129"/>
                <a:gd name="T44" fmla="*/ 18 w 492"/>
                <a:gd name="T45" fmla="*/ 841 h 2129"/>
                <a:gd name="T46" fmla="*/ 19 w 492"/>
                <a:gd name="T47" fmla="*/ 721 h 2129"/>
                <a:gd name="T48" fmla="*/ 11 w 492"/>
                <a:gd name="T49" fmla="*/ 713 h 2129"/>
                <a:gd name="T50" fmla="*/ 3 w 492"/>
                <a:gd name="T51" fmla="*/ 721 h 2129"/>
                <a:gd name="T52" fmla="*/ 2 w 492"/>
                <a:gd name="T53" fmla="*/ 841 h 2129"/>
                <a:gd name="T54" fmla="*/ 9 w 492"/>
                <a:gd name="T55" fmla="*/ 849 h 2129"/>
                <a:gd name="T56" fmla="*/ 18 w 492"/>
                <a:gd name="T57" fmla="*/ 841 h 2129"/>
                <a:gd name="T58" fmla="*/ 16 w 492"/>
                <a:gd name="T59" fmla="*/ 1161 h 2129"/>
                <a:gd name="T60" fmla="*/ 16 w 492"/>
                <a:gd name="T61" fmla="*/ 1041 h 2129"/>
                <a:gd name="T62" fmla="*/ 8 w 492"/>
                <a:gd name="T63" fmla="*/ 1033 h 2129"/>
                <a:gd name="T64" fmla="*/ 0 w 492"/>
                <a:gd name="T65" fmla="*/ 1041 h 2129"/>
                <a:gd name="T66" fmla="*/ 0 w 492"/>
                <a:gd name="T67" fmla="*/ 1161 h 2129"/>
                <a:gd name="T68" fmla="*/ 8 w 492"/>
                <a:gd name="T69" fmla="*/ 1169 h 2129"/>
                <a:gd name="T70" fmla="*/ 16 w 492"/>
                <a:gd name="T71" fmla="*/ 1161 h 2129"/>
                <a:gd name="T72" fmla="*/ 16 w 492"/>
                <a:gd name="T73" fmla="*/ 1481 h 2129"/>
                <a:gd name="T74" fmla="*/ 16 w 492"/>
                <a:gd name="T75" fmla="*/ 1383 h 2129"/>
                <a:gd name="T76" fmla="*/ 16 w 492"/>
                <a:gd name="T77" fmla="*/ 1361 h 2129"/>
                <a:gd name="T78" fmla="*/ 8 w 492"/>
                <a:gd name="T79" fmla="*/ 1353 h 2129"/>
                <a:gd name="T80" fmla="*/ 0 w 492"/>
                <a:gd name="T81" fmla="*/ 1361 h 2129"/>
                <a:gd name="T82" fmla="*/ 0 w 492"/>
                <a:gd name="T83" fmla="*/ 1383 h 2129"/>
                <a:gd name="T84" fmla="*/ 0 w 492"/>
                <a:gd name="T85" fmla="*/ 1481 h 2129"/>
                <a:gd name="T86" fmla="*/ 8 w 492"/>
                <a:gd name="T87" fmla="*/ 1489 h 2129"/>
                <a:gd name="T88" fmla="*/ 16 w 492"/>
                <a:gd name="T89" fmla="*/ 1481 h 2129"/>
                <a:gd name="T90" fmla="*/ 16 w 492"/>
                <a:gd name="T91" fmla="*/ 1481 h 2129"/>
                <a:gd name="T92" fmla="*/ 16 w 492"/>
                <a:gd name="T93" fmla="*/ 1801 h 2129"/>
                <a:gd name="T94" fmla="*/ 16 w 492"/>
                <a:gd name="T95" fmla="*/ 1681 h 2129"/>
                <a:gd name="T96" fmla="*/ 8 w 492"/>
                <a:gd name="T97" fmla="*/ 1673 h 2129"/>
                <a:gd name="T98" fmla="*/ 0 w 492"/>
                <a:gd name="T99" fmla="*/ 1681 h 2129"/>
                <a:gd name="T100" fmla="*/ 0 w 492"/>
                <a:gd name="T101" fmla="*/ 1801 h 2129"/>
                <a:gd name="T102" fmla="*/ 8 w 492"/>
                <a:gd name="T103" fmla="*/ 1809 h 2129"/>
                <a:gd name="T104" fmla="*/ 16 w 492"/>
                <a:gd name="T105" fmla="*/ 1801 h 2129"/>
                <a:gd name="T106" fmla="*/ 16 w 492"/>
                <a:gd name="T107" fmla="*/ 1801 h 2129"/>
                <a:gd name="T108" fmla="*/ 16 w 492"/>
                <a:gd name="T109" fmla="*/ 2121 h 2129"/>
                <a:gd name="T110" fmla="*/ 16 w 492"/>
                <a:gd name="T111" fmla="*/ 2001 h 2129"/>
                <a:gd name="T112" fmla="*/ 8 w 492"/>
                <a:gd name="T113" fmla="*/ 1993 h 2129"/>
                <a:gd name="T114" fmla="*/ 0 w 492"/>
                <a:gd name="T115" fmla="*/ 2001 h 2129"/>
                <a:gd name="T116" fmla="*/ 0 w 492"/>
                <a:gd name="T117" fmla="*/ 2121 h 2129"/>
                <a:gd name="T118" fmla="*/ 8 w 492"/>
                <a:gd name="T119" fmla="*/ 2129 h 2129"/>
                <a:gd name="T120" fmla="*/ 16 w 492"/>
                <a:gd name="T121" fmla="*/ 2121 h 2129"/>
                <a:gd name="T122" fmla="*/ 16 w 492"/>
                <a:gd name="T123" fmla="*/ 2121 h 2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2" h="2129">
                  <a:moveTo>
                    <a:pt x="370" y="46"/>
                  </a:moveTo>
                  <a:cubicBezTo>
                    <a:pt x="408" y="33"/>
                    <a:pt x="446" y="24"/>
                    <a:pt x="485" y="17"/>
                  </a:cubicBezTo>
                  <a:cubicBezTo>
                    <a:pt x="489" y="16"/>
                    <a:pt x="492" y="12"/>
                    <a:pt x="491" y="8"/>
                  </a:cubicBezTo>
                  <a:cubicBezTo>
                    <a:pt x="491" y="3"/>
                    <a:pt x="487" y="0"/>
                    <a:pt x="482" y="1"/>
                  </a:cubicBezTo>
                  <a:cubicBezTo>
                    <a:pt x="443" y="8"/>
                    <a:pt x="403" y="18"/>
                    <a:pt x="365" y="31"/>
                  </a:cubicBezTo>
                  <a:cubicBezTo>
                    <a:pt x="361" y="33"/>
                    <a:pt x="358" y="37"/>
                    <a:pt x="360" y="41"/>
                  </a:cubicBezTo>
                  <a:cubicBezTo>
                    <a:pt x="361" y="45"/>
                    <a:pt x="366" y="48"/>
                    <a:pt x="370" y="46"/>
                  </a:cubicBezTo>
                  <a:moveTo>
                    <a:pt x="119" y="228"/>
                  </a:moveTo>
                  <a:cubicBezTo>
                    <a:pt x="143" y="196"/>
                    <a:pt x="169" y="167"/>
                    <a:pt x="200" y="142"/>
                  </a:cubicBezTo>
                  <a:cubicBezTo>
                    <a:pt x="203" y="140"/>
                    <a:pt x="204" y="135"/>
                    <a:pt x="201" y="131"/>
                  </a:cubicBezTo>
                  <a:cubicBezTo>
                    <a:pt x="198" y="128"/>
                    <a:pt x="193" y="127"/>
                    <a:pt x="190" y="130"/>
                  </a:cubicBezTo>
                  <a:cubicBezTo>
                    <a:pt x="158" y="156"/>
                    <a:pt x="131" y="186"/>
                    <a:pt x="106" y="218"/>
                  </a:cubicBezTo>
                  <a:cubicBezTo>
                    <a:pt x="103" y="222"/>
                    <a:pt x="104" y="227"/>
                    <a:pt x="108" y="229"/>
                  </a:cubicBezTo>
                  <a:cubicBezTo>
                    <a:pt x="111" y="232"/>
                    <a:pt x="116" y="231"/>
                    <a:pt x="119" y="228"/>
                  </a:cubicBezTo>
                  <a:moveTo>
                    <a:pt x="21" y="521"/>
                  </a:moveTo>
                  <a:cubicBezTo>
                    <a:pt x="21" y="481"/>
                    <a:pt x="25" y="442"/>
                    <a:pt x="34" y="404"/>
                  </a:cubicBezTo>
                  <a:cubicBezTo>
                    <a:pt x="35" y="400"/>
                    <a:pt x="32" y="395"/>
                    <a:pt x="28" y="394"/>
                  </a:cubicBezTo>
                  <a:cubicBezTo>
                    <a:pt x="24" y="393"/>
                    <a:pt x="20" y="396"/>
                    <a:pt x="18" y="400"/>
                  </a:cubicBezTo>
                  <a:cubicBezTo>
                    <a:pt x="9" y="440"/>
                    <a:pt x="5" y="481"/>
                    <a:pt x="5" y="521"/>
                  </a:cubicBezTo>
                  <a:cubicBezTo>
                    <a:pt x="5" y="525"/>
                    <a:pt x="9" y="529"/>
                    <a:pt x="13" y="529"/>
                  </a:cubicBezTo>
                  <a:cubicBezTo>
                    <a:pt x="17" y="529"/>
                    <a:pt x="21" y="525"/>
                    <a:pt x="21" y="521"/>
                  </a:cubicBezTo>
                  <a:cubicBezTo>
                    <a:pt x="21" y="521"/>
                    <a:pt x="21" y="521"/>
                    <a:pt x="21" y="521"/>
                  </a:cubicBezTo>
                  <a:moveTo>
                    <a:pt x="18" y="841"/>
                  </a:moveTo>
                  <a:cubicBezTo>
                    <a:pt x="18" y="801"/>
                    <a:pt x="18" y="761"/>
                    <a:pt x="19" y="721"/>
                  </a:cubicBezTo>
                  <a:cubicBezTo>
                    <a:pt x="19" y="717"/>
                    <a:pt x="15" y="713"/>
                    <a:pt x="11" y="713"/>
                  </a:cubicBezTo>
                  <a:cubicBezTo>
                    <a:pt x="6" y="713"/>
                    <a:pt x="3" y="717"/>
                    <a:pt x="3" y="721"/>
                  </a:cubicBezTo>
                  <a:cubicBezTo>
                    <a:pt x="2" y="761"/>
                    <a:pt x="2" y="801"/>
                    <a:pt x="2" y="841"/>
                  </a:cubicBezTo>
                  <a:cubicBezTo>
                    <a:pt x="1" y="845"/>
                    <a:pt x="5" y="849"/>
                    <a:pt x="9" y="849"/>
                  </a:cubicBezTo>
                  <a:cubicBezTo>
                    <a:pt x="14" y="849"/>
                    <a:pt x="17" y="845"/>
                    <a:pt x="18" y="841"/>
                  </a:cubicBezTo>
                  <a:moveTo>
                    <a:pt x="16" y="1161"/>
                  </a:moveTo>
                  <a:cubicBezTo>
                    <a:pt x="16" y="1121"/>
                    <a:pt x="16" y="1081"/>
                    <a:pt x="16" y="1041"/>
                  </a:cubicBezTo>
                  <a:cubicBezTo>
                    <a:pt x="16" y="1037"/>
                    <a:pt x="13" y="1033"/>
                    <a:pt x="8" y="1033"/>
                  </a:cubicBezTo>
                  <a:cubicBezTo>
                    <a:pt x="4" y="1033"/>
                    <a:pt x="0" y="1037"/>
                    <a:pt x="0" y="1041"/>
                  </a:cubicBezTo>
                  <a:cubicBezTo>
                    <a:pt x="0" y="1081"/>
                    <a:pt x="0" y="1121"/>
                    <a:pt x="0" y="1161"/>
                  </a:cubicBezTo>
                  <a:cubicBezTo>
                    <a:pt x="0" y="1165"/>
                    <a:pt x="4" y="1169"/>
                    <a:pt x="8" y="1169"/>
                  </a:cubicBezTo>
                  <a:cubicBezTo>
                    <a:pt x="12" y="1169"/>
                    <a:pt x="16" y="1165"/>
                    <a:pt x="16" y="1161"/>
                  </a:cubicBezTo>
                  <a:moveTo>
                    <a:pt x="16" y="1481"/>
                  </a:moveTo>
                  <a:cubicBezTo>
                    <a:pt x="16" y="1448"/>
                    <a:pt x="16" y="1415"/>
                    <a:pt x="16" y="1383"/>
                  </a:cubicBezTo>
                  <a:cubicBezTo>
                    <a:pt x="16" y="1375"/>
                    <a:pt x="16" y="1368"/>
                    <a:pt x="16" y="1361"/>
                  </a:cubicBezTo>
                  <a:cubicBezTo>
                    <a:pt x="16" y="1357"/>
                    <a:pt x="12" y="1353"/>
                    <a:pt x="8" y="1353"/>
                  </a:cubicBezTo>
                  <a:cubicBezTo>
                    <a:pt x="3" y="1353"/>
                    <a:pt x="0" y="1357"/>
                    <a:pt x="0" y="1361"/>
                  </a:cubicBezTo>
                  <a:cubicBezTo>
                    <a:pt x="0" y="1368"/>
                    <a:pt x="0" y="1375"/>
                    <a:pt x="0" y="1383"/>
                  </a:cubicBezTo>
                  <a:cubicBezTo>
                    <a:pt x="0" y="1415"/>
                    <a:pt x="0" y="1448"/>
                    <a:pt x="0" y="1481"/>
                  </a:cubicBezTo>
                  <a:cubicBezTo>
                    <a:pt x="0" y="1485"/>
                    <a:pt x="3" y="1489"/>
                    <a:pt x="8" y="1489"/>
                  </a:cubicBezTo>
                  <a:cubicBezTo>
                    <a:pt x="12" y="1489"/>
                    <a:pt x="16" y="1485"/>
                    <a:pt x="16" y="1481"/>
                  </a:cubicBezTo>
                  <a:cubicBezTo>
                    <a:pt x="16" y="1481"/>
                    <a:pt x="16" y="1481"/>
                    <a:pt x="16" y="1481"/>
                  </a:cubicBezTo>
                  <a:moveTo>
                    <a:pt x="16" y="1801"/>
                  </a:moveTo>
                  <a:cubicBezTo>
                    <a:pt x="16" y="1761"/>
                    <a:pt x="16" y="1721"/>
                    <a:pt x="16" y="1681"/>
                  </a:cubicBezTo>
                  <a:cubicBezTo>
                    <a:pt x="16" y="1677"/>
                    <a:pt x="12" y="1673"/>
                    <a:pt x="8" y="1673"/>
                  </a:cubicBezTo>
                  <a:cubicBezTo>
                    <a:pt x="4" y="1673"/>
                    <a:pt x="0" y="1677"/>
                    <a:pt x="0" y="1681"/>
                  </a:cubicBezTo>
                  <a:cubicBezTo>
                    <a:pt x="0" y="1721"/>
                    <a:pt x="0" y="1761"/>
                    <a:pt x="0" y="1801"/>
                  </a:cubicBezTo>
                  <a:cubicBezTo>
                    <a:pt x="0" y="1805"/>
                    <a:pt x="4" y="1809"/>
                    <a:pt x="8" y="1809"/>
                  </a:cubicBezTo>
                  <a:cubicBezTo>
                    <a:pt x="13" y="1809"/>
                    <a:pt x="16" y="1805"/>
                    <a:pt x="16" y="1801"/>
                  </a:cubicBezTo>
                  <a:cubicBezTo>
                    <a:pt x="16" y="1801"/>
                    <a:pt x="16" y="1801"/>
                    <a:pt x="16" y="1801"/>
                  </a:cubicBezTo>
                  <a:moveTo>
                    <a:pt x="16" y="2121"/>
                  </a:moveTo>
                  <a:cubicBezTo>
                    <a:pt x="16" y="2081"/>
                    <a:pt x="16" y="2041"/>
                    <a:pt x="16" y="2001"/>
                  </a:cubicBezTo>
                  <a:cubicBezTo>
                    <a:pt x="16" y="1997"/>
                    <a:pt x="13" y="1993"/>
                    <a:pt x="8" y="1993"/>
                  </a:cubicBezTo>
                  <a:cubicBezTo>
                    <a:pt x="4" y="1993"/>
                    <a:pt x="0" y="1997"/>
                    <a:pt x="0" y="2001"/>
                  </a:cubicBezTo>
                  <a:cubicBezTo>
                    <a:pt x="0" y="2041"/>
                    <a:pt x="0" y="2081"/>
                    <a:pt x="0" y="2121"/>
                  </a:cubicBezTo>
                  <a:cubicBezTo>
                    <a:pt x="0" y="2125"/>
                    <a:pt x="4" y="2129"/>
                    <a:pt x="8" y="2129"/>
                  </a:cubicBezTo>
                  <a:cubicBezTo>
                    <a:pt x="12" y="2129"/>
                    <a:pt x="16" y="2125"/>
                    <a:pt x="16" y="2121"/>
                  </a:cubicBezTo>
                  <a:cubicBezTo>
                    <a:pt x="16" y="2121"/>
                    <a:pt x="16" y="2121"/>
                    <a:pt x="16" y="2121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9" name="Freeform 31"/>
            <p:cNvSpPr/>
            <p:nvPr>
              <p:custDataLst>
                <p:tags r:id="rId28"/>
              </p:custDataLst>
            </p:nvPr>
          </p:nvSpPr>
          <p:spPr bwMode="auto">
            <a:xfrm>
              <a:off x="4286100" y="4297261"/>
              <a:ext cx="1158731" cy="2548083"/>
            </a:xfrm>
            <a:custGeom>
              <a:avLst/>
              <a:gdLst>
                <a:gd name="T0" fmla="*/ 0 w 697"/>
                <a:gd name="T1" fmla="*/ 249 h 1532"/>
                <a:gd name="T2" fmla="*/ 0 w 697"/>
                <a:gd name="T3" fmla="*/ 249 h 1532"/>
                <a:gd name="T4" fmla="*/ 449 w 697"/>
                <a:gd name="T5" fmla="*/ 697 h 1532"/>
                <a:gd name="T6" fmla="*/ 449 w 697"/>
                <a:gd name="T7" fmla="*/ 1532 h 1532"/>
                <a:gd name="T8" fmla="*/ 697 w 697"/>
                <a:gd name="T9" fmla="*/ 1532 h 1532"/>
                <a:gd name="T10" fmla="*/ 697 w 697"/>
                <a:gd name="T11" fmla="*/ 697 h 1532"/>
                <a:gd name="T12" fmla="*/ 697 w 697"/>
                <a:gd name="T13" fmla="*/ 697 h 1532"/>
                <a:gd name="T14" fmla="*/ 0 w 697"/>
                <a:gd name="T15" fmla="*/ 0 h 1532"/>
                <a:gd name="T16" fmla="*/ 0 w 697"/>
                <a:gd name="T17" fmla="*/ 249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7" h="1532">
                  <a:moveTo>
                    <a:pt x="0" y="249"/>
                  </a:moveTo>
                  <a:cubicBezTo>
                    <a:pt x="0" y="249"/>
                    <a:pt x="0" y="249"/>
                    <a:pt x="0" y="249"/>
                  </a:cubicBezTo>
                  <a:cubicBezTo>
                    <a:pt x="248" y="249"/>
                    <a:pt x="449" y="449"/>
                    <a:pt x="449" y="697"/>
                  </a:cubicBezTo>
                  <a:cubicBezTo>
                    <a:pt x="449" y="1532"/>
                    <a:pt x="449" y="1532"/>
                    <a:pt x="449" y="1532"/>
                  </a:cubicBezTo>
                  <a:cubicBezTo>
                    <a:pt x="697" y="1532"/>
                    <a:pt x="697" y="1532"/>
                    <a:pt x="697" y="1532"/>
                  </a:cubicBezTo>
                  <a:cubicBezTo>
                    <a:pt x="697" y="697"/>
                    <a:pt x="697" y="697"/>
                    <a:pt x="697" y="697"/>
                  </a:cubicBezTo>
                  <a:cubicBezTo>
                    <a:pt x="697" y="697"/>
                    <a:pt x="697" y="697"/>
                    <a:pt x="697" y="697"/>
                  </a:cubicBezTo>
                  <a:cubicBezTo>
                    <a:pt x="697" y="312"/>
                    <a:pt x="385" y="0"/>
                    <a:pt x="0" y="0"/>
                  </a:cubicBezTo>
                  <a:cubicBezTo>
                    <a:pt x="0" y="249"/>
                    <a:pt x="0" y="249"/>
                    <a:pt x="0" y="249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0" name="Freeform 32"/>
            <p:cNvSpPr/>
            <p:nvPr>
              <p:custDataLst>
                <p:tags r:id="rId29"/>
              </p:custDataLst>
            </p:nvPr>
          </p:nvSpPr>
          <p:spPr bwMode="auto">
            <a:xfrm>
              <a:off x="3880404" y="4162967"/>
              <a:ext cx="412024" cy="686942"/>
            </a:xfrm>
            <a:custGeom>
              <a:avLst/>
              <a:gdLst>
                <a:gd name="T0" fmla="*/ 230 w 248"/>
                <a:gd name="T1" fmla="*/ 8 h 413"/>
                <a:gd name="T2" fmla="*/ 248 w 248"/>
                <a:gd name="T3" fmla="*/ 17 h 413"/>
                <a:gd name="T4" fmla="*/ 248 w 248"/>
                <a:gd name="T5" fmla="*/ 397 h 413"/>
                <a:gd name="T6" fmla="*/ 230 w 248"/>
                <a:gd name="T7" fmla="*/ 405 h 413"/>
                <a:gd name="T8" fmla="*/ 10 w 248"/>
                <a:gd name="T9" fmla="*/ 222 h 413"/>
                <a:gd name="T10" fmla="*/ 10 w 248"/>
                <a:gd name="T11" fmla="*/ 191 h 413"/>
                <a:gd name="T12" fmla="*/ 230 w 248"/>
                <a:gd name="T13" fmla="*/ 8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412">
                  <a:moveTo>
                    <a:pt x="230" y="8"/>
                  </a:moveTo>
                  <a:cubicBezTo>
                    <a:pt x="240" y="0"/>
                    <a:pt x="248" y="3"/>
                    <a:pt x="248" y="17"/>
                  </a:cubicBezTo>
                  <a:cubicBezTo>
                    <a:pt x="248" y="397"/>
                    <a:pt x="248" y="397"/>
                    <a:pt x="248" y="397"/>
                  </a:cubicBezTo>
                  <a:cubicBezTo>
                    <a:pt x="248" y="410"/>
                    <a:pt x="240" y="413"/>
                    <a:pt x="230" y="405"/>
                  </a:cubicBezTo>
                  <a:cubicBezTo>
                    <a:pt x="10" y="222"/>
                    <a:pt x="10" y="222"/>
                    <a:pt x="10" y="222"/>
                  </a:cubicBezTo>
                  <a:cubicBezTo>
                    <a:pt x="0" y="213"/>
                    <a:pt x="0" y="200"/>
                    <a:pt x="10" y="191"/>
                  </a:cubicBezTo>
                  <a:cubicBezTo>
                    <a:pt x="230" y="8"/>
                    <a:pt x="230" y="8"/>
                    <a:pt x="230" y="8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1" name="Freeform 34"/>
            <p:cNvSpPr>
              <a:spLocks noEditPoints="1"/>
            </p:cNvSpPr>
            <p:nvPr>
              <p:custDataLst>
                <p:tags r:id="rId30"/>
              </p:custDataLst>
            </p:nvPr>
          </p:nvSpPr>
          <p:spPr bwMode="auto">
            <a:xfrm>
              <a:off x="4142665" y="4487102"/>
              <a:ext cx="1115841" cy="2197933"/>
            </a:xfrm>
            <a:custGeom>
              <a:avLst/>
              <a:gdLst>
                <a:gd name="T0" fmla="*/ 654 w 671"/>
                <a:gd name="T1" fmla="*/ 1194 h 1322"/>
                <a:gd name="T2" fmla="*/ 653 w 671"/>
                <a:gd name="T3" fmla="*/ 1253 h 1322"/>
                <a:gd name="T4" fmla="*/ 654 w 671"/>
                <a:gd name="T5" fmla="*/ 1314 h 1322"/>
                <a:gd name="T6" fmla="*/ 662 w 671"/>
                <a:gd name="T7" fmla="*/ 1322 h 1322"/>
                <a:gd name="T8" fmla="*/ 670 w 671"/>
                <a:gd name="T9" fmla="*/ 1314 h 1322"/>
                <a:gd name="T10" fmla="*/ 669 w 671"/>
                <a:gd name="T11" fmla="*/ 1253 h 1322"/>
                <a:gd name="T12" fmla="*/ 670 w 671"/>
                <a:gd name="T13" fmla="*/ 1194 h 1322"/>
                <a:gd name="T14" fmla="*/ 662 w 671"/>
                <a:gd name="T15" fmla="*/ 1186 h 1322"/>
                <a:gd name="T16" fmla="*/ 654 w 671"/>
                <a:gd name="T17" fmla="*/ 1194 h 1322"/>
                <a:gd name="T18" fmla="*/ 655 w 671"/>
                <a:gd name="T19" fmla="*/ 874 h 1322"/>
                <a:gd name="T20" fmla="*/ 655 w 671"/>
                <a:gd name="T21" fmla="*/ 994 h 1322"/>
                <a:gd name="T22" fmla="*/ 663 w 671"/>
                <a:gd name="T23" fmla="*/ 1002 h 1322"/>
                <a:gd name="T24" fmla="*/ 671 w 671"/>
                <a:gd name="T25" fmla="*/ 994 h 1322"/>
                <a:gd name="T26" fmla="*/ 671 w 671"/>
                <a:gd name="T27" fmla="*/ 874 h 1322"/>
                <a:gd name="T28" fmla="*/ 663 w 671"/>
                <a:gd name="T29" fmla="*/ 866 h 1322"/>
                <a:gd name="T30" fmla="*/ 655 w 671"/>
                <a:gd name="T31" fmla="*/ 874 h 1322"/>
                <a:gd name="T32" fmla="*/ 652 w 671"/>
                <a:gd name="T33" fmla="*/ 554 h 1322"/>
                <a:gd name="T34" fmla="*/ 655 w 671"/>
                <a:gd name="T35" fmla="*/ 674 h 1322"/>
                <a:gd name="T36" fmla="*/ 663 w 671"/>
                <a:gd name="T37" fmla="*/ 682 h 1322"/>
                <a:gd name="T38" fmla="*/ 671 w 671"/>
                <a:gd name="T39" fmla="*/ 674 h 1322"/>
                <a:gd name="T40" fmla="*/ 668 w 671"/>
                <a:gd name="T41" fmla="*/ 553 h 1322"/>
                <a:gd name="T42" fmla="*/ 660 w 671"/>
                <a:gd name="T43" fmla="*/ 546 h 1322"/>
                <a:gd name="T44" fmla="*/ 652 w 671"/>
                <a:gd name="T45" fmla="*/ 554 h 1322"/>
                <a:gd name="T46" fmla="*/ 560 w 671"/>
                <a:gd name="T47" fmla="*/ 258 h 1322"/>
                <a:gd name="T48" fmla="*/ 616 w 671"/>
                <a:gd name="T49" fmla="*/ 362 h 1322"/>
                <a:gd name="T50" fmla="*/ 626 w 671"/>
                <a:gd name="T51" fmla="*/ 366 h 1322"/>
                <a:gd name="T52" fmla="*/ 631 w 671"/>
                <a:gd name="T53" fmla="*/ 356 h 1322"/>
                <a:gd name="T54" fmla="*/ 573 w 671"/>
                <a:gd name="T55" fmla="*/ 249 h 1322"/>
                <a:gd name="T56" fmla="*/ 562 w 671"/>
                <a:gd name="T57" fmla="*/ 247 h 1322"/>
                <a:gd name="T58" fmla="*/ 560 w 671"/>
                <a:gd name="T59" fmla="*/ 258 h 1322"/>
                <a:gd name="T60" fmla="*/ 319 w 671"/>
                <a:gd name="T61" fmla="*/ 60 h 1322"/>
                <a:gd name="T62" fmla="*/ 323 w 671"/>
                <a:gd name="T63" fmla="*/ 61 h 1322"/>
                <a:gd name="T64" fmla="*/ 326 w 671"/>
                <a:gd name="T65" fmla="*/ 54 h 1322"/>
                <a:gd name="T66" fmla="*/ 323 w 671"/>
                <a:gd name="T67" fmla="*/ 61 h 1322"/>
                <a:gd name="T68" fmla="*/ 422 w 671"/>
                <a:gd name="T69" fmla="*/ 118 h 1322"/>
                <a:gd name="T70" fmla="*/ 433 w 671"/>
                <a:gd name="T71" fmla="*/ 117 h 1322"/>
                <a:gd name="T72" fmla="*/ 431 w 671"/>
                <a:gd name="T73" fmla="*/ 105 h 1322"/>
                <a:gd name="T74" fmla="*/ 329 w 671"/>
                <a:gd name="T75" fmla="*/ 47 h 1322"/>
                <a:gd name="T76" fmla="*/ 329 w 671"/>
                <a:gd name="T77" fmla="*/ 47 h 1322"/>
                <a:gd name="T78" fmla="*/ 325 w 671"/>
                <a:gd name="T79" fmla="*/ 45 h 1322"/>
                <a:gd name="T80" fmla="*/ 315 w 671"/>
                <a:gd name="T81" fmla="*/ 49 h 1322"/>
                <a:gd name="T82" fmla="*/ 319 w 671"/>
                <a:gd name="T83" fmla="*/ 60 h 1322"/>
                <a:gd name="T84" fmla="*/ 8 w 671"/>
                <a:gd name="T85" fmla="*/ 17 h 1322"/>
                <a:gd name="T86" fmla="*/ 59 w 671"/>
                <a:gd name="T87" fmla="*/ 16 h 1322"/>
                <a:gd name="T88" fmla="*/ 127 w 671"/>
                <a:gd name="T89" fmla="*/ 18 h 1322"/>
                <a:gd name="T90" fmla="*/ 136 w 671"/>
                <a:gd name="T91" fmla="*/ 11 h 1322"/>
                <a:gd name="T92" fmla="*/ 128 w 671"/>
                <a:gd name="T93" fmla="*/ 2 h 1322"/>
                <a:gd name="T94" fmla="*/ 59 w 671"/>
                <a:gd name="T95" fmla="*/ 0 h 1322"/>
                <a:gd name="T96" fmla="*/ 8 w 671"/>
                <a:gd name="T97" fmla="*/ 1 h 1322"/>
                <a:gd name="T98" fmla="*/ 0 w 671"/>
                <a:gd name="T99" fmla="*/ 9 h 1322"/>
                <a:gd name="T100" fmla="*/ 8 w 671"/>
                <a:gd name="T101" fmla="*/ 17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1" h="1322">
                  <a:moveTo>
                    <a:pt x="654" y="1194"/>
                  </a:moveTo>
                  <a:cubicBezTo>
                    <a:pt x="654" y="1213"/>
                    <a:pt x="653" y="1233"/>
                    <a:pt x="653" y="1253"/>
                  </a:cubicBezTo>
                  <a:cubicBezTo>
                    <a:pt x="653" y="1273"/>
                    <a:pt x="654" y="1293"/>
                    <a:pt x="654" y="1314"/>
                  </a:cubicBezTo>
                  <a:cubicBezTo>
                    <a:pt x="654" y="1318"/>
                    <a:pt x="657" y="1322"/>
                    <a:pt x="662" y="1322"/>
                  </a:cubicBezTo>
                  <a:cubicBezTo>
                    <a:pt x="666" y="1322"/>
                    <a:pt x="670" y="1318"/>
                    <a:pt x="670" y="1314"/>
                  </a:cubicBezTo>
                  <a:cubicBezTo>
                    <a:pt x="670" y="1293"/>
                    <a:pt x="669" y="1273"/>
                    <a:pt x="669" y="1253"/>
                  </a:cubicBezTo>
                  <a:cubicBezTo>
                    <a:pt x="669" y="1233"/>
                    <a:pt x="670" y="1213"/>
                    <a:pt x="670" y="1194"/>
                  </a:cubicBezTo>
                  <a:cubicBezTo>
                    <a:pt x="670" y="1189"/>
                    <a:pt x="666" y="1186"/>
                    <a:pt x="662" y="1186"/>
                  </a:cubicBezTo>
                  <a:cubicBezTo>
                    <a:pt x="657" y="1186"/>
                    <a:pt x="654" y="1189"/>
                    <a:pt x="654" y="1194"/>
                  </a:cubicBezTo>
                  <a:moveTo>
                    <a:pt x="655" y="874"/>
                  </a:moveTo>
                  <a:cubicBezTo>
                    <a:pt x="655" y="914"/>
                    <a:pt x="655" y="954"/>
                    <a:pt x="655" y="994"/>
                  </a:cubicBezTo>
                  <a:cubicBezTo>
                    <a:pt x="655" y="998"/>
                    <a:pt x="658" y="1002"/>
                    <a:pt x="663" y="1002"/>
                  </a:cubicBezTo>
                  <a:cubicBezTo>
                    <a:pt x="667" y="1002"/>
                    <a:pt x="671" y="998"/>
                    <a:pt x="671" y="994"/>
                  </a:cubicBezTo>
                  <a:cubicBezTo>
                    <a:pt x="671" y="954"/>
                    <a:pt x="671" y="914"/>
                    <a:pt x="671" y="874"/>
                  </a:cubicBezTo>
                  <a:cubicBezTo>
                    <a:pt x="671" y="869"/>
                    <a:pt x="668" y="866"/>
                    <a:pt x="663" y="866"/>
                  </a:cubicBezTo>
                  <a:cubicBezTo>
                    <a:pt x="659" y="866"/>
                    <a:pt x="655" y="869"/>
                    <a:pt x="655" y="874"/>
                  </a:cubicBezTo>
                  <a:moveTo>
                    <a:pt x="652" y="554"/>
                  </a:moveTo>
                  <a:cubicBezTo>
                    <a:pt x="653" y="594"/>
                    <a:pt x="654" y="634"/>
                    <a:pt x="655" y="674"/>
                  </a:cubicBezTo>
                  <a:cubicBezTo>
                    <a:pt x="655" y="678"/>
                    <a:pt x="658" y="682"/>
                    <a:pt x="663" y="682"/>
                  </a:cubicBezTo>
                  <a:cubicBezTo>
                    <a:pt x="667" y="682"/>
                    <a:pt x="671" y="678"/>
                    <a:pt x="671" y="674"/>
                  </a:cubicBezTo>
                  <a:cubicBezTo>
                    <a:pt x="670" y="634"/>
                    <a:pt x="669" y="594"/>
                    <a:pt x="668" y="553"/>
                  </a:cubicBezTo>
                  <a:cubicBezTo>
                    <a:pt x="668" y="549"/>
                    <a:pt x="664" y="546"/>
                    <a:pt x="660" y="546"/>
                  </a:cubicBezTo>
                  <a:cubicBezTo>
                    <a:pt x="656" y="546"/>
                    <a:pt x="652" y="549"/>
                    <a:pt x="652" y="554"/>
                  </a:cubicBezTo>
                  <a:moveTo>
                    <a:pt x="560" y="258"/>
                  </a:moveTo>
                  <a:cubicBezTo>
                    <a:pt x="582" y="290"/>
                    <a:pt x="601" y="325"/>
                    <a:pt x="616" y="362"/>
                  </a:cubicBezTo>
                  <a:cubicBezTo>
                    <a:pt x="618" y="366"/>
                    <a:pt x="622" y="368"/>
                    <a:pt x="626" y="366"/>
                  </a:cubicBezTo>
                  <a:cubicBezTo>
                    <a:pt x="630" y="364"/>
                    <a:pt x="632" y="360"/>
                    <a:pt x="631" y="356"/>
                  </a:cubicBezTo>
                  <a:cubicBezTo>
                    <a:pt x="615" y="318"/>
                    <a:pt x="596" y="282"/>
                    <a:pt x="573" y="249"/>
                  </a:cubicBezTo>
                  <a:cubicBezTo>
                    <a:pt x="570" y="245"/>
                    <a:pt x="565" y="244"/>
                    <a:pt x="562" y="247"/>
                  </a:cubicBezTo>
                  <a:cubicBezTo>
                    <a:pt x="558" y="249"/>
                    <a:pt x="557" y="254"/>
                    <a:pt x="560" y="258"/>
                  </a:cubicBezTo>
                  <a:moveTo>
                    <a:pt x="319" y="60"/>
                  </a:moveTo>
                  <a:cubicBezTo>
                    <a:pt x="320" y="60"/>
                    <a:pt x="322" y="61"/>
                    <a:pt x="323" y="61"/>
                  </a:cubicBezTo>
                  <a:cubicBezTo>
                    <a:pt x="326" y="54"/>
                    <a:pt x="326" y="54"/>
                    <a:pt x="326" y="5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58" y="77"/>
                    <a:pt x="391" y="96"/>
                    <a:pt x="422" y="118"/>
                  </a:cubicBezTo>
                  <a:cubicBezTo>
                    <a:pt x="425" y="121"/>
                    <a:pt x="430" y="120"/>
                    <a:pt x="433" y="117"/>
                  </a:cubicBezTo>
                  <a:cubicBezTo>
                    <a:pt x="435" y="113"/>
                    <a:pt x="435" y="108"/>
                    <a:pt x="431" y="105"/>
                  </a:cubicBezTo>
                  <a:cubicBezTo>
                    <a:pt x="399" y="83"/>
                    <a:pt x="365" y="63"/>
                    <a:pt x="329" y="47"/>
                  </a:cubicBezTo>
                  <a:cubicBezTo>
                    <a:pt x="329" y="47"/>
                    <a:pt x="329" y="47"/>
                    <a:pt x="329" y="47"/>
                  </a:cubicBezTo>
                  <a:cubicBezTo>
                    <a:pt x="328" y="46"/>
                    <a:pt x="327" y="46"/>
                    <a:pt x="325" y="45"/>
                  </a:cubicBezTo>
                  <a:cubicBezTo>
                    <a:pt x="321" y="43"/>
                    <a:pt x="317" y="45"/>
                    <a:pt x="315" y="49"/>
                  </a:cubicBezTo>
                  <a:cubicBezTo>
                    <a:pt x="313" y="53"/>
                    <a:pt x="315" y="58"/>
                    <a:pt x="319" y="60"/>
                  </a:cubicBezTo>
                  <a:moveTo>
                    <a:pt x="8" y="17"/>
                  </a:moveTo>
                  <a:cubicBezTo>
                    <a:pt x="25" y="17"/>
                    <a:pt x="42" y="16"/>
                    <a:pt x="59" y="16"/>
                  </a:cubicBezTo>
                  <a:cubicBezTo>
                    <a:pt x="82" y="16"/>
                    <a:pt x="105" y="17"/>
                    <a:pt x="127" y="18"/>
                  </a:cubicBezTo>
                  <a:cubicBezTo>
                    <a:pt x="132" y="19"/>
                    <a:pt x="136" y="15"/>
                    <a:pt x="136" y="11"/>
                  </a:cubicBezTo>
                  <a:cubicBezTo>
                    <a:pt x="136" y="6"/>
                    <a:pt x="133" y="3"/>
                    <a:pt x="128" y="2"/>
                  </a:cubicBezTo>
                  <a:cubicBezTo>
                    <a:pt x="105" y="1"/>
                    <a:pt x="82" y="0"/>
                    <a:pt x="59" y="0"/>
                  </a:cubicBezTo>
                  <a:cubicBezTo>
                    <a:pt x="42" y="0"/>
                    <a:pt x="25" y="1"/>
                    <a:pt x="8" y="1"/>
                  </a:cubicBezTo>
                  <a:cubicBezTo>
                    <a:pt x="3" y="1"/>
                    <a:pt x="0" y="5"/>
                    <a:pt x="0" y="9"/>
                  </a:cubicBezTo>
                  <a:cubicBezTo>
                    <a:pt x="0" y="14"/>
                    <a:pt x="4" y="17"/>
                    <a:pt x="8" y="17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2" name="Freeform 43"/>
            <p:cNvSpPr/>
            <p:nvPr>
              <p:custDataLst>
                <p:tags r:id="rId31"/>
              </p:custDataLst>
            </p:nvPr>
          </p:nvSpPr>
          <p:spPr bwMode="auto">
            <a:xfrm>
              <a:off x="4106104" y="4861158"/>
              <a:ext cx="2319571" cy="1984186"/>
            </a:xfrm>
            <a:custGeom>
              <a:avLst/>
              <a:gdLst>
                <a:gd name="T0" fmla="*/ 1395 w 1395"/>
                <a:gd name="T1" fmla="*/ 698 h 1193"/>
                <a:gd name="T2" fmla="*/ 697 w 1395"/>
                <a:gd name="T3" fmla="*/ 0 h 1193"/>
                <a:gd name="T4" fmla="*/ 697 w 1395"/>
                <a:gd name="T5" fmla="*/ 249 h 1193"/>
                <a:gd name="T6" fmla="*/ 697 w 1395"/>
                <a:gd name="T7" fmla="*/ 1 h 1193"/>
                <a:gd name="T8" fmla="*/ 0 w 1395"/>
                <a:gd name="T9" fmla="*/ 698 h 1193"/>
                <a:gd name="T10" fmla="*/ 249 w 1395"/>
                <a:gd name="T11" fmla="*/ 698 h 1193"/>
                <a:gd name="T12" fmla="*/ 249 w 1395"/>
                <a:gd name="T13" fmla="*/ 698 h 1193"/>
                <a:gd name="T14" fmla="*/ 697 w 1395"/>
                <a:gd name="T15" fmla="*/ 249 h 1193"/>
                <a:gd name="T16" fmla="*/ 697 w 1395"/>
                <a:gd name="T17" fmla="*/ 249 h 1193"/>
                <a:gd name="T18" fmla="*/ 1146 w 1395"/>
                <a:gd name="T19" fmla="*/ 698 h 1193"/>
                <a:gd name="T20" fmla="*/ 1146 w 1395"/>
                <a:gd name="T21" fmla="*/ 1193 h 1193"/>
                <a:gd name="T22" fmla="*/ 1395 w 1395"/>
                <a:gd name="T23" fmla="*/ 1193 h 1193"/>
                <a:gd name="T24" fmla="*/ 1395 w 1395"/>
                <a:gd name="T25" fmla="*/ 698 h 1193"/>
                <a:gd name="T26" fmla="*/ 1395 w 1395"/>
                <a:gd name="T27" fmla="*/ 698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5" h="1193">
                  <a:moveTo>
                    <a:pt x="1395" y="698"/>
                  </a:moveTo>
                  <a:cubicBezTo>
                    <a:pt x="1395" y="313"/>
                    <a:pt x="1082" y="1"/>
                    <a:pt x="697" y="0"/>
                  </a:cubicBezTo>
                  <a:cubicBezTo>
                    <a:pt x="697" y="249"/>
                    <a:pt x="697" y="249"/>
                    <a:pt x="697" y="249"/>
                  </a:cubicBezTo>
                  <a:cubicBezTo>
                    <a:pt x="697" y="1"/>
                    <a:pt x="697" y="1"/>
                    <a:pt x="697" y="1"/>
                  </a:cubicBezTo>
                  <a:cubicBezTo>
                    <a:pt x="312" y="1"/>
                    <a:pt x="0" y="313"/>
                    <a:pt x="0" y="698"/>
                  </a:cubicBezTo>
                  <a:cubicBezTo>
                    <a:pt x="249" y="698"/>
                    <a:pt x="249" y="698"/>
                    <a:pt x="249" y="698"/>
                  </a:cubicBezTo>
                  <a:cubicBezTo>
                    <a:pt x="249" y="698"/>
                    <a:pt x="249" y="698"/>
                    <a:pt x="249" y="698"/>
                  </a:cubicBezTo>
                  <a:cubicBezTo>
                    <a:pt x="249" y="450"/>
                    <a:pt x="450" y="249"/>
                    <a:pt x="697" y="249"/>
                  </a:cubicBezTo>
                  <a:cubicBezTo>
                    <a:pt x="697" y="249"/>
                    <a:pt x="697" y="249"/>
                    <a:pt x="697" y="249"/>
                  </a:cubicBezTo>
                  <a:cubicBezTo>
                    <a:pt x="945" y="249"/>
                    <a:pt x="1146" y="450"/>
                    <a:pt x="1146" y="698"/>
                  </a:cubicBezTo>
                  <a:cubicBezTo>
                    <a:pt x="1146" y="1193"/>
                    <a:pt x="1146" y="1193"/>
                    <a:pt x="1146" y="1193"/>
                  </a:cubicBezTo>
                  <a:cubicBezTo>
                    <a:pt x="1395" y="1193"/>
                    <a:pt x="1395" y="1193"/>
                    <a:pt x="1395" y="1193"/>
                  </a:cubicBezTo>
                  <a:cubicBezTo>
                    <a:pt x="1395" y="698"/>
                    <a:pt x="1395" y="698"/>
                    <a:pt x="1395" y="698"/>
                  </a:cubicBezTo>
                  <a:cubicBezTo>
                    <a:pt x="1395" y="698"/>
                    <a:pt x="1395" y="698"/>
                    <a:pt x="1395" y="698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3" name="Freeform 44"/>
            <p:cNvSpPr/>
            <p:nvPr>
              <p:custDataLst>
                <p:tags r:id="rId32"/>
              </p:custDataLst>
            </p:nvPr>
          </p:nvSpPr>
          <p:spPr bwMode="auto">
            <a:xfrm>
              <a:off x="3973216" y="6020592"/>
              <a:ext cx="686942" cy="413430"/>
            </a:xfrm>
            <a:custGeom>
              <a:avLst/>
              <a:gdLst>
                <a:gd name="T0" fmla="*/ 8 w 413"/>
                <a:gd name="T1" fmla="*/ 18 h 249"/>
                <a:gd name="T2" fmla="*/ 17 w 413"/>
                <a:gd name="T3" fmla="*/ 0 h 249"/>
                <a:gd name="T4" fmla="*/ 397 w 413"/>
                <a:gd name="T5" fmla="*/ 0 h 249"/>
                <a:gd name="T6" fmla="*/ 405 w 413"/>
                <a:gd name="T7" fmla="*/ 18 h 249"/>
                <a:gd name="T8" fmla="*/ 222 w 413"/>
                <a:gd name="T9" fmla="*/ 238 h 249"/>
                <a:gd name="T10" fmla="*/ 191 w 413"/>
                <a:gd name="T11" fmla="*/ 238 h 249"/>
                <a:gd name="T12" fmla="*/ 8 w 413"/>
                <a:gd name="T13" fmla="*/ 1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2" h="249">
                  <a:moveTo>
                    <a:pt x="8" y="18"/>
                  </a:moveTo>
                  <a:cubicBezTo>
                    <a:pt x="0" y="8"/>
                    <a:pt x="3" y="0"/>
                    <a:pt x="17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410" y="0"/>
                    <a:pt x="413" y="8"/>
                    <a:pt x="405" y="18"/>
                  </a:cubicBezTo>
                  <a:cubicBezTo>
                    <a:pt x="222" y="238"/>
                    <a:pt x="222" y="238"/>
                    <a:pt x="222" y="238"/>
                  </a:cubicBezTo>
                  <a:cubicBezTo>
                    <a:pt x="213" y="249"/>
                    <a:pt x="200" y="249"/>
                    <a:pt x="191" y="238"/>
                  </a:cubicBezTo>
                  <a:cubicBezTo>
                    <a:pt x="8" y="18"/>
                    <a:pt x="8" y="18"/>
                    <a:pt x="8" y="18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4" name="Freeform 46"/>
            <p:cNvSpPr>
              <a:spLocks noEditPoints="1"/>
            </p:cNvSpPr>
            <p:nvPr>
              <p:custDataLst>
                <p:tags r:id="rId33"/>
              </p:custDataLst>
            </p:nvPr>
          </p:nvSpPr>
          <p:spPr bwMode="auto">
            <a:xfrm>
              <a:off x="4305788" y="5069280"/>
              <a:ext cx="1932156" cy="1782392"/>
            </a:xfrm>
            <a:custGeom>
              <a:avLst/>
              <a:gdLst>
                <a:gd name="T0" fmla="*/ 1146 w 1162"/>
                <a:gd name="T1" fmla="*/ 1064 h 1072"/>
                <a:gd name="T2" fmla="*/ 1162 w 1162"/>
                <a:gd name="T3" fmla="*/ 1064 h 1072"/>
                <a:gd name="T4" fmla="*/ 1154 w 1162"/>
                <a:gd name="T5" fmla="*/ 936 h 1072"/>
                <a:gd name="T6" fmla="*/ 1146 w 1162"/>
                <a:gd name="T7" fmla="*/ 624 h 1072"/>
                <a:gd name="T8" fmla="*/ 1146 w 1162"/>
                <a:gd name="T9" fmla="*/ 744 h 1072"/>
                <a:gd name="T10" fmla="*/ 1162 w 1162"/>
                <a:gd name="T11" fmla="*/ 744 h 1072"/>
                <a:gd name="T12" fmla="*/ 1162 w 1162"/>
                <a:gd name="T13" fmla="*/ 624 h 1072"/>
                <a:gd name="T14" fmla="*/ 1146 w 1162"/>
                <a:gd name="T15" fmla="*/ 624 h 1072"/>
                <a:gd name="T16" fmla="*/ 1135 w 1162"/>
                <a:gd name="T17" fmla="*/ 427 h 1072"/>
                <a:gd name="T18" fmla="*/ 1151 w 1162"/>
                <a:gd name="T19" fmla="*/ 423 h 1072"/>
                <a:gd name="T20" fmla="*/ 1099 w 1162"/>
                <a:gd name="T21" fmla="*/ 305 h 1072"/>
                <a:gd name="T22" fmla="*/ 1096 w 1162"/>
                <a:gd name="T23" fmla="*/ 316 h 1072"/>
                <a:gd name="T24" fmla="*/ 976 w 1162"/>
                <a:gd name="T25" fmla="*/ 161 h 1072"/>
                <a:gd name="T26" fmla="*/ 986 w 1162"/>
                <a:gd name="T27" fmla="*/ 149 h 1072"/>
                <a:gd name="T28" fmla="*/ 876 w 1162"/>
                <a:gd name="T29" fmla="*/ 82 h 1072"/>
                <a:gd name="T30" fmla="*/ 576 w 1162"/>
                <a:gd name="T31" fmla="*/ 16 h 1072"/>
                <a:gd name="T32" fmla="*/ 640 w 1162"/>
                <a:gd name="T33" fmla="*/ 19 h 1072"/>
                <a:gd name="T34" fmla="*/ 704 w 1162"/>
                <a:gd name="T35" fmla="*/ 20 h 1072"/>
                <a:gd name="T36" fmla="*/ 641 w 1162"/>
                <a:gd name="T37" fmla="*/ 3 h 1072"/>
                <a:gd name="T38" fmla="*/ 576 w 1162"/>
                <a:gd name="T39" fmla="*/ 0 h 1072"/>
                <a:gd name="T40" fmla="*/ 576 w 1162"/>
                <a:gd name="T41" fmla="*/ 16 h 1072"/>
                <a:gd name="T42" fmla="*/ 383 w 1162"/>
                <a:gd name="T43" fmla="*/ 49 h 1072"/>
                <a:gd name="T44" fmla="*/ 377 w 1162"/>
                <a:gd name="T45" fmla="*/ 34 h 1072"/>
                <a:gd name="T46" fmla="*/ 264 w 1162"/>
                <a:gd name="T47" fmla="*/ 95 h 1072"/>
                <a:gd name="T48" fmla="*/ 62 w 1162"/>
                <a:gd name="T49" fmla="*/ 324 h 1072"/>
                <a:gd name="T50" fmla="*/ 125 w 1162"/>
                <a:gd name="T51" fmla="*/ 214 h 1072"/>
                <a:gd name="T52" fmla="*/ 48 w 1162"/>
                <a:gd name="T53" fmla="*/ 317 h 1072"/>
                <a:gd name="T54" fmla="*/ 62 w 1162"/>
                <a:gd name="T55" fmla="*/ 324 h 1072"/>
                <a:gd name="T56" fmla="*/ 16 w 1162"/>
                <a:gd name="T57" fmla="*/ 634 h 1072"/>
                <a:gd name="T58" fmla="*/ 16 w 1162"/>
                <a:gd name="T59" fmla="*/ 584 h 1072"/>
                <a:gd name="T60" fmla="*/ 10 w 1162"/>
                <a:gd name="T61" fmla="*/ 506 h 1072"/>
                <a:gd name="T62" fmla="*/ 0 w 1162"/>
                <a:gd name="T63" fmla="*/ 584 h 1072"/>
                <a:gd name="T64" fmla="*/ 0 w 1162"/>
                <a:gd name="T65" fmla="*/ 634 h 1072"/>
                <a:gd name="T66" fmla="*/ 16 w 1162"/>
                <a:gd name="T67" fmla="*/ 634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62" h="1072">
                  <a:moveTo>
                    <a:pt x="1146" y="944"/>
                  </a:moveTo>
                  <a:cubicBezTo>
                    <a:pt x="1146" y="984"/>
                    <a:pt x="1146" y="1024"/>
                    <a:pt x="1146" y="1064"/>
                  </a:cubicBezTo>
                  <a:cubicBezTo>
                    <a:pt x="1146" y="1069"/>
                    <a:pt x="1150" y="1072"/>
                    <a:pt x="1154" y="1072"/>
                  </a:cubicBezTo>
                  <a:cubicBezTo>
                    <a:pt x="1158" y="1072"/>
                    <a:pt x="1162" y="1069"/>
                    <a:pt x="1162" y="1064"/>
                  </a:cubicBezTo>
                  <a:cubicBezTo>
                    <a:pt x="1162" y="1024"/>
                    <a:pt x="1162" y="984"/>
                    <a:pt x="1162" y="944"/>
                  </a:cubicBezTo>
                  <a:cubicBezTo>
                    <a:pt x="1162" y="940"/>
                    <a:pt x="1158" y="936"/>
                    <a:pt x="1154" y="936"/>
                  </a:cubicBezTo>
                  <a:cubicBezTo>
                    <a:pt x="1150" y="936"/>
                    <a:pt x="1146" y="940"/>
                    <a:pt x="1146" y="944"/>
                  </a:cubicBezTo>
                  <a:moveTo>
                    <a:pt x="1146" y="624"/>
                  </a:moveTo>
                  <a:cubicBezTo>
                    <a:pt x="1146" y="629"/>
                    <a:pt x="1146" y="635"/>
                    <a:pt x="1146" y="640"/>
                  </a:cubicBezTo>
                  <a:cubicBezTo>
                    <a:pt x="1146" y="675"/>
                    <a:pt x="1146" y="710"/>
                    <a:pt x="1146" y="744"/>
                  </a:cubicBezTo>
                  <a:cubicBezTo>
                    <a:pt x="1146" y="749"/>
                    <a:pt x="1150" y="752"/>
                    <a:pt x="1154" y="752"/>
                  </a:cubicBezTo>
                  <a:cubicBezTo>
                    <a:pt x="1158" y="752"/>
                    <a:pt x="1162" y="749"/>
                    <a:pt x="1162" y="744"/>
                  </a:cubicBezTo>
                  <a:cubicBezTo>
                    <a:pt x="1162" y="710"/>
                    <a:pt x="1162" y="675"/>
                    <a:pt x="1162" y="640"/>
                  </a:cubicBezTo>
                  <a:cubicBezTo>
                    <a:pt x="1162" y="635"/>
                    <a:pt x="1162" y="630"/>
                    <a:pt x="1162" y="624"/>
                  </a:cubicBezTo>
                  <a:cubicBezTo>
                    <a:pt x="1162" y="620"/>
                    <a:pt x="1159" y="616"/>
                    <a:pt x="1154" y="616"/>
                  </a:cubicBezTo>
                  <a:cubicBezTo>
                    <a:pt x="1150" y="616"/>
                    <a:pt x="1146" y="620"/>
                    <a:pt x="1146" y="624"/>
                  </a:cubicBezTo>
                  <a:moveTo>
                    <a:pt x="1096" y="316"/>
                  </a:moveTo>
                  <a:cubicBezTo>
                    <a:pt x="1113" y="351"/>
                    <a:pt x="1127" y="388"/>
                    <a:pt x="1135" y="427"/>
                  </a:cubicBezTo>
                  <a:cubicBezTo>
                    <a:pt x="1136" y="431"/>
                    <a:pt x="1140" y="434"/>
                    <a:pt x="1145" y="433"/>
                  </a:cubicBezTo>
                  <a:cubicBezTo>
                    <a:pt x="1149" y="432"/>
                    <a:pt x="1152" y="428"/>
                    <a:pt x="1151" y="423"/>
                  </a:cubicBezTo>
                  <a:cubicBezTo>
                    <a:pt x="1142" y="384"/>
                    <a:pt x="1128" y="345"/>
                    <a:pt x="1110" y="309"/>
                  </a:cubicBezTo>
                  <a:cubicBezTo>
                    <a:pt x="1108" y="305"/>
                    <a:pt x="1103" y="303"/>
                    <a:pt x="1099" y="305"/>
                  </a:cubicBezTo>
                  <a:cubicBezTo>
                    <a:pt x="1095" y="307"/>
                    <a:pt x="1094" y="312"/>
                    <a:pt x="1096" y="316"/>
                  </a:cubicBezTo>
                  <a:cubicBezTo>
                    <a:pt x="1096" y="316"/>
                    <a:pt x="1096" y="316"/>
                    <a:pt x="1096" y="316"/>
                  </a:cubicBezTo>
                  <a:moveTo>
                    <a:pt x="879" y="93"/>
                  </a:moveTo>
                  <a:cubicBezTo>
                    <a:pt x="914" y="112"/>
                    <a:pt x="946" y="135"/>
                    <a:pt x="976" y="161"/>
                  </a:cubicBezTo>
                  <a:cubicBezTo>
                    <a:pt x="979" y="164"/>
                    <a:pt x="984" y="164"/>
                    <a:pt x="987" y="161"/>
                  </a:cubicBezTo>
                  <a:cubicBezTo>
                    <a:pt x="990" y="157"/>
                    <a:pt x="989" y="152"/>
                    <a:pt x="986" y="149"/>
                  </a:cubicBezTo>
                  <a:cubicBezTo>
                    <a:pt x="956" y="122"/>
                    <a:pt x="922" y="99"/>
                    <a:pt x="887" y="79"/>
                  </a:cubicBezTo>
                  <a:cubicBezTo>
                    <a:pt x="883" y="77"/>
                    <a:pt x="878" y="78"/>
                    <a:pt x="876" y="82"/>
                  </a:cubicBezTo>
                  <a:cubicBezTo>
                    <a:pt x="874" y="86"/>
                    <a:pt x="875" y="91"/>
                    <a:pt x="879" y="93"/>
                  </a:cubicBezTo>
                  <a:moveTo>
                    <a:pt x="576" y="16"/>
                  </a:moveTo>
                  <a:cubicBezTo>
                    <a:pt x="578" y="16"/>
                    <a:pt x="580" y="16"/>
                    <a:pt x="582" y="16"/>
                  </a:cubicBezTo>
                  <a:cubicBezTo>
                    <a:pt x="601" y="16"/>
                    <a:pt x="620" y="17"/>
                    <a:pt x="640" y="19"/>
                  </a:cubicBezTo>
                  <a:cubicBezTo>
                    <a:pt x="658" y="21"/>
                    <a:pt x="676" y="23"/>
                    <a:pt x="694" y="27"/>
                  </a:cubicBezTo>
                  <a:cubicBezTo>
                    <a:pt x="699" y="27"/>
                    <a:pt x="703" y="25"/>
                    <a:pt x="704" y="20"/>
                  </a:cubicBezTo>
                  <a:cubicBezTo>
                    <a:pt x="704" y="16"/>
                    <a:pt x="702" y="12"/>
                    <a:pt x="697" y="11"/>
                  </a:cubicBezTo>
                  <a:cubicBezTo>
                    <a:pt x="679" y="7"/>
                    <a:pt x="660" y="5"/>
                    <a:pt x="641" y="3"/>
                  </a:cubicBezTo>
                  <a:cubicBezTo>
                    <a:pt x="621" y="1"/>
                    <a:pt x="601" y="0"/>
                    <a:pt x="582" y="0"/>
                  </a:cubicBezTo>
                  <a:cubicBezTo>
                    <a:pt x="580" y="0"/>
                    <a:pt x="578" y="0"/>
                    <a:pt x="576" y="0"/>
                  </a:cubicBezTo>
                  <a:cubicBezTo>
                    <a:pt x="572" y="0"/>
                    <a:pt x="568" y="4"/>
                    <a:pt x="568" y="8"/>
                  </a:cubicBezTo>
                  <a:cubicBezTo>
                    <a:pt x="568" y="13"/>
                    <a:pt x="572" y="16"/>
                    <a:pt x="576" y="16"/>
                  </a:cubicBezTo>
                  <a:moveTo>
                    <a:pt x="275" y="98"/>
                  </a:moveTo>
                  <a:cubicBezTo>
                    <a:pt x="309" y="78"/>
                    <a:pt x="345" y="62"/>
                    <a:pt x="383" y="49"/>
                  </a:cubicBezTo>
                  <a:cubicBezTo>
                    <a:pt x="387" y="47"/>
                    <a:pt x="389" y="43"/>
                    <a:pt x="388" y="39"/>
                  </a:cubicBezTo>
                  <a:cubicBezTo>
                    <a:pt x="386" y="35"/>
                    <a:pt x="382" y="32"/>
                    <a:pt x="377" y="34"/>
                  </a:cubicBezTo>
                  <a:cubicBezTo>
                    <a:pt x="339" y="47"/>
                    <a:pt x="302" y="63"/>
                    <a:pt x="267" y="84"/>
                  </a:cubicBezTo>
                  <a:cubicBezTo>
                    <a:pt x="263" y="86"/>
                    <a:pt x="262" y="91"/>
                    <a:pt x="264" y="95"/>
                  </a:cubicBezTo>
                  <a:cubicBezTo>
                    <a:pt x="266" y="99"/>
                    <a:pt x="271" y="100"/>
                    <a:pt x="275" y="98"/>
                  </a:cubicBezTo>
                  <a:moveTo>
                    <a:pt x="62" y="324"/>
                  </a:moveTo>
                  <a:cubicBezTo>
                    <a:pt x="79" y="289"/>
                    <a:pt x="101" y="255"/>
                    <a:pt x="126" y="225"/>
                  </a:cubicBezTo>
                  <a:cubicBezTo>
                    <a:pt x="129" y="222"/>
                    <a:pt x="128" y="216"/>
                    <a:pt x="125" y="214"/>
                  </a:cubicBezTo>
                  <a:cubicBezTo>
                    <a:pt x="121" y="211"/>
                    <a:pt x="116" y="211"/>
                    <a:pt x="113" y="215"/>
                  </a:cubicBezTo>
                  <a:cubicBezTo>
                    <a:pt x="88" y="246"/>
                    <a:pt x="66" y="281"/>
                    <a:pt x="48" y="317"/>
                  </a:cubicBezTo>
                  <a:cubicBezTo>
                    <a:pt x="46" y="321"/>
                    <a:pt x="48" y="326"/>
                    <a:pt x="52" y="328"/>
                  </a:cubicBezTo>
                  <a:cubicBezTo>
                    <a:pt x="56" y="330"/>
                    <a:pt x="61" y="328"/>
                    <a:pt x="62" y="324"/>
                  </a:cubicBezTo>
                  <a:cubicBezTo>
                    <a:pt x="62" y="324"/>
                    <a:pt x="62" y="324"/>
                    <a:pt x="62" y="324"/>
                  </a:cubicBezTo>
                  <a:moveTo>
                    <a:pt x="16" y="634"/>
                  </a:moveTo>
                  <a:cubicBezTo>
                    <a:pt x="16" y="634"/>
                    <a:pt x="16" y="634"/>
                    <a:pt x="16" y="634"/>
                  </a:cubicBezTo>
                  <a:cubicBezTo>
                    <a:pt x="16" y="617"/>
                    <a:pt x="16" y="601"/>
                    <a:pt x="16" y="584"/>
                  </a:cubicBezTo>
                  <a:cubicBezTo>
                    <a:pt x="16" y="561"/>
                    <a:pt x="16" y="537"/>
                    <a:pt x="17" y="514"/>
                  </a:cubicBezTo>
                  <a:cubicBezTo>
                    <a:pt x="18" y="510"/>
                    <a:pt x="14" y="506"/>
                    <a:pt x="10" y="506"/>
                  </a:cubicBezTo>
                  <a:cubicBezTo>
                    <a:pt x="5" y="506"/>
                    <a:pt x="2" y="509"/>
                    <a:pt x="1" y="514"/>
                  </a:cubicBezTo>
                  <a:cubicBezTo>
                    <a:pt x="0" y="537"/>
                    <a:pt x="0" y="561"/>
                    <a:pt x="0" y="584"/>
                  </a:cubicBezTo>
                  <a:cubicBezTo>
                    <a:pt x="0" y="601"/>
                    <a:pt x="0" y="617"/>
                    <a:pt x="0" y="634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0" y="638"/>
                    <a:pt x="4" y="642"/>
                    <a:pt x="8" y="642"/>
                  </a:cubicBezTo>
                  <a:cubicBezTo>
                    <a:pt x="13" y="642"/>
                    <a:pt x="16" y="638"/>
                    <a:pt x="16" y="634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5" name="Group 29"/>
          <p:cNvGrpSpPr/>
          <p:nvPr>
            <p:custDataLst>
              <p:tags r:id="rId2"/>
            </p:custDataLst>
          </p:nvPr>
        </p:nvGrpSpPr>
        <p:grpSpPr>
          <a:xfrm>
            <a:off x="3894034" y="5355807"/>
            <a:ext cx="227606" cy="331785"/>
            <a:chOff x="3582988" y="3510757"/>
            <a:chExt cx="319088" cy="465138"/>
          </a:xfrm>
          <a:solidFill>
            <a:srgbClr val="C00000"/>
          </a:solidFill>
        </p:grpSpPr>
        <p:sp>
          <p:nvSpPr>
            <p:cNvPr id="126" name="AutoShape 113"/>
            <p:cNvSpPr/>
            <p:nvPr>
              <p:custDataLst>
                <p:tags r:id="rId17"/>
              </p:custDataLst>
            </p:nvPr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微软雅黑" panose="020B0503020204020204" charset="-122"/>
                <a:ea typeface="微软雅黑" panose="020B0503020204020204" charset="-122"/>
                <a:sym typeface="Gill Sans"/>
              </a:endParaRPr>
            </a:p>
          </p:txBody>
        </p:sp>
        <p:sp>
          <p:nvSpPr>
            <p:cNvPr id="127" name="AutoShape 114"/>
            <p:cNvSpPr/>
            <p:nvPr>
              <p:custDataLst>
                <p:tags r:id="rId18"/>
              </p:custDataLst>
            </p:nvPr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微软雅黑" panose="020B0503020204020204" charset="-122"/>
                <a:ea typeface="微软雅黑" panose="020B0503020204020204" charset="-122"/>
                <a:sym typeface="Gill Sans"/>
              </a:endParaRPr>
            </a:p>
          </p:txBody>
        </p:sp>
      </p:grpSp>
      <p:grpSp>
        <p:nvGrpSpPr>
          <p:cNvPr id="128" name="Group 32"/>
          <p:cNvGrpSpPr/>
          <p:nvPr>
            <p:custDataLst>
              <p:tags r:id="rId3"/>
            </p:custDataLst>
          </p:nvPr>
        </p:nvGrpSpPr>
        <p:grpSpPr>
          <a:xfrm>
            <a:off x="3841583" y="4022388"/>
            <a:ext cx="331218" cy="331218"/>
            <a:chOff x="4439444" y="2582069"/>
            <a:chExt cx="464344" cy="46434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9" name="AutoShape 123"/>
            <p:cNvSpPr/>
            <p:nvPr>
              <p:custDataLst>
                <p:tags r:id="rId14"/>
              </p:custDataLst>
            </p:nvPr>
          </p:nvSpPr>
          <p:spPr bwMode="auto">
            <a:xfrm>
              <a:off x="4439444" y="258206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微软雅黑" panose="020B0503020204020204" charset="-122"/>
                <a:ea typeface="微软雅黑" panose="020B0503020204020204" charset="-122"/>
                <a:sym typeface="Gill Sans"/>
              </a:endParaRPr>
            </a:p>
          </p:txBody>
        </p:sp>
        <p:sp>
          <p:nvSpPr>
            <p:cNvPr id="130" name="AutoShape 124"/>
            <p:cNvSpPr/>
            <p:nvPr>
              <p:custDataLst>
                <p:tags r:id="rId15"/>
              </p:custDataLst>
            </p:nvPr>
          </p:nvSpPr>
          <p:spPr bwMode="auto">
            <a:xfrm>
              <a:off x="4570413" y="2712244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微软雅黑" panose="020B0503020204020204" charset="-122"/>
                <a:ea typeface="微软雅黑" panose="020B0503020204020204" charset="-122"/>
                <a:sym typeface="Gill Sans"/>
              </a:endParaRPr>
            </a:p>
          </p:txBody>
        </p:sp>
        <p:sp>
          <p:nvSpPr>
            <p:cNvPr id="131" name="AutoShape 125"/>
            <p:cNvSpPr/>
            <p:nvPr>
              <p:custDataLst>
                <p:tags r:id="rId16"/>
              </p:custDataLst>
            </p:nvPr>
          </p:nvSpPr>
          <p:spPr bwMode="auto">
            <a:xfrm>
              <a:off x="4613275" y="2755900"/>
              <a:ext cx="116682" cy="1166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微软雅黑" panose="020B0503020204020204" charset="-122"/>
                <a:ea typeface="微软雅黑" panose="020B0503020204020204" charset="-122"/>
                <a:sym typeface="Gill Sans"/>
              </a:endParaRPr>
            </a:p>
          </p:txBody>
        </p:sp>
      </p:grpSp>
      <p:grpSp>
        <p:nvGrpSpPr>
          <p:cNvPr id="132" name="Group 36"/>
          <p:cNvGrpSpPr/>
          <p:nvPr>
            <p:custDataLst>
              <p:tags r:id="rId4"/>
            </p:custDataLst>
          </p:nvPr>
        </p:nvGrpSpPr>
        <p:grpSpPr>
          <a:xfrm>
            <a:off x="4669519" y="2961998"/>
            <a:ext cx="331218" cy="331218"/>
            <a:chOff x="4439444" y="1652588"/>
            <a:chExt cx="464344" cy="464344"/>
          </a:xfrm>
          <a:solidFill>
            <a:srgbClr val="C00000"/>
          </a:solidFill>
        </p:grpSpPr>
        <p:sp>
          <p:nvSpPr>
            <p:cNvPr id="133" name="AutoShape 136"/>
            <p:cNvSpPr/>
            <p:nvPr>
              <p:custDataLst>
                <p:tags r:id="rId11"/>
              </p:custDataLst>
            </p:nvPr>
          </p:nvSpPr>
          <p:spPr bwMode="auto">
            <a:xfrm>
              <a:off x="4686300" y="1710532"/>
              <a:ext cx="152400" cy="152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538" y="20579"/>
                  </a:moveTo>
                  <a:lnTo>
                    <a:pt x="19542" y="20579"/>
                  </a:lnTo>
                  <a:cubicBezTo>
                    <a:pt x="19546" y="21142"/>
                    <a:pt x="20004" y="21600"/>
                    <a:pt x="20571" y="21600"/>
                  </a:cubicBezTo>
                  <a:cubicBezTo>
                    <a:pt x="21137" y="21600"/>
                    <a:pt x="21599" y="21138"/>
                    <a:pt x="21599" y="20571"/>
                  </a:cubicBezTo>
                  <a:cubicBezTo>
                    <a:pt x="21599" y="20565"/>
                    <a:pt x="21595" y="20561"/>
                    <a:pt x="21595" y="20555"/>
                  </a:cubicBezTo>
                  <a:cubicBezTo>
                    <a:pt x="21583" y="9221"/>
                    <a:pt x="12411" y="41"/>
                    <a:pt x="1080" y="12"/>
                  </a:cubicBezTo>
                  <a:cubicBezTo>
                    <a:pt x="1064" y="10"/>
                    <a:pt x="1048" y="0"/>
                    <a:pt x="1028" y="0"/>
                  </a:cubicBezTo>
                  <a:cubicBezTo>
                    <a:pt x="458" y="0"/>
                    <a:pt x="0" y="461"/>
                    <a:pt x="0" y="1028"/>
                  </a:cubicBezTo>
                  <a:cubicBezTo>
                    <a:pt x="0" y="1594"/>
                    <a:pt x="458" y="2055"/>
                    <a:pt x="1024" y="2057"/>
                  </a:cubicBezTo>
                  <a:lnTo>
                    <a:pt x="1024" y="2065"/>
                  </a:lnTo>
                  <a:cubicBezTo>
                    <a:pt x="11233" y="2065"/>
                    <a:pt x="19538" y="10370"/>
                    <a:pt x="19538" y="205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Gill Sans"/>
              </a:endParaRPr>
            </a:p>
          </p:txBody>
        </p:sp>
        <p:sp>
          <p:nvSpPr>
            <p:cNvPr id="161" name="AutoShape 137"/>
            <p:cNvSpPr/>
            <p:nvPr>
              <p:custDataLst>
                <p:tags r:id="rId12"/>
              </p:custDataLst>
            </p:nvPr>
          </p:nvSpPr>
          <p:spPr bwMode="auto">
            <a:xfrm>
              <a:off x="4439444" y="1652588"/>
              <a:ext cx="464344" cy="464344"/>
            </a:xfrm>
            <a:custGeom>
              <a:avLst/>
              <a:gdLst>
                <a:gd name="T0" fmla="+- 0 10819 195"/>
                <a:gd name="T1" fmla="*/ T0 w 21248"/>
                <a:gd name="T2" fmla="*/ 10800 h 21600"/>
                <a:gd name="T3" fmla="+- 0 10819 195"/>
                <a:gd name="T4" fmla="*/ T3 w 21248"/>
                <a:gd name="T5" fmla="*/ 10800 h 21600"/>
                <a:gd name="T6" fmla="+- 0 10819 195"/>
                <a:gd name="T7" fmla="*/ T6 w 21248"/>
                <a:gd name="T8" fmla="*/ 10800 h 21600"/>
                <a:gd name="T9" fmla="+- 0 10819 195"/>
                <a:gd name="T10" fmla="*/ T9 w 212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48" h="21600">
                  <a:moveTo>
                    <a:pt x="19868" y="17133"/>
                  </a:moveTo>
                  <a:cubicBezTo>
                    <a:pt x="19766" y="17386"/>
                    <a:pt x="19525" y="17549"/>
                    <a:pt x="19255" y="17549"/>
                  </a:cubicBezTo>
                  <a:lnTo>
                    <a:pt x="19058" y="17549"/>
                  </a:lnTo>
                  <a:lnTo>
                    <a:pt x="3983" y="2226"/>
                  </a:lnTo>
                  <a:lnTo>
                    <a:pt x="3983" y="2025"/>
                  </a:lnTo>
                  <a:cubicBezTo>
                    <a:pt x="3983" y="1750"/>
                    <a:pt x="4144" y="1506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4" y="1350"/>
                    <a:pt x="4991" y="1420"/>
                    <a:pt x="5116" y="1547"/>
                  </a:cubicBezTo>
                  <a:lnTo>
                    <a:pt x="19724" y="16397"/>
                  </a:lnTo>
                  <a:cubicBezTo>
                    <a:pt x="19915" y="16591"/>
                    <a:pt x="19972" y="16880"/>
                    <a:pt x="19868" y="17133"/>
                  </a:cubicBezTo>
                  <a:moveTo>
                    <a:pt x="10121" y="17549"/>
                  </a:moveTo>
                  <a:cubicBezTo>
                    <a:pt x="10017" y="17549"/>
                    <a:pt x="9922" y="17586"/>
                    <a:pt x="9824" y="17609"/>
                  </a:cubicBezTo>
                  <a:lnTo>
                    <a:pt x="3923" y="11612"/>
                  </a:lnTo>
                  <a:cubicBezTo>
                    <a:pt x="3946" y="11512"/>
                    <a:pt x="3982" y="11415"/>
                    <a:pt x="3982" y="11311"/>
                  </a:cubicBezTo>
                  <a:lnTo>
                    <a:pt x="3983" y="3180"/>
                  </a:lnTo>
                  <a:lnTo>
                    <a:pt x="18119" y="17549"/>
                  </a:lnTo>
                  <a:cubicBezTo>
                    <a:pt x="18119" y="17549"/>
                    <a:pt x="10121" y="17549"/>
                    <a:pt x="10121" y="17549"/>
                  </a:cubicBezTo>
                  <a:close/>
                  <a:moveTo>
                    <a:pt x="9182" y="17945"/>
                  </a:moveTo>
                  <a:lnTo>
                    <a:pt x="7109" y="20052"/>
                  </a:lnTo>
                  <a:cubicBezTo>
                    <a:pt x="6939" y="20224"/>
                    <a:pt x="6742" y="20249"/>
                    <a:pt x="6640" y="20249"/>
                  </a:cubicBezTo>
                  <a:cubicBezTo>
                    <a:pt x="6537" y="20249"/>
                    <a:pt x="6339" y="20224"/>
                    <a:pt x="6170" y="20052"/>
                  </a:cubicBezTo>
                  <a:lnTo>
                    <a:pt x="1522" y="15327"/>
                  </a:lnTo>
                  <a:cubicBezTo>
                    <a:pt x="1352" y="15154"/>
                    <a:pt x="1327" y="14953"/>
                    <a:pt x="1327" y="14850"/>
                  </a:cubicBezTo>
                  <a:cubicBezTo>
                    <a:pt x="1327" y="14745"/>
                    <a:pt x="1352" y="14544"/>
                    <a:pt x="1522" y="14373"/>
                  </a:cubicBezTo>
                  <a:lnTo>
                    <a:pt x="3593" y="12266"/>
                  </a:lnTo>
                  <a:cubicBezTo>
                    <a:pt x="3599" y="12260"/>
                    <a:pt x="3601" y="12251"/>
                    <a:pt x="3607" y="12245"/>
                  </a:cubicBezTo>
                  <a:lnTo>
                    <a:pt x="9202" y="17932"/>
                  </a:lnTo>
                  <a:cubicBezTo>
                    <a:pt x="9196" y="17937"/>
                    <a:pt x="9187" y="17939"/>
                    <a:pt x="9182" y="17945"/>
                  </a:cubicBezTo>
                  <a:moveTo>
                    <a:pt x="6056" y="593"/>
                  </a:moveTo>
                  <a:cubicBezTo>
                    <a:pt x="5675" y="205"/>
                    <a:pt x="5165" y="0"/>
                    <a:pt x="4647" y="0"/>
                  </a:cubicBezTo>
                  <a:cubicBezTo>
                    <a:pt x="4390" y="0"/>
                    <a:pt x="4132" y="49"/>
                    <a:pt x="3885" y="154"/>
                  </a:cubicBezTo>
                  <a:cubicBezTo>
                    <a:pt x="3141" y="467"/>
                    <a:pt x="2655" y="1205"/>
                    <a:pt x="2655" y="2025"/>
                  </a:cubicBezTo>
                  <a:lnTo>
                    <a:pt x="2654" y="11311"/>
                  </a:lnTo>
                  <a:lnTo>
                    <a:pt x="583" y="13418"/>
                  </a:lnTo>
                  <a:cubicBezTo>
                    <a:pt x="-195" y="14208"/>
                    <a:pt x="-195" y="15491"/>
                    <a:pt x="583" y="16281"/>
                  </a:cubicBezTo>
                  <a:lnTo>
                    <a:pt x="5231" y="21006"/>
                  </a:lnTo>
                  <a:cubicBezTo>
                    <a:pt x="5620" y="21402"/>
                    <a:pt x="6131" y="21599"/>
                    <a:pt x="6640" y="21599"/>
                  </a:cubicBezTo>
                  <a:cubicBezTo>
                    <a:pt x="7150" y="21599"/>
                    <a:pt x="7659" y="21402"/>
                    <a:pt x="8048" y="21006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5" y="17650"/>
                  </a:cubicBezTo>
                  <a:cubicBezTo>
                    <a:pt x="21405" y="16893"/>
                    <a:pt x="21234" y="16022"/>
                    <a:pt x="20663" y="15443"/>
                  </a:cubicBezTo>
                  <a:cubicBezTo>
                    <a:pt x="20663" y="15443"/>
                    <a:pt x="6056" y="593"/>
                    <a:pt x="6056" y="5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Gill Sans"/>
              </a:endParaRPr>
            </a:p>
          </p:txBody>
        </p:sp>
        <p:sp>
          <p:nvSpPr>
            <p:cNvPr id="162" name="AutoShape 138"/>
            <p:cNvSpPr/>
            <p:nvPr>
              <p:custDataLst>
                <p:tags r:id="rId13"/>
              </p:custDataLst>
            </p:nvPr>
          </p:nvSpPr>
          <p:spPr bwMode="auto">
            <a:xfrm>
              <a:off x="4686300" y="1652588"/>
              <a:ext cx="217488" cy="2174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37" y="2880"/>
                  </a:moveTo>
                  <a:lnTo>
                    <a:pt x="1437" y="2885"/>
                  </a:lnTo>
                  <a:cubicBezTo>
                    <a:pt x="10965" y="2885"/>
                    <a:pt x="18717" y="10637"/>
                    <a:pt x="18717" y="20165"/>
                  </a:cubicBezTo>
                  <a:lnTo>
                    <a:pt x="18720" y="20165"/>
                  </a:lnTo>
                  <a:cubicBezTo>
                    <a:pt x="18722" y="20959"/>
                    <a:pt x="19366" y="21600"/>
                    <a:pt x="20160" y="21600"/>
                  </a:cubicBezTo>
                  <a:cubicBezTo>
                    <a:pt x="20955" y="21600"/>
                    <a:pt x="21599" y="20956"/>
                    <a:pt x="21599" y="20160"/>
                  </a:cubicBezTo>
                  <a:cubicBezTo>
                    <a:pt x="21599" y="20155"/>
                    <a:pt x="21597" y="20152"/>
                    <a:pt x="21597" y="20148"/>
                  </a:cubicBezTo>
                  <a:cubicBezTo>
                    <a:pt x="21588" y="9034"/>
                    <a:pt x="12588" y="28"/>
                    <a:pt x="1476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4"/>
                    <a:pt x="644" y="2878"/>
                    <a:pt x="1437" y="2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Gill Sans"/>
              </a:endParaRPr>
            </a:p>
          </p:txBody>
        </p:sp>
      </p:grpSp>
      <p:sp>
        <p:nvSpPr>
          <p:cNvPr id="163" name="AutoShape 46"/>
          <p:cNvSpPr/>
          <p:nvPr>
            <p:custDataLst>
              <p:tags r:id="rId5"/>
            </p:custDataLst>
          </p:nvPr>
        </p:nvSpPr>
        <p:spPr bwMode="auto">
          <a:xfrm>
            <a:off x="5746367" y="2274939"/>
            <a:ext cx="331218" cy="33121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4" y="17549"/>
                </a:moveTo>
                <a:cubicBezTo>
                  <a:pt x="15513" y="17549"/>
                  <a:pt x="14343" y="15612"/>
                  <a:pt x="13809" y="12825"/>
                </a:cubicBezTo>
                <a:lnTo>
                  <a:pt x="15524" y="12825"/>
                </a:lnTo>
                <a:cubicBezTo>
                  <a:pt x="17038" y="12825"/>
                  <a:pt x="18224" y="11343"/>
                  <a:pt x="18224" y="9450"/>
                </a:cubicBezTo>
                <a:cubicBezTo>
                  <a:pt x="18224" y="7558"/>
                  <a:pt x="17038" y="6075"/>
                  <a:pt x="15524" y="6075"/>
                </a:cubicBezTo>
                <a:lnTo>
                  <a:pt x="13809" y="6075"/>
                </a:lnTo>
                <a:cubicBezTo>
                  <a:pt x="14343" y="3289"/>
                  <a:pt x="15513" y="1350"/>
                  <a:pt x="16874" y="1350"/>
                </a:cubicBezTo>
                <a:cubicBezTo>
                  <a:pt x="18739" y="1350"/>
                  <a:pt x="20249" y="4976"/>
                  <a:pt x="20249" y="9450"/>
                </a:cubicBezTo>
                <a:cubicBezTo>
                  <a:pt x="20249" y="13923"/>
                  <a:pt x="18739" y="17549"/>
                  <a:pt x="16874" y="17549"/>
                </a:cubicBezTo>
                <a:moveTo>
                  <a:pt x="8926" y="11482"/>
                </a:moveTo>
                <a:lnTo>
                  <a:pt x="8774" y="11482"/>
                </a:lnTo>
                <a:lnTo>
                  <a:pt x="8774" y="11475"/>
                </a:lnTo>
                <a:cubicBezTo>
                  <a:pt x="8028" y="11475"/>
                  <a:pt x="7424" y="10569"/>
                  <a:pt x="7424" y="9450"/>
                </a:cubicBezTo>
                <a:cubicBezTo>
                  <a:pt x="7424" y="8332"/>
                  <a:pt x="8028" y="7425"/>
                  <a:pt x="8774" y="7425"/>
                </a:cubicBezTo>
                <a:lnTo>
                  <a:pt x="8926" y="7425"/>
                </a:lnTo>
                <a:cubicBezTo>
                  <a:pt x="10200" y="7425"/>
                  <a:pt x="11391" y="6924"/>
                  <a:pt x="12441" y="6063"/>
                </a:cubicBezTo>
                <a:cubicBezTo>
                  <a:pt x="12248" y="7149"/>
                  <a:pt x="12149" y="8300"/>
                  <a:pt x="12149" y="9450"/>
                </a:cubicBezTo>
                <a:cubicBezTo>
                  <a:pt x="12149" y="10603"/>
                  <a:pt x="12248" y="11758"/>
                  <a:pt x="12442" y="12846"/>
                </a:cubicBezTo>
                <a:cubicBezTo>
                  <a:pt x="11393" y="11983"/>
                  <a:pt x="10200" y="11482"/>
                  <a:pt x="8926" y="11482"/>
                </a:cubicBezTo>
                <a:moveTo>
                  <a:pt x="8096" y="20249"/>
                </a:moveTo>
                <a:lnTo>
                  <a:pt x="5396" y="20249"/>
                </a:lnTo>
                <a:lnTo>
                  <a:pt x="5396" y="14175"/>
                </a:lnTo>
                <a:cubicBezTo>
                  <a:pt x="5396" y="13683"/>
                  <a:pt x="5264" y="13223"/>
                  <a:pt x="5033" y="12825"/>
                </a:cubicBezTo>
                <a:lnTo>
                  <a:pt x="5505" y="12825"/>
                </a:lnTo>
                <a:lnTo>
                  <a:pt x="5505" y="12832"/>
                </a:lnTo>
                <a:lnTo>
                  <a:pt x="7535" y="12832"/>
                </a:lnTo>
                <a:cubicBezTo>
                  <a:pt x="7463" y="13042"/>
                  <a:pt x="7421" y="13265"/>
                  <a:pt x="7421" y="13500"/>
                </a:cubicBezTo>
                <a:lnTo>
                  <a:pt x="7421" y="18225"/>
                </a:lnTo>
                <a:cubicBezTo>
                  <a:pt x="7421" y="18874"/>
                  <a:pt x="7784" y="19307"/>
                  <a:pt x="8001" y="19565"/>
                </a:cubicBezTo>
                <a:cubicBezTo>
                  <a:pt x="8031" y="19601"/>
                  <a:pt x="8065" y="19638"/>
                  <a:pt x="8096" y="19677"/>
                </a:cubicBezTo>
                <a:cubicBezTo>
                  <a:pt x="8096" y="19677"/>
                  <a:pt x="8096" y="20249"/>
                  <a:pt x="8096" y="20249"/>
                </a:cubicBezTo>
                <a:close/>
                <a:moveTo>
                  <a:pt x="1349" y="9450"/>
                </a:moveTo>
                <a:cubicBezTo>
                  <a:pt x="1349" y="8332"/>
                  <a:pt x="1953" y="7425"/>
                  <a:pt x="2699" y="7425"/>
                </a:cubicBezTo>
                <a:lnTo>
                  <a:pt x="7434" y="7425"/>
                </a:lnTo>
                <a:cubicBezTo>
                  <a:pt x="7014" y="7916"/>
                  <a:pt x="6749" y="8631"/>
                  <a:pt x="6749" y="9450"/>
                </a:cubicBezTo>
                <a:cubicBezTo>
                  <a:pt x="6749" y="10270"/>
                  <a:pt x="7014" y="10984"/>
                  <a:pt x="7434" y="11475"/>
                </a:cubicBezTo>
                <a:lnTo>
                  <a:pt x="2699" y="11475"/>
                </a:lnTo>
                <a:cubicBezTo>
                  <a:pt x="1953" y="11475"/>
                  <a:pt x="1349" y="10569"/>
                  <a:pt x="1349" y="9450"/>
                </a:cubicBezTo>
                <a:moveTo>
                  <a:pt x="13499" y="9450"/>
                </a:moveTo>
                <a:cubicBezTo>
                  <a:pt x="13499" y="8749"/>
                  <a:pt x="13540" y="8073"/>
                  <a:pt x="13610" y="7425"/>
                </a:cubicBezTo>
                <a:lnTo>
                  <a:pt x="15524" y="7425"/>
                </a:lnTo>
                <a:cubicBezTo>
                  <a:pt x="16269" y="7425"/>
                  <a:pt x="16874" y="8332"/>
                  <a:pt x="16874" y="9450"/>
                </a:cubicBezTo>
                <a:cubicBezTo>
                  <a:pt x="16874" y="10569"/>
                  <a:pt x="16269" y="11475"/>
                  <a:pt x="15524" y="11475"/>
                </a:cubicBezTo>
                <a:lnTo>
                  <a:pt x="13610" y="11475"/>
                </a:lnTo>
                <a:cubicBezTo>
                  <a:pt x="13540" y="10826"/>
                  <a:pt x="13499" y="10151"/>
                  <a:pt x="13499" y="9450"/>
                </a:cubicBezTo>
                <a:moveTo>
                  <a:pt x="16874" y="0"/>
                </a:moveTo>
                <a:cubicBezTo>
                  <a:pt x="15489" y="0"/>
                  <a:pt x="14400" y="951"/>
                  <a:pt x="13618" y="2420"/>
                </a:cubicBezTo>
                <a:lnTo>
                  <a:pt x="13604" y="2412"/>
                </a:lnTo>
                <a:cubicBezTo>
                  <a:pt x="12469" y="4635"/>
                  <a:pt x="10778" y="6075"/>
                  <a:pt x="8926" y="6075"/>
                </a:cubicBezTo>
                <a:lnTo>
                  <a:pt x="8479" y="6075"/>
                </a:lnTo>
                <a:lnTo>
                  <a:pt x="5505" y="6075"/>
                </a:lnTo>
                <a:lnTo>
                  <a:pt x="2699" y="6075"/>
                </a:lnTo>
                <a:cubicBezTo>
                  <a:pt x="1185" y="6075"/>
                  <a:pt x="0" y="7558"/>
                  <a:pt x="0" y="9450"/>
                </a:cubicBezTo>
                <a:cubicBezTo>
                  <a:pt x="0" y="11343"/>
                  <a:pt x="1185" y="12825"/>
                  <a:pt x="2699" y="12825"/>
                </a:cubicBezTo>
                <a:cubicBezTo>
                  <a:pt x="3443" y="12827"/>
                  <a:pt x="4046" y="13430"/>
                  <a:pt x="4046" y="14175"/>
                </a:cubicBezTo>
                <a:lnTo>
                  <a:pt x="4046" y="20249"/>
                </a:lnTo>
                <a:cubicBezTo>
                  <a:pt x="4046" y="20996"/>
                  <a:pt x="4651" y="21599"/>
                  <a:pt x="5396" y="21599"/>
                </a:cubicBezTo>
                <a:lnTo>
                  <a:pt x="8096" y="21599"/>
                </a:lnTo>
                <a:cubicBezTo>
                  <a:pt x="8842" y="21599"/>
                  <a:pt x="9446" y="20996"/>
                  <a:pt x="9446" y="20249"/>
                </a:cubicBezTo>
                <a:lnTo>
                  <a:pt x="9446" y="19575"/>
                </a:lnTo>
                <a:cubicBezTo>
                  <a:pt x="9446" y="18900"/>
                  <a:pt x="8771" y="18598"/>
                  <a:pt x="8771" y="18225"/>
                </a:cubicBezTo>
                <a:lnTo>
                  <a:pt x="8771" y="13500"/>
                </a:lnTo>
                <a:cubicBezTo>
                  <a:pt x="8771" y="13484"/>
                  <a:pt x="8781" y="13473"/>
                  <a:pt x="8782" y="13458"/>
                </a:cubicBezTo>
                <a:cubicBezTo>
                  <a:pt x="8789" y="13361"/>
                  <a:pt x="8815" y="13271"/>
                  <a:pt x="8859" y="13191"/>
                </a:cubicBezTo>
                <a:cubicBezTo>
                  <a:pt x="8871" y="13169"/>
                  <a:pt x="8884" y="13151"/>
                  <a:pt x="8898" y="13132"/>
                </a:cubicBezTo>
                <a:cubicBezTo>
                  <a:pt x="8952" y="13051"/>
                  <a:pt x="9020" y="12985"/>
                  <a:pt x="9103" y="12934"/>
                </a:cubicBezTo>
                <a:cubicBezTo>
                  <a:pt x="9107" y="12931"/>
                  <a:pt x="9108" y="12927"/>
                  <a:pt x="9112" y="12925"/>
                </a:cubicBezTo>
                <a:cubicBezTo>
                  <a:pt x="9115" y="12925"/>
                  <a:pt x="9117" y="12922"/>
                  <a:pt x="9120" y="12922"/>
                </a:cubicBezTo>
                <a:cubicBezTo>
                  <a:pt x="9174" y="12892"/>
                  <a:pt x="9238" y="12885"/>
                  <a:pt x="9299" y="12868"/>
                </a:cubicBezTo>
                <a:cubicBezTo>
                  <a:pt x="11003" y="13049"/>
                  <a:pt x="12545" y="14424"/>
                  <a:pt x="13604" y="16495"/>
                </a:cubicBezTo>
                <a:lnTo>
                  <a:pt x="13621" y="16487"/>
                </a:lnTo>
                <a:cubicBezTo>
                  <a:pt x="14404" y="17950"/>
                  <a:pt x="15490" y="18900"/>
                  <a:pt x="16874" y="18900"/>
                </a:cubicBezTo>
                <a:cubicBezTo>
                  <a:pt x="19977" y="18900"/>
                  <a:pt x="21600" y="14145"/>
                  <a:pt x="21600" y="9450"/>
                </a:cubicBezTo>
                <a:cubicBezTo>
                  <a:pt x="21600" y="4754"/>
                  <a:pt x="19977" y="0"/>
                  <a:pt x="16874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sym typeface="Gill Sans"/>
            </a:endParaRPr>
          </a:p>
        </p:txBody>
      </p:sp>
      <p:grpSp>
        <p:nvGrpSpPr>
          <p:cNvPr id="164" name="Group 24"/>
          <p:cNvGrpSpPr/>
          <p:nvPr>
            <p:custDataLst>
              <p:tags r:id="rId6"/>
            </p:custDataLst>
          </p:nvPr>
        </p:nvGrpSpPr>
        <p:grpSpPr>
          <a:xfrm>
            <a:off x="7901534" y="3754931"/>
            <a:ext cx="331218" cy="331218"/>
            <a:chOff x="8216107" y="2577307"/>
            <a:chExt cx="464344" cy="46434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65" name="AutoShape 52"/>
            <p:cNvSpPr/>
            <p:nvPr>
              <p:custDataLst>
                <p:tags r:id="rId7"/>
              </p:custDataLst>
            </p:nvPr>
          </p:nvSpPr>
          <p:spPr bwMode="auto">
            <a:xfrm>
              <a:off x="8216107" y="2577307"/>
              <a:ext cx="464344" cy="464344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Gill Sans"/>
              </a:endParaRPr>
            </a:p>
          </p:txBody>
        </p:sp>
        <p:sp>
          <p:nvSpPr>
            <p:cNvPr id="166" name="AutoShape 53"/>
            <p:cNvSpPr/>
            <p:nvPr>
              <p:custDataLst>
                <p:tags r:id="rId8"/>
              </p:custDataLst>
            </p:nvPr>
          </p:nvSpPr>
          <p:spPr bwMode="auto">
            <a:xfrm>
              <a:off x="8390732" y="2736850"/>
              <a:ext cx="125413" cy="130175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Gill Sans"/>
              </a:endParaRPr>
            </a:p>
          </p:txBody>
        </p:sp>
        <p:sp>
          <p:nvSpPr>
            <p:cNvPr id="167" name="AutoShape 54"/>
            <p:cNvSpPr/>
            <p:nvPr>
              <p:custDataLst>
                <p:tags r:id="rId9"/>
              </p:custDataLst>
            </p:nvPr>
          </p:nvSpPr>
          <p:spPr bwMode="auto">
            <a:xfrm>
              <a:off x="8375650" y="2896394"/>
              <a:ext cx="70644" cy="73819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Gill Sans"/>
              </a:endParaRPr>
            </a:p>
          </p:txBody>
        </p:sp>
        <p:sp>
          <p:nvSpPr>
            <p:cNvPr id="168" name="AutoShape 55"/>
            <p:cNvSpPr/>
            <p:nvPr>
              <p:custDataLst>
                <p:tags r:id="rId10"/>
              </p:custDataLst>
            </p:nvPr>
          </p:nvSpPr>
          <p:spPr bwMode="auto">
            <a:xfrm>
              <a:off x="8448675" y="2649538"/>
              <a:ext cx="71438" cy="74613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Gill Sans"/>
              </a:endParaRPr>
            </a:p>
          </p:txBody>
        </p:sp>
      </p:grpSp>
      <p:pic>
        <p:nvPicPr>
          <p:cNvPr id="10" name="Picture 11" descr="C:\Users\金秋瑾\Desktop\大活动\家访10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 xmlns="">
                  <a14:imgLayer r:embed="rId37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5739" y="3896477"/>
            <a:ext cx="3713583" cy="2307360"/>
          </a:xfrm>
          <a:prstGeom prst="rect">
            <a:avLst/>
          </a:prstGeom>
          <a:noFill/>
        </p:spPr>
      </p:pic>
      <p:pic>
        <p:nvPicPr>
          <p:cNvPr id="12" name="Picture 9" descr="C:\Users\金秋瑾\Desktop\大活动\家访8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 xmlns="">
                  <a14:imgLayer r:embed="rId39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4481" y="1679511"/>
            <a:ext cx="3508310" cy="2138693"/>
          </a:xfrm>
          <a:prstGeom prst="rect">
            <a:avLst/>
          </a:prstGeom>
          <a:noFill/>
        </p:spPr>
      </p:pic>
      <p:pic>
        <p:nvPicPr>
          <p:cNvPr id="13" name="Picture 7" descr="C:\Users\金秋瑾\Desktop\大活动\家访6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 xmlns="">
                  <a14:imgLayer r:embed="rId41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43324" y="1343610"/>
            <a:ext cx="3302505" cy="2682356"/>
          </a:xfrm>
          <a:prstGeom prst="rect">
            <a:avLst/>
          </a:prstGeom>
          <a:noFill/>
        </p:spPr>
      </p:pic>
      <p:pic>
        <p:nvPicPr>
          <p:cNvPr id="15" name="Picture 3" descr="C:\Users\金秋瑾\Desktop\大活动\家访2.jp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 xmlns="">
                  <a14:imgLayer r:embed="rId4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82516" y="951724"/>
            <a:ext cx="3919492" cy="2385968"/>
          </a:xfrm>
          <a:prstGeom prst="rect">
            <a:avLst/>
          </a:prstGeom>
          <a:noFill/>
        </p:spPr>
      </p:pic>
      <p:pic>
        <p:nvPicPr>
          <p:cNvPr id="16" name="Picture 2" descr="C:\Users\金秋瑾\Desktop\大活动\家访1.jp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 xmlns="">
                  <a14:imgLayer r:embed="rId4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64489" y="3462616"/>
            <a:ext cx="3842218" cy="27076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淘宝店chenying0907出品 55"/>
          <p:cNvSpPr txBox="1"/>
          <p:nvPr>
            <p:custDataLst>
              <p:tags r:id="rId1"/>
            </p:custDataLst>
          </p:nvPr>
        </p:nvSpPr>
        <p:spPr>
          <a:xfrm>
            <a:off x="2996462" y="2524384"/>
            <a:ext cx="5392420" cy="1323377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sz="4000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4" name="矩形 3"/>
          <p:cNvSpPr/>
          <p:nvPr/>
        </p:nvSpPr>
        <p:spPr>
          <a:xfrm>
            <a:off x="4242768" y="3244334"/>
            <a:ext cx="370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448" y="2146040"/>
            <a:ext cx="10543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latin typeface="华文行楷" pitchFamily="2" charset="-122"/>
                <a:ea typeface="华文行楷" pitchFamily="2" charset="-122"/>
              </a:rPr>
              <a:t>“逐梦新时代，巾帼绽芳华”</a:t>
            </a:r>
            <a:endParaRPr lang="zh-CN" altLang="en-US" sz="6600" dirty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1708" y="4460996"/>
            <a:ext cx="168446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6041" y="3489648"/>
            <a:ext cx="6755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>
                <a:latin typeface="华文行楷" pitchFamily="2" charset="-122"/>
                <a:ea typeface="华文行楷" pitchFamily="2" charset="-122"/>
              </a:rPr>
              <a:t>              演讲比赛</a:t>
            </a:r>
            <a:endParaRPr lang="zh-CN" altLang="en-US" sz="6000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>
            <p:custDataLst>
              <p:tags r:id="rId1"/>
            </p:custDataLst>
          </p:nvPr>
        </p:nvGrpSpPr>
        <p:grpSpPr>
          <a:xfrm>
            <a:off x="2840813" y="1175874"/>
            <a:ext cx="772611" cy="772611"/>
            <a:chOff x="5043669" y="2167744"/>
            <a:chExt cx="772611" cy="772611"/>
          </a:xfrm>
        </p:grpSpPr>
        <p:sp>
          <p:nvSpPr>
            <p:cNvPr id="48" name="矩形 47"/>
            <p:cNvSpPr/>
            <p:nvPr>
              <p:custDataLst>
                <p:tags r:id="rId11"/>
              </p:custDataLst>
            </p:nvPr>
          </p:nvSpPr>
          <p:spPr>
            <a:xfrm>
              <a:off x="5043669" y="2167744"/>
              <a:ext cx="772611" cy="7726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Freeform 145"/>
            <p:cNvSpPr>
              <a:spLocks noChangeAspect="1"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5257123" y="2311084"/>
              <a:ext cx="358574" cy="482255"/>
            </a:xfrm>
            <a:custGeom>
              <a:avLst/>
              <a:gdLst>
                <a:gd name="T0" fmla="*/ 114 w 146"/>
                <a:gd name="T1" fmla="*/ 118 h 196"/>
                <a:gd name="T2" fmla="*/ 115 w 146"/>
                <a:gd name="T3" fmla="*/ 117 h 196"/>
                <a:gd name="T4" fmla="*/ 122 w 146"/>
                <a:gd name="T5" fmla="*/ 94 h 196"/>
                <a:gd name="T6" fmla="*/ 125 w 146"/>
                <a:gd name="T7" fmla="*/ 84 h 196"/>
                <a:gd name="T8" fmla="*/ 133 w 146"/>
                <a:gd name="T9" fmla="*/ 65 h 196"/>
                <a:gd name="T10" fmla="*/ 120 w 146"/>
                <a:gd name="T11" fmla="*/ 42 h 196"/>
                <a:gd name="T12" fmla="*/ 118 w 146"/>
                <a:gd name="T13" fmla="*/ 40 h 196"/>
                <a:gd name="T14" fmla="*/ 110 w 146"/>
                <a:gd name="T15" fmla="*/ 21 h 196"/>
                <a:gd name="T16" fmla="*/ 92 w 146"/>
                <a:gd name="T17" fmla="*/ 13 h 196"/>
                <a:gd name="T18" fmla="*/ 70 w 146"/>
                <a:gd name="T19" fmla="*/ 0 h 196"/>
                <a:gd name="T20" fmla="*/ 47 w 146"/>
                <a:gd name="T21" fmla="*/ 13 h 196"/>
                <a:gd name="T22" fmla="*/ 19 w 146"/>
                <a:gd name="T23" fmla="*/ 19 h 196"/>
                <a:gd name="T24" fmla="*/ 12 w 146"/>
                <a:gd name="T25" fmla="*/ 46 h 196"/>
                <a:gd name="T26" fmla="*/ 12 w 146"/>
                <a:gd name="T27" fmla="*/ 47 h 196"/>
                <a:gd name="T28" fmla="*/ 0 w 146"/>
                <a:gd name="T29" fmla="*/ 69 h 196"/>
                <a:gd name="T30" fmla="*/ 10 w 146"/>
                <a:gd name="T31" fmla="*/ 89 h 196"/>
                <a:gd name="T32" fmla="*/ 11 w 146"/>
                <a:gd name="T33" fmla="*/ 94 h 196"/>
                <a:gd name="T34" fmla="*/ 19 w 146"/>
                <a:gd name="T35" fmla="*/ 117 h 196"/>
                <a:gd name="T36" fmla="*/ 25 w 146"/>
                <a:gd name="T37" fmla="*/ 121 h 196"/>
                <a:gd name="T38" fmla="*/ 6 w 146"/>
                <a:gd name="T39" fmla="*/ 167 h 196"/>
                <a:gd name="T40" fmla="*/ 32 w 146"/>
                <a:gd name="T41" fmla="*/ 162 h 196"/>
                <a:gd name="T42" fmla="*/ 44 w 146"/>
                <a:gd name="T43" fmla="*/ 182 h 196"/>
                <a:gd name="T44" fmla="*/ 62 w 146"/>
                <a:gd name="T45" fmla="*/ 136 h 196"/>
                <a:gd name="T46" fmla="*/ 68 w 146"/>
                <a:gd name="T47" fmla="*/ 137 h 196"/>
                <a:gd name="T48" fmla="*/ 78 w 146"/>
                <a:gd name="T49" fmla="*/ 135 h 196"/>
                <a:gd name="T50" fmla="*/ 111 w 146"/>
                <a:gd name="T51" fmla="*/ 196 h 196"/>
                <a:gd name="T52" fmla="*/ 122 w 146"/>
                <a:gd name="T53" fmla="*/ 172 h 196"/>
                <a:gd name="T54" fmla="*/ 146 w 146"/>
                <a:gd name="T55" fmla="*/ 177 h 196"/>
                <a:gd name="T56" fmla="*/ 114 w 146"/>
                <a:gd name="T57" fmla="*/ 118 h 196"/>
                <a:gd name="T58" fmla="*/ 67 w 146"/>
                <a:gd name="T59" fmla="*/ 118 h 196"/>
                <a:gd name="T60" fmla="*/ 18 w 146"/>
                <a:gd name="T61" fmla="*/ 70 h 196"/>
                <a:gd name="T62" fmla="*/ 67 w 146"/>
                <a:gd name="T63" fmla="*/ 21 h 196"/>
                <a:gd name="T64" fmla="*/ 116 w 146"/>
                <a:gd name="T65" fmla="*/ 70 h 196"/>
                <a:gd name="T66" fmla="*/ 67 w 146"/>
                <a:gd name="T67" fmla="*/ 1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96">
                  <a:moveTo>
                    <a:pt x="114" y="118"/>
                  </a:moveTo>
                  <a:cubicBezTo>
                    <a:pt x="114" y="117"/>
                    <a:pt x="115" y="117"/>
                    <a:pt x="115" y="117"/>
                  </a:cubicBezTo>
                  <a:cubicBezTo>
                    <a:pt x="121" y="111"/>
                    <a:pt x="123" y="102"/>
                    <a:pt x="122" y="94"/>
                  </a:cubicBezTo>
                  <a:cubicBezTo>
                    <a:pt x="123" y="91"/>
                    <a:pt x="125" y="88"/>
                    <a:pt x="125" y="84"/>
                  </a:cubicBezTo>
                  <a:cubicBezTo>
                    <a:pt x="130" y="79"/>
                    <a:pt x="133" y="73"/>
                    <a:pt x="133" y="65"/>
                  </a:cubicBezTo>
                  <a:cubicBezTo>
                    <a:pt x="133" y="55"/>
                    <a:pt x="128" y="47"/>
                    <a:pt x="120" y="42"/>
                  </a:cubicBezTo>
                  <a:cubicBezTo>
                    <a:pt x="119" y="41"/>
                    <a:pt x="119" y="40"/>
                    <a:pt x="118" y="40"/>
                  </a:cubicBezTo>
                  <a:cubicBezTo>
                    <a:pt x="118" y="33"/>
                    <a:pt x="115" y="26"/>
                    <a:pt x="110" y="21"/>
                  </a:cubicBezTo>
                  <a:cubicBezTo>
                    <a:pt x="105" y="16"/>
                    <a:pt x="99" y="13"/>
                    <a:pt x="92" y="13"/>
                  </a:cubicBezTo>
                  <a:cubicBezTo>
                    <a:pt x="88" y="5"/>
                    <a:pt x="79" y="0"/>
                    <a:pt x="70" y="0"/>
                  </a:cubicBezTo>
                  <a:cubicBezTo>
                    <a:pt x="60" y="0"/>
                    <a:pt x="51" y="5"/>
                    <a:pt x="47" y="13"/>
                  </a:cubicBezTo>
                  <a:cubicBezTo>
                    <a:pt x="37" y="10"/>
                    <a:pt x="26" y="12"/>
                    <a:pt x="19" y="19"/>
                  </a:cubicBezTo>
                  <a:cubicBezTo>
                    <a:pt x="12" y="26"/>
                    <a:pt x="10" y="37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5" y="52"/>
                    <a:pt x="0" y="60"/>
                    <a:pt x="0" y="69"/>
                  </a:cubicBezTo>
                  <a:cubicBezTo>
                    <a:pt x="0" y="77"/>
                    <a:pt x="4" y="84"/>
                    <a:pt x="10" y="89"/>
                  </a:cubicBezTo>
                  <a:cubicBezTo>
                    <a:pt x="10" y="91"/>
                    <a:pt x="11" y="92"/>
                    <a:pt x="11" y="94"/>
                  </a:cubicBezTo>
                  <a:cubicBezTo>
                    <a:pt x="10" y="102"/>
                    <a:pt x="13" y="111"/>
                    <a:pt x="19" y="117"/>
                  </a:cubicBezTo>
                  <a:cubicBezTo>
                    <a:pt x="21" y="119"/>
                    <a:pt x="23" y="120"/>
                    <a:pt x="25" y="121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4" y="136"/>
                    <a:pt x="66" y="137"/>
                    <a:pt x="68" y="137"/>
                  </a:cubicBezTo>
                  <a:cubicBezTo>
                    <a:pt x="72" y="137"/>
                    <a:pt x="75" y="136"/>
                    <a:pt x="78" y="13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46" y="177"/>
                    <a:pt x="146" y="177"/>
                    <a:pt x="146" y="177"/>
                  </a:cubicBezTo>
                  <a:lnTo>
                    <a:pt x="114" y="118"/>
                  </a:lnTo>
                  <a:close/>
                  <a:moveTo>
                    <a:pt x="67" y="118"/>
                  </a:moveTo>
                  <a:cubicBezTo>
                    <a:pt x="40" y="118"/>
                    <a:pt x="18" y="97"/>
                    <a:pt x="18" y="70"/>
                  </a:cubicBezTo>
                  <a:cubicBezTo>
                    <a:pt x="18" y="43"/>
                    <a:pt x="40" y="21"/>
                    <a:pt x="67" y="21"/>
                  </a:cubicBezTo>
                  <a:cubicBezTo>
                    <a:pt x="94" y="21"/>
                    <a:pt x="116" y="43"/>
                    <a:pt x="116" y="70"/>
                  </a:cubicBezTo>
                  <a:cubicBezTo>
                    <a:pt x="116" y="97"/>
                    <a:pt x="94" y="118"/>
                    <a:pt x="67" y="118"/>
                  </a:cubicBezTo>
                  <a:close/>
                </a:path>
              </a:pathLst>
            </a:custGeom>
            <a:solidFill>
              <a:srgbClr val="FFD7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8317053" y="1173969"/>
            <a:ext cx="772611" cy="772611"/>
            <a:chOff x="5043669" y="2167744"/>
            <a:chExt cx="772611" cy="772611"/>
          </a:xfrm>
        </p:grpSpPr>
        <p:sp>
          <p:nvSpPr>
            <p:cNvPr id="3" name="矩形 2"/>
            <p:cNvSpPr/>
            <p:nvPr>
              <p:custDataLst>
                <p:tags r:id="rId9"/>
              </p:custDataLst>
            </p:nvPr>
          </p:nvSpPr>
          <p:spPr>
            <a:xfrm>
              <a:off x="5043669" y="2167744"/>
              <a:ext cx="772611" cy="7726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Freeform 145"/>
            <p:cNvSpPr>
              <a:spLocks noChangeAspect="1"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5257123" y="2311084"/>
              <a:ext cx="358574" cy="482255"/>
            </a:xfrm>
            <a:custGeom>
              <a:avLst/>
              <a:gdLst>
                <a:gd name="T0" fmla="*/ 114 w 146"/>
                <a:gd name="T1" fmla="*/ 118 h 196"/>
                <a:gd name="T2" fmla="*/ 115 w 146"/>
                <a:gd name="T3" fmla="*/ 117 h 196"/>
                <a:gd name="T4" fmla="*/ 122 w 146"/>
                <a:gd name="T5" fmla="*/ 94 h 196"/>
                <a:gd name="T6" fmla="*/ 125 w 146"/>
                <a:gd name="T7" fmla="*/ 84 h 196"/>
                <a:gd name="T8" fmla="*/ 133 w 146"/>
                <a:gd name="T9" fmla="*/ 65 h 196"/>
                <a:gd name="T10" fmla="*/ 120 w 146"/>
                <a:gd name="T11" fmla="*/ 42 h 196"/>
                <a:gd name="T12" fmla="*/ 118 w 146"/>
                <a:gd name="T13" fmla="*/ 40 h 196"/>
                <a:gd name="T14" fmla="*/ 110 w 146"/>
                <a:gd name="T15" fmla="*/ 21 h 196"/>
                <a:gd name="T16" fmla="*/ 92 w 146"/>
                <a:gd name="T17" fmla="*/ 13 h 196"/>
                <a:gd name="T18" fmla="*/ 70 w 146"/>
                <a:gd name="T19" fmla="*/ 0 h 196"/>
                <a:gd name="T20" fmla="*/ 47 w 146"/>
                <a:gd name="T21" fmla="*/ 13 h 196"/>
                <a:gd name="T22" fmla="*/ 19 w 146"/>
                <a:gd name="T23" fmla="*/ 19 h 196"/>
                <a:gd name="T24" fmla="*/ 12 w 146"/>
                <a:gd name="T25" fmla="*/ 46 h 196"/>
                <a:gd name="T26" fmla="*/ 12 w 146"/>
                <a:gd name="T27" fmla="*/ 47 h 196"/>
                <a:gd name="T28" fmla="*/ 0 w 146"/>
                <a:gd name="T29" fmla="*/ 69 h 196"/>
                <a:gd name="T30" fmla="*/ 10 w 146"/>
                <a:gd name="T31" fmla="*/ 89 h 196"/>
                <a:gd name="T32" fmla="*/ 11 w 146"/>
                <a:gd name="T33" fmla="*/ 94 h 196"/>
                <a:gd name="T34" fmla="*/ 19 w 146"/>
                <a:gd name="T35" fmla="*/ 117 h 196"/>
                <a:gd name="T36" fmla="*/ 25 w 146"/>
                <a:gd name="T37" fmla="*/ 121 h 196"/>
                <a:gd name="T38" fmla="*/ 6 w 146"/>
                <a:gd name="T39" fmla="*/ 167 h 196"/>
                <a:gd name="T40" fmla="*/ 32 w 146"/>
                <a:gd name="T41" fmla="*/ 162 h 196"/>
                <a:gd name="T42" fmla="*/ 44 w 146"/>
                <a:gd name="T43" fmla="*/ 182 h 196"/>
                <a:gd name="T44" fmla="*/ 62 w 146"/>
                <a:gd name="T45" fmla="*/ 136 h 196"/>
                <a:gd name="T46" fmla="*/ 68 w 146"/>
                <a:gd name="T47" fmla="*/ 137 h 196"/>
                <a:gd name="T48" fmla="*/ 78 w 146"/>
                <a:gd name="T49" fmla="*/ 135 h 196"/>
                <a:gd name="T50" fmla="*/ 111 w 146"/>
                <a:gd name="T51" fmla="*/ 196 h 196"/>
                <a:gd name="T52" fmla="*/ 122 w 146"/>
                <a:gd name="T53" fmla="*/ 172 h 196"/>
                <a:gd name="T54" fmla="*/ 146 w 146"/>
                <a:gd name="T55" fmla="*/ 177 h 196"/>
                <a:gd name="T56" fmla="*/ 114 w 146"/>
                <a:gd name="T57" fmla="*/ 118 h 196"/>
                <a:gd name="T58" fmla="*/ 67 w 146"/>
                <a:gd name="T59" fmla="*/ 118 h 196"/>
                <a:gd name="T60" fmla="*/ 18 w 146"/>
                <a:gd name="T61" fmla="*/ 70 h 196"/>
                <a:gd name="T62" fmla="*/ 67 w 146"/>
                <a:gd name="T63" fmla="*/ 21 h 196"/>
                <a:gd name="T64" fmla="*/ 116 w 146"/>
                <a:gd name="T65" fmla="*/ 70 h 196"/>
                <a:gd name="T66" fmla="*/ 67 w 146"/>
                <a:gd name="T67" fmla="*/ 1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96">
                  <a:moveTo>
                    <a:pt x="114" y="118"/>
                  </a:moveTo>
                  <a:cubicBezTo>
                    <a:pt x="114" y="117"/>
                    <a:pt x="115" y="117"/>
                    <a:pt x="115" y="117"/>
                  </a:cubicBezTo>
                  <a:cubicBezTo>
                    <a:pt x="121" y="111"/>
                    <a:pt x="123" y="102"/>
                    <a:pt x="122" y="94"/>
                  </a:cubicBezTo>
                  <a:cubicBezTo>
                    <a:pt x="123" y="91"/>
                    <a:pt x="125" y="88"/>
                    <a:pt x="125" y="84"/>
                  </a:cubicBezTo>
                  <a:cubicBezTo>
                    <a:pt x="130" y="79"/>
                    <a:pt x="133" y="73"/>
                    <a:pt x="133" y="65"/>
                  </a:cubicBezTo>
                  <a:cubicBezTo>
                    <a:pt x="133" y="55"/>
                    <a:pt x="128" y="47"/>
                    <a:pt x="120" y="42"/>
                  </a:cubicBezTo>
                  <a:cubicBezTo>
                    <a:pt x="119" y="41"/>
                    <a:pt x="119" y="40"/>
                    <a:pt x="118" y="40"/>
                  </a:cubicBezTo>
                  <a:cubicBezTo>
                    <a:pt x="118" y="33"/>
                    <a:pt x="115" y="26"/>
                    <a:pt x="110" y="21"/>
                  </a:cubicBezTo>
                  <a:cubicBezTo>
                    <a:pt x="105" y="16"/>
                    <a:pt x="99" y="13"/>
                    <a:pt x="92" y="13"/>
                  </a:cubicBezTo>
                  <a:cubicBezTo>
                    <a:pt x="88" y="5"/>
                    <a:pt x="79" y="0"/>
                    <a:pt x="70" y="0"/>
                  </a:cubicBezTo>
                  <a:cubicBezTo>
                    <a:pt x="60" y="0"/>
                    <a:pt x="51" y="5"/>
                    <a:pt x="47" y="13"/>
                  </a:cubicBezTo>
                  <a:cubicBezTo>
                    <a:pt x="37" y="10"/>
                    <a:pt x="26" y="12"/>
                    <a:pt x="19" y="19"/>
                  </a:cubicBezTo>
                  <a:cubicBezTo>
                    <a:pt x="12" y="26"/>
                    <a:pt x="10" y="37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5" y="52"/>
                    <a:pt x="0" y="60"/>
                    <a:pt x="0" y="69"/>
                  </a:cubicBezTo>
                  <a:cubicBezTo>
                    <a:pt x="0" y="77"/>
                    <a:pt x="4" y="84"/>
                    <a:pt x="10" y="89"/>
                  </a:cubicBezTo>
                  <a:cubicBezTo>
                    <a:pt x="10" y="91"/>
                    <a:pt x="11" y="92"/>
                    <a:pt x="11" y="94"/>
                  </a:cubicBezTo>
                  <a:cubicBezTo>
                    <a:pt x="10" y="102"/>
                    <a:pt x="13" y="111"/>
                    <a:pt x="19" y="117"/>
                  </a:cubicBezTo>
                  <a:cubicBezTo>
                    <a:pt x="21" y="119"/>
                    <a:pt x="23" y="120"/>
                    <a:pt x="25" y="121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4" y="136"/>
                    <a:pt x="66" y="137"/>
                    <a:pt x="68" y="137"/>
                  </a:cubicBezTo>
                  <a:cubicBezTo>
                    <a:pt x="72" y="137"/>
                    <a:pt x="75" y="136"/>
                    <a:pt x="78" y="13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46" y="177"/>
                    <a:pt x="146" y="177"/>
                    <a:pt x="146" y="177"/>
                  </a:cubicBezTo>
                  <a:lnTo>
                    <a:pt x="114" y="118"/>
                  </a:lnTo>
                  <a:close/>
                  <a:moveTo>
                    <a:pt x="67" y="118"/>
                  </a:moveTo>
                  <a:cubicBezTo>
                    <a:pt x="40" y="118"/>
                    <a:pt x="18" y="97"/>
                    <a:pt x="18" y="70"/>
                  </a:cubicBezTo>
                  <a:cubicBezTo>
                    <a:pt x="18" y="43"/>
                    <a:pt x="40" y="21"/>
                    <a:pt x="67" y="21"/>
                  </a:cubicBezTo>
                  <a:cubicBezTo>
                    <a:pt x="94" y="21"/>
                    <a:pt x="116" y="43"/>
                    <a:pt x="116" y="70"/>
                  </a:cubicBezTo>
                  <a:cubicBezTo>
                    <a:pt x="116" y="97"/>
                    <a:pt x="94" y="118"/>
                    <a:pt x="67" y="118"/>
                  </a:cubicBezTo>
                  <a:close/>
                </a:path>
              </a:pathLst>
            </a:custGeom>
            <a:solidFill>
              <a:srgbClr val="FFD7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2" name="Picture 2" descr="C:\Users\金秋瑾\Desktop\大活动\演讲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7720" y="2174875"/>
            <a:ext cx="5029200" cy="3714750"/>
          </a:xfrm>
          <a:prstGeom prst="rect">
            <a:avLst/>
          </a:prstGeom>
          <a:noFill/>
        </p:spPr>
      </p:pic>
      <p:pic>
        <p:nvPicPr>
          <p:cNvPr id="10" name="Picture 6" descr="C:\Users\金秋瑾\Desktop\大活动\演讲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48400" y="2174875"/>
            <a:ext cx="4922520" cy="3714115"/>
          </a:xfrm>
          <a:prstGeom prst="rect">
            <a:avLst/>
          </a:prstGeom>
          <a:noFill/>
        </p:spPr>
      </p:pic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2840813" y="1175874"/>
            <a:ext cx="772611" cy="772611"/>
            <a:chOff x="5043669" y="2167744"/>
            <a:chExt cx="772611" cy="772611"/>
          </a:xfrm>
        </p:grpSpPr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5043669" y="2167744"/>
              <a:ext cx="772611" cy="7726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Freeform 145"/>
            <p:cNvSpPr>
              <a:spLocks noChangeAspect="1"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5257123" y="2311084"/>
              <a:ext cx="358574" cy="482255"/>
            </a:xfrm>
            <a:custGeom>
              <a:avLst/>
              <a:gdLst>
                <a:gd name="T0" fmla="*/ 114 w 146"/>
                <a:gd name="T1" fmla="*/ 118 h 196"/>
                <a:gd name="T2" fmla="*/ 115 w 146"/>
                <a:gd name="T3" fmla="*/ 117 h 196"/>
                <a:gd name="T4" fmla="*/ 122 w 146"/>
                <a:gd name="T5" fmla="*/ 94 h 196"/>
                <a:gd name="T6" fmla="*/ 125 w 146"/>
                <a:gd name="T7" fmla="*/ 84 h 196"/>
                <a:gd name="T8" fmla="*/ 133 w 146"/>
                <a:gd name="T9" fmla="*/ 65 h 196"/>
                <a:gd name="T10" fmla="*/ 120 w 146"/>
                <a:gd name="T11" fmla="*/ 42 h 196"/>
                <a:gd name="T12" fmla="*/ 118 w 146"/>
                <a:gd name="T13" fmla="*/ 40 h 196"/>
                <a:gd name="T14" fmla="*/ 110 w 146"/>
                <a:gd name="T15" fmla="*/ 21 h 196"/>
                <a:gd name="T16" fmla="*/ 92 w 146"/>
                <a:gd name="T17" fmla="*/ 13 h 196"/>
                <a:gd name="T18" fmla="*/ 70 w 146"/>
                <a:gd name="T19" fmla="*/ 0 h 196"/>
                <a:gd name="T20" fmla="*/ 47 w 146"/>
                <a:gd name="T21" fmla="*/ 13 h 196"/>
                <a:gd name="T22" fmla="*/ 19 w 146"/>
                <a:gd name="T23" fmla="*/ 19 h 196"/>
                <a:gd name="T24" fmla="*/ 12 w 146"/>
                <a:gd name="T25" fmla="*/ 46 h 196"/>
                <a:gd name="T26" fmla="*/ 12 w 146"/>
                <a:gd name="T27" fmla="*/ 47 h 196"/>
                <a:gd name="T28" fmla="*/ 0 w 146"/>
                <a:gd name="T29" fmla="*/ 69 h 196"/>
                <a:gd name="T30" fmla="*/ 10 w 146"/>
                <a:gd name="T31" fmla="*/ 89 h 196"/>
                <a:gd name="T32" fmla="*/ 11 w 146"/>
                <a:gd name="T33" fmla="*/ 94 h 196"/>
                <a:gd name="T34" fmla="*/ 19 w 146"/>
                <a:gd name="T35" fmla="*/ 117 h 196"/>
                <a:gd name="T36" fmla="*/ 25 w 146"/>
                <a:gd name="T37" fmla="*/ 121 h 196"/>
                <a:gd name="T38" fmla="*/ 6 w 146"/>
                <a:gd name="T39" fmla="*/ 167 h 196"/>
                <a:gd name="T40" fmla="*/ 32 w 146"/>
                <a:gd name="T41" fmla="*/ 162 h 196"/>
                <a:gd name="T42" fmla="*/ 44 w 146"/>
                <a:gd name="T43" fmla="*/ 182 h 196"/>
                <a:gd name="T44" fmla="*/ 62 w 146"/>
                <a:gd name="T45" fmla="*/ 136 h 196"/>
                <a:gd name="T46" fmla="*/ 68 w 146"/>
                <a:gd name="T47" fmla="*/ 137 h 196"/>
                <a:gd name="T48" fmla="*/ 78 w 146"/>
                <a:gd name="T49" fmla="*/ 135 h 196"/>
                <a:gd name="T50" fmla="*/ 111 w 146"/>
                <a:gd name="T51" fmla="*/ 196 h 196"/>
                <a:gd name="T52" fmla="*/ 122 w 146"/>
                <a:gd name="T53" fmla="*/ 172 h 196"/>
                <a:gd name="T54" fmla="*/ 146 w 146"/>
                <a:gd name="T55" fmla="*/ 177 h 196"/>
                <a:gd name="T56" fmla="*/ 114 w 146"/>
                <a:gd name="T57" fmla="*/ 118 h 196"/>
                <a:gd name="T58" fmla="*/ 67 w 146"/>
                <a:gd name="T59" fmla="*/ 118 h 196"/>
                <a:gd name="T60" fmla="*/ 18 w 146"/>
                <a:gd name="T61" fmla="*/ 70 h 196"/>
                <a:gd name="T62" fmla="*/ 67 w 146"/>
                <a:gd name="T63" fmla="*/ 21 h 196"/>
                <a:gd name="T64" fmla="*/ 116 w 146"/>
                <a:gd name="T65" fmla="*/ 70 h 196"/>
                <a:gd name="T66" fmla="*/ 67 w 146"/>
                <a:gd name="T67" fmla="*/ 1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96">
                  <a:moveTo>
                    <a:pt x="114" y="118"/>
                  </a:moveTo>
                  <a:cubicBezTo>
                    <a:pt x="114" y="117"/>
                    <a:pt x="115" y="117"/>
                    <a:pt x="115" y="117"/>
                  </a:cubicBezTo>
                  <a:cubicBezTo>
                    <a:pt x="121" y="111"/>
                    <a:pt x="123" y="102"/>
                    <a:pt x="122" y="94"/>
                  </a:cubicBezTo>
                  <a:cubicBezTo>
                    <a:pt x="123" y="91"/>
                    <a:pt x="125" y="88"/>
                    <a:pt x="125" y="84"/>
                  </a:cubicBezTo>
                  <a:cubicBezTo>
                    <a:pt x="130" y="79"/>
                    <a:pt x="133" y="73"/>
                    <a:pt x="133" y="65"/>
                  </a:cubicBezTo>
                  <a:cubicBezTo>
                    <a:pt x="133" y="55"/>
                    <a:pt x="128" y="47"/>
                    <a:pt x="120" y="42"/>
                  </a:cubicBezTo>
                  <a:cubicBezTo>
                    <a:pt x="119" y="41"/>
                    <a:pt x="119" y="40"/>
                    <a:pt x="118" y="40"/>
                  </a:cubicBezTo>
                  <a:cubicBezTo>
                    <a:pt x="118" y="33"/>
                    <a:pt x="115" y="26"/>
                    <a:pt x="110" y="21"/>
                  </a:cubicBezTo>
                  <a:cubicBezTo>
                    <a:pt x="105" y="16"/>
                    <a:pt x="99" y="13"/>
                    <a:pt x="92" y="13"/>
                  </a:cubicBezTo>
                  <a:cubicBezTo>
                    <a:pt x="88" y="5"/>
                    <a:pt x="79" y="0"/>
                    <a:pt x="70" y="0"/>
                  </a:cubicBezTo>
                  <a:cubicBezTo>
                    <a:pt x="60" y="0"/>
                    <a:pt x="51" y="5"/>
                    <a:pt x="47" y="13"/>
                  </a:cubicBezTo>
                  <a:cubicBezTo>
                    <a:pt x="37" y="10"/>
                    <a:pt x="26" y="12"/>
                    <a:pt x="19" y="19"/>
                  </a:cubicBezTo>
                  <a:cubicBezTo>
                    <a:pt x="12" y="26"/>
                    <a:pt x="10" y="37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5" y="52"/>
                    <a:pt x="0" y="60"/>
                    <a:pt x="0" y="69"/>
                  </a:cubicBezTo>
                  <a:cubicBezTo>
                    <a:pt x="0" y="77"/>
                    <a:pt x="4" y="84"/>
                    <a:pt x="10" y="89"/>
                  </a:cubicBezTo>
                  <a:cubicBezTo>
                    <a:pt x="10" y="91"/>
                    <a:pt x="11" y="92"/>
                    <a:pt x="11" y="94"/>
                  </a:cubicBezTo>
                  <a:cubicBezTo>
                    <a:pt x="10" y="102"/>
                    <a:pt x="13" y="111"/>
                    <a:pt x="19" y="117"/>
                  </a:cubicBezTo>
                  <a:cubicBezTo>
                    <a:pt x="21" y="119"/>
                    <a:pt x="23" y="120"/>
                    <a:pt x="25" y="121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4" y="136"/>
                    <a:pt x="66" y="137"/>
                    <a:pt x="68" y="137"/>
                  </a:cubicBezTo>
                  <a:cubicBezTo>
                    <a:pt x="72" y="137"/>
                    <a:pt x="75" y="136"/>
                    <a:pt x="78" y="13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46" y="177"/>
                    <a:pt x="146" y="177"/>
                    <a:pt x="146" y="177"/>
                  </a:cubicBezTo>
                  <a:lnTo>
                    <a:pt x="114" y="118"/>
                  </a:lnTo>
                  <a:close/>
                  <a:moveTo>
                    <a:pt x="67" y="118"/>
                  </a:moveTo>
                  <a:cubicBezTo>
                    <a:pt x="40" y="118"/>
                    <a:pt x="18" y="97"/>
                    <a:pt x="18" y="70"/>
                  </a:cubicBezTo>
                  <a:cubicBezTo>
                    <a:pt x="18" y="43"/>
                    <a:pt x="40" y="21"/>
                    <a:pt x="67" y="21"/>
                  </a:cubicBezTo>
                  <a:cubicBezTo>
                    <a:pt x="94" y="21"/>
                    <a:pt x="116" y="43"/>
                    <a:pt x="116" y="70"/>
                  </a:cubicBezTo>
                  <a:cubicBezTo>
                    <a:pt x="116" y="97"/>
                    <a:pt x="94" y="118"/>
                    <a:pt x="67" y="118"/>
                  </a:cubicBezTo>
                  <a:close/>
                </a:path>
              </a:pathLst>
            </a:custGeom>
            <a:solidFill>
              <a:srgbClr val="FFD7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8317053" y="1173969"/>
            <a:ext cx="772611" cy="772611"/>
            <a:chOff x="5043669" y="2167744"/>
            <a:chExt cx="772611" cy="772611"/>
          </a:xfrm>
        </p:grpSpPr>
        <p:sp>
          <p:nvSpPr>
            <p:cNvPr id="13" name="矩形 12"/>
            <p:cNvSpPr/>
            <p:nvPr>
              <p:custDataLst>
                <p:tags r:id="rId5"/>
              </p:custDataLst>
            </p:nvPr>
          </p:nvSpPr>
          <p:spPr>
            <a:xfrm>
              <a:off x="5043669" y="2167744"/>
              <a:ext cx="772611" cy="7726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Freeform 145"/>
            <p:cNvSpPr>
              <a:spLocks noChangeAspect="1"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257123" y="2311084"/>
              <a:ext cx="358574" cy="482255"/>
            </a:xfrm>
            <a:custGeom>
              <a:avLst/>
              <a:gdLst>
                <a:gd name="T0" fmla="*/ 114 w 146"/>
                <a:gd name="T1" fmla="*/ 118 h 196"/>
                <a:gd name="T2" fmla="*/ 115 w 146"/>
                <a:gd name="T3" fmla="*/ 117 h 196"/>
                <a:gd name="T4" fmla="*/ 122 w 146"/>
                <a:gd name="T5" fmla="*/ 94 h 196"/>
                <a:gd name="T6" fmla="*/ 125 w 146"/>
                <a:gd name="T7" fmla="*/ 84 h 196"/>
                <a:gd name="T8" fmla="*/ 133 w 146"/>
                <a:gd name="T9" fmla="*/ 65 h 196"/>
                <a:gd name="T10" fmla="*/ 120 w 146"/>
                <a:gd name="T11" fmla="*/ 42 h 196"/>
                <a:gd name="T12" fmla="*/ 118 w 146"/>
                <a:gd name="T13" fmla="*/ 40 h 196"/>
                <a:gd name="T14" fmla="*/ 110 w 146"/>
                <a:gd name="T15" fmla="*/ 21 h 196"/>
                <a:gd name="T16" fmla="*/ 92 w 146"/>
                <a:gd name="T17" fmla="*/ 13 h 196"/>
                <a:gd name="T18" fmla="*/ 70 w 146"/>
                <a:gd name="T19" fmla="*/ 0 h 196"/>
                <a:gd name="T20" fmla="*/ 47 w 146"/>
                <a:gd name="T21" fmla="*/ 13 h 196"/>
                <a:gd name="T22" fmla="*/ 19 w 146"/>
                <a:gd name="T23" fmla="*/ 19 h 196"/>
                <a:gd name="T24" fmla="*/ 12 w 146"/>
                <a:gd name="T25" fmla="*/ 46 h 196"/>
                <a:gd name="T26" fmla="*/ 12 w 146"/>
                <a:gd name="T27" fmla="*/ 47 h 196"/>
                <a:gd name="T28" fmla="*/ 0 w 146"/>
                <a:gd name="T29" fmla="*/ 69 h 196"/>
                <a:gd name="T30" fmla="*/ 10 w 146"/>
                <a:gd name="T31" fmla="*/ 89 h 196"/>
                <a:gd name="T32" fmla="*/ 11 w 146"/>
                <a:gd name="T33" fmla="*/ 94 h 196"/>
                <a:gd name="T34" fmla="*/ 19 w 146"/>
                <a:gd name="T35" fmla="*/ 117 h 196"/>
                <a:gd name="T36" fmla="*/ 25 w 146"/>
                <a:gd name="T37" fmla="*/ 121 h 196"/>
                <a:gd name="T38" fmla="*/ 6 w 146"/>
                <a:gd name="T39" fmla="*/ 167 h 196"/>
                <a:gd name="T40" fmla="*/ 32 w 146"/>
                <a:gd name="T41" fmla="*/ 162 h 196"/>
                <a:gd name="T42" fmla="*/ 44 w 146"/>
                <a:gd name="T43" fmla="*/ 182 h 196"/>
                <a:gd name="T44" fmla="*/ 62 w 146"/>
                <a:gd name="T45" fmla="*/ 136 h 196"/>
                <a:gd name="T46" fmla="*/ 68 w 146"/>
                <a:gd name="T47" fmla="*/ 137 h 196"/>
                <a:gd name="T48" fmla="*/ 78 w 146"/>
                <a:gd name="T49" fmla="*/ 135 h 196"/>
                <a:gd name="T50" fmla="*/ 111 w 146"/>
                <a:gd name="T51" fmla="*/ 196 h 196"/>
                <a:gd name="T52" fmla="*/ 122 w 146"/>
                <a:gd name="T53" fmla="*/ 172 h 196"/>
                <a:gd name="T54" fmla="*/ 146 w 146"/>
                <a:gd name="T55" fmla="*/ 177 h 196"/>
                <a:gd name="T56" fmla="*/ 114 w 146"/>
                <a:gd name="T57" fmla="*/ 118 h 196"/>
                <a:gd name="T58" fmla="*/ 67 w 146"/>
                <a:gd name="T59" fmla="*/ 118 h 196"/>
                <a:gd name="T60" fmla="*/ 18 w 146"/>
                <a:gd name="T61" fmla="*/ 70 h 196"/>
                <a:gd name="T62" fmla="*/ 67 w 146"/>
                <a:gd name="T63" fmla="*/ 21 h 196"/>
                <a:gd name="T64" fmla="*/ 116 w 146"/>
                <a:gd name="T65" fmla="*/ 70 h 196"/>
                <a:gd name="T66" fmla="*/ 67 w 146"/>
                <a:gd name="T67" fmla="*/ 1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96">
                  <a:moveTo>
                    <a:pt x="114" y="118"/>
                  </a:moveTo>
                  <a:cubicBezTo>
                    <a:pt x="114" y="117"/>
                    <a:pt x="115" y="117"/>
                    <a:pt x="115" y="117"/>
                  </a:cubicBezTo>
                  <a:cubicBezTo>
                    <a:pt x="121" y="111"/>
                    <a:pt x="123" y="102"/>
                    <a:pt x="122" y="94"/>
                  </a:cubicBezTo>
                  <a:cubicBezTo>
                    <a:pt x="123" y="91"/>
                    <a:pt x="125" y="88"/>
                    <a:pt x="125" y="84"/>
                  </a:cubicBezTo>
                  <a:cubicBezTo>
                    <a:pt x="130" y="79"/>
                    <a:pt x="133" y="73"/>
                    <a:pt x="133" y="65"/>
                  </a:cubicBezTo>
                  <a:cubicBezTo>
                    <a:pt x="133" y="55"/>
                    <a:pt x="128" y="47"/>
                    <a:pt x="120" y="42"/>
                  </a:cubicBezTo>
                  <a:cubicBezTo>
                    <a:pt x="119" y="41"/>
                    <a:pt x="119" y="40"/>
                    <a:pt x="118" y="40"/>
                  </a:cubicBezTo>
                  <a:cubicBezTo>
                    <a:pt x="118" y="33"/>
                    <a:pt x="115" y="26"/>
                    <a:pt x="110" y="21"/>
                  </a:cubicBezTo>
                  <a:cubicBezTo>
                    <a:pt x="105" y="16"/>
                    <a:pt x="99" y="13"/>
                    <a:pt x="92" y="13"/>
                  </a:cubicBezTo>
                  <a:cubicBezTo>
                    <a:pt x="88" y="5"/>
                    <a:pt x="79" y="0"/>
                    <a:pt x="70" y="0"/>
                  </a:cubicBezTo>
                  <a:cubicBezTo>
                    <a:pt x="60" y="0"/>
                    <a:pt x="51" y="5"/>
                    <a:pt x="47" y="13"/>
                  </a:cubicBezTo>
                  <a:cubicBezTo>
                    <a:pt x="37" y="10"/>
                    <a:pt x="26" y="12"/>
                    <a:pt x="19" y="19"/>
                  </a:cubicBezTo>
                  <a:cubicBezTo>
                    <a:pt x="12" y="26"/>
                    <a:pt x="10" y="37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5" y="52"/>
                    <a:pt x="0" y="60"/>
                    <a:pt x="0" y="69"/>
                  </a:cubicBezTo>
                  <a:cubicBezTo>
                    <a:pt x="0" y="77"/>
                    <a:pt x="4" y="84"/>
                    <a:pt x="10" y="89"/>
                  </a:cubicBezTo>
                  <a:cubicBezTo>
                    <a:pt x="10" y="91"/>
                    <a:pt x="11" y="92"/>
                    <a:pt x="11" y="94"/>
                  </a:cubicBezTo>
                  <a:cubicBezTo>
                    <a:pt x="10" y="102"/>
                    <a:pt x="13" y="111"/>
                    <a:pt x="19" y="117"/>
                  </a:cubicBezTo>
                  <a:cubicBezTo>
                    <a:pt x="21" y="119"/>
                    <a:pt x="23" y="120"/>
                    <a:pt x="25" y="121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4" y="136"/>
                    <a:pt x="66" y="137"/>
                    <a:pt x="68" y="137"/>
                  </a:cubicBezTo>
                  <a:cubicBezTo>
                    <a:pt x="72" y="137"/>
                    <a:pt x="75" y="136"/>
                    <a:pt x="78" y="13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46" y="177"/>
                    <a:pt x="146" y="177"/>
                    <a:pt x="146" y="177"/>
                  </a:cubicBezTo>
                  <a:lnTo>
                    <a:pt x="114" y="118"/>
                  </a:lnTo>
                  <a:close/>
                  <a:moveTo>
                    <a:pt x="67" y="118"/>
                  </a:moveTo>
                  <a:cubicBezTo>
                    <a:pt x="40" y="118"/>
                    <a:pt x="18" y="97"/>
                    <a:pt x="18" y="70"/>
                  </a:cubicBezTo>
                  <a:cubicBezTo>
                    <a:pt x="18" y="43"/>
                    <a:pt x="40" y="21"/>
                    <a:pt x="67" y="21"/>
                  </a:cubicBezTo>
                  <a:cubicBezTo>
                    <a:pt x="94" y="21"/>
                    <a:pt x="116" y="43"/>
                    <a:pt x="116" y="70"/>
                  </a:cubicBezTo>
                  <a:cubicBezTo>
                    <a:pt x="116" y="97"/>
                    <a:pt x="94" y="118"/>
                    <a:pt x="67" y="118"/>
                  </a:cubicBezTo>
                  <a:close/>
                </a:path>
              </a:pathLst>
            </a:custGeom>
            <a:solidFill>
              <a:srgbClr val="FFD7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淘宝店chenying0907出品 55"/>
          <p:cNvSpPr txBox="1"/>
          <p:nvPr>
            <p:custDataLst>
              <p:tags r:id="rId1"/>
            </p:custDataLst>
          </p:nvPr>
        </p:nvSpPr>
        <p:spPr>
          <a:xfrm>
            <a:off x="2996462" y="2524384"/>
            <a:ext cx="5392420" cy="1323377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sz="4000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4" name="矩形 3"/>
          <p:cNvSpPr/>
          <p:nvPr/>
        </p:nvSpPr>
        <p:spPr>
          <a:xfrm>
            <a:off x="4242768" y="3244334"/>
            <a:ext cx="370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563" y="2481942"/>
            <a:ext cx="104129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latin typeface="华文行楷" pitchFamily="2" charset="-122"/>
                <a:ea typeface="华文行楷" pitchFamily="2" charset="-122"/>
              </a:rPr>
              <a:t>     “卓然独立，越而胜几”</a:t>
            </a:r>
            <a:endParaRPr lang="zh-CN" altLang="en-US" sz="6600" dirty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1708" y="4460996"/>
            <a:ext cx="168446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2840813" y="1030459"/>
            <a:ext cx="772611" cy="772611"/>
            <a:chOff x="5043669" y="2167744"/>
            <a:chExt cx="772611" cy="772611"/>
          </a:xfrm>
        </p:grpSpPr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>
              <a:off x="5043669" y="2167744"/>
              <a:ext cx="772611" cy="7726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Freeform 145"/>
            <p:cNvSpPr>
              <a:spLocks noChangeAspect="1"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257123" y="2311084"/>
              <a:ext cx="358574" cy="482255"/>
            </a:xfrm>
            <a:custGeom>
              <a:avLst/>
              <a:gdLst>
                <a:gd name="T0" fmla="*/ 114 w 146"/>
                <a:gd name="T1" fmla="*/ 118 h 196"/>
                <a:gd name="T2" fmla="*/ 115 w 146"/>
                <a:gd name="T3" fmla="*/ 117 h 196"/>
                <a:gd name="T4" fmla="*/ 122 w 146"/>
                <a:gd name="T5" fmla="*/ 94 h 196"/>
                <a:gd name="T6" fmla="*/ 125 w 146"/>
                <a:gd name="T7" fmla="*/ 84 h 196"/>
                <a:gd name="T8" fmla="*/ 133 w 146"/>
                <a:gd name="T9" fmla="*/ 65 h 196"/>
                <a:gd name="T10" fmla="*/ 120 w 146"/>
                <a:gd name="T11" fmla="*/ 42 h 196"/>
                <a:gd name="T12" fmla="*/ 118 w 146"/>
                <a:gd name="T13" fmla="*/ 40 h 196"/>
                <a:gd name="T14" fmla="*/ 110 w 146"/>
                <a:gd name="T15" fmla="*/ 21 h 196"/>
                <a:gd name="T16" fmla="*/ 92 w 146"/>
                <a:gd name="T17" fmla="*/ 13 h 196"/>
                <a:gd name="T18" fmla="*/ 70 w 146"/>
                <a:gd name="T19" fmla="*/ 0 h 196"/>
                <a:gd name="T20" fmla="*/ 47 w 146"/>
                <a:gd name="T21" fmla="*/ 13 h 196"/>
                <a:gd name="T22" fmla="*/ 19 w 146"/>
                <a:gd name="T23" fmla="*/ 19 h 196"/>
                <a:gd name="T24" fmla="*/ 12 w 146"/>
                <a:gd name="T25" fmla="*/ 46 h 196"/>
                <a:gd name="T26" fmla="*/ 12 w 146"/>
                <a:gd name="T27" fmla="*/ 47 h 196"/>
                <a:gd name="T28" fmla="*/ 0 w 146"/>
                <a:gd name="T29" fmla="*/ 69 h 196"/>
                <a:gd name="T30" fmla="*/ 10 w 146"/>
                <a:gd name="T31" fmla="*/ 89 h 196"/>
                <a:gd name="T32" fmla="*/ 11 w 146"/>
                <a:gd name="T33" fmla="*/ 94 h 196"/>
                <a:gd name="T34" fmla="*/ 19 w 146"/>
                <a:gd name="T35" fmla="*/ 117 h 196"/>
                <a:gd name="T36" fmla="*/ 25 w 146"/>
                <a:gd name="T37" fmla="*/ 121 h 196"/>
                <a:gd name="T38" fmla="*/ 6 w 146"/>
                <a:gd name="T39" fmla="*/ 167 h 196"/>
                <a:gd name="T40" fmla="*/ 32 w 146"/>
                <a:gd name="T41" fmla="*/ 162 h 196"/>
                <a:gd name="T42" fmla="*/ 44 w 146"/>
                <a:gd name="T43" fmla="*/ 182 h 196"/>
                <a:gd name="T44" fmla="*/ 62 w 146"/>
                <a:gd name="T45" fmla="*/ 136 h 196"/>
                <a:gd name="T46" fmla="*/ 68 w 146"/>
                <a:gd name="T47" fmla="*/ 137 h 196"/>
                <a:gd name="T48" fmla="*/ 78 w 146"/>
                <a:gd name="T49" fmla="*/ 135 h 196"/>
                <a:gd name="T50" fmla="*/ 111 w 146"/>
                <a:gd name="T51" fmla="*/ 196 h 196"/>
                <a:gd name="T52" fmla="*/ 122 w 146"/>
                <a:gd name="T53" fmla="*/ 172 h 196"/>
                <a:gd name="T54" fmla="*/ 146 w 146"/>
                <a:gd name="T55" fmla="*/ 177 h 196"/>
                <a:gd name="T56" fmla="*/ 114 w 146"/>
                <a:gd name="T57" fmla="*/ 118 h 196"/>
                <a:gd name="T58" fmla="*/ 67 w 146"/>
                <a:gd name="T59" fmla="*/ 118 h 196"/>
                <a:gd name="T60" fmla="*/ 18 w 146"/>
                <a:gd name="T61" fmla="*/ 70 h 196"/>
                <a:gd name="T62" fmla="*/ 67 w 146"/>
                <a:gd name="T63" fmla="*/ 21 h 196"/>
                <a:gd name="T64" fmla="*/ 116 w 146"/>
                <a:gd name="T65" fmla="*/ 70 h 196"/>
                <a:gd name="T66" fmla="*/ 67 w 146"/>
                <a:gd name="T67" fmla="*/ 1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96">
                  <a:moveTo>
                    <a:pt x="114" y="118"/>
                  </a:moveTo>
                  <a:cubicBezTo>
                    <a:pt x="114" y="117"/>
                    <a:pt x="115" y="117"/>
                    <a:pt x="115" y="117"/>
                  </a:cubicBezTo>
                  <a:cubicBezTo>
                    <a:pt x="121" y="111"/>
                    <a:pt x="123" y="102"/>
                    <a:pt x="122" y="94"/>
                  </a:cubicBezTo>
                  <a:cubicBezTo>
                    <a:pt x="123" y="91"/>
                    <a:pt x="125" y="88"/>
                    <a:pt x="125" y="84"/>
                  </a:cubicBezTo>
                  <a:cubicBezTo>
                    <a:pt x="130" y="79"/>
                    <a:pt x="133" y="73"/>
                    <a:pt x="133" y="65"/>
                  </a:cubicBezTo>
                  <a:cubicBezTo>
                    <a:pt x="133" y="55"/>
                    <a:pt x="128" y="47"/>
                    <a:pt x="120" y="42"/>
                  </a:cubicBezTo>
                  <a:cubicBezTo>
                    <a:pt x="119" y="41"/>
                    <a:pt x="119" y="40"/>
                    <a:pt x="118" y="40"/>
                  </a:cubicBezTo>
                  <a:cubicBezTo>
                    <a:pt x="118" y="33"/>
                    <a:pt x="115" y="26"/>
                    <a:pt x="110" y="21"/>
                  </a:cubicBezTo>
                  <a:cubicBezTo>
                    <a:pt x="105" y="16"/>
                    <a:pt x="99" y="13"/>
                    <a:pt x="92" y="13"/>
                  </a:cubicBezTo>
                  <a:cubicBezTo>
                    <a:pt x="88" y="5"/>
                    <a:pt x="79" y="0"/>
                    <a:pt x="70" y="0"/>
                  </a:cubicBezTo>
                  <a:cubicBezTo>
                    <a:pt x="60" y="0"/>
                    <a:pt x="51" y="5"/>
                    <a:pt x="47" y="13"/>
                  </a:cubicBezTo>
                  <a:cubicBezTo>
                    <a:pt x="37" y="10"/>
                    <a:pt x="26" y="12"/>
                    <a:pt x="19" y="19"/>
                  </a:cubicBezTo>
                  <a:cubicBezTo>
                    <a:pt x="12" y="26"/>
                    <a:pt x="10" y="37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5" y="52"/>
                    <a:pt x="0" y="60"/>
                    <a:pt x="0" y="69"/>
                  </a:cubicBezTo>
                  <a:cubicBezTo>
                    <a:pt x="0" y="77"/>
                    <a:pt x="4" y="84"/>
                    <a:pt x="10" y="89"/>
                  </a:cubicBezTo>
                  <a:cubicBezTo>
                    <a:pt x="10" y="91"/>
                    <a:pt x="11" y="92"/>
                    <a:pt x="11" y="94"/>
                  </a:cubicBezTo>
                  <a:cubicBezTo>
                    <a:pt x="10" y="102"/>
                    <a:pt x="13" y="111"/>
                    <a:pt x="19" y="117"/>
                  </a:cubicBezTo>
                  <a:cubicBezTo>
                    <a:pt x="21" y="119"/>
                    <a:pt x="23" y="120"/>
                    <a:pt x="25" y="121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4" y="136"/>
                    <a:pt x="66" y="137"/>
                    <a:pt x="68" y="137"/>
                  </a:cubicBezTo>
                  <a:cubicBezTo>
                    <a:pt x="72" y="137"/>
                    <a:pt x="75" y="136"/>
                    <a:pt x="78" y="13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46" y="177"/>
                    <a:pt x="146" y="177"/>
                    <a:pt x="146" y="177"/>
                  </a:cubicBezTo>
                  <a:lnTo>
                    <a:pt x="114" y="118"/>
                  </a:lnTo>
                  <a:close/>
                  <a:moveTo>
                    <a:pt x="67" y="118"/>
                  </a:moveTo>
                  <a:cubicBezTo>
                    <a:pt x="40" y="118"/>
                    <a:pt x="18" y="97"/>
                    <a:pt x="18" y="70"/>
                  </a:cubicBezTo>
                  <a:cubicBezTo>
                    <a:pt x="18" y="43"/>
                    <a:pt x="40" y="21"/>
                    <a:pt x="67" y="21"/>
                  </a:cubicBezTo>
                  <a:cubicBezTo>
                    <a:pt x="94" y="21"/>
                    <a:pt x="116" y="43"/>
                    <a:pt x="116" y="70"/>
                  </a:cubicBezTo>
                  <a:cubicBezTo>
                    <a:pt x="116" y="97"/>
                    <a:pt x="94" y="118"/>
                    <a:pt x="67" y="118"/>
                  </a:cubicBezTo>
                  <a:close/>
                </a:path>
              </a:pathLst>
            </a:custGeom>
            <a:solidFill>
              <a:srgbClr val="FFD7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8342453" y="886949"/>
            <a:ext cx="772611" cy="772611"/>
            <a:chOff x="5043669" y="2167744"/>
            <a:chExt cx="772611" cy="772611"/>
          </a:xfrm>
        </p:grpSpPr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5043669" y="2167744"/>
              <a:ext cx="772611" cy="7726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Freeform 145"/>
            <p:cNvSpPr>
              <a:spLocks noChangeAspect="1"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5257123" y="2311084"/>
              <a:ext cx="358574" cy="482255"/>
            </a:xfrm>
            <a:custGeom>
              <a:avLst/>
              <a:gdLst>
                <a:gd name="T0" fmla="*/ 114 w 146"/>
                <a:gd name="T1" fmla="*/ 118 h 196"/>
                <a:gd name="T2" fmla="*/ 115 w 146"/>
                <a:gd name="T3" fmla="*/ 117 h 196"/>
                <a:gd name="T4" fmla="*/ 122 w 146"/>
                <a:gd name="T5" fmla="*/ 94 h 196"/>
                <a:gd name="T6" fmla="*/ 125 w 146"/>
                <a:gd name="T7" fmla="*/ 84 h 196"/>
                <a:gd name="T8" fmla="*/ 133 w 146"/>
                <a:gd name="T9" fmla="*/ 65 h 196"/>
                <a:gd name="T10" fmla="*/ 120 w 146"/>
                <a:gd name="T11" fmla="*/ 42 h 196"/>
                <a:gd name="T12" fmla="*/ 118 w 146"/>
                <a:gd name="T13" fmla="*/ 40 h 196"/>
                <a:gd name="T14" fmla="*/ 110 w 146"/>
                <a:gd name="T15" fmla="*/ 21 h 196"/>
                <a:gd name="T16" fmla="*/ 92 w 146"/>
                <a:gd name="T17" fmla="*/ 13 h 196"/>
                <a:gd name="T18" fmla="*/ 70 w 146"/>
                <a:gd name="T19" fmla="*/ 0 h 196"/>
                <a:gd name="T20" fmla="*/ 47 w 146"/>
                <a:gd name="T21" fmla="*/ 13 h 196"/>
                <a:gd name="T22" fmla="*/ 19 w 146"/>
                <a:gd name="T23" fmla="*/ 19 h 196"/>
                <a:gd name="T24" fmla="*/ 12 w 146"/>
                <a:gd name="T25" fmla="*/ 46 h 196"/>
                <a:gd name="T26" fmla="*/ 12 w 146"/>
                <a:gd name="T27" fmla="*/ 47 h 196"/>
                <a:gd name="T28" fmla="*/ 0 w 146"/>
                <a:gd name="T29" fmla="*/ 69 h 196"/>
                <a:gd name="T30" fmla="*/ 10 w 146"/>
                <a:gd name="T31" fmla="*/ 89 h 196"/>
                <a:gd name="T32" fmla="*/ 11 w 146"/>
                <a:gd name="T33" fmla="*/ 94 h 196"/>
                <a:gd name="T34" fmla="*/ 19 w 146"/>
                <a:gd name="T35" fmla="*/ 117 h 196"/>
                <a:gd name="T36" fmla="*/ 25 w 146"/>
                <a:gd name="T37" fmla="*/ 121 h 196"/>
                <a:gd name="T38" fmla="*/ 6 w 146"/>
                <a:gd name="T39" fmla="*/ 167 h 196"/>
                <a:gd name="T40" fmla="*/ 32 w 146"/>
                <a:gd name="T41" fmla="*/ 162 h 196"/>
                <a:gd name="T42" fmla="*/ 44 w 146"/>
                <a:gd name="T43" fmla="*/ 182 h 196"/>
                <a:gd name="T44" fmla="*/ 62 w 146"/>
                <a:gd name="T45" fmla="*/ 136 h 196"/>
                <a:gd name="T46" fmla="*/ 68 w 146"/>
                <a:gd name="T47" fmla="*/ 137 h 196"/>
                <a:gd name="T48" fmla="*/ 78 w 146"/>
                <a:gd name="T49" fmla="*/ 135 h 196"/>
                <a:gd name="T50" fmla="*/ 111 w 146"/>
                <a:gd name="T51" fmla="*/ 196 h 196"/>
                <a:gd name="T52" fmla="*/ 122 w 146"/>
                <a:gd name="T53" fmla="*/ 172 h 196"/>
                <a:gd name="T54" fmla="*/ 146 w 146"/>
                <a:gd name="T55" fmla="*/ 177 h 196"/>
                <a:gd name="T56" fmla="*/ 114 w 146"/>
                <a:gd name="T57" fmla="*/ 118 h 196"/>
                <a:gd name="T58" fmla="*/ 67 w 146"/>
                <a:gd name="T59" fmla="*/ 118 h 196"/>
                <a:gd name="T60" fmla="*/ 18 w 146"/>
                <a:gd name="T61" fmla="*/ 70 h 196"/>
                <a:gd name="T62" fmla="*/ 67 w 146"/>
                <a:gd name="T63" fmla="*/ 21 h 196"/>
                <a:gd name="T64" fmla="*/ 116 w 146"/>
                <a:gd name="T65" fmla="*/ 70 h 196"/>
                <a:gd name="T66" fmla="*/ 67 w 146"/>
                <a:gd name="T67" fmla="*/ 1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96">
                  <a:moveTo>
                    <a:pt x="114" y="118"/>
                  </a:moveTo>
                  <a:cubicBezTo>
                    <a:pt x="114" y="117"/>
                    <a:pt x="115" y="117"/>
                    <a:pt x="115" y="117"/>
                  </a:cubicBezTo>
                  <a:cubicBezTo>
                    <a:pt x="121" y="111"/>
                    <a:pt x="123" y="102"/>
                    <a:pt x="122" y="94"/>
                  </a:cubicBezTo>
                  <a:cubicBezTo>
                    <a:pt x="123" y="91"/>
                    <a:pt x="125" y="88"/>
                    <a:pt x="125" y="84"/>
                  </a:cubicBezTo>
                  <a:cubicBezTo>
                    <a:pt x="130" y="79"/>
                    <a:pt x="133" y="73"/>
                    <a:pt x="133" y="65"/>
                  </a:cubicBezTo>
                  <a:cubicBezTo>
                    <a:pt x="133" y="55"/>
                    <a:pt x="128" y="47"/>
                    <a:pt x="120" y="42"/>
                  </a:cubicBezTo>
                  <a:cubicBezTo>
                    <a:pt x="119" y="41"/>
                    <a:pt x="119" y="40"/>
                    <a:pt x="118" y="40"/>
                  </a:cubicBezTo>
                  <a:cubicBezTo>
                    <a:pt x="118" y="33"/>
                    <a:pt x="115" y="26"/>
                    <a:pt x="110" y="21"/>
                  </a:cubicBezTo>
                  <a:cubicBezTo>
                    <a:pt x="105" y="16"/>
                    <a:pt x="99" y="13"/>
                    <a:pt x="92" y="13"/>
                  </a:cubicBezTo>
                  <a:cubicBezTo>
                    <a:pt x="88" y="5"/>
                    <a:pt x="79" y="0"/>
                    <a:pt x="70" y="0"/>
                  </a:cubicBezTo>
                  <a:cubicBezTo>
                    <a:pt x="60" y="0"/>
                    <a:pt x="51" y="5"/>
                    <a:pt x="47" y="13"/>
                  </a:cubicBezTo>
                  <a:cubicBezTo>
                    <a:pt x="37" y="10"/>
                    <a:pt x="26" y="12"/>
                    <a:pt x="19" y="19"/>
                  </a:cubicBezTo>
                  <a:cubicBezTo>
                    <a:pt x="12" y="26"/>
                    <a:pt x="10" y="37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5" y="52"/>
                    <a:pt x="0" y="60"/>
                    <a:pt x="0" y="69"/>
                  </a:cubicBezTo>
                  <a:cubicBezTo>
                    <a:pt x="0" y="77"/>
                    <a:pt x="4" y="84"/>
                    <a:pt x="10" y="89"/>
                  </a:cubicBezTo>
                  <a:cubicBezTo>
                    <a:pt x="10" y="91"/>
                    <a:pt x="11" y="92"/>
                    <a:pt x="11" y="94"/>
                  </a:cubicBezTo>
                  <a:cubicBezTo>
                    <a:pt x="10" y="102"/>
                    <a:pt x="13" y="111"/>
                    <a:pt x="19" y="117"/>
                  </a:cubicBezTo>
                  <a:cubicBezTo>
                    <a:pt x="21" y="119"/>
                    <a:pt x="23" y="120"/>
                    <a:pt x="25" y="121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4" y="136"/>
                    <a:pt x="66" y="137"/>
                    <a:pt x="68" y="137"/>
                  </a:cubicBezTo>
                  <a:cubicBezTo>
                    <a:pt x="72" y="137"/>
                    <a:pt x="75" y="136"/>
                    <a:pt x="78" y="13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46" y="177"/>
                    <a:pt x="146" y="177"/>
                    <a:pt x="146" y="177"/>
                  </a:cubicBezTo>
                  <a:lnTo>
                    <a:pt x="114" y="118"/>
                  </a:lnTo>
                  <a:close/>
                  <a:moveTo>
                    <a:pt x="67" y="118"/>
                  </a:moveTo>
                  <a:cubicBezTo>
                    <a:pt x="40" y="118"/>
                    <a:pt x="18" y="97"/>
                    <a:pt x="18" y="70"/>
                  </a:cubicBezTo>
                  <a:cubicBezTo>
                    <a:pt x="18" y="43"/>
                    <a:pt x="40" y="21"/>
                    <a:pt x="67" y="21"/>
                  </a:cubicBezTo>
                  <a:cubicBezTo>
                    <a:pt x="94" y="21"/>
                    <a:pt x="116" y="43"/>
                    <a:pt x="116" y="70"/>
                  </a:cubicBezTo>
                  <a:cubicBezTo>
                    <a:pt x="116" y="97"/>
                    <a:pt x="94" y="118"/>
                    <a:pt x="67" y="118"/>
                  </a:cubicBezTo>
                  <a:close/>
                </a:path>
              </a:pathLst>
            </a:custGeom>
            <a:solidFill>
              <a:srgbClr val="FFD7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Picture 2" descr="C:\Users\金秋瑾\Desktop\薛家小学新进教师三年发展规划制定会报道\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83285" y="1908810"/>
            <a:ext cx="4688205" cy="3964940"/>
          </a:xfrm>
          <a:prstGeom prst="rect">
            <a:avLst/>
          </a:prstGeom>
          <a:noFill/>
        </p:spPr>
      </p:pic>
      <p:pic>
        <p:nvPicPr>
          <p:cNvPr id="12" name="Picture 8" descr="C:\Users\金秋瑾\Desktop\薛家小学新进教师三年发展规划制定会报道\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24548" y="1908795"/>
            <a:ext cx="3429024" cy="2566342"/>
          </a:xfrm>
          <a:prstGeom prst="rect">
            <a:avLst/>
          </a:prstGeom>
          <a:noFill/>
        </p:spPr>
      </p:pic>
      <p:pic>
        <p:nvPicPr>
          <p:cNvPr id="3" name="Picture 3" descr="C:\Users\金秋瑾\Desktop\薛家小学新进教师三年发展规划制定会报道\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748" y="3511862"/>
            <a:ext cx="4286280" cy="26701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淘宝店chenying0907出品 55"/>
          <p:cNvSpPr txBox="1"/>
          <p:nvPr>
            <p:custDataLst>
              <p:tags r:id="rId1"/>
            </p:custDataLst>
          </p:nvPr>
        </p:nvSpPr>
        <p:spPr>
          <a:xfrm>
            <a:off x="2996462" y="2524384"/>
            <a:ext cx="5392420" cy="1323377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sz="4000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4" name="矩形 3"/>
          <p:cNvSpPr/>
          <p:nvPr/>
        </p:nvSpPr>
        <p:spPr>
          <a:xfrm>
            <a:off x="4242768" y="3244334"/>
            <a:ext cx="370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563" y="2481942"/>
            <a:ext cx="10114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latin typeface="华文行楷" pitchFamily="2" charset="-122"/>
                <a:ea typeface="华文行楷" pitchFamily="2" charset="-122"/>
              </a:rPr>
              <a:t>     “社会实践，寓教于乐”</a:t>
            </a:r>
            <a:endParaRPr lang="zh-CN" altLang="en-US" sz="6600" dirty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1708" y="4460996"/>
            <a:ext cx="168446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淘宝店chenying0907出品 55"/>
          <p:cNvSpPr txBox="1"/>
          <p:nvPr>
            <p:custDataLst>
              <p:tags r:id="rId1"/>
            </p:custDataLst>
          </p:nvPr>
        </p:nvSpPr>
        <p:spPr>
          <a:xfrm>
            <a:off x="2996462" y="2524384"/>
            <a:ext cx="5392420" cy="1323377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sz="4000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4" name="矩形 3"/>
          <p:cNvSpPr/>
          <p:nvPr/>
        </p:nvSpPr>
        <p:spPr>
          <a:xfrm>
            <a:off x="4242768" y="3244334"/>
            <a:ext cx="370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2980" y="1922106"/>
            <a:ext cx="98531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      </a:t>
            </a:r>
            <a:r>
              <a:rPr lang="zh-CN" altLang="en-US" sz="6600" dirty="0" smtClean="0">
                <a:latin typeface="华文行楷" pitchFamily="2" charset="-122"/>
                <a:ea typeface="华文行楷" pitchFamily="2" charset="-122"/>
              </a:rPr>
              <a:t>“   我与祖国共成长 “</a:t>
            </a:r>
            <a:endParaRPr lang="en-US" altLang="zh-CN" sz="6600" dirty="0" smtClean="0">
              <a:latin typeface="华文行楷" pitchFamily="2" charset="-122"/>
              <a:ea typeface="华文行楷" pitchFamily="2" charset="-122"/>
            </a:endParaRPr>
          </a:p>
          <a:p>
            <a:r>
              <a:rPr lang="en-US" altLang="zh-CN" sz="6600" dirty="0" smtClean="0">
                <a:latin typeface="华文行楷" pitchFamily="2" charset="-122"/>
                <a:ea typeface="华文行楷" pitchFamily="2" charset="-122"/>
              </a:rPr>
              <a:t>               </a:t>
            </a:r>
            <a:r>
              <a:rPr lang="zh-CN" altLang="en-US" sz="6600" dirty="0" smtClean="0">
                <a:latin typeface="华文行楷" pitchFamily="2" charset="-122"/>
                <a:ea typeface="华文行楷" pitchFamily="2" charset="-122"/>
              </a:rPr>
              <a:t>开学典礼</a:t>
            </a:r>
            <a:endParaRPr lang="zh-CN" altLang="en-US" sz="6600" dirty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9660" y="4237061"/>
            <a:ext cx="168446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23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8337306" y="864814"/>
            <a:ext cx="543020" cy="582546"/>
          </a:xfrm>
          <a:custGeom>
            <a:avLst/>
            <a:gdLst>
              <a:gd name="T0" fmla="*/ 173 w 186"/>
              <a:gd name="T1" fmla="*/ 88 h 200"/>
              <a:gd name="T2" fmla="*/ 112 w 186"/>
              <a:gd name="T3" fmla="*/ 36 h 200"/>
              <a:gd name="T4" fmla="*/ 146 w 186"/>
              <a:gd name="T5" fmla="*/ 18 h 200"/>
              <a:gd name="T6" fmla="*/ 186 w 186"/>
              <a:gd name="T7" fmla="*/ 59 h 200"/>
              <a:gd name="T8" fmla="*/ 173 w 186"/>
              <a:gd name="T9" fmla="*/ 88 h 200"/>
              <a:gd name="T10" fmla="*/ 95 w 186"/>
              <a:gd name="T11" fmla="*/ 20 h 200"/>
              <a:gd name="T12" fmla="*/ 95 w 186"/>
              <a:gd name="T13" fmla="*/ 45 h 200"/>
              <a:gd name="T14" fmla="*/ 165 w 186"/>
              <a:gd name="T15" fmla="*/ 118 h 200"/>
              <a:gd name="T16" fmla="*/ 151 w 186"/>
              <a:gd name="T17" fmla="*/ 162 h 200"/>
              <a:gd name="T18" fmla="*/ 168 w 186"/>
              <a:gd name="T19" fmla="*/ 191 h 200"/>
              <a:gd name="T20" fmla="*/ 154 w 186"/>
              <a:gd name="T21" fmla="*/ 199 h 200"/>
              <a:gd name="T22" fmla="*/ 139 w 186"/>
              <a:gd name="T23" fmla="*/ 174 h 200"/>
              <a:gd name="T24" fmla="*/ 92 w 186"/>
              <a:gd name="T25" fmla="*/ 191 h 200"/>
              <a:gd name="T26" fmla="*/ 46 w 186"/>
              <a:gd name="T27" fmla="*/ 174 h 200"/>
              <a:gd name="T28" fmla="*/ 31 w 186"/>
              <a:gd name="T29" fmla="*/ 200 h 200"/>
              <a:gd name="T30" fmla="*/ 17 w 186"/>
              <a:gd name="T31" fmla="*/ 192 h 200"/>
              <a:gd name="T32" fmla="*/ 34 w 186"/>
              <a:gd name="T33" fmla="*/ 162 h 200"/>
              <a:gd name="T34" fmla="*/ 19 w 186"/>
              <a:gd name="T35" fmla="*/ 118 h 200"/>
              <a:gd name="T36" fmla="*/ 89 w 186"/>
              <a:gd name="T37" fmla="*/ 45 h 200"/>
              <a:gd name="T38" fmla="*/ 89 w 186"/>
              <a:gd name="T39" fmla="*/ 20 h 200"/>
              <a:gd name="T40" fmla="*/ 82 w 186"/>
              <a:gd name="T41" fmla="*/ 10 h 200"/>
              <a:gd name="T42" fmla="*/ 92 w 186"/>
              <a:gd name="T43" fmla="*/ 0 h 200"/>
              <a:gd name="T44" fmla="*/ 102 w 186"/>
              <a:gd name="T45" fmla="*/ 10 h 200"/>
              <a:gd name="T46" fmla="*/ 95 w 186"/>
              <a:gd name="T47" fmla="*/ 20 h 200"/>
              <a:gd name="T48" fmla="*/ 36 w 186"/>
              <a:gd name="T49" fmla="*/ 118 h 200"/>
              <a:gd name="T50" fmla="*/ 92 w 186"/>
              <a:gd name="T51" fmla="*/ 175 h 200"/>
              <a:gd name="T52" fmla="*/ 149 w 186"/>
              <a:gd name="T53" fmla="*/ 118 h 200"/>
              <a:gd name="T54" fmla="*/ 92 w 186"/>
              <a:gd name="T55" fmla="*/ 61 h 200"/>
              <a:gd name="T56" fmla="*/ 36 w 186"/>
              <a:gd name="T57" fmla="*/ 118 h 200"/>
              <a:gd name="T58" fmla="*/ 109 w 186"/>
              <a:gd name="T59" fmla="*/ 130 h 200"/>
              <a:gd name="T60" fmla="*/ 89 w 186"/>
              <a:gd name="T61" fmla="*/ 130 h 200"/>
              <a:gd name="T62" fmla="*/ 82 w 186"/>
              <a:gd name="T63" fmla="*/ 124 h 200"/>
              <a:gd name="T64" fmla="*/ 82 w 186"/>
              <a:gd name="T65" fmla="*/ 96 h 200"/>
              <a:gd name="T66" fmla="*/ 89 w 186"/>
              <a:gd name="T67" fmla="*/ 90 h 200"/>
              <a:gd name="T68" fmla="*/ 96 w 186"/>
              <a:gd name="T69" fmla="*/ 96 h 200"/>
              <a:gd name="T70" fmla="*/ 96 w 186"/>
              <a:gd name="T71" fmla="*/ 117 h 200"/>
              <a:gd name="T72" fmla="*/ 109 w 186"/>
              <a:gd name="T73" fmla="*/ 117 h 200"/>
              <a:gd name="T74" fmla="*/ 116 w 186"/>
              <a:gd name="T75" fmla="*/ 124 h 200"/>
              <a:gd name="T76" fmla="*/ 109 w 186"/>
              <a:gd name="T77" fmla="*/ 130 h 200"/>
              <a:gd name="T78" fmla="*/ 12 w 186"/>
              <a:gd name="T79" fmla="*/ 88 h 200"/>
              <a:gd name="T80" fmla="*/ 0 w 186"/>
              <a:gd name="T81" fmla="*/ 59 h 200"/>
              <a:gd name="T82" fmla="*/ 40 w 186"/>
              <a:gd name="T83" fmla="*/ 18 h 200"/>
              <a:gd name="T84" fmla="*/ 73 w 186"/>
              <a:gd name="T85" fmla="*/ 36 h 200"/>
              <a:gd name="T86" fmla="*/ 12 w 186"/>
              <a:gd name="T87" fmla="*/ 88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86" h="200">
                <a:moveTo>
                  <a:pt x="173" y="88"/>
                </a:moveTo>
                <a:cubicBezTo>
                  <a:pt x="164" y="62"/>
                  <a:pt x="141" y="42"/>
                  <a:pt x="112" y="36"/>
                </a:cubicBezTo>
                <a:cubicBezTo>
                  <a:pt x="120" y="25"/>
                  <a:pt x="132" y="18"/>
                  <a:pt x="146" y="18"/>
                </a:cubicBezTo>
                <a:cubicBezTo>
                  <a:pt x="168" y="18"/>
                  <a:pt x="186" y="36"/>
                  <a:pt x="186" y="59"/>
                </a:cubicBezTo>
                <a:cubicBezTo>
                  <a:pt x="186" y="70"/>
                  <a:pt x="181" y="81"/>
                  <a:pt x="173" y="88"/>
                </a:cubicBezTo>
                <a:close/>
                <a:moveTo>
                  <a:pt x="95" y="20"/>
                </a:moveTo>
                <a:cubicBezTo>
                  <a:pt x="95" y="45"/>
                  <a:pt x="95" y="45"/>
                  <a:pt x="95" y="45"/>
                </a:cubicBezTo>
                <a:cubicBezTo>
                  <a:pt x="134" y="47"/>
                  <a:pt x="165" y="79"/>
                  <a:pt x="165" y="118"/>
                </a:cubicBezTo>
                <a:cubicBezTo>
                  <a:pt x="165" y="134"/>
                  <a:pt x="160" y="150"/>
                  <a:pt x="151" y="162"/>
                </a:cubicBezTo>
                <a:cubicBezTo>
                  <a:pt x="168" y="191"/>
                  <a:pt x="168" y="191"/>
                  <a:pt x="168" y="191"/>
                </a:cubicBezTo>
                <a:cubicBezTo>
                  <a:pt x="154" y="199"/>
                  <a:pt x="154" y="199"/>
                  <a:pt x="154" y="199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26" y="185"/>
                  <a:pt x="110" y="191"/>
                  <a:pt x="92" y="191"/>
                </a:cubicBezTo>
                <a:cubicBezTo>
                  <a:pt x="75" y="191"/>
                  <a:pt x="58" y="185"/>
                  <a:pt x="46" y="174"/>
                </a:cubicBezTo>
                <a:cubicBezTo>
                  <a:pt x="31" y="200"/>
                  <a:pt x="31" y="200"/>
                  <a:pt x="31" y="200"/>
                </a:cubicBezTo>
                <a:cubicBezTo>
                  <a:pt x="17" y="192"/>
                  <a:pt x="17" y="192"/>
                  <a:pt x="17" y="192"/>
                </a:cubicBezTo>
                <a:cubicBezTo>
                  <a:pt x="34" y="162"/>
                  <a:pt x="34" y="162"/>
                  <a:pt x="34" y="162"/>
                </a:cubicBezTo>
                <a:cubicBezTo>
                  <a:pt x="25" y="150"/>
                  <a:pt x="19" y="135"/>
                  <a:pt x="19" y="118"/>
                </a:cubicBezTo>
                <a:cubicBezTo>
                  <a:pt x="19" y="79"/>
                  <a:pt x="50" y="47"/>
                  <a:pt x="89" y="45"/>
                </a:cubicBezTo>
                <a:cubicBezTo>
                  <a:pt x="89" y="20"/>
                  <a:pt x="89" y="20"/>
                  <a:pt x="89" y="20"/>
                </a:cubicBezTo>
                <a:cubicBezTo>
                  <a:pt x="85" y="18"/>
                  <a:pt x="82" y="15"/>
                  <a:pt x="82" y="10"/>
                </a:cubicBezTo>
                <a:cubicBezTo>
                  <a:pt x="82" y="5"/>
                  <a:pt x="86" y="0"/>
                  <a:pt x="92" y="0"/>
                </a:cubicBezTo>
                <a:cubicBezTo>
                  <a:pt x="98" y="0"/>
                  <a:pt x="102" y="5"/>
                  <a:pt x="102" y="10"/>
                </a:cubicBezTo>
                <a:cubicBezTo>
                  <a:pt x="102" y="15"/>
                  <a:pt x="99" y="18"/>
                  <a:pt x="95" y="20"/>
                </a:cubicBezTo>
                <a:close/>
                <a:moveTo>
                  <a:pt x="36" y="118"/>
                </a:moveTo>
                <a:cubicBezTo>
                  <a:pt x="36" y="149"/>
                  <a:pt x="61" y="175"/>
                  <a:pt x="92" y="175"/>
                </a:cubicBezTo>
                <a:cubicBezTo>
                  <a:pt x="124" y="175"/>
                  <a:pt x="149" y="149"/>
                  <a:pt x="149" y="118"/>
                </a:cubicBezTo>
                <a:cubicBezTo>
                  <a:pt x="149" y="87"/>
                  <a:pt x="124" y="61"/>
                  <a:pt x="92" y="61"/>
                </a:cubicBezTo>
                <a:cubicBezTo>
                  <a:pt x="61" y="61"/>
                  <a:pt x="36" y="87"/>
                  <a:pt x="36" y="118"/>
                </a:cubicBezTo>
                <a:close/>
                <a:moveTo>
                  <a:pt x="109" y="130"/>
                </a:moveTo>
                <a:cubicBezTo>
                  <a:pt x="89" y="130"/>
                  <a:pt x="89" y="130"/>
                  <a:pt x="89" y="130"/>
                </a:cubicBezTo>
                <a:cubicBezTo>
                  <a:pt x="85" y="130"/>
                  <a:pt x="82" y="127"/>
                  <a:pt x="82" y="124"/>
                </a:cubicBezTo>
                <a:cubicBezTo>
                  <a:pt x="82" y="96"/>
                  <a:pt x="82" y="96"/>
                  <a:pt x="82" y="96"/>
                </a:cubicBezTo>
                <a:cubicBezTo>
                  <a:pt x="82" y="93"/>
                  <a:pt x="85" y="90"/>
                  <a:pt x="89" y="90"/>
                </a:cubicBezTo>
                <a:cubicBezTo>
                  <a:pt x="93" y="90"/>
                  <a:pt x="96" y="93"/>
                  <a:pt x="96" y="96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3" y="117"/>
                  <a:pt x="116" y="120"/>
                  <a:pt x="116" y="124"/>
                </a:cubicBezTo>
                <a:cubicBezTo>
                  <a:pt x="116" y="127"/>
                  <a:pt x="113" y="130"/>
                  <a:pt x="109" y="130"/>
                </a:cubicBezTo>
                <a:close/>
                <a:moveTo>
                  <a:pt x="12" y="88"/>
                </a:moveTo>
                <a:cubicBezTo>
                  <a:pt x="4" y="81"/>
                  <a:pt x="0" y="70"/>
                  <a:pt x="0" y="59"/>
                </a:cubicBezTo>
                <a:cubicBezTo>
                  <a:pt x="0" y="36"/>
                  <a:pt x="18" y="18"/>
                  <a:pt x="40" y="18"/>
                </a:cubicBezTo>
                <a:cubicBezTo>
                  <a:pt x="54" y="18"/>
                  <a:pt x="66" y="25"/>
                  <a:pt x="73" y="36"/>
                </a:cubicBezTo>
                <a:cubicBezTo>
                  <a:pt x="45" y="42"/>
                  <a:pt x="22" y="62"/>
                  <a:pt x="12" y="8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13765" y="963295"/>
            <a:ext cx="9928860" cy="4277360"/>
            <a:chOff x="1439" y="1517"/>
            <a:chExt cx="15636" cy="6736"/>
          </a:xfrm>
        </p:grpSpPr>
        <p:grpSp>
          <p:nvGrpSpPr>
            <p:cNvPr id="14" name="组合 13"/>
            <p:cNvGrpSpPr/>
            <p:nvPr>
              <p:custDataLst>
                <p:tags r:id="rId4"/>
              </p:custDataLst>
            </p:nvPr>
          </p:nvGrpSpPr>
          <p:grpSpPr>
            <a:xfrm>
              <a:off x="4590" y="1517"/>
              <a:ext cx="890" cy="762"/>
              <a:chOff x="2162176" y="-104775"/>
              <a:chExt cx="1655763" cy="1417638"/>
            </a:xfrm>
            <a:solidFill>
              <a:srgbClr val="C00000"/>
            </a:solidFill>
          </p:grpSpPr>
          <p:sp>
            <p:nvSpPr>
              <p:cNvPr id="15" name="Freeform 3767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2311401" y="104775"/>
                <a:ext cx="1370013" cy="1208088"/>
              </a:xfrm>
              <a:custGeom>
                <a:avLst/>
                <a:gdLst>
                  <a:gd name="T0" fmla="*/ 231 w 431"/>
                  <a:gd name="T1" fmla="*/ 6 h 380"/>
                  <a:gd name="T2" fmla="*/ 190 w 431"/>
                  <a:gd name="T3" fmla="*/ 7 h 380"/>
                  <a:gd name="T4" fmla="*/ 20 w 431"/>
                  <a:gd name="T5" fmla="*/ 106 h 380"/>
                  <a:gd name="T6" fmla="*/ 0 w 431"/>
                  <a:gd name="T7" fmla="*/ 142 h 380"/>
                  <a:gd name="T8" fmla="*/ 0 w 431"/>
                  <a:gd name="T9" fmla="*/ 357 h 380"/>
                  <a:gd name="T10" fmla="*/ 24 w 431"/>
                  <a:gd name="T11" fmla="*/ 380 h 380"/>
                  <a:gd name="T12" fmla="*/ 124 w 431"/>
                  <a:gd name="T13" fmla="*/ 380 h 380"/>
                  <a:gd name="T14" fmla="*/ 148 w 431"/>
                  <a:gd name="T15" fmla="*/ 357 h 380"/>
                  <a:gd name="T16" fmla="*/ 148 w 431"/>
                  <a:gd name="T17" fmla="*/ 258 h 380"/>
                  <a:gd name="T18" fmla="*/ 171 w 431"/>
                  <a:gd name="T19" fmla="*/ 235 h 380"/>
                  <a:gd name="T20" fmla="*/ 260 w 431"/>
                  <a:gd name="T21" fmla="*/ 235 h 380"/>
                  <a:gd name="T22" fmla="*/ 283 w 431"/>
                  <a:gd name="T23" fmla="*/ 258 h 380"/>
                  <a:gd name="T24" fmla="*/ 283 w 431"/>
                  <a:gd name="T25" fmla="*/ 357 h 380"/>
                  <a:gd name="T26" fmla="*/ 307 w 431"/>
                  <a:gd name="T27" fmla="*/ 380 h 380"/>
                  <a:gd name="T28" fmla="*/ 407 w 431"/>
                  <a:gd name="T29" fmla="*/ 380 h 380"/>
                  <a:gd name="T30" fmla="*/ 431 w 431"/>
                  <a:gd name="T31" fmla="*/ 357 h 380"/>
                  <a:gd name="T32" fmla="*/ 431 w 431"/>
                  <a:gd name="T33" fmla="*/ 142 h 380"/>
                  <a:gd name="T34" fmla="*/ 410 w 431"/>
                  <a:gd name="T35" fmla="*/ 107 h 380"/>
                  <a:gd name="T36" fmla="*/ 231 w 431"/>
                  <a:gd name="T37" fmla="*/ 6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380">
                    <a:moveTo>
                      <a:pt x="231" y="6"/>
                    </a:moveTo>
                    <a:cubicBezTo>
                      <a:pt x="220" y="0"/>
                      <a:pt x="201" y="0"/>
                      <a:pt x="190" y="7"/>
                    </a:cubicBezTo>
                    <a:cubicBezTo>
                      <a:pt x="20" y="106"/>
                      <a:pt x="20" y="106"/>
                      <a:pt x="20" y="106"/>
                    </a:cubicBezTo>
                    <a:cubicBezTo>
                      <a:pt x="9" y="113"/>
                      <a:pt x="0" y="129"/>
                      <a:pt x="0" y="142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0" y="370"/>
                      <a:pt x="10" y="380"/>
                      <a:pt x="24" y="380"/>
                    </a:cubicBezTo>
                    <a:cubicBezTo>
                      <a:pt x="124" y="380"/>
                      <a:pt x="124" y="380"/>
                      <a:pt x="124" y="380"/>
                    </a:cubicBezTo>
                    <a:cubicBezTo>
                      <a:pt x="137" y="380"/>
                      <a:pt x="148" y="370"/>
                      <a:pt x="148" y="357"/>
                    </a:cubicBezTo>
                    <a:cubicBezTo>
                      <a:pt x="148" y="258"/>
                      <a:pt x="148" y="258"/>
                      <a:pt x="148" y="258"/>
                    </a:cubicBezTo>
                    <a:cubicBezTo>
                      <a:pt x="148" y="245"/>
                      <a:pt x="158" y="235"/>
                      <a:pt x="171" y="235"/>
                    </a:cubicBezTo>
                    <a:cubicBezTo>
                      <a:pt x="260" y="235"/>
                      <a:pt x="260" y="235"/>
                      <a:pt x="260" y="235"/>
                    </a:cubicBezTo>
                    <a:cubicBezTo>
                      <a:pt x="273" y="235"/>
                      <a:pt x="283" y="245"/>
                      <a:pt x="283" y="258"/>
                    </a:cubicBezTo>
                    <a:cubicBezTo>
                      <a:pt x="283" y="357"/>
                      <a:pt x="283" y="357"/>
                      <a:pt x="283" y="357"/>
                    </a:cubicBezTo>
                    <a:cubicBezTo>
                      <a:pt x="283" y="370"/>
                      <a:pt x="294" y="380"/>
                      <a:pt x="307" y="380"/>
                    </a:cubicBezTo>
                    <a:cubicBezTo>
                      <a:pt x="407" y="380"/>
                      <a:pt x="407" y="380"/>
                      <a:pt x="407" y="380"/>
                    </a:cubicBezTo>
                    <a:cubicBezTo>
                      <a:pt x="420" y="380"/>
                      <a:pt x="431" y="370"/>
                      <a:pt x="431" y="357"/>
                    </a:cubicBezTo>
                    <a:cubicBezTo>
                      <a:pt x="431" y="142"/>
                      <a:pt x="431" y="142"/>
                      <a:pt x="431" y="142"/>
                    </a:cubicBezTo>
                    <a:cubicBezTo>
                      <a:pt x="431" y="129"/>
                      <a:pt x="422" y="113"/>
                      <a:pt x="410" y="107"/>
                    </a:cubicBezTo>
                    <a:lnTo>
                      <a:pt x="231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6096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3768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2162176" y="-104775"/>
                <a:ext cx="1655763" cy="552450"/>
              </a:xfrm>
              <a:custGeom>
                <a:avLst/>
                <a:gdLst>
                  <a:gd name="T0" fmla="*/ 516 w 521"/>
                  <a:gd name="T1" fmla="*/ 165 h 174"/>
                  <a:gd name="T2" fmla="*/ 487 w 521"/>
                  <a:gd name="T3" fmla="*/ 167 h 174"/>
                  <a:gd name="T4" fmla="*/ 276 w 521"/>
                  <a:gd name="T5" fmla="*/ 45 h 174"/>
                  <a:gd name="T6" fmla="*/ 235 w 521"/>
                  <a:gd name="T7" fmla="*/ 45 h 174"/>
                  <a:gd name="T8" fmla="*/ 34 w 521"/>
                  <a:gd name="T9" fmla="*/ 167 h 174"/>
                  <a:gd name="T10" fmla="*/ 5 w 521"/>
                  <a:gd name="T11" fmla="*/ 165 h 174"/>
                  <a:gd name="T12" fmla="*/ 16 w 521"/>
                  <a:gd name="T13" fmla="*/ 138 h 174"/>
                  <a:gd name="T14" fmla="*/ 235 w 521"/>
                  <a:gd name="T15" fmla="*/ 7 h 174"/>
                  <a:gd name="T16" fmla="*/ 276 w 521"/>
                  <a:gd name="T17" fmla="*/ 6 h 174"/>
                  <a:gd name="T18" fmla="*/ 504 w 521"/>
                  <a:gd name="T19" fmla="*/ 139 h 174"/>
                  <a:gd name="T20" fmla="*/ 516 w 521"/>
                  <a:gd name="T21" fmla="*/ 16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1" h="174">
                    <a:moveTo>
                      <a:pt x="516" y="165"/>
                    </a:moveTo>
                    <a:cubicBezTo>
                      <a:pt x="512" y="173"/>
                      <a:pt x="499" y="174"/>
                      <a:pt x="487" y="167"/>
                    </a:cubicBezTo>
                    <a:cubicBezTo>
                      <a:pt x="276" y="45"/>
                      <a:pt x="276" y="45"/>
                      <a:pt x="276" y="45"/>
                    </a:cubicBezTo>
                    <a:cubicBezTo>
                      <a:pt x="265" y="38"/>
                      <a:pt x="247" y="38"/>
                      <a:pt x="235" y="45"/>
                    </a:cubicBezTo>
                    <a:cubicBezTo>
                      <a:pt x="34" y="167"/>
                      <a:pt x="34" y="167"/>
                      <a:pt x="34" y="167"/>
                    </a:cubicBezTo>
                    <a:cubicBezTo>
                      <a:pt x="22" y="174"/>
                      <a:pt x="9" y="173"/>
                      <a:pt x="5" y="165"/>
                    </a:cubicBezTo>
                    <a:cubicBezTo>
                      <a:pt x="0" y="157"/>
                      <a:pt x="5" y="145"/>
                      <a:pt x="16" y="138"/>
                    </a:cubicBezTo>
                    <a:cubicBezTo>
                      <a:pt x="235" y="7"/>
                      <a:pt x="235" y="7"/>
                      <a:pt x="235" y="7"/>
                    </a:cubicBezTo>
                    <a:cubicBezTo>
                      <a:pt x="246" y="0"/>
                      <a:pt x="265" y="0"/>
                      <a:pt x="276" y="6"/>
                    </a:cubicBezTo>
                    <a:cubicBezTo>
                      <a:pt x="504" y="139"/>
                      <a:pt x="504" y="139"/>
                      <a:pt x="504" y="139"/>
                    </a:cubicBezTo>
                    <a:cubicBezTo>
                      <a:pt x="515" y="145"/>
                      <a:pt x="521" y="157"/>
                      <a:pt x="516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6096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1439" y="2445"/>
              <a:ext cx="7476" cy="5708"/>
              <a:chOff x="1439" y="2445"/>
              <a:chExt cx="7476" cy="5708"/>
            </a:xfrm>
          </p:grpSpPr>
          <p:pic>
            <p:nvPicPr>
              <p:cNvPr id="6" name="Picture 6" descr="...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1" cstate="print"/>
              <a:stretch>
                <a:fillRect/>
              </a:stretch>
            </p:blipFill>
            <p:spPr bwMode="auto">
              <a:xfrm>
                <a:off x="1439" y="2445"/>
                <a:ext cx="7477" cy="57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Picture 4" descr="C:\Users\金秋瑾\Desktop\4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684" y="2656"/>
                <a:ext cx="6987" cy="4059"/>
              </a:xfrm>
              <a:prstGeom prst="rect">
                <a:avLst/>
              </a:prstGeom>
              <a:noFill/>
            </p:spPr>
          </p:pic>
        </p:grpSp>
        <p:pic>
          <p:nvPicPr>
            <p:cNvPr id="27" name="Picture 6" descr="...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9599" y="2545"/>
              <a:ext cx="7477" cy="5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金秋瑾\Desktop\大活动\秋游1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765" y="2765"/>
              <a:ext cx="7075" cy="3950"/>
            </a:xfrm>
            <a:prstGeom prst="rect">
              <a:avLst/>
            </a:prstGeom>
            <a:noFill/>
          </p:spPr>
        </p:pic>
      </p:grpSp>
      <p:grpSp>
        <p:nvGrpSpPr>
          <p:cNvPr id="43" name="组合 42"/>
          <p:cNvGrpSpPr/>
          <p:nvPr/>
        </p:nvGrpSpPr>
        <p:grpSpPr>
          <a:xfrm>
            <a:off x="1333500" y="2345055"/>
            <a:ext cx="9929495" cy="3688715"/>
            <a:chOff x="1860" y="3684"/>
            <a:chExt cx="15637" cy="5809"/>
          </a:xfrm>
        </p:grpSpPr>
        <p:grpSp>
          <p:nvGrpSpPr>
            <p:cNvPr id="32" name="组合 31"/>
            <p:cNvGrpSpPr/>
            <p:nvPr/>
          </p:nvGrpSpPr>
          <p:grpSpPr>
            <a:xfrm>
              <a:off x="1860" y="3684"/>
              <a:ext cx="15637" cy="5809"/>
              <a:chOff x="1439" y="2445"/>
              <a:chExt cx="15637" cy="5809"/>
            </a:xfrm>
          </p:grpSpPr>
          <p:pic>
            <p:nvPicPr>
              <p:cNvPr id="37" name="Picture 6" descr="...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11" cstate="print"/>
              <a:stretch>
                <a:fillRect/>
              </a:stretch>
            </p:blipFill>
            <p:spPr bwMode="auto">
              <a:xfrm>
                <a:off x="1439" y="2445"/>
                <a:ext cx="7477" cy="57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6" descr="...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11" cstate="print"/>
              <a:stretch>
                <a:fillRect/>
              </a:stretch>
            </p:blipFill>
            <p:spPr bwMode="auto">
              <a:xfrm>
                <a:off x="9599" y="2545"/>
                <a:ext cx="7477" cy="57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" name="Picture 4" descr="C:\Users\金秋瑾\Desktop\大活动\秋游4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90" y="3954"/>
              <a:ext cx="6888" cy="3986"/>
            </a:xfrm>
            <a:prstGeom prst="rect">
              <a:avLst/>
            </a:prstGeom>
            <a:noFill/>
          </p:spPr>
        </p:pic>
        <p:pic>
          <p:nvPicPr>
            <p:cNvPr id="42" name="Picture 2" descr="C:\Users\金秋瑾\Desktop\秋游1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0291" y="3954"/>
              <a:ext cx="6935" cy="41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金秋瑾\Desktop\大活动\开学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10080" y="613410"/>
            <a:ext cx="8016875" cy="4972050"/>
          </a:xfrm>
          <a:prstGeom prst="rect">
            <a:avLst/>
          </a:prstGeom>
          <a:noFill/>
        </p:spPr>
      </p:pic>
      <p:sp>
        <p:nvSpPr>
          <p:cNvPr id="3" name="PA_淘宝店chenying0907出品 55"/>
          <p:cNvSpPr txBox="1"/>
          <p:nvPr>
            <p:custDataLst>
              <p:tags r:id="rId1"/>
            </p:custDataLst>
          </p:nvPr>
        </p:nvSpPr>
        <p:spPr>
          <a:xfrm>
            <a:off x="3966845" y="5584825"/>
            <a:ext cx="5392420" cy="705485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r>
              <a:rPr lang="zh-CN" altLang="en-US" sz="4000" b="1" dirty="0" smtClean="0"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盛校长 做开学致辞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3"/>
          <p:cNvGrpSpPr/>
          <p:nvPr>
            <p:custDataLst>
              <p:tags r:id="rId1"/>
            </p:custDataLst>
          </p:nvPr>
        </p:nvGrpSpPr>
        <p:grpSpPr>
          <a:xfrm>
            <a:off x="1166156" y="3251243"/>
            <a:ext cx="1499696" cy="396309"/>
            <a:chOff x="1424694" y="3437117"/>
            <a:chExt cx="1499779" cy="396331"/>
          </a:xfrm>
          <a:solidFill>
            <a:srgbClr val="C00000"/>
          </a:solidFill>
        </p:grpSpPr>
        <p:sp>
          <p:nvSpPr>
            <p:cNvPr id="55" name="Round Same Side Corner Rectangle 4"/>
            <p:cNvSpPr/>
            <p:nvPr>
              <p:custDataLst>
                <p:tags r:id="rId54"/>
              </p:custDataLst>
            </p:nvPr>
          </p:nvSpPr>
          <p:spPr>
            <a:xfrm rot="16200000">
              <a:off x="2049734" y="2958708"/>
              <a:ext cx="249700" cy="149977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6" name="Oval 13"/>
            <p:cNvSpPr/>
            <p:nvPr>
              <p:custDataLst>
                <p:tags r:id="rId55"/>
              </p:custDataLst>
            </p:nvPr>
          </p:nvSpPr>
          <p:spPr>
            <a:xfrm>
              <a:off x="2014338" y="3437117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7" name="Group 10"/>
          <p:cNvGrpSpPr/>
          <p:nvPr>
            <p:custDataLst>
              <p:tags r:id="rId2"/>
            </p:custDataLst>
          </p:nvPr>
        </p:nvGrpSpPr>
        <p:grpSpPr>
          <a:xfrm>
            <a:off x="2734637" y="3397865"/>
            <a:ext cx="1499696" cy="385307"/>
            <a:chOff x="2993261" y="3583747"/>
            <a:chExt cx="1499779" cy="38532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8" name="Round Same Side Corner Rectangle 6"/>
            <p:cNvSpPr/>
            <p:nvPr>
              <p:custDataLst>
                <p:tags r:id="rId52"/>
              </p:custDataLst>
            </p:nvPr>
          </p:nvSpPr>
          <p:spPr>
            <a:xfrm rot="5400000" flipH="1">
              <a:off x="3618301" y="2958707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9" name="Oval 14"/>
            <p:cNvSpPr/>
            <p:nvPr>
              <p:custDataLst>
                <p:tags r:id="rId53"/>
              </p:custDataLst>
            </p:nvPr>
          </p:nvSpPr>
          <p:spPr>
            <a:xfrm>
              <a:off x="3582905" y="3648583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0" name="Group 11"/>
          <p:cNvGrpSpPr/>
          <p:nvPr>
            <p:custDataLst>
              <p:tags r:id="rId3"/>
            </p:custDataLst>
          </p:nvPr>
        </p:nvGrpSpPr>
        <p:grpSpPr>
          <a:xfrm>
            <a:off x="4303117" y="3251244"/>
            <a:ext cx="1499696" cy="396308"/>
            <a:chOff x="4561827" y="3437117"/>
            <a:chExt cx="1499779" cy="396330"/>
          </a:xfrm>
          <a:solidFill>
            <a:srgbClr val="C00000"/>
          </a:solidFill>
        </p:grpSpPr>
        <p:sp>
          <p:nvSpPr>
            <p:cNvPr id="61" name="Round Same Side Corner Rectangle 7"/>
            <p:cNvSpPr/>
            <p:nvPr>
              <p:custDataLst>
                <p:tags r:id="rId50"/>
              </p:custDataLst>
            </p:nvPr>
          </p:nvSpPr>
          <p:spPr>
            <a:xfrm rot="5400000" flipH="1">
              <a:off x="5186867" y="2958707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2" name="Oval 15"/>
            <p:cNvSpPr/>
            <p:nvPr>
              <p:custDataLst>
                <p:tags r:id="rId51"/>
              </p:custDataLst>
            </p:nvPr>
          </p:nvSpPr>
          <p:spPr>
            <a:xfrm>
              <a:off x="5220257" y="3437117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3" name="Group 12"/>
          <p:cNvGrpSpPr/>
          <p:nvPr>
            <p:custDataLst>
              <p:tags r:id="rId4"/>
            </p:custDataLst>
          </p:nvPr>
        </p:nvGrpSpPr>
        <p:grpSpPr>
          <a:xfrm>
            <a:off x="5871598" y="3397865"/>
            <a:ext cx="1499696" cy="385307"/>
            <a:chOff x="6130393" y="3583747"/>
            <a:chExt cx="1499779" cy="38532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4" name="Round Same Side Corner Rectangle 8"/>
            <p:cNvSpPr/>
            <p:nvPr>
              <p:custDataLst>
                <p:tags r:id="rId48"/>
              </p:custDataLst>
            </p:nvPr>
          </p:nvSpPr>
          <p:spPr>
            <a:xfrm rot="5400000" flipH="1">
              <a:off x="6755433" y="2958707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5" name="Oval 16"/>
            <p:cNvSpPr/>
            <p:nvPr>
              <p:custDataLst>
                <p:tags r:id="rId49"/>
              </p:custDataLst>
            </p:nvPr>
          </p:nvSpPr>
          <p:spPr>
            <a:xfrm>
              <a:off x="6720037" y="3648583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6" name="Group 35"/>
          <p:cNvGrpSpPr/>
          <p:nvPr>
            <p:custDataLst>
              <p:tags r:id="rId5"/>
            </p:custDataLst>
          </p:nvPr>
        </p:nvGrpSpPr>
        <p:grpSpPr>
          <a:xfrm>
            <a:off x="9008558" y="3397866"/>
            <a:ext cx="1499696" cy="385306"/>
            <a:chOff x="9267526" y="3583748"/>
            <a:chExt cx="1499779" cy="38532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7" name="Round Same Side Corner Rectangle 5"/>
            <p:cNvSpPr/>
            <p:nvPr>
              <p:custDataLst>
                <p:tags r:id="rId46"/>
              </p:custDataLst>
            </p:nvPr>
          </p:nvSpPr>
          <p:spPr>
            <a:xfrm rot="5400000" flipH="1">
              <a:off x="9892566" y="2958708"/>
              <a:ext cx="249700" cy="149977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8" name="Oval 17"/>
            <p:cNvSpPr/>
            <p:nvPr>
              <p:custDataLst>
                <p:tags r:id="rId47"/>
              </p:custDataLst>
            </p:nvPr>
          </p:nvSpPr>
          <p:spPr>
            <a:xfrm>
              <a:off x="9857169" y="3648583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9" name="Group 19"/>
          <p:cNvGrpSpPr/>
          <p:nvPr>
            <p:custDataLst>
              <p:tags r:id="rId6"/>
            </p:custDataLst>
          </p:nvPr>
        </p:nvGrpSpPr>
        <p:grpSpPr>
          <a:xfrm>
            <a:off x="7440078" y="3251243"/>
            <a:ext cx="1499696" cy="396309"/>
            <a:chOff x="7698960" y="3437117"/>
            <a:chExt cx="1499779" cy="396331"/>
          </a:xfrm>
          <a:solidFill>
            <a:srgbClr val="C00000"/>
          </a:solidFill>
        </p:grpSpPr>
        <p:sp>
          <p:nvSpPr>
            <p:cNvPr id="70" name="Round Same Side Corner Rectangle 9"/>
            <p:cNvSpPr/>
            <p:nvPr>
              <p:custDataLst>
                <p:tags r:id="rId44"/>
              </p:custDataLst>
            </p:nvPr>
          </p:nvSpPr>
          <p:spPr>
            <a:xfrm rot="5400000" flipH="1">
              <a:off x="8324000" y="2958708"/>
              <a:ext cx="249700" cy="1499779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1" name="Oval 18"/>
            <p:cNvSpPr/>
            <p:nvPr>
              <p:custDataLst>
                <p:tags r:id="rId45"/>
              </p:custDataLst>
            </p:nvPr>
          </p:nvSpPr>
          <p:spPr>
            <a:xfrm>
              <a:off x="8357389" y="3437117"/>
              <a:ext cx="320492" cy="3204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GB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2" name="Group 20"/>
          <p:cNvGrpSpPr/>
          <p:nvPr>
            <p:custDataLst>
              <p:tags r:id="rId7"/>
            </p:custDataLst>
          </p:nvPr>
        </p:nvGrpSpPr>
        <p:grpSpPr>
          <a:xfrm>
            <a:off x="9526246" y="3868838"/>
            <a:ext cx="464319" cy="465112"/>
            <a:chOff x="9145588" y="4435475"/>
            <a:chExt cx="464344" cy="46513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73" name="AutoShape 7"/>
            <p:cNvSpPr/>
            <p:nvPr>
              <p:custDataLst>
                <p:tags r:id="rId35"/>
              </p:custDataLst>
            </p:nvPr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4" name="AutoShape 8"/>
            <p:cNvSpPr/>
            <p:nvPr>
              <p:custDataLst>
                <p:tags r:id="rId36"/>
              </p:custDataLst>
            </p:nvPr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5" name="AutoShape 9"/>
            <p:cNvSpPr/>
            <p:nvPr>
              <p:custDataLst>
                <p:tags r:id="rId37"/>
              </p:custDataLst>
            </p:nvPr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6" name="AutoShape 10"/>
            <p:cNvSpPr/>
            <p:nvPr>
              <p:custDataLst>
                <p:tags r:id="rId38"/>
              </p:custDataLst>
            </p:nvPr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7" name="AutoShape 11"/>
            <p:cNvSpPr/>
            <p:nvPr>
              <p:custDataLst>
                <p:tags r:id="rId39"/>
              </p:custDataLst>
            </p:nvPr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8" name="AutoShape 12"/>
            <p:cNvSpPr/>
            <p:nvPr>
              <p:custDataLst>
                <p:tags r:id="rId40"/>
              </p:custDataLst>
            </p:nvPr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9" name="AutoShape 13"/>
            <p:cNvSpPr/>
            <p:nvPr>
              <p:custDataLst>
                <p:tags r:id="rId41"/>
              </p:custDataLst>
            </p:nvPr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0" name="AutoShape 14"/>
            <p:cNvSpPr/>
            <p:nvPr>
              <p:custDataLst>
                <p:tags r:id="rId42"/>
              </p:custDataLst>
            </p:nvPr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1" name="AutoShape 15"/>
            <p:cNvSpPr/>
            <p:nvPr>
              <p:custDataLst>
                <p:tags r:id="rId43"/>
              </p:custDataLst>
            </p:nvPr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2" name="Group 30"/>
          <p:cNvGrpSpPr/>
          <p:nvPr>
            <p:custDataLst>
              <p:tags r:id="rId8"/>
            </p:custDataLst>
          </p:nvPr>
        </p:nvGrpSpPr>
        <p:grpSpPr>
          <a:xfrm>
            <a:off x="8026548" y="2716397"/>
            <a:ext cx="464319" cy="464319"/>
            <a:chOff x="7287419" y="2577307"/>
            <a:chExt cx="464344" cy="464344"/>
          </a:xfrm>
          <a:solidFill>
            <a:srgbClr val="C00000"/>
          </a:solidFill>
        </p:grpSpPr>
        <p:sp>
          <p:nvSpPr>
            <p:cNvPr id="83" name="AutoShape 56"/>
            <p:cNvSpPr/>
            <p:nvPr>
              <p:custDataLst>
                <p:tags r:id="rId32"/>
              </p:custDataLst>
            </p:nvPr>
          </p:nvSpPr>
          <p:spPr bwMode="auto">
            <a:xfrm>
              <a:off x="7287419" y="2577307"/>
              <a:ext cx="145256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4" name="AutoShape 57"/>
            <p:cNvSpPr/>
            <p:nvPr>
              <p:custDataLst>
                <p:tags r:id="rId33"/>
              </p:custDataLst>
            </p:nvPr>
          </p:nvSpPr>
          <p:spPr bwMode="auto">
            <a:xfrm>
              <a:off x="7606507" y="2577307"/>
              <a:ext cx="145256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5" name="AutoShape 58"/>
            <p:cNvSpPr/>
            <p:nvPr>
              <p:custDataLst>
                <p:tags r:id="rId34"/>
              </p:custDataLst>
            </p:nvPr>
          </p:nvSpPr>
          <p:spPr bwMode="auto">
            <a:xfrm>
              <a:off x="7446963" y="2577307"/>
              <a:ext cx="145257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86" name="AutoShape 59"/>
          <p:cNvSpPr/>
          <p:nvPr>
            <p:custDataLst>
              <p:tags r:id="rId9"/>
            </p:custDataLst>
          </p:nvPr>
        </p:nvSpPr>
        <p:spPr bwMode="auto">
          <a:xfrm>
            <a:off x="3179610" y="3859412"/>
            <a:ext cx="465112" cy="464319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9" tIns="19049" rIns="19049" bIns="19049" anchor="ctr"/>
          <a:lstStyle/>
          <a:p>
            <a:pPr algn="ctr" defTabSz="228600" hangingPunct="0">
              <a:lnSpc>
                <a:spcPct val="130000"/>
              </a:lnSpc>
            </a:pP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87" name="Group 38"/>
          <p:cNvGrpSpPr/>
          <p:nvPr>
            <p:custDataLst>
              <p:tags r:id="rId10"/>
            </p:custDataLst>
          </p:nvPr>
        </p:nvGrpSpPr>
        <p:grpSpPr>
          <a:xfrm>
            <a:off x="4889191" y="2709967"/>
            <a:ext cx="465112" cy="391298"/>
            <a:chOff x="5368132" y="2625725"/>
            <a:chExt cx="465138" cy="391319"/>
          </a:xfrm>
          <a:solidFill>
            <a:srgbClr val="C00000"/>
          </a:solidFill>
        </p:grpSpPr>
        <p:sp>
          <p:nvSpPr>
            <p:cNvPr id="88" name="AutoShape 120"/>
            <p:cNvSpPr/>
            <p:nvPr>
              <p:custDataLst>
                <p:tags r:id="rId29"/>
              </p:custDataLst>
            </p:nvPr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9" name="AutoShape 121"/>
            <p:cNvSpPr/>
            <p:nvPr>
              <p:custDataLst>
                <p:tags r:id="rId30"/>
              </p:custDataLst>
            </p:nvPr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0" name="AutoShape 122"/>
            <p:cNvSpPr/>
            <p:nvPr>
              <p:custDataLst>
                <p:tags r:id="rId31"/>
              </p:custDataLst>
            </p:nvPr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91" name="Group 42"/>
          <p:cNvGrpSpPr/>
          <p:nvPr>
            <p:custDataLst>
              <p:tags r:id="rId11"/>
            </p:custDataLst>
          </p:nvPr>
        </p:nvGrpSpPr>
        <p:grpSpPr>
          <a:xfrm>
            <a:off x="1683845" y="2716002"/>
            <a:ext cx="464319" cy="362725"/>
            <a:chOff x="2581275" y="1710532"/>
            <a:chExt cx="464344" cy="362744"/>
          </a:xfrm>
          <a:solidFill>
            <a:srgbClr val="C00000"/>
          </a:solidFill>
        </p:grpSpPr>
        <p:sp>
          <p:nvSpPr>
            <p:cNvPr id="92" name="AutoShape 140"/>
            <p:cNvSpPr/>
            <p:nvPr>
              <p:custDataLst>
                <p:tags r:id="rId22"/>
              </p:custDataLst>
            </p:nvPr>
          </p:nvSpPr>
          <p:spPr bwMode="auto">
            <a:xfrm>
              <a:off x="2639219" y="1768475"/>
              <a:ext cx="290513" cy="235744"/>
            </a:xfrm>
            <a:custGeom>
              <a:avLst/>
              <a:gdLst>
                <a:gd name="T0" fmla="+- 0 10800 376"/>
                <a:gd name="T1" fmla="*/ T0 w 20848"/>
                <a:gd name="T2" fmla="*/ 10800 h 21600"/>
                <a:gd name="T3" fmla="+- 0 10800 376"/>
                <a:gd name="T4" fmla="*/ T3 w 20848"/>
                <a:gd name="T5" fmla="*/ 10800 h 21600"/>
                <a:gd name="T6" fmla="+- 0 10800 376"/>
                <a:gd name="T7" fmla="*/ T6 w 20848"/>
                <a:gd name="T8" fmla="*/ 10800 h 21600"/>
                <a:gd name="T9" fmla="+- 0 10800 376"/>
                <a:gd name="T10" fmla="*/ T9 w 208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8" h="21600">
                  <a:moveTo>
                    <a:pt x="18728" y="19178"/>
                  </a:moveTo>
                  <a:cubicBezTo>
                    <a:pt x="13191" y="20631"/>
                    <a:pt x="7654" y="20631"/>
                    <a:pt x="2118" y="19178"/>
                  </a:cubicBezTo>
                  <a:cubicBezTo>
                    <a:pt x="678" y="13592"/>
                    <a:pt x="678" y="8008"/>
                    <a:pt x="2118" y="2421"/>
                  </a:cubicBezTo>
                  <a:cubicBezTo>
                    <a:pt x="7654" y="968"/>
                    <a:pt x="13191" y="968"/>
                    <a:pt x="18728" y="2421"/>
                  </a:cubicBezTo>
                  <a:cubicBezTo>
                    <a:pt x="20168" y="8008"/>
                    <a:pt x="20168" y="13592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49" y="0"/>
                    <a:pt x="10423" y="0"/>
                  </a:cubicBezTo>
                  <a:cubicBezTo>
                    <a:pt x="7597" y="0"/>
                    <a:pt x="4732" y="375"/>
                    <a:pt x="1908" y="1116"/>
                  </a:cubicBezTo>
                  <a:cubicBezTo>
                    <a:pt x="1543" y="1213"/>
                    <a:pt x="1244" y="1552"/>
                    <a:pt x="1127" y="2004"/>
                  </a:cubicBezTo>
                  <a:cubicBezTo>
                    <a:pt x="-376" y="7841"/>
                    <a:pt x="-376" y="13759"/>
                    <a:pt x="1127" y="19593"/>
                  </a:cubicBezTo>
                  <a:cubicBezTo>
                    <a:pt x="1244" y="20047"/>
                    <a:pt x="1543" y="20386"/>
                    <a:pt x="1908" y="20482"/>
                  </a:cubicBezTo>
                  <a:cubicBezTo>
                    <a:pt x="4732" y="21224"/>
                    <a:pt x="7597" y="21600"/>
                    <a:pt x="10423" y="21600"/>
                  </a:cubicBezTo>
                  <a:cubicBezTo>
                    <a:pt x="13249" y="21600"/>
                    <a:pt x="16114" y="21224"/>
                    <a:pt x="18938" y="20482"/>
                  </a:cubicBezTo>
                  <a:cubicBezTo>
                    <a:pt x="19303" y="20386"/>
                    <a:pt x="19602" y="20047"/>
                    <a:pt x="19719" y="19593"/>
                  </a:cubicBezTo>
                  <a:cubicBezTo>
                    <a:pt x="21223" y="13759"/>
                    <a:pt x="21223" y="7841"/>
                    <a:pt x="19719" y="2004"/>
                  </a:cubicBezTo>
                  <a:cubicBezTo>
                    <a:pt x="19602" y="1552"/>
                    <a:pt x="19303" y="1213"/>
                    <a:pt x="18938" y="111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3" name="AutoShape 141"/>
            <p:cNvSpPr/>
            <p:nvPr>
              <p:custDataLst>
                <p:tags r:id="rId23"/>
              </p:custDataLst>
            </p:nvPr>
          </p:nvSpPr>
          <p:spPr bwMode="auto">
            <a:xfrm>
              <a:off x="2581275" y="1710532"/>
              <a:ext cx="464344" cy="362744"/>
            </a:xfrm>
            <a:custGeom>
              <a:avLst/>
              <a:gdLst>
                <a:gd name="T0" fmla="+- 0 10800 252"/>
                <a:gd name="T1" fmla="*/ T0 w 21096"/>
                <a:gd name="T2" fmla="*/ 10800 h 21600"/>
                <a:gd name="T3" fmla="+- 0 10800 252"/>
                <a:gd name="T4" fmla="*/ T3 w 21096"/>
                <a:gd name="T5" fmla="*/ 10800 h 21600"/>
                <a:gd name="T6" fmla="+- 0 10800 252"/>
                <a:gd name="T7" fmla="*/ T6 w 21096"/>
                <a:gd name="T8" fmla="*/ 10800 h 21600"/>
                <a:gd name="T9" fmla="+- 0 10800 252"/>
                <a:gd name="T10" fmla="*/ T9 w 210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096" h="21600">
                  <a:moveTo>
                    <a:pt x="19056" y="18331"/>
                  </a:moveTo>
                  <a:cubicBezTo>
                    <a:pt x="13383" y="19233"/>
                    <a:pt x="7711" y="19233"/>
                    <a:pt x="2038" y="18331"/>
                  </a:cubicBezTo>
                  <a:cubicBezTo>
                    <a:pt x="1074" y="13022"/>
                    <a:pt x="1074" y="7713"/>
                    <a:pt x="2038" y="2404"/>
                  </a:cubicBezTo>
                  <a:cubicBezTo>
                    <a:pt x="7711" y="1502"/>
                    <a:pt x="13383" y="1502"/>
                    <a:pt x="19056" y="2404"/>
                  </a:cubicBezTo>
                  <a:cubicBezTo>
                    <a:pt x="20021" y="7713"/>
                    <a:pt x="20021" y="13022"/>
                    <a:pt x="19056" y="18331"/>
                  </a:cubicBezTo>
                  <a:moveTo>
                    <a:pt x="20338" y="2005"/>
                  </a:moveTo>
                  <a:cubicBezTo>
                    <a:pt x="20211" y="1301"/>
                    <a:pt x="19762" y="776"/>
                    <a:pt x="19215" y="689"/>
                  </a:cubicBezTo>
                  <a:cubicBezTo>
                    <a:pt x="16339" y="232"/>
                    <a:pt x="13423" y="0"/>
                    <a:pt x="10547" y="0"/>
                  </a:cubicBezTo>
                  <a:cubicBezTo>
                    <a:pt x="7671" y="0"/>
                    <a:pt x="4755" y="232"/>
                    <a:pt x="1879" y="689"/>
                  </a:cubicBezTo>
                  <a:cubicBezTo>
                    <a:pt x="1332" y="776"/>
                    <a:pt x="883" y="1301"/>
                    <a:pt x="756" y="2005"/>
                  </a:cubicBezTo>
                  <a:cubicBezTo>
                    <a:pt x="-252" y="7553"/>
                    <a:pt x="-252" y="13181"/>
                    <a:pt x="756" y="18731"/>
                  </a:cubicBezTo>
                  <a:cubicBezTo>
                    <a:pt x="883" y="19434"/>
                    <a:pt x="1332" y="19959"/>
                    <a:pt x="1879" y="20046"/>
                  </a:cubicBezTo>
                  <a:cubicBezTo>
                    <a:pt x="3265" y="20266"/>
                    <a:pt x="4660" y="20429"/>
                    <a:pt x="6055" y="20544"/>
                  </a:cubicBezTo>
                  <a:cubicBezTo>
                    <a:pt x="5979" y="20606"/>
                    <a:pt x="5931" y="20670"/>
                    <a:pt x="5931" y="20735"/>
                  </a:cubicBezTo>
                  <a:cubicBezTo>
                    <a:pt x="5931" y="21213"/>
                    <a:pt x="7997" y="21599"/>
                    <a:pt x="10547" y="21599"/>
                  </a:cubicBezTo>
                  <a:cubicBezTo>
                    <a:pt x="13097" y="21599"/>
                    <a:pt x="15164" y="21213"/>
                    <a:pt x="15164" y="20735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4" y="20429"/>
                    <a:pt x="17830" y="20266"/>
                    <a:pt x="19215" y="20046"/>
                  </a:cubicBezTo>
                  <a:cubicBezTo>
                    <a:pt x="19762" y="19959"/>
                    <a:pt x="20211" y="19434"/>
                    <a:pt x="20338" y="18731"/>
                  </a:cubicBezTo>
                  <a:cubicBezTo>
                    <a:pt x="21347" y="13181"/>
                    <a:pt x="21347" y="7553"/>
                    <a:pt x="20338" y="20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4" name="AutoShape 142"/>
            <p:cNvSpPr/>
            <p:nvPr>
              <p:custDataLst>
                <p:tags r:id="rId24"/>
              </p:custDataLst>
            </p:nvPr>
          </p:nvSpPr>
          <p:spPr bwMode="auto">
            <a:xfrm>
              <a:off x="2944019" y="1783557"/>
              <a:ext cx="43656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200"/>
                  </a:moveTo>
                  <a:cubicBezTo>
                    <a:pt x="12779" y="7200"/>
                    <a:pt x="14399" y="8820"/>
                    <a:pt x="14399" y="10800"/>
                  </a:cubicBezTo>
                  <a:cubicBezTo>
                    <a:pt x="14399" y="12779"/>
                    <a:pt x="12779" y="14400"/>
                    <a:pt x="10800" y="14400"/>
                  </a:cubicBezTo>
                  <a:cubicBezTo>
                    <a:pt x="8820" y="14400"/>
                    <a:pt x="7199" y="12779"/>
                    <a:pt x="7199" y="10800"/>
                  </a:cubicBezTo>
                  <a:cubicBezTo>
                    <a:pt x="7199" y="8820"/>
                    <a:pt x="8820" y="7200"/>
                    <a:pt x="10800" y="7200"/>
                  </a:cubicBezTo>
                  <a:moveTo>
                    <a:pt x="10800" y="21599"/>
                  </a:move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5" name="AutoShape 143"/>
            <p:cNvSpPr/>
            <p:nvPr>
              <p:custDataLst>
                <p:tags r:id="rId25"/>
              </p:custDataLst>
            </p:nvPr>
          </p:nvSpPr>
          <p:spPr bwMode="auto">
            <a:xfrm>
              <a:off x="2929732" y="1971675"/>
              <a:ext cx="57944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6" name="AutoShape 144"/>
            <p:cNvSpPr/>
            <p:nvPr>
              <p:custDataLst>
                <p:tags r:id="rId26"/>
              </p:custDataLst>
            </p:nvPr>
          </p:nvSpPr>
          <p:spPr bwMode="auto">
            <a:xfrm>
              <a:off x="2944019" y="1928019"/>
              <a:ext cx="58738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7" name="AutoShape 145"/>
            <p:cNvSpPr/>
            <p:nvPr>
              <p:custDataLst>
                <p:tags r:id="rId27"/>
              </p:custDataLst>
            </p:nvPr>
          </p:nvSpPr>
          <p:spPr bwMode="auto">
            <a:xfrm>
              <a:off x="2944019" y="1885157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8" name="AutoShape 146"/>
            <p:cNvSpPr/>
            <p:nvPr>
              <p:custDataLst>
                <p:tags r:id="rId28"/>
              </p:custDataLst>
            </p:nvPr>
          </p:nvSpPr>
          <p:spPr bwMode="auto">
            <a:xfrm>
              <a:off x="2697957" y="1826419"/>
              <a:ext cx="86519" cy="61119"/>
            </a:xfrm>
            <a:custGeom>
              <a:avLst/>
              <a:gdLst>
                <a:gd name="T0" fmla="+- 0 10822 44"/>
                <a:gd name="T1" fmla="*/ T0 w 21556"/>
                <a:gd name="T2" fmla="+- 0 10826 53"/>
                <a:gd name="T3" fmla="*/ 10826 h 21547"/>
                <a:gd name="T4" fmla="+- 0 10822 44"/>
                <a:gd name="T5" fmla="*/ T4 w 21556"/>
                <a:gd name="T6" fmla="+- 0 10826 53"/>
                <a:gd name="T7" fmla="*/ 10826 h 21547"/>
                <a:gd name="T8" fmla="+- 0 10822 44"/>
                <a:gd name="T9" fmla="*/ T8 w 21556"/>
                <a:gd name="T10" fmla="+- 0 10826 53"/>
                <a:gd name="T11" fmla="*/ 10826 h 21547"/>
                <a:gd name="T12" fmla="+- 0 10822 44"/>
                <a:gd name="T13" fmla="*/ T12 w 21556"/>
                <a:gd name="T14" fmla="+- 0 10826 53"/>
                <a:gd name="T15" fmla="*/ 10826 h 215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56" h="21547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0"/>
                    <a:pt x="1272" y="3284"/>
                    <a:pt x="1106" y="4676"/>
                  </a:cubicBezTo>
                  <a:lnTo>
                    <a:pt x="1" y="18986"/>
                  </a:lnTo>
                  <a:cubicBezTo>
                    <a:pt x="-44" y="20398"/>
                    <a:pt x="724" y="21547"/>
                    <a:pt x="1712" y="21547"/>
                  </a:cubicBezTo>
                  <a:cubicBezTo>
                    <a:pt x="2698" y="21547"/>
                    <a:pt x="3542" y="20398"/>
                    <a:pt x="3582" y="18978"/>
                  </a:cubicBezTo>
                  <a:lnTo>
                    <a:pt x="4185" y="9251"/>
                  </a:lnTo>
                  <a:cubicBezTo>
                    <a:pt x="4319" y="7849"/>
                    <a:pt x="5235" y="6592"/>
                    <a:pt x="6220" y="6447"/>
                  </a:cubicBezTo>
                  <a:lnTo>
                    <a:pt x="19751" y="5128"/>
                  </a:lnTo>
                  <a:cubicBezTo>
                    <a:pt x="20743" y="5078"/>
                    <a:pt x="21556" y="3884"/>
                    <a:pt x="21556" y="2467"/>
                  </a:cubicBezTo>
                  <a:cubicBezTo>
                    <a:pt x="21556" y="1055"/>
                    <a:pt x="20743" y="-53"/>
                    <a:pt x="19751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99" name="Group 52"/>
          <p:cNvGrpSpPr/>
          <p:nvPr>
            <p:custDataLst>
              <p:tags r:id="rId12"/>
            </p:custDataLst>
          </p:nvPr>
        </p:nvGrpSpPr>
        <p:grpSpPr>
          <a:xfrm>
            <a:off x="6462611" y="3859411"/>
            <a:ext cx="319071" cy="465112"/>
            <a:chOff x="5441157" y="4440238"/>
            <a:chExt cx="319088" cy="46513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00" name="AutoShape 97"/>
            <p:cNvSpPr/>
            <p:nvPr>
              <p:custDataLst>
                <p:tags r:id="rId19"/>
              </p:custDataLst>
            </p:nvPr>
          </p:nvSpPr>
          <p:spPr bwMode="auto">
            <a:xfrm>
              <a:off x="5441157" y="4440238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6" y="3374"/>
                  </a:moveTo>
                  <a:lnTo>
                    <a:pt x="1963" y="3375"/>
                  </a:lnTo>
                  <a:lnTo>
                    <a:pt x="1963" y="2025"/>
                  </a:lnTo>
                  <a:cubicBezTo>
                    <a:pt x="1963" y="1653"/>
                    <a:pt x="2402" y="1350"/>
                    <a:pt x="2945" y="1350"/>
                  </a:cubicBezTo>
                  <a:lnTo>
                    <a:pt x="18654" y="1349"/>
                  </a:lnTo>
                  <a:cubicBezTo>
                    <a:pt x="19195" y="1349"/>
                    <a:pt x="19636" y="1652"/>
                    <a:pt x="19636" y="2024"/>
                  </a:cubicBezTo>
                  <a:cubicBezTo>
                    <a:pt x="19636" y="2024"/>
                    <a:pt x="19636" y="3374"/>
                    <a:pt x="19636" y="3374"/>
                  </a:cubicBezTo>
                  <a:close/>
                  <a:moveTo>
                    <a:pt x="19636" y="17546"/>
                  </a:moveTo>
                  <a:lnTo>
                    <a:pt x="1963" y="17547"/>
                  </a:lnTo>
                  <a:lnTo>
                    <a:pt x="1963" y="4050"/>
                  </a:lnTo>
                  <a:lnTo>
                    <a:pt x="19636" y="4049"/>
                  </a:lnTo>
                  <a:cubicBezTo>
                    <a:pt x="19636" y="4049"/>
                    <a:pt x="19636" y="17546"/>
                    <a:pt x="19636" y="17546"/>
                  </a:cubicBezTo>
                  <a:close/>
                  <a:moveTo>
                    <a:pt x="19636" y="19574"/>
                  </a:moveTo>
                  <a:cubicBezTo>
                    <a:pt x="19636" y="19946"/>
                    <a:pt x="19195" y="20249"/>
                    <a:pt x="18654" y="20249"/>
                  </a:cubicBezTo>
                  <a:lnTo>
                    <a:pt x="2945" y="20250"/>
                  </a:lnTo>
                  <a:cubicBezTo>
                    <a:pt x="2402" y="20250"/>
                    <a:pt x="1963" y="19947"/>
                    <a:pt x="1963" y="19575"/>
                  </a:cubicBezTo>
                  <a:lnTo>
                    <a:pt x="1963" y="18222"/>
                  </a:lnTo>
                  <a:lnTo>
                    <a:pt x="19636" y="18221"/>
                  </a:lnTo>
                  <a:cubicBezTo>
                    <a:pt x="19636" y="18221"/>
                    <a:pt x="19636" y="19574"/>
                    <a:pt x="19636" y="19574"/>
                  </a:cubicBezTo>
                  <a:close/>
                  <a:moveTo>
                    <a:pt x="18654" y="0"/>
                  </a:moveTo>
                  <a:lnTo>
                    <a:pt x="2945" y="0"/>
                  </a:lnTo>
                  <a:cubicBezTo>
                    <a:pt x="1317" y="0"/>
                    <a:pt x="0" y="907"/>
                    <a:pt x="0" y="2025"/>
                  </a:cubicBezTo>
                  <a:lnTo>
                    <a:pt x="0" y="19575"/>
                  </a:lnTo>
                  <a:cubicBezTo>
                    <a:pt x="0" y="20693"/>
                    <a:pt x="1317" y="21600"/>
                    <a:pt x="2945" y="21600"/>
                  </a:cubicBezTo>
                  <a:lnTo>
                    <a:pt x="18654" y="21599"/>
                  </a:lnTo>
                  <a:cubicBezTo>
                    <a:pt x="20280" y="21599"/>
                    <a:pt x="21600" y="20693"/>
                    <a:pt x="21600" y="19574"/>
                  </a:cubicBezTo>
                  <a:lnTo>
                    <a:pt x="21600" y="2024"/>
                  </a:lnTo>
                  <a:cubicBezTo>
                    <a:pt x="21600" y="906"/>
                    <a:pt x="20280" y="0"/>
                    <a:pt x="1865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01" name="AutoShape 98"/>
            <p:cNvSpPr/>
            <p:nvPr>
              <p:custDataLst>
                <p:tags r:id="rId20"/>
              </p:custDataLst>
            </p:nvPr>
          </p:nvSpPr>
          <p:spPr bwMode="auto">
            <a:xfrm>
              <a:off x="5571332" y="4483894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58"/>
                    <a:pt x="20387" y="21599"/>
                    <a:pt x="18899" y="21599"/>
                  </a:cubicBezTo>
                  <a:lnTo>
                    <a:pt x="2699" y="21599"/>
                  </a:lnTo>
                  <a:cubicBezTo>
                    <a:pt x="1202" y="21599"/>
                    <a:pt x="0" y="16758"/>
                    <a:pt x="0" y="10800"/>
                  </a:cubicBezTo>
                  <a:cubicBezTo>
                    <a:pt x="0" y="4841"/>
                    <a:pt x="1202" y="0"/>
                    <a:pt x="2699" y="0"/>
                  </a:cubicBezTo>
                  <a:lnTo>
                    <a:pt x="18899" y="0"/>
                  </a:lnTo>
                  <a:cubicBezTo>
                    <a:pt x="20387" y="0"/>
                    <a:pt x="21600" y="4841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02" name="AutoShape 99"/>
            <p:cNvSpPr/>
            <p:nvPr>
              <p:custDataLst>
                <p:tags r:id="rId21"/>
              </p:custDataLst>
            </p:nvPr>
          </p:nvSpPr>
          <p:spPr bwMode="auto">
            <a:xfrm>
              <a:off x="5586413" y="4847432"/>
              <a:ext cx="28575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9"/>
                    <a:pt x="19174" y="21599"/>
                    <a:pt x="16199" y="21599"/>
                  </a:cubicBezTo>
                  <a:lnTo>
                    <a:pt x="5399" y="21599"/>
                  </a:lnTo>
                  <a:cubicBezTo>
                    <a:pt x="2404" y="21599"/>
                    <a:pt x="0" y="16769"/>
                    <a:pt x="0" y="10800"/>
                  </a:cubicBezTo>
                  <a:cubicBezTo>
                    <a:pt x="0" y="4830"/>
                    <a:pt x="2404" y="0"/>
                    <a:pt x="5399" y="0"/>
                  </a:cubicBezTo>
                  <a:lnTo>
                    <a:pt x="16199" y="0"/>
                  </a:lnTo>
                  <a:cubicBezTo>
                    <a:pt x="19174" y="0"/>
                    <a:pt x="21600" y="4830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9" tIns="19049" rIns="19049" bIns="19049" anchor="ctr"/>
            <a:lstStyle/>
            <a:p>
              <a:pPr algn="ctr" defTabSz="228600" hangingPunct="0">
                <a:lnSpc>
                  <a:spcPct val="130000"/>
                </a:lnSpc>
              </a:pP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08" name="TextBox 24"/>
          <p:cNvSpPr txBox="1"/>
          <p:nvPr>
            <p:custDataLst>
              <p:tags r:id="rId13"/>
            </p:custDataLst>
          </p:nvPr>
        </p:nvSpPr>
        <p:spPr>
          <a:xfrm>
            <a:off x="5871995" y="644156"/>
            <a:ext cx="1783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 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四年级</a:t>
            </a:r>
          </a:p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变废为宝显身手</a:t>
            </a:r>
          </a:p>
        </p:txBody>
      </p:sp>
      <p:sp>
        <p:nvSpPr>
          <p:cNvPr id="110" name="TextBox 24"/>
          <p:cNvSpPr txBox="1"/>
          <p:nvPr>
            <p:custDataLst>
              <p:tags r:id="rId14"/>
            </p:custDataLst>
          </p:nvPr>
        </p:nvSpPr>
        <p:spPr>
          <a:xfrm>
            <a:off x="4358590" y="3667479"/>
            <a:ext cx="1554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三年级</a:t>
            </a:r>
          </a:p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精彩绘本演绎</a:t>
            </a:r>
          </a:p>
        </p:txBody>
      </p:sp>
      <p:sp>
        <p:nvSpPr>
          <p:cNvPr id="112" name="TextBox 24"/>
          <p:cNvSpPr txBox="1"/>
          <p:nvPr>
            <p:custDataLst>
              <p:tags r:id="rId15"/>
            </p:custDataLst>
          </p:nvPr>
        </p:nvSpPr>
        <p:spPr>
          <a:xfrm>
            <a:off x="2804283" y="644156"/>
            <a:ext cx="1554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二年级</a:t>
            </a:r>
          </a:p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传唱爱国歌曲</a:t>
            </a:r>
          </a:p>
        </p:txBody>
      </p:sp>
      <p:sp>
        <p:nvSpPr>
          <p:cNvPr id="114" name="TextBox 24"/>
          <p:cNvSpPr txBox="1"/>
          <p:nvPr>
            <p:custDataLst>
              <p:tags r:id="rId16"/>
            </p:custDataLst>
          </p:nvPr>
        </p:nvSpPr>
        <p:spPr>
          <a:xfrm>
            <a:off x="1165642" y="3678909"/>
            <a:ext cx="1554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一年级</a:t>
            </a:r>
          </a:p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展现民族特色</a:t>
            </a:r>
          </a:p>
        </p:txBody>
      </p:sp>
      <p:pic>
        <p:nvPicPr>
          <p:cNvPr id="1034" name="Picture 10" descr="C:\Users\金秋瑾\Desktop\大活动\开学7.jpg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 xmlns="">
                  <a14:imgLayer r:embed="rId59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49630" y="4399915"/>
            <a:ext cx="2186940" cy="1755140"/>
          </a:xfrm>
          <a:prstGeom prst="rect">
            <a:avLst/>
          </a:prstGeom>
          <a:noFill/>
        </p:spPr>
      </p:pic>
      <p:pic>
        <p:nvPicPr>
          <p:cNvPr id="10" name="Picture 2" descr="C:\Users\金秋瑾\Desktop\大活动\升旗1.jpg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 xmlns="">
                  <a14:imgLayer r:embed="rId61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65730" y="1412875"/>
            <a:ext cx="1998980" cy="1838325"/>
          </a:xfrm>
          <a:prstGeom prst="rect">
            <a:avLst/>
          </a:prstGeom>
          <a:noFill/>
        </p:spPr>
      </p:pic>
      <p:pic>
        <p:nvPicPr>
          <p:cNvPr id="16" name="Picture 9" descr="C:\Users\金秋瑾\Desktop\大活动\开学6.jpg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 xmlns="">
                  <a14:imgLayer r:embed="rId6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34180" y="4400550"/>
            <a:ext cx="2185035" cy="1755140"/>
          </a:xfrm>
          <a:prstGeom prst="rect">
            <a:avLst/>
          </a:prstGeom>
          <a:noFill/>
        </p:spPr>
      </p:pic>
      <p:pic>
        <p:nvPicPr>
          <p:cNvPr id="29" name="Picture 3" descr="C:\Users\金秋瑾\Desktop\大活动\开学8.jpg"/>
          <p:cNvPicPr>
            <a:picLocks noChangeAspect="1" noChangeArrowheads="1"/>
          </p:cNvPicPr>
          <p:nvPr/>
        </p:nvPicPr>
        <p:blipFill>
          <a:blip r:embed="rId64" cstate="print">
            <a:extLst>
              <a:ext uri="{BEBA8EAE-BF5A-486C-A8C5-ECC9F3942E4B}">
                <a14:imgProps xmlns:a14="http://schemas.microsoft.com/office/drawing/2010/main" xmlns="">
                  <a14:imgLayer r:embed="rId6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79745" y="1412240"/>
            <a:ext cx="2176145" cy="1838960"/>
          </a:xfrm>
          <a:prstGeom prst="rect">
            <a:avLst/>
          </a:prstGeom>
          <a:noFill/>
        </p:spPr>
      </p:pic>
      <p:sp>
        <p:nvSpPr>
          <p:cNvPr id="2" name="TextBox 24"/>
          <p:cNvSpPr txBox="1"/>
          <p:nvPr>
            <p:custDataLst>
              <p:tags r:id="rId17"/>
            </p:custDataLst>
          </p:nvPr>
        </p:nvSpPr>
        <p:spPr>
          <a:xfrm>
            <a:off x="7440445" y="3693426"/>
            <a:ext cx="1783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 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五年级</a:t>
            </a:r>
          </a:p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多才多艺展风采</a:t>
            </a:r>
          </a:p>
        </p:txBody>
      </p:sp>
      <p:pic>
        <p:nvPicPr>
          <p:cNvPr id="34" name="Picture 8" descr="C:\Users\金秋瑾\Desktop\大活动\开学5.jpg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BEBA8EAE-BF5A-486C-A8C5-ECC9F3942E4B}">
                <a14:imgProps xmlns:a14="http://schemas.microsoft.com/office/drawing/2010/main" xmlns="">
                  <a14:imgLayer r:embed="rId67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69785" y="4401185"/>
            <a:ext cx="2500630" cy="1753235"/>
          </a:xfrm>
          <a:prstGeom prst="rect">
            <a:avLst/>
          </a:prstGeom>
          <a:noFill/>
        </p:spPr>
      </p:pic>
      <p:sp>
        <p:nvSpPr>
          <p:cNvPr id="3" name="TextBox 24"/>
          <p:cNvSpPr txBox="1"/>
          <p:nvPr>
            <p:custDataLst>
              <p:tags r:id="rId18"/>
            </p:custDataLst>
          </p:nvPr>
        </p:nvSpPr>
        <p:spPr>
          <a:xfrm>
            <a:off x="9008895" y="644156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   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六年级</a:t>
            </a:r>
          </a:p>
          <a:p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青果巷介绍显底蕴</a:t>
            </a:r>
          </a:p>
        </p:txBody>
      </p:sp>
      <p:pic>
        <p:nvPicPr>
          <p:cNvPr id="43" name="Picture 7" descr="C:\Users\金秋瑾\Desktop\大活动\开学4.jpg"/>
          <p:cNvPicPr>
            <a:picLocks noChangeAspect="1" noChangeArrowheads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 xmlns="">
                  <a14:imgLayer r:embed="rId69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758555" y="1411605"/>
            <a:ext cx="2481580" cy="18389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08" grpId="0"/>
      <p:bldP spid="110" grpId="0"/>
      <p:bldP spid="112" grpId="0"/>
      <p:bldP spid="114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淘宝店chenying0907出品 55"/>
          <p:cNvSpPr txBox="1"/>
          <p:nvPr>
            <p:custDataLst>
              <p:tags r:id="rId1"/>
            </p:custDataLst>
          </p:nvPr>
        </p:nvSpPr>
        <p:spPr>
          <a:xfrm>
            <a:off x="2996462" y="2524384"/>
            <a:ext cx="5392420" cy="1323377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sz="4000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4" name="矩形 3"/>
          <p:cNvSpPr/>
          <p:nvPr/>
        </p:nvSpPr>
        <p:spPr>
          <a:xfrm>
            <a:off x="4242768" y="3244334"/>
            <a:ext cx="370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7625" y="2463281"/>
            <a:ext cx="9423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           </a:t>
            </a:r>
            <a:r>
              <a:rPr lang="zh-CN" altLang="en-US" sz="6600" dirty="0" smtClean="0">
                <a:latin typeface="华文行楷" pitchFamily="2" charset="-122"/>
                <a:ea typeface="华文行楷" pitchFamily="2" charset="-122"/>
              </a:rPr>
              <a:t>开学“期初课程”</a:t>
            </a:r>
            <a:endParaRPr lang="zh-CN" altLang="en-US" sz="6600" dirty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1708" y="4460996"/>
            <a:ext cx="168446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13460" y="1166016"/>
            <a:ext cx="10116820" cy="2275684"/>
            <a:chOff x="1554" y="2996"/>
            <a:chExt cx="15932" cy="3584"/>
          </a:xfrm>
        </p:grpSpPr>
        <p:grpSp>
          <p:nvGrpSpPr>
            <p:cNvPr id="177" name="组合 176"/>
            <p:cNvGrpSpPr/>
            <p:nvPr>
              <p:custDataLst>
                <p:tags r:id="rId1"/>
              </p:custDataLst>
            </p:nvPr>
          </p:nvGrpSpPr>
          <p:grpSpPr>
            <a:xfrm>
              <a:off x="1781" y="3140"/>
              <a:ext cx="2180" cy="2535"/>
              <a:chOff x="661988" y="1631950"/>
              <a:chExt cx="1798638" cy="2092325"/>
            </a:xfrm>
            <a:solidFill>
              <a:srgbClr val="F7DC83"/>
            </a:solidFill>
          </p:grpSpPr>
          <p:sp>
            <p:nvSpPr>
              <p:cNvPr id="181" name="Freeform 3738"/>
              <p:cNvSpPr>
                <a:spLocks noEditPoints="1"/>
              </p:cNvSpPr>
              <p:nvPr>
                <p:custDataLst>
                  <p:tags r:id="rId98"/>
                </p:custDataLst>
              </p:nvPr>
            </p:nvSpPr>
            <p:spPr bwMode="auto">
              <a:xfrm>
                <a:off x="661988" y="1631950"/>
                <a:ext cx="1798638" cy="2092325"/>
              </a:xfrm>
              <a:custGeom>
                <a:avLst/>
                <a:gdLst>
                  <a:gd name="T0" fmla="*/ 491 w 566"/>
                  <a:gd name="T1" fmla="*/ 0 h 659"/>
                  <a:gd name="T2" fmla="*/ 491 w 566"/>
                  <a:gd name="T3" fmla="*/ 27 h 659"/>
                  <a:gd name="T4" fmla="*/ 479 w 566"/>
                  <a:gd name="T5" fmla="*/ 38 h 659"/>
                  <a:gd name="T6" fmla="*/ 450 w 566"/>
                  <a:gd name="T7" fmla="*/ 38 h 659"/>
                  <a:gd name="T8" fmla="*/ 450 w 566"/>
                  <a:gd name="T9" fmla="*/ 0 h 659"/>
                  <a:gd name="T10" fmla="*/ 115 w 566"/>
                  <a:gd name="T11" fmla="*/ 0 h 659"/>
                  <a:gd name="T12" fmla="*/ 115 w 566"/>
                  <a:gd name="T13" fmla="*/ 38 h 659"/>
                  <a:gd name="T14" fmla="*/ 87 w 566"/>
                  <a:gd name="T15" fmla="*/ 38 h 659"/>
                  <a:gd name="T16" fmla="*/ 75 w 566"/>
                  <a:gd name="T17" fmla="*/ 27 h 659"/>
                  <a:gd name="T18" fmla="*/ 75 w 566"/>
                  <a:gd name="T19" fmla="*/ 0 h 659"/>
                  <a:gd name="T20" fmla="*/ 0 w 566"/>
                  <a:gd name="T21" fmla="*/ 0 h 659"/>
                  <a:gd name="T22" fmla="*/ 0 w 566"/>
                  <a:gd name="T23" fmla="*/ 64 h 659"/>
                  <a:gd name="T24" fmla="*/ 75 w 566"/>
                  <a:gd name="T25" fmla="*/ 245 h 659"/>
                  <a:gd name="T26" fmla="*/ 155 w 566"/>
                  <a:gd name="T27" fmla="*/ 275 h 659"/>
                  <a:gd name="T28" fmla="*/ 255 w 566"/>
                  <a:gd name="T29" fmla="*/ 332 h 659"/>
                  <a:gd name="T30" fmla="*/ 255 w 566"/>
                  <a:gd name="T31" fmla="*/ 391 h 659"/>
                  <a:gd name="T32" fmla="*/ 238 w 566"/>
                  <a:gd name="T33" fmla="*/ 414 h 659"/>
                  <a:gd name="T34" fmla="*/ 238 w 566"/>
                  <a:gd name="T35" fmla="*/ 430 h 659"/>
                  <a:gd name="T36" fmla="*/ 255 w 566"/>
                  <a:gd name="T37" fmla="*/ 452 h 659"/>
                  <a:gd name="T38" fmla="*/ 255 w 566"/>
                  <a:gd name="T39" fmla="*/ 499 h 659"/>
                  <a:gd name="T40" fmla="*/ 238 w 566"/>
                  <a:gd name="T41" fmla="*/ 522 h 659"/>
                  <a:gd name="T42" fmla="*/ 238 w 566"/>
                  <a:gd name="T43" fmla="*/ 538 h 659"/>
                  <a:gd name="T44" fmla="*/ 255 w 566"/>
                  <a:gd name="T45" fmla="*/ 560 h 659"/>
                  <a:gd name="T46" fmla="*/ 255 w 566"/>
                  <a:gd name="T47" fmla="*/ 571 h 659"/>
                  <a:gd name="T48" fmla="*/ 221 w 566"/>
                  <a:gd name="T49" fmla="*/ 622 h 659"/>
                  <a:gd name="T50" fmla="*/ 165 w 566"/>
                  <a:gd name="T51" fmla="*/ 659 h 659"/>
                  <a:gd name="T52" fmla="*/ 399 w 566"/>
                  <a:gd name="T53" fmla="*/ 659 h 659"/>
                  <a:gd name="T54" fmla="*/ 367 w 566"/>
                  <a:gd name="T55" fmla="*/ 628 h 659"/>
                  <a:gd name="T56" fmla="*/ 310 w 566"/>
                  <a:gd name="T57" fmla="*/ 571 h 659"/>
                  <a:gd name="T58" fmla="*/ 310 w 566"/>
                  <a:gd name="T59" fmla="*/ 560 h 659"/>
                  <a:gd name="T60" fmla="*/ 327 w 566"/>
                  <a:gd name="T61" fmla="*/ 538 h 659"/>
                  <a:gd name="T62" fmla="*/ 327 w 566"/>
                  <a:gd name="T63" fmla="*/ 522 h 659"/>
                  <a:gd name="T64" fmla="*/ 310 w 566"/>
                  <a:gd name="T65" fmla="*/ 499 h 659"/>
                  <a:gd name="T66" fmla="*/ 310 w 566"/>
                  <a:gd name="T67" fmla="*/ 452 h 659"/>
                  <a:gd name="T68" fmla="*/ 327 w 566"/>
                  <a:gd name="T69" fmla="*/ 430 h 659"/>
                  <a:gd name="T70" fmla="*/ 327 w 566"/>
                  <a:gd name="T71" fmla="*/ 414 h 659"/>
                  <a:gd name="T72" fmla="*/ 310 w 566"/>
                  <a:gd name="T73" fmla="*/ 391 h 659"/>
                  <a:gd name="T74" fmla="*/ 310 w 566"/>
                  <a:gd name="T75" fmla="*/ 332 h 659"/>
                  <a:gd name="T76" fmla="*/ 410 w 566"/>
                  <a:gd name="T77" fmla="*/ 275 h 659"/>
                  <a:gd name="T78" fmla="*/ 491 w 566"/>
                  <a:gd name="T79" fmla="*/ 245 h 659"/>
                  <a:gd name="T80" fmla="*/ 566 w 566"/>
                  <a:gd name="T81" fmla="*/ 64 h 659"/>
                  <a:gd name="T82" fmla="*/ 566 w 566"/>
                  <a:gd name="T83" fmla="*/ 0 h 659"/>
                  <a:gd name="T84" fmla="*/ 491 w 566"/>
                  <a:gd name="T85" fmla="*/ 0 h 659"/>
                  <a:gd name="T86" fmla="*/ 50 w 566"/>
                  <a:gd name="T87" fmla="*/ 173 h 659"/>
                  <a:gd name="T88" fmla="*/ 27 w 566"/>
                  <a:gd name="T89" fmla="*/ 28 h 659"/>
                  <a:gd name="T90" fmla="*/ 49 w 566"/>
                  <a:gd name="T91" fmla="*/ 28 h 659"/>
                  <a:gd name="T92" fmla="*/ 77 w 566"/>
                  <a:gd name="T93" fmla="*/ 67 h 659"/>
                  <a:gd name="T94" fmla="*/ 115 w 566"/>
                  <a:gd name="T95" fmla="*/ 67 h 659"/>
                  <a:gd name="T96" fmla="*/ 115 w 566"/>
                  <a:gd name="T97" fmla="*/ 167 h 659"/>
                  <a:gd name="T98" fmla="*/ 133 w 566"/>
                  <a:gd name="T99" fmla="*/ 243 h 659"/>
                  <a:gd name="T100" fmla="*/ 50 w 566"/>
                  <a:gd name="T101" fmla="*/ 173 h 659"/>
                  <a:gd name="T102" fmla="*/ 516 w 566"/>
                  <a:gd name="T103" fmla="*/ 173 h 659"/>
                  <a:gd name="T104" fmla="*/ 431 w 566"/>
                  <a:gd name="T105" fmla="*/ 243 h 659"/>
                  <a:gd name="T106" fmla="*/ 450 w 566"/>
                  <a:gd name="T107" fmla="*/ 167 h 659"/>
                  <a:gd name="T108" fmla="*/ 450 w 566"/>
                  <a:gd name="T109" fmla="*/ 67 h 659"/>
                  <a:gd name="T110" fmla="*/ 489 w 566"/>
                  <a:gd name="T111" fmla="*/ 67 h 659"/>
                  <a:gd name="T112" fmla="*/ 517 w 566"/>
                  <a:gd name="T113" fmla="*/ 28 h 659"/>
                  <a:gd name="T114" fmla="*/ 539 w 566"/>
                  <a:gd name="T115" fmla="*/ 28 h 659"/>
                  <a:gd name="T116" fmla="*/ 516 w 566"/>
                  <a:gd name="T117" fmla="*/ 173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66" h="659">
                    <a:moveTo>
                      <a:pt x="491" y="0"/>
                    </a:moveTo>
                    <a:cubicBezTo>
                      <a:pt x="491" y="0"/>
                      <a:pt x="491" y="18"/>
                      <a:pt x="491" y="27"/>
                    </a:cubicBezTo>
                    <a:cubicBezTo>
                      <a:pt x="491" y="36"/>
                      <a:pt x="485" y="38"/>
                      <a:pt x="479" y="38"/>
                    </a:cubicBezTo>
                    <a:cubicBezTo>
                      <a:pt x="474" y="38"/>
                      <a:pt x="455" y="38"/>
                      <a:pt x="450" y="38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38"/>
                      <a:pt x="115" y="38"/>
                      <a:pt x="115" y="38"/>
                    </a:cubicBezTo>
                    <a:cubicBezTo>
                      <a:pt x="108" y="38"/>
                      <a:pt x="92" y="38"/>
                      <a:pt x="87" y="38"/>
                    </a:cubicBezTo>
                    <a:cubicBezTo>
                      <a:pt x="81" y="38"/>
                      <a:pt x="75" y="36"/>
                      <a:pt x="75" y="27"/>
                    </a:cubicBezTo>
                    <a:cubicBezTo>
                      <a:pt x="75" y="18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44"/>
                      <a:pt x="0" y="64"/>
                    </a:cubicBezTo>
                    <a:cubicBezTo>
                      <a:pt x="0" y="130"/>
                      <a:pt x="16" y="204"/>
                      <a:pt x="75" y="245"/>
                    </a:cubicBezTo>
                    <a:cubicBezTo>
                      <a:pt x="105" y="266"/>
                      <a:pt x="134" y="273"/>
                      <a:pt x="155" y="275"/>
                    </a:cubicBezTo>
                    <a:cubicBezTo>
                      <a:pt x="180" y="304"/>
                      <a:pt x="215" y="325"/>
                      <a:pt x="255" y="332"/>
                    </a:cubicBezTo>
                    <a:cubicBezTo>
                      <a:pt x="255" y="391"/>
                      <a:pt x="255" y="391"/>
                      <a:pt x="255" y="391"/>
                    </a:cubicBezTo>
                    <a:cubicBezTo>
                      <a:pt x="245" y="394"/>
                      <a:pt x="238" y="403"/>
                      <a:pt x="238" y="414"/>
                    </a:cubicBezTo>
                    <a:cubicBezTo>
                      <a:pt x="238" y="430"/>
                      <a:pt x="238" y="430"/>
                      <a:pt x="238" y="430"/>
                    </a:cubicBezTo>
                    <a:cubicBezTo>
                      <a:pt x="238" y="440"/>
                      <a:pt x="245" y="449"/>
                      <a:pt x="255" y="452"/>
                    </a:cubicBezTo>
                    <a:cubicBezTo>
                      <a:pt x="255" y="499"/>
                      <a:pt x="255" y="499"/>
                      <a:pt x="255" y="499"/>
                    </a:cubicBezTo>
                    <a:cubicBezTo>
                      <a:pt x="245" y="502"/>
                      <a:pt x="238" y="511"/>
                      <a:pt x="238" y="522"/>
                    </a:cubicBezTo>
                    <a:cubicBezTo>
                      <a:pt x="238" y="538"/>
                      <a:pt x="238" y="538"/>
                      <a:pt x="238" y="538"/>
                    </a:cubicBezTo>
                    <a:cubicBezTo>
                      <a:pt x="238" y="548"/>
                      <a:pt x="245" y="557"/>
                      <a:pt x="255" y="560"/>
                    </a:cubicBezTo>
                    <a:cubicBezTo>
                      <a:pt x="255" y="571"/>
                      <a:pt x="255" y="571"/>
                      <a:pt x="255" y="571"/>
                    </a:cubicBezTo>
                    <a:cubicBezTo>
                      <a:pt x="255" y="600"/>
                      <a:pt x="231" y="616"/>
                      <a:pt x="221" y="622"/>
                    </a:cubicBezTo>
                    <a:cubicBezTo>
                      <a:pt x="201" y="634"/>
                      <a:pt x="165" y="621"/>
                      <a:pt x="165" y="659"/>
                    </a:cubicBezTo>
                    <a:cubicBezTo>
                      <a:pt x="399" y="659"/>
                      <a:pt x="399" y="659"/>
                      <a:pt x="399" y="659"/>
                    </a:cubicBezTo>
                    <a:cubicBezTo>
                      <a:pt x="399" y="659"/>
                      <a:pt x="399" y="632"/>
                      <a:pt x="367" y="628"/>
                    </a:cubicBezTo>
                    <a:cubicBezTo>
                      <a:pt x="340" y="625"/>
                      <a:pt x="310" y="606"/>
                      <a:pt x="310" y="571"/>
                    </a:cubicBezTo>
                    <a:cubicBezTo>
                      <a:pt x="310" y="560"/>
                      <a:pt x="310" y="560"/>
                      <a:pt x="310" y="560"/>
                    </a:cubicBezTo>
                    <a:cubicBezTo>
                      <a:pt x="320" y="557"/>
                      <a:pt x="327" y="548"/>
                      <a:pt x="327" y="538"/>
                    </a:cubicBezTo>
                    <a:cubicBezTo>
                      <a:pt x="327" y="522"/>
                      <a:pt x="327" y="522"/>
                      <a:pt x="327" y="522"/>
                    </a:cubicBezTo>
                    <a:cubicBezTo>
                      <a:pt x="327" y="511"/>
                      <a:pt x="320" y="502"/>
                      <a:pt x="310" y="499"/>
                    </a:cubicBezTo>
                    <a:cubicBezTo>
                      <a:pt x="310" y="452"/>
                      <a:pt x="310" y="452"/>
                      <a:pt x="310" y="452"/>
                    </a:cubicBezTo>
                    <a:cubicBezTo>
                      <a:pt x="320" y="449"/>
                      <a:pt x="327" y="440"/>
                      <a:pt x="327" y="430"/>
                    </a:cubicBezTo>
                    <a:cubicBezTo>
                      <a:pt x="327" y="414"/>
                      <a:pt x="327" y="414"/>
                      <a:pt x="327" y="414"/>
                    </a:cubicBezTo>
                    <a:cubicBezTo>
                      <a:pt x="327" y="403"/>
                      <a:pt x="320" y="394"/>
                      <a:pt x="310" y="391"/>
                    </a:cubicBezTo>
                    <a:cubicBezTo>
                      <a:pt x="310" y="332"/>
                      <a:pt x="310" y="332"/>
                      <a:pt x="310" y="332"/>
                    </a:cubicBezTo>
                    <a:cubicBezTo>
                      <a:pt x="350" y="325"/>
                      <a:pt x="385" y="304"/>
                      <a:pt x="410" y="275"/>
                    </a:cubicBezTo>
                    <a:cubicBezTo>
                      <a:pt x="430" y="273"/>
                      <a:pt x="460" y="266"/>
                      <a:pt x="491" y="245"/>
                    </a:cubicBezTo>
                    <a:cubicBezTo>
                      <a:pt x="550" y="204"/>
                      <a:pt x="566" y="130"/>
                      <a:pt x="566" y="64"/>
                    </a:cubicBezTo>
                    <a:cubicBezTo>
                      <a:pt x="566" y="44"/>
                      <a:pt x="566" y="0"/>
                      <a:pt x="566" y="0"/>
                    </a:cubicBezTo>
                    <a:lnTo>
                      <a:pt x="491" y="0"/>
                    </a:lnTo>
                    <a:close/>
                    <a:moveTo>
                      <a:pt x="50" y="173"/>
                    </a:moveTo>
                    <a:cubicBezTo>
                      <a:pt x="19" y="119"/>
                      <a:pt x="27" y="28"/>
                      <a:pt x="27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56"/>
                      <a:pt x="64" y="67"/>
                      <a:pt x="77" y="67"/>
                    </a:cubicBezTo>
                    <a:cubicBezTo>
                      <a:pt x="87" y="67"/>
                      <a:pt x="108" y="67"/>
                      <a:pt x="115" y="67"/>
                    </a:cubicBezTo>
                    <a:cubicBezTo>
                      <a:pt x="115" y="167"/>
                      <a:pt x="115" y="167"/>
                      <a:pt x="115" y="167"/>
                    </a:cubicBezTo>
                    <a:cubicBezTo>
                      <a:pt x="115" y="194"/>
                      <a:pt x="122" y="220"/>
                      <a:pt x="133" y="243"/>
                    </a:cubicBezTo>
                    <a:cubicBezTo>
                      <a:pt x="111" y="237"/>
                      <a:pt x="76" y="219"/>
                      <a:pt x="50" y="173"/>
                    </a:cubicBezTo>
                    <a:close/>
                    <a:moveTo>
                      <a:pt x="516" y="173"/>
                    </a:moveTo>
                    <a:cubicBezTo>
                      <a:pt x="489" y="220"/>
                      <a:pt x="454" y="238"/>
                      <a:pt x="431" y="243"/>
                    </a:cubicBezTo>
                    <a:cubicBezTo>
                      <a:pt x="443" y="220"/>
                      <a:pt x="450" y="194"/>
                      <a:pt x="450" y="167"/>
                    </a:cubicBezTo>
                    <a:cubicBezTo>
                      <a:pt x="450" y="67"/>
                      <a:pt x="450" y="67"/>
                      <a:pt x="450" y="67"/>
                    </a:cubicBezTo>
                    <a:cubicBezTo>
                      <a:pt x="456" y="67"/>
                      <a:pt x="478" y="67"/>
                      <a:pt x="489" y="67"/>
                    </a:cubicBezTo>
                    <a:cubicBezTo>
                      <a:pt x="502" y="67"/>
                      <a:pt x="517" y="56"/>
                      <a:pt x="517" y="28"/>
                    </a:cubicBezTo>
                    <a:cubicBezTo>
                      <a:pt x="539" y="28"/>
                      <a:pt x="539" y="28"/>
                      <a:pt x="539" y="28"/>
                    </a:cubicBezTo>
                    <a:cubicBezTo>
                      <a:pt x="539" y="28"/>
                      <a:pt x="547" y="119"/>
                      <a:pt x="516" y="173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grpSp>
            <p:nvGrpSpPr>
              <p:cNvPr id="182" name="组合 181"/>
              <p:cNvGrpSpPr/>
              <p:nvPr>
                <p:custDataLst>
                  <p:tags r:id="rId99"/>
                </p:custDataLst>
              </p:nvPr>
            </p:nvGrpSpPr>
            <p:grpSpPr>
              <a:xfrm>
                <a:off x="1090613" y="2070100"/>
                <a:ext cx="941388" cy="647700"/>
                <a:chOff x="1090613" y="2070100"/>
                <a:chExt cx="941388" cy="647700"/>
              </a:xfrm>
              <a:grpFill/>
            </p:grpSpPr>
            <p:sp>
              <p:nvSpPr>
                <p:cNvPr id="183" name="Freeform 3739"/>
                <p:cNvSpPr/>
                <p:nvPr>
                  <p:custDataLst>
                    <p:tags r:id="rId100"/>
                  </p:custDataLst>
                </p:nvPr>
              </p:nvSpPr>
              <p:spPr bwMode="auto">
                <a:xfrm>
                  <a:off x="1835151" y="2092325"/>
                  <a:ext cx="92075" cy="88900"/>
                </a:xfrm>
                <a:custGeom>
                  <a:avLst/>
                  <a:gdLst>
                    <a:gd name="T0" fmla="*/ 23 w 29"/>
                    <a:gd name="T1" fmla="*/ 28 h 28"/>
                    <a:gd name="T2" fmla="*/ 10 w 29"/>
                    <a:gd name="T3" fmla="*/ 9 h 28"/>
                    <a:gd name="T4" fmla="*/ 24 w 29"/>
                    <a:gd name="T5" fmla="*/ 28 h 28"/>
                    <a:gd name="T6" fmla="*/ 2 w 29"/>
                    <a:gd name="T7" fmla="*/ 0 h 28"/>
                    <a:gd name="T8" fmla="*/ 23 w 29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8">
                      <a:moveTo>
                        <a:pt x="23" y="28"/>
                      </a:moveTo>
                      <a:cubicBezTo>
                        <a:pt x="21" y="24"/>
                        <a:pt x="16" y="16"/>
                        <a:pt x="10" y="9"/>
                      </a:cubicBezTo>
                      <a:cubicBezTo>
                        <a:pt x="10" y="9"/>
                        <a:pt x="19" y="18"/>
                        <a:pt x="24" y="28"/>
                      </a:cubicBezTo>
                      <a:cubicBezTo>
                        <a:pt x="25" y="25"/>
                        <a:pt x="29" y="3"/>
                        <a:pt x="2" y="0"/>
                      </a:cubicBezTo>
                      <a:cubicBezTo>
                        <a:pt x="2" y="0"/>
                        <a:pt x="0" y="26"/>
                        <a:pt x="23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4" name="Freeform 3740"/>
                <p:cNvSpPr/>
                <p:nvPr>
                  <p:custDataLst>
                    <p:tags r:id="rId101"/>
                  </p:custDataLst>
                </p:nvPr>
              </p:nvSpPr>
              <p:spPr bwMode="auto">
                <a:xfrm>
                  <a:off x="1822451" y="2190750"/>
                  <a:ext cx="95250" cy="88900"/>
                </a:xfrm>
                <a:custGeom>
                  <a:avLst/>
                  <a:gdLst>
                    <a:gd name="T0" fmla="*/ 24 w 30"/>
                    <a:gd name="T1" fmla="*/ 28 h 28"/>
                    <a:gd name="T2" fmla="*/ 10 w 30"/>
                    <a:gd name="T3" fmla="*/ 9 h 28"/>
                    <a:gd name="T4" fmla="*/ 25 w 30"/>
                    <a:gd name="T5" fmla="*/ 28 h 28"/>
                    <a:gd name="T6" fmla="*/ 3 w 30"/>
                    <a:gd name="T7" fmla="*/ 0 h 28"/>
                    <a:gd name="T8" fmla="*/ 24 w 30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24" y="28"/>
                      </a:moveTo>
                      <a:cubicBezTo>
                        <a:pt x="21" y="23"/>
                        <a:pt x="17" y="16"/>
                        <a:pt x="10" y="9"/>
                      </a:cubicBezTo>
                      <a:cubicBezTo>
                        <a:pt x="10" y="9"/>
                        <a:pt x="20" y="18"/>
                        <a:pt x="25" y="28"/>
                      </a:cubicBezTo>
                      <a:cubicBezTo>
                        <a:pt x="25" y="25"/>
                        <a:pt x="30" y="2"/>
                        <a:pt x="3" y="0"/>
                      </a:cubicBezTo>
                      <a:cubicBezTo>
                        <a:pt x="3" y="0"/>
                        <a:pt x="0" y="26"/>
                        <a:pt x="24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5" name="Freeform 3741"/>
                <p:cNvSpPr/>
                <p:nvPr>
                  <p:custDataLst>
                    <p:tags r:id="rId102"/>
                  </p:custDataLst>
                </p:nvPr>
              </p:nvSpPr>
              <p:spPr bwMode="auto">
                <a:xfrm>
                  <a:off x="1803401" y="2270125"/>
                  <a:ext cx="92075" cy="85725"/>
                </a:xfrm>
                <a:custGeom>
                  <a:avLst/>
                  <a:gdLst>
                    <a:gd name="T0" fmla="*/ 23 w 29"/>
                    <a:gd name="T1" fmla="*/ 27 h 27"/>
                    <a:gd name="T2" fmla="*/ 10 w 29"/>
                    <a:gd name="T3" fmla="*/ 9 h 27"/>
                    <a:gd name="T4" fmla="*/ 24 w 29"/>
                    <a:gd name="T5" fmla="*/ 27 h 27"/>
                    <a:gd name="T6" fmla="*/ 2 w 29"/>
                    <a:gd name="T7" fmla="*/ 0 h 27"/>
                    <a:gd name="T8" fmla="*/ 23 w 29"/>
                    <a:gd name="T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7">
                      <a:moveTo>
                        <a:pt x="23" y="27"/>
                      </a:moveTo>
                      <a:cubicBezTo>
                        <a:pt x="21" y="23"/>
                        <a:pt x="17" y="16"/>
                        <a:pt x="10" y="9"/>
                      </a:cubicBezTo>
                      <a:cubicBezTo>
                        <a:pt x="10" y="9"/>
                        <a:pt x="19" y="17"/>
                        <a:pt x="24" y="27"/>
                      </a:cubicBezTo>
                      <a:cubicBezTo>
                        <a:pt x="25" y="24"/>
                        <a:pt x="29" y="2"/>
                        <a:pt x="2" y="0"/>
                      </a:cubicBezTo>
                      <a:cubicBezTo>
                        <a:pt x="2" y="0"/>
                        <a:pt x="0" y="26"/>
                        <a:pt x="23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6" name="Freeform 3742"/>
                <p:cNvSpPr/>
                <p:nvPr>
                  <p:custDataLst>
                    <p:tags r:id="rId103"/>
                  </p:custDataLst>
                </p:nvPr>
              </p:nvSpPr>
              <p:spPr bwMode="auto">
                <a:xfrm>
                  <a:off x="1755776" y="2333625"/>
                  <a:ext cx="107950" cy="101600"/>
                </a:xfrm>
                <a:custGeom>
                  <a:avLst/>
                  <a:gdLst>
                    <a:gd name="T0" fmla="*/ 21 w 34"/>
                    <a:gd name="T1" fmla="*/ 32 h 32"/>
                    <a:gd name="T2" fmla="*/ 14 w 34"/>
                    <a:gd name="T3" fmla="*/ 11 h 32"/>
                    <a:gd name="T4" fmla="*/ 23 w 34"/>
                    <a:gd name="T5" fmla="*/ 32 h 32"/>
                    <a:gd name="T6" fmla="*/ 9 w 34"/>
                    <a:gd name="T7" fmla="*/ 0 h 32"/>
                    <a:gd name="T8" fmla="*/ 21 w 34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2">
                      <a:moveTo>
                        <a:pt x="21" y="32"/>
                      </a:moveTo>
                      <a:cubicBezTo>
                        <a:pt x="20" y="27"/>
                        <a:pt x="18" y="19"/>
                        <a:pt x="14" y="11"/>
                      </a:cubicBezTo>
                      <a:cubicBezTo>
                        <a:pt x="14" y="11"/>
                        <a:pt x="20" y="21"/>
                        <a:pt x="23" y="32"/>
                      </a:cubicBezTo>
                      <a:cubicBezTo>
                        <a:pt x="24" y="30"/>
                        <a:pt x="34" y="9"/>
                        <a:pt x="9" y="0"/>
                      </a:cubicBezTo>
                      <a:cubicBezTo>
                        <a:pt x="9" y="0"/>
                        <a:pt x="0" y="24"/>
                        <a:pt x="21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7" name="Freeform 3743"/>
                <p:cNvSpPr/>
                <p:nvPr>
                  <p:custDataLst>
                    <p:tags r:id="rId104"/>
                  </p:custDataLst>
                </p:nvPr>
              </p:nvSpPr>
              <p:spPr bwMode="auto">
                <a:xfrm>
                  <a:off x="1685926" y="2387600"/>
                  <a:ext cx="120650" cy="111125"/>
                </a:xfrm>
                <a:custGeom>
                  <a:avLst/>
                  <a:gdLst>
                    <a:gd name="T0" fmla="*/ 19 w 38"/>
                    <a:gd name="T1" fmla="*/ 34 h 35"/>
                    <a:gd name="T2" fmla="*/ 17 w 38"/>
                    <a:gd name="T3" fmla="*/ 12 h 35"/>
                    <a:gd name="T4" fmla="*/ 21 w 38"/>
                    <a:gd name="T5" fmla="*/ 35 h 35"/>
                    <a:gd name="T6" fmla="*/ 15 w 38"/>
                    <a:gd name="T7" fmla="*/ 0 h 35"/>
                    <a:gd name="T8" fmla="*/ 19 w 38"/>
                    <a:gd name="T9" fmla="*/ 34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5">
                      <a:moveTo>
                        <a:pt x="19" y="34"/>
                      </a:moveTo>
                      <a:cubicBezTo>
                        <a:pt x="20" y="30"/>
                        <a:pt x="20" y="21"/>
                        <a:pt x="17" y="12"/>
                      </a:cubicBezTo>
                      <a:cubicBezTo>
                        <a:pt x="17" y="12"/>
                        <a:pt x="21" y="24"/>
                        <a:pt x="21" y="35"/>
                      </a:cubicBezTo>
                      <a:cubicBezTo>
                        <a:pt x="23" y="33"/>
                        <a:pt x="38" y="16"/>
                        <a:pt x="15" y="0"/>
                      </a:cubicBezTo>
                      <a:cubicBezTo>
                        <a:pt x="15" y="0"/>
                        <a:pt x="0" y="21"/>
                        <a:pt x="1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8" name="Freeform 3744"/>
                <p:cNvSpPr/>
                <p:nvPr>
                  <p:custDataLst>
                    <p:tags r:id="rId105"/>
                  </p:custDataLst>
                </p:nvPr>
              </p:nvSpPr>
              <p:spPr bwMode="auto">
                <a:xfrm>
                  <a:off x="1600201" y="2422525"/>
                  <a:ext cx="117475" cy="111125"/>
                </a:xfrm>
                <a:custGeom>
                  <a:avLst/>
                  <a:gdLst>
                    <a:gd name="T0" fmla="*/ 19 w 37"/>
                    <a:gd name="T1" fmla="*/ 12 h 35"/>
                    <a:gd name="T2" fmla="*/ 15 w 37"/>
                    <a:gd name="T3" fmla="*/ 35 h 35"/>
                    <a:gd name="T4" fmla="*/ 21 w 37"/>
                    <a:gd name="T5" fmla="*/ 0 h 35"/>
                    <a:gd name="T6" fmla="*/ 14 w 37"/>
                    <a:gd name="T7" fmla="*/ 34 h 35"/>
                    <a:gd name="T8" fmla="*/ 19 w 37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5">
                      <a:moveTo>
                        <a:pt x="19" y="12"/>
                      </a:moveTo>
                      <a:cubicBezTo>
                        <a:pt x="19" y="12"/>
                        <a:pt x="19" y="24"/>
                        <a:pt x="15" y="35"/>
                      </a:cubicBezTo>
                      <a:cubicBezTo>
                        <a:pt x="17" y="34"/>
                        <a:pt x="37" y="22"/>
                        <a:pt x="21" y="0"/>
                      </a:cubicBezTo>
                      <a:cubicBezTo>
                        <a:pt x="21" y="0"/>
                        <a:pt x="0" y="16"/>
                        <a:pt x="14" y="34"/>
                      </a:cubicBezTo>
                      <a:cubicBezTo>
                        <a:pt x="16" y="30"/>
                        <a:pt x="19" y="21"/>
                        <a:pt x="1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9" name="Freeform 3745"/>
                <p:cNvSpPr/>
                <p:nvPr>
                  <p:custDataLst>
                    <p:tags r:id="rId106"/>
                  </p:custDataLst>
                </p:nvPr>
              </p:nvSpPr>
              <p:spPr bwMode="auto">
                <a:xfrm>
                  <a:off x="1682751" y="2530475"/>
                  <a:ext cx="111125" cy="117475"/>
                </a:xfrm>
                <a:custGeom>
                  <a:avLst/>
                  <a:gdLst>
                    <a:gd name="T0" fmla="*/ 1 w 35"/>
                    <a:gd name="T1" fmla="*/ 13 h 37"/>
                    <a:gd name="T2" fmla="*/ 23 w 35"/>
                    <a:gd name="T3" fmla="*/ 19 h 37"/>
                    <a:gd name="T4" fmla="*/ 0 w 35"/>
                    <a:gd name="T5" fmla="*/ 14 h 37"/>
                    <a:gd name="T6" fmla="*/ 35 w 35"/>
                    <a:gd name="T7" fmla="*/ 21 h 37"/>
                    <a:gd name="T8" fmla="*/ 1 w 35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7">
                      <a:moveTo>
                        <a:pt x="1" y="13"/>
                      </a:moveTo>
                      <a:cubicBezTo>
                        <a:pt x="6" y="15"/>
                        <a:pt x="14" y="18"/>
                        <a:pt x="23" y="19"/>
                      </a:cubicBezTo>
                      <a:cubicBezTo>
                        <a:pt x="23" y="19"/>
                        <a:pt x="11" y="18"/>
                        <a:pt x="0" y="14"/>
                      </a:cubicBezTo>
                      <a:cubicBezTo>
                        <a:pt x="2" y="17"/>
                        <a:pt x="13" y="37"/>
                        <a:pt x="35" y="21"/>
                      </a:cubicBezTo>
                      <a:cubicBezTo>
                        <a:pt x="35" y="21"/>
                        <a:pt x="20" y="0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0" name="Freeform 3746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1787526" y="2466975"/>
                  <a:ext cx="111125" cy="120650"/>
                </a:xfrm>
                <a:custGeom>
                  <a:avLst/>
                  <a:gdLst>
                    <a:gd name="T0" fmla="*/ 1 w 35"/>
                    <a:gd name="T1" fmla="*/ 20 h 38"/>
                    <a:gd name="T2" fmla="*/ 23 w 35"/>
                    <a:gd name="T3" fmla="*/ 17 h 38"/>
                    <a:gd name="T4" fmla="*/ 0 w 35"/>
                    <a:gd name="T5" fmla="*/ 21 h 38"/>
                    <a:gd name="T6" fmla="*/ 35 w 35"/>
                    <a:gd name="T7" fmla="*/ 15 h 38"/>
                    <a:gd name="T8" fmla="*/ 1 w 35"/>
                    <a:gd name="T9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8">
                      <a:moveTo>
                        <a:pt x="1" y="20"/>
                      </a:moveTo>
                      <a:cubicBezTo>
                        <a:pt x="6" y="20"/>
                        <a:pt x="14" y="20"/>
                        <a:pt x="23" y="17"/>
                      </a:cubicBezTo>
                      <a:cubicBezTo>
                        <a:pt x="23" y="17"/>
                        <a:pt x="11" y="21"/>
                        <a:pt x="0" y="21"/>
                      </a:cubicBezTo>
                      <a:cubicBezTo>
                        <a:pt x="2" y="23"/>
                        <a:pt x="20" y="38"/>
                        <a:pt x="35" y="15"/>
                      </a:cubicBezTo>
                      <a:cubicBezTo>
                        <a:pt x="35" y="15"/>
                        <a:pt x="13" y="0"/>
                        <a:pt x="1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1" name="Freeform 3747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1866901" y="2390775"/>
                  <a:ext cx="98425" cy="104775"/>
                </a:xfrm>
                <a:custGeom>
                  <a:avLst/>
                  <a:gdLst>
                    <a:gd name="T0" fmla="*/ 0 w 31"/>
                    <a:gd name="T1" fmla="*/ 23 h 33"/>
                    <a:gd name="T2" fmla="*/ 21 w 31"/>
                    <a:gd name="T3" fmla="*/ 13 h 33"/>
                    <a:gd name="T4" fmla="*/ 0 w 31"/>
                    <a:gd name="T5" fmla="*/ 24 h 33"/>
                    <a:gd name="T6" fmla="*/ 31 w 31"/>
                    <a:gd name="T7" fmla="*/ 7 h 33"/>
                    <a:gd name="T8" fmla="*/ 0 w 31"/>
                    <a:gd name="T9" fmla="*/ 2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3">
                      <a:moveTo>
                        <a:pt x="0" y="23"/>
                      </a:moveTo>
                      <a:cubicBezTo>
                        <a:pt x="5" y="21"/>
                        <a:pt x="13" y="18"/>
                        <a:pt x="21" y="13"/>
                      </a:cubicBezTo>
                      <a:cubicBezTo>
                        <a:pt x="21" y="13"/>
                        <a:pt x="11" y="20"/>
                        <a:pt x="0" y="24"/>
                      </a:cubicBezTo>
                      <a:cubicBezTo>
                        <a:pt x="3" y="25"/>
                        <a:pt x="24" y="33"/>
                        <a:pt x="31" y="7"/>
                      </a:cubicBezTo>
                      <a:cubicBezTo>
                        <a:pt x="31" y="7"/>
                        <a:pt x="5" y="0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2" name="Freeform 3748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1920876" y="2286000"/>
                  <a:ext cx="88900" cy="95250"/>
                </a:xfrm>
                <a:custGeom>
                  <a:avLst/>
                  <a:gdLst>
                    <a:gd name="T0" fmla="*/ 0 w 28"/>
                    <a:gd name="T1" fmla="*/ 23 h 30"/>
                    <a:gd name="T2" fmla="*/ 19 w 28"/>
                    <a:gd name="T3" fmla="*/ 10 h 30"/>
                    <a:gd name="T4" fmla="*/ 0 w 28"/>
                    <a:gd name="T5" fmla="*/ 24 h 30"/>
                    <a:gd name="T6" fmla="*/ 28 w 28"/>
                    <a:gd name="T7" fmla="*/ 3 h 30"/>
                    <a:gd name="T8" fmla="*/ 0 w 28"/>
                    <a:gd name="T9" fmla="*/ 2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0">
                      <a:moveTo>
                        <a:pt x="0" y="23"/>
                      </a:moveTo>
                      <a:cubicBezTo>
                        <a:pt x="4" y="21"/>
                        <a:pt x="12" y="17"/>
                        <a:pt x="19" y="10"/>
                      </a:cubicBezTo>
                      <a:cubicBezTo>
                        <a:pt x="19" y="10"/>
                        <a:pt x="10" y="19"/>
                        <a:pt x="0" y="24"/>
                      </a:cubicBezTo>
                      <a:cubicBezTo>
                        <a:pt x="3" y="25"/>
                        <a:pt x="25" y="30"/>
                        <a:pt x="28" y="3"/>
                      </a:cubicBezTo>
                      <a:cubicBezTo>
                        <a:pt x="28" y="3"/>
                        <a:pt x="2" y="0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3" name="Freeform 3749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1936751" y="2181225"/>
                  <a:ext cx="95250" cy="88900"/>
                </a:xfrm>
                <a:custGeom>
                  <a:avLst/>
                  <a:gdLst>
                    <a:gd name="T0" fmla="*/ 4 w 30"/>
                    <a:gd name="T1" fmla="*/ 27 h 28"/>
                    <a:gd name="T2" fmla="*/ 19 w 30"/>
                    <a:gd name="T3" fmla="*/ 9 h 28"/>
                    <a:gd name="T4" fmla="*/ 5 w 30"/>
                    <a:gd name="T5" fmla="*/ 28 h 28"/>
                    <a:gd name="T6" fmla="*/ 26 w 30"/>
                    <a:gd name="T7" fmla="*/ 0 h 28"/>
                    <a:gd name="T8" fmla="*/ 4 w 30"/>
                    <a:gd name="T9" fmla="*/ 2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4" y="27"/>
                      </a:moveTo>
                      <a:cubicBezTo>
                        <a:pt x="8" y="24"/>
                        <a:pt x="14" y="18"/>
                        <a:pt x="19" y="9"/>
                      </a:cubicBezTo>
                      <a:cubicBezTo>
                        <a:pt x="19" y="9"/>
                        <a:pt x="13" y="20"/>
                        <a:pt x="5" y="28"/>
                      </a:cubicBezTo>
                      <a:cubicBezTo>
                        <a:pt x="8" y="28"/>
                        <a:pt x="30" y="27"/>
                        <a:pt x="26" y="0"/>
                      </a:cubicBezTo>
                      <a:cubicBezTo>
                        <a:pt x="26" y="0"/>
                        <a:pt x="0" y="4"/>
                        <a:pt x="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4" name="Freeform 3750"/>
                <p:cNvSpPr/>
                <p:nvPr>
                  <p:custDataLst>
                    <p:tags r:id="rId111"/>
                  </p:custDataLst>
                </p:nvPr>
              </p:nvSpPr>
              <p:spPr bwMode="auto">
                <a:xfrm>
                  <a:off x="1920876" y="2070100"/>
                  <a:ext cx="104775" cy="95250"/>
                </a:xfrm>
                <a:custGeom>
                  <a:avLst/>
                  <a:gdLst>
                    <a:gd name="T0" fmla="*/ 20 w 33"/>
                    <a:gd name="T1" fmla="*/ 10 h 30"/>
                    <a:gd name="T2" fmla="*/ 8 w 33"/>
                    <a:gd name="T3" fmla="*/ 30 h 30"/>
                    <a:gd name="T4" fmla="*/ 25 w 33"/>
                    <a:gd name="T5" fmla="*/ 0 h 30"/>
                    <a:gd name="T6" fmla="*/ 7 w 33"/>
                    <a:gd name="T7" fmla="*/ 29 h 30"/>
                    <a:gd name="T8" fmla="*/ 20 w 33"/>
                    <a:gd name="T9" fmla="*/ 1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0">
                      <a:moveTo>
                        <a:pt x="20" y="10"/>
                      </a:moveTo>
                      <a:cubicBezTo>
                        <a:pt x="20" y="10"/>
                        <a:pt x="15" y="22"/>
                        <a:pt x="8" y="30"/>
                      </a:cubicBezTo>
                      <a:cubicBezTo>
                        <a:pt x="11" y="30"/>
                        <a:pt x="33" y="26"/>
                        <a:pt x="25" y="0"/>
                      </a:cubicBezTo>
                      <a:cubicBezTo>
                        <a:pt x="25" y="0"/>
                        <a:pt x="0" y="7"/>
                        <a:pt x="7" y="29"/>
                      </a:cubicBezTo>
                      <a:cubicBezTo>
                        <a:pt x="10" y="26"/>
                        <a:pt x="16" y="19"/>
                        <a:pt x="2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5" name="Freeform 3751"/>
                <p:cNvSpPr>
                  <a:spLocks noEditPoints="1"/>
                </p:cNvSpPr>
                <p:nvPr>
                  <p:custDataLst>
                    <p:tags r:id="rId112"/>
                  </p:custDataLst>
                </p:nvPr>
              </p:nvSpPr>
              <p:spPr bwMode="auto">
                <a:xfrm>
                  <a:off x="1182688" y="2136775"/>
                  <a:ext cx="757238" cy="581025"/>
                </a:xfrm>
                <a:custGeom>
                  <a:avLst/>
                  <a:gdLst>
                    <a:gd name="T0" fmla="*/ 139 w 238"/>
                    <a:gd name="T1" fmla="*/ 134 h 183"/>
                    <a:gd name="T2" fmla="*/ 205 w 238"/>
                    <a:gd name="T3" fmla="*/ 103 h 183"/>
                    <a:gd name="T4" fmla="*/ 236 w 238"/>
                    <a:gd name="T5" fmla="*/ 2 h 183"/>
                    <a:gd name="T6" fmla="*/ 234 w 238"/>
                    <a:gd name="T7" fmla="*/ 1 h 183"/>
                    <a:gd name="T8" fmla="*/ 232 w 238"/>
                    <a:gd name="T9" fmla="*/ 3 h 183"/>
                    <a:gd name="T10" fmla="*/ 202 w 238"/>
                    <a:gd name="T11" fmla="*/ 100 h 183"/>
                    <a:gd name="T12" fmla="*/ 126 w 238"/>
                    <a:gd name="T13" fmla="*/ 131 h 183"/>
                    <a:gd name="T14" fmla="*/ 122 w 238"/>
                    <a:gd name="T15" fmla="*/ 131 h 183"/>
                    <a:gd name="T16" fmla="*/ 119 w 238"/>
                    <a:gd name="T17" fmla="*/ 131 h 183"/>
                    <a:gd name="T18" fmla="*/ 116 w 238"/>
                    <a:gd name="T19" fmla="*/ 131 h 183"/>
                    <a:gd name="T20" fmla="*/ 113 w 238"/>
                    <a:gd name="T21" fmla="*/ 131 h 183"/>
                    <a:gd name="T22" fmla="*/ 36 w 238"/>
                    <a:gd name="T23" fmla="*/ 100 h 183"/>
                    <a:gd name="T24" fmla="*/ 6 w 238"/>
                    <a:gd name="T25" fmla="*/ 3 h 183"/>
                    <a:gd name="T26" fmla="*/ 5 w 238"/>
                    <a:gd name="T27" fmla="*/ 1 h 183"/>
                    <a:gd name="T28" fmla="*/ 2 w 238"/>
                    <a:gd name="T29" fmla="*/ 2 h 183"/>
                    <a:gd name="T30" fmla="*/ 33 w 238"/>
                    <a:gd name="T31" fmla="*/ 103 h 183"/>
                    <a:gd name="T32" fmla="*/ 99 w 238"/>
                    <a:gd name="T33" fmla="*/ 134 h 183"/>
                    <a:gd name="T34" fmla="*/ 85 w 238"/>
                    <a:gd name="T35" fmla="*/ 142 h 183"/>
                    <a:gd name="T36" fmla="*/ 86 w 238"/>
                    <a:gd name="T37" fmla="*/ 151 h 183"/>
                    <a:gd name="T38" fmla="*/ 94 w 238"/>
                    <a:gd name="T39" fmla="*/ 155 h 183"/>
                    <a:gd name="T40" fmla="*/ 115 w 238"/>
                    <a:gd name="T41" fmla="*/ 142 h 183"/>
                    <a:gd name="T42" fmla="*/ 115 w 238"/>
                    <a:gd name="T43" fmla="*/ 171 h 183"/>
                    <a:gd name="T44" fmla="*/ 113 w 238"/>
                    <a:gd name="T45" fmla="*/ 177 h 183"/>
                    <a:gd name="T46" fmla="*/ 104 w 238"/>
                    <a:gd name="T47" fmla="*/ 179 h 183"/>
                    <a:gd name="T48" fmla="*/ 101 w 238"/>
                    <a:gd name="T49" fmla="*/ 181 h 183"/>
                    <a:gd name="T50" fmla="*/ 103 w 238"/>
                    <a:gd name="T51" fmla="*/ 183 h 183"/>
                    <a:gd name="T52" fmla="*/ 105 w 238"/>
                    <a:gd name="T53" fmla="*/ 183 h 183"/>
                    <a:gd name="T54" fmla="*/ 115 w 238"/>
                    <a:gd name="T55" fmla="*/ 180 h 183"/>
                    <a:gd name="T56" fmla="*/ 119 w 238"/>
                    <a:gd name="T57" fmla="*/ 171 h 183"/>
                    <a:gd name="T58" fmla="*/ 119 w 238"/>
                    <a:gd name="T59" fmla="*/ 137 h 183"/>
                    <a:gd name="T60" fmla="*/ 119 w 238"/>
                    <a:gd name="T61" fmla="*/ 137 h 183"/>
                    <a:gd name="T62" fmla="*/ 119 w 238"/>
                    <a:gd name="T63" fmla="*/ 137 h 183"/>
                    <a:gd name="T64" fmla="*/ 119 w 238"/>
                    <a:gd name="T65" fmla="*/ 171 h 183"/>
                    <a:gd name="T66" fmla="*/ 123 w 238"/>
                    <a:gd name="T67" fmla="*/ 180 h 183"/>
                    <a:gd name="T68" fmla="*/ 134 w 238"/>
                    <a:gd name="T69" fmla="*/ 183 h 183"/>
                    <a:gd name="T70" fmla="*/ 135 w 238"/>
                    <a:gd name="T71" fmla="*/ 183 h 183"/>
                    <a:gd name="T72" fmla="*/ 137 w 238"/>
                    <a:gd name="T73" fmla="*/ 181 h 183"/>
                    <a:gd name="T74" fmla="*/ 135 w 238"/>
                    <a:gd name="T75" fmla="*/ 179 h 183"/>
                    <a:gd name="T76" fmla="*/ 126 w 238"/>
                    <a:gd name="T77" fmla="*/ 177 h 183"/>
                    <a:gd name="T78" fmla="*/ 123 w 238"/>
                    <a:gd name="T79" fmla="*/ 171 h 183"/>
                    <a:gd name="T80" fmla="*/ 123 w 238"/>
                    <a:gd name="T81" fmla="*/ 142 h 183"/>
                    <a:gd name="T82" fmla="*/ 144 w 238"/>
                    <a:gd name="T83" fmla="*/ 155 h 183"/>
                    <a:gd name="T84" fmla="*/ 144 w 238"/>
                    <a:gd name="T85" fmla="*/ 155 h 183"/>
                    <a:gd name="T86" fmla="*/ 152 w 238"/>
                    <a:gd name="T87" fmla="*/ 151 h 183"/>
                    <a:gd name="T88" fmla="*/ 153 w 238"/>
                    <a:gd name="T89" fmla="*/ 142 h 183"/>
                    <a:gd name="T90" fmla="*/ 139 w 238"/>
                    <a:gd name="T91" fmla="*/ 134 h 183"/>
                    <a:gd name="T92" fmla="*/ 94 w 238"/>
                    <a:gd name="T93" fmla="*/ 151 h 183"/>
                    <a:gd name="T94" fmla="*/ 90 w 238"/>
                    <a:gd name="T95" fmla="*/ 149 h 183"/>
                    <a:gd name="T96" fmla="*/ 89 w 238"/>
                    <a:gd name="T97" fmla="*/ 144 h 183"/>
                    <a:gd name="T98" fmla="*/ 112 w 238"/>
                    <a:gd name="T99" fmla="*/ 135 h 183"/>
                    <a:gd name="T100" fmla="*/ 115 w 238"/>
                    <a:gd name="T101" fmla="*/ 135 h 183"/>
                    <a:gd name="T102" fmla="*/ 115 w 238"/>
                    <a:gd name="T103" fmla="*/ 136 h 183"/>
                    <a:gd name="T104" fmla="*/ 94 w 238"/>
                    <a:gd name="T105" fmla="*/ 151 h 183"/>
                    <a:gd name="T106" fmla="*/ 148 w 238"/>
                    <a:gd name="T107" fmla="*/ 149 h 183"/>
                    <a:gd name="T108" fmla="*/ 144 w 238"/>
                    <a:gd name="T109" fmla="*/ 151 h 183"/>
                    <a:gd name="T110" fmla="*/ 144 w 238"/>
                    <a:gd name="T111" fmla="*/ 151 h 183"/>
                    <a:gd name="T112" fmla="*/ 123 w 238"/>
                    <a:gd name="T113" fmla="*/ 136 h 183"/>
                    <a:gd name="T114" fmla="*/ 123 w 238"/>
                    <a:gd name="T115" fmla="*/ 135 h 183"/>
                    <a:gd name="T116" fmla="*/ 126 w 238"/>
                    <a:gd name="T117" fmla="*/ 135 h 183"/>
                    <a:gd name="T118" fmla="*/ 149 w 238"/>
                    <a:gd name="T119" fmla="*/ 144 h 183"/>
                    <a:gd name="T120" fmla="*/ 148 w 238"/>
                    <a:gd name="T121" fmla="*/ 14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38" h="183">
                      <a:moveTo>
                        <a:pt x="139" y="134"/>
                      </a:moveTo>
                      <a:cubicBezTo>
                        <a:pt x="157" y="131"/>
                        <a:pt x="184" y="124"/>
                        <a:pt x="205" y="103"/>
                      </a:cubicBezTo>
                      <a:cubicBezTo>
                        <a:pt x="228" y="80"/>
                        <a:pt x="238" y="46"/>
                        <a:pt x="236" y="2"/>
                      </a:cubicBezTo>
                      <a:cubicBezTo>
                        <a:pt x="236" y="1"/>
                        <a:pt x="235" y="0"/>
                        <a:pt x="234" y="1"/>
                      </a:cubicBezTo>
                      <a:cubicBezTo>
                        <a:pt x="233" y="1"/>
                        <a:pt x="232" y="2"/>
                        <a:pt x="232" y="3"/>
                      </a:cubicBezTo>
                      <a:cubicBezTo>
                        <a:pt x="234" y="45"/>
                        <a:pt x="224" y="78"/>
                        <a:pt x="202" y="100"/>
                      </a:cubicBezTo>
                      <a:cubicBezTo>
                        <a:pt x="176" y="126"/>
                        <a:pt x="140" y="130"/>
                        <a:pt x="126" y="131"/>
                      </a:cubicBezTo>
                      <a:cubicBezTo>
                        <a:pt x="124" y="131"/>
                        <a:pt x="123" y="131"/>
                        <a:pt x="122" y="131"/>
                      </a:cubicBezTo>
                      <a:cubicBezTo>
                        <a:pt x="121" y="131"/>
                        <a:pt x="120" y="131"/>
                        <a:pt x="119" y="131"/>
                      </a:cubicBezTo>
                      <a:cubicBezTo>
                        <a:pt x="118" y="131"/>
                        <a:pt x="117" y="131"/>
                        <a:pt x="116" y="131"/>
                      </a:cubicBezTo>
                      <a:cubicBezTo>
                        <a:pt x="115" y="131"/>
                        <a:pt x="114" y="131"/>
                        <a:pt x="113" y="131"/>
                      </a:cubicBezTo>
                      <a:cubicBezTo>
                        <a:pt x="98" y="130"/>
                        <a:pt x="62" y="126"/>
                        <a:pt x="36" y="100"/>
                      </a:cubicBezTo>
                      <a:cubicBezTo>
                        <a:pt x="14" y="78"/>
                        <a:pt x="4" y="45"/>
                        <a:pt x="6" y="3"/>
                      </a:cubicBezTo>
                      <a:cubicBezTo>
                        <a:pt x="6" y="2"/>
                        <a:pt x="6" y="1"/>
                        <a:pt x="5" y="1"/>
                      </a:cubicBezTo>
                      <a:cubicBezTo>
                        <a:pt x="3" y="0"/>
                        <a:pt x="2" y="1"/>
                        <a:pt x="2" y="2"/>
                      </a:cubicBezTo>
                      <a:cubicBezTo>
                        <a:pt x="0" y="46"/>
                        <a:pt x="10" y="80"/>
                        <a:pt x="33" y="103"/>
                      </a:cubicBezTo>
                      <a:cubicBezTo>
                        <a:pt x="54" y="124"/>
                        <a:pt x="81" y="131"/>
                        <a:pt x="99" y="134"/>
                      </a:cubicBezTo>
                      <a:cubicBezTo>
                        <a:pt x="93" y="136"/>
                        <a:pt x="87" y="138"/>
                        <a:pt x="85" y="142"/>
                      </a:cubicBezTo>
                      <a:cubicBezTo>
                        <a:pt x="84" y="144"/>
                        <a:pt x="84" y="147"/>
                        <a:pt x="86" y="151"/>
                      </a:cubicBezTo>
                      <a:cubicBezTo>
                        <a:pt x="89" y="154"/>
                        <a:pt x="91" y="155"/>
                        <a:pt x="94" y="155"/>
                      </a:cubicBezTo>
                      <a:cubicBezTo>
                        <a:pt x="102" y="155"/>
                        <a:pt x="109" y="148"/>
                        <a:pt x="115" y="142"/>
                      </a:cubicBezTo>
                      <a:cubicBezTo>
                        <a:pt x="115" y="171"/>
                        <a:pt x="115" y="171"/>
                        <a:pt x="115" y="171"/>
                      </a:cubicBezTo>
                      <a:cubicBezTo>
                        <a:pt x="115" y="174"/>
                        <a:pt x="114" y="176"/>
                        <a:pt x="113" y="177"/>
                      </a:cubicBezTo>
                      <a:cubicBezTo>
                        <a:pt x="109" y="180"/>
                        <a:pt x="104" y="179"/>
                        <a:pt x="104" y="179"/>
                      </a:cubicBezTo>
                      <a:cubicBezTo>
                        <a:pt x="102" y="179"/>
                        <a:pt x="101" y="180"/>
                        <a:pt x="101" y="181"/>
                      </a:cubicBezTo>
                      <a:cubicBezTo>
                        <a:pt x="101" y="182"/>
                        <a:pt x="102" y="183"/>
                        <a:pt x="103" y="183"/>
                      </a:cubicBezTo>
                      <a:cubicBezTo>
                        <a:pt x="103" y="183"/>
                        <a:pt x="104" y="183"/>
                        <a:pt x="105" y="183"/>
                      </a:cubicBezTo>
                      <a:cubicBezTo>
                        <a:pt x="107" y="183"/>
                        <a:pt x="112" y="183"/>
                        <a:pt x="115" y="180"/>
                      </a:cubicBezTo>
                      <a:cubicBezTo>
                        <a:pt x="118" y="178"/>
                        <a:pt x="119" y="175"/>
                        <a:pt x="119" y="171"/>
                      </a:cubicBezTo>
                      <a:cubicBezTo>
                        <a:pt x="119" y="137"/>
                        <a:pt x="119" y="137"/>
                        <a:pt x="119" y="137"/>
                      </a:cubicBezTo>
                      <a:cubicBezTo>
                        <a:pt x="119" y="137"/>
                        <a:pt x="119" y="137"/>
                        <a:pt x="119" y="137"/>
                      </a:cubicBezTo>
                      <a:cubicBezTo>
                        <a:pt x="119" y="137"/>
                        <a:pt x="119" y="137"/>
                        <a:pt x="119" y="137"/>
                      </a:cubicBezTo>
                      <a:cubicBezTo>
                        <a:pt x="119" y="171"/>
                        <a:pt x="119" y="171"/>
                        <a:pt x="119" y="171"/>
                      </a:cubicBezTo>
                      <a:cubicBezTo>
                        <a:pt x="119" y="175"/>
                        <a:pt x="121" y="178"/>
                        <a:pt x="123" y="180"/>
                      </a:cubicBezTo>
                      <a:cubicBezTo>
                        <a:pt x="126" y="183"/>
                        <a:pt x="131" y="183"/>
                        <a:pt x="134" y="183"/>
                      </a:cubicBezTo>
                      <a:cubicBezTo>
                        <a:pt x="134" y="183"/>
                        <a:pt x="135" y="183"/>
                        <a:pt x="135" y="183"/>
                      </a:cubicBezTo>
                      <a:cubicBezTo>
                        <a:pt x="136" y="183"/>
                        <a:pt x="137" y="182"/>
                        <a:pt x="137" y="181"/>
                      </a:cubicBezTo>
                      <a:cubicBezTo>
                        <a:pt x="137" y="180"/>
                        <a:pt x="136" y="179"/>
                        <a:pt x="135" y="179"/>
                      </a:cubicBezTo>
                      <a:cubicBezTo>
                        <a:pt x="135" y="179"/>
                        <a:pt x="129" y="180"/>
                        <a:pt x="126" y="177"/>
                      </a:cubicBezTo>
                      <a:cubicBezTo>
                        <a:pt x="124" y="176"/>
                        <a:pt x="123" y="174"/>
                        <a:pt x="123" y="171"/>
                      </a:cubicBezTo>
                      <a:cubicBezTo>
                        <a:pt x="123" y="142"/>
                        <a:pt x="123" y="142"/>
                        <a:pt x="123" y="142"/>
                      </a:cubicBezTo>
                      <a:cubicBezTo>
                        <a:pt x="129" y="148"/>
                        <a:pt x="137" y="155"/>
                        <a:pt x="144" y="155"/>
                      </a:cubicBezTo>
                      <a:cubicBezTo>
                        <a:pt x="144" y="155"/>
                        <a:pt x="144" y="155"/>
                        <a:pt x="144" y="155"/>
                      </a:cubicBezTo>
                      <a:cubicBezTo>
                        <a:pt x="147" y="155"/>
                        <a:pt x="150" y="154"/>
                        <a:pt x="152" y="151"/>
                      </a:cubicBezTo>
                      <a:cubicBezTo>
                        <a:pt x="154" y="147"/>
                        <a:pt x="154" y="144"/>
                        <a:pt x="153" y="142"/>
                      </a:cubicBezTo>
                      <a:cubicBezTo>
                        <a:pt x="151" y="138"/>
                        <a:pt x="145" y="136"/>
                        <a:pt x="139" y="134"/>
                      </a:cubicBezTo>
                      <a:close/>
                      <a:moveTo>
                        <a:pt x="94" y="151"/>
                      </a:moveTo>
                      <a:cubicBezTo>
                        <a:pt x="93" y="151"/>
                        <a:pt x="91" y="151"/>
                        <a:pt x="90" y="149"/>
                      </a:cubicBezTo>
                      <a:cubicBezTo>
                        <a:pt x="88" y="147"/>
                        <a:pt x="89" y="145"/>
                        <a:pt x="89" y="144"/>
                      </a:cubicBezTo>
                      <a:cubicBezTo>
                        <a:pt x="91" y="140"/>
                        <a:pt x="104" y="136"/>
                        <a:pt x="112" y="135"/>
                      </a:cubicBezTo>
                      <a:cubicBezTo>
                        <a:pt x="113" y="135"/>
                        <a:pt x="114" y="135"/>
                        <a:pt x="115" y="135"/>
                      </a:cubicBezTo>
                      <a:cubicBezTo>
                        <a:pt x="115" y="136"/>
                        <a:pt x="115" y="136"/>
                        <a:pt x="115" y="136"/>
                      </a:cubicBezTo>
                      <a:cubicBezTo>
                        <a:pt x="110" y="142"/>
                        <a:pt x="101" y="151"/>
                        <a:pt x="94" y="151"/>
                      </a:cubicBezTo>
                      <a:close/>
                      <a:moveTo>
                        <a:pt x="148" y="149"/>
                      </a:moveTo>
                      <a:cubicBezTo>
                        <a:pt x="147" y="151"/>
                        <a:pt x="146" y="151"/>
                        <a:pt x="144" y="151"/>
                      </a:cubicBezTo>
                      <a:cubicBezTo>
                        <a:pt x="144" y="151"/>
                        <a:pt x="144" y="151"/>
                        <a:pt x="144" y="151"/>
                      </a:cubicBezTo>
                      <a:cubicBezTo>
                        <a:pt x="137" y="151"/>
                        <a:pt x="128" y="142"/>
                        <a:pt x="123" y="136"/>
                      </a:cubicBezTo>
                      <a:cubicBezTo>
                        <a:pt x="123" y="135"/>
                        <a:pt x="123" y="135"/>
                        <a:pt x="123" y="135"/>
                      </a:cubicBezTo>
                      <a:cubicBezTo>
                        <a:pt x="124" y="135"/>
                        <a:pt x="125" y="135"/>
                        <a:pt x="126" y="135"/>
                      </a:cubicBezTo>
                      <a:cubicBezTo>
                        <a:pt x="135" y="136"/>
                        <a:pt x="147" y="140"/>
                        <a:pt x="149" y="144"/>
                      </a:cubicBezTo>
                      <a:cubicBezTo>
                        <a:pt x="150" y="145"/>
                        <a:pt x="150" y="147"/>
                        <a:pt x="148" y="1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6" name="Freeform 3752"/>
                <p:cNvSpPr/>
                <p:nvPr>
                  <p:custDataLst>
                    <p:tags r:id="rId113"/>
                  </p:custDataLst>
                </p:nvPr>
              </p:nvSpPr>
              <p:spPr bwMode="auto">
                <a:xfrm>
                  <a:off x="1195388" y="2092325"/>
                  <a:ext cx="92075" cy="88900"/>
                </a:xfrm>
                <a:custGeom>
                  <a:avLst/>
                  <a:gdLst>
                    <a:gd name="T0" fmla="*/ 19 w 29"/>
                    <a:gd name="T1" fmla="*/ 9 h 28"/>
                    <a:gd name="T2" fmla="*/ 6 w 29"/>
                    <a:gd name="T3" fmla="*/ 28 h 28"/>
                    <a:gd name="T4" fmla="*/ 27 w 29"/>
                    <a:gd name="T5" fmla="*/ 0 h 28"/>
                    <a:gd name="T6" fmla="*/ 5 w 29"/>
                    <a:gd name="T7" fmla="*/ 28 h 28"/>
                    <a:gd name="T8" fmla="*/ 19 w 29"/>
                    <a:gd name="T9" fmla="*/ 9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8">
                      <a:moveTo>
                        <a:pt x="19" y="9"/>
                      </a:moveTo>
                      <a:cubicBezTo>
                        <a:pt x="13" y="16"/>
                        <a:pt x="8" y="24"/>
                        <a:pt x="6" y="28"/>
                      </a:cubicBezTo>
                      <a:cubicBezTo>
                        <a:pt x="29" y="26"/>
                        <a:pt x="27" y="0"/>
                        <a:pt x="27" y="0"/>
                      </a:cubicBezTo>
                      <a:cubicBezTo>
                        <a:pt x="0" y="3"/>
                        <a:pt x="4" y="25"/>
                        <a:pt x="5" y="28"/>
                      </a:cubicBezTo>
                      <a:cubicBezTo>
                        <a:pt x="10" y="18"/>
                        <a:pt x="19" y="9"/>
                        <a:pt x="1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7" name="Freeform 3753"/>
                <p:cNvSpPr/>
                <p:nvPr>
                  <p:custDataLst>
                    <p:tags r:id="rId114"/>
                  </p:custDataLst>
                </p:nvPr>
              </p:nvSpPr>
              <p:spPr bwMode="auto">
                <a:xfrm>
                  <a:off x="1204913" y="2190750"/>
                  <a:ext cx="95250" cy="88900"/>
                </a:xfrm>
                <a:custGeom>
                  <a:avLst/>
                  <a:gdLst>
                    <a:gd name="T0" fmla="*/ 5 w 30"/>
                    <a:gd name="T1" fmla="*/ 28 h 28"/>
                    <a:gd name="T2" fmla="*/ 20 w 30"/>
                    <a:gd name="T3" fmla="*/ 9 h 28"/>
                    <a:gd name="T4" fmla="*/ 7 w 30"/>
                    <a:gd name="T5" fmla="*/ 28 h 28"/>
                    <a:gd name="T6" fmla="*/ 27 w 30"/>
                    <a:gd name="T7" fmla="*/ 0 h 28"/>
                    <a:gd name="T8" fmla="*/ 5 w 30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11" y="18"/>
                        <a:pt x="20" y="9"/>
                        <a:pt x="20" y="9"/>
                      </a:cubicBezTo>
                      <a:cubicBezTo>
                        <a:pt x="13" y="16"/>
                        <a:pt x="9" y="23"/>
                        <a:pt x="7" y="28"/>
                      </a:cubicBezTo>
                      <a:cubicBezTo>
                        <a:pt x="30" y="26"/>
                        <a:pt x="27" y="0"/>
                        <a:pt x="27" y="0"/>
                      </a:cubicBezTo>
                      <a:cubicBezTo>
                        <a:pt x="0" y="2"/>
                        <a:pt x="5" y="25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8" name="Freeform 3754"/>
                <p:cNvSpPr/>
                <p:nvPr>
                  <p:custDataLst>
                    <p:tags r:id="rId115"/>
                  </p:custDataLst>
                </p:nvPr>
              </p:nvSpPr>
              <p:spPr bwMode="auto">
                <a:xfrm>
                  <a:off x="1227138" y="2270125"/>
                  <a:ext cx="93663" cy="85725"/>
                </a:xfrm>
                <a:custGeom>
                  <a:avLst/>
                  <a:gdLst>
                    <a:gd name="T0" fmla="*/ 5 w 29"/>
                    <a:gd name="T1" fmla="*/ 27 h 27"/>
                    <a:gd name="T2" fmla="*/ 19 w 29"/>
                    <a:gd name="T3" fmla="*/ 9 h 27"/>
                    <a:gd name="T4" fmla="*/ 6 w 29"/>
                    <a:gd name="T5" fmla="*/ 27 h 27"/>
                    <a:gd name="T6" fmla="*/ 27 w 29"/>
                    <a:gd name="T7" fmla="*/ 0 h 27"/>
                    <a:gd name="T8" fmla="*/ 5 w 29"/>
                    <a:gd name="T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7">
                      <a:moveTo>
                        <a:pt x="5" y="27"/>
                      </a:moveTo>
                      <a:cubicBezTo>
                        <a:pt x="10" y="17"/>
                        <a:pt x="19" y="9"/>
                        <a:pt x="19" y="9"/>
                      </a:cubicBezTo>
                      <a:cubicBezTo>
                        <a:pt x="13" y="16"/>
                        <a:pt x="8" y="23"/>
                        <a:pt x="6" y="27"/>
                      </a:cubicBezTo>
                      <a:cubicBezTo>
                        <a:pt x="29" y="26"/>
                        <a:pt x="27" y="0"/>
                        <a:pt x="27" y="0"/>
                      </a:cubicBezTo>
                      <a:cubicBezTo>
                        <a:pt x="0" y="2"/>
                        <a:pt x="4" y="24"/>
                        <a:pt x="5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9" name="Freeform 3755"/>
                <p:cNvSpPr/>
                <p:nvPr>
                  <p:custDataLst>
                    <p:tags r:id="rId116"/>
                  </p:custDataLst>
                </p:nvPr>
              </p:nvSpPr>
              <p:spPr bwMode="auto">
                <a:xfrm>
                  <a:off x="1258888" y="2333625"/>
                  <a:ext cx="112713" cy="101600"/>
                </a:xfrm>
                <a:custGeom>
                  <a:avLst/>
                  <a:gdLst>
                    <a:gd name="T0" fmla="*/ 12 w 35"/>
                    <a:gd name="T1" fmla="*/ 32 h 32"/>
                    <a:gd name="T2" fmla="*/ 20 w 35"/>
                    <a:gd name="T3" fmla="*/ 11 h 32"/>
                    <a:gd name="T4" fmla="*/ 13 w 35"/>
                    <a:gd name="T5" fmla="*/ 32 h 32"/>
                    <a:gd name="T6" fmla="*/ 25 w 35"/>
                    <a:gd name="T7" fmla="*/ 0 h 32"/>
                    <a:gd name="T8" fmla="*/ 12 w 35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2">
                      <a:moveTo>
                        <a:pt x="12" y="32"/>
                      </a:moveTo>
                      <a:cubicBezTo>
                        <a:pt x="14" y="21"/>
                        <a:pt x="20" y="11"/>
                        <a:pt x="20" y="11"/>
                      </a:cubicBezTo>
                      <a:cubicBezTo>
                        <a:pt x="16" y="19"/>
                        <a:pt x="14" y="27"/>
                        <a:pt x="13" y="32"/>
                      </a:cubicBezTo>
                      <a:cubicBezTo>
                        <a:pt x="35" y="24"/>
                        <a:pt x="25" y="0"/>
                        <a:pt x="25" y="0"/>
                      </a:cubicBezTo>
                      <a:cubicBezTo>
                        <a:pt x="0" y="9"/>
                        <a:pt x="10" y="30"/>
                        <a:pt x="12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0" name="Freeform 3756"/>
                <p:cNvSpPr/>
                <p:nvPr>
                  <p:custDataLst>
                    <p:tags r:id="rId117"/>
                  </p:custDataLst>
                </p:nvPr>
              </p:nvSpPr>
              <p:spPr bwMode="auto">
                <a:xfrm>
                  <a:off x="1320801" y="2387600"/>
                  <a:ext cx="117475" cy="111125"/>
                </a:xfrm>
                <a:custGeom>
                  <a:avLst/>
                  <a:gdLst>
                    <a:gd name="T0" fmla="*/ 20 w 37"/>
                    <a:gd name="T1" fmla="*/ 12 h 35"/>
                    <a:gd name="T2" fmla="*/ 18 w 37"/>
                    <a:gd name="T3" fmla="*/ 34 h 35"/>
                    <a:gd name="T4" fmla="*/ 22 w 37"/>
                    <a:gd name="T5" fmla="*/ 0 h 35"/>
                    <a:gd name="T6" fmla="*/ 17 w 37"/>
                    <a:gd name="T7" fmla="*/ 35 h 35"/>
                    <a:gd name="T8" fmla="*/ 20 w 37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5">
                      <a:moveTo>
                        <a:pt x="20" y="12"/>
                      </a:moveTo>
                      <a:cubicBezTo>
                        <a:pt x="17" y="21"/>
                        <a:pt x="17" y="30"/>
                        <a:pt x="18" y="34"/>
                      </a:cubicBezTo>
                      <a:cubicBezTo>
                        <a:pt x="37" y="21"/>
                        <a:pt x="22" y="0"/>
                        <a:pt x="22" y="0"/>
                      </a:cubicBezTo>
                      <a:cubicBezTo>
                        <a:pt x="0" y="16"/>
                        <a:pt x="15" y="33"/>
                        <a:pt x="17" y="35"/>
                      </a:cubicBezTo>
                      <a:cubicBezTo>
                        <a:pt x="16" y="24"/>
                        <a:pt x="20" y="12"/>
                        <a:pt x="20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1" name="Freeform 3757"/>
                <p:cNvSpPr/>
                <p:nvPr>
                  <p:custDataLst>
                    <p:tags r:id="rId118"/>
                  </p:custDataLst>
                </p:nvPr>
              </p:nvSpPr>
              <p:spPr bwMode="auto">
                <a:xfrm>
                  <a:off x="1406526" y="2422525"/>
                  <a:ext cx="117475" cy="111125"/>
                </a:xfrm>
                <a:custGeom>
                  <a:avLst/>
                  <a:gdLst>
                    <a:gd name="T0" fmla="*/ 22 w 37"/>
                    <a:gd name="T1" fmla="*/ 35 h 35"/>
                    <a:gd name="T2" fmla="*/ 18 w 37"/>
                    <a:gd name="T3" fmla="*/ 12 h 35"/>
                    <a:gd name="T4" fmla="*/ 23 w 37"/>
                    <a:gd name="T5" fmla="*/ 34 h 35"/>
                    <a:gd name="T6" fmla="*/ 16 w 37"/>
                    <a:gd name="T7" fmla="*/ 0 h 35"/>
                    <a:gd name="T8" fmla="*/ 22 w 37"/>
                    <a:gd name="T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5">
                      <a:moveTo>
                        <a:pt x="22" y="35"/>
                      </a:moveTo>
                      <a:cubicBezTo>
                        <a:pt x="18" y="24"/>
                        <a:pt x="18" y="12"/>
                        <a:pt x="18" y="12"/>
                      </a:cubicBezTo>
                      <a:cubicBezTo>
                        <a:pt x="19" y="21"/>
                        <a:pt x="21" y="30"/>
                        <a:pt x="23" y="34"/>
                      </a:cubicBezTo>
                      <a:cubicBezTo>
                        <a:pt x="37" y="16"/>
                        <a:pt x="16" y="0"/>
                        <a:pt x="16" y="0"/>
                      </a:cubicBezTo>
                      <a:cubicBezTo>
                        <a:pt x="0" y="22"/>
                        <a:pt x="20" y="34"/>
                        <a:pt x="22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2" name="Freeform 3758"/>
                <p:cNvSpPr/>
                <p:nvPr>
                  <p:custDataLst>
                    <p:tags r:id="rId119"/>
                  </p:custDataLst>
                </p:nvPr>
              </p:nvSpPr>
              <p:spPr bwMode="auto">
                <a:xfrm>
                  <a:off x="1330326" y="2530475"/>
                  <a:ext cx="111125" cy="117475"/>
                </a:xfrm>
                <a:custGeom>
                  <a:avLst/>
                  <a:gdLst>
                    <a:gd name="T0" fmla="*/ 34 w 35"/>
                    <a:gd name="T1" fmla="*/ 13 h 37"/>
                    <a:gd name="T2" fmla="*/ 0 w 35"/>
                    <a:gd name="T3" fmla="*/ 21 h 37"/>
                    <a:gd name="T4" fmla="*/ 35 w 35"/>
                    <a:gd name="T5" fmla="*/ 14 h 37"/>
                    <a:gd name="T6" fmla="*/ 12 w 35"/>
                    <a:gd name="T7" fmla="*/ 19 h 37"/>
                    <a:gd name="T8" fmla="*/ 34 w 35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7">
                      <a:moveTo>
                        <a:pt x="34" y="13"/>
                      </a:moveTo>
                      <a:cubicBezTo>
                        <a:pt x="16" y="0"/>
                        <a:pt x="0" y="21"/>
                        <a:pt x="0" y="21"/>
                      </a:cubicBezTo>
                      <a:cubicBezTo>
                        <a:pt x="22" y="37"/>
                        <a:pt x="33" y="17"/>
                        <a:pt x="35" y="14"/>
                      </a:cubicBezTo>
                      <a:cubicBezTo>
                        <a:pt x="24" y="18"/>
                        <a:pt x="12" y="19"/>
                        <a:pt x="12" y="19"/>
                      </a:cubicBezTo>
                      <a:cubicBezTo>
                        <a:pt x="21" y="18"/>
                        <a:pt x="29" y="15"/>
                        <a:pt x="3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3" name="Freeform 3759"/>
                <p:cNvSpPr/>
                <p:nvPr>
                  <p:custDataLst>
                    <p:tags r:id="rId120"/>
                  </p:custDataLst>
                </p:nvPr>
              </p:nvSpPr>
              <p:spPr bwMode="auto">
                <a:xfrm>
                  <a:off x="1223963" y="2466975"/>
                  <a:ext cx="112713" cy="120650"/>
                </a:xfrm>
                <a:custGeom>
                  <a:avLst/>
                  <a:gdLst>
                    <a:gd name="T0" fmla="*/ 12 w 35"/>
                    <a:gd name="T1" fmla="*/ 17 h 38"/>
                    <a:gd name="T2" fmla="*/ 35 w 35"/>
                    <a:gd name="T3" fmla="*/ 20 h 38"/>
                    <a:gd name="T4" fmla="*/ 0 w 35"/>
                    <a:gd name="T5" fmla="*/ 15 h 38"/>
                    <a:gd name="T6" fmla="*/ 35 w 35"/>
                    <a:gd name="T7" fmla="*/ 21 h 38"/>
                    <a:gd name="T8" fmla="*/ 12 w 35"/>
                    <a:gd name="T9" fmla="*/ 17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8">
                      <a:moveTo>
                        <a:pt x="12" y="17"/>
                      </a:moveTo>
                      <a:cubicBezTo>
                        <a:pt x="21" y="20"/>
                        <a:pt x="30" y="20"/>
                        <a:pt x="35" y="20"/>
                      </a:cubicBezTo>
                      <a:cubicBezTo>
                        <a:pt x="22" y="0"/>
                        <a:pt x="0" y="15"/>
                        <a:pt x="0" y="15"/>
                      </a:cubicBezTo>
                      <a:cubicBezTo>
                        <a:pt x="15" y="38"/>
                        <a:pt x="33" y="23"/>
                        <a:pt x="35" y="21"/>
                      </a:cubicBezTo>
                      <a:cubicBezTo>
                        <a:pt x="24" y="21"/>
                        <a:pt x="12" y="17"/>
                        <a:pt x="12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4" name="Freeform 3760"/>
                <p:cNvSpPr/>
                <p:nvPr>
                  <p:custDataLst>
                    <p:tags r:id="rId121"/>
                  </p:custDataLst>
                </p:nvPr>
              </p:nvSpPr>
              <p:spPr bwMode="auto">
                <a:xfrm>
                  <a:off x="1157288" y="2390775"/>
                  <a:ext cx="98425" cy="104775"/>
                </a:xfrm>
                <a:custGeom>
                  <a:avLst/>
                  <a:gdLst>
                    <a:gd name="T0" fmla="*/ 31 w 31"/>
                    <a:gd name="T1" fmla="*/ 24 h 33"/>
                    <a:gd name="T2" fmla="*/ 10 w 31"/>
                    <a:gd name="T3" fmla="*/ 13 h 33"/>
                    <a:gd name="T4" fmla="*/ 31 w 31"/>
                    <a:gd name="T5" fmla="*/ 23 h 33"/>
                    <a:gd name="T6" fmla="*/ 0 w 31"/>
                    <a:gd name="T7" fmla="*/ 7 h 33"/>
                    <a:gd name="T8" fmla="*/ 31 w 31"/>
                    <a:gd name="T9" fmla="*/ 2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3">
                      <a:moveTo>
                        <a:pt x="31" y="24"/>
                      </a:moveTo>
                      <a:cubicBezTo>
                        <a:pt x="20" y="20"/>
                        <a:pt x="10" y="13"/>
                        <a:pt x="10" y="13"/>
                      </a:cubicBezTo>
                      <a:cubicBezTo>
                        <a:pt x="18" y="18"/>
                        <a:pt x="26" y="21"/>
                        <a:pt x="31" y="23"/>
                      </a:cubicBezTo>
                      <a:cubicBezTo>
                        <a:pt x="26" y="0"/>
                        <a:pt x="0" y="7"/>
                        <a:pt x="0" y="7"/>
                      </a:cubicBezTo>
                      <a:cubicBezTo>
                        <a:pt x="7" y="33"/>
                        <a:pt x="28" y="25"/>
                        <a:pt x="31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5" name="Freeform 3761"/>
                <p:cNvSpPr/>
                <p:nvPr>
                  <p:custDataLst>
                    <p:tags r:id="rId122"/>
                  </p:custDataLst>
                </p:nvPr>
              </p:nvSpPr>
              <p:spPr bwMode="auto">
                <a:xfrm>
                  <a:off x="1112838" y="2286000"/>
                  <a:ext cx="88900" cy="95250"/>
                </a:xfrm>
                <a:custGeom>
                  <a:avLst/>
                  <a:gdLst>
                    <a:gd name="T0" fmla="*/ 28 w 28"/>
                    <a:gd name="T1" fmla="*/ 24 h 30"/>
                    <a:gd name="T2" fmla="*/ 10 w 28"/>
                    <a:gd name="T3" fmla="*/ 10 h 30"/>
                    <a:gd name="T4" fmla="*/ 28 w 28"/>
                    <a:gd name="T5" fmla="*/ 23 h 30"/>
                    <a:gd name="T6" fmla="*/ 0 w 28"/>
                    <a:gd name="T7" fmla="*/ 3 h 30"/>
                    <a:gd name="T8" fmla="*/ 28 w 28"/>
                    <a:gd name="T9" fmla="*/ 2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0">
                      <a:moveTo>
                        <a:pt x="28" y="24"/>
                      </a:moveTo>
                      <a:cubicBezTo>
                        <a:pt x="18" y="19"/>
                        <a:pt x="10" y="10"/>
                        <a:pt x="10" y="10"/>
                      </a:cubicBezTo>
                      <a:cubicBezTo>
                        <a:pt x="16" y="17"/>
                        <a:pt x="24" y="21"/>
                        <a:pt x="28" y="23"/>
                      </a:cubicBezTo>
                      <a:cubicBezTo>
                        <a:pt x="26" y="0"/>
                        <a:pt x="0" y="3"/>
                        <a:pt x="0" y="3"/>
                      </a:cubicBezTo>
                      <a:cubicBezTo>
                        <a:pt x="3" y="30"/>
                        <a:pt x="25" y="25"/>
                        <a:pt x="28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6" name="Freeform 3762"/>
                <p:cNvSpPr/>
                <p:nvPr>
                  <p:custDataLst>
                    <p:tags r:id="rId123"/>
                  </p:custDataLst>
                </p:nvPr>
              </p:nvSpPr>
              <p:spPr bwMode="auto">
                <a:xfrm>
                  <a:off x="1090613" y="2181225"/>
                  <a:ext cx="95250" cy="88900"/>
                </a:xfrm>
                <a:custGeom>
                  <a:avLst/>
                  <a:gdLst>
                    <a:gd name="T0" fmla="*/ 25 w 30"/>
                    <a:gd name="T1" fmla="*/ 28 h 28"/>
                    <a:gd name="T2" fmla="*/ 11 w 30"/>
                    <a:gd name="T3" fmla="*/ 9 h 28"/>
                    <a:gd name="T4" fmla="*/ 26 w 30"/>
                    <a:gd name="T5" fmla="*/ 27 h 28"/>
                    <a:gd name="T6" fmla="*/ 4 w 30"/>
                    <a:gd name="T7" fmla="*/ 0 h 28"/>
                    <a:gd name="T8" fmla="*/ 25 w 30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25" y="28"/>
                      </a:moveTo>
                      <a:cubicBezTo>
                        <a:pt x="17" y="20"/>
                        <a:pt x="11" y="9"/>
                        <a:pt x="11" y="9"/>
                      </a:cubicBezTo>
                      <a:cubicBezTo>
                        <a:pt x="16" y="18"/>
                        <a:pt x="22" y="24"/>
                        <a:pt x="26" y="27"/>
                      </a:cubicBezTo>
                      <a:cubicBezTo>
                        <a:pt x="30" y="4"/>
                        <a:pt x="4" y="0"/>
                        <a:pt x="4" y="0"/>
                      </a:cubicBezTo>
                      <a:cubicBezTo>
                        <a:pt x="0" y="27"/>
                        <a:pt x="22" y="28"/>
                        <a:pt x="2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7" name="Freeform 3763"/>
                <p:cNvSpPr/>
                <p:nvPr>
                  <p:custDataLst>
                    <p:tags r:id="rId124"/>
                  </p:custDataLst>
                </p:nvPr>
              </p:nvSpPr>
              <p:spPr bwMode="auto">
                <a:xfrm>
                  <a:off x="1096963" y="2070100"/>
                  <a:ext cx="104775" cy="95250"/>
                </a:xfrm>
                <a:custGeom>
                  <a:avLst/>
                  <a:gdLst>
                    <a:gd name="T0" fmla="*/ 25 w 33"/>
                    <a:gd name="T1" fmla="*/ 30 h 30"/>
                    <a:gd name="T2" fmla="*/ 13 w 33"/>
                    <a:gd name="T3" fmla="*/ 10 h 30"/>
                    <a:gd name="T4" fmla="*/ 26 w 33"/>
                    <a:gd name="T5" fmla="*/ 29 h 30"/>
                    <a:gd name="T6" fmla="*/ 8 w 33"/>
                    <a:gd name="T7" fmla="*/ 0 h 30"/>
                    <a:gd name="T8" fmla="*/ 25 w 33"/>
                    <a:gd name="T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0">
                      <a:moveTo>
                        <a:pt x="25" y="30"/>
                      </a:moveTo>
                      <a:cubicBezTo>
                        <a:pt x="18" y="22"/>
                        <a:pt x="13" y="10"/>
                        <a:pt x="13" y="10"/>
                      </a:cubicBezTo>
                      <a:cubicBezTo>
                        <a:pt x="17" y="19"/>
                        <a:pt x="23" y="26"/>
                        <a:pt x="26" y="29"/>
                      </a:cubicBezTo>
                      <a:cubicBezTo>
                        <a:pt x="33" y="7"/>
                        <a:pt x="8" y="0"/>
                        <a:pt x="8" y="0"/>
                      </a:cubicBezTo>
                      <a:cubicBezTo>
                        <a:pt x="0" y="26"/>
                        <a:pt x="23" y="30"/>
                        <a:pt x="25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09" name="Rectangle 2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300" y="2996"/>
              <a:ext cx="1141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219200">
                <a:lnSpc>
                  <a:spcPct val="120000"/>
                </a:lnSpc>
                <a:spcBef>
                  <a:spcPts val="400"/>
                </a:spcBef>
              </a:pPr>
              <a:r>
                <a:rPr lang="en-US" altLang="zh-CN" sz="3735" b="1">
                  <a:solidFill>
                    <a:srgbClr val="F7DC83"/>
                  </a:solidFill>
                  <a:latin typeface="Calibri" panose="020F0502020204030204"/>
                  <a:ea typeface="宋体" panose="02010600030101010101" pitchFamily="2" charset="-122"/>
                </a:rPr>
                <a:t>1</a:t>
              </a:r>
              <a:endParaRPr lang="en-US" altLang="zh-CN" sz="2665">
                <a:solidFill>
                  <a:srgbClr val="F7DC83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0" name="Rectangle 2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554" y="5966"/>
              <a:ext cx="263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219200">
                <a:lnSpc>
                  <a:spcPct val="120000"/>
                </a:lnSpc>
                <a:spcBef>
                  <a:spcPts val="400"/>
                </a:spcBef>
              </a:pPr>
              <a:r>
                <a:rPr lang="zh-CN" altLang="en-US" b="1">
                  <a:solidFill>
                    <a:srgbClr val="C00000"/>
                  </a:solidFill>
                  <a:latin typeface="Calibri" panose="020F0502020204030204"/>
                  <a:ea typeface="宋体" panose="02010600030101010101" pitchFamily="2" charset="-122"/>
                </a:rPr>
                <a:t>制作五星红旗</a:t>
              </a:r>
            </a:p>
          </p:txBody>
        </p:sp>
        <p:cxnSp>
          <p:nvCxnSpPr>
            <p:cNvPr id="211" name="直接连接符 210"/>
            <p:cNvCxnSpPr/>
            <p:nvPr>
              <p:custDataLst>
                <p:tags r:id="rId4"/>
              </p:custDataLst>
            </p:nvPr>
          </p:nvCxnSpPr>
          <p:spPr>
            <a:xfrm>
              <a:off x="1554" y="6526"/>
              <a:ext cx="2634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212" name="组合 211"/>
            <p:cNvGrpSpPr/>
            <p:nvPr>
              <p:custDataLst>
                <p:tags r:id="rId5"/>
              </p:custDataLst>
            </p:nvPr>
          </p:nvGrpSpPr>
          <p:grpSpPr>
            <a:xfrm>
              <a:off x="6261" y="3140"/>
              <a:ext cx="2180" cy="2535"/>
              <a:chOff x="661988" y="1631950"/>
              <a:chExt cx="1798638" cy="2092325"/>
            </a:xfrm>
            <a:solidFill>
              <a:srgbClr val="F7DC83"/>
            </a:solidFill>
          </p:grpSpPr>
          <p:sp>
            <p:nvSpPr>
              <p:cNvPr id="216" name="Freeform 3738"/>
              <p:cNvSpPr>
                <a:spLocks noEditPoints="1"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661988" y="1631950"/>
                <a:ext cx="1798638" cy="2092325"/>
              </a:xfrm>
              <a:custGeom>
                <a:avLst/>
                <a:gdLst>
                  <a:gd name="T0" fmla="*/ 491 w 566"/>
                  <a:gd name="T1" fmla="*/ 0 h 659"/>
                  <a:gd name="T2" fmla="*/ 491 w 566"/>
                  <a:gd name="T3" fmla="*/ 27 h 659"/>
                  <a:gd name="T4" fmla="*/ 479 w 566"/>
                  <a:gd name="T5" fmla="*/ 38 h 659"/>
                  <a:gd name="T6" fmla="*/ 450 w 566"/>
                  <a:gd name="T7" fmla="*/ 38 h 659"/>
                  <a:gd name="T8" fmla="*/ 450 w 566"/>
                  <a:gd name="T9" fmla="*/ 0 h 659"/>
                  <a:gd name="T10" fmla="*/ 115 w 566"/>
                  <a:gd name="T11" fmla="*/ 0 h 659"/>
                  <a:gd name="T12" fmla="*/ 115 w 566"/>
                  <a:gd name="T13" fmla="*/ 38 h 659"/>
                  <a:gd name="T14" fmla="*/ 87 w 566"/>
                  <a:gd name="T15" fmla="*/ 38 h 659"/>
                  <a:gd name="T16" fmla="*/ 75 w 566"/>
                  <a:gd name="T17" fmla="*/ 27 h 659"/>
                  <a:gd name="T18" fmla="*/ 75 w 566"/>
                  <a:gd name="T19" fmla="*/ 0 h 659"/>
                  <a:gd name="T20" fmla="*/ 0 w 566"/>
                  <a:gd name="T21" fmla="*/ 0 h 659"/>
                  <a:gd name="T22" fmla="*/ 0 w 566"/>
                  <a:gd name="T23" fmla="*/ 64 h 659"/>
                  <a:gd name="T24" fmla="*/ 75 w 566"/>
                  <a:gd name="T25" fmla="*/ 245 h 659"/>
                  <a:gd name="T26" fmla="*/ 155 w 566"/>
                  <a:gd name="T27" fmla="*/ 275 h 659"/>
                  <a:gd name="T28" fmla="*/ 255 w 566"/>
                  <a:gd name="T29" fmla="*/ 332 h 659"/>
                  <a:gd name="T30" fmla="*/ 255 w 566"/>
                  <a:gd name="T31" fmla="*/ 391 h 659"/>
                  <a:gd name="T32" fmla="*/ 238 w 566"/>
                  <a:gd name="T33" fmla="*/ 414 h 659"/>
                  <a:gd name="T34" fmla="*/ 238 w 566"/>
                  <a:gd name="T35" fmla="*/ 430 h 659"/>
                  <a:gd name="T36" fmla="*/ 255 w 566"/>
                  <a:gd name="T37" fmla="*/ 452 h 659"/>
                  <a:gd name="T38" fmla="*/ 255 w 566"/>
                  <a:gd name="T39" fmla="*/ 499 h 659"/>
                  <a:gd name="T40" fmla="*/ 238 w 566"/>
                  <a:gd name="T41" fmla="*/ 522 h 659"/>
                  <a:gd name="T42" fmla="*/ 238 w 566"/>
                  <a:gd name="T43" fmla="*/ 538 h 659"/>
                  <a:gd name="T44" fmla="*/ 255 w 566"/>
                  <a:gd name="T45" fmla="*/ 560 h 659"/>
                  <a:gd name="T46" fmla="*/ 255 w 566"/>
                  <a:gd name="T47" fmla="*/ 571 h 659"/>
                  <a:gd name="T48" fmla="*/ 221 w 566"/>
                  <a:gd name="T49" fmla="*/ 622 h 659"/>
                  <a:gd name="T50" fmla="*/ 165 w 566"/>
                  <a:gd name="T51" fmla="*/ 659 h 659"/>
                  <a:gd name="T52" fmla="*/ 399 w 566"/>
                  <a:gd name="T53" fmla="*/ 659 h 659"/>
                  <a:gd name="T54" fmla="*/ 367 w 566"/>
                  <a:gd name="T55" fmla="*/ 628 h 659"/>
                  <a:gd name="T56" fmla="*/ 310 w 566"/>
                  <a:gd name="T57" fmla="*/ 571 h 659"/>
                  <a:gd name="T58" fmla="*/ 310 w 566"/>
                  <a:gd name="T59" fmla="*/ 560 h 659"/>
                  <a:gd name="T60" fmla="*/ 327 w 566"/>
                  <a:gd name="T61" fmla="*/ 538 h 659"/>
                  <a:gd name="T62" fmla="*/ 327 w 566"/>
                  <a:gd name="T63" fmla="*/ 522 h 659"/>
                  <a:gd name="T64" fmla="*/ 310 w 566"/>
                  <a:gd name="T65" fmla="*/ 499 h 659"/>
                  <a:gd name="T66" fmla="*/ 310 w 566"/>
                  <a:gd name="T67" fmla="*/ 452 h 659"/>
                  <a:gd name="T68" fmla="*/ 327 w 566"/>
                  <a:gd name="T69" fmla="*/ 430 h 659"/>
                  <a:gd name="T70" fmla="*/ 327 w 566"/>
                  <a:gd name="T71" fmla="*/ 414 h 659"/>
                  <a:gd name="T72" fmla="*/ 310 w 566"/>
                  <a:gd name="T73" fmla="*/ 391 h 659"/>
                  <a:gd name="T74" fmla="*/ 310 w 566"/>
                  <a:gd name="T75" fmla="*/ 332 h 659"/>
                  <a:gd name="T76" fmla="*/ 410 w 566"/>
                  <a:gd name="T77" fmla="*/ 275 h 659"/>
                  <a:gd name="T78" fmla="*/ 491 w 566"/>
                  <a:gd name="T79" fmla="*/ 245 h 659"/>
                  <a:gd name="T80" fmla="*/ 566 w 566"/>
                  <a:gd name="T81" fmla="*/ 64 h 659"/>
                  <a:gd name="T82" fmla="*/ 566 w 566"/>
                  <a:gd name="T83" fmla="*/ 0 h 659"/>
                  <a:gd name="T84" fmla="*/ 491 w 566"/>
                  <a:gd name="T85" fmla="*/ 0 h 659"/>
                  <a:gd name="T86" fmla="*/ 50 w 566"/>
                  <a:gd name="T87" fmla="*/ 173 h 659"/>
                  <a:gd name="T88" fmla="*/ 27 w 566"/>
                  <a:gd name="T89" fmla="*/ 28 h 659"/>
                  <a:gd name="T90" fmla="*/ 49 w 566"/>
                  <a:gd name="T91" fmla="*/ 28 h 659"/>
                  <a:gd name="T92" fmla="*/ 77 w 566"/>
                  <a:gd name="T93" fmla="*/ 67 h 659"/>
                  <a:gd name="T94" fmla="*/ 115 w 566"/>
                  <a:gd name="T95" fmla="*/ 67 h 659"/>
                  <a:gd name="T96" fmla="*/ 115 w 566"/>
                  <a:gd name="T97" fmla="*/ 167 h 659"/>
                  <a:gd name="T98" fmla="*/ 133 w 566"/>
                  <a:gd name="T99" fmla="*/ 243 h 659"/>
                  <a:gd name="T100" fmla="*/ 50 w 566"/>
                  <a:gd name="T101" fmla="*/ 173 h 659"/>
                  <a:gd name="T102" fmla="*/ 516 w 566"/>
                  <a:gd name="T103" fmla="*/ 173 h 659"/>
                  <a:gd name="T104" fmla="*/ 431 w 566"/>
                  <a:gd name="T105" fmla="*/ 243 h 659"/>
                  <a:gd name="T106" fmla="*/ 450 w 566"/>
                  <a:gd name="T107" fmla="*/ 167 h 659"/>
                  <a:gd name="T108" fmla="*/ 450 w 566"/>
                  <a:gd name="T109" fmla="*/ 67 h 659"/>
                  <a:gd name="T110" fmla="*/ 489 w 566"/>
                  <a:gd name="T111" fmla="*/ 67 h 659"/>
                  <a:gd name="T112" fmla="*/ 517 w 566"/>
                  <a:gd name="T113" fmla="*/ 28 h 659"/>
                  <a:gd name="T114" fmla="*/ 539 w 566"/>
                  <a:gd name="T115" fmla="*/ 28 h 659"/>
                  <a:gd name="T116" fmla="*/ 516 w 566"/>
                  <a:gd name="T117" fmla="*/ 173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66" h="659">
                    <a:moveTo>
                      <a:pt x="491" y="0"/>
                    </a:moveTo>
                    <a:cubicBezTo>
                      <a:pt x="491" y="0"/>
                      <a:pt x="491" y="18"/>
                      <a:pt x="491" y="27"/>
                    </a:cubicBezTo>
                    <a:cubicBezTo>
                      <a:pt x="491" y="36"/>
                      <a:pt x="485" y="38"/>
                      <a:pt x="479" y="38"/>
                    </a:cubicBezTo>
                    <a:cubicBezTo>
                      <a:pt x="474" y="38"/>
                      <a:pt x="455" y="38"/>
                      <a:pt x="450" y="38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38"/>
                      <a:pt x="115" y="38"/>
                      <a:pt x="115" y="38"/>
                    </a:cubicBezTo>
                    <a:cubicBezTo>
                      <a:pt x="108" y="38"/>
                      <a:pt x="92" y="38"/>
                      <a:pt x="87" y="38"/>
                    </a:cubicBezTo>
                    <a:cubicBezTo>
                      <a:pt x="81" y="38"/>
                      <a:pt x="75" y="36"/>
                      <a:pt x="75" y="27"/>
                    </a:cubicBezTo>
                    <a:cubicBezTo>
                      <a:pt x="75" y="18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44"/>
                      <a:pt x="0" y="64"/>
                    </a:cubicBezTo>
                    <a:cubicBezTo>
                      <a:pt x="0" y="130"/>
                      <a:pt x="16" y="204"/>
                      <a:pt x="75" y="245"/>
                    </a:cubicBezTo>
                    <a:cubicBezTo>
                      <a:pt x="105" y="266"/>
                      <a:pt x="134" y="273"/>
                      <a:pt x="155" y="275"/>
                    </a:cubicBezTo>
                    <a:cubicBezTo>
                      <a:pt x="180" y="304"/>
                      <a:pt x="215" y="325"/>
                      <a:pt x="255" y="332"/>
                    </a:cubicBezTo>
                    <a:cubicBezTo>
                      <a:pt x="255" y="391"/>
                      <a:pt x="255" y="391"/>
                      <a:pt x="255" y="391"/>
                    </a:cubicBezTo>
                    <a:cubicBezTo>
                      <a:pt x="245" y="394"/>
                      <a:pt x="238" y="403"/>
                      <a:pt x="238" y="414"/>
                    </a:cubicBezTo>
                    <a:cubicBezTo>
                      <a:pt x="238" y="430"/>
                      <a:pt x="238" y="430"/>
                      <a:pt x="238" y="430"/>
                    </a:cubicBezTo>
                    <a:cubicBezTo>
                      <a:pt x="238" y="440"/>
                      <a:pt x="245" y="449"/>
                      <a:pt x="255" y="452"/>
                    </a:cubicBezTo>
                    <a:cubicBezTo>
                      <a:pt x="255" y="499"/>
                      <a:pt x="255" y="499"/>
                      <a:pt x="255" y="499"/>
                    </a:cubicBezTo>
                    <a:cubicBezTo>
                      <a:pt x="245" y="502"/>
                      <a:pt x="238" y="511"/>
                      <a:pt x="238" y="522"/>
                    </a:cubicBezTo>
                    <a:cubicBezTo>
                      <a:pt x="238" y="538"/>
                      <a:pt x="238" y="538"/>
                      <a:pt x="238" y="538"/>
                    </a:cubicBezTo>
                    <a:cubicBezTo>
                      <a:pt x="238" y="548"/>
                      <a:pt x="245" y="557"/>
                      <a:pt x="255" y="560"/>
                    </a:cubicBezTo>
                    <a:cubicBezTo>
                      <a:pt x="255" y="571"/>
                      <a:pt x="255" y="571"/>
                      <a:pt x="255" y="571"/>
                    </a:cubicBezTo>
                    <a:cubicBezTo>
                      <a:pt x="255" y="600"/>
                      <a:pt x="231" y="616"/>
                      <a:pt x="221" y="622"/>
                    </a:cubicBezTo>
                    <a:cubicBezTo>
                      <a:pt x="201" y="634"/>
                      <a:pt x="165" y="621"/>
                      <a:pt x="165" y="659"/>
                    </a:cubicBezTo>
                    <a:cubicBezTo>
                      <a:pt x="399" y="659"/>
                      <a:pt x="399" y="659"/>
                      <a:pt x="399" y="659"/>
                    </a:cubicBezTo>
                    <a:cubicBezTo>
                      <a:pt x="399" y="659"/>
                      <a:pt x="399" y="632"/>
                      <a:pt x="367" y="628"/>
                    </a:cubicBezTo>
                    <a:cubicBezTo>
                      <a:pt x="340" y="625"/>
                      <a:pt x="310" y="606"/>
                      <a:pt x="310" y="571"/>
                    </a:cubicBezTo>
                    <a:cubicBezTo>
                      <a:pt x="310" y="560"/>
                      <a:pt x="310" y="560"/>
                      <a:pt x="310" y="560"/>
                    </a:cubicBezTo>
                    <a:cubicBezTo>
                      <a:pt x="320" y="557"/>
                      <a:pt x="327" y="548"/>
                      <a:pt x="327" y="538"/>
                    </a:cubicBezTo>
                    <a:cubicBezTo>
                      <a:pt x="327" y="522"/>
                      <a:pt x="327" y="522"/>
                      <a:pt x="327" y="522"/>
                    </a:cubicBezTo>
                    <a:cubicBezTo>
                      <a:pt x="327" y="511"/>
                      <a:pt x="320" y="502"/>
                      <a:pt x="310" y="499"/>
                    </a:cubicBezTo>
                    <a:cubicBezTo>
                      <a:pt x="310" y="452"/>
                      <a:pt x="310" y="452"/>
                      <a:pt x="310" y="452"/>
                    </a:cubicBezTo>
                    <a:cubicBezTo>
                      <a:pt x="320" y="449"/>
                      <a:pt x="327" y="440"/>
                      <a:pt x="327" y="430"/>
                    </a:cubicBezTo>
                    <a:cubicBezTo>
                      <a:pt x="327" y="414"/>
                      <a:pt x="327" y="414"/>
                      <a:pt x="327" y="414"/>
                    </a:cubicBezTo>
                    <a:cubicBezTo>
                      <a:pt x="327" y="403"/>
                      <a:pt x="320" y="394"/>
                      <a:pt x="310" y="391"/>
                    </a:cubicBezTo>
                    <a:cubicBezTo>
                      <a:pt x="310" y="332"/>
                      <a:pt x="310" y="332"/>
                      <a:pt x="310" y="332"/>
                    </a:cubicBezTo>
                    <a:cubicBezTo>
                      <a:pt x="350" y="325"/>
                      <a:pt x="385" y="304"/>
                      <a:pt x="410" y="275"/>
                    </a:cubicBezTo>
                    <a:cubicBezTo>
                      <a:pt x="430" y="273"/>
                      <a:pt x="460" y="266"/>
                      <a:pt x="491" y="245"/>
                    </a:cubicBezTo>
                    <a:cubicBezTo>
                      <a:pt x="550" y="204"/>
                      <a:pt x="566" y="130"/>
                      <a:pt x="566" y="64"/>
                    </a:cubicBezTo>
                    <a:cubicBezTo>
                      <a:pt x="566" y="44"/>
                      <a:pt x="566" y="0"/>
                      <a:pt x="566" y="0"/>
                    </a:cubicBezTo>
                    <a:lnTo>
                      <a:pt x="491" y="0"/>
                    </a:lnTo>
                    <a:close/>
                    <a:moveTo>
                      <a:pt x="50" y="173"/>
                    </a:moveTo>
                    <a:cubicBezTo>
                      <a:pt x="19" y="119"/>
                      <a:pt x="27" y="28"/>
                      <a:pt x="27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56"/>
                      <a:pt x="64" y="67"/>
                      <a:pt x="77" y="67"/>
                    </a:cubicBezTo>
                    <a:cubicBezTo>
                      <a:pt x="87" y="67"/>
                      <a:pt x="108" y="67"/>
                      <a:pt x="115" y="67"/>
                    </a:cubicBezTo>
                    <a:cubicBezTo>
                      <a:pt x="115" y="167"/>
                      <a:pt x="115" y="167"/>
                      <a:pt x="115" y="167"/>
                    </a:cubicBezTo>
                    <a:cubicBezTo>
                      <a:pt x="115" y="194"/>
                      <a:pt x="122" y="220"/>
                      <a:pt x="133" y="243"/>
                    </a:cubicBezTo>
                    <a:cubicBezTo>
                      <a:pt x="111" y="237"/>
                      <a:pt x="76" y="219"/>
                      <a:pt x="50" y="173"/>
                    </a:cubicBezTo>
                    <a:close/>
                    <a:moveTo>
                      <a:pt x="516" y="173"/>
                    </a:moveTo>
                    <a:cubicBezTo>
                      <a:pt x="489" y="220"/>
                      <a:pt x="454" y="238"/>
                      <a:pt x="431" y="243"/>
                    </a:cubicBezTo>
                    <a:cubicBezTo>
                      <a:pt x="443" y="220"/>
                      <a:pt x="450" y="194"/>
                      <a:pt x="450" y="167"/>
                    </a:cubicBezTo>
                    <a:cubicBezTo>
                      <a:pt x="450" y="67"/>
                      <a:pt x="450" y="67"/>
                      <a:pt x="450" y="67"/>
                    </a:cubicBezTo>
                    <a:cubicBezTo>
                      <a:pt x="456" y="67"/>
                      <a:pt x="478" y="67"/>
                      <a:pt x="489" y="67"/>
                    </a:cubicBezTo>
                    <a:cubicBezTo>
                      <a:pt x="502" y="67"/>
                      <a:pt x="517" y="56"/>
                      <a:pt x="517" y="28"/>
                    </a:cubicBezTo>
                    <a:cubicBezTo>
                      <a:pt x="539" y="28"/>
                      <a:pt x="539" y="28"/>
                      <a:pt x="539" y="28"/>
                    </a:cubicBezTo>
                    <a:cubicBezTo>
                      <a:pt x="539" y="28"/>
                      <a:pt x="547" y="119"/>
                      <a:pt x="516" y="173"/>
                    </a:cubicBezTo>
                    <a:close/>
                  </a:path>
                </a:pathLst>
              </a:custGeom>
              <a:solidFill>
                <a:srgbClr val="7E000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grpSp>
            <p:nvGrpSpPr>
              <p:cNvPr id="217" name="组合 216"/>
              <p:cNvGrpSpPr/>
              <p:nvPr>
                <p:custDataLst>
                  <p:tags r:id="rId72"/>
                </p:custDataLst>
              </p:nvPr>
            </p:nvGrpSpPr>
            <p:grpSpPr>
              <a:xfrm>
                <a:off x="1090613" y="2070100"/>
                <a:ext cx="941388" cy="647700"/>
                <a:chOff x="1090613" y="2070100"/>
                <a:chExt cx="941388" cy="647700"/>
              </a:xfrm>
              <a:grpFill/>
            </p:grpSpPr>
            <p:sp>
              <p:nvSpPr>
                <p:cNvPr id="218" name="Freeform 3739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1835151" y="2092325"/>
                  <a:ext cx="92075" cy="88900"/>
                </a:xfrm>
                <a:custGeom>
                  <a:avLst/>
                  <a:gdLst>
                    <a:gd name="T0" fmla="*/ 23 w 29"/>
                    <a:gd name="T1" fmla="*/ 28 h 28"/>
                    <a:gd name="T2" fmla="*/ 10 w 29"/>
                    <a:gd name="T3" fmla="*/ 9 h 28"/>
                    <a:gd name="T4" fmla="*/ 24 w 29"/>
                    <a:gd name="T5" fmla="*/ 28 h 28"/>
                    <a:gd name="T6" fmla="*/ 2 w 29"/>
                    <a:gd name="T7" fmla="*/ 0 h 28"/>
                    <a:gd name="T8" fmla="*/ 23 w 29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8">
                      <a:moveTo>
                        <a:pt x="23" y="28"/>
                      </a:moveTo>
                      <a:cubicBezTo>
                        <a:pt x="21" y="24"/>
                        <a:pt x="16" y="16"/>
                        <a:pt x="10" y="9"/>
                      </a:cubicBezTo>
                      <a:cubicBezTo>
                        <a:pt x="10" y="9"/>
                        <a:pt x="19" y="18"/>
                        <a:pt x="24" y="28"/>
                      </a:cubicBezTo>
                      <a:cubicBezTo>
                        <a:pt x="25" y="25"/>
                        <a:pt x="29" y="3"/>
                        <a:pt x="2" y="0"/>
                      </a:cubicBezTo>
                      <a:cubicBezTo>
                        <a:pt x="2" y="0"/>
                        <a:pt x="0" y="26"/>
                        <a:pt x="23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9" name="Freeform 3740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1822451" y="2190750"/>
                  <a:ext cx="95250" cy="88900"/>
                </a:xfrm>
                <a:custGeom>
                  <a:avLst/>
                  <a:gdLst>
                    <a:gd name="T0" fmla="*/ 24 w 30"/>
                    <a:gd name="T1" fmla="*/ 28 h 28"/>
                    <a:gd name="T2" fmla="*/ 10 w 30"/>
                    <a:gd name="T3" fmla="*/ 9 h 28"/>
                    <a:gd name="T4" fmla="*/ 25 w 30"/>
                    <a:gd name="T5" fmla="*/ 28 h 28"/>
                    <a:gd name="T6" fmla="*/ 3 w 30"/>
                    <a:gd name="T7" fmla="*/ 0 h 28"/>
                    <a:gd name="T8" fmla="*/ 24 w 30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24" y="28"/>
                      </a:moveTo>
                      <a:cubicBezTo>
                        <a:pt x="21" y="23"/>
                        <a:pt x="17" y="16"/>
                        <a:pt x="10" y="9"/>
                      </a:cubicBezTo>
                      <a:cubicBezTo>
                        <a:pt x="10" y="9"/>
                        <a:pt x="20" y="18"/>
                        <a:pt x="25" y="28"/>
                      </a:cubicBezTo>
                      <a:cubicBezTo>
                        <a:pt x="25" y="25"/>
                        <a:pt x="30" y="2"/>
                        <a:pt x="3" y="0"/>
                      </a:cubicBezTo>
                      <a:cubicBezTo>
                        <a:pt x="3" y="0"/>
                        <a:pt x="0" y="26"/>
                        <a:pt x="24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0" name="Freeform 3741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1803401" y="2270125"/>
                  <a:ext cx="92075" cy="85725"/>
                </a:xfrm>
                <a:custGeom>
                  <a:avLst/>
                  <a:gdLst>
                    <a:gd name="T0" fmla="*/ 23 w 29"/>
                    <a:gd name="T1" fmla="*/ 27 h 27"/>
                    <a:gd name="T2" fmla="*/ 10 w 29"/>
                    <a:gd name="T3" fmla="*/ 9 h 27"/>
                    <a:gd name="T4" fmla="*/ 24 w 29"/>
                    <a:gd name="T5" fmla="*/ 27 h 27"/>
                    <a:gd name="T6" fmla="*/ 2 w 29"/>
                    <a:gd name="T7" fmla="*/ 0 h 27"/>
                    <a:gd name="T8" fmla="*/ 23 w 29"/>
                    <a:gd name="T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7">
                      <a:moveTo>
                        <a:pt x="23" y="27"/>
                      </a:moveTo>
                      <a:cubicBezTo>
                        <a:pt x="21" y="23"/>
                        <a:pt x="17" y="16"/>
                        <a:pt x="10" y="9"/>
                      </a:cubicBezTo>
                      <a:cubicBezTo>
                        <a:pt x="10" y="9"/>
                        <a:pt x="19" y="17"/>
                        <a:pt x="24" y="27"/>
                      </a:cubicBezTo>
                      <a:cubicBezTo>
                        <a:pt x="25" y="24"/>
                        <a:pt x="29" y="2"/>
                        <a:pt x="2" y="0"/>
                      </a:cubicBezTo>
                      <a:cubicBezTo>
                        <a:pt x="2" y="0"/>
                        <a:pt x="0" y="26"/>
                        <a:pt x="23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1" name="Freeform 3742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1755776" y="2333625"/>
                  <a:ext cx="107950" cy="101600"/>
                </a:xfrm>
                <a:custGeom>
                  <a:avLst/>
                  <a:gdLst>
                    <a:gd name="T0" fmla="*/ 21 w 34"/>
                    <a:gd name="T1" fmla="*/ 32 h 32"/>
                    <a:gd name="T2" fmla="*/ 14 w 34"/>
                    <a:gd name="T3" fmla="*/ 11 h 32"/>
                    <a:gd name="T4" fmla="*/ 23 w 34"/>
                    <a:gd name="T5" fmla="*/ 32 h 32"/>
                    <a:gd name="T6" fmla="*/ 9 w 34"/>
                    <a:gd name="T7" fmla="*/ 0 h 32"/>
                    <a:gd name="T8" fmla="*/ 21 w 34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2">
                      <a:moveTo>
                        <a:pt x="21" y="32"/>
                      </a:moveTo>
                      <a:cubicBezTo>
                        <a:pt x="20" y="27"/>
                        <a:pt x="18" y="19"/>
                        <a:pt x="14" y="11"/>
                      </a:cubicBezTo>
                      <a:cubicBezTo>
                        <a:pt x="14" y="11"/>
                        <a:pt x="20" y="21"/>
                        <a:pt x="23" y="32"/>
                      </a:cubicBezTo>
                      <a:cubicBezTo>
                        <a:pt x="24" y="30"/>
                        <a:pt x="34" y="9"/>
                        <a:pt x="9" y="0"/>
                      </a:cubicBezTo>
                      <a:cubicBezTo>
                        <a:pt x="9" y="0"/>
                        <a:pt x="0" y="24"/>
                        <a:pt x="21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2" name="Freeform 3743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1685926" y="2387600"/>
                  <a:ext cx="120650" cy="111125"/>
                </a:xfrm>
                <a:custGeom>
                  <a:avLst/>
                  <a:gdLst>
                    <a:gd name="T0" fmla="*/ 19 w 38"/>
                    <a:gd name="T1" fmla="*/ 34 h 35"/>
                    <a:gd name="T2" fmla="*/ 17 w 38"/>
                    <a:gd name="T3" fmla="*/ 12 h 35"/>
                    <a:gd name="T4" fmla="*/ 21 w 38"/>
                    <a:gd name="T5" fmla="*/ 35 h 35"/>
                    <a:gd name="T6" fmla="*/ 15 w 38"/>
                    <a:gd name="T7" fmla="*/ 0 h 35"/>
                    <a:gd name="T8" fmla="*/ 19 w 38"/>
                    <a:gd name="T9" fmla="*/ 34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5">
                      <a:moveTo>
                        <a:pt x="19" y="34"/>
                      </a:moveTo>
                      <a:cubicBezTo>
                        <a:pt x="20" y="30"/>
                        <a:pt x="20" y="21"/>
                        <a:pt x="17" y="12"/>
                      </a:cubicBezTo>
                      <a:cubicBezTo>
                        <a:pt x="17" y="12"/>
                        <a:pt x="21" y="24"/>
                        <a:pt x="21" y="35"/>
                      </a:cubicBezTo>
                      <a:cubicBezTo>
                        <a:pt x="23" y="33"/>
                        <a:pt x="38" y="16"/>
                        <a:pt x="15" y="0"/>
                      </a:cubicBezTo>
                      <a:cubicBezTo>
                        <a:pt x="15" y="0"/>
                        <a:pt x="0" y="21"/>
                        <a:pt x="1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3" name="Freeform 3744"/>
                <p:cNvSpPr/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1600201" y="2422525"/>
                  <a:ext cx="117475" cy="111125"/>
                </a:xfrm>
                <a:custGeom>
                  <a:avLst/>
                  <a:gdLst>
                    <a:gd name="T0" fmla="*/ 19 w 37"/>
                    <a:gd name="T1" fmla="*/ 12 h 35"/>
                    <a:gd name="T2" fmla="*/ 15 w 37"/>
                    <a:gd name="T3" fmla="*/ 35 h 35"/>
                    <a:gd name="T4" fmla="*/ 21 w 37"/>
                    <a:gd name="T5" fmla="*/ 0 h 35"/>
                    <a:gd name="T6" fmla="*/ 14 w 37"/>
                    <a:gd name="T7" fmla="*/ 34 h 35"/>
                    <a:gd name="T8" fmla="*/ 19 w 37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5">
                      <a:moveTo>
                        <a:pt x="19" y="12"/>
                      </a:moveTo>
                      <a:cubicBezTo>
                        <a:pt x="19" y="12"/>
                        <a:pt x="19" y="24"/>
                        <a:pt x="15" y="35"/>
                      </a:cubicBezTo>
                      <a:cubicBezTo>
                        <a:pt x="17" y="34"/>
                        <a:pt x="37" y="22"/>
                        <a:pt x="21" y="0"/>
                      </a:cubicBezTo>
                      <a:cubicBezTo>
                        <a:pt x="21" y="0"/>
                        <a:pt x="0" y="16"/>
                        <a:pt x="14" y="34"/>
                      </a:cubicBezTo>
                      <a:cubicBezTo>
                        <a:pt x="16" y="30"/>
                        <a:pt x="19" y="21"/>
                        <a:pt x="1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4" name="Freeform 3745"/>
                <p:cNvSpPr/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1682751" y="2530475"/>
                  <a:ext cx="111125" cy="117475"/>
                </a:xfrm>
                <a:custGeom>
                  <a:avLst/>
                  <a:gdLst>
                    <a:gd name="T0" fmla="*/ 1 w 35"/>
                    <a:gd name="T1" fmla="*/ 13 h 37"/>
                    <a:gd name="T2" fmla="*/ 23 w 35"/>
                    <a:gd name="T3" fmla="*/ 19 h 37"/>
                    <a:gd name="T4" fmla="*/ 0 w 35"/>
                    <a:gd name="T5" fmla="*/ 14 h 37"/>
                    <a:gd name="T6" fmla="*/ 35 w 35"/>
                    <a:gd name="T7" fmla="*/ 21 h 37"/>
                    <a:gd name="T8" fmla="*/ 1 w 35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7">
                      <a:moveTo>
                        <a:pt x="1" y="13"/>
                      </a:moveTo>
                      <a:cubicBezTo>
                        <a:pt x="6" y="15"/>
                        <a:pt x="14" y="18"/>
                        <a:pt x="23" y="19"/>
                      </a:cubicBezTo>
                      <a:cubicBezTo>
                        <a:pt x="23" y="19"/>
                        <a:pt x="11" y="18"/>
                        <a:pt x="0" y="14"/>
                      </a:cubicBezTo>
                      <a:cubicBezTo>
                        <a:pt x="2" y="17"/>
                        <a:pt x="13" y="37"/>
                        <a:pt x="35" y="21"/>
                      </a:cubicBezTo>
                      <a:cubicBezTo>
                        <a:pt x="35" y="21"/>
                        <a:pt x="20" y="0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5" name="Freeform 3746"/>
                <p:cNvSpPr/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1787526" y="2466975"/>
                  <a:ext cx="111125" cy="120650"/>
                </a:xfrm>
                <a:custGeom>
                  <a:avLst/>
                  <a:gdLst>
                    <a:gd name="T0" fmla="*/ 1 w 35"/>
                    <a:gd name="T1" fmla="*/ 20 h 38"/>
                    <a:gd name="T2" fmla="*/ 23 w 35"/>
                    <a:gd name="T3" fmla="*/ 17 h 38"/>
                    <a:gd name="T4" fmla="*/ 0 w 35"/>
                    <a:gd name="T5" fmla="*/ 21 h 38"/>
                    <a:gd name="T6" fmla="*/ 35 w 35"/>
                    <a:gd name="T7" fmla="*/ 15 h 38"/>
                    <a:gd name="T8" fmla="*/ 1 w 35"/>
                    <a:gd name="T9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8">
                      <a:moveTo>
                        <a:pt x="1" y="20"/>
                      </a:moveTo>
                      <a:cubicBezTo>
                        <a:pt x="6" y="20"/>
                        <a:pt x="14" y="20"/>
                        <a:pt x="23" y="17"/>
                      </a:cubicBezTo>
                      <a:cubicBezTo>
                        <a:pt x="23" y="17"/>
                        <a:pt x="11" y="21"/>
                        <a:pt x="0" y="21"/>
                      </a:cubicBezTo>
                      <a:cubicBezTo>
                        <a:pt x="2" y="23"/>
                        <a:pt x="20" y="38"/>
                        <a:pt x="35" y="15"/>
                      </a:cubicBezTo>
                      <a:cubicBezTo>
                        <a:pt x="35" y="15"/>
                        <a:pt x="13" y="0"/>
                        <a:pt x="1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6" name="Freeform 3747"/>
                <p:cNvSpPr/>
                <p:nvPr>
                  <p:custDataLst>
                    <p:tags r:id="rId81"/>
                  </p:custDataLst>
                </p:nvPr>
              </p:nvSpPr>
              <p:spPr bwMode="auto">
                <a:xfrm>
                  <a:off x="1866901" y="2390775"/>
                  <a:ext cx="98425" cy="104775"/>
                </a:xfrm>
                <a:custGeom>
                  <a:avLst/>
                  <a:gdLst>
                    <a:gd name="T0" fmla="*/ 0 w 31"/>
                    <a:gd name="T1" fmla="*/ 23 h 33"/>
                    <a:gd name="T2" fmla="*/ 21 w 31"/>
                    <a:gd name="T3" fmla="*/ 13 h 33"/>
                    <a:gd name="T4" fmla="*/ 0 w 31"/>
                    <a:gd name="T5" fmla="*/ 24 h 33"/>
                    <a:gd name="T6" fmla="*/ 31 w 31"/>
                    <a:gd name="T7" fmla="*/ 7 h 33"/>
                    <a:gd name="T8" fmla="*/ 0 w 31"/>
                    <a:gd name="T9" fmla="*/ 2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3">
                      <a:moveTo>
                        <a:pt x="0" y="23"/>
                      </a:moveTo>
                      <a:cubicBezTo>
                        <a:pt x="5" y="21"/>
                        <a:pt x="13" y="18"/>
                        <a:pt x="21" y="13"/>
                      </a:cubicBezTo>
                      <a:cubicBezTo>
                        <a:pt x="21" y="13"/>
                        <a:pt x="11" y="20"/>
                        <a:pt x="0" y="24"/>
                      </a:cubicBezTo>
                      <a:cubicBezTo>
                        <a:pt x="3" y="25"/>
                        <a:pt x="24" y="33"/>
                        <a:pt x="31" y="7"/>
                      </a:cubicBezTo>
                      <a:cubicBezTo>
                        <a:pt x="31" y="7"/>
                        <a:pt x="5" y="0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7" name="Freeform 3748"/>
                <p:cNvSpPr/>
                <p:nvPr>
                  <p:custDataLst>
                    <p:tags r:id="rId82"/>
                  </p:custDataLst>
                </p:nvPr>
              </p:nvSpPr>
              <p:spPr bwMode="auto">
                <a:xfrm>
                  <a:off x="1920876" y="2286000"/>
                  <a:ext cx="88900" cy="95250"/>
                </a:xfrm>
                <a:custGeom>
                  <a:avLst/>
                  <a:gdLst>
                    <a:gd name="T0" fmla="*/ 0 w 28"/>
                    <a:gd name="T1" fmla="*/ 23 h 30"/>
                    <a:gd name="T2" fmla="*/ 19 w 28"/>
                    <a:gd name="T3" fmla="*/ 10 h 30"/>
                    <a:gd name="T4" fmla="*/ 0 w 28"/>
                    <a:gd name="T5" fmla="*/ 24 h 30"/>
                    <a:gd name="T6" fmla="*/ 28 w 28"/>
                    <a:gd name="T7" fmla="*/ 3 h 30"/>
                    <a:gd name="T8" fmla="*/ 0 w 28"/>
                    <a:gd name="T9" fmla="*/ 2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0">
                      <a:moveTo>
                        <a:pt x="0" y="23"/>
                      </a:moveTo>
                      <a:cubicBezTo>
                        <a:pt x="4" y="21"/>
                        <a:pt x="12" y="17"/>
                        <a:pt x="19" y="10"/>
                      </a:cubicBezTo>
                      <a:cubicBezTo>
                        <a:pt x="19" y="10"/>
                        <a:pt x="10" y="19"/>
                        <a:pt x="0" y="24"/>
                      </a:cubicBezTo>
                      <a:cubicBezTo>
                        <a:pt x="3" y="25"/>
                        <a:pt x="25" y="30"/>
                        <a:pt x="28" y="3"/>
                      </a:cubicBezTo>
                      <a:cubicBezTo>
                        <a:pt x="28" y="3"/>
                        <a:pt x="2" y="0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8" name="Freeform 3749"/>
                <p:cNvSpPr/>
                <p:nvPr>
                  <p:custDataLst>
                    <p:tags r:id="rId83"/>
                  </p:custDataLst>
                </p:nvPr>
              </p:nvSpPr>
              <p:spPr bwMode="auto">
                <a:xfrm>
                  <a:off x="1936751" y="2181225"/>
                  <a:ext cx="95250" cy="88900"/>
                </a:xfrm>
                <a:custGeom>
                  <a:avLst/>
                  <a:gdLst>
                    <a:gd name="T0" fmla="*/ 4 w 30"/>
                    <a:gd name="T1" fmla="*/ 27 h 28"/>
                    <a:gd name="T2" fmla="*/ 19 w 30"/>
                    <a:gd name="T3" fmla="*/ 9 h 28"/>
                    <a:gd name="T4" fmla="*/ 5 w 30"/>
                    <a:gd name="T5" fmla="*/ 28 h 28"/>
                    <a:gd name="T6" fmla="*/ 26 w 30"/>
                    <a:gd name="T7" fmla="*/ 0 h 28"/>
                    <a:gd name="T8" fmla="*/ 4 w 30"/>
                    <a:gd name="T9" fmla="*/ 2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4" y="27"/>
                      </a:moveTo>
                      <a:cubicBezTo>
                        <a:pt x="8" y="24"/>
                        <a:pt x="14" y="18"/>
                        <a:pt x="19" y="9"/>
                      </a:cubicBezTo>
                      <a:cubicBezTo>
                        <a:pt x="19" y="9"/>
                        <a:pt x="13" y="20"/>
                        <a:pt x="5" y="28"/>
                      </a:cubicBezTo>
                      <a:cubicBezTo>
                        <a:pt x="8" y="28"/>
                        <a:pt x="30" y="27"/>
                        <a:pt x="26" y="0"/>
                      </a:cubicBezTo>
                      <a:cubicBezTo>
                        <a:pt x="26" y="0"/>
                        <a:pt x="0" y="4"/>
                        <a:pt x="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29" name="Freeform 3750"/>
                <p:cNvSpPr/>
                <p:nvPr>
                  <p:custDataLst>
                    <p:tags r:id="rId84"/>
                  </p:custDataLst>
                </p:nvPr>
              </p:nvSpPr>
              <p:spPr bwMode="auto">
                <a:xfrm>
                  <a:off x="1920876" y="2070100"/>
                  <a:ext cx="104775" cy="95250"/>
                </a:xfrm>
                <a:custGeom>
                  <a:avLst/>
                  <a:gdLst>
                    <a:gd name="T0" fmla="*/ 20 w 33"/>
                    <a:gd name="T1" fmla="*/ 10 h 30"/>
                    <a:gd name="T2" fmla="*/ 8 w 33"/>
                    <a:gd name="T3" fmla="*/ 30 h 30"/>
                    <a:gd name="T4" fmla="*/ 25 w 33"/>
                    <a:gd name="T5" fmla="*/ 0 h 30"/>
                    <a:gd name="T6" fmla="*/ 7 w 33"/>
                    <a:gd name="T7" fmla="*/ 29 h 30"/>
                    <a:gd name="T8" fmla="*/ 20 w 33"/>
                    <a:gd name="T9" fmla="*/ 1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0">
                      <a:moveTo>
                        <a:pt x="20" y="10"/>
                      </a:moveTo>
                      <a:cubicBezTo>
                        <a:pt x="20" y="10"/>
                        <a:pt x="15" y="22"/>
                        <a:pt x="8" y="30"/>
                      </a:cubicBezTo>
                      <a:cubicBezTo>
                        <a:pt x="11" y="30"/>
                        <a:pt x="33" y="26"/>
                        <a:pt x="25" y="0"/>
                      </a:cubicBezTo>
                      <a:cubicBezTo>
                        <a:pt x="25" y="0"/>
                        <a:pt x="0" y="7"/>
                        <a:pt x="7" y="29"/>
                      </a:cubicBezTo>
                      <a:cubicBezTo>
                        <a:pt x="10" y="26"/>
                        <a:pt x="16" y="19"/>
                        <a:pt x="2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0" name="Freeform 3751"/>
                <p:cNvSpPr>
                  <a:spLocks noEditPoints="1"/>
                </p:cNvSpPr>
                <p:nvPr>
                  <p:custDataLst>
                    <p:tags r:id="rId85"/>
                  </p:custDataLst>
                </p:nvPr>
              </p:nvSpPr>
              <p:spPr bwMode="auto">
                <a:xfrm>
                  <a:off x="1182688" y="2136775"/>
                  <a:ext cx="757238" cy="581025"/>
                </a:xfrm>
                <a:custGeom>
                  <a:avLst/>
                  <a:gdLst>
                    <a:gd name="T0" fmla="*/ 139 w 238"/>
                    <a:gd name="T1" fmla="*/ 134 h 183"/>
                    <a:gd name="T2" fmla="*/ 205 w 238"/>
                    <a:gd name="T3" fmla="*/ 103 h 183"/>
                    <a:gd name="T4" fmla="*/ 236 w 238"/>
                    <a:gd name="T5" fmla="*/ 2 h 183"/>
                    <a:gd name="T6" fmla="*/ 234 w 238"/>
                    <a:gd name="T7" fmla="*/ 1 h 183"/>
                    <a:gd name="T8" fmla="*/ 232 w 238"/>
                    <a:gd name="T9" fmla="*/ 3 h 183"/>
                    <a:gd name="T10" fmla="*/ 202 w 238"/>
                    <a:gd name="T11" fmla="*/ 100 h 183"/>
                    <a:gd name="T12" fmla="*/ 126 w 238"/>
                    <a:gd name="T13" fmla="*/ 131 h 183"/>
                    <a:gd name="T14" fmla="*/ 122 w 238"/>
                    <a:gd name="T15" fmla="*/ 131 h 183"/>
                    <a:gd name="T16" fmla="*/ 119 w 238"/>
                    <a:gd name="T17" fmla="*/ 131 h 183"/>
                    <a:gd name="T18" fmla="*/ 116 w 238"/>
                    <a:gd name="T19" fmla="*/ 131 h 183"/>
                    <a:gd name="T20" fmla="*/ 113 w 238"/>
                    <a:gd name="T21" fmla="*/ 131 h 183"/>
                    <a:gd name="T22" fmla="*/ 36 w 238"/>
                    <a:gd name="T23" fmla="*/ 100 h 183"/>
                    <a:gd name="T24" fmla="*/ 6 w 238"/>
                    <a:gd name="T25" fmla="*/ 3 h 183"/>
                    <a:gd name="T26" fmla="*/ 5 w 238"/>
                    <a:gd name="T27" fmla="*/ 1 h 183"/>
                    <a:gd name="T28" fmla="*/ 2 w 238"/>
                    <a:gd name="T29" fmla="*/ 2 h 183"/>
                    <a:gd name="T30" fmla="*/ 33 w 238"/>
                    <a:gd name="T31" fmla="*/ 103 h 183"/>
                    <a:gd name="T32" fmla="*/ 99 w 238"/>
                    <a:gd name="T33" fmla="*/ 134 h 183"/>
                    <a:gd name="T34" fmla="*/ 85 w 238"/>
                    <a:gd name="T35" fmla="*/ 142 h 183"/>
                    <a:gd name="T36" fmla="*/ 86 w 238"/>
                    <a:gd name="T37" fmla="*/ 151 h 183"/>
                    <a:gd name="T38" fmla="*/ 94 w 238"/>
                    <a:gd name="T39" fmla="*/ 155 h 183"/>
                    <a:gd name="T40" fmla="*/ 115 w 238"/>
                    <a:gd name="T41" fmla="*/ 142 h 183"/>
                    <a:gd name="T42" fmla="*/ 115 w 238"/>
                    <a:gd name="T43" fmla="*/ 171 h 183"/>
                    <a:gd name="T44" fmla="*/ 113 w 238"/>
                    <a:gd name="T45" fmla="*/ 177 h 183"/>
                    <a:gd name="T46" fmla="*/ 104 w 238"/>
                    <a:gd name="T47" fmla="*/ 179 h 183"/>
                    <a:gd name="T48" fmla="*/ 101 w 238"/>
                    <a:gd name="T49" fmla="*/ 181 h 183"/>
                    <a:gd name="T50" fmla="*/ 103 w 238"/>
                    <a:gd name="T51" fmla="*/ 183 h 183"/>
                    <a:gd name="T52" fmla="*/ 105 w 238"/>
                    <a:gd name="T53" fmla="*/ 183 h 183"/>
                    <a:gd name="T54" fmla="*/ 115 w 238"/>
                    <a:gd name="T55" fmla="*/ 180 h 183"/>
                    <a:gd name="T56" fmla="*/ 119 w 238"/>
                    <a:gd name="T57" fmla="*/ 171 h 183"/>
                    <a:gd name="T58" fmla="*/ 119 w 238"/>
                    <a:gd name="T59" fmla="*/ 137 h 183"/>
                    <a:gd name="T60" fmla="*/ 119 w 238"/>
                    <a:gd name="T61" fmla="*/ 137 h 183"/>
                    <a:gd name="T62" fmla="*/ 119 w 238"/>
                    <a:gd name="T63" fmla="*/ 137 h 183"/>
                    <a:gd name="T64" fmla="*/ 119 w 238"/>
                    <a:gd name="T65" fmla="*/ 171 h 183"/>
                    <a:gd name="T66" fmla="*/ 123 w 238"/>
                    <a:gd name="T67" fmla="*/ 180 h 183"/>
                    <a:gd name="T68" fmla="*/ 134 w 238"/>
                    <a:gd name="T69" fmla="*/ 183 h 183"/>
                    <a:gd name="T70" fmla="*/ 135 w 238"/>
                    <a:gd name="T71" fmla="*/ 183 h 183"/>
                    <a:gd name="T72" fmla="*/ 137 w 238"/>
                    <a:gd name="T73" fmla="*/ 181 h 183"/>
                    <a:gd name="T74" fmla="*/ 135 w 238"/>
                    <a:gd name="T75" fmla="*/ 179 h 183"/>
                    <a:gd name="T76" fmla="*/ 126 w 238"/>
                    <a:gd name="T77" fmla="*/ 177 h 183"/>
                    <a:gd name="T78" fmla="*/ 123 w 238"/>
                    <a:gd name="T79" fmla="*/ 171 h 183"/>
                    <a:gd name="T80" fmla="*/ 123 w 238"/>
                    <a:gd name="T81" fmla="*/ 142 h 183"/>
                    <a:gd name="T82" fmla="*/ 144 w 238"/>
                    <a:gd name="T83" fmla="*/ 155 h 183"/>
                    <a:gd name="T84" fmla="*/ 144 w 238"/>
                    <a:gd name="T85" fmla="*/ 155 h 183"/>
                    <a:gd name="T86" fmla="*/ 152 w 238"/>
                    <a:gd name="T87" fmla="*/ 151 h 183"/>
                    <a:gd name="T88" fmla="*/ 153 w 238"/>
                    <a:gd name="T89" fmla="*/ 142 h 183"/>
                    <a:gd name="T90" fmla="*/ 139 w 238"/>
                    <a:gd name="T91" fmla="*/ 134 h 183"/>
                    <a:gd name="T92" fmla="*/ 94 w 238"/>
                    <a:gd name="T93" fmla="*/ 151 h 183"/>
                    <a:gd name="T94" fmla="*/ 90 w 238"/>
                    <a:gd name="T95" fmla="*/ 149 h 183"/>
                    <a:gd name="T96" fmla="*/ 89 w 238"/>
                    <a:gd name="T97" fmla="*/ 144 h 183"/>
                    <a:gd name="T98" fmla="*/ 112 w 238"/>
                    <a:gd name="T99" fmla="*/ 135 h 183"/>
                    <a:gd name="T100" fmla="*/ 115 w 238"/>
                    <a:gd name="T101" fmla="*/ 135 h 183"/>
                    <a:gd name="T102" fmla="*/ 115 w 238"/>
                    <a:gd name="T103" fmla="*/ 136 h 183"/>
                    <a:gd name="T104" fmla="*/ 94 w 238"/>
                    <a:gd name="T105" fmla="*/ 151 h 183"/>
                    <a:gd name="T106" fmla="*/ 148 w 238"/>
                    <a:gd name="T107" fmla="*/ 149 h 183"/>
                    <a:gd name="T108" fmla="*/ 144 w 238"/>
                    <a:gd name="T109" fmla="*/ 151 h 183"/>
                    <a:gd name="T110" fmla="*/ 144 w 238"/>
                    <a:gd name="T111" fmla="*/ 151 h 183"/>
                    <a:gd name="T112" fmla="*/ 123 w 238"/>
                    <a:gd name="T113" fmla="*/ 136 h 183"/>
                    <a:gd name="T114" fmla="*/ 123 w 238"/>
                    <a:gd name="T115" fmla="*/ 135 h 183"/>
                    <a:gd name="T116" fmla="*/ 126 w 238"/>
                    <a:gd name="T117" fmla="*/ 135 h 183"/>
                    <a:gd name="T118" fmla="*/ 149 w 238"/>
                    <a:gd name="T119" fmla="*/ 144 h 183"/>
                    <a:gd name="T120" fmla="*/ 148 w 238"/>
                    <a:gd name="T121" fmla="*/ 14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38" h="183">
                      <a:moveTo>
                        <a:pt x="139" y="134"/>
                      </a:moveTo>
                      <a:cubicBezTo>
                        <a:pt x="157" y="131"/>
                        <a:pt x="184" y="124"/>
                        <a:pt x="205" y="103"/>
                      </a:cubicBezTo>
                      <a:cubicBezTo>
                        <a:pt x="228" y="80"/>
                        <a:pt x="238" y="46"/>
                        <a:pt x="236" y="2"/>
                      </a:cubicBezTo>
                      <a:cubicBezTo>
                        <a:pt x="236" y="1"/>
                        <a:pt x="235" y="0"/>
                        <a:pt x="234" y="1"/>
                      </a:cubicBezTo>
                      <a:cubicBezTo>
                        <a:pt x="233" y="1"/>
                        <a:pt x="232" y="2"/>
                        <a:pt x="232" y="3"/>
                      </a:cubicBezTo>
                      <a:cubicBezTo>
                        <a:pt x="234" y="45"/>
                        <a:pt x="224" y="78"/>
                        <a:pt x="202" y="100"/>
                      </a:cubicBezTo>
                      <a:cubicBezTo>
                        <a:pt x="176" y="126"/>
                        <a:pt x="140" y="130"/>
                        <a:pt x="126" y="131"/>
                      </a:cubicBezTo>
                      <a:cubicBezTo>
                        <a:pt x="124" y="131"/>
                        <a:pt x="123" y="131"/>
                        <a:pt x="122" y="131"/>
                      </a:cubicBezTo>
                      <a:cubicBezTo>
                        <a:pt x="121" y="131"/>
                        <a:pt x="120" y="131"/>
                        <a:pt x="119" y="131"/>
                      </a:cubicBezTo>
                      <a:cubicBezTo>
                        <a:pt x="118" y="131"/>
                        <a:pt x="117" y="131"/>
                        <a:pt x="116" y="131"/>
                      </a:cubicBezTo>
                      <a:cubicBezTo>
                        <a:pt x="115" y="131"/>
                        <a:pt x="114" y="131"/>
                        <a:pt x="113" y="131"/>
                      </a:cubicBezTo>
                      <a:cubicBezTo>
                        <a:pt x="98" y="130"/>
                        <a:pt x="62" y="126"/>
                        <a:pt x="36" y="100"/>
                      </a:cubicBezTo>
                      <a:cubicBezTo>
                        <a:pt x="14" y="78"/>
                        <a:pt x="4" y="45"/>
                        <a:pt x="6" y="3"/>
                      </a:cubicBezTo>
                      <a:cubicBezTo>
                        <a:pt x="6" y="2"/>
                        <a:pt x="6" y="1"/>
                        <a:pt x="5" y="1"/>
                      </a:cubicBezTo>
                      <a:cubicBezTo>
                        <a:pt x="3" y="0"/>
                        <a:pt x="2" y="1"/>
                        <a:pt x="2" y="2"/>
                      </a:cubicBezTo>
                      <a:cubicBezTo>
                        <a:pt x="0" y="46"/>
                        <a:pt x="10" y="80"/>
                        <a:pt x="33" y="103"/>
                      </a:cubicBezTo>
                      <a:cubicBezTo>
                        <a:pt x="54" y="124"/>
                        <a:pt x="81" y="131"/>
                        <a:pt x="99" y="134"/>
                      </a:cubicBezTo>
                      <a:cubicBezTo>
                        <a:pt x="93" y="136"/>
                        <a:pt x="87" y="138"/>
                        <a:pt x="85" y="142"/>
                      </a:cubicBezTo>
                      <a:cubicBezTo>
                        <a:pt x="84" y="144"/>
                        <a:pt x="84" y="147"/>
                        <a:pt x="86" y="151"/>
                      </a:cubicBezTo>
                      <a:cubicBezTo>
                        <a:pt x="89" y="154"/>
                        <a:pt x="91" y="155"/>
                        <a:pt x="94" y="155"/>
                      </a:cubicBezTo>
                      <a:cubicBezTo>
                        <a:pt x="102" y="155"/>
                        <a:pt x="109" y="148"/>
                        <a:pt x="115" y="142"/>
                      </a:cubicBezTo>
                      <a:cubicBezTo>
                        <a:pt x="115" y="171"/>
                        <a:pt x="115" y="171"/>
                        <a:pt x="115" y="171"/>
                      </a:cubicBezTo>
                      <a:cubicBezTo>
                        <a:pt x="115" y="174"/>
                        <a:pt x="114" y="176"/>
                        <a:pt x="113" y="177"/>
                      </a:cubicBezTo>
                      <a:cubicBezTo>
                        <a:pt x="109" y="180"/>
                        <a:pt x="104" y="179"/>
                        <a:pt x="104" y="179"/>
                      </a:cubicBezTo>
                      <a:cubicBezTo>
                        <a:pt x="102" y="179"/>
                        <a:pt x="101" y="180"/>
                        <a:pt x="101" y="181"/>
                      </a:cubicBezTo>
                      <a:cubicBezTo>
                        <a:pt x="101" y="182"/>
                        <a:pt x="102" y="183"/>
                        <a:pt x="103" y="183"/>
                      </a:cubicBezTo>
                      <a:cubicBezTo>
                        <a:pt x="103" y="183"/>
                        <a:pt x="104" y="183"/>
                        <a:pt x="105" y="183"/>
                      </a:cubicBezTo>
                      <a:cubicBezTo>
                        <a:pt x="107" y="183"/>
                        <a:pt x="112" y="183"/>
                        <a:pt x="115" y="180"/>
                      </a:cubicBezTo>
                      <a:cubicBezTo>
                        <a:pt x="118" y="178"/>
                        <a:pt x="119" y="175"/>
                        <a:pt x="119" y="171"/>
                      </a:cubicBezTo>
                      <a:cubicBezTo>
                        <a:pt x="119" y="137"/>
                        <a:pt x="119" y="137"/>
                        <a:pt x="119" y="137"/>
                      </a:cubicBezTo>
                      <a:cubicBezTo>
                        <a:pt x="119" y="137"/>
                        <a:pt x="119" y="137"/>
                        <a:pt x="119" y="137"/>
                      </a:cubicBezTo>
                      <a:cubicBezTo>
                        <a:pt x="119" y="137"/>
                        <a:pt x="119" y="137"/>
                        <a:pt x="119" y="137"/>
                      </a:cubicBezTo>
                      <a:cubicBezTo>
                        <a:pt x="119" y="171"/>
                        <a:pt x="119" y="171"/>
                        <a:pt x="119" y="171"/>
                      </a:cubicBezTo>
                      <a:cubicBezTo>
                        <a:pt x="119" y="175"/>
                        <a:pt x="121" y="178"/>
                        <a:pt x="123" y="180"/>
                      </a:cubicBezTo>
                      <a:cubicBezTo>
                        <a:pt x="126" y="183"/>
                        <a:pt x="131" y="183"/>
                        <a:pt x="134" y="183"/>
                      </a:cubicBezTo>
                      <a:cubicBezTo>
                        <a:pt x="134" y="183"/>
                        <a:pt x="135" y="183"/>
                        <a:pt x="135" y="183"/>
                      </a:cubicBezTo>
                      <a:cubicBezTo>
                        <a:pt x="136" y="183"/>
                        <a:pt x="137" y="182"/>
                        <a:pt x="137" y="181"/>
                      </a:cubicBezTo>
                      <a:cubicBezTo>
                        <a:pt x="137" y="180"/>
                        <a:pt x="136" y="179"/>
                        <a:pt x="135" y="179"/>
                      </a:cubicBezTo>
                      <a:cubicBezTo>
                        <a:pt x="135" y="179"/>
                        <a:pt x="129" y="180"/>
                        <a:pt x="126" y="177"/>
                      </a:cubicBezTo>
                      <a:cubicBezTo>
                        <a:pt x="124" y="176"/>
                        <a:pt x="123" y="174"/>
                        <a:pt x="123" y="171"/>
                      </a:cubicBezTo>
                      <a:cubicBezTo>
                        <a:pt x="123" y="142"/>
                        <a:pt x="123" y="142"/>
                        <a:pt x="123" y="142"/>
                      </a:cubicBezTo>
                      <a:cubicBezTo>
                        <a:pt x="129" y="148"/>
                        <a:pt x="137" y="155"/>
                        <a:pt x="144" y="155"/>
                      </a:cubicBezTo>
                      <a:cubicBezTo>
                        <a:pt x="144" y="155"/>
                        <a:pt x="144" y="155"/>
                        <a:pt x="144" y="155"/>
                      </a:cubicBezTo>
                      <a:cubicBezTo>
                        <a:pt x="147" y="155"/>
                        <a:pt x="150" y="154"/>
                        <a:pt x="152" y="151"/>
                      </a:cubicBezTo>
                      <a:cubicBezTo>
                        <a:pt x="154" y="147"/>
                        <a:pt x="154" y="144"/>
                        <a:pt x="153" y="142"/>
                      </a:cubicBezTo>
                      <a:cubicBezTo>
                        <a:pt x="151" y="138"/>
                        <a:pt x="145" y="136"/>
                        <a:pt x="139" y="134"/>
                      </a:cubicBezTo>
                      <a:close/>
                      <a:moveTo>
                        <a:pt x="94" y="151"/>
                      </a:moveTo>
                      <a:cubicBezTo>
                        <a:pt x="93" y="151"/>
                        <a:pt x="91" y="151"/>
                        <a:pt x="90" y="149"/>
                      </a:cubicBezTo>
                      <a:cubicBezTo>
                        <a:pt x="88" y="147"/>
                        <a:pt x="89" y="145"/>
                        <a:pt x="89" y="144"/>
                      </a:cubicBezTo>
                      <a:cubicBezTo>
                        <a:pt x="91" y="140"/>
                        <a:pt x="104" y="136"/>
                        <a:pt x="112" y="135"/>
                      </a:cubicBezTo>
                      <a:cubicBezTo>
                        <a:pt x="113" y="135"/>
                        <a:pt x="114" y="135"/>
                        <a:pt x="115" y="135"/>
                      </a:cubicBezTo>
                      <a:cubicBezTo>
                        <a:pt x="115" y="136"/>
                        <a:pt x="115" y="136"/>
                        <a:pt x="115" y="136"/>
                      </a:cubicBezTo>
                      <a:cubicBezTo>
                        <a:pt x="110" y="142"/>
                        <a:pt x="101" y="151"/>
                        <a:pt x="94" y="151"/>
                      </a:cubicBezTo>
                      <a:close/>
                      <a:moveTo>
                        <a:pt x="148" y="149"/>
                      </a:moveTo>
                      <a:cubicBezTo>
                        <a:pt x="147" y="151"/>
                        <a:pt x="146" y="151"/>
                        <a:pt x="144" y="151"/>
                      </a:cubicBezTo>
                      <a:cubicBezTo>
                        <a:pt x="144" y="151"/>
                        <a:pt x="144" y="151"/>
                        <a:pt x="144" y="151"/>
                      </a:cubicBezTo>
                      <a:cubicBezTo>
                        <a:pt x="137" y="151"/>
                        <a:pt x="128" y="142"/>
                        <a:pt x="123" y="136"/>
                      </a:cubicBezTo>
                      <a:cubicBezTo>
                        <a:pt x="123" y="135"/>
                        <a:pt x="123" y="135"/>
                        <a:pt x="123" y="135"/>
                      </a:cubicBezTo>
                      <a:cubicBezTo>
                        <a:pt x="124" y="135"/>
                        <a:pt x="125" y="135"/>
                        <a:pt x="126" y="135"/>
                      </a:cubicBezTo>
                      <a:cubicBezTo>
                        <a:pt x="135" y="136"/>
                        <a:pt x="147" y="140"/>
                        <a:pt x="149" y="144"/>
                      </a:cubicBezTo>
                      <a:cubicBezTo>
                        <a:pt x="150" y="145"/>
                        <a:pt x="150" y="147"/>
                        <a:pt x="148" y="1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1" name="Freeform 3752"/>
                <p:cNvSpPr/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1195388" y="2092325"/>
                  <a:ext cx="92075" cy="88900"/>
                </a:xfrm>
                <a:custGeom>
                  <a:avLst/>
                  <a:gdLst>
                    <a:gd name="T0" fmla="*/ 19 w 29"/>
                    <a:gd name="T1" fmla="*/ 9 h 28"/>
                    <a:gd name="T2" fmla="*/ 6 w 29"/>
                    <a:gd name="T3" fmla="*/ 28 h 28"/>
                    <a:gd name="T4" fmla="*/ 27 w 29"/>
                    <a:gd name="T5" fmla="*/ 0 h 28"/>
                    <a:gd name="T6" fmla="*/ 5 w 29"/>
                    <a:gd name="T7" fmla="*/ 28 h 28"/>
                    <a:gd name="T8" fmla="*/ 19 w 29"/>
                    <a:gd name="T9" fmla="*/ 9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8">
                      <a:moveTo>
                        <a:pt x="19" y="9"/>
                      </a:moveTo>
                      <a:cubicBezTo>
                        <a:pt x="13" y="16"/>
                        <a:pt x="8" y="24"/>
                        <a:pt x="6" y="28"/>
                      </a:cubicBezTo>
                      <a:cubicBezTo>
                        <a:pt x="29" y="26"/>
                        <a:pt x="27" y="0"/>
                        <a:pt x="27" y="0"/>
                      </a:cubicBezTo>
                      <a:cubicBezTo>
                        <a:pt x="0" y="3"/>
                        <a:pt x="4" y="25"/>
                        <a:pt x="5" y="28"/>
                      </a:cubicBezTo>
                      <a:cubicBezTo>
                        <a:pt x="10" y="18"/>
                        <a:pt x="19" y="9"/>
                        <a:pt x="1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2" name="Freeform 3753"/>
                <p:cNvSpPr/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1204913" y="2190750"/>
                  <a:ext cx="95250" cy="88900"/>
                </a:xfrm>
                <a:custGeom>
                  <a:avLst/>
                  <a:gdLst>
                    <a:gd name="T0" fmla="*/ 5 w 30"/>
                    <a:gd name="T1" fmla="*/ 28 h 28"/>
                    <a:gd name="T2" fmla="*/ 20 w 30"/>
                    <a:gd name="T3" fmla="*/ 9 h 28"/>
                    <a:gd name="T4" fmla="*/ 7 w 30"/>
                    <a:gd name="T5" fmla="*/ 28 h 28"/>
                    <a:gd name="T6" fmla="*/ 27 w 30"/>
                    <a:gd name="T7" fmla="*/ 0 h 28"/>
                    <a:gd name="T8" fmla="*/ 5 w 30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11" y="18"/>
                        <a:pt x="20" y="9"/>
                        <a:pt x="20" y="9"/>
                      </a:cubicBezTo>
                      <a:cubicBezTo>
                        <a:pt x="13" y="16"/>
                        <a:pt x="9" y="23"/>
                        <a:pt x="7" y="28"/>
                      </a:cubicBezTo>
                      <a:cubicBezTo>
                        <a:pt x="30" y="26"/>
                        <a:pt x="27" y="0"/>
                        <a:pt x="27" y="0"/>
                      </a:cubicBezTo>
                      <a:cubicBezTo>
                        <a:pt x="0" y="2"/>
                        <a:pt x="5" y="25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3" name="Freeform 3754"/>
                <p:cNvSpPr/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1227138" y="2270125"/>
                  <a:ext cx="93663" cy="85725"/>
                </a:xfrm>
                <a:custGeom>
                  <a:avLst/>
                  <a:gdLst>
                    <a:gd name="T0" fmla="*/ 5 w 29"/>
                    <a:gd name="T1" fmla="*/ 27 h 27"/>
                    <a:gd name="T2" fmla="*/ 19 w 29"/>
                    <a:gd name="T3" fmla="*/ 9 h 27"/>
                    <a:gd name="T4" fmla="*/ 6 w 29"/>
                    <a:gd name="T5" fmla="*/ 27 h 27"/>
                    <a:gd name="T6" fmla="*/ 27 w 29"/>
                    <a:gd name="T7" fmla="*/ 0 h 27"/>
                    <a:gd name="T8" fmla="*/ 5 w 29"/>
                    <a:gd name="T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7">
                      <a:moveTo>
                        <a:pt x="5" y="27"/>
                      </a:moveTo>
                      <a:cubicBezTo>
                        <a:pt x="10" y="17"/>
                        <a:pt x="19" y="9"/>
                        <a:pt x="19" y="9"/>
                      </a:cubicBezTo>
                      <a:cubicBezTo>
                        <a:pt x="13" y="16"/>
                        <a:pt x="8" y="23"/>
                        <a:pt x="6" y="27"/>
                      </a:cubicBezTo>
                      <a:cubicBezTo>
                        <a:pt x="29" y="26"/>
                        <a:pt x="27" y="0"/>
                        <a:pt x="27" y="0"/>
                      </a:cubicBezTo>
                      <a:cubicBezTo>
                        <a:pt x="0" y="2"/>
                        <a:pt x="4" y="24"/>
                        <a:pt x="5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4" name="Freeform 3755"/>
                <p:cNvSpPr/>
                <p:nvPr>
                  <p:custDataLst>
                    <p:tags r:id="rId89"/>
                  </p:custDataLst>
                </p:nvPr>
              </p:nvSpPr>
              <p:spPr bwMode="auto">
                <a:xfrm>
                  <a:off x="1258888" y="2333625"/>
                  <a:ext cx="112713" cy="101600"/>
                </a:xfrm>
                <a:custGeom>
                  <a:avLst/>
                  <a:gdLst>
                    <a:gd name="T0" fmla="*/ 12 w 35"/>
                    <a:gd name="T1" fmla="*/ 32 h 32"/>
                    <a:gd name="T2" fmla="*/ 20 w 35"/>
                    <a:gd name="T3" fmla="*/ 11 h 32"/>
                    <a:gd name="T4" fmla="*/ 13 w 35"/>
                    <a:gd name="T5" fmla="*/ 32 h 32"/>
                    <a:gd name="T6" fmla="*/ 25 w 35"/>
                    <a:gd name="T7" fmla="*/ 0 h 32"/>
                    <a:gd name="T8" fmla="*/ 12 w 35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2">
                      <a:moveTo>
                        <a:pt x="12" y="32"/>
                      </a:moveTo>
                      <a:cubicBezTo>
                        <a:pt x="14" y="21"/>
                        <a:pt x="20" y="11"/>
                        <a:pt x="20" y="11"/>
                      </a:cubicBezTo>
                      <a:cubicBezTo>
                        <a:pt x="16" y="19"/>
                        <a:pt x="14" y="27"/>
                        <a:pt x="13" y="32"/>
                      </a:cubicBezTo>
                      <a:cubicBezTo>
                        <a:pt x="35" y="24"/>
                        <a:pt x="25" y="0"/>
                        <a:pt x="25" y="0"/>
                      </a:cubicBezTo>
                      <a:cubicBezTo>
                        <a:pt x="0" y="9"/>
                        <a:pt x="10" y="30"/>
                        <a:pt x="12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5" name="Freeform 3756"/>
                <p:cNvSpPr/>
                <p:nvPr>
                  <p:custDataLst>
                    <p:tags r:id="rId90"/>
                  </p:custDataLst>
                </p:nvPr>
              </p:nvSpPr>
              <p:spPr bwMode="auto">
                <a:xfrm>
                  <a:off x="1320801" y="2387600"/>
                  <a:ext cx="117475" cy="111125"/>
                </a:xfrm>
                <a:custGeom>
                  <a:avLst/>
                  <a:gdLst>
                    <a:gd name="T0" fmla="*/ 20 w 37"/>
                    <a:gd name="T1" fmla="*/ 12 h 35"/>
                    <a:gd name="T2" fmla="*/ 18 w 37"/>
                    <a:gd name="T3" fmla="*/ 34 h 35"/>
                    <a:gd name="T4" fmla="*/ 22 w 37"/>
                    <a:gd name="T5" fmla="*/ 0 h 35"/>
                    <a:gd name="T6" fmla="*/ 17 w 37"/>
                    <a:gd name="T7" fmla="*/ 35 h 35"/>
                    <a:gd name="T8" fmla="*/ 20 w 37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5">
                      <a:moveTo>
                        <a:pt x="20" y="12"/>
                      </a:moveTo>
                      <a:cubicBezTo>
                        <a:pt x="17" y="21"/>
                        <a:pt x="17" y="30"/>
                        <a:pt x="18" y="34"/>
                      </a:cubicBezTo>
                      <a:cubicBezTo>
                        <a:pt x="37" y="21"/>
                        <a:pt x="22" y="0"/>
                        <a:pt x="22" y="0"/>
                      </a:cubicBezTo>
                      <a:cubicBezTo>
                        <a:pt x="0" y="16"/>
                        <a:pt x="15" y="33"/>
                        <a:pt x="17" y="35"/>
                      </a:cubicBezTo>
                      <a:cubicBezTo>
                        <a:pt x="16" y="24"/>
                        <a:pt x="20" y="12"/>
                        <a:pt x="20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6" name="Freeform 3757"/>
                <p:cNvSpPr/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1406526" y="2422525"/>
                  <a:ext cx="117475" cy="111125"/>
                </a:xfrm>
                <a:custGeom>
                  <a:avLst/>
                  <a:gdLst>
                    <a:gd name="T0" fmla="*/ 22 w 37"/>
                    <a:gd name="T1" fmla="*/ 35 h 35"/>
                    <a:gd name="T2" fmla="*/ 18 w 37"/>
                    <a:gd name="T3" fmla="*/ 12 h 35"/>
                    <a:gd name="T4" fmla="*/ 23 w 37"/>
                    <a:gd name="T5" fmla="*/ 34 h 35"/>
                    <a:gd name="T6" fmla="*/ 16 w 37"/>
                    <a:gd name="T7" fmla="*/ 0 h 35"/>
                    <a:gd name="T8" fmla="*/ 22 w 37"/>
                    <a:gd name="T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5">
                      <a:moveTo>
                        <a:pt x="22" y="35"/>
                      </a:moveTo>
                      <a:cubicBezTo>
                        <a:pt x="18" y="24"/>
                        <a:pt x="18" y="12"/>
                        <a:pt x="18" y="12"/>
                      </a:cubicBezTo>
                      <a:cubicBezTo>
                        <a:pt x="19" y="21"/>
                        <a:pt x="21" y="30"/>
                        <a:pt x="23" y="34"/>
                      </a:cubicBezTo>
                      <a:cubicBezTo>
                        <a:pt x="37" y="16"/>
                        <a:pt x="16" y="0"/>
                        <a:pt x="16" y="0"/>
                      </a:cubicBezTo>
                      <a:cubicBezTo>
                        <a:pt x="0" y="22"/>
                        <a:pt x="20" y="34"/>
                        <a:pt x="22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7" name="Freeform 3758"/>
                <p:cNvSpPr/>
                <p:nvPr>
                  <p:custDataLst>
                    <p:tags r:id="rId92"/>
                  </p:custDataLst>
                </p:nvPr>
              </p:nvSpPr>
              <p:spPr bwMode="auto">
                <a:xfrm>
                  <a:off x="1330326" y="2530475"/>
                  <a:ext cx="111125" cy="117475"/>
                </a:xfrm>
                <a:custGeom>
                  <a:avLst/>
                  <a:gdLst>
                    <a:gd name="T0" fmla="*/ 34 w 35"/>
                    <a:gd name="T1" fmla="*/ 13 h 37"/>
                    <a:gd name="T2" fmla="*/ 0 w 35"/>
                    <a:gd name="T3" fmla="*/ 21 h 37"/>
                    <a:gd name="T4" fmla="*/ 35 w 35"/>
                    <a:gd name="T5" fmla="*/ 14 h 37"/>
                    <a:gd name="T6" fmla="*/ 12 w 35"/>
                    <a:gd name="T7" fmla="*/ 19 h 37"/>
                    <a:gd name="T8" fmla="*/ 34 w 35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7">
                      <a:moveTo>
                        <a:pt x="34" y="13"/>
                      </a:moveTo>
                      <a:cubicBezTo>
                        <a:pt x="16" y="0"/>
                        <a:pt x="0" y="21"/>
                        <a:pt x="0" y="21"/>
                      </a:cubicBezTo>
                      <a:cubicBezTo>
                        <a:pt x="22" y="37"/>
                        <a:pt x="33" y="17"/>
                        <a:pt x="35" y="14"/>
                      </a:cubicBezTo>
                      <a:cubicBezTo>
                        <a:pt x="24" y="18"/>
                        <a:pt x="12" y="19"/>
                        <a:pt x="12" y="19"/>
                      </a:cubicBezTo>
                      <a:cubicBezTo>
                        <a:pt x="21" y="18"/>
                        <a:pt x="29" y="15"/>
                        <a:pt x="3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8" name="Freeform 3759"/>
                <p:cNvSpPr/>
                <p:nvPr>
                  <p:custDataLst>
                    <p:tags r:id="rId93"/>
                  </p:custDataLst>
                </p:nvPr>
              </p:nvSpPr>
              <p:spPr bwMode="auto">
                <a:xfrm>
                  <a:off x="1223963" y="2466975"/>
                  <a:ext cx="112713" cy="120650"/>
                </a:xfrm>
                <a:custGeom>
                  <a:avLst/>
                  <a:gdLst>
                    <a:gd name="T0" fmla="*/ 12 w 35"/>
                    <a:gd name="T1" fmla="*/ 17 h 38"/>
                    <a:gd name="T2" fmla="*/ 35 w 35"/>
                    <a:gd name="T3" fmla="*/ 20 h 38"/>
                    <a:gd name="T4" fmla="*/ 0 w 35"/>
                    <a:gd name="T5" fmla="*/ 15 h 38"/>
                    <a:gd name="T6" fmla="*/ 35 w 35"/>
                    <a:gd name="T7" fmla="*/ 21 h 38"/>
                    <a:gd name="T8" fmla="*/ 12 w 35"/>
                    <a:gd name="T9" fmla="*/ 17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8">
                      <a:moveTo>
                        <a:pt x="12" y="17"/>
                      </a:moveTo>
                      <a:cubicBezTo>
                        <a:pt x="21" y="20"/>
                        <a:pt x="30" y="20"/>
                        <a:pt x="35" y="20"/>
                      </a:cubicBezTo>
                      <a:cubicBezTo>
                        <a:pt x="22" y="0"/>
                        <a:pt x="0" y="15"/>
                        <a:pt x="0" y="15"/>
                      </a:cubicBezTo>
                      <a:cubicBezTo>
                        <a:pt x="15" y="38"/>
                        <a:pt x="33" y="23"/>
                        <a:pt x="35" y="21"/>
                      </a:cubicBezTo>
                      <a:cubicBezTo>
                        <a:pt x="24" y="21"/>
                        <a:pt x="12" y="17"/>
                        <a:pt x="12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9" name="Freeform 3760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1157288" y="2390775"/>
                  <a:ext cx="98425" cy="104775"/>
                </a:xfrm>
                <a:custGeom>
                  <a:avLst/>
                  <a:gdLst>
                    <a:gd name="T0" fmla="*/ 31 w 31"/>
                    <a:gd name="T1" fmla="*/ 24 h 33"/>
                    <a:gd name="T2" fmla="*/ 10 w 31"/>
                    <a:gd name="T3" fmla="*/ 13 h 33"/>
                    <a:gd name="T4" fmla="*/ 31 w 31"/>
                    <a:gd name="T5" fmla="*/ 23 h 33"/>
                    <a:gd name="T6" fmla="*/ 0 w 31"/>
                    <a:gd name="T7" fmla="*/ 7 h 33"/>
                    <a:gd name="T8" fmla="*/ 31 w 31"/>
                    <a:gd name="T9" fmla="*/ 2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3">
                      <a:moveTo>
                        <a:pt x="31" y="24"/>
                      </a:moveTo>
                      <a:cubicBezTo>
                        <a:pt x="20" y="20"/>
                        <a:pt x="10" y="13"/>
                        <a:pt x="10" y="13"/>
                      </a:cubicBezTo>
                      <a:cubicBezTo>
                        <a:pt x="18" y="18"/>
                        <a:pt x="26" y="21"/>
                        <a:pt x="31" y="23"/>
                      </a:cubicBezTo>
                      <a:cubicBezTo>
                        <a:pt x="26" y="0"/>
                        <a:pt x="0" y="7"/>
                        <a:pt x="0" y="7"/>
                      </a:cubicBezTo>
                      <a:cubicBezTo>
                        <a:pt x="7" y="33"/>
                        <a:pt x="28" y="25"/>
                        <a:pt x="31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0" name="Freeform 3761"/>
                <p:cNvSpPr/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1112838" y="2286000"/>
                  <a:ext cx="88900" cy="95250"/>
                </a:xfrm>
                <a:custGeom>
                  <a:avLst/>
                  <a:gdLst>
                    <a:gd name="T0" fmla="*/ 28 w 28"/>
                    <a:gd name="T1" fmla="*/ 24 h 30"/>
                    <a:gd name="T2" fmla="*/ 10 w 28"/>
                    <a:gd name="T3" fmla="*/ 10 h 30"/>
                    <a:gd name="T4" fmla="*/ 28 w 28"/>
                    <a:gd name="T5" fmla="*/ 23 h 30"/>
                    <a:gd name="T6" fmla="*/ 0 w 28"/>
                    <a:gd name="T7" fmla="*/ 3 h 30"/>
                    <a:gd name="T8" fmla="*/ 28 w 28"/>
                    <a:gd name="T9" fmla="*/ 2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0">
                      <a:moveTo>
                        <a:pt x="28" y="24"/>
                      </a:moveTo>
                      <a:cubicBezTo>
                        <a:pt x="18" y="19"/>
                        <a:pt x="10" y="10"/>
                        <a:pt x="10" y="10"/>
                      </a:cubicBezTo>
                      <a:cubicBezTo>
                        <a:pt x="16" y="17"/>
                        <a:pt x="24" y="21"/>
                        <a:pt x="28" y="23"/>
                      </a:cubicBezTo>
                      <a:cubicBezTo>
                        <a:pt x="26" y="0"/>
                        <a:pt x="0" y="3"/>
                        <a:pt x="0" y="3"/>
                      </a:cubicBezTo>
                      <a:cubicBezTo>
                        <a:pt x="3" y="30"/>
                        <a:pt x="25" y="25"/>
                        <a:pt x="28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1" name="Freeform 3762"/>
                <p:cNvSpPr/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1090613" y="2181225"/>
                  <a:ext cx="95250" cy="88900"/>
                </a:xfrm>
                <a:custGeom>
                  <a:avLst/>
                  <a:gdLst>
                    <a:gd name="T0" fmla="*/ 25 w 30"/>
                    <a:gd name="T1" fmla="*/ 28 h 28"/>
                    <a:gd name="T2" fmla="*/ 11 w 30"/>
                    <a:gd name="T3" fmla="*/ 9 h 28"/>
                    <a:gd name="T4" fmla="*/ 26 w 30"/>
                    <a:gd name="T5" fmla="*/ 27 h 28"/>
                    <a:gd name="T6" fmla="*/ 4 w 30"/>
                    <a:gd name="T7" fmla="*/ 0 h 28"/>
                    <a:gd name="T8" fmla="*/ 25 w 30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25" y="28"/>
                      </a:moveTo>
                      <a:cubicBezTo>
                        <a:pt x="17" y="20"/>
                        <a:pt x="11" y="9"/>
                        <a:pt x="11" y="9"/>
                      </a:cubicBezTo>
                      <a:cubicBezTo>
                        <a:pt x="16" y="18"/>
                        <a:pt x="22" y="24"/>
                        <a:pt x="26" y="27"/>
                      </a:cubicBezTo>
                      <a:cubicBezTo>
                        <a:pt x="30" y="4"/>
                        <a:pt x="4" y="0"/>
                        <a:pt x="4" y="0"/>
                      </a:cubicBezTo>
                      <a:cubicBezTo>
                        <a:pt x="0" y="27"/>
                        <a:pt x="22" y="28"/>
                        <a:pt x="2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2" name="Freeform 3763"/>
                <p:cNvSpPr/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1096963" y="2070100"/>
                  <a:ext cx="104775" cy="95250"/>
                </a:xfrm>
                <a:custGeom>
                  <a:avLst/>
                  <a:gdLst>
                    <a:gd name="T0" fmla="*/ 25 w 33"/>
                    <a:gd name="T1" fmla="*/ 30 h 30"/>
                    <a:gd name="T2" fmla="*/ 13 w 33"/>
                    <a:gd name="T3" fmla="*/ 10 h 30"/>
                    <a:gd name="T4" fmla="*/ 26 w 33"/>
                    <a:gd name="T5" fmla="*/ 29 h 30"/>
                    <a:gd name="T6" fmla="*/ 8 w 33"/>
                    <a:gd name="T7" fmla="*/ 0 h 30"/>
                    <a:gd name="T8" fmla="*/ 25 w 33"/>
                    <a:gd name="T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0">
                      <a:moveTo>
                        <a:pt x="25" y="30"/>
                      </a:moveTo>
                      <a:cubicBezTo>
                        <a:pt x="18" y="22"/>
                        <a:pt x="13" y="10"/>
                        <a:pt x="13" y="10"/>
                      </a:cubicBezTo>
                      <a:cubicBezTo>
                        <a:pt x="17" y="19"/>
                        <a:pt x="23" y="26"/>
                        <a:pt x="26" y="29"/>
                      </a:cubicBezTo>
                      <a:cubicBezTo>
                        <a:pt x="33" y="7"/>
                        <a:pt x="8" y="0"/>
                        <a:pt x="8" y="0"/>
                      </a:cubicBezTo>
                      <a:cubicBezTo>
                        <a:pt x="0" y="26"/>
                        <a:pt x="23" y="30"/>
                        <a:pt x="25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44" name="Rectangle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780" y="2996"/>
              <a:ext cx="1141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219200">
                <a:lnSpc>
                  <a:spcPct val="120000"/>
                </a:lnSpc>
                <a:spcBef>
                  <a:spcPts val="400"/>
                </a:spcBef>
              </a:pPr>
              <a:r>
                <a:rPr lang="en-US" altLang="zh-CN" sz="3735" b="1">
                  <a:solidFill>
                    <a:srgbClr val="F7DC83"/>
                  </a:solidFill>
                  <a:latin typeface="Calibri" panose="020F0502020204030204"/>
                  <a:ea typeface="宋体" panose="02010600030101010101" pitchFamily="2" charset="-122"/>
                </a:rPr>
                <a:t>2</a:t>
              </a:r>
              <a:endParaRPr lang="en-US" altLang="zh-CN" sz="2665">
                <a:solidFill>
                  <a:srgbClr val="F7DC83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45" name="Rectangle 2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917" y="5966"/>
              <a:ext cx="2634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219200">
                <a:lnSpc>
                  <a:spcPct val="120000"/>
                </a:lnSpc>
                <a:spcBef>
                  <a:spcPts val="400"/>
                </a:spcBef>
              </a:pPr>
              <a:r>
                <a:rPr lang="zh-CN" altLang="en-US" sz="2000" b="1">
                  <a:solidFill>
                    <a:srgbClr val="C00000"/>
                  </a:solidFill>
                  <a:latin typeface="Calibri" panose="020F0502020204030204"/>
                  <a:ea typeface="宋体" panose="02010600030101010101" pitchFamily="2" charset="-122"/>
                </a:rPr>
                <a:t>走进生活</a:t>
              </a:r>
            </a:p>
          </p:txBody>
        </p:sp>
        <p:cxnSp>
          <p:nvCxnSpPr>
            <p:cNvPr id="246" name="直接连接符 245"/>
            <p:cNvCxnSpPr/>
            <p:nvPr>
              <p:custDataLst>
                <p:tags r:id="rId8"/>
              </p:custDataLst>
            </p:nvPr>
          </p:nvCxnSpPr>
          <p:spPr>
            <a:xfrm>
              <a:off x="5917" y="6580"/>
              <a:ext cx="2634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247" name="组合 246"/>
            <p:cNvGrpSpPr/>
            <p:nvPr>
              <p:custDataLst>
                <p:tags r:id="rId9"/>
              </p:custDataLst>
            </p:nvPr>
          </p:nvGrpSpPr>
          <p:grpSpPr>
            <a:xfrm>
              <a:off x="10715" y="3140"/>
              <a:ext cx="2180" cy="2535"/>
              <a:chOff x="661988" y="1631950"/>
              <a:chExt cx="1798638" cy="2092325"/>
            </a:xfrm>
            <a:solidFill>
              <a:srgbClr val="F7DC83"/>
            </a:solidFill>
          </p:grpSpPr>
          <p:sp>
            <p:nvSpPr>
              <p:cNvPr id="251" name="Freeform 3738"/>
              <p:cNvSpPr>
                <a:spLocks noEditPoint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661988" y="1631950"/>
                <a:ext cx="1798638" cy="2092325"/>
              </a:xfrm>
              <a:custGeom>
                <a:avLst/>
                <a:gdLst>
                  <a:gd name="T0" fmla="*/ 491 w 566"/>
                  <a:gd name="T1" fmla="*/ 0 h 659"/>
                  <a:gd name="T2" fmla="*/ 491 w 566"/>
                  <a:gd name="T3" fmla="*/ 27 h 659"/>
                  <a:gd name="T4" fmla="*/ 479 w 566"/>
                  <a:gd name="T5" fmla="*/ 38 h 659"/>
                  <a:gd name="T6" fmla="*/ 450 w 566"/>
                  <a:gd name="T7" fmla="*/ 38 h 659"/>
                  <a:gd name="T8" fmla="*/ 450 w 566"/>
                  <a:gd name="T9" fmla="*/ 0 h 659"/>
                  <a:gd name="T10" fmla="*/ 115 w 566"/>
                  <a:gd name="T11" fmla="*/ 0 h 659"/>
                  <a:gd name="T12" fmla="*/ 115 w 566"/>
                  <a:gd name="T13" fmla="*/ 38 h 659"/>
                  <a:gd name="T14" fmla="*/ 87 w 566"/>
                  <a:gd name="T15" fmla="*/ 38 h 659"/>
                  <a:gd name="T16" fmla="*/ 75 w 566"/>
                  <a:gd name="T17" fmla="*/ 27 h 659"/>
                  <a:gd name="T18" fmla="*/ 75 w 566"/>
                  <a:gd name="T19" fmla="*/ 0 h 659"/>
                  <a:gd name="T20" fmla="*/ 0 w 566"/>
                  <a:gd name="T21" fmla="*/ 0 h 659"/>
                  <a:gd name="T22" fmla="*/ 0 w 566"/>
                  <a:gd name="T23" fmla="*/ 64 h 659"/>
                  <a:gd name="T24" fmla="*/ 75 w 566"/>
                  <a:gd name="T25" fmla="*/ 245 h 659"/>
                  <a:gd name="T26" fmla="*/ 155 w 566"/>
                  <a:gd name="T27" fmla="*/ 275 h 659"/>
                  <a:gd name="T28" fmla="*/ 255 w 566"/>
                  <a:gd name="T29" fmla="*/ 332 h 659"/>
                  <a:gd name="T30" fmla="*/ 255 w 566"/>
                  <a:gd name="T31" fmla="*/ 391 h 659"/>
                  <a:gd name="T32" fmla="*/ 238 w 566"/>
                  <a:gd name="T33" fmla="*/ 414 h 659"/>
                  <a:gd name="T34" fmla="*/ 238 w 566"/>
                  <a:gd name="T35" fmla="*/ 430 h 659"/>
                  <a:gd name="T36" fmla="*/ 255 w 566"/>
                  <a:gd name="T37" fmla="*/ 452 h 659"/>
                  <a:gd name="T38" fmla="*/ 255 w 566"/>
                  <a:gd name="T39" fmla="*/ 499 h 659"/>
                  <a:gd name="T40" fmla="*/ 238 w 566"/>
                  <a:gd name="T41" fmla="*/ 522 h 659"/>
                  <a:gd name="T42" fmla="*/ 238 w 566"/>
                  <a:gd name="T43" fmla="*/ 538 h 659"/>
                  <a:gd name="T44" fmla="*/ 255 w 566"/>
                  <a:gd name="T45" fmla="*/ 560 h 659"/>
                  <a:gd name="T46" fmla="*/ 255 w 566"/>
                  <a:gd name="T47" fmla="*/ 571 h 659"/>
                  <a:gd name="T48" fmla="*/ 221 w 566"/>
                  <a:gd name="T49" fmla="*/ 622 h 659"/>
                  <a:gd name="T50" fmla="*/ 165 w 566"/>
                  <a:gd name="T51" fmla="*/ 659 h 659"/>
                  <a:gd name="T52" fmla="*/ 399 w 566"/>
                  <a:gd name="T53" fmla="*/ 659 h 659"/>
                  <a:gd name="T54" fmla="*/ 367 w 566"/>
                  <a:gd name="T55" fmla="*/ 628 h 659"/>
                  <a:gd name="T56" fmla="*/ 310 w 566"/>
                  <a:gd name="T57" fmla="*/ 571 h 659"/>
                  <a:gd name="T58" fmla="*/ 310 w 566"/>
                  <a:gd name="T59" fmla="*/ 560 h 659"/>
                  <a:gd name="T60" fmla="*/ 327 w 566"/>
                  <a:gd name="T61" fmla="*/ 538 h 659"/>
                  <a:gd name="T62" fmla="*/ 327 w 566"/>
                  <a:gd name="T63" fmla="*/ 522 h 659"/>
                  <a:gd name="T64" fmla="*/ 310 w 566"/>
                  <a:gd name="T65" fmla="*/ 499 h 659"/>
                  <a:gd name="T66" fmla="*/ 310 w 566"/>
                  <a:gd name="T67" fmla="*/ 452 h 659"/>
                  <a:gd name="T68" fmla="*/ 327 w 566"/>
                  <a:gd name="T69" fmla="*/ 430 h 659"/>
                  <a:gd name="T70" fmla="*/ 327 w 566"/>
                  <a:gd name="T71" fmla="*/ 414 h 659"/>
                  <a:gd name="T72" fmla="*/ 310 w 566"/>
                  <a:gd name="T73" fmla="*/ 391 h 659"/>
                  <a:gd name="T74" fmla="*/ 310 w 566"/>
                  <a:gd name="T75" fmla="*/ 332 h 659"/>
                  <a:gd name="T76" fmla="*/ 410 w 566"/>
                  <a:gd name="T77" fmla="*/ 275 h 659"/>
                  <a:gd name="T78" fmla="*/ 491 w 566"/>
                  <a:gd name="T79" fmla="*/ 245 h 659"/>
                  <a:gd name="T80" fmla="*/ 566 w 566"/>
                  <a:gd name="T81" fmla="*/ 64 h 659"/>
                  <a:gd name="T82" fmla="*/ 566 w 566"/>
                  <a:gd name="T83" fmla="*/ 0 h 659"/>
                  <a:gd name="T84" fmla="*/ 491 w 566"/>
                  <a:gd name="T85" fmla="*/ 0 h 659"/>
                  <a:gd name="T86" fmla="*/ 50 w 566"/>
                  <a:gd name="T87" fmla="*/ 173 h 659"/>
                  <a:gd name="T88" fmla="*/ 27 w 566"/>
                  <a:gd name="T89" fmla="*/ 28 h 659"/>
                  <a:gd name="T90" fmla="*/ 49 w 566"/>
                  <a:gd name="T91" fmla="*/ 28 h 659"/>
                  <a:gd name="T92" fmla="*/ 77 w 566"/>
                  <a:gd name="T93" fmla="*/ 67 h 659"/>
                  <a:gd name="T94" fmla="*/ 115 w 566"/>
                  <a:gd name="T95" fmla="*/ 67 h 659"/>
                  <a:gd name="T96" fmla="*/ 115 w 566"/>
                  <a:gd name="T97" fmla="*/ 167 h 659"/>
                  <a:gd name="T98" fmla="*/ 133 w 566"/>
                  <a:gd name="T99" fmla="*/ 243 h 659"/>
                  <a:gd name="T100" fmla="*/ 50 w 566"/>
                  <a:gd name="T101" fmla="*/ 173 h 659"/>
                  <a:gd name="T102" fmla="*/ 516 w 566"/>
                  <a:gd name="T103" fmla="*/ 173 h 659"/>
                  <a:gd name="T104" fmla="*/ 431 w 566"/>
                  <a:gd name="T105" fmla="*/ 243 h 659"/>
                  <a:gd name="T106" fmla="*/ 450 w 566"/>
                  <a:gd name="T107" fmla="*/ 167 h 659"/>
                  <a:gd name="T108" fmla="*/ 450 w 566"/>
                  <a:gd name="T109" fmla="*/ 67 h 659"/>
                  <a:gd name="T110" fmla="*/ 489 w 566"/>
                  <a:gd name="T111" fmla="*/ 67 h 659"/>
                  <a:gd name="T112" fmla="*/ 517 w 566"/>
                  <a:gd name="T113" fmla="*/ 28 h 659"/>
                  <a:gd name="T114" fmla="*/ 539 w 566"/>
                  <a:gd name="T115" fmla="*/ 28 h 659"/>
                  <a:gd name="T116" fmla="*/ 516 w 566"/>
                  <a:gd name="T117" fmla="*/ 173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66" h="659">
                    <a:moveTo>
                      <a:pt x="491" y="0"/>
                    </a:moveTo>
                    <a:cubicBezTo>
                      <a:pt x="491" y="0"/>
                      <a:pt x="491" y="18"/>
                      <a:pt x="491" y="27"/>
                    </a:cubicBezTo>
                    <a:cubicBezTo>
                      <a:pt x="491" y="36"/>
                      <a:pt x="485" y="38"/>
                      <a:pt x="479" y="38"/>
                    </a:cubicBezTo>
                    <a:cubicBezTo>
                      <a:pt x="474" y="38"/>
                      <a:pt x="455" y="38"/>
                      <a:pt x="450" y="38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38"/>
                      <a:pt x="115" y="38"/>
                      <a:pt x="115" y="38"/>
                    </a:cubicBezTo>
                    <a:cubicBezTo>
                      <a:pt x="108" y="38"/>
                      <a:pt x="92" y="38"/>
                      <a:pt x="87" y="38"/>
                    </a:cubicBezTo>
                    <a:cubicBezTo>
                      <a:pt x="81" y="38"/>
                      <a:pt x="75" y="36"/>
                      <a:pt x="75" y="27"/>
                    </a:cubicBezTo>
                    <a:cubicBezTo>
                      <a:pt x="75" y="18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44"/>
                      <a:pt x="0" y="64"/>
                    </a:cubicBezTo>
                    <a:cubicBezTo>
                      <a:pt x="0" y="130"/>
                      <a:pt x="16" y="204"/>
                      <a:pt x="75" y="245"/>
                    </a:cubicBezTo>
                    <a:cubicBezTo>
                      <a:pt x="105" y="266"/>
                      <a:pt x="134" y="273"/>
                      <a:pt x="155" y="275"/>
                    </a:cubicBezTo>
                    <a:cubicBezTo>
                      <a:pt x="180" y="304"/>
                      <a:pt x="215" y="325"/>
                      <a:pt x="255" y="332"/>
                    </a:cubicBezTo>
                    <a:cubicBezTo>
                      <a:pt x="255" y="391"/>
                      <a:pt x="255" y="391"/>
                      <a:pt x="255" y="391"/>
                    </a:cubicBezTo>
                    <a:cubicBezTo>
                      <a:pt x="245" y="394"/>
                      <a:pt x="238" y="403"/>
                      <a:pt x="238" y="414"/>
                    </a:cubicBezTo>
                    <a:cubicBezTo>
                      <a:pt x="238" y="430"/>
                      <a:pt x="238" y="430"/>
                      <a:pt x="238" y="430"/>
                    </a:cubicBezTo>
                    <a:cubicBezTo>
                      <a:pt x="238" y="440"/>
                      <a:pt x="245" y="449"/>
                      <a:pt x="255" y="452"/>
                    </a:cubicBezTo>
                    <a:cubicBezTo>
                      <a:pt x="255" y="499"/>
                      <a:pt x="255" y="499"/>
                      <a:pt x="255" y="499"/>
                    </a:cubicBezTo>
                    <a:cubicBezTo>
                      <a:pt x="245" y="502"/>
                      <a:pt x="238" y="511"/>
                      <a:pt x="238" y="522"/>
                    </a:cubicBezTo>
                    <a:cubicBezTo>
                      <a:pt x="238" y="538"/>
                      <a:pt x="238" y="538"/>
                      <a:pt x="238" y="538"/>
                    </a:cubicBezTo>
                    <a:cubicBezTo>
                      <a:pt x="238" y="548"/>
                      <a:pt x="245" y="557"/>
                      <a:pt x="255" y="560"/>
                    </a:cubicBezTo>
                    <a:cubicBezTo>
                      <a:pt x="255" y="571"/>
                      <a:pt x="255" y="571"/>
                      <a:pt x="255" y="571"/>
                    </a:cubicBezTo>
                    <a:cubicBezTo>
                      <a:pt x="255" y="600"/>
                      <a:pt x="231" y="616"/>
                      <a:pt x="221" y="622"/>
                    </a:cubicBezTo>
                    <a:cubicBezTo>
                      <a:pt x="201" y="634"/>
                      <a:pt x="165" y="621"/>
                      <a:pt x="165" y="659"/>
                    </a:cubicBezTo>
                    <a:cubicBezTo>
                      <a:pt x="399" y="659"/>
                      <a:pt x="399" y="659"/>
                      <a:pt x="399" y="659"/>
                    </a:cubicBezTo>
                    <a:cubicBezTo>
                      <a:pt x="399" y="659"/>
                      <a:pt x="399" y="632"/>
                      <a:pt x="367" y="628"/>
                    </a:cubicBezTo>
                    <a:cubicBezTo>
                      <a:pt x="340" y="625"/>
                      <a:pt x="310" y="606"/>
                      <a:pt x="310" y="571"/>
                    </a:cubicBezTo>
                    <a:cubicBezTo>
                      <a:pt x="310" y="560"/>
                      <a:pt x="310" y="560"/>
                      <a:pt x="310" y="560"/>
                    </a:cubicBezTo>
                    <a:cubicBezTo>
                      <a:pt x="320" y="557"/>
                      <a:pt x="327" y="548"/>
                      <a:pt x="327" y="538"/>
                    </a:cubicBezTo>
                    <a:cubicBezTo>
                      <a:pt x="327" y="522"/>
                      <a:pt x="327" y="522"/>
                      <a:pt x="327" y="522"/>
                    </a:cubicBezTo>
                    <a:cubicBezTo>
                      <a:pt x="327" y="511"/>
                      <a:pt x="320" y="502"/>
                      <a:pt x="310" y="499"/>
                    </a:cubicBezTo>
                    <a:cubicBezTo>
                      <a:pt x="310" y="452"/>
                      <a:pt x="310" y="452"/>
                      <a:pt x="310" y="452"/>
                    </a:cubicBezTo>
                    <a:cubicBezTo>
                      <a:pt x="320" y="449"/>
                      <a:pt x="327" y="440"/>
                      <a:pt x="327" y="430"/>
                    </a:cubicBezTo>
                    <a:cubicBezTo>
                      <a:pt x="327" y="414"/>
                      <a:pt x="327" y="414"/>
                      <a:pt x="327" y="414"/>
                    </a:cubicBezTo>
                    <a:cubicBezTo>
                      <a:pt x="327" y="403"/>
                      <a:pt x="320" y="394"/>
                      <a:pt x="310" y="391"/>
                    </a:cubicBezTo>
                    <a:cubicBezTo>
                      <a:pt x="310" y="332"/>
                      <a:pt x="310" y="332"/>
                      <a:pt x="310" y="332"/>
                    </a:cubicBezTo>
                    <a:cubicBezTo>
                      <a:pt x="350" y="325"/>
                      <a:pt x="385" y="304"/>
                      <a:pt x="410" y="275"/>
                    </a:cubicBezTo>
                    <a:cubicBezTo>
                      <a:pt x="430" y="273"/>
                      <a:pt x="460" y="266"/>
                      <a:pt x="491" y="245"/>
                    </a:cubicBezTo>
                    <a:cubicBezTo>
                      <a:pt x="550" y="204"/>
                      <a:pt x="566" y="130"/>
                      <a:pt x="566" y="64"/>
                    </a:cubicBezTo>
                    <a:cubicBezTo>
                      <a:pt x="566" y="44"/>
                      <a:pt x="566" y="0"/>
                      <a:pt x="566" y="0"/>
                    </a:cubicBezTo>
                    <a:lnTo>
                      <a:pt x="491" y="0"/>
                    </a:lnTo>
                    <a:close/>
                    <a:moveTo>
                      <a:pt x="50" y="173"/>
                    </a:moveTo>
                    <a:cubicBezTo>
                      <a:pt x="19" y="119"/>
                      <a:pt x="27" y="28"/>
                      <a:pt x="27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56"/>
                      <a:pt x="64" y="67"/>
                      <a:pt x="77" y="67"/>
                    </a:cubicBezTo>
                    <a:cubicBezTo>
                      <a:pt x="87" y="67"/>
                      <a:pt x="108" y="67"/>
                      <a:pt x="115" y="67"/>
                    </a:cubicBezTo>
                    <a:cubicBezTo>
                      <a:pt x="115" y="167"/>
                      <a:pt x="115" y="167"/>
                      <a:pt x="115" y="167"/>
                    </a:cubicBezTo>
                    <a:cubicBezTo>
                      <a:pt x="115" y="194"/>
                      <a:pt x="122" y="220"/>
                      <a:pt x="133" y="243"/>
                    </a:cubicBezTo>
                    <a:cubicBezTo>
                      <a:pt x="111" y="237"/>
                      <a:pt x="76" y="219"/>
                      <a:pt x="50" y="173"/>
                    </a:cubicBezTo>
                    <a:close/>
                    <a:moveTo>
                      <a:pt x="516" y="173"/>
                    </a:moveTo>
                    <a:cubicBezTo>
                      <a:pt x="489" y="220"/>
                      <a:pt x="454" y="238"/>
                      <a:pt x="431" y="243"/>
                    </a:cubicBezTo>
                    <a:cubicBezTo>
                      <a:pt x="443" y="220"/>
                      <a:pt x="450" y="194"/>
                      <a:pt x="450" y="167"/>
                    </a:cubicBezTo>
                    <a:cubicBezTo>
                      <a:pt x="450" y="67"/>
                      <a:pt x="450" y="67"/>
                      <a:pt x="450" y="67"/>
                    </a:cubicBezTo>
                    <a:cubicBezTo>
                      <a:pt x="456" y="67"/>
                      <a:pt x="478" y="67"/>
                      <a:pt x="489" y="67"/>
                    </a:cubicBezTo>
                    <a:cubicBezTo>
                      <a:pt x="502" y="67"/>
                      <a:pt x="517" y="56"/>
                      <a:pt x="517" y="28"/>
                    </a:cubicBezTo>
                    <a:cubicBezTo>
                      <a:pt x="539" y="28"/>
                      <a:pt x="539" y="28"/>
                      <a:pt x="539" y="28"/>
                    </a:cubicBezTo>
                    <a:cubicBezTo>
                      <a:pt x="539" y="28"/>
                      <a:pt x="547" y="119"/>
                      <a:pt x="516" y="173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grpSp>
            <p:nvGrpSpPr>
              <p:cNvPr id="252" name="组合 251"/>
              <p:cNvGrpSpPr/>
              <p:nvPr>
                <p:custDataLst>
                  <p:tags r:id="rId45"/>
                </p:custDataLst>
              </p:nvPr>
            </p:nvGrpSpPr>
            <p:grpSpPr>
              <a:xfrm>
                <a:off x="1090613" y="2070100"/>
                <a:ext cx="941388" cy="647700"/>
                <a:chOff x="1090613" y="2070100"/>
                <a:chExt cx="941388" cy="647700"/>
              </a:xfrm>
              <a:grpFill/>
            </p:grpSpPr>
            <p:sp>
              <p:nvSpPr>
                <p:cNvPr id="253" name="Freeform 3739"/>
                <p:cNvSpPr/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835151" y="2092325"/>
                  <a:ext cx="92075" cy="88900"/>
                </a:xfrm>
                <a:custGeom>
                  <a:avLst/>
                  <a:gdLst>
                    <a:gd name="T0" fmla="*/ 23 w 29"/>
                    <a:gd name="T1" fmla="*/ 28 h 28"/>
                    <a:gd name="T2" fmla="*/ 10 w 29"/>
                    <a:gd name="T3" fmla="*/ 9 h 28"/>
                    <a:gd name="T4" fmla="*/ 24 w 29"/>
                    <a:gd name="T5" fmla="*/ 28 h 28"/>
                    <a:gd name="T6" fmla="*/ 2 w 29"/>
                    <a:gd name="T7" fmla="*/ 0 h 28"/>
                    <a:gd name="T8" fmla="*/ 23 w 29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8">
                      <a:moveTo>
                        <a:pt x="23" y="28"/>
                      </a:moveTo>
                      <a:cubicBezTo>
                        <a:pt x="21" y="24"/>
                        <a:pt x="16" y="16"/>
                        <a:pt x="10" y="9"/>
                      </a:cubicBezTo>
                      <a:cubicBezTo>
                        <a:pt x="10" y="9"/>
                        <a:pt x="19" y="18"/>
                        <a:pt x="24" y="28"/>
                      </a:cubicBezTo>
                      <a:cubicBezTo>
                        <a:pt x="25" y="25"/>
                        <a:pt x="29" y="3"/>
                        <a:pt x="2" y="0"/>
                      </a:cubicBezTo>
                      <a:cubicBezTo>
                        <a:pt x="2" y="0"/>
                        <a:pt x="0" y="26"/>
                        <a:pt x="23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4" name="Freeform 3740"/>
                <p:cNvSpPr/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1822451" y="2190750"/>
                  <a:ext cx="95250" cy="88900"/>
                </a:xfrm>
                <a:custGeom>
                  <a:avLst/>
                  <a:gdLst>
                    <a:gd name="T0" fmla="*/ 24 w 30"/>
                    <a:gd name="T1" fmla="*/ 28 h 28"/>
                    <a:gd name="T2" fmla="*/ 10 w 30"/>
                    <a:gd name="T3" fmla="*/ 9 h 28"/>
                    <a:gd name="T4" fmla="*/ 25 w 30"/>
                    <a:gd name="T5" fmla="*/ 28 h 28"/>
                    <a:gd name="T6" fmla="*/ 3 w 30"/>
                    <a:gd name="T7" fmla="*/ 0 h 28"/>
                    <a:gd name="T8" fmla="*/ 24 w 30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24" y="28"/>
                      </a:moveTo>
                      <a:cubicBezTo>
                        <a:pt x="21" y="23"/>
                        <a:pt x="17" y="16"/>
                        <a:pt x="10" y="9"/>
                      </a:cubicBezTo>
                      <a:cubicBezTo>
                        <a:pt x="10" y="9"/>
                        <a:pt x="20" y="18"/>
                        <a:pt x="25" y="28"/>
                      </a:cubicBezTo>
                      <a:cubicBezTo>
                        <a:pt x="25" y="25"/>
                        <a:pt x="30" y="2"/>
                        <a:pt x="3" y="0"/>
                      </a:cubicBezTo>
                      <a:cubicBezTo>
                        <a:pt x="3" y="0"/>
                        <a:pt x="0" y="26"/>
                        <a:pt x="24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5" name="Freeform 3741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1803401" y="2270125"/>
                  <a:ext cx="92075" cy="85725"/>
                </a:xfrm>
                <a:custGeom>
                  <a:avLst/>
                  <a:gdLst>
                    <a:gd name="T0" fmla="*/ 23 w 29"/>
                    <a:gd name="T1" fmla="*/ 27 h 27"/>
                    <a:gd name="T2" fmla="*/ 10 w 29"/>
                    <a:gd name="T3" fmla="*/ 9 h 27"/>
                    <a:gd name="T4" fmla="*/ 24 w 29"/>
                    <a:gd name="T5" fmla="*/ 27 h 27"/>
                    <a:gd name="T6" fmla="*/ 2 w 29"/>
                    <a:gd name="T7" fmla="*/ 0 h 27"/>
                    <a:gd name="T8" fmla="*/ 23 w 29"/>
                    <a:gd name="T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7">
                      <a:moveTo>
                        <a:pt x="23" y="27"/>
                      </a:moveTo>
                      <a:cubicBezTo>
                        <a:pt x="21" y="23"/>
                        <a:pt x="17" y="16"/>
                        <a:pt x="10" y="9"/>
                      </a:cubicBezTo>
                      <a:cubicBezTo>
                        <a:pt x="10" y="9"/>
                        <a:pt x="19" y="17"/>
                        <a:pt x="24" y="27"/>
                      </a:cubicBezTo>
                      <a:cubicBezTo>
                        <a:pt x="25" y="24"/>
                        <a:pt x="29" y="2"/>
                        <a:pt x="2" y="0"/>
                      </a:cubicBezTo>
                      <a:cubicBezTo>
                        <a:pt x="2" y="0"/>
                        <a:pt x="0" y="26"/>
                        <a:pt x="23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6" name="Freeform 3742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755776" y="2333625"/>
                  <a:ext cx="107950" cy="101600"/>
                </a:xfrm>
                <a:custGeom>
                  <a:avLst/>
                  <a:gdLst>
                    <a:gd name="T0" fmla="*/ 21 w 34"/>
                    <a:gd name="T1" fmla="*/ 32 h 32"/>
                    <a:gd name="T2" fmla="*/ 14 w 34"/>
                    <a:gd name="T3" fmla="*/ 11 h 32"/>
                    <a:gd name="T4" fmla="*/ 23 w 34"/>
                    <a:gd name="T5" fmla="*/ 32 h 32"/>
                    <a:gd name="T6" fmla="*/ 9 w 34"/>
                    <a:gd name="T7" fmla="*/ 0 h 32"/>
                    <a:gd name="T8" fmla="*/ 21 w 34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2">
                      <a:moveTo>
                        <a:pt x="21" y="32"/>
                      </a:moveTo>
                      <a:cubicBezTo>
                        <a:pt x="20" y="27"/>
                        <a:pt x="18" y="19"/>
                        <a:pt x="14" y="11"/>
                      </a:cubicBezTo>
                      <a:cubicBezTo>
                        <a:pt x="14" y="11"/>
                        <a:pt x="20" y="21"/>
                        <a:pt x="23" y="32"/>
                      </a:cubicBezTo>
                      <a:cubicBezTo>
                        <a:pt x="24" y="30"/>
                        <a:pt x="34" y="9"/>
                        <a:pt x="9" y="0"/>
                      </a:cubicBezTo>
                      <a:cubicBezTo>
                        <a:pt x="9" y="0"/>
                        <a:pt x="0" y="24"/>
                        <a:pt x="21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7" name="Freeform 3743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1685926" y="2387600"/>
                  <a:ext cx="120650" cy="111125"/>
                </a:xfrm>
                <a:custGeom>
                  <a:avLst/>
                  <a:gdLst>
                    <a:gd name="T0" fmla="*/ 19 w 38"/>
                    <a:gd name="T1" fmla="*/ 34 h 35"/>
                    <a:gd name="T2" fmla="*/ 17 w 38"/>
                    <a:gd name="T3" fmla="*/ 12 h 35"/>
                    <a:gd name="T4" fmla="*/ 21 w 38"/>
                    <a:gd name="T5" fmla="*/ 35 h 35"/>
                    <a:gd name="T6" fmla="*/ 15 w 38"/>
                    <a:gd name="T7" fmla="*/ 0 h 35"/>
                    <a:gd name="T8" fmla="*/ 19 w 38"/>
                    <a:gd name="T9" fmla="*/ 34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5">
                      <a:moveTo>
                        <a:pt x="19" y="34"/>
                      </a:moveTo>
                      <a:cubicBezTo>
                        <a:pt x="20" y="30"/>
                        <a:pt x="20" y="21"/>
                        <a:pt x="17" y="12"/>
                      </a:cubicBezTo>
                      <a:cubicBezTo>
                        <a:pt x="17" y="12"/>
                        <a:pt x="21" y="24"/>
                        <a:pt x="21" y="35"/>
                      </a:cubicBezTo>
                      <a:cubicBezTo>
                        <a:pt x="23" y="33"/>
                        <a:pt x="38" y="16"/>
                        <a:pt x="15" y="0"/>
                      </a:cubicBezTo>
                      <a:cubicBezTo>
                        <a:pt x="15" y="0"/>
                        <a:pt x="0" y="21"/>
                        <a:pt x="1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8" name="Freeform 3744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1600201" y="2422525"/>
                  <a:ext cx="117475" cy="111125"/>
                </a:xfrm>
                <a:custGeom>
                  <a:avLst/>
                  <a:gdLst>
                    <a:gd name="T0" fmla="*/ 19 w 37"/>
                    <a:gd name="T1" fmla="*/ 12 h 35"/>
                    <a:gd name="T2" fmla="*/ 15 w 37"/>
                    <a:gd name="T3" fmla="*/ 35 h 35"/>
                    <a:gd name="T4" fmla="*/ 21 w 37"/>
                    <a:gd name="T5" fmla="*/ 0 h 35"/>
                    <a:gd name="T6" fmla="*/ 14 w 37"/>
                    <a:gd name="T7" fmla="*/ 34 h 35"/>
                    <a:gd name="T8" fmla="*/ 19 w 37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5">
                      <a:moveTo>
                        <a:pt x="19" y="12"/>
                      </a:moveTo>
                      <a:cubicBezTo>
                        <a:pt x="19" y="12"/>
                        <a:pt x="19" y="24"/>
                        <a:pt x="15" y="35"/>
                      </a:cubicBezTo>
                      <a:cubicBezTo>
                        <a:pt x="17" y="34"/>
                        <a:pt x="37" y="22"/>
                        <a:pt x="21" y="0"/>
                      </a:cubicBezTo>
                      <a:cubicBezTo>
                        <a:pt x="21" y="0"/>
                        <a:pt x="0" y="16"/>
                        <a:pt x="14" y="34"/>
                      </a:cubicBezTo>
                      <a:cubicBezTo>
                        <a:pt x="16" y="30"/>
                        <a:pt x="19" y="21"/>
                        <a:pt x="1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9" name="Freeform 3745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1682751" y="2530475"/>
                  <a:ext cx="111125" cy="117475"/>
                </a:xfrm>
                <a:custGeom>
                  <a:avLst/>
                  <a:gdLst>
                    <a:gd name="T0" fmla="*/ 1 w 35"/>
                    <a:gd name="T1" fmla="*/ 13 h 37"/>
                    <a:gd name="T2" fmla="*/ 23 w 35"/>
                    <a:gd name="T3" fmla="*/ 19 h 37"/>
                    <a:gd name="T4" fmla="*/ 0 w 35"/>
                    <a:gd name="T5" fmla="*/ 14 h 37"/>
                    <a:gd name="T6" fmla="*/ 35 w 35"/>
                    <a:gd name="T7" fmla="*/ 21 h 37"/>
                    <a:gd name="T8" fmla="*/ 1 w 35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7">
                      <a:moveTo>
                        <a:pt x="1" y="13"/>
                      </a:moveTo>
                      <a:cubicBezTo>
                        <a:pt x="6" y="15"/>
                        <a:pt x="14" y="18"/>
                        <a:pt x="23" y="19"/>
                      </a:cubicBezTo>
                      <a:cubicBezTo>
                        <a:pt x="23" y="19"/>
                        <a:pt x="11" y="18"/>
                        <a:pt x="0" y="14"/>
                      </a:cubicBezTo>
                      <a:cubicBezTo>
                        <a:pt x="2" y="17"/>
                        <a:pt x="13" y="37"/>
                        <a:pt x="35" y="21"/>
                      </a:cubicBezTo>
                      <a:cubicBezTo>
                        <a:pt x="35" y="21"/>
                        <a:pt x="20" y="0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0" name="Freeform 3746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1787526" y="2466975"/>
                  <a:ext cx="111125" cy="120650"/>
                </a:xfrm>
                <a:custGeom>
                  <a:avLst/>
                  <a:gdLst>
                    <a:gd name="T0" fmla="*/ 1 w 35"/>
                    <a:gd name="T1" fmla="*/ 20 h 38"/>
                    <a:gd name="T2" fmla="*/ 23 w 35"/>
                    <a:gd name="T3" fmla="*/ 17 h 38"/>
                    <a:gd name="T4" fmla="*/ 0 w 35"/>
                    <a:gd name="T5" fmla="*/ 21 h 38"/>
                    <a:gd name="T6" fmla="*/ 35 w 35"/>
                    <a:gd name="T7" fmla="*/ 15 h 38"/>
                    <a:gd name="T8" fmla="*/ 1 w 35"/>
                    <a:gd name="T9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8">
                      <a:moveTo>
                        <a:pt x="1" y="20"/>
                      </a:moveTo>
                      <a:cubicBezTo>
                        <a:pt x="6" y="20"/>
                        <a:pt x="14" y="20"/>
                        <a:pt x="23" y="17"/>
                      </a:cubicBezTo>
                      <a:cubicBezTo>
                        <a:pt x="23" y="17"/>
                        <a:pt x="11" y="21"/>
                        <a:pt x="0" y="21"/>
                      </a:cubicBezTo>
                      <a:cubicBezTo>
                        <a:pt x="2" y="23"/>
                        <a:pt x="20" y="38"/>
                        <a:pt x="35" y="15"/>
                      </a:cubicBezTo>
                      <a:cubicBezTo>
                        <a:pt x="35" y="15"/>
                        <a:pt x="13" y="0"/>
                        <a:pt x="1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1" name="Freeform 3747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1866901" y="2390775"/>
                  <a:ext cx="98425" cy="104775"/>
                </a:xfrm>
                <a:custGeom>
                  <a:avLst/>
                  <a:gdLst>
                    <a:gd name="T0" fmla="*/ 0 w 31"/>
                    <a:gd name="T1" fmla="*/ 23 h 33"/>
                    <a:gd name="T2" fmla="*/ 21 w 31"/>
                    <a:gd name="T3" fmla="*/ 13 h 33"/>
                    <a:gd name="T4" fmla="*/ 0 w 31"/>
                    <a:gd name="T5" fmla="*/ 24 h 33"/>
                    <a:gd name="T6" fmla="*/ 31 w 31"/>
                    <a:gd name="T7" fmla="*/ 7 h 33"/>
                    <a:gd name="T8" fmla="*/ 0 w 31"/>
                    <a:gd name="T9" fmla="*/ 2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3">
                      <a:moveTo>
                        <a:pt x="0" y="23"/>
                      </a:moveTo>
                      <a:cubicBezTo>
                        <a:pt x="5" y="21"/>
                        <a:pt x="13" y="18"/>
                        <a:pt x="21" y="13"/>
                      </a:cubicBezTo>
                      <a:cubicBezTo>
                        <a:pt x="21" y="13"/>
                        <a:pt x="11" y="20"/>
                        <a:pt x="0" y="24"/>
                      </a:cubicBezTo>
                      <a:cubicBezTo>
                        <a:pt x="3" y="25"/>
                        <a:pt x="24" y="33"/>
                        <a:pt x="31" y="7"/>
                      </a:cubicBezTo>
                      <a:cubicBezTo>
                        <a:pt x="31" y="7"/>
                        <a:pt x="5" y="0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2" name="Freeform 3748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1920876" y="2286000"/>
                  <a:ext cx="88900" cy="95250"/>
                </a:xfrm>
                <a:custGeom>
                  <a:avLst/>
                  <a:gdLst>
                    <a:gd name="T0" fmla="*/ 0 w 28"/>
                    <a:gd name="T1" fmla="*/ 23 h 30"/>
                    <a:gd name="T2" fmla="*/ 19 w 28"/>
                    <a:gd name="T3" fmla="*/ 10 h 30"/>
                    <a:gd name="T4" fmla="*/ 0 w 28"/>
                    <a:gd name="T5" fmla="*/ 24 h 30"/>
                    <a:gd name="T6" fmla="*/ 28 w 28"/>
                    <a:gd name="T7" fmla="*/ 3 h 30"/>
                    <a:gd name="T8" fmla="*/ 0 w 28"/>
                    <a:gd name="T9" fmla="*/ 2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0">
                      <a:moveTo>
                        <a:pt x="0" y="23"/>
                      </a:moveTo>
                      <a:cubicBezTo>
                        <a:pt x="4" y="21"/>
                        <a:pt x="12" y="17"/>
                        <a:pt x="19" y="10"/>
                      </a:cubicBezTo>
                      <a:cubicBezTo>
                        <a:pt x="19" y="10"/>
                        <a:pt x="10" y="19"/>
                        <a:pt x="0" y="24"/>
                      </a:cubicBezTo>
                      <a:cubicBezTo>
                        <a:pt x="3" y="25"/>
                        <a:pt x="25" y="30"/>
                        <a:pt x="28" y="3"/>
                      </a:cubicBezTo>
                      <a:cubicBezTo>
                        <a:pt x="28" y="3"/>
                        <a:pt x="2" y="0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3" name="Freeform 3749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1936751" y="2181225"/>
                  <a:ext cx="95250" cy="88900"/>
                </a:xfrm>
                <a:custGeom>
                  <a:avLst/>
                  <a:gdLst>
                    <a:gd name="T0" fmla="*/ 4 w 30"/>
                    <a:gd name="T1" fmla="*/ 27 h 28"/>
                    <a:gd name="T2" fmla="*/ 19 w 30"/>
                    <a:gd name="T3" fmla="*/ 9 h 28"/>
                    <a:gd name="T4" fmla="*/ 5 w 30"/>
                    <a:gd name="T5" fmla="*/ 28 h 28"/>
                    <a:gd name="T6" fmla="*/ 26 w 30"/>
                    <a:gd name="T7" fmla="*/ 0 h 28"/>
                    <a:gd name="T8" fmla="*/ 4 w 30"/>
                    <a:gd name="T9" fmla="*/ 2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4" y="27"/>
                      </a:moveTo>
                      <a:cubicBezTo>
                        <a:pt x="8" y="24"/>
                        <a:pt x="14" y="18"/>
                        <a:pt x="19" y="9"/>
                      </a:cubicBezTo>
                      <a:cubicBezTo>
                        <a:pt x="19" y="9"/>
                        <a:pt x="13" y="20"/>
                        <a:pt x="5" y="28"/>
                      </a:cubicBezTo>
                      <a:cubicBezTo>
                        <a:pt x="8" y="28"/>
                        <a:pt x="30" y="27"/>
                        <a:pt x="26" y="0"/>
                      </a:cubicBezTo>
                      <a:cubicBezTo>
                        <a:pt x="26" y="0"/>
                        <a:pt x="0" y="4"/>
                        <a:pt x="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4" name="Freeform 3750"/>
                <p:cNvSpPr/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1920876" y="2070100"/>
                  <a:ext cx="104775" cy="95250"/>
                </a:xfrm>
                <a:custGeom>
                  <a:avLst/>
                  <a:gdLst>
                    <a:gd name="T0" fmla="*/ 20 w 33"/>
                    <a:gd name="T1" fmla="*/ 10 h 30"/>
                    <a:gd name="T2" fmla="*/ 8 w 33"/>
                    <a:gd name="T3" fmla="*/ 30 h 30"/>
                    <a:gd name="T4" fmla="*/ 25 w 33"/>
                    <a:gd name="T5" fmla="*/ 0 h 30"/>
                    <a:gd name="T6" fmla="*/ 7 w 33"/>
                    <a:gd name="T7" fmla="*/ 29 h 30"/>
                    <a:gd name="T8" fmla="*/ 20 w 33"/>
                    <a:gd name="T9" fmla="*/ 1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0">
                      <a:moveTo>
                        <a:pt x="20" y="10"/>
                      </a:moveTo>
                      <a:cubicBezTo>
                        <a:pt x="20" y="10"/>
                        <a:pt x="15" y="22"/>
                        <a:pt x="8" y="30"/>
                      </a:cubicBezTo>
                      <a:cubicBezTo>
                        <a:pt x="11" y="30"/>
                        <a:pt x="33" y="26"/>
                        <a:pt x="25" y="0"/>
                      </a:cubicBezTo>
                      <a:cubicBezTo>
                        <a:pt x="25" y="0"/>
                        <a:pt x="0" y="7"/>
                        <a:pt x="7" y="29"/>
                      </a:cubicBezTo>
                      <a:cubicBezTo>
                        <a:pt x="10" y="26"/>
                        <a:pt x="16" y="19"/>
                        <a:pt x="2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5" name="Freeform 3751"/>
                <p:cNvSpPr>
                  <a:spLocks noEditPoints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1182688" y="2136775"/>
                  <a:ext cx="757238" cy="581025"/>
                </a:xfrm>
                <a:custGeom>
                  <a:avLst/>
                  <a:gdLst>
                    <a:gd name="T0" fmla="*/ 139 w 238"/>
                    <a:gd name="T1" fmla="*/ 134 h 183"/>
                    <a:gd name="T2" fmla="*/ 205 w 238"/>
                    <a:gd name="T3" fmla="*/ 103 h 183"/>
                    <a:gd name="T4" fmla="*/ 236 w 238"/>
                    <a:gd name="T5" fmla="*/ 2 h 183"/>
                    <a:gd name="T6" fmla="*/ 234 w 238"/>
                    <a:gd name="T7" fmla="*/ 1 h 183"/>
                    <a:gd name="T8" fmla="*/ 232 w 238"/>
                    <a:gd name="T9" fmla="*/ 3 h 183"/>
                    <a:gd name="T10" fmla="*/ 202 w 238"/>
                    <a:gd name="T11" fmla="*/ 100 h 183"/>
                    <a:gd name="T12" fmla="*/ 126 w 238"/>
                    <a:gd name="T13" fmla="*/ 131 h 183"/>
                    <a:gd name="T14" fmla="*/ 122 w 238"/>
                    <a:gd name="T15" fmla="*/ 131 h 183"/>
                    <a:gd name="T16" fmla="*/ 119 w 238"/>
                    <a:gd name="T17" fmla="*/ 131 h 183"/>
                    <a:gd name="T18" fmla="*/ 116 w 238"/>
                    <a:gd name="T19" fmla="*/ 131 h 183"/>
                    <a:gd name="T20" fmla="*/ 113 w 238"/>
                    <a:gd name="T21" fmla="*/ 131 h 183"/>
                    <a:gd name="T22" fmla="*/ 36 w 238"/>
                    <a:gd name="T23" fmla="*/ 100 h 183"/>
                    <a:gd name="T24" fmla="*/ 6 w 238"/>
                    <a:gd name="T25" fmla="*/ 3 h 183"/>
                    <a:gd name="T26" fmla="*/ 5 w 238"/>
                    <a:gd name="T27" fmla="*/ 1 h 183"/>
                    <a:gd name="T28" fmla="*/ 2 w 238"/>
                    <a:gd name="T29" fmla="*/ 2 h 183"/>
                    <a:gd name="T30" fmla="*/ 33 w 238"/>
                    <a:gd name="T31" fmla="*/ 103 h 183"/>
                    <a:gd name="T32" fmla="*/ 99 w 238"/>
                    <a:gd name="T33" fmla="*/ 134 h 183"/>
                    <a:gd name="T34" fmla="*/ 85 w 238"/>
                    <a:gd name="T35" fmla="*/ 142 h 183"/>
                    <a:gd name="T36" fmla="*/ 86 w 238"/>
                    <a:gd name="T37" fmla="*/ 151 h 183"/>
                    <a:gd name="T38" fmla="*/ 94 w 238"/>
                    <a:gd name="T39" fmla="*/ 155 h 183"/>
                    <a:gd name="T40" fmla="*/ 115 w 238"/>
                    <a:gd name="T41" fmla="*/ 142 h 183"/>
                    <a:gd name="T42" fmla="*/ 115 w 238"/>
                    <a:gd name="T43" fmla="*/ 171 h 183"/>
                    <a:gd name="T44" fmla="*/ 113 w 238"/>
                    <a:gd name="T45" fmla="*/ 177 h 183"/>
                    <a:gd name="T46" fmla="*/ 104 w 238"/>
                    <a:gd name="T47" fmla="*/ 179 h 183"/>
                    <a:gd name="T48" fmla="*/ 101 w 238"/>
                    <a:gd name="T49" fmla="*/ 181 h 183"/>
                    <a:gd name="T50" fmla="*/ 103 w 238"/>
                    <a:gd name="T51" fmla="*/ 183 h 183"/>
                    <a:gd name="T52" fmla="*/ 105 w 238"/>
                    <a:gd name="T53" fmla="*/ 183 h 183"/>
                    <a:gd name="T54" fmla="*/ 115 w 238"/>
                    <a:gd name="T55" fmla="*/ 180 h 183"/>
                    <a:gd name="T56" fmla="*/ 119 w 238"/>
                    <a:gd name="T57" fmla="*/ 171 h 183"/>
                    <a:gd name="T58" fmla="*/ 119 w 238"/>
                    <a:gd name="T59" fmla="*/ 137 h 183"/>
                    <a:gd name="T60" fmla="*/ 119 w 238"/>
                    <a:gd name="T61" fmla="*/ 137 h 183"/>
                    <a:gd name="T62" fmla="*/ 119 w 238"/>
                    <a:gd name="T63" fmla="*/ 137 h 183"/>
                    <a:gd name="T64" fmla="*/ 119 w 238"/>
                    <a:gd name="T65" fmla="*/ 171 h 183"/>
                    <a:gd name="T66" fmla="*/ 123 w 238"/>
                    <a:gd name="T67" fmla="*/ 180 h 183"/>
                    <a:gd name="T68" fmla="*/ 134 w 238"/>
                    <a:gd name="T69" fmla="*/ 183 h 183"/>
                    <a:gd name="T70" fmla="*/ 135 w 238"/>
                    <a:gd name="T71" fmla="*/ 183 h 183"/>
                    <a:gd name="T72" fmla="*/ 137 w 238"/>
                    <a:gd name="T73" fmla="*/ 181 h 183"/>
                    <a:gd name="T74" fmla="*/ 135 w 238"/>
                    <a:gd name="T75" fmla="*/ 179 h 183"/>
                    <a:gd name="T76" fmla="*/ 126 w 238"/>
                    <a:gd name="T77" fmla="*/ 177 h 183"/>
                    <a:gd name="T78" fmla="*/ 123 w 238"/>
                    <a:gd name="T79" fmla="*/ 171 h 183"/>
                    <a:gd name="T80" fmla="*/ 123 w 238"/>
                    <a:gd name="T81" fmla="*/ 142 h 183"/>
                    <a:gd name="T82" fmla="*/ 144 w 238"/>
                    <a:gd name="T83" fmla="*/ 155 h 183"/>
                    <a:gd name="T84" fmla="*/ 144 w 238"/>
                    <a:gd name="T85" fmla="*/ 155 h 183"/>
                    <a:gd name="T86" fmla="*/ 152 w 238"/>
                    <a:gd name="T87" fmla="*/ 151 h 183"/>
                    <a:gd name="T88" fmla="*/ 153 w 238"/>
                    <a:gd name="T89" fmla="*/ 142 h 183"/>
                    <a:gd name="T90" fmla="*/ 139 w 238"/>
                    <a:gd name="T91" fmla="*/ 134 h 183"/>
                    <a:gd name="T92" fmla="*/ 94 w 238"/>
                    <a:gd name="T93" fmla="*/ 151 h 183"/>
                    <a:gd name="T94" fmla="*/ 90 w 238"/>
                    <a:gd name="T95" fmla="*/ 149 h 183"/>
                    <a:gd name="T96" fmla="*/ 89 w 238"/>
                    <a:gd name="T97" fmla="*/ 144 h 183"/>
                    <a:gd name="T98" fmla="*/ 112 w 238"/>
                    <a:gd name="T99" fmla="*/ 135 h 183"/>
                    <a:gd name="T100" fmla="*/ 115 w 238"/>
                    <a:gd name="T101" fmla="*/ 135 h 183"/>
                    <a:gd name="T102" fmla="*/ 115 w 238"/>
                    <a:gd name="T103" fmla="*/ 136 h 183"/>
                    <a:gd name="T104" fmla="*/ 94 w 238"/>
                    <a:gd name="T105" fmla="*/ 151 h 183"/>
                    <a:gd name="T106" fmla="*/ 148 w 238"/>
                    <a:gd name="T107" fmla="*/ 149 h 183"/>
                    <a:gd name="T108" fmla="*/ 144 w 238"/>
                    <a:gd name="T109" fmla="*/ 151 h 183"/>
                    <a:gd name="T110" fmla="*/ 144 w 238"/>
                    <a:gd name="T111" fmla="*/ 151 h 183"/>
                    <a:gd name="T112" fmla="*/ 123 w 238"/>
                    <a:gd name="T113" fmla="*/ 136 h 183"/>
                    <a:gd name="T114" fmla="*/ 123 w 238"/>
                    <a:gd name="T115" fmla="*/ 135 h 183"/>
                    <a:gd name="T116" fmla="*/ 126 w 238"/>
                    <a:gd name="T117" fmla="*/ 135 h 183"/>
                    <a:gd name="T118" fmla="*/ 149 w 238"/>
                    <a:gd name="T119" fmla="*/ 144 h 183"/>
                    <a:gd name="T120" fmla="*/ 148 w 238"/>
                    <a:gd name="T121" fmla="*/ 14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38" h="183">
                      <a:moveTo>
                        <a:pt x="139" y="134"/>
                      </a:moveTo>
                      <a:cubicBezTo>
                        <a:pt x="157" y="131"/>
                        <a:pt x="184" y="124"/>
                        <a:pt x="205" y="103"/>
                      </a:cubicBezTo>
                      <a:cubicBezTo>
                        <a:pt x="228" y="80"/>
                        <a:pt x="238" y="46"/>
                        <a:pt x="236" y="2"/>
                      </a:cubicBezTo>
                      <a:cubicBezTo>
                        <a:pt x="236" y="1"/>
                        <a:pt x="235" y="0"/>
                        <a:pt x="234" y="1"/>
                      </a:cubicBezTo>
                      <a:cubicBezTo>
                        <a:pt x="233" y="1"/>
                        <a:pt x="232" y="2"/>
                        <a:pt x="232" y="3"/>
                      </a:cubicBezTo>
                      <a:cubicBezTo>
                        <a:pt x="234" y="45"/>
                        <a:pt x="224" y="78"/>
                        <a:pt x="202" y="100"/>
                      </a:cubicBezTo>
                      <a:cubicBezTo>
                        <a:pt x="176" y="126"/>
                        <a:pt x="140" y="130"/>
                        <a:pt x="126" y="131"/>
                      </a:cubicBezTo>
                      <a:cubicBezTo>
                        <a:pt x="124" y="131"/>
                        <a:pt x="123" y="131"/>
                        <a:pt x="122" y="131"/>
                      </a:cubicBezTo>
                      <a:cubicBezTo>
                        <a:pt x="121" y="131"/>
                        <a:pt x="120" y="131"/>
                        <a:pt x="119" y="131"/>
                      </a:cubicBezTo>
                      <a:cubicBezTo>
                        <a:pt x="118" y="131"/>
                        <a:pt x="117" y="131"/>
                        <a:pt x="116" y="131"/>
                      </a:cubicBezTo>
                      <a:cubicBezTo>
                        <a:pt x="115" y="131"/>
                        <a:pt x="114" y="131"/>
                        <a:pt x="113" y="131"/>
                      </a:cubicBezTo>
                      <a:cubicBezTo>
                        <a:pt x="98" y="130"/>
                        <a:pt x="62" y="126"/>
                        <a:pt x="36" y="100"/>
                      </a:cubicBezTo>
                      <a:cubicBezTo>
                        <a:pt x="14" y="78"/>
                        <a:pt x="4" y="45"/>
                        <a:pt x="6" y="3"/>
                      </a:cubicBezTo>
                      <a:cubicBezTo>
                        <a:pt x="6" y="2"/>
                        <a:pt x="6" y="1"/>
                        <a:pt x="5" y="1"/>
                      </a:cubicBezTo>
                      <a:cubicBezTo>
                        <a:pt x="3" y="0"/>
                        <a:pt x="2" y="1"/>
                        <a:pt x="2" y="2"/>
                      </a:cubicBezTo>
                      <a:cubicBezTo>
                        <a:pt x="0" y="46"/>
                        <a:pt x="10" y="80"/>
                        <a:pt x="33" y="103"/>
                      </a:cubicBezTo>
                      <a:cubicBezTo>
                        <a:pt x="54" y="124"/>
                        <a:pt x="81" y="131"/>
                        <a:pt x="99" y="134"/>
                      </a:cubicBezTo>
                      <a:cubicBezTo>
                        <a:pt x="93" y="136"/>
                        <a:pt x="87" y="138"/>
                        <a:pt x="85" y="142"/>
                      </a:cubicBezTo>
                      <a:cubicBezTo>
                        <a:pt x="84" y="144"/>
                        <a:pt x="84" y="147"/>
                        <a:pt x="86" y="151"/>
                      </a:cubicBezTo>
                      <a:cubicBezTo>
                        <a:pt x="89" y="154"/>
                        <a:pt x="91" y="155"/>
                        <a:pt x="94" y="155"/>
                      </a:cubicBezTo>
                      <a:cubicBezTo>
                        <a:pt x="102" y="155"/>
                        <a:pt x="109" y="148"/>
                        <a:pt x="115" y="142"/>
                      </a:cubicBezTo>
                      <a:cubicBezTo>
                        <a:pt x="115" y="171"/>
                        <a:pt x="115" y="171"/>
                        <a:pt x="115" y="171"/>
                      </a:cubicBezTo>
                      <a:cubicBezTo>
                        <a:pt x="115" y="174"/>
                        <a:pt x="114" y="176"/>
                        <a:pt x="113" y="177"/>
                      </a:cubicBezTo>
                      <a:cubicBezTo>
                        <a:pt x="109" y="180"/>
                        <a:pt x="104" y="179"/>
                        <a:pt x="104" y="179"/>
                      </a:cubicBezTo>
                      <a:cubicBezTo>
                        <a:pt x="102" y="179"/>
                        <a:pt x="101" y="180"/>
                        <a:pt x="101" y="181"/>
                      </a:cubicBezTo>
                      <a:cubicBezTo>
                        <a:pt x="101" y="182"/>
                        <a:pt x="102" y="183"/>
                        <a:pt x="103" y="183"/>
                      </a:cubicBezTo>
                      <a:cubicBezTo>
                        <a:pt x="103" y="183"/>
                        <a:pt x="104" y="183"/>
                        <a:pt x="105" y="183"/>
                      </a:cubicBezTo>
                      <a:cubicBezTo>
                        <a:pt x="107" y="183"/>
                        <a:pt x="112" y="183"/>
                        <a:pt x="115" y="180"/>
                      </a:cubicBezTo>
                      <a:cubicBezTo>
                        <a:pt x="118" y="178"/>
                        <a:pt x="119" y="175"/>
                        <a:pt x="119" y="171"/>
                      </a:cubicBezTo>
                      <a:cubicBezTo>
                        <a:pt x="119" y="137"/>
                        <a:pt x="119" y="137"/>
                        <a:pt x="119" y="137"/>
                      </a:cubicBezTo>
                      <a:cubicBezTo>
                        <a:pt x="119" y="137"/>
                        <a:pt x="119" y="137"/>
                        <a:pt x="119" y="137"/>
                      </a:cubicBezTo>
                      <a:cubicBezTo>
                        <a:pt x="119" y="137"/>
                        <a:pt x="119" y="137"/>
                        <a:pt x="119" y="137"/>
                      </a:cubicBezTo>
                      <a:cubicBezTo>
                        <a:pt x="119" y="171"/>
                        <a:pt x="119" y="171"/>
                        <a:pt x="119" y="171"/>
                      </a:cubicBezTo>
                      <a:cubicBezTo>
                        <a:pt x="119" y="175"/>
                        <a:pt x="121" y="178"/>
                        <a:pt x="123" y="180"/>
                      </a:cubicBezTo>
                      <a:cubicBezTo>
                        <a:pt x="126" y="183"/>
                        <a:pt x="131" y="183"/>
                        <a:pt x="134" y="183"/>
                      </a:cubicBezTo>
                      <a:cubicBezTo>
                        <a:pt x="134" y="183"/>
                        <a:pt x="135" y="183"/>
                        <a:pt x="135" y="183"/>
                      </a:cubicBezTo>
                      <a:cubicBezTo>
                        <a:pt x="136" y="183"/>
                        <a:pt x="137" y="182"/>
                        <a:pt x="137" y="181"/>
                      </a:cubicBezTo>
                      <a:cubicBezTo>
                        <a:pt x="137" y="180"/>
                        <a:pt x="136" y="179"/>
                        <a:pt x="135" y="179"/>
                      </a:cubicBezTo>
                      <a:cubicBezTo>
                        <a:pt x="135" y="179"/>
                        <a:pt x="129" y="180"/>
                        <a:pt x="126" y="177"/>
                      </a:cubicBezTo>
                      <a:cubicBezTo>
                        <a:pt x="124" y="176"/>
                        <a:pt x="123" y="174"/>
                        <a:pt x="123" y="171"/>
                      </a:cubicBezTo>
                      <a:cubicBezTo>
                        <a:pt x="123" y="142"/>
                        <a:pt x="123" y="142"/>
                        <a:pt x="123" y="142"/>
                      </a:cubicBezTo>
                      <a:cubicBezTo>
                        <a:pt x="129" y="148"/>
                        <a:pt x="137" y="155"/>
                        <a:pt x="144" y="155"/>
                      </a:cubicBezTo>
                      <a:cubicBezTo>
                        <a:pt x="144" y="155"/>
                        <a:pt x="144" y="155"/>
                        <a:pt x="144" y="155"/>
                      </a:cubicBezTo>
                      <a:cubicBezTo>
                        <a:pt x="147" y="155"/>
                        <a:pt x="150" y="154"/>
                        <a:pt x="152" y="151"/>
                      </a:cubicBezTo>
                      <a:cubicBezTo>
                        <a:pt x="154" y="147"/>
                        <a:pt x="154" y="144"/>
                        <a:pt x="153" y="142"/>
                      </a:cubicBezTo>
                      <a:cubicBezTo>
                        <a:pt x="151" y="138"/>
                        <a:pt x="145" y="136"/>
                        <a:pt x="139" y="134"/>
                      </a:cubicBezTo>
                      <a:close/>
                      <a:moveTo>
                        <a:pt x="94" y="151"/>
                      </a:moveTo>
                      <a:cubicBezTo>
                        <a:pt x="93" y="151"/>
                        <a:pt x="91" y="151"/>
                        <a:pt x="90" y="149"/>
                      </a:cubicBezTo>
                      <a:cubicBezTo>
                        <a:pt x="88" y="147"/>
                        <a:pt x="89" y="145"/>
                        <a:pt x="89" y="144"/>
                      </a:cubicBezTo>
                      <a:cubicBezTo>
                        <a:pt x="91" y="140"/>
                        <a:pt x="104" y="136"/>
                        <a:pt x="112" y="135"/>
                      </a:cubicBezTo>
                      <a:cubicBezTo>
                        <a:pt x="113" y="135"/>
                        <a:pt x="114" y="135"/>
                        <a:pt x="115" y="135"/>
                      </a:cubicBezTo>
                      <a:cubicBezTo>
                        <a:pt x="115" y="136"/>
                        <a:pt x="115" y="136"/>
                        <a:pt x="115" y="136"/>
                      </a:cubicBezTo>
                      <a:cubicBezTo>
                        <a:pt x="110" y="142"/>
                        <a:pt x="101" y="151"/>
                        <a:pt x="94" y="151"/>
                      </a:cubicBezTo>
                      <a:close/>
                      <a:moveTo>
                        <a:pt x="148" y="149"/>
                      </a:moveTo>
                      <a:cubicBezTo>
                        <a:pt x="147" y="151"/>
                        <a:pt x="146" y="151"/>
                        <a:pt x="144" y="151"/>
                      </a:cubicBezTo>
                      <a:cubicBezTo>
                        <a:pt x="144" y="151"/>
                        <a:pt x="144" y="151"/>
                        <a:pt x="144" y="151"/>
                      </a:cubicBezTo>
                      <a:cubicBezTo>
                        <a:pt x="137" y="151"/>
                        <a:pt x="128" y="142"/>
                        <a:pt x="123" y="136"/>
                      </a:cubicBezTo>
                      <a:cubicBezTo>
                        <a:pt x="123" y="135"/>
                        <a:pt x="123" y="135"/>
                        <a:pt x="123" y="135"/>
                      </a:cubicBezTo>
                      <a:cubicBezTo>
                        <a:pt x="124" y="135"/>
                        <a:pt x="125" y="135"/>
                        <a:pt x="126" y="135"/>
                      </a:cubicBezTo>
                      <a:cubicBezTo>
                        <a:pt x="135" y="136"/>
                        <a:pt x="147" y="140"/>
                        <a:pt x="149" y="144"/>
                      </a:cubicBezTo>
                      <a:cubicBezTo>
                        <a:pt x="150" y="145"/>
                        <a:pt x="150" y="147"/>
                        <a:pt x="148" y="1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6" name="Freeform 3752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1195388" y="2092325"/>
                  <a:ext cx="92075" cy="88900"/>
                </a:xfrm>
                <a:custGeom>
                  <a:avLst/>
                  <a:gdLst>
                    <a:gd name="T0" fmla="*/ 19 w 29"/>
                    <a:gd name="T1" fmla="*/ 9 h 28"/>
                    <a:gd name="T2" fmla="*/ 6 w 29"/>
                    <a:gd name="T3" fmla="*/ 28 h 28"/>
                    <a:gd name="T4" fmla="*/ 27 w 29"/>
                    <a:gd name="T5" fmla="*/ 0 h 28"/>
                    <a:gd name="T6" fmla="*/ 5 w 29"/>
                    <a:gd name="T7" fmla="*/ 28 h 28"/>
                    <a:gd name="T8" fmla="*/ 19 w 29"/>
                    <a:gd name="T9" fmla="*/ 9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8">
                      <a:moveTo>
                        <a:pt x="19" y="9"/>
                      </a:moveTo>
                      <a:cubicBezTo>
                        <a:pt x="13" y="16"/>
                        <a:pt x="8" y="24"/>
                        <a:pt x="6" y="28"/>
                      </a:cubicBezTo>
                      <a:cubicBezTo>
                        <a:pt x="29" y="26"/>
                        <a:pt x="27" y="0"/>
                        <a:pt x="27" y="0"/>
                      </a:cubicBezTo>
                      <a:cubicBezTo>
                        <a:pt x="0" y="3"/>
                        <a:pt x="4" y="25"/>
                        <a:pt x="5" y="28"/>
                      </a:cubicBezTo>
                      <a:cubicBezTo>
                        <a:pt x="10" y="18"/>
                        <a:pt x="19" y="9"/>
                        <a:pt x="1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7" name="Freeform 3753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1204913" y="2190750"/>
                  <a:ext cx="95250" cy="88900"/>
                </a:xfrm>
                <a:custGeom>
                  <a:avLst/>
                  <a:gdLst>
                    <a:gd name="T0" fmla="*/ 5 w 30"/>
                    <a:gd name="T1" fmla="*/ 28 h 28"/>
                    <a:gd name="T2" fmla="*/ 20 w 30"/>
                    <a:gd name="T3" fmla="*/ 9 h 28"/>
                    <a:gd name="T4" fmla="*/ 7 w 30"/>
                    <a:gd name="T5" fmla="*/ 28 h 28"/>
                    <a:gd name="T6" fmla="*/ 27 w 30"/>
                    <a:gd name="T7" fmla="*/ 0 h 28"/>
                    <a:gd name="T8" fmla="*/ 5 w 30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11" y="18"/>
                        <a:pt x="20" y="9"/>
                        <a:pt x="20" y="9"/>
                      </a:cubicBezTo>
                      <a:cubicBezTo>
                        <a:pt x="13" y="16"/>
                        <a:pt x="9" y="23"/>
                        <a:pt x="7" y="28"/>
                      </a:cubicBezTo>
                      <a:cubicBezTo>
                        <a:pt x="30" y="26"/>
                        <a:pt x="27" y="0"/>
                        <a:pt x="27" y="0"/>
                      </a:cubicBezTo>
                      <a:cubicBezTo>
                        <a:pt x="0" y="2"/>
                        <a:pt x="5" y="25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8" name="Freeform 3754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1227138" y="2270125"/>
                  <a:ext cx="93663" cy="85725"/>
                </a:xfrm>
                <a:custGeom>
                  <a:avLst/>
                  <a:gdLst>
                    <a:gd name="T0" fmla="*/ 5 w 29"/>
                    <a:gd name="T1" fmla="*/ 27 h 27"/>
                    <a:gd name="T2" fmla="*/ 19 w 29"/>
                    <a:gd name="T3" fmla="*/ 9 h 27"/>
                    <a:gd name="T4" fmla="*/ 6 w 29"/>
                    <a:gd name="T5" fmla="*/ 27 h 27"/>
                    <a:gd name="T6" fmla="*/ 27 w 29"/>
                    <a:gd name="T7" fmla="*/ 0 h 27"/>
                    <a:gd name="T8" fmla="*/ 5 w 29"/>
                    <a:gd name="T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7">
                      <a:moveTo>
                        <a:pt x="5" y="27"/>
                      </a:moveTo>
                      <a:cubicBezTo>
                        <a:pt x="10" y="17"/>
                        <a:pt x="19" y="9"/>
                        <a:pt x="19" y="9"/>
                      </a:cubicBezTo>
                      <a:cubicBezTo>
                        <a:pt x="13" y="16"/>
                        <a:pt x="8" y="23"/>
                        <a:pt x="6" y="27"/>
                      </a:cubicBezTo>
                      <a:cubicBezTo>
                        <a:pt x="29" y="26"/>
                        <a:pt x="27" y="0"/>
                        <a:pt x="27" y="0"/>
                      </a:cubicBezTo>
                      <a:cubicBezTo>
                        <a:pt x="0" y="2"/>
                        <a:pt x="4" y="24"/>
                        <a:pt x="5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9" name="Freeform 3755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1258888" y="2333625"/>
                  <a:ext cx="112713" cy="101600"/>
                </a:xfrm>
                <a:custGeom>
                  <a:avLst/>
                  <a:gdLst>
                    <a:gd name="T0" fmla="*/ 12 w 35"/>
                    <a:gd name="T1" fmla="*/ 32 h 32"/>
                    <a:gd name="T2" fmla="*/ 20 w 35"/>
                    <a:gd name="T3" fmla="*/ 11 h 32"/>
                    <a:gd name="T4" fmla="*/ 13 w 35"/>
                    <a:gd name="T5" fmla="*/ 32 h 32"/>
                    <a:gd name="T6" fmla="*/ 25 w 35"/>
                    <a:gd name="T7" fmla="*/ 0 h 32"/>
                    <a:gd name="T8" fmla="*/ 12 w 35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2">
                      <a:moveTo>
                        <a:pt x="12" y="32"/>
                      </a:moveTo>
                      <a:cubicBezTo>
                        <a:pt x="14" y="21"/>
                        <a:pt x="20" y="11"/>
                        <a:pt x="20" y="11"/>
                      </a:cubicBezTo>
                      <a:cubicBezTo>
                        <a:pt x="16" y="19"/>
                        <a:pt x="14" y="27"/>
                        <a:pt x="13" y="32"/>
                      </a:cubicBezTo>
                      <a:cubicBezTo>
                        <a:pt x="35" y="24"/>
                        <a:pt x="25" y="0"/>
                        <a:pt x="25" y="0"/>
                      </a:cubicBezTo>
                      <a:cubicBezTo>
                        <a:pt x="0" y="9"/>
                        <a:pt x="10" y="30"/>
                        <a:pt x="12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0" name="Freeform 3756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1320801" y="2387600"/>
                  <a:ext cx="117475" cy="111125"/>
                </a:xfrm>
                <a:custGeom>
                  <a:avLst/>
                  <a:gdLst>
                    <a:gd name="T0" fmla="*/ 20 w 37"/>
                    <a:gd name="T1" fmla="*/ 12 h 35"/>
                    <a:gd name="T2" fmla="*/ 18 w 37"/>
                    <a:gd name="T3" fmla="*/ 34 h 35"/>
                    <a:gd name="T4" fmla="*/ 22 w 37"/>
                    <a:gd name="T5" fmla="*/ 0 h 35"/>
                    <a:gd name="T6" fmla="*/ 17 w 37"/>
                    <a:gd name="T7" fmla="*/ 35 h 35"/>
                    <a:gd name="T8" fmla="*/ 20 w 37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5">
                      <a:moveTo>
                        <a:pt x="20" y="12"/>
                      </a:moveTo>
                      <a:cubicBezTo>
                        <a:pt x="17" y="21"/>
                        <a:pt x="17" y="30"/>
                        <a:pt x="18" y="34"/>
                      </a:cubicBezTo>
                      <a:cubicBezTo>
                        <a:pt x="37" y="21"/>
                        <a:pt x="22" y="0"/>
                        <a:pt x="22" y="0"/>
                      </a:cubicBezTo>
                      <a:cubicBezTo>
                        <a:pt x="0" y="16"/>
                        <a:pt x="15" y="33"/>
                        <a:pt x="17" y="35"/>
                      </a:cubicBezTo>
                      <a:cubicBezTo>
                        <a:pt x="16" y="24"/>
                        <a:pt x="20" y="12"/>
                        <a:pt x="20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1" name="Freeform 3757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1406526" y="2422525"/>
                  <a:ext cx="117475" cy="111125"/>
                </a:xfrm>
                <a:custGeom>
                  <a:avLst/>
                  <a:gdLst>
                    <a:gd name="T0" fmla="*/ 22 w 37"/>
                    <a:gd name="T1" fmla="*/ 35 h 35"/>
                    <a:gd name="T2" fmla="*/ 18 w 37"/>
                    <a:gd name="T3" fmla="*/ 12 h 35"/>
                    <a:gd name="T4" fmla="*/ 23 w 37"/>
                    <a:gd name="T5" fmla="*/ 34 h 35"/>
                    <a:gd name="T6" fmla="*/ 16 w 37"/>
                    <a:gd name="T7" fmla="*/ 0 h 35"/>
                    <a:gd name="T8" fmla="*/ 22 w 37"/>
                    <a:gd name="T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5">
                      <a:moveTo>
                        <a:pt x="22" y="35"/>
                      </a:moveTo>
                      <a:cubicBezTo>
                        <a:pt x="18" y="24"/>
                        <a:pt x="18" y="12"/>
                        <a:pt x="18" y="12"/>
                      </a:cubicBezTo>
                      <a:cubicBezTo>
                        <a:pt x="19" y="21"/>
                        <a:pt x="21" y="30"/>
                        <a:pt x="23" y="34"/>
                      </a:cubicBezTo>
                      <a:cubicBezTo>
                        <a:pt x="37" y="16"/>
                        <a:pt x="16" y="0"/>
                        <a:pt x="16" y="0"/>
                      </a:cubicBezTo>
                      <a:cubicBezTo>
                        <a:pt x="0" y="22"/>
                        <a:pt x="20" y="34"/>
                        <a:pt x="22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2" name="Freeform 3758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1330326" y="2530475"/>
                  <a:ext cx="111125" cy="117475"/>
                </a:xfrm>
                <a:custGeom>
                  <a:avLst/>
                  <a:gdLst>
                    <a:gd name="T0" fmla="*/ 34 w 35"/>
                    <a:gd name="T1" fmla="*/ 13 h 37"/>
                    <a:gd name="T2" fmla="*/ 0 w 35"/>
                    <a:gd name="T3" fmla="*/ 21 h 37"/>
                    <a:gd name="T4" fmla="*/ 35 w 35"/>
                    <a:gd name="T5" fmla="*/ 14 h 37"/>
                    <a:gd name="T6" fmla="*/ 12 w 35"/>
                    <a:gd name="T7" fmla="*/ 19 h 37"/>
                    <a:gd name="T8" fmla="*/ 34 w 35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7">
                      <a:moveTo>
                        <a:pt x="34" y="13"/>
                      </a:moveTo>
                      <a:cubicBezTo>
                        <a:pt x="16" y="0"/>
                        <a:pt x="0" y="21"/>
                        <a:pt x="0" y="21"/>
                      </a:cubicBezTo>
                      <a:cubicBezTo>
                        <a:pt x="22" y="37"/>
                        <a:pt x="33" y="17"/>
                        <a:pt x="35" y="14"/>
                      </a:cubicBezTo>
                      <a:cubicBezTo>
                        <a:pt x="24" y="18"/>
                        <a:pt x="12" y="19"/>
                        <a:pt x="12" y="19"/>
                      </a:cubicBezTo>
                      <a:cubicBezTo>
                        <a:pt x="21" y="18"/>
                        <a:pt x="29" y="15"/>
                        <a:pt x="3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3" name="Freeform 3759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1223963" y="2466975"/>
                  <a:ext cx="112713" cy="120650"/>
                </a:xfrm>
                <a:custGeom>
                  <a:avLst/>
                  <a:gdLst>
                    <a:gd name="T0" fmla="*/ 12 w 35"/>
                    <a:gd name="T1" fmla="*/ 17 h 38"/>
                    <a:gd name="T2" fmla="*/ 35 w 35"/>
                    <a:gd name="T3" fmla="*/ 20 h 38"/>
                    <a:gd name="T4" fmla="*/ 0 w 35"/>
                    <a:gd name="T5" fmla="*/ 15 h 38"/>
                    <a:gd name="T6" fmla="*/ 35 w 35"/>
                    <a:gd name="T7" fmla="*/ 21 h 38"/>
                    <a:gd name="T8" fmla="*/ 12 w 35"/>
                    <a:gd name="T9" fmla="*/ 17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8">
                      <a:moveTo>
                        <a:pt x="12" y="17"/>
                      </a:moveTo>
                      <a:cubicBezTo>
                        <a:pt x="21" y="20"/>
                        <a:pt x="30" y="20"/>
                        <a:pt x="35" y="20"/>
                      </a:cubicBezTo>
                      <a:cubicBezTo>
                        <a:pt x="22" y="0"/>
                        <a:pt x="0" y="15"/>
                        <a:pt x="0" y="15"/>
                      </a:cubicBezTo>
                      <a:cubicBezTo>
                        <a:pt x="15" y="38"/>
                        <a:pt x="33" y="23"/>
                        <a:pt x="35" y="21"/>
                      </a:cubicBezTo>
                      <a:cubicBezTo>
                        <a:pt x="24" y="21"/>
                        <a:pt x="12" y="17"/>
                        <a:pt x="12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4" name="Freeform 3760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1157288" y="2390775"/>
                  <a:ext cx="98425" cy="104775"/>
                </a:xfrm>
                <a:custGeom>
                  <a:avLst/>
                  <a:gdLst>
                    <a:gd name="T0" fmla="*/ 31 w 31"/>
                    <a:gd name="T1" fmla="*/ 24 h 33"/>
                    <a:gd name="T2" fmla="*/ 10 w 31"/>
                    <a:gd name="T3" fmla="*/ 13 h 33"/>
                    <a:gd name="T4" fmla="*/ 31 w 31"/>
                    <a:gd name="T5" fmla="*/ 23 h 33"/>
                    <a:gd name="T6" fmla="*/ 0 w 31"/>
                    <a:gd name="T7" fmla="*/ 7 h 33"/>
                    <a:gd name="T8" fmla="*/ 31 w 31"/>
                    <a:gd name="T9" fmla="*/ 2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3">
                      <a:moveTo>
                        <a:pt x="31" y="24"/>
                      </a:moveTo>
                      <a:cubicBezTo>
                        <a:pt x="20" y="20"/>
                        <a:pt x="10" y="13"/>
                        <a:pt x="10" y="13"/>
                      </a:cubicBezTo>
                      <a:cubicBezTo>
                        <a:pt x="18" y="18"/>
                        <a:pt x="26" y="21"/>
                        <a:pt x="31" y="23"/>
                      </a:cubicBezTo>
                      <a:cubicBezTo>
                        <a:pt x="26" y="0"/>
                        <a:pt x="0" y="7"/>
                        <a:pt x="0" y="7"/>
                      </a:cubicBezTo>
                      <a:cubicBezTo>
                        <a:pt x="7" y="33"/>
                        <a:pt x="28" y="25"/>
                        <a:pt x="31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5" name="Freeform 3761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1112838" y="2286000"/>
                  <a:ext cx="88900" cy="95250"/>
                </a:xfrm>
                <a:custGeom>
                  <a:avLst/>
                  <a:gdLst>
                    <a:gd name="T0" fmla="*/ 28 w 28"/>
                    <a:gd name="T1" fmla="*/ 24 h 30"/>
                    <a:gd name="T2" fmla="*/ 10 w 28"/>
                    <a:gd name="T3" fmla="*/ 10 h 30"/>
                    <a:gd name="T4" fmla="*/ 28 w 28"/>
                    <a:gd name="T5" fmla="*/ 23 h 30"/>
                    <a:gd name="T6" fmla="*/ 0 w 28"/>
                    <a:gd name="T7" fmla="*/ 3 h 30"/>
                    <a:gd name="T8" fmla="*/ 28 w 28"/>
                    <a:gd name="T9" fmla="*/ 2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0">
                      <a:moveTo>
                        <a:pt x="28" y="24"/>
                      </a:moveTo>
                      <a:cubicBezTo>
                        <a:pt x="18" y="19"/>
                        <a:pt x="10" y="10"/>
                        <a:pt x="10" y="10"/>
                      </a:cubicBezTo>
                      <a:cubicBezTo>
                        <a:pt x="16" y="17"/>
                        <a:pt x="24" y="21"/>
                        <a:pt x="28" y="23"/>
                      </a:cubicBezTo>
                      <a:cubicBezTo>
                        <a:pt x="26" y="0"/>
                        <a:pt x="0" y="3"/>
                        <a:pt x="0" y="3"/>
                      </a:cubicBezTo>
                      <a:cubicBezTo>
                        <a:pt x="3" y="30"/>
                        <a:pt x="25" y="25"/>
                        <a:pt x="28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6" name="Freeform 3762"/>
                <p:cNvSpPr/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1090613" y="2181225"/>
                  <a:ext cx="95250" cy="88900"/>
                </a:xfrm>
                <a:custGeom>
                  <a:avLst/>
                  <a:gdLst>
                    <a:gd name="T0" fmla="*/ 25 w 30"/>
                    <a:gd name="T1" fmla="*/ 28 h 28"/>
                    <a:gd name="T2" fmla="*/ 11 w 30"/>
                    <a:gd name="T3" fmla="*/ 9 h 28"/>
                    <a:gd name="T4" fmla="*/ 26 w 30"/>
                    <a:gd name="T5" fmla="*/ 27 h 28"/>
                    <a:gd name="T6" fmla="*/ 4 w 30"/>
                    <a:gd name="T7" fmla="*/ 0 h 28"/>
                    <a:gd name="T8" fmla="*/ 25 w 30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25" y="28"/>
                      </a:moveTo>
                      <a:cubicBezTo>
                        <a:pt x="17" y="20"/>
                        <a:pt x="11" y="9"/>
                        <a:pt x="11" y="9"/>
                      </a:cubicBezTo>
                      <a:cubicBezTo>
                        <a:pt x="16" y="18"/>
                        <a:pt x="22" y="24"/>
                        <a:pt x="26" y="27"/>
                      </a:cubicBezTo>
                      <a:cubicBezTo>
                        <a:pt x="30" y="4"/>
                        <a:pt x="4" y="0"/>
                        <a:pt x="4" y="0"/>
                      </a:cubicBezTo>
                      <a:cubicBezTo>
                        <a:pt x="0" y="27"/>
                        <a:pt x="22" y="28"/>
                        <a:pt x="2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7" name="Freeform 3763"/>
                <p:cNvSpPr/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1096963" y="2070100"/>
                  <a:ext cx="104775" cy="95250"/>
                </a:xfrm>
                <a:custGeom>
                  <a:avLst/>
                  <a:gdLst>
                    <a:gd name="T0" fmla="*/ 25 w 33"/>
                    <a:gd name="T1" fmla="*/ 30 h 30"/>
                    <a:gd name="T2" fmla="*/ 13 w 33"/>
                    <a:gd name="T3" fmla="*/ 10 h 30"/>
                    <a:gd name="T4" fmla="*/ 26 w 33"/>
                    <a:gd name="T5" fmla="*/ 29 h 30"/>
                    <a:gd name="T6" fmla="*/ 8 w 33"/>
                    <a:gd name="T7" fmla="*/ 0 h 30"/>
                    <a:gd name="T8" fmla="*/ 25 w 33"/>
                    <a:gd name="T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0">
                      <a:moveTo>
                        <a:pt x="25" y="30"/>
                      </a:moveTo>
                      <a:cubicBezTo>
                        <a:pt x="18" y="22"/>
                        <a:pt x="13" y="10"/>
                        <a:pt x="13" y="10"/>
                      </a:cubicBezTo>
                      <a:cubicBezTo>
                        <a:pt x="17" y="19"/>
                        <a:pt x="23" y="26"/>
                        <a:pt x="26" y="29"/>
                      </a:cubicBezTo>
                      <a:cubicBezTo>
                        <a:pt x="33" y="7"/>
                        <a:pt x="8" y="0"/>
                        <a:pt x="8" y="0"/>
                      </a:cubicBezTo>
                      <a:cubicBezTo>
                        <a:pt x="0" y="26"/>
                        <a:pt x="23" y="30"/>
                        <a:pt x="25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79" name="Rectangle 2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235" y="2996"/>
              <a:ext cx="1141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219200">
                <a:lnSpc>
                  <a:spcPct val="120000"/>
                </a:lnSpc>
                <a:spcBef>
                  <a:spcPts val="400"/>
                </a:spcBef>
              </a:pPr>
              <a:r>
                <a:rPr lang="en-US" altLang="zh-CN" sz="3735" b="1">
                  <a:solidFill>
                    <a:srgbClr val="F7DC83"/>
                  </a:solidFill>
                  <a:latin typeface="Calibri" panose="020F0502020204030204"/>
                  <a:ea typeface="宋体" panose="02010600030101010101" pitchFamily="2" charset="-122"/>
                </a:rPr>
                <a:t>3</a:t>
              </a:r>
              <a:endParaRPr lang="en-US" altLang="zh-CN" sz="2665">
                <a:solidFill>
                  <a:srgbClr val="F7DC83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80" name="Rectangle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0488" y="5966"/>
              <a:ext cx="263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219200">
                <a:lnSpc>
                  <a:spcPct val="120000"/>
                </a:lnSpc>
                <a:spcBef>
                  <a:spcPts val="400"/>
                </a:spcBef>
              </a:pPr>
              <a:r>
                <a:rPr lang="zh-CN" altLang="en-US" b="1">
                  <a:solidFill>
                    <a:srgbClr val="C00000"/>
                  </a:solidFill>
                  <a:latin typeface="Calibri" panose="020F0502020204030204"/>
                  <a:ea typeface="宋体" panose="02010600030101010101" pitchFamily="2" charset="-122"/>
                </a:rPr>
                <a:t>巧手颂祖国</a:t>
              </a:r>
            </a:p>
          </p:txBody>
        </p:sp>
        <p:cxnSp>
          <p:nvCxnSpPr>
            <p:cNvPr id="281" name="直接连接符 280"/>
            <p:cNvCxnSpPr/>
            <p:nvPr>
              <p:custDataLst>
                <p:tags r:id="rId12"/>
              </p:custDataLst>
            </p:nvPr>
          </p:nvCxnSpPr>
          <p:spPr>
            <a:xfrm>
              <a:off x="10489" y="6580"/>
              <a:ext cx="2634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282" name="组合 281"/>
            <p:cNvGrpSpPr/>
            <p:nvPr>
              <p:custDataLst>
                <p:tags r:id="rId13"/>
              </p:custDataLst>
            </p:nvPr>
          </p:nvGrpSpPr>
          <p:grpSpPr>
            <a:xfrm>
              <a:off x="15195" y="3140"/>
              <a:ext cx="2180" cy="2535"/>
              <a:chOff x="661988" y="1631950"/>
              <a:chExt cx="1798638" cy="2092325"/>
            </a:xfrm>
            <a:solidFill>
              <a:srgbClr val="F7DC83"/>
            </a:solidFill>
          </p:grpSpPr>
          <p:sp>
            <p:nvSpPr>
              <p:cNvPr id="286" name="Freeform 3738"/>
              <p:cNvSpPr>
                <a:spLocks noEditPoint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661988" y="1631950"/>
                <a:ext cx="1798638" cy="2092325"/>
              </a:xfrm>
              <a:custGeom>
                <a:avLst/>
                <a:gdLst>
                  <a:gd name="T0" fmla="*/ 491 w 566"/>
                  <a:gd name="T1" fmla="*/ 0 h 659"/>
                  <a:gd name="T2" fmla="*/ 491 w 566"/>
                  <a:gd name="T3" fmla="*/ 27 h 659"/>
                  <a:gd name="T4" fmla="*/ 479 w 566"/>
                  <a:gd name="T5" fmla="*/ 38 h 659"/>
                  <a:gd name="T6" fmla="*/ 450 w 566"/>
                  <a:gd name="T7" fmla="*/ 38 h 659"/>
                  <a:gd name="T8" fmla="*/ 450 w 566"/>
                  <a:gd name="T9" fmla="*/ 0 h 659"/>
                  <a:gd name="T10" fmla="*/ 115 w 566"/>
                  <a:gd name="T11" fmla="*/ 0 h 659"/>
                  <a:gd name="T12" fmla="*/ 115 w 566"/>
                  <a:gd name="T13" fmla="*/ 38 h 659"/>
                  <a:gd name="T14" fmla="*/ 87 w 566"/>
                  <a:gd name="T15" fmla="*/ 38 h 659"/>
                  <a:gd name="T16" fmla="*/ 75 w 566"/>
                  <a:gd name="T17" fmla="*/ 27 h 659"/>
                  <a:gd name="T18" fmla="*/ 75 w 566"/>
                  <a:gd name="T19" fmla="*/ 0 h 659"/>
                  <a:gd name="T20" fmla="*/ 0 w 566"/>
                  <a:gd name="T21" fmla="*/ 0 h 659"/>
                  <a:gd name="T22" fmla="*/ 0 w 566"/>
                  <a:gd name="T23" fmla="*/ 64 h 659"/>
                  <a:gd name="T24" fmla="*/ 75 w 566"/>
                  <a:gd name="T25" fmla="*/ 245 h 659"/>
                  <a:gd name="T26" fmla="*/ 155 w 566"/>
                  <a:gd name="T27" fmla="*/ 275 h 659"/>
                  <a:gd name="T28" fmla="*/ 255 w 566"/>
                  <a:gd name="T29" fmla="*/ 332 h 659"/>
                  <a:gd name="T30" fmla="*/ 255 w 566"/>
                  <a:gd name="T31" fmla="*/ 391 h 659"/>
                  <a:gd name="T32" fmla="*/ 238 w 566"/>
                  <a:gd name="T33" fmla="*/ 414 h 659"/>
                  <a:gd name="T34" fmla="*/ 238 w 566"/>
                  <a:gd name="T35" fmla="*/ 430 h 659"/>
                  <a:gd name="T36" fmla="*/ 255 w 566"/>
                  <a:gd name="T37" fmla="*/ 452 h 659"/>
                  <a:gd name="T38" fmla="*/ 255 w 566"/>
                  <a:gd name="T39" fmla="*/ 499 h 659"/>
                  <a:gd name="T40" fmla="*/ 238 w 566"/>
                  <a:gd name="T41" fmla="*/ 522 h 659"/>
                  <a:gd name="T42" fmla="*/ 238 w 566"/>
                  <a:gd name="T43" fmla="*/ 538 h 659"/>
                  <a:gd name="T44" fmla="*/ 255 w 566"/>
                  <a:gd name="T45" fmla="*/ 560 h 659"/>
                  <a:gd name="T46" fmla="*/ 255 w 566"/>
                  <a:gd name="T47" fmla="*/ 571 h 659"/>
                  <a:gd name="T48" fmla="*/ 221 w 566"/>
                  <a:gd name="T49" fmla="*/ 622 h 659"/>
                  <a:gd name="T50" fmla="*/ 165 w 566"/>
                  <a:gd name="T51" fmla="*/ 659 h 659"/>
                  <a:gd name="T52" fmla="*/ 399 w 566"/>
                  <a:gd name="T53" fmla="*/ 659 h 659"/>
                  <a:gd name="T54" fmla="*/ 367 w 566"/>
                  <a:gd name="T55" fmla="*/ 628 h 659"/>
                  <a:gd name="T56" fmla="*/ 310 w 566"/>
                  <a:gd name="T57" fmla="*/ 571 h 659"/>
                  <a:gd name="T58" fmla="*/ 310 w 566"/>
                  <a:gd name="T59" fmla="*/ 560 h 659"/>
                  <a:gd name="T60" fmla="*/ 327 w 566"/>
                  <a:gd name="T61" fmla="*/ 538 h 659"/>
                  <a:gd name="T62" fmla="*/ 327 w 566"/>
                  <a:gd name="T63" fmla="*/ 522 h 659"/>
                  <a:gd name="T64" fmla="*/ 310 w 566"/>
                  <a:gd name="T65" fmla="*/ 499 h 659"/>
                  <a:gd name="T66" fmla="*/ 310 w 566"/>
                  <a:gd name="T67" fmla="*/ 452 h 659"/>
                  <a:gd name="T68" fmla="*/ 327 w 566"/>
                  <a:gd name="T69" fmla="*/ 430 h 659"/>
                  <a:gd name="T70" fmla="*/ 327 w 566"/>
                  <a:gd name="T71" fmla="*/ 414 h 659"/>
                  <a:gd name="T72" fmla="*/ 310 w 566"/>
                  <a:gd name="T73" fmla="*/ 391 h 659"/>
                  <a:gd name="T74" fmla="*/ 310 w 566"/>
                  <a:gd name="T75" fmla="*/ 332 h 659"/>
                  <a:gd name="T76" fmla="*/ 410 w 566"/>
                  <a:gd name="T77" fmla="*/ 275 h 659"/>
                  <a:gd name="T78" fmla="*/ 491 w 566"/>
                  <a:gd name="T79" fmla="*/ 245 h 659"/>
                  <a:gd name="T80" fmla="*/ 566 w 566"/>
                  <a:gd name="T81" fmla="*/ 64 h 659"/>
                  <a:gd name="T82" fmla="*/ 566 w 566"/>
                  <a:gd name="T83" fmla="*/ 0 h 659"/>
                  <a:gd name="T84" fmla="*/ 491 w 566"/>
                  <a:gd name="T85" fmla="*/ 0 h 659"/>
                  <a:gd name="T86" fmla="*/ 50 w 566"/>
                  <a:gd name="T87" fmla="*/ 173 h 659"/>
                  <a:gd name="T88" fmla="*/ 27 w 566"/>
                  <a:gd name="T89" fmla="*/ 28 h 659"/>
                  <a:gd name="T90" fmla="*/ 49 w 566"/>
                  <a:gd name="T91" fmla="*/ 28 h 659"/>
                  <a:gd name="T92" fmla="*/ 77 w 566"/>
                  <a:gd name="T93" fmla="*/ 67 h 659"/>
                  <a:gd name="T94" fmla="*/ 115 w 566"/>
                  <a:gd name="T95" fmla="*/ 67 h 659"/>
                  <a:gd name="T96" fmla="*/ 115 w 566"/>
                  <a:gd name="T97" fmla="*/ 167 h 659"/>
                  <a:gd name="T98" fmla="*/ 133 w 566"/>
                  <a:gd name="T99" fmla="*/ 243 h 659"/>
                  <a:gd name="T100" fmla="*/ 50 w 566"/>
                  <a:gd name="T101" fmla="*/ 173 h 659"/>
                  <a:gd name="T102" fmla="*/ 516 w 566"/>
                  <a:gd name="T103" fmla="*/ 173 h 659"/>
                  <a:gd name="T104" fmla="*/ 431 w 566"/>
                  <a:gd name="T105" fmla="*/ 243 h 659"/>
                  <a:gd name="T106" fmla="*/ 450 w 566"/>
                  <a:gd name="T107" fmla="*/ 167 h 659"/>
                  <a:gd name="T108" fmla="*/ 450 w 566"/>
                  <a:gd name="T109" fmla="*/ 67 h 659"/>
                  <a:gd name="T110" fmla="*/ 489 w 566"/>
                  <a:gd name="T111" fmla="*/ 67 h 659"/>
                  <a:gd name="T112" fmla="*/ 517 w 566"/>
                  <a:gd name="T113" fmla="*/ 28 h 659"/>
                  <a:gd name="T114" fmla="*/ 539 w 566"/>
                  <a:gd name="T115" fmla="*/ 28 h 659"/>
                  <a:gd name="T116" fmla="*/ 516 w 566"/>
                  <a:gd name="T117" fmla="*/ 173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66" h="659">
                    <a:moveTo>
                      <a:pt x="491" y="0"/>
                    </a:moveTo>
                    <a:cubicBezTo>
                      <a:pt x="491" y="0"/>
                      <a:pt x="491" y="18"/>
                      <a:pt x="491" y="27"/>
                    </a:cubicBezTo>
                    <a:cubicBezTo>
                      <a:pt x="491" y="36"/>
                      <a:pt x="485" y="38"/>
                      <a:pt x="479" y="38"/>
                    </a:cubicBezTo>
                    <a:cubicBezTo>
                      <a:pt x="474" y="38"/>
                      <a:pt x="455" y="38"/>
                      <a:pt x="450" y="38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38"/>
                      <a:pt x="115" y="38"/>
                      <a:pt x="115" y="38"/>
                    </a:cubicBezTo>
                    <a:cubicBezTo>
                      <a:pt x="108" y="38"/>
                      <a:pt x="92" y="38"/>
                      <a:pt x="87" y="38"/>
                    </a:cubicBezTo>
                    <a:cubicBezTo>
                      <a:pt x="81" y="38"/>
                      <a:pt x="75" y="36"/>
                      <a:pt x="75" y="27"/>
                    </a:cubicBezTo>
                    <a:cubicBezTo>
                      <a:pt x="75" y="18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44"/>
                      <a:pt x="0" y="64"/>
                    </a:cubicBezTo>
                    <a:cubicBezTo>
                      <a:pt x="0" y="130"/>
                      <a:pt x="16" y="204"/>
                      <a:pt x="75" y="245"/>
                    </a:cubicBezTo>
                    <a:cubicBezTo>
                      <a:pt x="105" y="266"/>
                      <a:pt x="134" y="273"/>
                      <a:pt x="155" y="275"/>
                    </a:cubicBezTo>
                    <a:cubicBezTo>
                      <a:pt x="180" y="304"/>
                      <a:pt x="215" y="325"/>
                      <a:pt x="255" y="332"/>
                    </a:cubicBezTo>
                    <a:cubicBezTo>
                      <a:pt x="255" y="391"/>
                      <a:pt x="255" y="391"/>
                      <a:pt x="255" y="391"/>
                    </a:cubicBezTo>
                    <a:cubicBezTo>
                      <a:pt x="245" y="394"/>
                      <a:pt x="238" y="403"/>
                      <a:pt x="238" y="414"/>
                    </a:cubicBezTo>
                    <a:cubicBezTo>
                      <a:pt x="238" y="430"/>
                      <a:pt x="238" y="430"/>
                      <a:pt x="238" y="430"/>
                    </a:cubicBezTo>
                    <a:cubicBezTo>
                      <a:pt x="238" y="440"/>
                      <a:pt x="245" y="449"/>
                      <a:pt x="255" y="452"/>
                    </a:cubicBezTo>
                    <a:cubicBezTo>
                      <a:pt x="255" y="499"/>
                      <a:pt x="255" y="499"/>
                      <a:pt x="255" y="499"/>
                    </a:cubicBezTo>
                    <a:cubicBezTo>
                      <a:pt x="245" y="502"/>
                      <a:pt x="238" y="511"/>
                      <a:pt x="238" y="522"/>
                    </a:cubicBezTo>
                    <a:cubicBezTo>
                      <a:pt x="238" y="538"/>
                      <a:pt x="238" y="538"/>
                      <a:pt x="238" y="538"/>
                    </a:cubicBezTo>
                    <a:cubicBezTo>
                      <a:pt x="238" y="548"/>
                      <a:pt x="245" y="557"/>
                      <a:pt x="255" y="560"/>
                    </a:cubicBezTo>
                    <a:cubicBezTo>
                      <a:pt x="255" y="571"/>
                      <a:pt x="255" y="571"/>
                      <a:pt x="255" y="571"/>
                    </a:cubicBezTo>
                    <a:cubicBezTo>
                      <a:pt x="255" y="600"/>
                      <a:pt x="231" y="616"/>
                      <a:pt x="221" y="622"/>
                    </a:cubicBezTo>
                    <a:cubicBezTo>
                      <a:pt x="201" y="634"/>
                      <a:pt x="165" y="621"/>
                      <a:pt x="165" y="659"/>
                    </a:cubicBezTo>
                    <a:cubicBezTo>
                      <a:pt x="399" y="659"/>
                      <a:pt x="399" y="659"/>
                      <a:pt x="399" y="659"/>
                    </a:cubicBezTo>
                    <a:cubicBezTo>
                      <a:pt x="399" y="659"/>
                      <a:pt x="399" y="632"/>
                      <a:pt x="367" y="628"/>
                    </a:cubicBezTo>
                    <a:cubicBezTo>
                      <a:pt x="340" y="625"/>
                      <a:pt x="310" y="606"/>
                      <a:pt x="310" y="571"/>
                    </a:cubicBezTo>
                    <a:cubicBezTo>
                      <a:pt x="310" y="560"/>
                      <a:pt x="310" y="560"/>
                      <a:pt x="310" y="560"/>
                    </a:cubicBezTo>
                    <a:cubicBezTo>
                      <a:pt x="320" y="557"/>
                      <a:pt x="327" y="548"/>
                      <a:pt x="327" y="538"/>
                    </a:cubicBezTo>
                    <a:cubicBezTo>
                      <a:pt x="327" y="522"/>
                      <a:pt x="327" y="522"/>
                      <a:pt x="327" y="522"/>
                    </a:cubicBezTo>
                    <a:cubicBezTo>
                      <a:pt x="327" y="511"/>
                      <a:pt x="320" y="502"/>
                      <a:pt x="310" y="499"/>
                    </a:cubicBezTo>
                    <a:cubicBezTo>
                      <a:pt x="310" y="452"/>
                      <a:pt x="310" y="452"/>
                      <a:pt x="310" y="452"/>
                    </a:cubicBezTo>
                    <a:cubicBezTo>
                      <a:pt x="320" y="449"/>
                      <a:pt x="327" y="440"/>
                      <a:pt x="327" y="430"/>
                    </a:cubicBezTo>
                    <a:cubicBezTo>
                      <a:pt x="327" y="414"/>
                      <a:pt x="327" y="414"/>
                      <a:pt x="327" y="414"/>
                    </a:cubicBezTo>
                    <a:cubicBezTo>
                      <a:pt x="327" y="403"/>
                      <a:pt x="320" y="394"/>
                      <a:pt x="310" y="391"/>
                    </a:cubicBezTo>
                    <a:cubicBezTo>
                      <a:pt x="310" y="332"/>
                      <a:pt x="310" y="332"/>
                      <a:pt x="310" y="332"/>
                    </a:cubicBezTo>
                    <a:cubicBezTo>
                      <a:pt x="350" y="325"/>
                      <a:pt x="385" y="304"/>
                      <a:pt x="410" y="275"/>
                    </a:cubicBezTo>
                    <a:cubicBezTo>
                      <a:pt x="430" y="273"/>
                      <a:pt x="460" y="266"/>
                      <a:pt x="491" y="245"/>
                    </a:cubicBezTo>
                    <a:cubicBezTo>
                      <a:pt x="550" y="204"/>
                      <a:pt x="566" y="130"/>
                      <a:pt x="566" y="64"/>
                    </a:cubicBezTo>
                    <a:cubicBezTo>
                      <a:pt x="566" y="44"/>
                      <a:pt x="566" y="0"/>
                      <a:pt x="566" y="0"/>
                    </a:cubicBezTo>
                    <a:lnTo>
                      <a:pt x="491" y="0"/>
                    </a:lnTo>
                    <a:close/>
                    <a:moveTo>
                      <a:pt x="50" y="173"/>
                    </a:moveTo>
                    <a:cubicBezTo>
                      <a:pt x="19" y="119"/>
                      <a:pt x="27" y="28"/>
                      <a:pt x="27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56"/>
                      <a:pt x="64" y="67"/>
                      <a:pt x="77" y="67"/>
                    </a:cubicBezTo>
                    <a:cubicBezTo>
                      <a:pt x="87" y="67"/>
                      <a:pt x="108" y="67"/>
                      <a:pt x="115" y="67"/>
                    </a:cubicBezTo>
                    <a:cubicBezTo>
                      <a:pt x="115" y="167"/>
                      <a:pt x="115" y="167"/>
                      <a:pt x="115" y="167"/>
                    </a:cubicBezTo>
                    <a:cubicBezTo>
                      <a:pt x="115" y="194"/>
                      <a:pt x="122" y="220"/>
                      <a:pt x="133" y="243"/>
                    </a:cubicBezTo>
                    <a:cubicBezTo>
                      <a:pt x="111" y="237"/>
                      <a:pt x="76" y="219"/>
                      <a:pt x="50" y="173"/>
                    </a:cubicBezTo>
                    <a:close/>
                    <a:moveTo>
                      <a:pt x="516" y="173"/>
                    </a:moveTo>
                    <a:cubicBezTo>
                      <a:pt x="489" y="220"/>
                      <a:pt x="454" y="238"/>
                      <a:pt x="431" y="243"/>
                    </a:cubicBezTo>
                    <a:cubicBezTo>
                      <a:pt x="443" y="220"/>
                      <a:pt x="450" y="194"/>
                      <a:pt x="450" y="167"/>
                    </a:cubicBezTo>
                    <a:cubicBezTo>
                      <a:pt x="450" y="67"/>
                      <a:pt x="450" y="67"/>
                      <a:pt x="450" y="67"/>
                    </a:cubicBezTo>
                    <a:cubicBezTo>
                      <a:pt x="456" y="67"/>
                      <a:pt x="478" y="67"/>
                      <a:pt x="489" y="67"/>
                    </a:cubicBezTo>
                    <a:cubicBezTo>
                      <a:pt x="502" y="67"/>
                      <a:pt x="517" y="56"/>
                      <a:pt x="517" y="28"/>
                    </a:cubicBezTo>
                    <a:cubicBezTo>
                      <a:pt x="539" y="28"/>
                      <a:pt x="539" y="28"/>
                      <a:pt x="539" y="28"/>
                    </a:cubicBezTo>
                    <a:cubicBezTo>
                      <a:pt x="539" y="28"/>
                      <a:pt x="547" y="119"/>
                      <a:pt x="516" y="173"/>
                    </a:cubicBezTo>
                    <a:close/>
                  </a:path>
                </a:pathLst>
              </a:custGeom>
              <a:solidFill>
                <a:srgbClr val="7E000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grpSp>
            <p:nvGrpSpPr>
              <p:cNvPr id="287" name="组合 286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1090613" y="2070100"/>
                <a:ext cx="941388" cy="647700"/>
                <a:chOff x="1090613" y="2070100"/>
                <a:chExt cx="941388" cy="647700"/>
              </a:xfrm>
              <a:grpFill/>
            </p:grpSpPr>
            <p:sp>
              <p:nvSpPr>
                <p:cNvPr id="288" name="Freeform 3739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1835151" y="2092325"/>
                  <a:ext cx="92075" cy="88900"/>
                </a:xfrm>
                <a:custGeom>
                  <a:avLst/>
                  <a:gdLst>
                    <a:gd name="T0" fmla="*/ 23 w 29"/>
                    <a:gd name="T1" fmla="*/ 28 h 28"/>
                    <a:gd name="T2" fmla="*/ 10 w 29"/>
                    <a:gd name="T3" fmla="*/ 9 h 28"/>
                    <a:gd name="T4" fmla="*/ 24 w 29"/>
                    <a:gd name="T5" fmla="*/ 28 h 28"/>
                    <a:gd name="T6" fmla="*/ 2 w 29"/>
                    <a:gd name="T7" fmla="*/ 0 h 28"/>
                    <a:gd name="T8" fmla="*/ 23 w 29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8">
                      <a:moveTo>
                        <a:pt x="23" y="28"/>
                      </a:moveTo>
                      <a:cubicBezTo>
                        <a:pt x="21" y="24"/>
                        <a:pt x="16" y="16"/>
                        <a:pt x="10" y="9"/>
                      </a:cubicBezTo>
                      <a:cubicBezTo>
                        <a:pt x="10" y="9"/>
                        <a:pt x="19" y="18"/>
                        <a:pt x="24" y="28"/>
                      </a:cubicBezTo>
                      <a:cubicBezTo>
                        <a:pt x="25" y="25"/>
                        <a:pt x="29" y="3"/>
                        <a:pt x="2" y="0"/>
                      </a:cubicBezTo>
                      <a:cubicBezTo>
                        <a:pt x="2" y="0"/>
                        <a:pt x="0" y="26"/>
                        <a:pt x="23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89" name="Freeform 3740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1822451" y="2190750"/>
                  <a:ext cx="95250" cy="88900"/>
                </a:xfrm>
                <a:custGeom>
                  <a:avLst/>
                  <a:gdLst>
                    <a:gd name="T0" fmla="*/ 24 w 30"/>
                    <a:gd name="T1" fmla="*/ 28 h 28"/>
                    <a:gd name="T2" fmla="*/ 10 w 30"/>
                    <a:gd name="T3" fmla="*/ 9 h 28"/>
                    <a:gd name="T4" fmla="*/ 25 w 30"/>
                    <a:gd name="T5" fmla="*/ 28 h 28"/>
                    <a:gd name="T6" fmla="*/ 3 w 30"/>
                    <a:gd name="T7" fmla="*/ 0 h 28"/>
                    <a:gd name="T8" fmla="*/ 24 w 30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24" y="28"/>
                      </a:moveTo>
                      <a:cubicBezTo>
                        <a:pt x="21" y="23"/>
                        <a:pt x="17" y="16"/>
                        <a:pt x="10" y="9"/>
                      </a:cubicBezTo>
                      <a:cubicBezTo>
                        <a:pt x="10" y="9"/>
                        <a:pt x="20" y="18"/>
                        <a:pt x="25" y="28"/>
                      </a:cubicBezTo>
                      <a:cubicBezTo>
                        <a:pt x="25" y="25"/>
                        <a:pt x="30" y="2"/>
                        <a:pt x="3" y="0"/>
                      </a:cubicBezTo>
                      <a:cubicBezTo>
                        <a:pt x="3" y="0"/>
                        <a:pt x="0" y="26"/>
                        <a:pt x="24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0" name="Freeform 3741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1803401" y="2270125"/>
                  <a:ext cx="92075" cy="85725"/>
                </a:xfrm>
                <a:custGeom>
                  <a:avLst/>
                  <a:gdLst>
                    <a:gd name="T0" fmla="*/ 23 w 29"/>
                    <a:gd name="T1" fmla="*/ 27 h 27"/>
                    <a:gd name="T2" fmla="*/ 10 w 29"/>
                    <a:gd name="T3" fmla="*/ 9 h 27"/>
                    <a:gd name="T4" fmla="*/ 24 w 29"/>
                    <a:gd name="T5" fmla="*/ 27 h 27"/>
                    <a:gd name="T6" fmla="*/ 2 w 29"/>
                    <a:gd name="T7" fmla="*/ 0 h 27"/>
                    <a:gd name="T8" fmla="*/ 23 w 29"/>
                    <a:gd name="T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7">
                      <a:moveTo>
                        <a:pt x="23" y="27"/>
                      </a:moveTo>
                      <a:cubicBezTo>
                        <a:pt x="21" y="23"/>
                        <a:pt x="17" y="16"/>
                        <a:pt x="10" y="9"/>
                      </a:cubicBezTo>
                      <a:cubicBezTo>
                        <a:pt x="10" y="9"/>
                        <a:pt x="19" y="17"/>
                        <a:pt x="24" y="27"/>
                      </a:cubicBezTo>
                      <a:cubicBezTo>
                        <a:pt x="25" y="24"/>
                        <a:pt x="29" y="2"/>
                        <a:pt x="2" y="0"/>
                      </a:cubicBezTo>
                      <a:cubicBezTo>
                        <a:pt x="2" y="0"/>
                        <a:pt x="0" y="26"/>
                        <a:pt x="23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1" name="Freeform 3742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1755776" y="2333625"/>
                  <a:ext cx="107950" cy="101600"/>
                </a:xfrm>
                <a:custGeom>
                  <a:avLst/>
                  <a:gdLst>
                    <a:gd name="T0" fmla="*/ 21 w 34"/>
                    <a:gd name="T1" fmla="*/ 32 h 32"/>
                    <a:gd name="T2" fmla="*/ 14 w 34"/>
                    <a:gd name="T3" fmla="*/ 11 h 32"/>
                    <a:gd name="T4" fmla="*/ 23 w 34"/>
                    <a:gd name="T5" fmla="*/ 32 h 32"/>
                    <a:gd name="T6" fmla="*/ 9 w 34"/>
                    <a:gd name="T7" fmla="*/ 0 h 32"/>
                    <a:gd name="T8" fmla="*/ 21 w 34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2">
                      <a:moveTo>
                        <a:pt x="21" y="32"/>
                      </a:moveTo>
                      <a:cubicBezTo>
                        <a:pt x="20" y="27"/>
                        <a:pt x="18" y="19"/>
                        <a:pt x="14" y="11"/>
                      </a:cubicBezTo>
                      <a:cubicBezTo>
                        <a:pt x="14" y="11"/>
                        <a:pt x="20" y="21"/>
                        <a:pt x="23" y="32"/>
                      </a:cubicBezTo>
                      <a:cubicBezTo>
                        <a:pt x="24" y="30"/>
                        <a:pt x="34" y="9"/>
                        <a:pt x="9" y="0"/>
                      </a:cubicBezTo>
                      <a:cubicBezTo>
                        <a:pt x="9" y="0"/>
                        <a:pt x="0" y="24"/>
                        <a:pt x="21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2" name="Freeform 3743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1685926" y="2387600"/>
                  <a:ext cx="120650" cy="111125"/>
                </a:xfrm>
                <a:custGeom>
                  <a:avLst/>
                  <a:gdLst>
                    <a:gd name="T0" fmla="*/ 19 w 38"/>
                    <a:gd name="T1" fmla="*/ 34 h 35"/>
                    <a:gd name="T2" fmla="*/ 17 w 38"/>
                    <a:gd name="T3" fmla="*/ 12 h 35"/>
                    <a:gd name="T4" fmla="*/ 21 w 38"/>
                    <a:gd name="T5" fmla="*/ 35 h 35"/>
                    <a:gd name="T6" fmla="*/ 15 w 38"/>
                    <a:gd name="T7" fmla="*/ 0 h 35"/>
                    <a:gd name="T8" fmla="*/ 19 w 38"/>
                    <a:gd name="T9" fmla="*/ 34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5">
                      <a:moveTo>
                        <a:pt x="19" y="34"/>
                      </a:moveTo>
                      <a:cubicBezTo>
                        <a:pt x="20" y="30"/>
                        <a:pt x="20" y="21"/>
                        <a:pt x="17" y="12"/>
                      </a:cubicBezTo>
                      <a:cubicBezTo>
                        <a:pt x="17" y="12"/>
                        <a:pt x="21" y="24"/>
                        <a:pt x="21" y="35"/>
                      </a:cubicBezTo>
                      <a:cubicBezTo>
                        <a:pt x="23" y="33"/>
                        <a:pt x="38" y="16"/>
                        <a:pt x="15" y="0"/>
                      </a:cubicBezTo>
                      <a:cubicBezTo>
                        <a:pt x="15" y="0"/>
                        <a:pt x="0" y="21"/>
                        <a:pt x="1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3" name="Freeform 3744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1600201" y="2422525"/>
                  <a:ext cx="117475" cy="111125"/>
                </a:xfrm>
                <a:custGeom>
                  <a:avLst/>
                  <a:gdLst>
                    <a:gd name="T0" fmla="*/ 19 w 37"/>
                    <a:gd name="T1" fmla="*/ 12 h 35"/>
                    <a:gd name="T2" fmla="*/ 15 w 37"/>
                    <a:gd name="T3" fmla="*/ 35 h 35"/>
                    <a:gd name="T4" fmla="*/ 21 w 37"/>
                    <a:gd name="T5" fmla="*/ 0 h 35"/>
                    <a:gd name="T6" fmla="*/ 14 w 37"/>
                    <a:gd name="T7" fmla="*/ 34 h 35"/>
                    <a:gd name="T8" fmla="*/ 19 w 37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5">
                      <a:moveTo>
                        <a:pt x="19" y="12"/>
                      </a:moveTo>
                      <a:cubicBezTo>
                        <a:pt x="19" y="12"/>
                        <a:pt x="19" y="24"/>
                        <a:pt x="15" y="35"/>
                      </a:cubicBezTo>
                      <a:cubicBezTo>
                        <a:pt x="17" y="34"/>
                        <a:pt x="37" y="22"/>
                        <a:pt x="21" y="0"/>
                      </a:cubicBezTo>
                      <a:cubicBezTo>
                        <a:pt x="21" y="0"/>
                        <a:pt x="0" y="16"/>
                        <a:pt x="14" y="34"/>
                      </a:cubicBezTo>
                      <a:cubicBezTo>
                        <a:pt x="16" y="30"/>
                        <a:pt x="19" y="21"/>
                        <a:pt x="1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4" name="Freeform 3745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1682751" y="2530475"/>
                  <a:ext cx="111125" cy="117475"/>
                </a:xfrm>
                <a:custGeom>
                  <a:avLst/>
                  <a:gdLst>
                    <a:gd name="T0" fmla="*/ 1 w 35"/>
                    <a:gd name="T1" fmla="*/ 13 h 37"/>
                    <a:gd name="T2" fmla="*/ 23 w 35"/>
                    <a:gd name="T3" fmla="*/ 19 h 37"/>
                    <a:gd name="T4" fmla="*/ 0 w 35"/>
                    <a:gd name="T5" fmla="*/ 14 h 37"/>
                    <a:gd name="T6" fmla="*/ 35 w 35"/>
                    <a:gd name="T7" fmla="*/ 21 h 37"/>
                    <a:gd name="T8" fmla="*/ 1 w 35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7">
                      <a:moveTo>
                        <a:pt x="1" y="13"/>
                      </a:moveTo>
                      <a:cubicBezTo>
                        <a:pt x="6" y="15"/>
                        <a:pt x="14" y="18"/>
                        <a:pt x="23" y="19"/>
                      </a:cubicBezTo>
                      <a:cubicBezTo>
                        <a:pt x="23" y="19"/>
                        <a:pt x="11" y="18"/>
                        <a:pt x="0" y="14"/>
                      </a:cubicBezTo>
                      <a:cubicBezTo>
                        <a:pt x="2" y="17"/>
                        <a:pt x="13" y="37"/>
                        <a:pt x="35" y="21"/>
                      </a:cubicBezTo>
                      <a:cubicBezTo>
                        <a:pt x="35" y="21"/>
                        <a:pt x="20" y="0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5" name="Freeform 3746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1787526" y="2466975"/>
                  <a:ext cx="111125" cy="120650"/>
                </a:xfrm>
                <a:custGeom>
                  <a:avLst/>
                  <a:gdLst>
                    <a:gd name="T0" fmla="*/ 1 w 35"/>
                    <a:gd name="T1" fmla="*/ 20 h 38"/>
                    <a:gd name="T2" fmla="*/ 23 w 35"/>
                    <a:gd name="T3" fmla="*/ 17 h 38"/>
                    <a:gd name="T4" fmla="*/ 0 w 35"/>
                    <a:gd name="T5" fmla="*/ 21 h 38"/>
                    <a:gd name="T6" fmla="*/ 35 w 35"/>
                    <a:gd name="T7" fmla="*/ 15 h 38"/>
                    <a:gd name="T8" fmla="*/ 1 w 35"/>
                    <a:gd name="T9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8">
                      <a:moveTo>
                        <a:pt x="1" y="20"/>
                      </a:moveTo>
                      <a:cubicBezTo>
                        <a:pt x="6" y="20"/>
                        <a:pt x="14" y="20"/>
                        <a:pt x="23" y="17"/>
                      </a:cubicBezTo>
                      <a:cubicBezTo>
                        <a:pt x="23" y="17"/>
                        <a:pt x="11" y="21"/>
                        <a:pt x="0" y="21"/>
                      </a:cubicBezTo>
                      <a:cubicBezTo>
                        <a:pt x="2" y="23"/>
                        <a:pt x="20" y="38"/>
                        <a:pt x="35" y="15"/>
                      </a:cubicBezTo>
                      <a:cubicBezTo>
                        <a:pt x="35" y="15"/>
                        <a:pt x="13" y="0"/>
                        <a:pt x="1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6" name="Freeform 3747"/>
                <p:cNvSpPr/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1866901" y="2390775"/>
                  <a:ext cx="98425" cy="104775"/>
                </a:xfrm>
                <a:custGeom>
                  <a:avLst/>
                  <a:gdLst>
                    <a:gd name="T0" fmla="*/ 0 w 31"/>
                    <a:gd name="T1" fmla="*/ 23 h 33"/>
                    <a:gd name="T2" fmla="*/ 21 w 31"/>
                    <a:gd name="T3" fmla="*/ 13 h 33"/>
                    <a:gd name="T4" fmla="*/ 0 w 31"/>
                    <a:gd name="T5" fmla="*/ 24 h 33"/>
                    <a:gd name="T6" fmla="*/ 31 w 31"/>
                    <a:gd name="T7" fmla="*/ 7 h 33"/>
                    <a:gd name="T8" fmla="*/ 0 w 31"/>
                    <a:gd name="T9" fmla="*/ 2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3">
                      <a:moveTo>
                        <a:pt x="0" y="23"/>
                      </a:moveTo>
                      <a:cubicBezTo>
                        <a:pt x="5" y="21"/>
                        <a:pt x="13" y="18"/>
                        <a:pt x="21" y="13"/>
                      </a:cubicBezTo>
                      <a:cubicBezTo>
                        <a:pt x="21" y="13"/>
                        <a:pt x="11" y="20"/>
                        <a:pt x="0" y="24"/>
                      </a:cubicBezTo>
                      <a:cubicBezTo>
                        <a:pt x="3" y="25"/>
                        <a:pt x="24" y="33"/>
                        <a:pt x="31" y="7"/>
                      </a:cubicBezTo>
                      <a:cubicBezTo>
                        <a:pt x="31" y="7"/>
                        <a:pt x="5" y="0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7" name="Freeform 3748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1920876" y="2286000"/>
                  <a:ext cx="88900" cy="95250"/>
                </a:xfrm>
                <a:custGeom>
                  <a:avLst/>
                  <a:gdLst>
                    <a:gd name="T0" fmla="*/ 0 w 28"/>
                    <a:gd name="T1" fmla="*/ 23 h 30"/>
                    <a:gd name="T2" fmla="*/ 19 w 28"/>
                    <a:gd name="T3" fmla="*/ 10 h 30"/>
                    <a:gd name="T4" fmla="*/ 0 w 28"/>
                    <a:gd name="T5" fmla="*/ 24 h 30"/>
                    <a:gd name="T6" fmla="*/ 28 w 28"/>
                    <a:gd name="T7" fmla="*/ 3 h 30"/>
                    <a:gd name="T8" fmla="*/ 0 w 28"/>
                    <a:gd name="T9" fmla="*/ 2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0">
                      <a:moveTo>
                        <a:pt x="0" y="23"/>
                      </a:moveTo>
                      <a:cubicBezTo>
                        <a:pt x="4" y="21"/>
                        <a:pt x="12" y="17"/>
                        <a:pt x="19" y="10"/>
                      </a:cubicBezTo>
                      <a:cubicBezTo>
                        <a:pt x="19" y="10"/>
                        <a:pt x="10" y="19"/>
                        <a:pt x="0" y="24"/>
                      </a:cubicBezTo>
                      <a:cubicBezTo>
                        <a:pt x="3" y="25"/>
                        <a:pt x="25" y="30"/>
                        <a:pt x="28" y="3"/>
                      </a:cubicBezTo>
                      <a:cubicBezTo>
                        <a:pt x="28" y="3"/>
                        <a:pt x="2" y="0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8" name="Freeform 3749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1936751" y="2181225"/>
                  <a:ext cx="95250" cy="88900"/>
                </a:xfrm>
                <a:custGeom>
                  <a:avLst/>
                  <a:gdLst>
                    <a:gd name="T0" fmla="*/ 4 w 30"/>
                    <a:gd name="T1" fmla="*/ 27 h 28"/>
                    <a:gd name="T2" fmla="*/ 19 w 30"/>
                    <a:gd name="T3" fmla="*/ 9 h 28"/>
                    <a:gd name="T4" fmla="*/ 5 w 30"/>
                    <a:gd name="T5" fmla="*/ 28 h 28"/>
                    <a:gd name="T6" fmla="*/ 26 w 30"/>
                    <a:gd name="T7" fmla="*/ 0 h 28"/>
                    <a:gd name="T8" fmla="*/ 4 w 30"/>
                    <a:gd name="T9" fmla="*/ 2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4" y="27"/>
                      </a:moveTo>
                      <a:cubicBezTo>
                        <a:pt x="8" y="24"/>
                        <a:pt x="14" y="18"/>
                        <a:pt x="19" y="9"/>
                      </a:cubicBezTo>
                      <a:cubicBezTo>
                        <a:pt x="19" y="9"/>
                        <a:pt x="13" y="20"/>
                        <a:pt x="5" y="28"/>
                      </a:cubicBezTo>
                      <a:cubicBezTo>
                        <a:pt x="8" y="28"/>
                        <a:pt x="30" y="27"/>
                        <a:pt x="26" y="0"/>
                      </a:cubicBezTo>
                      <a:cubicBezTo>
                        <a:pt x="26" y="0"/>
                        <a:pt x="0" y="4"/>
                        <a:pt x="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9" name="Freeform 3750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1920876" y="2070100"/>
                  <a:ext cx="104775" cy="95250"/>
                </a:xfrm>
                <a:custGeom>
                  <a:avLst/>
                  <a:gdLst>
                    <a:gd name="T0" fmla="*/ 20 w 33"/>
                    <a:gd name="T1" fmla="*/ 10 h 30"/>
                    <a:gd name="T2" fmla="*/ 8 w 33"/>
                    <a:gd name="T3" fmla="*/ 30 h 30"/>
                    <a:gd name="T4" fmla="*/ 25 w 33"/>
                    <a:gd name="T5" fmla="*/ 0 h 30"/>
                    <a:gd name="T6" fmla="*/ 7 w 33"/>
                    <a:gd name="T7" fmla="*/ 29 h 30"/>
                    <a:gd name="T8" fmla="*/ 20 w 33"/>
                    <a:gd name="T9" fmla="*/ 1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0">
                      <a:moveTo>
                        <a:pt x="20" y="10"/>
                      </a:moveTo>
                      <a:cubicBezTo>
                        <a:pt x="20" y="10"/>
                        <a:pt x="15" y="22"/>
                        <a:pt x="8" y="30"/>
                      </a:cubicBezTo>
                      <a:cubicBezTo>
                        <a:pt x="11" y="30"/>
                        <a:pt x="33" y="26"/>
                        <a:pt x="25" y="0"/>
                      </a:cubicBezTo>
                      <a:cubicBezTo>
                        <a:pt x="25" y="0"/>
                        <a:pt x="0" y="7"/>
                        <a:pt x="7" y="29"/>
                      </a:cubicBezTo>
                      <a:cubicBezTo>
                        <a:pt x="10" y="26"/>
                        <a:pt x="16" y="19"/>
                        <a:pt x="2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00" name="Freeform 3751"/>
                <p:cNvSpPr>
                  <a:spLocks noEditPoints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1182688" y="2136775"/>
                  <a:ext cx="757238" cy="581025"/>
                </a:xfrm>
                <a:custGeom>
                  <a:avLst/>
                  <a:gdLst>
                    <a:gd name="T0" fmla="*/ 139 w 238"/>
                    <a:gd name="T1" fmla="*/ 134 h 183"/>
                    <a:gd name="T2" fmla="*/ 205 w 238"/>
                    <a:gd name="T3" fmla="*/ 103 h 183"/>
                    <a:gd name="T4" fmla="*/ 236 w 238"/>
                    <a:gd name="T5" fmla="*/ 2 h 183"/>
                    <a:gd name="T6" fmla="*/ 234 w 238"/>
                    <a:gd name="T7" fmla="*/ 1 h 183"/>
                    <a:gd name="T8" fmla="*/ 232 w 238"/>
                    <a:gd name="T9" fmla="*/ 3 h 183"/>
                    <a:gd name="T10" fmla="*/ 202 w 238"/>
                    <a:gd name="T11" fmla="*/ 100 h 183"/>
                    <a:gd name="T12" fmla="*/ 126 w 238"/>
                    <a:gd name="T13" fmla="*/ 131 h 183"/>
                    <a:gd name="T14" fmla="*/ 122 w 238"/>
                    <a:gd name="T15" fmla="*/ 131 h 183"/>
                    <a:gd name="T16" fmla="*/ 119 w 238"/>
                    <a:gd name="T17" fmla="*/ 131 h 183"/>
                    <a:gd name="T18" fmla="*/ 116 w 238"/>
                    <a:gd name="T19" fmla="*/ 131 h 183"/>
                    <a:gd name="T20" fmla="*/ 113 w 238"/>
                    <a:gd name="T21" fmla="*/ 131 h 183"/>
                    <a:gd name="T22" fmla="*/ 36 w 238"/>
                    <a:gd name="T23" fmla="*/ 100 h 183"/>
                    <a:gd name="T24" fmla="*/ 6 w 238"/>
                    <a:gd name="T25" fmla="*/ 3 h 183"/>
                    <a:gd name="T26" fmla="*/ 5 w 238"/>
                    <a:gd name="T27" fmla="*/ 1 h 183"/>
                    <a:gd name="T28" fmla="*/ 2 w 238"/>
                    <a:gd name="T29" fmla="*/ 2 h 183"/>
                    <a:gd name="T30" fmla="*/ 33 w 238"/>
                    <a:gd name="T31" fmla="*/ 103 h 183"/>
                    <a:gd name="T32" fmla="*/ 99 w 238"/>
                    <a:gd name="T33" fmla="*/ 134 h 183"/>
                    <a:gd name="T34" fmla="*/ 85 w 238"/>
                    <a:gd name="T35" fmla="*/ 142 h 183"/>
                    <a:gd name="T36" fmla="*/ 86 w 238"/>
                    <a:gd name="T37" fmla="*/ 151 h 183"/>
                    <a:gd name="T38" fmla="*/ 94 w 238"/>
                    <a:gd name="T39" fmla="*/ 155 h 183"/>
                    <a:gd name="T40" fmla="*/ 115 w 238"/>
                    <a:gd name="T41" fmla="*/ 142 h 183"/>
                    <a:gd name="T42" fmla="*/ 115 w 238"/>
                    <a:gd name="T43" fmla="*/ 171 h 183"/>
                    <a:gd name="T44" fmla="*/ 113 w 238"/>
                    <a:gd name="T45" fmla="*/ 177 h 183"/>
                    <a:gd name="T46" fmla="*/ 104 w 238"/>
                    <a:gd name="T47" fmla="*/ 179 h 183"/>
                    <a:gd name="T48" fmla="*/ 101 w 238"/>
                    <a:gd name="T49" fmla="*/ 181 h 183"/>
                    <a:gd name="T50" fmla="*/ 103 w 238"/>
                    <a:gd name="T51" fmla="*/ 183 h 183"/>
                    <a:gd name="T52" fmla="*/ 105 w 238"/>
                    <a:gd name="T53" fmla="*/ 183 h 183"/>
                    <a:gd name="T54" fmla="*/ 115 w 238"/>
                    <a:gd name="T55" fmla="*/ 180 h 183"/>
                    <a:gd name="T56" fmla="*/ 119 w 238"/>
                    <a:gd name="T57" fmla="*/ 171 h 183"/>
                    <a:gd name="T58" fmla="*/ 119 w 238"/>
                    <a:gd name="T59" fmla="*/ 137 h 183"/>
                    <a:gd name="T60" fmla="*/ 119 w 238"/>
                    <a:gd name="T61" fmla="*/ 137 h 183"/>
                    <a:gd name="T62" fmla="*/ 119 w 238"/>
                    <a:gd name="T63" fmla="*/ 137 h 183"/>
                    <a:gd name="T64" fmla="*/ 119 w 238"/>
                    <a:gd name="T65" fmla="*/ 171 h 183"/>
                    <a:gd name="T66" fmla="*/ 123 w 238"/>
                    <a:gd name="T67" fmla="*/ 180 h 183"/>
                    <a:gd name="T68" fmla="*/ 134 w 238"/>
                    <a:gd name="T69" fmla="*/ 183 h 183"/>
                    <a:gd name="T70" fmla="*/ 135 w 238"/>
                    <a:gd name="T71" fmla="*/ 183 h 183"/>
                    <a:gd name="T72" fmla="*/ 137 w 238"/>
                    <a:gd name="T73" fmla="*/ 181 h 183"/>
                    <a:gd name="T74" fmla="*/ 135 w 238"/>
                    <a:gd name="T75" fmla="*/ 179 h 183"/>
                    <a:gd name="T76" fmla="*/ 126 w 238"/>
                    <a:gd name="T77" fmla="*/ 177 h 183"/>
                    <a:gd name="T78" fmla="*/ 123 w 238"/>
                    <a:gd name="T79" fmla="*/ 171 h 183"/>
                    <a:gd name="T80" fmla="*/ 123 w 238"/>
                    <a:gd name="T81" fmla="*/ 142 h 183"/>
                    <a:gd name="T82" fmla="*/ 144 w 238"/>
                    <a:gd name="T83" fmla="*/ 155 h 183"/>
                    <a:gd name="T84" fmla="*/ 144 w 238"/>
                    <a:gd name="T85" fmla="*/ 155 h 183"/>
                    <a:gd name="T86" fmla="*/ 152 w 238"/>
                    <a:gd name="T87" fmla="*/ 151 h 183"/>
                    <a:gd name="T88" fmla="*/ 153 w 238"/>
                    <a:gd name="T89" fmla="*/ 142 h 183"/>
                    <a:gd name="T90" fmla="*/ 139 w 238"/>
                    <a:gd name="T91" fmla="*/ 134 h 183"/>
                    <a:gd name="T92" fmla="*/ 94 w 238"/>
                    <a:gd name="T93" fmla="*/ 151 h 183"/>
                    <a:gd name="T94" fmla="*/ 90 w 238"/>
                    <a:gd name="T95" fmla="*/ 149 h 183"/>
                    <a:gd name="T96" fmla="*/ 89 w 238"/>
                    <a:gd name="T97" fmla="*/ 144 h 183"/>
                    <a:gd name="T98" fmla="*/ 112 w 238"/>
                    <a:gd name="T99" fmla="*/ 135 h 183"/>
                    <a:gd name="T100" fmla="*/ 115 w 238"/>
                    <a:gd name="T101" fmla="*/ 135 h 183"/>
                    <a:gd name="T102" fmla="*/ 115 w 238"/>
                    <a:gd name="T103" fmla="*/ 136 h 183"/>
                    <a:gd name="T104" fmla="*/ 94 w 238"/>
                    <a:gd name="T105" fmla="*/ 151 h 183"/>
                    <a:gd name="T106" fmla="*/ 148 w 238"/>
                    <a:gd name="T107" fmla="*/ 149 h 183"/>
                    <a:gd name="T108" fmla="*/ 144 w 238"/>
                    <a:gd name="T109" fmla="*/ 151 h 183"/>
                    <a:gd name="T110" fmla="*/ 144 w 238"/>
                    <a:gd name="T111" fmla="*/ 151 h 183"/>
                    <a:gd name="T112" fmla="*/ 123 w 238"/>
                    <a:gd name="T113" fmla="*/ 136 h 183"/>
                    <a:gd name="T114" fmla="*/ 123 w 238"/>
                    <a:gd name="T115" fmla="*/ 135 h 183"/>
                    <a:gd name="T116" fmla="*/ 126 w 238"/>
                    <a:gd name="T117" fmla="*/ 135 h 183"/>
                    <a:gd name="T118" fmla="*/ 149 w 238"/>
                    <a:gd name="T119" fmla="*/ 144 h 183"/>
                    <a:gd name="T120" fmla="*/ 148 w 238"/>
                    <a:gd name="T121" fmla="*/ 14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38" h="183">
                      <a:moveTo>
                        <a:pt x="139" y="134"/>
                      </a:moveTo>
                      <a:cubicBezTo>
                        <a:pt x="157" y="131"/>
                        <a:pt x="184" y="124"/>
                        <a:pt x="205" y="103"/>
                      </a:cubicBezTo>
                      <a:cubicBezTo>
                        <a:pt x="228" y="80"/>
                        <a:pt x="238" y="46"/>
                        <a:pt x="236" y="2"/>
                      </a:cubicBezTo>
                      <a:cubicBezTo>
                        <a:pt x="236" y="1"/>
                        <a:pt x="235" y="0"/>
                        <a:pt x="234" y="1"/>
                      </a:cubicBezTo>
                      <a:cubicBezTo>
                        <a:pt x="233" y="1"/>
                        <a:pt x="232" y="2"/>
                        <a:pt x="232" y="3"/>
                      </a:cubicBezTo>
                      <a:cubicBezTo>
                        <a:pt x="234" y="45"/>
                        <a:pt x="224" y="78"/>
                        <a:pt x="202" y="100"/>
                      </a:cubicBezTo>
                      <a:cubicBezTo>
                        <a:pt x="176" y="126"/>
                        <a:pt x="140" y="130"/>
                        <a:pt x="126" y="131"/>
                      </a:cubicBezTo>
                      <a:cubicBezTo>
                        <a:pt x="124" y="131"/>
                        <a:pt x="123" y="131"/>
                        <a:pt x="122" y="131"/>
                      </a:cubicBezTo>
                      <a:cubicBezTo>
                        <a:pt x="121" y="131"/>
                        <a:pt x="120" y="131"/>
                        <a:pt x="119" y="131"/>
                      </a:cubicBezTo>
                      <a:cubicBezTo>
                        <a:pt x="118" y="131"/>
                        <a:pt x="117" y="131"/>
                        <a:pt x="116" y="131"/>
                      </a:cubicBezTo>
                      <a:cubicBezTo>
                        <a:pt x="115" y="131"/>
                        <a:pt x="114" y="131"/>
                        <a:pt x="113" y="131"/>
                      </a:cubicBezTo>
                      <a:cubicBezTo>
                        <a:pt x="98" y="130"/>
                        <a:pt x="62" y="126"/>
                        <a:pt x="36" y="100"/>
                      </a:cubicBezTo>
                      <a:cubicBezTo>
                        <a:pt x="14" y="78"/>
                        <a:pt x="4" y="45"/>
                        <a:pt x="6" y="3"/>
                      </a:cubicBezTo>
                      <a:cubicBezTo>
                        <a:pt x="6" y="2"/>
                        <a:pt x="6" y="1"/>
                        <a:pt x="5" y="1"/>
                      </a:cubicBezTo>
                      <a:cubicBezTo>
                        <a:pt x="3" y="0"/>
                        <a:pt x="2" y="1"/>
                        <a:pt x="2" y="2"/>
                      </a:cubicBezTo>
                      <a:cubicBezTo>
                        <a:pt x="0" y="46"/>
                        <a:pt x="10" y="80"/>
                        <a:pt x="33" y="103"/>
                      </a:cubicBezTo>
                      <a:cubicBezTo>
                        <a:pt x="54" y="124"/>
                        <a:pt x="81" y="131"/>
                        <a:pt x="99" y="134"/>
                      </a:cubicBezTo>
                      <a:cubicBezTo>
                        <a:pt x="93" y="136"/>
                        <a:pt x="87" y="138"/>
                        <a:pt x="85" y="142"/>
                      </a:cubicBezTo>
                      <a:cubicBezTo>
                        <a:pt x="84" y="144"/>
                        <a:pt x="84" y="147"/>
                        <a:pt x="86" y="151"/>
                      </a:cubicBezTo>
                      <a:cubicBezTo>
                        <a:pt x="89" y="154"/>
                        <a:pt x="91" y="155"/>
                        <a:pt x="94" y="155"/>
                      </a:cubicBezTo>
                      <a:cubicBezTo>
                        <a:pt x="102" y="155"/>
                        <a:pt x="109" y="148"/>
                        <a:pt x="115" y="142"/>
                      </a:cubicBezTo>
                      <a:cubicBezTo>
                        <a:pt x="115" y="171"/>
                        <a:pt x="115" y="171"/>
                        <a:pt x="115" y="171"/>
                      </a:cubicBezTo>
                      <a:cubicBezTo>
                        <a:pt x="115" y="174"/>
                        <a:pt x="114" y="176"/>
                        <a:pt x="113" y="177"/>
                      </a:cubicBezTo>
                      <a:cubicBezTo>
                        <a:pt x="109" y="180"/>
                        <a:pt x="104" y="179"/>
                        <a:pt x="104" y="179"/>
                      </a:cubicBezTo>
                      <a:cubicBezTo>
                        <a:pt x="102" y="179"/>
                        <a:pt x="101" y="180"/>
                        <a:pt x="101" y="181"/>
                      </a:cubicBezTo>
                      <a:cubicBezTo>
                        <a:pt x="101" y="182"/>
                        <a:pt x="102" y="183"/>
                        <a:pt x="103" y="183"/>
                      </a:cubicBezTo>
                      <a:cubicBezTo>
                        <a:pt x="103" y="183"/>
                        <a:pt x="104" y="183"/>
                        <a:pt x="105" y="183"/>
                      </a:cubicBezTo>
                      <a:cubicBezTo>
                        <a:pt x="107" y="183"/>
                        <a:pt x="112" y="183"/>
                        <a:pt x="115" y="180"/>
                      </a:cubicBezTo>
                      <a:cubicBezTo>
                        <a:pt x="118" y="178"/>
                        <a:pt x="119" y="175"/>
                        <a:pt x="119" y="171"/>
                      </a:cubicBezTo>
                      <a:cubicBezTo>
                        <a:pt x="119" y="137"/>
                        <a:pt x="119" y="137"/>
                        <a:pt x="119" y="137"/>
                      </a:cubicBezTo>
                      <a:cubicBezTo>
                        <a:pt x="119" y="137"/>
                        <a:pt x="119" y="137"/>
                        <a:pt x="119" y="137"/>
                      </a:cubicBezTo>
                      <a:cubicBezTo>
                        <a:pt x="119" y="137"/>
                        <a:pt x="119" y="137"/>
                        <a:pt x="119" y="137"/>
                      </a:cubicBezTo>
                      <a:cubicBezTo>
                        <a:pt x="119" y="171"/>
                        <a:pt x="119" y="171"/>
                        <a:pt x="119" y="171"/>
                      </a:cubicBezTo>
                      <a:cubicBezTo>
                        <a:pt x="119" y="175"/>
                        <a:pt x="121" y="178"/>
                        <a:pt x="123" y="180"/>
                      </a:cubicBezTo>
                      <a:cubicBezTo>
                        <a:pt x="126" y="183"/>
                        <a:pt x="131" y="183"/>
                        <a:pt x="134" y="183"/>
                      </a:cubicBezTo>
                      <a:cubicBezTo>
                        <a:pt x="134" y="183"/>
                        <a:pt x="135" y="183"/>
                        <a:pt x="135" y="183"/>
                      </a:cubicBezTo>
                      <a:cubicBezTo>
                        <a:pt x="136" y="183"/>
                        <a:pt x="137" y="182"/>
                        <a:pt x="137" y="181"/>
                      </a:cubicBezTo>
                      <a:cubicBezTo>
                        <a:pt x="137" y="180"/>
                        <a:pt x="136" y="179"/>
                        <a:pt x="135" y="179"/>
                      </a:cubicBezTo>
                      <a:cubicBezTo>
                        <a:pt x="135" y="179"/>
                        <a:pt x="129" y="180"/>
                        <a:pt x="126" y="177"/>
                      </a:cubicBezTo>
                      <a:cubicBezTo>
                        <a:pt x="124" y="176"/>
                        <a:pt x="123" y="174"/>
                        <a:pt x="123" y="171"/>
                      </a:cubicBezTo>
                      <a:cubicBezTo>
                        <a:pt x="123" y="142"/>
                        <a:pt x="123" y="142"/>
                        <a:pt x="123" y="142"/>
                      </a:cubicBezTo>
                      <a:cubicBezTo>
                        <a:pt x="129" y="148"/>
                        <a:pt x="137" y="155"/>
                        <a:pt x="144" y="155"/>
                      </a:cubicBezTo>
                      <a:cubicBezTo>
                        <a:pt x="144" y="155"/>
                        <a:pt x="144" y="155"/>
                        <a:pt x="144" y="155"/>
                      </a:cubicBezTo>
                      <a:cubicBezTo>
                        <a:pt x="147" y="155"/>
                        <a:pt x="150" y="154"/>
                        <a:pt x="152" y="151"/>
                      </a:cubicBezTo>
                      <a:cubicBezTo>
                        <a:pt x="154" y="147"/>
                        <a:pt x="154" y="144"/>
                        <a:pt x="153" y="142"/>
                      </a:cubicBezTo>
                      <a:cubicBezTo>
                        <a:pt x="151" y="138"/>
                        <a:pt x="145" y="136"/>
                        <a:pt x="139" y="134"/>
                      </a:cubicBezTo>
                      <a:close/>
                      <a:moveTo>
                        <a:pt x="94" y="151"/>
                      </a:moveTo>
                      <a:cubicBezTo>
                        <a:pt x="93" y="151"/>
                        <a:pt x="91" y="151"/>
                        <a:pt x="90" y="149"/>
                      </a:cubicBezTo>
                      <a:cubicBezTo>
                        <a:pt x="88" y="147"/>
                        <a:pt x="89" y="145"/>
                        <a:pt x="89" y="144"/>
                      </a:cubicBezTo>
                      <a:cubicBezTo>
                        <a:pt x="91" y="140"/>
                        <a:pt x="104" y="136"/>
                        <a:pt x="112" y="135"/>
                      </a:cubicBezTo>
                      <a:cubicBezTo>
                        <a:pt x="113" y="135"/>
                        <a:pt x="114" y="135"/>
                        <a:pt x="115" y="135"/>
                      </a:cubicBezTo>
                      <a:cubicBezTo>
                        <a:pt x="115" y="136"/>
                        <a:pt x="115" y="136"/>
                        <a:pt x="115" y="136"/>
                      </a:cubicBezTo>
                      <a:cubicBezTo>
                        <a:pt x="110" y="142"/>
                        <a:pt x="101" y="151"/>
                        <a:pt x="94" y="151"/>
                      </a:cubicBezTo>
                      <a:close/>
                      <a:moveTo>
                        <a:pt x="148" y="149"/>
                      </a:moveTo>
                      <a:cubicBezTo>
                        <a:pt x="147" y="151"/>
                        <a:pt x="146" y="151"/>
                        <a:pt x="144" y="151"/>
                      </a:cubicBezTo>
                      <a:cubicBezTo>
                        <a:pt x="144" y="151"/>
                        <a:pt x="144" y="151"/>
                        <a:pt x="144" y="151"/>
                      </a:cubicBezTo>
                      <a:cubicBezTo>
                        <a:pt x="137" y="151"/>
                        <a:pt x="128" y="142"/>
                        <a:pt x="123" y="136"/>
                      </a:cubicBezTo>
                      <a:cubicBezTo>
                        <a:pt x="123" y="135"/>
                        <a:pt x="123" y="135"/>
                        <a:pt x="123" y="135"/>
                      </a:cubicBezTo>
                      <a:cubicBezTo>
                        <a:pt x="124" y="135"/>
                        <a:pt x="125" y="135"/>
                        <a:pt x="126" y="135"/>
                      </a:cubicBezTo>
                      <a:cubicBezTo>
                        <a:pt x="135" y="136"/>
                        <a:pt x="147" y="140"/>
                        <a:pt x="149" y="144"/>
                      </a:cubicBezTo>
                      <a:cubicBezTo>
                        <a:pt x="150" y="145"/>
                        <a:pt x="150" y="147"/>
                        <a:pt x="148" y="1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01" name="Freeform 3752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1195388" y="2092325"/>
                  <a:ext cx="92075" cy="88900"/>
                </a:xfrm>
                <a:custGeom>
                  <a:avLst/>
                  <a:gdLst>
                    <a:gd name="T0" fmla="*/ 19 w 29"/>
                    <a:gd name="T1" fmla="*/ 9 h 28"/>
                    <a:gd name="T2" fmla="*/ 6 w 29"/>
                    <a:gd name="T3" fmla="*/ 28 h 28"/>
                    <a:gd name="T4" fmla="*/ 27 w 29"/>
                    <a:gd name="T5" fmla="*/ 0 h 28"/>
                    <a:gd name="T6" fmla="*/ 5 w 29"/>
                    <a:gd name="T7" fmla="*/ 28 h 28"/>
                    <a:gd name="T8" fmla="*/ 19 w 29"/>
                    <a:gd name="T9" fmla="*/ 9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8">
                      <a:moveTo>
                        <a:pt x="19" y="9"/>
                      </a:moveTo>
                      <a:cubicBezTo>
                        <a:pt x="13" y="16"/>
                        <a:pt x="8" y="24"/>
                        <a:pt x="6" y="28"/>
                      </a:cubicBezTo>
                      <a:cubicBezTo>
                        <a:pt x="29" y="26"/>
                        <a:pt x="27" y="0"/>
                        <a:pt x="27" y="0"/>
                      </a:cubicBezTo>
                      <a:cubicBezTo>
                        <a:pt x="0" y="3"/>
                        <a:pt x="4" y="25"/>
                        <a:pt x="5" y="28"/>
                      </a:cubicBezTo>
                      <a:cubicBezTo>
                        <a:pt x="10" y="18"/>
                        <a:pt x="19" y="9"/>
                        <a:pt x="19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02" name="Freeform 3753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1204913" y="2190750"/>
                  <a:ext cx="95250" cy="88900"/>
                </a:xfrm>
                <a:custGeom>
                  <a:avLst/>
                  <a:gdLst>
                    <a:gd name="T0" fmla="*/ 5 w 30"/>
                    <a:gd name="T1" fmla="*/ 28 h 28"/>
                    <a:gd name="T2" fmla="*/ 20 w 30"/>
                    <a:gd name="T3" fmla="*/ 9 h 28"/>
                    <a:gd name="T4" fmla="*/ 7 w 30"/>
                    <a:gd name="T5" fmla="*/ 28 h 28"/>
                    <a:gd name="T6" fmla="*/ 27 w 30"/>
                    <a:gd name="T7" fmla="*/ 0 h 28"/>
                    <a:gd name="T8" fmla="*/ 5 w 30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11" y="18"/>
                        <a:pt x="20" y="9"/>
                        <a:pt x="20" y="9"/>
                      </a:cubicBezTo>
                      <a:cubicBezTo>
                        <a:pt x="13" y="16"/>
                        <a:pt x="9" y="23"/>
                        <a:pt x="7" y="28"/>
                      </a:cubicBezTo>
                      <a:cubicBezTo>
                        <a:pt x="30" y="26"/>
                        <a:pt x="27" y="0"/>
                        <a:pt x="27" y="0"/>
                      </a:cubicBezTo>
                      <a:cubicBezTo>
                        <a:pt x="0" y="2"/>
                        <a:pt x="5" y="25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03" name="Freeform 3754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1227138" y="2270125"/>
                  <a:ext cx="93663" cy="85725"/>
                </a:xfrm>
                <a:custGeom>
                  <a:avLst/>
                  <a:gdLst>
                    <a:gd name="T0" fmla="*/ 5 w 29"/>
                    <a:gd name="T1" fmla="*/ 27 h 27"/>
                    <a:gd name="T2" fmla="*/ 19 w 29"/>
                    <a:gd name="T3" fmla="*/ 9 h 27"/>
                    <a:gd name="T4" fmla="*/ 6 w 29"/>
                    <a:gd name="T5" fmla="*/ 27 h 27"/>
                    <a:gd name="T6" fmla="*/ 27 w 29"/>
                    <a:gd name="T7" fmla="*/ 0 h 27"/>
                    <a:gd name="T8" fmla="*/ 5 w 29"/>
                    <a:gd name="T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7">
                      <a:moveTo>
                        <a:pt x="5" y="27"/>
                      </a:moveTo>
                      <a:cubicBezTo>
                        <a:pt x="10" y="17"/>
                        <a:pt x="19" y="9"/>
                        <a:pt x="19" y="9"/>
                      </a:cubicBezTo>
                      <a:cubicBezTo>
                        <a:pt x="13" y="16"/>
                        <a:pt x="8" y="23"/>
                        <a:pt x="6" y="27"/>
                      </a:cubicBezTo>
                      <a:cubicBezTo>
                        <a:pt x="29" y="26"/>
                        <a:pt x="27" y="0"/>
                        <a:pt x="27" y="0"/>
                      </a:cubicBezTo>
                      <a:cubicBezTo>
                        <a:pt x="0" y="2"/>
                        <a:pt x="4" y="24"/>
                        <a:pt x="5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04" name="Freeform 3755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1258888" y="2333625"/>
                  <a:ext cx="112713" cy="101600"/>
                </a:xfrm>
                <a:custGeom>
                  <a:avLst/>
                  <a:gdLst>
                    <a:gd name="T0" fmla="*/ 12 w 35"/>
                    <a:gd name="T1" fmla="*/ 32 h 32"/>
                    <a:gd name="T2" fmla="*/ 20 w 35"/>
                    <a:gd name="T3" fmla="*/ 11 h 32"/>
                    <a:gd name="T4" fmla="*/ 13 w 35"/>
                    <a:gd name="T5" fmla="*/ 32 h 32"/>
                    <a:gd name="T6" fmla="*/ 25 w 35"/>
                    <a:gd name="T7" fmla="*/ 0 h 32"/>
                    <a:gd name="T8" fmla="*/ 12 w 35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2">
                      <a:moveTo>
                        <a:pt x="12" y="32"/>
                      </a:moveTo>
                      <a:cubicBezTo>
                        <a:pt x="14" y="21"/>
                        <a:pt x="20" y="11"/>
                        <a:pt x="20" y="11"/>
                      </a:cubicBezTo>
                      <a:cubicBezTo>
                        <a:pt x="16" y="19"/>
                        <a:pt x="14" y="27"/>
                        <a:pt x="13" y="32"/>
                      </a:cubicBezTo>
                      <a:cubicBezTo>
                        <a:pt x="35" y="24"/>
                        <a:pt x="25" y="0"/>
                        <a:pt x="25" y="0"/>
                      </a:cubicBezTo>
                      <a:cubicBezTo>
                        <a:pt x="0" y="9"/>
                        <a:pt x="10" y="30"/>
                        <a:pt x="12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05" name="Freeform 3756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1320801" y="2387600"/>
                  <a:ext cx="117475" cy="111125"/>
                </a:xfrm>
                <a:custGeom>
                  <a:avLst/>
                  <a:gdLst>
                    <a:gd name="T0" fmla="*/ 20 w 37"/>
                    <a:gd name="T1" fmla="*/ 12 h 35"/>
                    <a:gd name="T2" fmla="*/ 18 w 37"/>
                    <a:gd name="T3" fmla="*/ 34 h 35"/>
                    <a:gd name="T4" fmla="*/ 22 w 37"/>
                    <a:gd name="T5" fmla="*/ 0 h 35"/>
                    <a:gd name="T6" fmla="*/ 17 w 37"/>
                    <a:gd name="T7" fmla="*/ 35 h 35"/>
                    <a:gd name="T8" fmla="*/ 20 w 37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5">
                      <a:moveTo>
                        <a:pt x="20" y="12"/>
                      </a:moveTo>
                      <a:cubicBezTo>
                        <a:pt x="17" y="21"/>
                        <a:pt x="17" y="30"/>
                        <a:pt x="18" y="34"/>
                      </a:cubicBezTo>
                      <a:cubicBezTo>
                        <a:pt x="37" y="21"/>
                        <a:pt x="22" y="0"/>
                        <a:pt x="22" y="0"/>
                      </a:cubicBezTo>
                      <a:cubicBezTo>
                        <a:pt x="0" y="16"/>
                        <a:pt x="15" y="33"/>
                        <a:pt x="17" y="35"/>
                      </a:cubicBezTo>
                      <a:cubicBezTo>
                        <a:pt x="16" y="24"/>
                        <a:pt x="20" y="12"/>
                        <a:pt x="20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06" name="Freeform 3757"/>
                <p:cNvSpPr/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1406526" y="2422525"/>
                  <a:ext cx="117475" cy="111125"/>
                </a:xfrm>
                <a:custGeom>
                  <a:avLst/>
                  <a:gdLst>
                    <a:gd name="T0" fmla="*/ 22 w 37"/>
                    <a:gd name="T1" fmla="*/ 35 h 35"/>
                    <a:gd name="T2" fmla="*/ 18 w 37"/>
                    <a:gd name="T3" fmla="*/ 12 h 35"/>
                    <a:gd name="T4" fmla="*/ 23 w 37"/>
                    <a:gd name="T5" fmla="*/ 34 h 35"/>
                    <a:gd name="T6" fmla="*/ 16 w 37"/>
                    <a:gd name="T7" fmla="*/ 0 h 35"/>
                    <a:gd name="T8" fmla="*/ 22 w 37"/>
                    <a:gd name="T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35">
                      <a:moveTo>
                        <a:pt x="22" y="35"/>
                      </a:moveTo>
                      <a:cubicBezTo>
                        <a:pt x="18" y="24"/>
                        <a:pt x="18" y="12"/>
                        <a:pt x="18" y="12"/>
                      </a:cubicBezTo>
                      <a:cubicBezTo>
                        <a:pt x="19" y="21"/>
                        <a:pt x="21" y="30"/>
                        <a:pt x="23" y="34"/>
                      </a:cubicBezTo>
                      <a:cubicBezTo>
                        <a:pt x="37" y="16"/>
                        <a:pt x="16" y="0"/>
                        <a:pt x="16" y="0"/>
                      </a:cubicBezTo>
                      <a:cubicBezTo>
                        <a:pt x="0" y="22"/>
                        <a:pt x="20" y="34"/>
                        <a:pt x="22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07" name="Freeform 3758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1330326" y="2530475"/>
                  <a:ext cx="111125" cy="117475"/>
                </a:xfrm>
                <a:custGeom>
                  <a:avLst/>
                  <a:gdLst>
                    <a:gd name="T0" fmla="*/ 34 w 35"/>
                    <a:gd name="T1" fmla="*/ 13 h 37"/>
                    <a:gd name="T2" fmla="*/ 0 w 35"/>
                    <a:gd name="T3" fmla="*/ 21 h 37"/>
                    <a:gd name="T4" fmla="*/ 35 w 35"/>
                    <a:gd name="T5" fmla="*/ 14 h 37"/>
                    <a:gd name="T6" fmla="*/ 12 w 35"/>
                    <a:gd name="T7" fmla="*/ 19 h 37"/>
                    <a:gd name="T8" fmla="*/ 34 w 35"/>
                    <a:gd name="T9" fmla="*/ 1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7">
                      <a:moveTo>
                        <a:pt x="34" y="13"/>
                      </a:moveTo>
                      <a:cubicBezTo>
                        <a:pt x="16" y="0"/>
                        <a:pt x="0" y="21"/>
                        <a:pt x="0" y="21"/>
                      </a:cubicBezTo>
                      <a:cubicBezTo>
                        <a:pt x="22" y="37"/>
                        <a:pt x="33" y="17"/>
                        <a:pt x="35" y="14"/>
                      </a:cubicBezTo>
                      <a:cubicBezTo>
                        <a:pt x="24" y="18"/>
                        <a:pt x="12" y="19"/>
                        <a:pt x="12" y="19"/>
                      </a:cubicBezTo>
                      <a:cubicBezTo>
                        <a:pt x="21" y="18"/>
                        <a:pt x="29" y="15"/>
                        <a:pt x="3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08" name="Freeform 3759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1223963" y="2466975"/>
                  <a:ext cx="112713" cy="120650"/>
                </a:xfrm>
                <a:custGeom>
                  <a:avLst/>
                  <a:gdLst>
                    <a:gd name="T0" fmla="*/ 12 w 35"/>
                    <a:gd name="T1" fmla="*/ 17 h 38"/>
                    <a:gd name="T2" fmla="*/ 35 w 35"/>
                    <a:gd name="T3" fmla="*/ 20 h 38"/>
                    <a:gd name="T4" fmla="*/ 0 w 35"/>
                    <a:gd name="T5" fmla="*/ 15 h 38"/>
                    <a:gd name="T6" fmla="*/ 35 w 35"/>
                    <a:gd name="T7" fmla="*/ 21 h 38"/>
                    <a:gd name="T8" fmla="*/ 12 w 35"/>
                    <a:gd name="T9" fmla="*/ 17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8">
                      <a:moveTo>
                        <a:pt x="12" y="17"/>
                      </a:moveTo>
                      <a:cubicBezTo>
                        <a:pt x="21" y="20"/>
                        <a:pt x="30" y="20"/>
                        <a:pt x="35" y="20"/>
                      </a:cubicBezTo>
                      <a:cubicBezTo>
                        <a:pt x="22" y="0"/>
                        <a:pt x="0" y="15"/>
                        <a:pt x="0" y="15"/>
                      </a:cubicBezTo>
                      <a:cubicBezTo>
                        <a:pt x="15" y="38"/>
                        <a:pt x="33" y="23"/>
                        <a:pt x="35" y="21"/>
                      </a:cubicBezTo>
                      <a:cubicBezTo>
                        <a:pt x="24" y="21"/>
                        <a:pt x="12" y="17"/>
                        <a:pt x="12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09" name="Freeform 3760"/>
                <p:cNvSpPr/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1157288" y="2390775"/>
                  <a:ext cx="98425" cy="104775"/>
                </a:xfrm>
                <a:custGeom>
                  <a:avLst/>
                  <a:gdLst>
                    <a:gd name="T0" fmla="*/ 31 w 31"/>
                    <a:gd name="T1" fmla="*/ 24 h 33"/>
                    <a:gd name="T2" fmla="*/ 10 w 31"/>
                    <a:gd name="T3" fmla="*/ 13 h 33"/>
                    <a:gd name="T4" fmla="*/ 31 w 31"/>
                    <a:gd name="T5" fmla="*/ 23 h 33"/>
                    <a:gd name="T6" fmla="*/ 0 w 31"/>
                    <a:gd name="T7" fmla="*/ 7 h 33"/>
                    <a:gd name="T8" fmla="*/ 31 w 31"/>
                    <a:gd name="T9" fmla="*/ 2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3">
                      <a:moveTo>
                        <a:pt x="31" y="24"/>
                      </a:moveTo>
                      <a:cubicBezTo>
                        <a:pt x="20" y="20"/>
                        <a:pt x="10" y="13"/>
                        <a:pt x="10" y="13"/>
                      </a:cubicBezTo>
                      <a:cubicBezTo>
                        <a:pt x="18" y="18"/>
                        <a:pt x="26" y="21"/>
                        <a:pt x="31" y="23"/>
                      </a:cubicBezTo>
                      <a:cubicBezTo>
                        <a:pt x="26" y="0"/>
                        <a:pt x="0" y="7"/>
                        <a:pt x="0" y="7"/>
                      </a:cubicBezTo>
                      <a:cubicBezTo>
                        <a:pt x="7" y="33"/>
                        <a:pt x="28" y="25"/>
                        <a:pt x="31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10" name="Freeform 3761"/>
                <p:cNvSpPr/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1112838" y="2286000"/>
                  <a:ext cx="88900" cy="95250"/>
                </a:xfrm>
                <a:custGeom>
                  <a:avLst/>
                  <a:gdLst>
                    <a:gd name="T0" fmla="*/ 28 w 28"/>
                    <a:gd name="T1" fmla="*/ 24 h 30"/>
                    <a:gd name="T2" fmla="*/ 10 w 28"/>
                    <a:gd name="T3" fmla="*/ 10 h 30"/>
                    <a:gd name="T4" fmla="*/ 28 w 28"/>
                    <a:gd name="T5" fmla="*/ 23 h 30"/>
                    <a:gd name="T6" fmla="*/ 0 w 28"/>
                    <a:gd name="T7" fmla="*/ 3 h 30"/>
                    <a:gd name="T8" fmla="*/ 28 w 28"/>
                    <a:gd name="T9" fmla="*/ 2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0">
                      <a:moveTo>
                        <a:pt x="28" y="24"/>
                      </a:moveTo>
                      <a:cubicBezTo>
                        <a:pt x="18" y="19"/>
                        <a:pt x="10" y="10"/>
                        <a:pt x="10" y="10"/>
                      </a:cubicBezTo>
                      <a:cubicBezTo>
                        <a:pt x="16" y="17"/>
                        <a:pt x="24" y="21"/>
                        <a:pt x="28" y="23"/>
                      </a:cubicBezTo>
                      <a:cubicBezTo>
                        <a:pt x="26" y="0"/>
                        <a:pt x="0" y="3"/>
                        <a:pt x="0" y="3"/>
                      </a:cubicBezTo>
                      <a:cubicBezTo>
                        <a:pt x="3" y="30"/>
                        <a:pt x="25" y="25"/>
                        <a:pt x="28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11" name="Freeform 3762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1090613" y="2181225"/>
                  <a:ext cx="95250" cy="88900"/>
                </a:xfrm>
                <a:custGeom>
                  <a:avLst/>
                  <a:gdLst>
                    <a:gd name="T0" fmla="*/ 25 w 30"/>
                    <a:gd name="T1" fmla="*/ 28 h 28"/>
                    <a:gd name="T2" fmla="*/ 11 w 30"/>
                    <a:gd name="T3" fmla="*/ 9 h 28"/>
                    <a:gd name="T4" fmla="*/ 26 w 30"/>
                    <a:gd name="T5" fmla="*/ 27 h 28"/>
                    <a:gd name="T6" fmla="*/ 4 w 30"/>
                    <a:gd name="T7" fmla="*/ 0 h 28"/>
                    <a:gd name="T8" fmla="*/ 25 w 30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8">
                      <a:moveTo>
                        <a:pt x="25" y="28"/>
                      </a:moveTo>
                      <a:cubicBezTo>
                        <a:pt x="17" y="20"/>
                        <a:pt x="11" y="9"/>
                        <a:pt x="11" y="9"/>
                      </a:cubicBezTo>
                      <a:cubicBezTo>
                        <a:pt x="16" y="18"/>
                        <a:pt x="22" y="24"/>
                        <a:pt x="26" y="27"/>
                      </a:cubicBezTo>
                      <a:cubicBezTo>
                        <a:pt x="30" y="4"/>
                        <a:pt x="4" y="0"/>
                        <a:pt x="4" y="0"/>
                      </a:cubicBezTo>
                      <a:cubicBezTo>
                        <a:pt x="0" y="27"/>
                        <a:pt x="22" y="28"/>
                        <a:pt x="2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12" name="Freeform 3763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1096963" y="2070100"/>
                  <a:ext cx="104775" cy="95250"/>
                </a:xfrm>
                <a:custGeom>
                  <a:avLst/>
                  <a:gdLst>
                    <a:gd name="T0" fmla="*/ 25 w 33"/>
                    <a:gd name="T1" fmla="*/ 30 h 30"/>
                    <a:gd name="T2" fmla="*/ 13 w 33"/>
                    <a:gd name="T3" fmla="*/ 10 h 30"/>
                    <a:gd name="T4" fmla="*/ 26 w 33"/>
                    <a:gd name="T5" fmla="*/ 29 h 30"/>
                    <a:gd name="T6" fmla="*/ 8 w 33"/>
                    <a:gd name="T7" fmla="*/ 0 h 30"/>
                    <a:gd name="T8" fmla="*/ 25 w 33"/>
                    <a:gd name="T9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0">
                      <a:moveTo>
                        <a:pt x="25" y="30"/>
                      </a:moveTo>
                      <a:cubicBezTo>
                        <a:pt x="18" y="22"/>
                        <a:pt x="13" y="10"/>
                        <a:pt x="13" y="10"/>
                      </a:cubicBezTo>
                      <a:cubicBezTo>
                        <a:pt x="17" y="19"/>
                        <a:pt x="23" y="26"/>
                        <a:pt x="26" y="29"/>
                      </a:cubicBezTo>
                      <a:cubicBezTo>
                        <a:pt x="33" y="7"/>
                        <a:pt x="8" y="0"/>
                        <a:pt x="8" y="0"/>
                      </a:cubicBezTo>
                      <a:cubicBezTo>
                        <a:pt x="0" y="26"/>
                        <a:pt x="23" y="30"/>
                        <a:pt x="25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1219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314" name="Rectangle 2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5715" y="2996"/>
              <a:ext cx="1141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219200">
                <a:lnSpc>
                  <a:spcPct val="120000"/>
                </a:lnSpc>
                <a:spcBef>
                  <a:spcPts val="400"/>
                </a:spcBef>
              </a:pPr>
              <a:r>
                <a:rPr lang="en-US" altLang="zh-CN" sz="3735" b="1">
                  <a:solidFill>
                    <a:srgbClr val="F7DC83"/>
                  </a:solidFill>
                  <a:latin typeface="Calibri" panose="020F0502020204030204"/>
                  <a:ea typeface="宋体" panose="02010600030101010101" pitchFamily="2" charset="-122"/>
                </a:rPr>
                <a:t>4</a:t>
              </a:r>
              <a:endParaRPr lang="en-US" altLang="zh-CN" sz="2665">
                <a:solidFill>
                  <a:srgbClr val="F7DC83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5" name="Rectangle 2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4852" y="5966"/>
              <a:ext cx="263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219200">
                <a:lnSpc>
                  <a:spcPct val="120000"/>
                </a:lnSpc>
                <a:spcBef>
                  <a:spcPts val="400"/>
                </a:spcBef>
              </a:pPr>
              <a:r>
                <a:rPr lang="zh-CN" altLang="en-US" b="1">
                  <a:solidFill>
                    <a:srgbClr val="C00000"/>
                  </a:solidFill>
                  <a:latin typeface="Calibri" panose="020F0502020204030204"/>
                  <a:ea typeface="宋体" panose="02010600030101010101" pitchFamily="2" charset="-122"/>
                </a:rPr>
                <a:t>献一份爱心</a:t>
              </a:r>
            </a:p>
          </p:txBody>
        </p:sp>
        <p:cxnSp>
          <p:nvCxnSpPr>
            <p:cNvPr id="316" name="直接连接符 315"/>
            <p:cNvCxnSpPr/>
            <p:nvPr>
              <p:custDataLst>
                <p:tags r:id="rId16"/>
              </p:custDataLst>
            </p:nvPr>
          </p:nvCxnSpPr>
          <p:spPr>
            <a:xfrm>
              <a:off x="14852" y="6580"/>
              <a:ext cx="2634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</p:grpSp>
      <p:pic>
        <p:nvPicPr>
          <p:cNvPr id="10" name="Picture 2" descr="C:\Users\金秋瑾\Desktop\大活动\期初课程20.png"/>
          <p:cNvPicPr>
            <a:picLocks noChangeAspect="1" noChangeArrowheads="1"/>
          </p:cNvPicPr>
          <p:nvPr/>
        </p:nvPicPr>
        <p:blipFill>
          <a:blip r:embed="rId127" cstate="print">
            <a:extLst>
              <a:ext uri="{BEBA8EAE-BF5A-486C-A8C5-ECC9F3942E4B}">
                <a14:imgProps xmlns:a14="http://schemas.microsoft.com/office/drawing/2010/main" xmlns="">
                  <a14:imgLayer r:embed="rId128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2315" y="3593465"/>
            <a:ext cx="2432685" cy="2466975"/>
          </a:xfrm>
          <a:prstGeom prst="rect">
            <a:avLst/>
          </a:prstGeom>
          <a:noFill/>
        </p:spPr>
      </p:pic>
      <p:pic>
        <p:nvPicPr>
          <p:cNvPr id="13" name="Picture 7" descr="C:\Users\金秋瑾\Desktop\大活动\期初课程13.jpg"/>
          <p:cNvPicPr>
            <a:picLocks noChangeAspect="1" noChangeArrowheads="1"/>
          </p:cNvPicPr>
          <p:nvPr/>
        </p:nvPicPr>
        <p:blipFill>
          <a:blip r:embed="rId129" cstate="print">
            <a:extLst>
              <a:ext uri="{BEBA8EAE-BF5A-486C-A8C5-ECC9F3942E4B}">
                <a14:imgProps xmlns:a14="http://schemas.microsoft.com/office/drawing/2010/main" xmlns="">
                  <a14:imgLayer r:embed="rId130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15995" y="3592830"/>
            <a:ext cx="2357120" cy="2466975"/>
          </a:xfrm>
          <a:prstGeom prst="rect">
            <a:avLst/>
          </a:prstGeom>
          <a:noFill/>
        </p:spPr>
      </p:pic>
      <p:pic>
        <p:nvPicPr>
          <p:cNvPr id="16" name="Picture 8" descr="C:\Users\金秋瑾\Desktop\大活动\期初课程21.jpg"/>
          <p:cNvPicPr>
            <a:picLocks noChangeAspect="1" noChangeArrowheads="1"/>
          </p:cNvPicPr>
          <p:nvPr/>
        </p:nvPicPr>
        <p:blipFill>
          <a:blip r:embed="rId131" cstate="print">
            <a:extLst>
              <a:ext uri="{BEBA8EAE-BF5A-486C-A8C5-ECC9F3942E4B}">
                <a14:imgProps xmlns:a14="http://schemas.microsoft.com/office/drawing/2010/main" xmlns="">
                  <a14:imgLayer r:embed="rId132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97905" y="3592830"/>
            <a:ext cx="2702560" cy="2466340"/>
          </a:xfrm>
          <a:prstGeom prst="rect">
            <a:avLst/>
          </a:prstGeom>
          <a:noFill/>
        </p:spPr>
      </p:pic>
      <p:pic>
        <p:nvPicPr>
          <p:cNvPr id="15" name="Picture 5" descr="C:\Users\金秋瑾\Desktop\大活动\期初课程12.jpg"/>
          <p:cNvPicPr>
            <a:picLocks noChangeAspect="1" noChangeArrowheads="1"/>
          </p:cNvPicPr>
          <p:nvPr/>
        </p:nvPicPr>
        <p:blipFill>
          <a:blip r:embed="rId133" cstate="print">
            <a:extLst>
              <a:ext uri="{BEBA8EAE-BF5A-486C-A8C5-ECC9F3942E4B}">
                <a14:imgProps xmlns:a14="http://schemas.microsoft.com/office/drawing/2010/main" xmlns="">
                  <a14:imgLayer r:embed="rId134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27160" y="3592195"/>
            <a:ext cx="2473960" cy="24676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淘宝店chenying0907出品 55"/>
          <p:cNvSpPr txBox="1"/>
          <p:nvPr>
            <p:custDataLst>
              <p:tags r:id="rId1"/>
            </p:custDataLst>
          </p:nvPr>
        </p:nvSpPr>
        <p:spPr>
          <a:xfrm>
            <a:off x="2996462" y="2524384"/>
            <a:ext cx="5392420" cy="1323377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sz="4000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4" name="矩形 3"/>
          <p:cNvSpPr/>
          <p:nvPr/>
        </p:nvSpPr>
        <p:spPr>
          <a:xfrm>
            <a:off x="4242768" y="3244334"/>
            <a:ext cx="370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3771" y="2481942"/>
            <a:ext cx="9685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latin typeface="华文行楷" pitchFamily="2" charset="-122"/>
                <a:ea typeface="华文行楷" pitchFamily="2" charset="-122"/>
              </a:rPr>
              <a:t>           镇领导送“关怀”</a:t>
            </a:r>
            <a:endParaRPr lang="zh-CN" altLang="en-US" sz="6600" dirty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1708" y="4460996"/>
            <a:ext cx="168446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>
            <p:custDataLst>
              <p:tags r:id="rId1"/>
            </p:custDataLst>
          </p:nvPr>
        </p:nvGrpSpPr>
        <p:grpSpPr>
          <a:xfrm>
            <a:off x="2929713" y="1172064"/>
            <a:ext cx="772611" cy="772611"/>
            <a:chOff x="5043669" y="2167744"/>
            <a:chExt cx="772611" cy="772611"/>
          </a:xfrm>
        </p:grpSpPr>
        <p:sp>
          <p:nvSpPr>
            <p:cNvPr id="48" name="矩形 47"/>
            <p:cNvSpPr/>
            <p:nvPr>
              <p:custDataLst>
                <p:tags r:id="rId5"/>
              </p:custDataLst>
            </p:nvPr>
          </p:nvSpPr>
          <p:spPr>
            <a:xfrm>
              <a:off x="5043669" y="2167744"/>
              <a:ext cx="772611" cy="7726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Freeform 145"/>
            <p:cNvSpPr>
              <a:spLocks noChangeAspect="1"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257123" y="2311084"/>
              <a:ext cx="358574" cy="482255"/>
            </a:xfrm>
            <a:custGeom>
              <a:avLst/>
              <a:gdLst>
                <a:gd name="T0" fmla="*/ 114 w 146"/>
                <a:gd name="T1" fmla="*/ 118 h 196"/>
                <a:gd name="T2" fmla="*/ 115 w 146"/>
                <a:gd name="T3" fmla="*/ 117 h 196"/>
                <a:gd name="T4" fmla="*/ 122 w 146"/>
                <a:gd name="T5" fmla="*/ 94 h 196"/>
                <a:gd name="T6" fmla="*/ 125 w 146"/>
                <a:gd name="T7" fmla="*/ 84 h 196"/>
                <a:gd name="T8" fmla="*/ 133 w 146"/>
                <a:gd name="T9" fmla="*/ 65 h 196"/>
                <a:gd name="T10" fmla="*/ 120 w 146"/>
                <a:gd name="T11" fmla="*/ 42 h 196"/>
                <a:gd name="T12" fmla="*/ 118 w 146"/>
                <a:gd name="T13" fmla="*/ 40 h 196"/>
                <a:gd name="T14" fmla="*/ 110 w 146"/>
                <a:gd name="T15" fmla="*/ 21 h 196"/>
                <a:gd name="T16" fmla="*/ 92 w 146"/>
                <a:gd name="T17" fmla="*/ 13 h 196"/>
                <a:gd name="T18" fmla="*/ 70 w 146"/>
                <a:gd name="T19" fmla="*/ 0 h 196"/>
                <a:gd name="T20" fmla="*/ 47 w 146"/>
                <a:gd name="T21" fmla="*/ 13 h 196"/>
                <a:gd name="T22" fmla="*/ 19 w 146"/>
                <a:gd name="T23" fmla="*/ 19 h 196"/>
                <a:gd name="T24" fmla="*/ 12 w 146"/>
                <a:gd name="T25" fmla="*/ 46 h 196"/>
                <a:gd name="T26" fmla="*/ 12 w 146"/>
                <a:gd name="T27" fmla="*/ 47 h 196"/>
                <a:gd name="T28" fmla="*/ 0 w 146"/>
                <a:gd name="T29" fmla="*/ 69 h 196"/>
                <a:gd name="T30" fmla="*/ 10 w 146"/>
                <a:gd name="T31" fmla="*/ 89 h 196"/>
                <a:gd name="T32" fmla="*/ 11 w 146"/>
                <a:gd name="T33" fmla="*/ 94 h 196"/>
                <a:gd name="T34" fmla="*/ 19 w 146"/>
                <a:gd name="T35" fmla="*/ 117 h 196"/>
                <a:gd name="T36" fmla="*/ 25 w 146"/>
                <a:gd name="T37" fmla="*/ 121 h 196"/>
                <a:gd name="T38" fmla="*/ 6 w 146"/>
                <a:gd name="T39" fmla="*/ 167 h 196"/>
                <a:gd name="T40" fmla="*/ 32 w 146"/>
                <a:gd name="T41" fmla="*/ 162 h 196"/>
                <a:gd name="T42" fmla="*/ 44 w 146"/>
                <a:gd name="T43" fmla="*/ 182 h 196"/>
                <a:gd name="T44" fmla="*/ 62 w 146"/>
                <a:gd name="T45" fmla="*/ 136 h 196"/>
                <a:gd name="T46" fmla="*/ 68 w 146"/>
                <a:gd name="T47" fmla="*/ 137 h 196"/>
                <a:gd name="T48" fmla="*/ 78 w 146"/>
                <a:gd name="T49" fmla="*/ 135 h 196"/>
                <a:gd name="T50" fmla="*/ 111 w 146"/>
                <a:gd name="T51" fmla="*/ 196 h 196"/>
                <a:gd name="T52" fmla="*/ 122 w 146"/>
                <a:gd name="T53" fmla="*/ 172 h 196"/>
                <a:gd name="T54" fmla="*/ 146 w 146"/>
                <a:gd name="T55" fmla="*/ 177 h 196"/>
                <a:gd name="T56" fmla="*/ 114 w 146"/>
                <a:gd name="T57" fmla="*/ 118 h 196"/>
                <a:gd name="T58" fmla="*/ 67 w 146"/>
                <a:gd name="T59" fmla="*/ 118 h 196"/>
                <a:gd name="T60" fmla="*/ 18 w 146"/>
                <a:gd name="T61" fmla="*/ 70 h 196"/>
                <a:gd name="T62" fmla="*/ 67 w 146"/>
                <a:gd name="T63" fmla="*/ 21 h 196"/>
                <a:gd name="T64" fmla="*/ 116 w 146"/>
                <a:gd name="T65" fmla="*/ 70 h 196"/>
                <a:gd name="T66" fmla="*/ 67 w 146"/>
                <a:gd name="T67" fmla="*/ 1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96">
                  <a:moveTo>
                    <a:pt x="114" y="118"/>
                  </a:moveTo>
                  <a:cubicBezTo>
                    <a:pt x="114" y="117"/>
                    <a:pt x="115" y="117"/>
                    <a:pt x="115" y="117"/>
                  </a:cubicBezTo>
                  <a:cubicBezTo>
                    <a:pt x="121" y="111"/>
                    <a:pt x="123" y="102"/>
                    <a:pt x="122" y="94"/>
                  </a:cubicBezTo>
                  <a:cubicBezTo>
                    <a:pt x="123" y="91"/>
                    <a:pt x="125" y="88"/>
                    <a:pt x="125" y="84"/>
                  </a:cubicBezTo>
                  <a:cubicBezTo>
                    <a:pt x="130" y="79"/>
                    <a:pt x="133" y="73"/>
                    <a:pt x="133" y="65"/>
                  </a:cubicBezTo>
                  <a:cubicBezTo>
                    <a:pt x="133" y="55"/>
                    <a:pt x="128" y="47"/>
                    <a:pt x="120" y="42"/>
                  </a:cubicBezTo>
                  <a:cubicBezTo>
                    <a:pt x="119" y="41"/>
                    <a:pt x="119" y="40"/>
                    <a:pt x="118" y="40"/>
                  </a:cubicBezTo>
                  <a:cubicBezTo>
                    <a:pt x="118" y="33"/>
                    <a:pt x="115" y="26"/>
                    <a:pt x="110" y="21"/>
                  </a:cubicBezTo>
                  <a:cubicBezTo>
                    <a:pt x="105" y="16"/>
                    <a:pt x="99" y="13"/>
                    <a:pt x="92" y="13"/>
                  </a:cubicBezTo>
                  <a:cubicBezTo>
                    <a:pt x="88" y="5"/>
                    <a:pt x="79" y="0"/>
                    <a:pt x="70" y="0"/>
                  </a:cubicBezTo>
                  <a:cubicBezTo>
                    <a:pt x="60" y="0"/>
                    <a:pt x="51" y="5"/>
                    <a:pt x="47" y="13"/>
                  </a:cubicBezTo>
                  <a:cubicBezTo>
                    <a:pt x="37" y="10"/>
                    <a:pt x="26" y="12"/>
                    <a:pt x="19" y="19"/>
                  </a:cubicBezTo>
                  <a:cubicBezTo>
                    <a:pt x="12" y="26"/>
                    <a:pt x="10" y="37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5" y="52"/>
                    <a:pt x="0" y="60"/>
                    <a:pt x="0" y="69"/>
                  </a:cubicBezTo>
                  <a:cubicBezTo>
                    <a:pt x="0" y="77"/>
                    <a:pt x="4" y="84"/>
                    <a:pt x="10" y="89"/>
                  </a:cubicBezTo>
                  <a:cubicBezTo>
                    <a:pt x="10" y="91"/>
                    <a:pt x="11" y="92"/>
                    <a:pt x="11" y="94"/>
                  </a:cubicBezTo>
                  <a:cubicBezTo>
                    <a:pt x="10" y="102"/>
                    <a:pt x="13" y="111"/>
                    <a:pt x="19" y="117"/>
                  </a:cubicBezTo>
                  <a:cubicBezTo>
                    <a:pt x="21" y="119"/>
                    <a:pt x="23" y="120"/>
                    <a:pt x="25" y="121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4" y="136"/>
                    <a:pt x="66" y="137"/>
                    <a:pt x="68" y="137"/>
                  </a:cubicBezTo>
                  <a:cubicBezTo>
                    <a:pt x="72" y="137"/>
                    <a:pt x="75" y="136"/>
                    <a:pt x="78" y="13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46" y="177"/>
                    <a:pt x="146" y="177"/>
                    <a:pt x="146" y="177"/>
                  </a:cubicBezTo>
                  <a:lnTo>
                    <a:pt x="114" y="118"/>
                  </a:lnTo>
                  <a:close/>
                  <a:moveTo>
                    <a:pt x="67" y="118"/>
                  </a:moveTo>
                  <a:cubicBezTo>
                    <a:pt x="40" y="118"/>
                    <a:pt x="18" y="97"/>
                    <a:pt x="18" y="70"/>
                  </a:cubicBezTo>
                  <a:cubicBezTo>
                    <a:pt x="18" y="43"/>
                    <a:pt x="40" y="21"/>
                    <a:pt x="67" y="21"/>
                  </a:cubicBezTo>
                  <a:cubicBezTo>
                    <a:pt x="94" y="21"/>
                    <a:pt x="116" y="43"/>
                    <a:pt x="116" y="70"/>
                  </a:cubicBezTo>
                  <a:cubicBezTo>
                    <a:pt x="116" y="97"/>
                    <a:pt x="94" y="118"/>
                    <a:pt x="67" y="118"/>
                  </a:cubicBezTo>
                  <a:close/>
                </a:path>
              </a:pathLst>
            </a:custGeom>
            <a:solidFill>
              <a:srgbClr val="FFD7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8184338" y="1173969"/>
            <a:ext cx="772611" cy="772611"/>
            <a:chOff x="5043669" y="2167744"/>
            <a:chExt cx="772611" cy="772611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5043669" y="2167744"/>
              <a:ext cx="772611" cy="7726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Freeform 145"/>
            <p:cNvSpPr>
              <a:spLocks noChangeAspect="1"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5257123" y="2311084"/>
              <a:ext cx="358574" cy="482255"/>
            </a:xfrm>
            <a:custGeom>
              <a:avLst/>
              <a:gdLst>
                <a:gd name="T0" fmla="*/ 114 w 146"/>
                <a:gd name="T1" fmla="*/ 118 h 196"/>
                <a:gd name="T2" fmla="*/ 115 w 146"/>
                <a:gd name="T3" fmla="*/ 117 h 196"/>
                <a:gd name="T4" fmla="*/ 122 w 146"/>
                <a:gd name="T5" fmla="*/ 94 h 196"/>
                <a:gd name="T6" fmla="*/ 125 w 146"/>
                <a:gd name="T7" fmla="*/ 84 h 196"/>
                <a:gd name="T8" fmla="*/ 133 w 146"/>
                <a:gd name="T9" fmla="*/ 65 h 196"/>
                <a:gd name="T10" fmla="*/ 120 w 146"/>
                <a:gd name="T11" fmla="*/ 42 h 196"/>
                <a:gd name="T12" fmla="*/ 118 w 146"/>
                <a:gd name="T13" fmla="*/ 40 h 196"/>
                <a:gd name="T14" fmla="*/ 110 w 146"/>
                <a:gd name="T15" fmla="*/ 21 h 196"/>
                <a:gd name="T16" fmla="*/ 92 w 146"/>
                <a:gd name="T17" fmla="*/ 13 h 196"/>
                <a:gd name="T18" fmla="*/ 70 w 146"/>
                <a:gd name="T19" fmla="*/ 0 h 196"/>
                <a:gd name="T20" fmla="*/ 47 w 146"/>
                <a:gd name="T21" fmla="*/ 13 h 196"/>
                <a:gd name="T22" fmla="*/ 19 w 146"/>
                <a:gd name="T23" fmla="*/ 19 h 196"/>
                <a:gd name="T24" fmla="*/ 12 w 146"/>
                <a:gd name="T25" fmla="*/ 46 h 196"/>
                <a:gd name="T26" fmla="*/ 12 w 146"/>
                <a:gd name="T27" fmla="*/ 47 h 196"/>
                <a:gd name="T28" fmla="*/ 0 w 146"/>
                <a:gd name="T29" fmla="*/ 69 h 196"/>
                <a:gd name="T30" fmla="*/ 10 w 146"/>
                <a:gd name="T31" fmla="*/ 89 h 196"/>
                <a:gd name="T32" fmla="*/ 11 w 146"/>
                <a:gd name="T33" fmla="*/ 94 h 196"/>
                <a:gd name="T34" fmla="*/ 19 w 146"/>
                <a:gd name="T35" fmla="*/ 117 h 196"/>
                <a:gd name="T36" fmla="*/ 25 w 146"/>
                <a:gd name="T37" fmla="*/ 121 h 196"/>
                <a:gd name="T38" fmla="*/ 6 w 146"/>
                <a:gd name="T39" fmla="*/ 167 h 196"/>
                <a:gd name="T40" fmla="*/ 32 w 146"/>
                <a:gd name="T41" fmla="*/ 162 h 196"/>
                <a:gd name="T42" fmla="*/ 44 w 146"/>
                <a:gd name="T43" fmla="*/ 182 h 196"/>
                <a:gd name="T44" fmla="*/ 62 w 146"/>
                <a:gd name="T45" fmla="*/ 136 h 196"/>
                <a:gd name="T46" fmla="*/ 68 w 146"/>
                <a:gd name="T47" fmla="*/ 137 h 196"/>
                <a:gd name="T48" fmla="*/ 78 w 146"/>
                <a:gd name="T49" fmla="*/ 135 h 196"/>
                <a:gd name="T50" fmla="*/ 111 w 146"/>
                <a:gd name="T51" fmla="*/ 196 h 196"/>
                <a:gd name="T52" fmla="*/ 122 w 146"/>
                <a:gd name="T53" fmla="*/ 172 h 196"/>
                <a:gd name="T54" fmla="*/ 146 w 146"/>
                <a:gd name="T55" fmla="*/ 177 h 196"/>
                <a:gd name="T56" fmla="*/ 114 w 146"/>
                <a:gd name="T57" fmla="*/ 118 h 196"/>
                <a:gd name="T58" fmla="*/ 67 w 146"/>
                <a:gd name="T59" fmla="*/ 118 h 196"/>
                <a:gd name="T60" fmla="*/ 18 w 146"/>
                <a:gd name="T61" fmla="*/ 70 h 196"/>
                <a:gd name="T62" fmla="*/ 67 w 146"/>
                <a:gd name="T63" fmla="*/ 21 h 196"/>
                <a:gd name="T64" fmla="*/ 116 w 146"/>
                <a:gd name="T65" fmla="*/ 70 h 196"/>
                <a:gd name="T66" fmla="*/ 67 w 146"/>
                <a:gd name="T67" fmla="*/ 1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96">
                  <a:moveTo>
                    <a:pt x="114" y="118"/>
                  </a:moveTo>
                  <a:cubicBezTo>
                    <a:pt x="114" y="117"/>
                    <a:pt x="115" y="117"/>
                    <a:pt x="115" y="117"/>
                  </a:cubicBezTo>
                  <a:cubicBezTo>
                    <a:pt x="121" y="111"/>
                    <a:pt x="123" y="102"/>
                    <a:pt x="122" y="94"/>
                  </a:cubicBezTo>
                  <a:cubicBezTo>
                    <a:pt x="123" y="91"/>
                    <a:pt x="125" y="88"/>
                    <a:pt x="125" y="84"/>
                  </a:cubicBezTo>
                  <a:cubicBezTo>
                    <a:pt x="130" y="79"/>
                    <a:pt x="133" y="73"/>
                    <a:pt x="133" y="65"/>
                  </a:cubicBezTo>
                  <a:cubicBezTo>
                    <a:pt x="133" y="55"/>
                    <a:pt x="128" y="47"/>
                    <a:pt x="120" y="42"/>
                  </a:cubicBezTo>
                  <a:cubicBezTo>
                    <a:pt x="119" y="41"/>
                    <a:pt x="119" y="40"/>
                    <a:pt x="118" y="40"/>
                  </a:cubicBezTo>
                  <a:cubicBezTo>
                    <a:pt x="118" y="33"/>
                    <a:pt x="115" y="26"/>
                    <a:pt x="110" y="21"/>
                  </a:cubicBezTo>
                  <a:cubicBezTo>
                    <a:pt x="105" y="16"/>
                    <a:pt x="99" y="13"/>
                    <a:pt x="92" y="13"/>
                  </a:cubicBezTo>
                  <a:cubicBezTo>
                    <a:pt x="88" y="5"/>
                    <a:pt x="79" y="0"/>
                    <a:pt x="70" y="0"/>
                  </a:cubicBezTo>
                  <a:cubicBezTo>
                    <a:pt x="60" y="0"/>
                    <a:pt x="51" y="5"/>
                    <a:pt x="47" y="13"/>
                  </a:cubicBezTo>
                  <a:cubicBezTo>
                    <a:pt x="37" y="10"/>
                    <a:pt x="26" y="12"/>
                    <a:pt x="19" y="19"/>
                  </a:cubicBezTo>
                  <a:cubicBezTo>
                    <a:pt x="12" y="26"/>
                    <a:pt x="10" y="37"/>
                    <a:pt x="12" y="46"/>
                  </a:cubicBezTo>
                  <a:cubicBezTo>
                    <a:pt x="12" y="46"/>
                    <a:pt x="12" y="47"/>
                    <a:pt x="12" y="47"/>
                  </a:cubicBezTo>
                  <a:cubicBezTo>
                    <a:pt x="5" y="52"/>
                    <a:pt x="0" y="60"/>
                    <a:pt x="0" y="69"/>
                  </a:cubicBezTo>
                  <a:cubicBezTo>
                    <a:pt x="0" y="77"/>
                    <a:pt x="4" y="84"/>
                    <a:pt x="10" y="89"/>
                  </a:cubicBezTo>
                  <a:cubicBezTo>
                    <a:pt x="10" y="91"/>
                    <a:pt x="11" y="92"/>
                    <a:pt x="11" y="94"/>
                  </a:cubicBezTo>
                  <a:cubicBezTo>
                    <a:pt x="10" y="102"/>
                    <a:pt x="13" y="111"/>
                    <a:pt x="19" y="117"/>
                  </a:cubicBezTo>
                  <a:cubicBezTo>
                    <a:pt x="21" y="119"/>
                    <a:pt x="23" y="120"/>
                    <a:pt x="25" y="121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4" y="136"/>
                    <a:pt x="66" y="137"/>
                    <a:pt x="68" y="137"/>
                  </a:cubicBezTo>
                  <a:cubicBezTo>
                    <a:pt x="72" y="137"/>
                    <a:pt x="75" y="136"/>
                    <a:pt x="78" y="13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46" y="177"/>
                    <a:pt x="146" y="177"/>
                    <a:pt x="146" y="177"/>
                  </a:cubicBezTo>
                  <a:lnTo>
                    <a:pt x="114" y="118"/>
                  </a:lnTo>
                  <a:close/>
                  <a:moveTo>
                    <a:pt x="67" y="118"/>
                  </a:moveTo>
                  <a:cubicBezTo>
                    <a:pt x="40" y="118"/>
                    <a:pt x="18" y="97"/>
                    <a:pt x="18" y="70"/>
                  </a:cubicBezTo>
                  <a:cubicBezTo>
                    <a:pt x="18" y="43"/>
                    <a:pt x="40" y="21"/>
                    <a:pt x="67" y="21"/>
                  </a:cubicBezTo>
                  <a:cubicBezTo>
                    <a:pt x="94" y="21"/>
                    <a:pt x="116" y="43"/>
                    <a:pt x="116" y="70"/>
                  </a:cubicBezTo>
                  <a:cubicBezTo>
                    <a:pt x="116" y="97"/>
                    <a:pt x="94" y="118"/>
                    <a:pt x="67" y="118"/>
                  </a:cubicBezTo>
                  <a:close/>
                </a:path>
              </a:pathLst>
            </a:custGeom>
            <a:solidFill>
              <a:srgbClr val="FFD7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96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0" name="Picture 2" descr="C:\Users\金秋瑾\Desktop\大活动\教师节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55675" y="2109470"/>
            <a:ext cx="4733925" cy="3478530"/>
          </a:xfrm>
          <a:prstGeom prst="rect">
            <a:avLst/>
          </a:prstGeom>
          <a:noFill/>
        </p:spPr>
      </p:pic>
      <p:pic>
        <p:nvPicPr>
          <p:cNvPr id="12" name="Picture 3" descr="C:\Users\金秋瑾\Desktop\大活动\教师节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56960" y="2110105"/>
            <a:ext cx="5205730" cy="347789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淘宝店chenying0907出品 55"/>
          <p:cNvSpPr txBox="1"/>
          <p:nvPr>
            <p:custDataLst>
              <p:tags r:id="rId1"/>
            </p:custDataLst>
          </p:nvPr>
        </p:nvSpPr>
        <p:spPr>
          <a:xfrm>
            <a:off x="2996462" y="2524384"/>
            <a:ext cx="5392420" cy="1323377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sz="4000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4" name="矩形 3"/>
          <p:cNvSpPr/>
          <p:nvPr/>
        </p:nvSpPr>
        <p:spPr>
          <a:xfrm>
            <a:off x="4242768" y="3244334"/>
            <a:ext cx="370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00">
              <a:buClrTx/>
              <a:buSzTx/>
              <a:buFontTx/>
            </a:pPr>
            <a:r>
              <a:rPr lang="zh-CN" altLang="en-US" b="1" spc="300" dirty="0" smtClean="0">
                <a:solidFill>
                  <a:srgbClr val="FFD791"/>
                </a:solidFill>
                <a:latin typeface="造字工房艺尚（非商用）常规体" pitchFamily="2" charset="-122"/>
                <a:ea typeface="造字工房艺尚（非商用）常规体" pitchFamily="2" charset="-122"/>
                <a:cs typeface="+mn-ea"/>
                <a:sym typeface="+mn-ea"/>
              </a:rPr>
              <a:t>“我与祖国共成长”开学典礼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3771" y="2481942"/>
            <a:ext cx="9685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latin typeface="华文行楷" pitchFamily="2" charset="-122"/>
                <a:ea typeface="华文行楷" pitchFamily="2" charset="-122"/>
              </a:rPr>
              <a:t>         一年级“家长会”</a:t>
            </a:r>
            <a:endParaRPr lang="zh-CN" altLang="en-US" sz="6600" dirty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1708" y="4460996"/>
            <a:ext cx="168446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  <p:tag name="ISPRING_PLAYERS_CUSTOMIZATION" val="UEsDBBQAAgAIAAtngUbpbttk5AMAAHQOAAAdAAAAdW5pdmVyc2FsL2NvbW1vbl9tZXNzYWdlcy5sbmetV91u2zYUvi/QdyAEFNgulrYDWhSD44C2GFuILLkSHSdbB4GRGJsIRbr6cZtd7Wn2YHuSHVFyYqcdJMW9sGDS/r7z950jcnD2NZVoy7NcaHVqvT15YyGuYp0ItTq1FvT8lw8WygumEia14qeW0hY6G758MZBMrUq24vD95QuEBinPc1jmw2r1uEYiObXmo2jsz+bYu45cf+JHI2diDcc63TB1j1y90p+yn359/+Hr23fvfx68bpBdiMIZdt1DKmSY3r3pQOTRwHcjYCNu5JErag2rZz+cv6Cu4xFr2Hzph54H5NIaVs9W3CIIiEej0HVsEjlh5PnU5MIllNjW8FqXaM22HBUabQX/goo1h0oWIuMolyIxP8QaNlTJ24zZAV463iSivu+GEfHs3Y41JCpBdsa+gD56sgQ4JAEQZCzn2TOwkSm1gSMsZT+GqTOZuvChlQtTsVpL+BR9/ZgTD6rFVRtqRsIQT0g08q+gTiArvw/CvwA1XfRBXJMQFEDCNoyHL50Jpo7vVQoKSEgDZ/wgn5gppJW8RyyOAYc2Gd8KXeawUymKJ7WQ8n5WQvJxAcJ1sPsdkdaESCgj15XYcnAhS9rrAi0zJnZVmY8L5/foHDsusSMole0vI2p6uTLGQP1KF4hJqasAwC5LtkzFHN3wmJUgpXv4WyIS87cNg7ArTz6X4i/EiqZzXjVN59nk6tXJca451IVhsWSZ6tBBT6gOWv7bYNMyh0iLgqeboi2KvUyc/BAvjo1rjsPwf4PqUpcjI3piv284IUicBPBig24fCd0dQWagDxhrKROyO8rxzsHQPOM5jHieIUfd9rDp+Q2Bp9FzOS4h8wcuXEJFeuCXZBQ6tMoxv8lF0fpKMoWq6/19jcRwBpC84I86ueG3GvpfcraFIsK+yGvhnDzDWC9B7CZrNQL353TD4oFDK1bAiQuBS1KkEH/SgXMxI7sM1uP1IBNLXcrEjDMp7syIhdqUaZ2QTV2n2uhtplOzK1m+66V6wp8d40UdXFAbne8ZbCMNCQ7G02iMvTGpTnNVD8uOINBy5ZNLw8jFowoOok5ZEa/hvXKrS5V0JKoPZDY5x0DWpDTkLIvX//79T0eOJ57Uu6jZ/a0XCXRoNZfIA9kfni54/mcbCcWjQ5xZdEE1B9gdruN51lS9SR6mFI+nMxBGaHSgyyxuPy7sM8xwcAHDwZy2rOGMZXcwWajWsheLCbkSQtHP+uNZviykULwP9rjZXAVMnXmEbdtcbKAJpIjv6ndagpiZbtUNR8INpyvZeIo9GDxP+Hgiip6EZtbv2hwarl4/ttv229H/sMrN/XDweu+6+B9QSwMEFAACAAgAC2eBRjUa0FrOBAAA9BYAACcAAAB1bml2ZXJzYWwvZmxhc2hfcHVibGlzaGluZ19zZXR0aW5ncy54bWzNWNty4jgQfecrVN6axwnkNpOkgBRJTIUaMCw4m5na2qKELbA2suSVZBjmab9mP2y/ZFso3EIgYqcyk8oDsdx9utXqy7HKl19ThsZEKip4xTs8KHmI8EjElI8q3l1Yf3/mIaUxjzETnFQ8Ljx0WS2Us3zAqEp6RGsQVQhguLrIdMVLtM4uisXJZHJAVSbNW8FyDfjqIBJpMZNEEa6JLGYMT+FHTzOivGqhgFDZLrVEnDOCaAwucGq8w6zOsEq8ohUb4OhhJEXO42vBhERyNKh4v5zVzN9cxkLd0JRwszlVhUWzrC9wHFPjD2Y9+o2ghNBRAo4flk48NKGxTirecenI4IB8cRNnhm53gQ3OtYDtcP1oICUax1hj+2gtSjIkEuJKVFXLnADo2tqKpCZf9WLBLsVTjlMahfAGmVhVvJuw3/XrftcPrv3+XbdpXXXWCBth03fS6TUbN34/aId+r38btpp7K4X+53APpX09c4bvdP2eH4R+t3/VaO+p4e7UUsdv1RrNPXXu/ateI9zXUlBr7avSuW0Hbjq3Xzp+t9kIPvXDdrsZNjpLrVkOr2Rrubie+GUoEJHL1fTWSZ4OOKYMusaTHFdEQ99hWI5IKOoUqnGImSIe+jMjo19zzKiemgqF9vRASFZTGYl011RfxTMV5S3hLCA4BiW5qO3T80Vpfzxb23rRWl9u61kvy4uu1UmEFj/Y+8PS6cL985Pd7m9xtDymMREBlnLWsjY38KILR8vueHj84cNuL7ZYK2OtcZRAK9XzTri6MpcaCr6WIOYZDQSLF4El6YDEAU7JyoToPVBeB8lDDw0hlRmEvCYpZh6iGo4gWiirfKA01bOZVF+VRIAFs4+gVm/jSKIES7WWt4vgmSkQVX8PhCbqDxsLu7RN1OcxupF4ArPRRbxDuIvYLZwUM6dFpJMTEqs9JFGNMRfh7rzsXYRbWD4QiUIhmJN8Z57cqMGHwsn3FCrZRfCeDBTVxEX0ijqZvhc5i9FU5IjRB4K0QOB9nsJ/CUGr/AENpUhnq8BxNFIMigeNKZmQ+NLF0BcwkeagCfQqY0RbC3/l9BsakKGQgEvwGJIN1qmy+Ad7AWdYqSUonvv4zk7hRnDjf35nNojjMQZGsx84dACSZvo18DHsnQswwZiAaK5AQGQinENam/OJaTwTc9mms+0Ej2eHbg5yBgrHTcEfiwkvIuhVlOfEFTDCHAnOpghHUF7KpNCYilzBik0WC63+l4NWFVE+c3UELRWMyditQZQOj45PTj98PDu/OCj++/c/73cqPTKNDsPGmqUa1zv5qbPmEy78gt4Wzumm9YR5vqC0lX866+3r5g4u6qz5DCN9QXcHYdzQrQuZmtqPN4L7/LfDI8/YHMTloiEIz/OFGb16i3Sh59e617cIYn3XDHsXLmUWCAQBixKo06H59nXUmXExF9n2XQhH5zvBmhNymthd/zcnQDhsp8blZjZoO234kyOjMVO7szKxncY/ltyR4P100QDowchyESAIjKbAhOIf1vm/pw9vaxWv2cKffnI7K258eP+MjvhdX1C2nb5SRyRYRgkk0asl3pufOK8Z3rcUMfu0uDlauypaXGGs362aNynlNIU4Gq66uJCtnp6UysXnXxUKgLZ+U10t/AdQSwMEFAACAAgAC2eBRp9k43WyAgAATgoAACEAAAB1bml2ZXJzYWwvZmxhc2hfc2tpbl9zZXR0aW5ncy54bWyVVm1P2zAQ/r5fUXXfCXstk0IlKJ2ExAYaiO9Ock2sOnZkX8r672c7NrHbpsl6Qqrvnsd3vreSqi3lyw+zWZoLJuQzIFJeKqPxuhktrudZiyj4RS44AscLLmRN2Hz58af9pIlFjrHEDuRUzobk0LtZ2M8UivPxbWFkiJCLuiF8/yBKcZGRfFtK0fJiNLRq34BklG818vLHYrUedMCownuEOoppfWVkGqWRoBSYkL6vjYyyGMmAeU+X9jOR07s6//oD2o4qipZ288nIEK0hJcRJvroxMozn+va4Kgsj5wkIf1FDv3w2MghlZA8yvvx8rhrRtM3/9EgjRWkSGnPOF/GdwwQp9Phpwt2lkVGCeZBxNFoFl56vd0YCkPsazn1qxlUK9mTyerAQTNEzBkuULaSJP3U2VYm3xxb1fMByQ5jSgFDVg5500E+kVf6aWNfj/sAb5UUAcooe8SpYW8OqizcAxvoev1rd2lURxveuCwKUsHPKIMJe2SN/67QeIQNlj3xmtIBHzvZH8ENLx/ElviWumOezr63AiT76fPmTtxpPD2ZwVeDaKTymFgUslQnnhdZgqpYmVteFlBzFlHKyoyVBKvgvg8v29jEqTQ4MrtNO91WKFBmcajcbo17SYb3sebwbu9+E/m3deYZ6hV/PCSLJq1r/Jqn5zPH0jOhr5slphlmSGg7ynm/ERE5N5BbkixBsqhcuEEKsffYQWHSDNQRPkyAFaXI6x6m75FTyeVtnINe6ZhR808S6DlfRsmL6D18pvEEREwaMHRMrfR0n9L0nA4VrACAyr3zHdofOUrcMKYMd+LkPFPbBQy9Lle7QoWa7wQfYYNhuTjOpH92a6BslxMWGE4RXHZeIF05oGG95JJmyD4uG3u/f/uJoI/tFZjov3GH27BopuljbjxOoleb/yH9QSwMEFAACAAgAC2eBRgoR72qiBAAABRYAACYAAAB1bml2ZXJzYWwvaHRtbF9wdWJsaXNoaW5nX3NldHRpbmdzLnhtbM1YbXPiNhD+nl+hcec+HoS8XZIBMiRxBuaIoeA0d9PpMMIWWI0suZIMx33qr+kP6y/pCoW3EIhoL0knH4jX+zy7Wu2uVi5ffEsZGhGpqOAVr1TY9xDhkYgpH1a8u/Dm46mHlMY8xkxwUvG48NBFda+c5X1GVdIlWoOqQkDD1XmmK16idXZeLI7H4wJVmTRvBcs18KtCJNJiJokiXBNZzBiewI+eZER51b09hMpWdCvinBFEY3CBU+MdZnWdMq9otfo4ehhKkfP4SjAhkRz2K95PpzXzN9OxTNc0JdysTVVBaMT6HMcxNe5g1qXfCUoIHSbgd2n/yENjGuuk4h3uHxge0C+u80zZ7SKw4bkSsBquHw2kROMYa2wfrUVJBkRCWImqapkTIF2RLWlq8k3PBVYUTzhOaRTCG2RCVfGuw17Hv/E7fnDl9+46TeuqMyJshE3fCdNtNq79XtAK/W6vHt42dwaF/pdwB9CunjnTtzt+1w9Cv9O7bLR2RLg7tcD4t7VGc0fMvX/ZbYS7Wgpqt7tC2vVW4Iapf237nWYj+NwLW61m2GgvUNMcXsrWcnE18ctQICKXy+mtkzztc0wZNI0nOa6IhrbDsBySUNxQqMYBZop46PeMDH/OMaN6YioUutMDIVlNZSTSHVN9Fc9UlLegs4TgGJTkvLaPz+al/el0ZelFa32xrGe9LM+bVjsRWryx96X947n7Z0fb3d/gaHlEYyICLOW0Za0v4EUXDhbdsXR4crLdiw3WylhrHCXQSvWsEy5LZloDwVcSxDyjvmDxPLADyFUGMa1JipmHqIYYR/O32uyEvqEMsthgS4UB12tBjhIs1UomzsNh+npU/TUQmqjf7OqsaJOqz2N0LfEYDjsX9TbhLmp1iD0z8SfSyQmJ1Q6aqMaYi3JnVsguyrdYPhCJQiGYk357lq6owQfCyfcUatNF8Z70FdXERfWSOpm+FzmL0UTkiNEHgrRA4H2ewn8JQcsTARpIkU6lDCuNFINyQCNKxiS+cDH0FUykOSBhXsoY0dbCHzn9jvpkICTwEjyCZAM5VZa/sBNxhpVakOKZjx/sudoIrv0vH8wCcTzCMKPsRg41TdJMvwY/hrVzASYYExDNJQqITIRzSGuzPzGNp2ouy3S2neDRdNPNRk5JYbsp+GM54UUEvYbynLgSRpgjwdkE4QjKS5kUGlGRK5DYZLHU6l85aKGI8qmrQ5iiwZiM3RrEfung8Oj45NPp2Xmh+Peff33cCnqcHdoMG2t2eLjaOnE6I59Mty/gNkyRbqgns+QLoI0TpTNuVze3TJfOyGdmzBewW0bANeyNkKmp/XgtuM/fBh4nh/WDuFw0x/bzE8B0YHqbAaDr1zpXdQTRu2uG3XOXwgkEghBECVTewNxPHTHTeclFt3UXwmb4TrQm5k5ncMf/xYkQts+pFbmZDVpOC/7sOKOYc7i9dAY7HehYcseR7d1VAzjwh3a6gCOf0RRmm/jNevl/6aybiv81m/LTa7EzcO1y/B49bvstx3bAH9XjCJZRAmnxaqn0/qfCDw3Y/ykG9mn+BWblk8v8U8DqN8o9kK9+uq3u/QNQSwMEFAACAAgAC2eBRoUwK2GeAQAAKwYAAB8AAAB1bml2ZXJzYWwvaHRtbF9za2luX3NldHRpbmdzLmpzjZRNb8IwDIbv/Ioqu06IfcJ2mzYmTdph0rhNO4RiSkUaR0noYIj/vrp8Na07iC/N26evY1fOuhMVS8QieozW5XO5/wj3pQakebuAy1BXLXpGunAqncAozUClGkQNyfefHuTNkeCMhS5Nx6tPsnUVP4H0ZiqVq+KGsbCM5hgtZ7QfRltyiX+DynZVbSuqtHm88B51N0btQfuuRpvJkhEXr+WqFliDMQd7Ap3KGALTfrnayKPjXZ+iysWYGalX75hgdyzjeWJxoSdt+WcrA7b44fMt0HvoPw8DO5U6/+YhqyceDijaSWPBOdjlvR9SsLCSY1AV3165/kED42ZBNTpPXer39NMVRZU2MoFGlwZPFCGmC69GN/sUTc7D0m+Jm2uKgFByBbZh1azaoFmYM36gsZhQRxpos+cHVKGcpDrZci89Cpajw5JtW/eOhd6+UIhghLA2QjNmIrO2i+OMqffs4Lpa1ndu5hUncnmR0Qz3cc4extdvEdp/RUJ6L+NZVlwOxcVIDQdXPIN901MkIZN2DnaEqIpyvk8dvJa7s/kDUEsDBBQAAgAIAC5rq0Y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Aua6tG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murRj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C0vEhG18R9qlsrAAA0VwAAFwAAAHVuaXZlcnNhbC91bml2ZXJzYWwucG5n7Xx7WJJ3/79be2rPZofnsCfxxFo962BpSmUKwrY2rbZlVub2pLIeUjoJKXlAObS5J7eF0snQElmzsrRkdhBRhE5ymyB0mMMCxEKkBCQgQbjh5gfWltuz/fH9/b7PdX2/16+uqwvuw+f9ep8+r8/7Lff9+XrtmqSprwW/FhAQMHXVyvfXBQT8ARkQMCnv1cm+M+d64F2+j5dI65LeC2iShT7yHbyCf/fjdwMCmpmvuzf/wXf8x10rPyUFBEy75v//EkA8vSUgYOONVe+/u6Eo06Qm7julp2romFOoPag9e8wX9x+9jfzAsTqFcOnq19v+obgy7WLKn1/Z9sNk5GeHl51Zpfui9Ot/zFRtiFy6JuKL0k03Ts0RN0VIThzM+vASUqTBC8ooI2fMFGb1DryjdahGEZJplI4Sm6rVCVIapefhpJnHaG4tHCsAR9pnmgU22Um4e2BKgP8fHreTdTf6Ap5QQjRKK3vZL/lPylILem7p+px1cM9pwSz/mct8iZAcVwCJvA5vd8j4SNUbd+MwA0qFf8Se9kikfgpt7Br8SNrLP19cmzEubZciCClfC91x0q1z6esyx3F/YLDxXX1/9H+NLYzA6UnyBMd+OR2yiduSHs8Ry9xo6hCCM58r0aVlxB4CPC6FKDOzsAHFMnG459Zz9PuBVpP+db9iwbyYAkgqd0s7ozy3ozpi3/FcjXJf7VyfnJB/pi2hY250wZBjodDGNqN2k/vlunqoXyfkeVQ8nF7uUckz0DwLVFfBZmqdfr2/F58rZ4NX5tXdlXvdcqywm1QSR0rebpSa5bSFUhC3VpVJy2CWoEJX4PPV8xlsv/6ApU8s66patvcMoxYDXsCUkJVd3y4jsAxWqJWAvEwdXs8pNlu7IlYC+WQ6mAs0eqwFic3JlAd/YfFuAD1ZuK4QVjlY61KFs+YuLRja0Q5fCihySsjCU1qbXLGNUm4LJbW70UxAwtXy9TsqlSJrd4Q5wV5UE4SVDOfmkf/OC4HTI7hvN4Ujm0D8VjCIHAmmdfjN2dUfLuE1J+2tC8zQ6mdlL1b5DEJ+OdQWvaacWCcLqASHTLnt6byw+YDJWsBgsnmIb8qVQ7nib+NqV6D7g5YmkwnaFua1Q8FIW3SLKMm5lEOMlCuiWDoTJUHsiUkfEmrbBOzc3SiNpdV5VEfTNgOgNldsThKe6tWmn/QN61NqlChxkdEAwe5B5K88A+Mxc7b3NiMmpew90dX4KGahzhW9P2tDsDiHRE08Ffghbk9wzFpdgVJipe39QZAQTkpnKZkpEcxYwky+BmrO06znKLVP5gAyt7A8bd2QgjLCp2CelKfE5GnSl/WHc1UMAQeQKohuKIkWlecsYgTR1zQA/NW1CppRmqVsjo85O9TM9Tkq8BTfYydP8vupEHWEiJOfvkR9QxN0IWa1SecSuAiBW3ALJQMXw6LKBJgRnrdVqdQvU4IjGvgaKgEE+B8n5xmlK5fTuNYdk4F0NNpLaYJNBhTzsNcEbINYQUBlD3pQMvsbzQfAivtFEbwz4foFfDnkiGaZRJnagmv2NgHHYCtAj7QSaz+sLYmUkNTTT/sTqoYH2BFIRHB52g/lacmEpKuChBEELYxVnub+QNyZy+nCVUjs8ELkTlNSc2ABmDamcwX+ox7Fy1UC91dVsLUmSljMY50nHS2+bGp8cza2TEVTEQQJDKCcck7Ma07Det38rlFfgLK8YDDZaPo+2GljSXypM0+OQylQXNXbcnoJZpwHlLgQJCJUZ7UMtwZuU97ahqRlbbg3bbM29XNttHh/5Z8W8MLgEczovdxcdSoOHz5boS/QeqJH2FaVGPTlTTjS5hyyhc4mRMJx+CYlLcdaMIIUawQJTfs82grgLt0DmBU5DHavOadfTqrxwILlsRywCO0TzpnuV2Bk7yYYEvFO+fFtEZPWTeb6HAvwXgUK3pHmw46I85W5i3DbEk/nqoPOiT3ifD4d3d+KZoo6crbMCWEeUjL1lGFSSXrt9T6+J0GiWG5mHo9iMblX7L5pVeyuHXLq2qKzpymBnr4qBzCgpnocTFLlsGNpU7HxIRSYwyGGl6je5mnQfr4P0Js3itcQFIeCkH5OG9g6gb/wRtQK8Rr/19Y4nB4WU+Cfepd7YON37lmxePw4oOwz4yv+z2lXng4L/aL5L/7P5a/g5o6z5KtPZQzMQD/G0+34meMkW8j+vbueks/lWUH/tzDjAi7HcIWu4c4QoiDX8uMmYsbKdbIvav4YF9KAwInHBSy09HJpow/Yhf3kxbkrbydL7u5HfBePjB+X8tnXIlejqHjxjpW3QQkshR0WNg7y/ZdzehpkFRXjyJ+8dzA7FZ8EPJU2a9WFhgt1uHEdj+w/8Wnv3VvR44p/uPL22WHjw3Fr9vx9zraN+QW7n2r454NLGn8G/OOqo6kvYP4zMMfbbx0jCsmWB/uiMim+pVz45Ph06sMHpb5a4dMbpGB5lHyp/FPg9HOxbDpsKofmepT3GQpPlk2W4zY8R5GJ8BxqS+hfzF+gCtWe5+rfdBZWaM7TMsgj9U9ufxiVUPShfu1zreO9DX+yRPK3weKT+Zxw7HNDH7qVzLLCno+DV+g/NtcDmyYOabl2fyO0T88VWLtLN50zXFJktlMie0kMQ0tYPDEPkwBNROeFBfBk54bjxPn3prMVHZzaj34JsucaPzUBqEqdylbwObXpEy827r28nNegD8pIm8o+bjsz0Q+9M4L0G0dDtQ1txxG70RNcauMGv6xVNdTiNvTsld10/sJB219lkBqLK5rN8SvwDykTgqLHLn1F7Fejr0D9e/IYhJjde2X1z6O/G0pd8VnNJp/du+/83qCa3xtD+Ws8Z6KX0qZ+nktIlVtSfluvpN82H/6v/4rw6Fqq/a7VCmMn/5aTHx2+sl6//heZMWvxeOAeniqt/23Dc2JhqPzfNNzYPjJw5jd1rhuO/z1xjUen1v625m1tv6fc2cbJyb9tkOJM8K+UI2JenhYlHHtQuums+SQrcwEHl87z/FpN5UuPI9tWKX+N58v5jN13xL++OxnjeQJOvt7+ltxzOKZo+BfB07weJVg77evCd2vbR2gTNSyx9cRG1RYPn8n7yD+PySNt4ERSSEm8xqQacbrTRRXW9Kls4Mz/FyxJ4BLpoHKmn1RAVVk/xdYjkS8VbSw33Mkn1k90ujozSvD4aucUzNgVB3n4TH1kZonp0hRePNdaQ6xjHIa7bpZFZlIsnVNYqHS0rAzjvi/h2Zbyt9+U6viZ+tTnurR1iPv4i2Z/ligM/FzflzNtnxwNGjvv+EI60FEmGQB9bJkhVHecv9NHrp0QH2VjMPKOJEpEIZMz1dXEfPlDliQPtLwGuI86ylSEw5sXO2AKU9lVUz45S2d3WT7RuiiqlH65LZi3Sm3rAm7oFzcpfc1KkRI8gRoqMKoxI/ZoQLH9sPzvnDuttMBTdSb937SGM8pzE22GKRt8FXxGpHzGTHIlbvANDswhXjnmtsmxaHErjXGEfGkQQNubJQZx4/tAPuxlG61J4rEVEJDd2sTwKN6NUdzjUHmsKHtJTQKTYhRwsDw4blPtjpH2RdwxKa7CGi2eV62PGUGgs5vgOi3DYFvOJ1AaKbWKogo+jQI5UbvbJ/ogolQZNJ0Xc7mcaJZ1sZQ7sXerLLvSMcGTMrtNwEBVHjl8LkvXzFvxz/BYH9CDInSdahmceNiQdEF/wIBYXpDV10NN1MYRMBqTTVnBnb9iqGiNdselDjSTAw7mOjgfdpPU2FNJ3F+44F6MLGunsluHOxs6qb8ll6MidD2skqyj9VxmpcVlG5WYjYkiE5WkdB/N8wT9bX0knHmsRa6L9xXZI6nluSRBW4y8ELTcLlqDq1LHRkqAbl+DcUierxIVo3sVaczMX6TGcoVvDBnDrVJVFB84vmtJ4jXVMm6NVMsA7mmi8jK6R7Wmw4YWrdbOl9YC+WLZRU/LqAoPkk9YasQ2jV98MHehWrJ2u5GS9wvPXVPu3Noobg0sBt9drGkLg43aSzMThYJukiAmD1z0YL7mNXTmp9UGLrKgQD47o9AoBcK5I1IuKCZ1N77jkNMpa+bLs8BFlvmOG6QuLmyDQ7MRq076pfZrwpAkkYlH0ytMb1YZxBF/Xy+8RGFUwN600QisGLvOrvVYltepiJiC7NCw2Q9Sx4E+0io1PHnJRaqUUXmACedjm5LJGDkeuTV7MEyOYR4wALiseWpazu6SX9izQluw8mz3nk/Ub0/KSBR27eFR/5U1cigtosLAw2VOvhK4R9umIjAq58N3gLTwQuQ72SulOeLG2Hb9ATBHY+7W6nId3PiPlfqLdAjkbibETr7Zlc+Xz4PPlSMUOhJXnJpQ/KKafAHzX4T5mtdfbLhSM2uVOQr//vNbxpsvJu1J3ZQLe+d4LtZMjZv9HMZ5TyEssNiVRExV7JxHD6wfdd1dy4Yh/nsbwN8VcMTlUoholg4z1fzgHK+/7URZiUNdqAHvDRqeYLx670JRRazlZBT10YPp0MD0yNqSEf4+LHgJ2140VI2fFsHR7JfHcUpGl94PetZowsy7bbTHpfB0gWu4UafYPXSI494S91r/TLizKylSNLlXsbdd/qznZNGdrOmnkOzb80vxmTc+nbrHkZKp+5Ra3qp85jiY4clW3SaVyNXLPYLVdGggkyYySQQaSRww3XnpwUjMs+KmoJv58mmhcFNUx5N1cXZ1ofOIfdjQqc56VtGZRi9xqefcwdOTvMwZCd/MxFKa3UdzY2HPSsESnZ6zEavtolMFwc6xrykl9NF8LeEn2fZiwzleNzdX5fC6XPkUXQR2vqhAlfDTAkFIo0aASRjXrbwBbT0lAsx9liNrTEoNZO+M4Ary5hOJ48VXFN10SRGebj1kZ+kVlqBKFY1S4wH6lhEw90SYtuGCyhFtfgfkMpjBYI4L/rZrFOsdlRDNkA4L6XZkhHPGrs+N5O5TjTQYFvDRzE8zYndihiCLFbJr1Rtopx5BOwD1lqcWt24jj6rL0E+O75vui8V0MuTUw1UP5s7+ZyT42FebDBzkXBShRAQ4LopHv/+vmZEaGTdtKQETbMZvURX0mhaoAUOxPw0cS2UzPikvQeD+CllZovRMIVUl8IhDiL5vi+D0wMN0N0B3D9xuS+cAj4LhiGtDsSJnzxQWdFHj9Wjo5jj2Wxjlbu+oduTZLFKdCGTDXkYUZAeGisfixJ2GCjbfU8So95Wl1jZfJ2nvkFiHu91HJTZDqs4VVO6wCazDN2+l8kLgxAj56A+Z1NHeMqHYn0rdm4nZYHef6Xs+HGl7TXZrpmisU3IrRhwUJ76toqXHhs8WVUjyqCcC67XWc5bhnuizFRJb9G0lUeRZyX0slS9T00ytx57lmWLRNW3QUizNqfMpf0LAkSA+OeXTTSluRDlm4/YC6bVY7gIFsFUAV6bVZOa3KwngOSPsq8YUc3wLDr9X4tHhjKF12Xtlucd8xYEl2jSlK/DwfBEhCo7Do8V26znTm20dKA5xhOe1O491yZeFYZEjkU/Z6Hp+CHc4tHRIaOmWMjL0MQUV+iU0aCiVJwFUJYdbNN2QiiSvrOvPZ6SQBN/kUfaNFRhVwoYLxR/oijp1eAx4tyySU86GrbXZfwyKtuVYcO+HcQN6RpnWb2TnBA8KQfzh9mf0lqsWP/xkauU25MbEfGVjZDLTpzV3eRjc3KBMDb/kS940obUyT9reFL09e1DaGgQL5uHwjAagdfsPNeXsVGertgCGhgNyIwNVNixfUFj2lEIftKk7mxG+5gHeTikJ5PSaxKT+4h+s54xM6yJjc9hSW7f0MDGV/mcc3tEt85hsw7dMj6sldl77mcDOXk7ayOSfHYG7D2Fch6zQGLmWjMRt7keXNZPcZ29ZFpnS1CMtoIVJp1h2iOw7dPsLM5QpCDPz3VzKppJIeURCUm/X8nBtId1RCG+jLCsgYDv5LOUgDQSkM47ZvaNj67fMa4IEebHPZifhdlCgDfuR5oiD5Cy4HrriQZDydmvG0nR0UzOiHKjygSmZn8degiOBGXHBLCZHUh29RKtvpQtPosqJdDgLqGOwnYJEJRDGRfdwGk2m5APHi7z4yvZrzzx9KGZPedoutOfJHdakLFoPyKcgd1ZYYqx2u2dYeR2Pw//dsUrruQV5ltTi89u7i4xJj1Kw91vhSJygOKZcglhOwI5Wgzn0qAZOXVwIkrtdJQSLmPHWaVjXbVY35kIN5pnTPpbwzhDLJNGBI6JLCaay7sCK3pvVtXTIKQHuVmTP92aNpGfeoN4uol+kY3TazKdY87mnzyYKDMEYDgm8EIPYWZGb60Us4a3Y2j3jU09NT1fAUaBv+nHf1HR3t1JrgaIPHs2b9DBnKttyI5l23o2QOBHPyNFScEyrodpuMWkXf3k6xNtcCy7kGs9Bqrz+Z7Os2G3yat9Jx9L2bh3VH7FlP2NnrRnraaSnTiNLqYOz4fO9EwfoMMb1U8npcj3awbfKI/WSZwXg3DsABrLkdeFkvPOan7g4oVo41hl1ZEW4wlbJpZx02yTkn0j8xhMfax2e7bvyYF/UETotLvmnMXzoLgbE6/YDvlmWkAY5dahny8KTQZef86aR05nELBHyp9X+otm/TLpvve5b1LeTCdKfSoJHDf1kPXsflzbaqHteNaxTYD292Mr/TB3zvqLdLCx5unaXx/a3jmG9BvpLUw6JlE5krciQ8Vz4bo/Z6xFFCb0eM1ZgkyGnRx7YfcJaiKQDtsKOCeVLk8D64W3LMU8G9+f66DtJ33w186kqs3bDkCfBA+MXln8ZiavfjXnq4LKbWcbDI0njUgZmtDHYtz1P/2we+h6reX281/+TYaavx46Y6bVrIKWDAtk4ojFf4WMf+JvtJ9nqH/ucPUSaLSFCAsgXzwk76bXRIXlnPXr0zD49hy58wvWOimi7JOhx63e9msGMKcje4E72PsJkTIuE4WLaBhWCl3M+gP3Lmm5t3P2ltXAhnWvVuyRYyLpiBQ2q0fey+SOvY8euln7IlT1TT+GbyLCliJadkjcPWbI6I1AiSzkxveLc7ZRgOqcpGMHDPTSaa55Z3JQEQ9pIk2zdMiqfAl54BXF1y8WvPfIgaeMdcX5z2M68DAJmBNMkuXzoeL63iIyBg6MKbBQ8uW1Hx+Orr7MmQfY32KAV747njix55rfR01yjtOsglhuMi9mb/T1MiyNwovMOp538oCmEF6bLRQxsMd74qtqCuLamX67TWnykflg52CwGJOAsda9VD8bT93JJyAkuOWWSG1XMWtgsktqO3zpk127S2BqkHt4V/OlQrlj6bbUD8Nj6nMtxqo/IDMvw7fTY/jXaN4i3M3rGXfL9ndHTOHywZmPt5hju2VCuSiXszut680JYVsxKAle+FSGWqehgzjAZyUrNmtFD5XGDe7QZ+SWPIg9jRE6SmhoCjmHeaFlBr/zJaesBWeDXyrSdFWJeVX3gYq2yh9fCVUmrDkli+hjEfcmwQvvsZAK999tDIP4T9ZGU/GUBq/TpEIEhSkp1gtGTb5luYp9WctOOG35oRmhXi29QYZnixRe8R2yBCBgx5uBG7ZamEK5L+uZRkCjJ5/fMYx6SiLUjU46jABPAGvknThpK/zEJFmsrnKf4gMDroHEmKrcPNtt2Tgd7GyeIIQnyEBgmKXBxc9h7JKWKLgheJBoS4qSqaZw6wWpS4Ancw1AmD/4eoM0BOCjFcDTPITGRjt1tHDwxNxX6aMh8O2gpUj2wbYK6pd1BKN4KCVRZozyQjVxwSkVPZ92KnvSw6NJWQruHzN4WeECLJhujjYOm6POnUMzoLyusVaDEWqTU1/hY+LvbcYcx9c4LcYPyPKhip3eaOLW0/rn2a1bpUzL/JQhD8bhV/dnPYP1T1iMeIPtWgv+nidsGf8qFKx7GFKz2FULPkowosIg7HSKvZ4p5Vfw//41rOvyPH2icssJI7OgfQtdDFXpzcdr/uu6vatTXkmHd7XSHORLqFI3NnOkd5LgP7WNSBmdfDmOJJE4k20+06In0qcDSPQ+q8bX8Itej+s9LuzUWd4b5Odp3hjscaHdcRQBw8JcuI6fOVU13tvdP4Pa0pd8EAD/84sRX/3biOhbcQS8vbaRp4lqanjuireHdOTF7qY52je5bNHhXfkRkDt00IQQZvW/+WSzDIQr6kydqkVq6MgjJ7OkjY/KfO+VW6tS3NhtRy3B6z6/Av2y29THYjvUvBL8Q/ELw7wheA0N6QbrXbLb9K4pyv8Ng53GcPRp3j9XaOIjzDHOhYZ0yjSpIprvusBoMTVYpQi5wtCpB7zX62PQoU5RI0vackx42TD6wuCBcOR+H736HvzTx6rFprAMNEu7Bz0mUmkZ0v79K/rA3P+1uPx65i4Dpn88sqfiN4Wdw+HzyTuCq4GUrx1dj0eL+WpH2cUXzYrO+gP9xw+TrqrcV+jaUrJWCQft7ZpLTrmUY8j5tCpFnpaMHhWSVpW8TVwS5OlnCJyclSiO8sKTdpGW3/4qBGGygYBPXGDrpn91c/sLZm7e8I1075jHTvXnzpLzjelP6kT/F6OxK5p9gQV4lHSSyHM59orF9ZcJUmgqtU1Dc0asTg+sG8WhbtYTJAplAMPf9sDxvrsZ0uppHAlGJBESknGpVWaOBLHJ78Dp5yr9HEJnv63C/CBUXVVl3iLuWiEWMf8GmALgNkx5lTu62tOKCepS9fdXNueCFJYh/VKTEzB6E2oLM03EXVaIOT5HWiuIcxgIeB1xf8+8Rb1FCy+y5GeIrjC+1Vkv3jcAqX5P3WgVo1G1S2Bq6Ld/0RC/ciNPbz/dVVKYq9RvVeNBubwZ0ZNF2lV71G/LmLi0g6NoYVbjHoQ7+6kSZIGZJHb6fK5Yxjis5Bn5YBJCT3eK4K6T29pF79YUzd/+miGyG9HJcv5x3EX9ZqtzG+Pra2DJL9GdDm/psDTcFGeVsrXIQaMQgGBXNeW6V3JJjI4dr9XSCbpn2jRO4H6Q6Z1Gv3Ci1weRRipOmgWLZb+ef4xuxz/Qbpm+rohfP1s7jhWhx4i4TuCLTGdf9/fLMPx4F1JBblgumownHbuWp0MxjzOiGvbKutdWA5PtqsALEq6Q6Pq2EXHttrKZFbo58OGGZbAx+/2ofeWc9g62ivqCiF4JfCP4fIHiLcbAVEmvGQnRmJPDjxL9CIOSo9RVvXW4e/EWdn8GBntRLNr+y/MivamBfT+wYXrO81R0m14xOWDOyPZ1Yd2cnERoiHpn9x108nbkAqpD/p36pWe+a7r2P2bXrdsvzu9fMx/UVisCMacMXOB5jqWbbo7nPEXNXj/tlO/a5wPotfrfW21/c9OKm/6U3tawXy1hYmvMBDg72dfqfW/lQjvG6S3f8OHpvB1f9kLyTyMHaaKlo0TF7dwQ3HWqjr0nLoBF+JRiZZaT4Wt4ooI1ReICHoDUtlGvfvjZot8PgGv9DNTwH9XEpnPLYJxVNCCcxTislRFc6Z/fzaVtz0EdGhPgCGqjUCEMDbIYWUxHrQFRpphEbXQ1m5KtbKWCf/xmcEgeMyGyBz20KnmHLzdME1Q3Z7VEdT26vYCLDo3jqCrZSL+zwtPh/TXpwpr622BxtM0BWE7BGQVbN/fTX1mPvVjdHamTCqEmbEzvSObm5YIM8N2OvKN3hfyqy40oMkSkhHZuJpVisaFiIzeJ/xkRRbo3O41AYKjryzYqY8KE2S7rVHjQTMNl29Cfz1WNFzk9wRulnR3kASUoVk1RHJHleFQ2MbmpztzHBOY0/M9qDw/4aubuv+vM8xhew4ZjXfEU4N1017SDsb6Rj7qMgIy3+FOMkDIx5khMlx2Ud/ohPRPfPM9er3naE6CDcO6oj93eBi+x8TdAnPnBDEdRLSnZ+AjJ5HaatYKuCDP42HD+KWyWdV/WnqNLs/v6QSViaOi2jFtxJDyt32HL/eTFsBi+rT1q13FfKJfaaTADADcdRBOm1PIc9B66NJ2IduZwt/x647IVnIdz72k0ix+zBlsASmCuRXCJ4iwQussDm8bhG1bJ+ecQyxPmKlkkPUnXLyLXOKvBKtFlfWcOnKceKQD0tVQl0yJQK6r9H6VgFG/dVKHf/R7AFgPyqlHdSr/zeF9Q2yyIdGZn1ULK4TYTiXg9dMZSK048t16L53qAZPF1zy6RsAotZ2DtQpY/fq6BUKHPzwVCb235ta7d20IoSmYDWYasBPXLo7IRlIcZf32rEtZsjS9P3Xu76JFbcs2SyLJ0Xhl4vBnJFpggEj6W3iOWPVNOrlA5E4pAFwOXAiYeBu2iFCsPSxZUr9QpLqC8aUhTTBEgWt9NrqM57g22WpTC4tkFyJz/csWrjz6vn9fkwJNO0jJZdX5H6gpxe3PT/0U2Hmw9pXVFenQg1xj5CW/fiMaQXMC9gXsC8gHkB8wLmBcwLmBcwL2BewLyAeQHzAuYFzP8wGP/bMsWL8b/aEuF6I1dYbKmDex5eOTtrFWYRfoXsq59hsoT2S9wMgceunD40dVVbK+ovecs24MWM/+zeDz4BlAH/e6t/GD/IwP/3vDgUMO3+iWZbiQbs74R7bsEz3D8SPT92+p/K3oevJQ8ZB8k6p4485NzIGd8JSE9s/yAVeTPjgB5OHyujF9V1LOD1UMWeRkAYYXXD9ZmF2mbbJo3rx84orzWKlWxP1zmHyGlP9wfRG0I0Y+K7wr6RlC3cbv1GqmwTvydD+aBptqhe4XQTh8U4vdnTb65MfqzS+QbJ61xSPJp0po1gZtEesSKF0ChXZLZinIcw/KIRvj5yfLcezSgK7X/xtwQL+rckmp7B81BvmFoUOTrHTtUIUuOUrVCUS7ggWNzLOaAcC7qgpD74C2crRp50yUO/T9DST6yhjtr5KL+KQ9YHl5RjPCXfNTgX8ymtfxP/43zN7C6zKUf0jsWnXUbGQZugUa5P2bLEVc1xVkteOtNGM/t/ntBkwVaTyHsvjfE5IF+CdfC0li4FejZeOCR6/Lrocf9A9bu57szr4xsVxW3Q05xLHT0mcb6TdOClaEU5j+c4t4GeSNDidvMk+qOAnKNLF3Vocsgq7qtyHFa/C8XS+6J3OT1zrdV4QX7EC8UfHCZpGkZIc5wJwp6Z09VFxrO1P2SkUNH13csP35ovykY1EC5UHj8b/J11tdB0+TDQJtNaHlrzNdPKyKm4yTJBB/wVxE69YwER/224CI9bGMaTcMosqzWMMmXaZsgoh3bGVU1L88DiRnGDpCBioU8vFITCNDXbVgnecsdz+9HPVBKWNrkKFbc2cMCN+Zy6G+b8UT7nah/5O4tJqAibiziSM6WxsShLf+iQ5pDHnJF4xd0GP26zF/VmTb4RvSx7SSjva4t+1ooHUOpRsgjs6BiWd52Bzybq5Y+MBbgnqswCZbi+cX4ZhTGMI7IlNl+QvmVxdJ94jhm+apDTG9vktwY1t3mjNmQ5m7k1MLk3fxNZp7JX5lcG7tT2lqJovWZ1ENJxDdvfP31vNAHDAM4SMCF/4boQ1tNwbRvvWIIoKcVDpYQ2MDtS1frc0+hlPgjFIeI2tFX+SNUonLypl1oxTyPLpEKxWUbK+7iihiblPebHm2CteR3HbTcaaOaNFexebVmzzfVURgPN66CLBJ78DfAQ34QzxFnp++vXUae2NIChvXDoPvwItvTY4gL0d9GoVMVU54+DjYRDxxGYiGbXp+WoTOfGJ6bLAk81m0+hNBbvpGfrNxIwwqkosfyONEvbvHcEX1BATwwfxaU7CsQyjn3eCvxTHD4LS+O7C388kIotOzeMTrLX0131OsX9tiPlbLCpRF13Gs1Jymc3I1YMjcE4JbCbYnpQdh9zLSrcGY9/EiKKdXYElWaLr7uFWxjhpU+CMDZD0B94jhvanUnXAxlK0DgFOHeXc2A9OhFK7x/k1yj7nADdDeh06uq1VKMPEWxytcamUHf6/FfsYwBebRd9x33VBuw+vzZHMJOcF9ZSFzVd63N+FRNa/qdHC0DirHAxj2vuCWcqD3HzhR+jxK1xTZLLy5skjfMBndL7zq2g9wBTi6gQVyXVOS+F/NkGZmaE19MYqKGgtVxbetuV0ZRUOpx7cIXJv42I1QylspJGm3kNoLEENPGiaB4FvUNgyk8d908mLRs3Sjxr6Ho9zU5zFNIdHQYbsd+Uz/EY8VE0kEcHqV5I2Z8doXlpeXidi3AZtbHJRxuG7AZupy+zq1EsSoVSIiZJ9QccNvKgZ3WTXBFFJIoqDgA9OqcDtKNL6imL9iY5nWzxmoHmRgi9MW9G9s7QHG6ImYmN6AX6G0YQ/ndR3APnOIG1TKv37Y3jijXq8Es3eoVtTY3BpViog5xKt+Ppy6g1gnlzFUz6hRFvz5j/fQqrNXpO//ujo30+MYh70ypgb/JY5TODU3WuwCvbQOJgIGcbJaHNask7tp7t8k+Hy7g0DzW0zc5TQv84g7b7bFgCYfnu+G7vWnZ80VPsexyvk8PytrR9vWRya1cXv2Mng618KfLaoH+PIbIzaP4de65d/HpWC/eolLoeCuN3+NyJPeSLKKKOQtOebxTLcqlZqrmcQqgcJe73nEYKhWrFyF+dF1KoH8c/88O0DK1rWLH6aWREnje98tRp5uWjyruNzKkBAe+YlkEGwzbMxfK0TUOm7UZGFM2yj8VivrQ4v1RddElb0Bd6bfuoyaTwSfRNIenOEI5tPg7P4GpbPdCOIOYOo5RTPrzjtq8gYGaMOnIfBivSRBvHp2L9Qa8lPv+hjzomBQSsbYQy8tfPr0tP5AXNzs7sOmjg4dLFbX2abNSa3oKBEO7kMC8hFDegdY1c9pk3n7OjdhNaJPizraGZpKF9HzqJeE+4brcht5w9bppM7B2De7UPnHqOyD2puVKSl5EPH/A0iJgrFK1C16V143NCUSkCe3WVExRIWwpp43GMkBVZ3a9WcRR8j6O/FVWn/tGeegw3p4fLJ3bzyEwDscF1dGeqo3oVuV9rk+nJvX18D2o2R2FvbtEIaw08xVSxzKsRGjId8xrk9QdnIeif+Pf22ed/TaljrFwzVl7m7ua6uzs1TiRdb12WmFz1q0CkJ0FJEVNAqLc2rcN1wdXn3+YPDVmY48lwkZqlD3qyN1pcnra14j4RYzx597PYzEdV9LkVxM0a70wJ8btn+mltQRj8EnO95RLMTDSn3Vh7VLxW4CGfvDbm6rf3VWNCehUncEaVc6RQVGJxQP2a9tAltimjC0Q2pIhEPqZa5jgT/vrY18Nm7c1LIrX9mXJSxiRkzhS5+6jDwWM+dR54daZwLaQcfntd7EUTIAvS0IRebjMW/71S+N6TBqJJ2DS843yqGv92uRwHdkt3H2omucsoJKWpq51ukWuDkTZ8neuorzhEknVDUdCDqCOT8H/31S4NwMu071zgJzCv/N7WEnUR3f1sshj6oLR7pNN6jwXz117TeKpe7qUZeLRGt6M3/yRhqy/3LYsebgvcM9/bL8GZysHOog/w90TxT041cAE/Y1ykyu5+nwg2k8C4aTCEbfSG4i1rwQgCbQ7s1DZrcxlsJyKFmpDNYIf46xcdr948padaNMqDfuwUOWO9Qw9EkMLbHWabQn88hYVp8hHFnkZIqHp/1GFZEPdm+yxLg6TO1edbn5p2IIsIjYRN49zbZPe/STbovZy8ZYshEXArl/HuQsaeriKWBHj1KI97vgMrFuU6g15OTqUm+CfUINkkCncW2NPRmZXVBkD/PUs5uOMgz6FpQYfPPdbXupNCheePhVnxs+hv+yxjNJNme+8fdzNknqpqjWp8FpwUdIgg3yedYmFCtzALgCUy7NLHlu+HzZKPN9DhyLgf8lZuVOTj3xuPrup9CDI3EtKeLhV0SE/PhEIMD5/ybB14B+O5Y92RGyYRy95okOMNZkgtKnE2nDftrx4txlTozptyrOfvjXsIJADqteUlqLMuMO8vvRoAOP7UHxHeqN6izkctwy29wGRf/T/ChB4yu+n4sE9H8338SdoicpSI0mhhTZI+vuWH9ckJS/6ZuLSiEyqge7jeUWtBjWi7Sru5V8M6dhpCo6eNczcpLG0q+0wbdbTZV/a01vo3zHLzfkxJxZb617dKr8t1RiNEByFj/Y/iLR352Xh4ma9ySXWQfRWGP4VGKYZNmuITHA1ZseHp0NFyIqXOHaz6splU51pmdzOEnuUtXj5bWO4hNIoTwjd6qPyv51ow65xBPkXix8uud6IwF5pdsYo/pXK8PqfNLnbqWBK595Qvl0SWEFEKNOUbyCPyOsxTceQSOhWa9IFobJ9o7OYesTrlJ385ySG9mhvK3WzOo9xI+SR/CTHXQmwlraWO+GueoWXeRVRfNd8kZIzFc1tct1nC3XFGIyCtFnl4XnunyM3yng+9vZzodWK8esfUEpTR/3YiFvJpC3gWvUo2TqjZBoqt6ou9IlHFW5i68y4BL+/YsDDpgEY7bEP3lgOy9rYGbOEsaIp3AJ7u563Vcds35ilV9cULB+qtpNhwwLtSF020IhJkOrJP2uLCJz7/sTuGu7i7qKFRwW2WPvJM73714OsO/14ELEy7zde7bY0jTPsFzfjbn6RDM4+E5j4WjGTm/3AllnNHW3Trpk+BonQuozh0DflSqljidssoIIGmns72PuFAdyREc0/+Xn8ztQcwROakKHLvdAwL6VBs7u0+MpZy/3Vs69j1uejc8Tyaw9K1DaPHG67g32vAxi5Pp49ds/q3qg3Y0/4WUj+ln+pQW1c/P/Zv/8qasDXrLotX3/tUSkYlFZFRwX7khTTeTf0zxhHSsxShHbEFp3ztapJ/w9g15PEWcA/pQBiiZCi5vXXMG0CTJo3ul5zJ9l9Y9cGa95ve++yL/wNQSwMEFAACAAgAtLxIRpGDGgVNAAAAawAAABsAAAB1bml2ZXJzYWwvdW5pdmVyc2FsLnBuZy54bWyzsa/IzVEoSy0qzszPs1Uy1DNQsrfj5bIpKEoty0wtV6gAihnpGUCAkkKlrZIJErc8M6UkA6jCwNgcIZiRmpmeUWKrZG5uARfUB5oJAFBLAQIAABQAAgAIAAtngUbpbttk5AMAAHQOAAAdAAAAAAAAAAEAAAAAAAAAAAB1bml2ZXJzYWwvY29tbW9uX21lc3NhZ2VzLmxuZ1BLAQIAABQAAgAIAAtngUY1GtBazgQAAPQWAAAnAAAAAAAAAAEAAAAAAB8EAAB1bml2ZXJzYWwvZmxhc2hfcHVibGlzaGluZ19zZXR0aW5ncy54bWxQSwECAAAUAAIACAALZ4FGn2TjdbICAABOCgAAIQAAAAAAAAABAAAAAAAyCQAAdW5pdmVyc2FsL2ZsYXNoX3NraW5fc2V0dGluZ3MueG1sUEsBAgAAFAACAAgAC2eBRgoR72qiBAAABRYAACYAAAAAAAAAAQAAAAAAIwwAAHVuaXZlcnNhbC9odG1sX3B1Ymxpc2hpbmdfc2V0dGluZ3MueG1sUEsBAgAAFAACAAgAC2eBRoUwK2GeAQAAKwYAAB8AAAAAAAAAAQAAAAAACREAAHVuaXZlcnNhbC9odG1sX3NraW5fc2V0dGluZ3MuanNQSwECAAAUAAIACAAua6tGGtrqO6oAAAAfAQAAGgAAAAAAAAABAAAAAADkEgAAdW5pdmVyc2FsL2kxOG5fcHJlc2V0cy54bWxQSwECAAAUAAIACAAua6tGlBOzImkAAABuAAAAHAAAAAAAAAABAAAAAADGEwAAdW5pdmVyc2FsL2xvY2FsX3NldHRpbmdzLnhtbFBLAQIAABQAAgAIAHa4w0TOggk37AIAAIgIAAAUAAAAAAAAAAEAAAAAAGkUAAB1bml2ZXJzYWwvcGxheWVyLnhtbFBLAQIAABQAAgAIAC5rq0Y129mtaAEAAPMCAAApAAAAAAAAAAEAAAAAAIcXAAB1bml2ZXJzYWwvc2tpbl9jdXN0b21pemF0aW9uX3NldHRpbmdzLnhtbFBLAQIAABQAAgAIALS8SEbXxH2qWysAADRXAAAXAAAAAAAAAAAAAAAAADYZAAB1bml2ZXJzYWwvdW5pdmVyc2FsLnBuZ1BLAQIAABQAAgAIALS8SEaRgxoFTQAAAGsAAAAbAAAAAAAAAAEAAAAAAMZEAAB1bml2ZXJzYWwvdW5pdmVyc2FsLnBuZy54bWxQSwUGAAAAAAsACwBJAwAATEUAAAAA"/>
  <p:tag name="ISPRING_PRESENTATION_TITLE" val="PowerPoint 演示文稿"/>
  <p:tag name="ISPRING_RESOURCE_PATHS_HASH_PRESENTER" val="9e4cb5a12e1a5924e825ff14bb7aa01b9c5a44b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PASSING_SCORE" val="100.0000000000"/>
  <p:tag name="ISPRING_SCORM_RATE_QUIZZES" val="0"/>
  <p:tag name="ISPRING_SCORM_RATE_SLIDES" val="1"/>
  <p:tag name="ISPRING_ULTRA_SCORM_COURSE_ID" val="E7775370-1116-42DA-A44C-B21EDB30F50C"/>
  <p:tag name="ISPRINGCLOUDFOLDERID" val="0"/>
  <p:tag name="ISPRINGCLOUDFOLDERPATH" val="资源库"/>
  <p:tag name="ISPRINGONLINEFOLDERID" val="0"/>
  <p:tag name="ISPRINGONLINEFOLDERPATH" val="内容列表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7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8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9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8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3"/>
</p:tagLst>
</file>

<file path=ppt/theme/theme1.xml><?xml version="1.0" encoding="utf-8"?>
<a:theme xmlns:a="http://schemas.openxmlformats.org/drawingml/2006/main" name="Office 主题">
  <a:themeElements>
    <a:clrScheme name="视点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方正姚体 Agency FB">
      <a:majorFont>
        <a:latin typeface="Agency FB"/>
        <a:ea typeface="方正姚体"/>
        <a:cs typeface="Arial"/>
      </a:majorFont>
      <a:minorFont>
        <a:latin typeface="Agency FB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317</Words>
  <Application>Microsoft Office PowerPoint</Application>
  <PresentationFormat>自定义</PresentationFormat>
  <Paragraphs>74</Paragraphs>
  <Slides>20</Slides>
  <Notes>20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</vt:vector>
  </TitlesOfParts>
  <Manager>风云办公</Manager>
  <Company>上海剑姬网络科技有限公司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lastModifiedBy>Windows 用户</cp:lastModifiedBy>
  <cp:revision>465</cp:revision>
  <dcterms:created xsi:type="dcterms:W3CDTF">2016-07-10T15:24:00Z</dcterms:created>
  <dcterms:modified xsi:type="dcterms:W3CDTF">2019-10-12T08:19:57Z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