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75" r:id="rId5"/>
    <p:sldId id="276" r:id="rId6"/>
    <p:sldId id="287" r:id="rId7"/>
    <p:sldId id="259" r:id="rId8"/>
    <p:sldId id="277" r:id="rId9"/>
    <p:sldId id="260" r:id="rId10"/>
    <p:sldId id="289" r:id="rId11"/>
    <p:sldId id="261" r:id="rId12"/>
    <p:sldId id="263" r:id="rId13"/>
    <p:sldId id="294" r:id="rId14"/>
    <p:sldId id="301" r:id="rId15"/>
    <p:sldId id="295" r:id="rId16"/>
    <p:sldId id="300" r:id="rId17"/>
    <p:sldId id="297" r:id="rId18"/>
    <p:sldId id="298" r:id="rId19"/>
    <p:sldId id="281" r:id="rId20"/>
    <p:sldId id="264" r:id="rId21"/>
    <p:sldId id="285" r:id="rId22"/>
    <p:sldId id="299" r:id="rId23"/>
    <p:sldId id="290" r:id="rId24"/>
    <p:sldId id="266" r:id="rId25"/>
    <p:sldId id="278" r:id="rId26"/>
    <p:sldId id="292" r:id="rId27"/>
    <p:sldId id="267" r:id="rId28"/>
    <p:sldId id="293" r:id="rId29"/>
    <p:sldId id="280" r:id="rId30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A658"/>
    <a:srgbClr val="E18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162" autoAdjust="0"/>
    <p:restoredTop sz="86381"/>
  </p:normalViewPr>
  <p:slideViewPr>
    <p:cSldViewPr snapToGrid="0" showGuides="1">
      <p:cViewPr varScale="1">
        <p:scale>
          <a:sx n="66" d="100"/>
          <a:sy n="66" d="100"/>
        </p:scale>
        <p:origin x="200" y="368"/>
      </p:cViewPr>
      <p:guideLst>
        <p:guide orient="horz" pos="2160"/>
        <p:guide pos="38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gs" Target="tags/tag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D7D3D-6DF6-4E0D-9730-767EC0E052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972A0-9FAC-4D61-AF83-B91C1B723F3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12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12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12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12</a:t>
            </a: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12</a:t>
            </a:r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12</a:t>
            </a:r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12</a:t>
            </a:r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11</a:t>
            </a:r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13</a:t>
            </a:r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11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12</a:t>
            </a:r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11</a:t>
            </a:r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16</a:t>
            </a:r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15</a:t>
            </a:r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16</a:t>
            </a:r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17</a:t>
            </a:r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16</a:t>
            </a:r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25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14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9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10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11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11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8B775-2CDA-442C-8CEE-FA5B0DB2C2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91F-457C-4B21-BFD5-9F992D722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8B775-2CDA-442C-8CEE-FA5B0DB2C2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91F-457C-4B21-BFD5-9F992D722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8B775-2CDA-442C-8CEE-FA5B0DB2C2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91F-457C-4B21-BFD5-9F992D722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8B775-2CDA-442C-8CEE-FA5B0DB2C2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91F-457C-4B21-BFD5-9F992D722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8B775-2CDA-442C-8CEE-FA5B0DB2C2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91F-457C-4B21-BFD5-9F992D722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8B775-2CDA-442C-8CEE-FA5B0DB2C2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91F-457C-4B21-BFD5-9F992D722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8B775-2CDA-442C-8CEE-FA5B0DB2C2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91F-457C-4B21-BFD5-9F992D722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8B775-2CDA-442C-8CEE-FA5B0DB2C2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91F-457C-4B21-BFD5-9F992D722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8B775-2CDA-442C-8CEE-FA5B0DB2C2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91F-457C-4B21-BFD5-9F992D722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8B775-2CDA-442C-8CEE-FA5B0DB2C2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91F-457C-4B21-BFD5-9F992D722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8B775-2CDA-442C-8CEE-FA5B0DB2C2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91F-457C-4B21-BFD5-9F992D722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0"/>
            <a:r>
              <a:rPr lang="zh-CN" altLang="en-US"/>
              <a:t>第二级</a:t>
            </a:r>
            <a:endParaRPr lang="zh-CN" altLang="en-US"/>
          </a:p>
          <a:p>
            <a:pPr lvl="0"/>
            <a:r>
              <a:rPr lang="zh-CN" altLang="en-US"/>
              <a:t>第三级</a:t>
            </a:r>
            <a:endParaRPr lang="zh-CN" altLang="en-US"/>
          </a:p>
          <a:p>
            <a:pPr lvl="0"/>
            <a:r>
              <a:rPr lang="zh-CN" altLang="en-US"/>
              <a:t>第四级</a:t>
            </a:r>
            <a:endParaRPr lang="zh-CN" altLang="en-US"/>
          </a:p>
          <a:p>
            <a:pPr lvl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2018/7/17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‹#›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microsoft.com/office/2007/relationships/hdphoto" Target="../media/image10.wdp"/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hyperlink" Target="&#20248;&#31168;&#20316;&#25991;&#38598;.doc" TargetMode="External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6.jpeg"/><Relationship Id="rId7" Type="http://schemas.openxmlformats.org/officeDocument/2006/relationships/image" Target="../media/image35.jpeg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7.png"/><Relationship Id="rId10" Type="http://schemas.openxmlformats.org/officeDocument/2006/relationships/notesSlide" Target="../notesSlides/notesSlide19.xml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2.jpeg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3.jpeg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microsoft.com/office/2007/relationships/hdphoto" Target="../media/image10.wdp"/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3330575" y="1564481"/>
            <a:ext cx="5530850" cy="3729038"/>
          </a:xfrm>
          <a:prstGeom prst="ellipse">
            <a:avLst/>
          </a:prstGeom>
          <a:noFill/>
          <a:ln w="73025">
            <a:solidFill>
              <a:srgbClr val="E18828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11" y="952361"/>
            <a:ext cx="4033637" cy="1939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556" y="2738962"/>
            <a:ext cx="1470000" cy="197299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555240" y="2738755"/>
            <a:ext cx="77260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在实践中奋进，在收获中前行</a:t>
            </a:r>
            <a:endParaRPr lang="zh-CN" altLang="zh-CN" sz="44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64840" y="3872865"/>
            <a:ext cx="62172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2019</a:t>
            </a: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学年六语教研组总结</a:t>
            </a:r>
            <a:endParaRPr lang="zh-CN" altLang="zh-CN" sz="3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0082">
            <a:off x="7694412" y="4022699"/>
            <a:ext cx="1188271" cy="1968511"/>
          </a:xfrm>
          <a:prstGeom prst="rect">
            <a:avLst/>
          </a:prstGeom>
        </p:spPr>
      </p:pic>
      <p:pic>
        <p:nvPicPr>
          <p:cNvPr id="3" name="纯音乐 - 不知名的美妙调子的钢琴曲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55960" y="5824855"/>
            <a:ext cx="619125" cy="61912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6" t="9884" b="32877"/>
          <a:stretch>
            <a:fillRect/>
          </a:stretch>
        </p:blipFill>
        <p:spPr>
          <a:xfrm flipH="1" flipV="1">
            <a:off x="10879494" y="6335170"/>
            <a:ext cx="1312506" cy="5228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5" t="25104"/>
          <a:stretch>
            <a:fillRect/>
          </a:stretch>
        </p:blipFill>
        <p:spPr>
          <a:xfrm rot="16200000" flipH="1">
            <a:off x="158811" y="-158810"/>
            <a:ext cx="537482" cy="855103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6057241" y="2955947"/>
            <a:ext cx="60925" cy="6092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600000" lon="600000" rev="0"/>
            </a:camera>
            <a:lightRig rig="threePt" dir="t"/>
          </a:scene3d>
          <a:sp3d z="49877">
            <a:bevelT w="49877" h="49877"/>
            <a:bevelB w="49877" h="49877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3" name="KSO_Shape"/>
          <p:cNvSpPr>
            <a:spLocks noChangeAspect="1"/>
          </p:cNvSpPr>
          <p:nvPr/>
        </p:nvSpPr>
        <p:spPr>
          <a:xfrm>
            <a:off x="6755570" y="4320526"/>
            <a:ext cx="366486" cy="260203"/>
          </a:xfrm>
          <a:custGeom>
            <a:avLst/>
            <a:gdLst>
              <a:gd name="connsiteX0" fmla="*/ 2318 h 2362"/>
              <a:gd name="connsiteY0" fmla="*/ 2318 h 2362"/>
              <a:gd name="connsiteX1" fmla="*/ 2318 h 2362"/>
              <a:gd name="connsiteY1" fmla="*/ 2318 h 2362"/>
              <a:gd name="connsiteX2" fmla="*/ 2318 h 2362"/>
              <a:gd name="connsiteY2" fmla="*/ 2318 h 2362"/>
              <a:gd name="connsiteX3" fmla="*/ 2318 h 2362"/>
              <a:gd name="connsiteY3" fmla="*/ 2318 h 2362"/>
              <a:gd name="connsiteX4" fmla="*/ 2318 h 2362"/>
              <a:gd name="connsiteY4" fmla="*/ 2318 h 2362"/>
              <a:gd name="connsiteX5" fmla="*/ 2318 h 2362"/>
              <a:gd name="connsiteY5" fmla="*/ 2318 h 2362"/>
              <a:gd name="connsiteX6" fmla="*/ 2318 h 2362"/>
              <a:gd name="connsiteY6" fmla="*/ 2318 h 2362"/>
              <a:gd name="connsiteX7" fmla="*/ 2318 h 2362"/>
              <a:gd name="connsiteY7" fmla="*/ 2318 h 2362"/>
              <a:gd name="connsiteX8" fmla="*/ 2318 h 2362"/>
              <a:gd name="connsiteY8" fmla="*/ 2318 h 2362"/>
              <a:gd name="connsiteX9" fmla="*/ 2318 h 2362"/>
              <a:gd name="connsiteY9" fmla="*/ 2318 h 2362"/>
              <a:gd name="connsiteX10" fmla="*/ 2318 h 2362"/>
              <a:gd name="connsiteY10" fmla="*/ 2318 h 2362"/>
              <a:gd name="connsiteX11" fmla="*/ 2318 h 2362"/>
              <a:gd name="connsiteY11" fmla="*/ 2318 h 2362"/>
              <a:gd name="connsiteX12" fmla="*/ 2318 h 2362"/>
              <a:gd name="connsiteY12" fmla="*/ 2318 h 2362"/>
              <a:gd name="connsiteX13" fmla="*/ 2318 h 2362"/>
              <a:gd name="connsiteY13" fmla="*/ 2318 h 2362"/>
              <a:gd name="connsiteX14" fmla="*/ 2318 h 2362"/>
              <a:gd name="connsiteY14" fmla="*/ 2318 h 2362"/>
              <a:gd name="connsiteX15" fmla="*/ 2318 h 2362"/>
              <a:gd name="connsiteY15" fmla="*/ 2318 h 2362"/>
              <a:gd name="connsiteX16" fmla="*/ 2318 h 2362"/>
              <a:gd name="connsiteY16" fmla="*/ 2318 h 2362"/>
              <a:gd name="connsiteX17" fmla="*/ 2318 h 2362"/>
              <a:gd name="connsiteY17" fmla="*/ 2318 h 2362"/>
              <a:gd name="connsiteX18" fmla="*/ 2318 h 2362"/>
              <a:gd name="connsiteY18" fmla="*/ 2318 h 2362"/>
              <a:gd name="connsiteX19" fmla="*/ 2318 h 2362"/>
              <a:gd name="connsiteY19" fmla="*/ 2318 h 2362"/>
              <a:gd name="connsiteX20" fmla="*/ 2318 h 2362"/>
              <a:gd name="connsiteY20" fmla="*/ 2318 h 2362"/>
              <a:gd name="connsiteX21" fmla="*/ 2318 h 2362"/>
              <a:gd name="connsiteY21" fmla="*/ 2318 h 2362"/>
              <a:gd name="connsiteX22" fmla="*/ 2318 h 2362"/>
              <a:gd name="connsiteY22" fmla="*/ 2318 h 2362"/>
              <a:gd name="connsiteX23" fmla="*/ 2318 h 2362"/>
              <a:gd name="connsiteY23" fmla="*/ 2318 h 2362"/>
              <a:gd name="connsiteX24" fmla="*/ 2318 h 2362"/>
              <a:gd name="connsiteY24" fmla="*/ 2318 h 2362"/>
              <a:gd name="connsiteX25" fmla="*/ 2318 h 2362"/>
              <a:gd name="connsiteY25" fmla="*/ 2318 h 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72572" h="335351">
                <a:moveTo>
                  <a:pt x="236286" y="238384"/>
                </a:moveTo>
                <a:cubicBezTo>
                  <a:pt x="263564" y="238384"/>
                  <a:pt x="287156" y="254165"/>
                  <a:pt x="297849" y="277381"/>
                </a:cubicBezTo>
                <a:lnTo>
                  <a:pt x="236286" y="335351"/>
                </a:lnTo>
                <a:lnTo>
                  <a:pt x="174722" y="277381"/>
                </a:lnTo>
                <a:cubicBezTo>
                  <a:pt x="185416" y="254165"/>
                  <a:pt x="209008" y="238384"/>
                  <a:pt x="236286" y="238384"/>
                </a:cubicBezTo>
                <a:close/>
                <a:moveTo>
                  <a:pt x="236286" y="153779"/>
                </a:moveTo>
                <a:cubicBezTo>
                  <a:pt x="287723" y="153779"/>
                  <a:pt x="333263" y="179027"/>
                  <a:pt x="360886" y="218025"/>
                </a:cubicBezTo>
                <a:lnTo>
                  <a:pt x="331907" y="245311"/>
                </a:lnTo>
                <a:cubicBezTo>
                  <a:pt x="311651" y="213977"/>
                  <a:pt x="276380" y="193327"/>
                  <a:pt x="236286" y="193327"/>
                </a:cubicBezTo>
                <a:cubicBezTo>
                  <a:pt x="196191" y="193327"/>
                  <a:pt x="160920" y="213977"/>
                  <a:pt x="140664" y="245311"/>
                </a:cubicBezTo>
                <a:lnTo>
                  <a:pt x="111686" y="218025"/>
                </a:lnTo>
                <a:cubicBezTo>
                  <a:pt x="139308" y="179027"/>
                  <a:pt x="184848" y="153779"/>
                  <a:pt x="236286" y="153779"/>
                </a:cubicBezTo>
                <a:close/>
                <a:moveTo>
                  <a:pt x="236285" y="72334"/>
                </a:moveTo>
                <a:cubicBezTo>
                  <a:pt x="311099" y="72334"/>
                  <a:pt x="377756" y="107256"/>
                  <a:pt x="420037" y="162327"/>
                </a:cubicBezTo>
                <a:lnTo>
                  <a:pt x="389766" y="190830"/>
                </a:lnTo>
                <a:cubicBezTo>
                  <a:pt x="354994" y="143968"/>
                  <a:pt x="299138" y="114013"/>
                  <a:pt x="236285" y="114013"/>
                </a:cubicBezTo>
                <a:cubicBezTo>
                  <a:pt x="173433" y="114013"/>
                  <a:pt x="117576" y="143967"/>
                  <a:pt x="82804" y="190829"/>
                </a:cubicBezTo>
                <a:lnTo>
                  <a:pt x="52534" y="162327"/>
                </a:lnTo>
                <a:cubicBezTo>
                  <a:pt x="94815" y="107256"/>
                  <a:pt x="161472" y="72334"/>
                  <a:pt x="236285" y="72334"/>
                </a:cubicBezTo>
                <a:close/>
                <a:moveTo>
                  <a:pt x="236286" y="0"/>
                </a:moveTo>
                <a:cubicBezTo>
                  <a:pt x="331854" y="0"/>
                  <a:pt x="417244" y="43584"/>
                  <a:pt x="472572" y="112859"/>
                </a:cubicBezTo>
                <a:lnTo>
                  <a:pt x="443240" y="140479"/>
                </a:lnTo>
                <a:cubicBezTo>
                  <a:pt x="395198" y="79129"/>
                  <a:pt x="320266" y="40387"/>
                  <a:pt x="236286" y="40387"/>
                </a:cubicBezTo>
                <a:cubicBezTo>
                  <a:pt x="152305" y="40387"/>
                  <a:pt x="77373" y="79129"/>
                  <a:pt x="29332" y="140479"/>
                </a:cubicBezTo>
                <a:lnTo>
                  <a:pt x="0" y="112859"/>
                </a:lnTo>
                <a:cubicBezTo>
                  <a:pt x="55328" y="43584"/>
                  <a:pt x="140717" y="0"/>
                  <a:pt x="236286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09963" y="3016872"/>
            <a:ext cx="6490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（二）三尺讲台展丰采</a:t>
            </a:r>
            <a:endParaRPr kumimoji="1" lang="zh-CN" altLang="en-US" sz="3600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6" t="9884" b="32877"/>
          <a:stretch>
            <a:fillRect/>
          </a:stretch>
        </p:blipFill>
        <p:spPr>
          <a:xfrm flipH="1" flipV="1">
            <a:off x="10879494" y="6335170"/>
            <a:ext cx="1312506" cy="5228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5" t="25104"/>
          <a:stretch>
            <a:fillRect/>
          </a:stretch>
        </p:blipFill>
        <p:spPr>
          <a:xfrm rot="16200000" flipH="1">
            <a:off x="158811" y="-158810"/>
            <a:ext cx="537482" cy="855103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6057241" y="2955947"/>
            <a:ext cx="60925" cy="6092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600000" lon="600000" rev="0"/>
            </a:camera>
            <a:lightRig rig="threePt" dir="t"/>
          </a:scene3d>
          <a:sp3d z="49877">
            <a:bevelT w="49877" h="49877"/>
            <a:bevelB w="49877" h="49877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3" name="KSO_Shape"/>
          <p:cNvSpPr>
            <a:spLocks noChangeAspect="1"/>
          </p:cNvSpPr>
          <p:nvPr/>
        </p:nvSpPr>
        <p:spPr>
          <a:xfrm>
            <a:off x="6755570" y="4320526"/>
            <a:ext cx="366486" cy="260203"/>
          </a:xfrm>
          <a:custGeom>
            <a:avLst/>
            <a:gdLst>
              <a:gd name="connsiteX0" fmla="*/ 2318 h 2362"/>
              <a:gd name="connsiteY0" fmla="*/ 2318 h 2362"/>
              <a:gd name="connsiteX1" fmla="*/ 2318 h 2362"/>
              <a:gd name="connsiteY1" fmla="*/ 2318 h 2362"/>
              <a:gd name="connsiteX2" fmla="*/ 2318 h 2362"/>
              <a:gd name="connsiteY2" fmla="*/ 2318 h 2362"/>
              <a:gd name="connsiteX3" fmla="*/ 2318 h 2362"/>
              <a:gd name="connsiteY3" fmla="*/ 2318 h 2362"/>
              <a:gd name="connsiteX4" fmla="*/ 2318 h 2362"/>
              <a:gd name="connsiteY4" fmla="*/ 2318 h 2362"/>
              <a:gd name="connsiteX5" fmla="*/ 2318 h 2362"/>
              <a:gd name="connsiteY5" fmla="*/ 2318 h 2362"/>
              <a:gd name="connsiteX6" fmla="*/ 2318 h 2362"/>
              <a:gd name="connsiteY6" fmla="*/ 2318 h 2362"/>
              <a:gd name="connsiteX7" fmla="*/ 2318 h 2362"/>
              <a:gd name="connsiteY7" fmla="*/ 2318 h 2362"/>
              <a:gd name="connsiteX8" fmla="*/ 2318 h 2362"/>
              <a:gd name="connsiteY8" fmla="*/ 2318 h 2362"/>
              <a:gd name="connsiteX9" fmla="*/ 2318 h 2362"/>
              <a:gd name="connsiteY9" fmla="*/ 2318 h 2362"/>
              <a:gd name="connsiteX10" fmla="*/ 2318 h 2362"/>
              <a:gd name="connsiteY10" fmla="*/ 2318 h 2362"/>
              <a:gd name="connsiteX11" fmla="*/ 2318 h 2362"/>
              <a:gd name="connsiteY11" fmla="*/ 2318 h 2362"/>
              <a:gd name="connsiteX12" fmla="*/ 2318 h 2362"/>
              <a:gd name="connsiteY12" fmla="*/ 2318 h 2362"/>
              <a:gd name="connsiteX13" fmla="*/ 2318 h 2362"/>
              <a:gd name="connsiteY13" fmla="*/ 2318 h 2362"/>
              <a:gd name="connsiteX14" fmla="*/ 2318 h 2362"/>
              <a:gd name="connsiteY14" fmla="*/ 2318 h 2362"/>
              <a:gd name="connsiteX15" fmla="*/ 2318 h 2362"/>
              <a:gd name="connsiteY15" fmla="*/ 2318 h 2362"/>
              <a:gd name="connsiteX16" fmla="*/ 2318 h 2362"/>
              <a:gd name="connsiteY16" fmla="*/ 2318 h 2362"/>
              <a:gd name="connsiteX17" fmla="*/ 2318 h 2362"/>
              <a:gd name="connsiteY17" fmla="*/ 2318 h 2362"/>
              <a:gd name="connsiteX18" fmla="*/ 2318 h 2362"/>
              <a:gd name="connsiteY18" fmla="*/ 2318 h 2362"/>
              <a:gd name="connsiteX19" fmla="*/ 2318 h 2362"/>
              <a:gd name="connsiteY19" fmla="*/ 2318 h 2362"/>
              <a:gd name="connsiteX20" fmla="*/ 2318 h 2362"/>
              <a:gd name="connsiteY20" fmla="*/ 2318 h 2362"/>
              <a:gd name="connsiteX21" fmla="*/ 2318 h 2362"/>
              <a:gd name="connsiteY21" fmla="*/ 2318 h 2362"/>
              <a:gd name="connsiteX22" fmla="*/ 2318 h 2362"/>
              <a:gd name="connsiteY22" fmla="*/ 2318 h 2362"/>
              <a:gd name="connsiteX23" fmla="*/ 2318 h 2362"/>
              <a:gd name="connsiteY23" fmla="*/ 2318 h 2362"/>
              <a:gd name="connsiteX24" fmla="*/ 2318 h 2362"/>
              <a:gd name="connsiteY24" fmla="*/ 2318 h 2362"/>
              <a:gd name="connsiteX25" fmla="*/ 2318 h 2362"/>
              <a:gd name="connsiteY25" fmla="*/ 2318 h 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72572" h="335351">
                <a:moveTo>
                  <a:pt x="236286" y="238384"/>
                </a:moveTo>
                <a:cubicBezTo>
                  <a:pt x="263564" y="238384"/>
                  <a:pt x="287156" y="254165"/>
                  <a:pt x="297849" y="277381"/>
                </a:cubicBezTo>
                <a:lnTo>
                  <a:pt x="236286" y="335351"/>
                </a:lnTo>
                <a:lnTo>
                  <a:pt x="174722" y="277381"/>
                </a:lnTo>
                <a:cubicBezTo>
                  <a:pt x="185416" y="254165"/>
                  <a:pt x="209008" y="238384"/>
                  <a:pt x="236286" y="238384"/>
                </a:cubicBezTo>
                <a:close/>
                <a:moveTo>
                  <a:pt x="236286" y="153779"/>
                </a:moveTo>
                <a:cubicBezTo>
                  <a:pt x="287723" y="153779"/>
                  <a:pt x="333263" y="179027"/>
                  <a:pt x="360886" y="218025"/>
                </a:cubicBezTo>
                <a:lnTo>
                  <a:pt x="331907" y="245311"/>
                </a:lnTo>
                <a:cubicBezTo>
                  <a:pt x="311651" y="213977"/>
                  <a:pt x="276380" y="193327"/>
                  <a:pt x="236286" y="193327"/>
                </a:cubicBezTo>
                <a:cubicBezTo>
                  <a:pt x="196191" y="193327"/>
                  <a:pt x="160920" y="213977"/>
                  <a:pt x="140664" y="245311"/>
                </a:cubicBezTo>
                <a:lnTo>
                  <a:pt x="111686" y="218025"/>
                </a:lnTo>
                <a:cubicBezTo>
                  <a:pt x="139308" y="179027"/>
                  <a:pt x="184848" y="153779"/>
                  <a:pt x="236286" y="153779"/>
                </a:cubicBezTo>
                <a:close/>
                <a:moveTo>
                  <a:pt x="236285" y="72334"/>
                </a:moveTo>
                <a:cubicBezTo>
                  <a:pt x="311099" y="72334"/>
                  <a:pt x="377756" y="107256"/>
                  <a:pt x="420037" y="162327"/>
                </a:cubicBezTo>
                <a:lnTo>
                  <a:pt x="389766" y="190830"/>
                </a:lnTo>
                <a:cubicBezTo>
                  <a:pt x="354994" y="143968"/>
                  <a:pt x="299138" y="114013"/>
                  <a:pt x="236285" y="114013"/>
                </a:cubicBezTo>
                <a:cubicBezTo>
                  <a:pt x="173433" y="114013"/>
                  <a:pt x="117576" y="143967"/>
                  <a:pt x="82804" y="190829"/>
                </a:cubicBezTo>
                <a:lnTo>
                  <a:pt x="52534" y="162327"/>
                </a:lnTo>
                <a:cubicBezTo>
                  <a:pt x="94815" y="107256"/>
                  <a:pt x="161472" y="72334"/>
                  <a:pt x="236285" y="72334"/>
                </a:cubicBezTo>
                <a:close/>
                <a:moveTo>
                  <a:pt x="236286" y="0"/>
                </a:moveTo>
                <a:cubicBezTo>
                  <a:pt x="331854" y="0"/>
                  <a:pt x="417244" y="43584"/>
                  <a:pt x="472572" y="112859"/>
                </a:cubicBezTo>
                <a:lnTo>
                  <a:pt x="443240" y="140479"/>
                </a:lnTo>
                <a:cubicBezTo>
                  <a:pt x="395198" y="79129"/>
                  <a:pt x="320266" y="40387"/>
                  <a:pt x="236286" y="40387"/>
                </a:cubicBezTo>
                <a:cubicBezTo>
                  <a:pt x="152305" y="40387"/>
                  <a:pt x="77373" y="79129"/>
                  <a:pt x="29332" y="140479"/>
                </a:cubicBezTo>
                <a:lnTo>
                  <a:pt x="0" y="112859"/>
                </a:lnTo>
                <a:cubicBezTo>
                  <a:pt x="55328" y="43584"/>
                  <a:pt x="140717" y="0"/>
                  <a:pt x="236286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36970" y="1186774"/>
            <a:ext cx="7607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kumimoji="1"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全新课型初探索</a:t>
            </a:r>
            <a:endParaRPr kumimoji="1" lang="zh-CN" altLang="en-US" sz="3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95120" y="2373630"/>
            <a:ext cx="48202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kumimoji="1" lang="en-US" altLang="zh-CN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kumimoji="1"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）深挖教材僻新径</a:t>
            </a:r>
            <a:r>
              <a:rPr kumimoji="1"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；</a:t>
            </a:r>
            <a:endParaRPr kumimoji="1" lang="zh-CN" altLang="en-US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95120" y="3466465"/>
            <a:ext cx="42748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kumimoji="1" lang="en-US" altLang="zh-CN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kumimoji="1"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）反复打磨明思路；</a:t>
            </a:r>
            <a:endParaRPr kumimoji="1" lang="zh-CN" altLang="en-US" sz="3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95120" y="4559935"/>
            <a:ext cx="49288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kumimoji="1" lang="en-US" altLang="zh-CN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kumimoji="1"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）及时反思丰内涵</a:t>
            </a:r>
            <a:r>
              <a:rPr kumimoji="1" lang="en-US" altLang="zh-CN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;</a:t>
            </a:r>
            <a:endParaRPr kumimoji="1" lang="en-US" altLang="zh-CN" sz="3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6" t="9884" b="32877"/>
          <a:stretch>
            <a:fillRect/>
          </a:stretch>
        </p:blipFill>
        <p:spPr>
          <a:xfrm flipH="1" flipV="1">
            <a:off x="10879494" y="6335170"/>
            <a:ext cx="1312506" cy="5228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5" t="25104"/>
          <a:stretch>
            <a:fillRect/>
          </a:stretch>
        </p:blipFill>
        <p:spPr>
          <a:xfrm rot="16200000" flipH="1">
            <a:off x="158811" y="-158810"/>
            <a:ext cx="537482" cy="855103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6057241" y="2955947"/>
            <a:ext cx="60925" cy="6092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600000" lon="600000" rev="0"/>
            </a:camera>
            <a:lightRig rig="threePt" dir="t"/>
          </a:scene3d>
          <a:sp3d z="49877">
            <a:bevelT w="49877" h="49877"/>
            <a:bevelB w="49877" h="49877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3" name="KSO_Shape"/>
          <p:cNvSpPr>
            <a:spLocks noChangeAspect="1"/>
          </p:cNvSpPr>
          <p:nvPr/>
        </p:nvSpPr>
        <p:spPr>
          <a:xfrm>
            <a:off x="6755570" y="4320526"/>
            <a:ext cx="366486" cy="260203"/>
          </a:xfrm>
          <a:custGeom>
            <a:avLst/>
            <a:gdLst>
              <a:gd name="connsiteX0" fmla="*/ 2318 h 2362"/>
              <a:gd name="connsiteY0" fmla="*/ 2318 h 2362"/>
              <a:gd name="connsiteX1" fmla="*/ 2318 h 2362"/>
              <a:gd name="connsiteY1" fmla="*/ 2318 h 2362"/>
              <a:gd name="connsiteX2" fmla="*/ 2318 h 2362"/>
              <a:gd name="connsiteY2" fmla="*/ 2318 h 2362"/>
              <a:gd name="connsiteX3" fmla="*/ 2318 h 2362"/>
              <a:gd name="connsiteY3" fmla="*/ 2318 h 2362"/>
              <a:gd name="connsiteX4" fmla="*/ 2318 h 2362"/>
              <a:gd name="connsiteY4" fmla="*/ 2318 h 2362"/>
              <a:gd name="connsiteX5" fmla="*/ 2318 h 2362"/>
              <a:gd name="connsiteY5" fmla="*/ 2318 h 2362"/>
              <a:gd name="connsiteX6" fmla="*/ 2318 h 2362"/>
              <a:gd name="connsiteY6" fmla="*/ 2318 h 2362"/>
              <a:gd name="connsiteX7" fmla="*/ 2318 h 2362"/>
              <a:gd name="connsiteY7" fmla="*/ 2318 h 2362"/>
              <a:gd name="connsiteX8" fmla="*/ 2318 h 2362"/>
              <a:gd name="connsiteY8" fmla="*/ 2318 h 2362"/>
              <a:gd name="connsiteX9" fmla="*/ 2318 h 2362"/>
              <a:gd name="connsiteY9" fmla="*/ 2318 h 2362"/>
              <a:gd name="connsiteX10" fmla="*/ 2318 h 2362"/>
              <a:gd name="connsiteY10" fmla="*/ 2318 h 2362"/>
              <a:gd name="connsiteX11" fmla="*/ 2318 h 2362"/>
              <a:gd name="connsiteY11" fmla="*/ 2318 h 2362"/>
              <a:gd name="connsiteX12" fmla="*/ 2318 h 2362"/>
              <a:gd name="connsiteY12" fmla="*/ 2318 h 2362"/>
              <a:gd name="connsiteX13" fmla="*/ 2318 h 2362"/>
              <a:gd name="connsiteY13" fmla="*/ 2318 h 2362"/>
              <a:gd name="connsiteX14" fmla="*/ 2318 h 2362"/>
              <a:gd name="connsiteY14" fmla="*/ 2318 h 2362"/>
              <a:gd name="connsiteX15" fmla="*/ 2318 h 2362"/>
              <a:gd name="connsiteY15" fmla="*/ 2318 h 2362"/>
              <a:gd name="connsiteX16" fmla="*/ 2318 h 2362"/>
              <a:gd name="connsiteY16" fmla="*/ 2318 h 2362"/>
              <a:gd name="connsiteX17" fmla="*/ 2318 h 2362"/>
              <a:gd name="connsiteY17" fmla="*/ 2318 h 2362"/>
              <a:gd name="connsiteX18" fmla="*/ 2318 h 2362"/>
              <a:gd name="connsiteY18" fmla="*/ 2318 h 2362"/>
              <a:gd name="connsiteX19" fmla="*/ 2318 h 2362"/>
              <a:gd name="connsiteY19" fmla="*/ 2318 h 2362"/>
              <a:gd name="connsiteX20" fmla="*/ 2318 h 2362"/>
              <a:gd name="connsiteY20" fmla="*/ 2318 h 2362"/>
              <a:gd name="connsiteX21" fmla="*/ 2318 h 2362"/>
              <a:gd name="connsiteY21" fmla="*/ 2318 h 2362"/>
              <a:gd name="connsiteX22" fmla="*/ 2318 h 2362"/>
              <a:gd name="connsiteY22" fmla="*/ 2318 h 2362"/>
              <a:gd name="connsiteX23" fmla="*/ 2318 h 2362"/>
              <a:gd name="connsiteY23" fmla="*/ 2318 h 2362"/>
              <a:gd name="connsiteX24" fmla="*/ 2318 h 2362"/>
              <a:gd name="connsiteY24" fmla="*/ 2318 h 2362"/>
              <a:gd name="connsiteX25" fmla="*/ 2318 h 2362"/>
              <a:gd name="connsiteY25" fmla="*/ 2318 h 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72572" h="335351">
                <a:moveTo>
                  <a:pt x="236286" y="238384"/>
                </a:moveTo>
                <a:cubicBezTo>
                  <a:pt x="263564" y="238384"/>
                  <a:pt x="287156" y="254165"/>
                  <a:pt x="297849" y="277381"/>
                </a:cubicBezTo>
                <a:lnTo>
                  <a:pt x="236286" y="335351"/>
                </a:lnTo>
                <a:lnTo>
                  <a:pt x="174722" y="277381"/>
                </a:lnTo>
                <a:cubicBezTo>
                  <a:pt x="185416" y="254165"/>
                  <a:pt x="209008" y="238384"/>
                  <a:pt x="236286" y="238384"/>
                </a:cubicBezTo>
                <a:close/>
                <a:moveTo>
                  <a:pt x="236286" y="153779"/>
                </a:moveTo>
                <a:cubicBezTo>
                  <a:pt x="287723" y="153779"/>
                  <a:pt x="333263" y="179027"/>
                  <a:pt x="360886" y="218025"/>
                </a:cubicBezTo>
                <a:lnTo>
                  <a:pt x="331907" y="245311"/>
                </a:lnTo>
                <a:cubicBezTo>
                  <a:pt x="311651" y="213977"/>
                  <a:pt x="276380" y="193327"/>
                  <a:pt x="236286" y="193327"/>
                </a:cubicBezTo>
                <a:cubicBezTo>
                  <a:pt x="196191" y="193327"/>
                  <a:pt x="160920" y="213977"/>
                  <a:pt x="140664" y="245311"/>
                </a:cubicBezTo>
                <a:lnTo>
                  <a:pt x="111686" y="218025"/>
                </a:lnTo>
                <a:cubicBezTo>
                  <a:pt x="139308" y="179027"/>
                  <a:pt x="184848" y="153779"/>
                  <a:pt x="236286" y="153779"/>
                </a:cubicBezTo>
                <a:close/>
                <a:moveTo>
                  <a:pt x="236285" y="72334"/>
                </a:moveTo>
                <a:cubicBezTo>
                  <a:pt x="311099" y="72334"/>
                  <a:pt x="377756" y="107256"/>
                  <a:pt x="420037" y="162327"/>
                </a:cubicBezTo>
                <a:lnTo>
                  <a:pt x="389766" y="190830"/>
                </a:lnTo>
                <a:cubicBezTo>
                  <a:pt x="354994" y="143968"/>
                  <a:pt x="299138" y="114013"/>
                  <a:pt x="236285" y="114013"/>
                </a:cubicBezTo>
                <a:cubicBezTo>
                  <a:pt x="173433" y="114013"/>
                  <a:pt x="117576" y="143967"/>
                  <a:pt x="82804" y="190829"/>
                </a:cubicBezTo>
                <a:lnTo>
                  <a:pt x="52534" y="162327"/>
                </a:lnTo>
                <a:cubicBezTo>
                  <a:pt x="94815" y="107256"/>
                  <a:pt x="161472" y="72334"/>
                  <a:pt x="236285" y="72334"/>
                </a:cubicBezTo>
                <a:close/>
                <a:moveTo>
                  <a:pt x="236286" y="0"/>
                </a:moveTo>
                <a:cubicBezTo>
                  <a:pt x="331854" y="0"/>
                  <a:pt x="417244" y="43584"/>
                  <a:pt x="472572" y="112859"/>
                </a:cubicBezTo>
                <a:lnTo>
                  <a:pt x="443240" y="140479"/>
                </a:lnTo>
                <a:cubicBezTo>
                  <a:pt x="395198" y="79129"/>
                  <a:pt x="320266" y="40387"/>
                  <a:pt x="236286" y="40387"/>
                </a:cubicBezTo>
                <a:cubicBezTo>
                  <a:pt x="152305" y="40387"/>
                  <a:pt x="77373" y="79129"/>
                  <a:pt x="29332" y="140479"/>
                </a:cubicBezTo>
                <a:lnTo>
                  <a:pt x="0" y="112859"/>
                </a:lnTo>
                <a:cubicBezTo>
                  <a:pt x="55328" y="43584"/>
                  <a:pt x="140717" y="0"/>
                  <a:pt x="236286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55103" y="537483"/>
            <a:ext cx="435525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kumimoji="1" lang="en-US" altLang="zh-CN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kumimoji="1"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）深挖教材僻新径</a:t>
            </a:r>
            <a:endParaRPr kumimoji="1" lang="zh-CN" altLang="en-US" sz="3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14780" y="1932305"/>
            <a:ext cx="990155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      </a:t>
            </a:r>
            <a:r>
              <a:rPr lang="zh-CN" altLang="zh-CN" sz="3600" dirty="0">
                <a:latin typeface="楷体" panose="02010609060101010101" charset="-122"/>
                <a:ea typeface="楷体" panose="02010609060101010101" charset="-122"/>
              </a:rPr>
              <a:t>《小草和大树》、《轮椅上的霍金》都是人物传记类的文章，这类文章如何教？我们六语组成员深入解读教材，解读编写密码，发现在人物传记类文本中，</a:t>
            </a:r>
            <a:r>
              <a:rPr lang="zh-CN" altLang="zh-CN" sz="3600" b="1" dirty="0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</a:rPr>
              <a:t>叙述和议论相结合</a:t>
            </a:r>
            <a:r>
              <a:rPr lang="zh-CN" altLang="zh-CN" sz="3600" dirty="0">
                <a:latin typeface="楷体" panose="02010609060101010101" charset="-122"/>
                <a:ea typeface="楷体" panose="02010609060101010101" charset="-122"/>
              </a:rPr>
              <a:t>，这对于学生而言，是陌生的，对于六语组成员而言，也是全新的课型。</a:t>
            </a:r>
            <a:endParaRPr lang="zh-CN" altLang="zh-CN" sz="3600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6" t="9884" b="32877"/>
          <a:stretch>
            <a:fillRect/>
          </a:stretch>
        </p:blipFill>
        <p:spPr>
          <a:xfrm flipH="1" flipV="1">
            <a:off x="10879494" y="6335170"/>
            <a:ext cx="1312506" cy="5228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5" t="25104"/>
          <a:stretch>
            <a:fillRect/>
          </a:stretch>
        </p:blipFill>
        <p:spPr>
          <a:xfrm rot="16200000" flipH="1">
            <a:off x="158811" y="-158810"/>
            <a:ext cx="537482" cy="855103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6057241" y="2955947"/>
            <a:ext cx="60925" cy="6092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600000" lon="600000" rev="0"/>
            </a:camera>
            <a:lightRig rig="threePt" dir="t"/>
          </a:scene3d>
          <a:sp3d z="49877">
            <a:bevelT w="49877" h="49877"/>
            <a:bevelB w="49877" h="49877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3" name="KSO_Shape"/>
          <p:cNvSpPr>
            <a:spLocks noChangeAspect="1"/>
          </p:cNvSpPr>
          <p:nvPr/>
        </p:nvSpPr>
        <p:spPr>
          <a:xfrm>
            <a:off x="6755570" y="4320526"/>
            <a:ext cx="366486" cy="260203"/>
          </a:xfrm>
          <a:custGeom>
            <a:avLst/>
            <a:gdLst>
              <a:gd name="connsiteX0" fmla="*/ 2318 h 2362"/>
              <a:gd name="connsiteY0" fmla="*/ 2318 h 2362"/>
              <a:gd name="connsiteX1" fmla="*/ 2318 h 2362"/>
              <a:gd name="connsiteY1" fmla="*/ 2318 h 2362"/>
              <a:gd name="connsiteX2" fmla="*/ 2318 h 2362"/>
              <a:gd name="connsiteY2" fmla="*/ 2318 h 2362"/>
              <a:gd name="connsiteX3" fmla="*/ 2318 h 2362"/>
              <a:gd name="connsiteY3" fmla="*/ 2318 h 2362"/>
              <a:gd name="connsiteX4" fmla="*/ 2318 h 2362"/>
              <a:gd name="connsiteY4" fmla="*/ 2318 h 2362"/>
              <a:gd name="connsiteX5" fmla="*/ 2318 h 2362"/>
              <a:gd name="connsiteY5" fmla="*/ 2318 h 2362"/>
              <a:gd name="connsiteX6" fmla="*/ 2318 h 2362"/>
              <a:gd name="connsiteY6" fmla="*/ 2318 h 2362"/>
              <a:gd name="connsiteX7" fmla="*/ 2318 h 2362"/>
              <a:gd name="connsiteY7" fmla="*/ 2318 h 2362"/>
              <a:gd name="connsiteX8" fmla="*/ 2318 h 2362"/>
              <a:gd name="connsiteY8" fmla="*/ 2318 h 2362"/>
              <a:gd name="connsiteX9" fmla="*/ 2318 h 2362"/>
              <a:gd name="connsiteY9" fmla="*/ 2318 h 2362"/>
              <a:gd name="connsiteX10" fmla="*/ 2318 h 2362"/>
              <a:gd name="connsiteY10" fmla="*/ 2318 h 2362"/>
              <a:gd name="connsiteX11" fmla="*/ 2318 h 2362"/>
              <a:gd name="connsiteY11" fmla="*/ 2318 h 2362"/>
              <a:gd name="connsiteX12" fmla="*/ 2318 h 2362"/>
              <a:gd name="connsiteY12" fmla="*/ 2318 h 2362"/>
              <a:gd name="connsiteX13" fmla="*/ 2318 h 2362"/>
              <a:gd name="connsiteY13" fmla="*/ 2318 h 2362"/>
              <a:gd name="connsiteX14" fmla="*/ 2318 h 2362"/>
              <a:gd name="connsiteY14" fmla="*/ 2318 h 2362"/>
              <a:gd name="connsiteX15" fmla="*/ 2318 h 2362"/>
              <a:gd name="connsiteY15" fmla="*/ 2318 h 2362"/>
              <a:gd name="connsiteX16" fmla="*/ 2318 h 2362"/>
              <a:gd name="connsiteY16" fmla="*/ 2318 h 2362"/>
              <a:gd name="connsiteX17" fmla="*/ 2318 h 2362"/>
              <a:gd name="connsiteY17" fmla="*/ 2318 h 2362"/>
              <a:gd name="connsiteX18" fmla="*/ 2318 h 2362"/>
              <a:gd name="connsiteY18" fmla="*/ 2318 h 2362"/>
              <a:gd name="connsiteX19" fmla="*/ 2318 h 2362"/>
              <a:gd name="connsiteY19" fmla="*/ 2318 h 2362"/>
              <a:gd name="connsiteX20" fmla="*/ 2318 h 2362"/>
              <a:gd name="connsiteY20" fmla="*/ 2318 h 2362"/>
              <a:gd name="connsiteX21" fmla="*/ 2318 h 2362"/>
              <a:gd name="connsiteY21" fmla="*/ 2318 h 2362"/>
              <a:gd name="connsiteX22" fmla="*/ 2318 h 2362"/>
              <a:gd name="connsiteY22" fmla="*/ 2318 h 2362"/>
              <a:gd name="connsiteX23" fmla="*/ 2318 h 2362"/>
              <a:gd name="connsiteY23" fmla="*/ 2318 h 2362"/>
              <a:gd name="connsiteX24" fmla="*/ 2318 h 2362"/>
              <a:gd name="connsiteY24" fmla="*/ 2318 h 2362"/>
              <a:gd name="connsiteX25" fmla="*/ 2318 h 2362"/>
              <a:gd name="connsiteY25" fmla="*/ 2318 h 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72572" h="335351">
                <a:moveTo>
                  <a:pt x="236286" y="238384"/>
                </a:moveTo>
                <a:cubicBezTo>
                  <a:pt x="263564" y="238384"/>
                  <a:pt x="287156" y="254165"/>
                  <a:pt x="297849" y="277381"/>
                </a:cubicBezTo>
                <a:lnTo>
                  <a:pt x="236286" y="335351"/>
                </a:lnTo>
                <a:lnTo>
                  <a:pt x="174722" y="277381"/>
                </a:lnTo>
                <a:cubicBezTo>
                  <a:pt x="185416" y="254165"/>
                  <a:pt x="209008" y="238384"/>
                  <a:pt x="236286" y="238384"/>
                </a:cubicBezTo>
                <a:close/>
                <a:moveTo>
                  <a:pt x="236286" y="153779"/>
                </a:moveTo>
                <a:cubicBezTo>
                  <a:pt x="287723" y="153779"/>
                  <a:pt x="333263" y="179027"/>
                  <a:pt x="360886" y="218025"/>
                </a:cubicBezTo>
                <a:lnTo>
                  <a:pt x="331907" y="245311"/>
                </a:lnTo>
                <a:cubicBezTo>
                  <a:pt x="311651" y="213977"/>
                  <a:pt x="276380" y="193327"/>
                  <a:pt x="236286" y="193327"/>
                </a:cubicBezTo>
                <a:cubicBezTo>
                  <a:pt x="196191" y="193327"/>
                  <a:pt x="160920" y="213977"/>
                  <a:pt x="140664" y="245311"/>
                </a:cubicBezTo>
                <a:lnTo>
                  <a:pt x="111686" y="218025"/>
                </a:lnTo>
                <a:cubicBezTo>
                  <a:pt x="139308" y="179027"/>
                  <a:pt x="184848" y="153779"/>
                  <a:pt x="236286" y="153779"/>
                </a:cubicBezTo>
                <a:close/>
                <a:moveTo>
                  <a:pt x="236285" y="72334"/>
                </a:moveTo>
                <a:cubicBezTo>
                  <a:pt x="311099" y="72334"/>
                  <a:pt x="377756" y="107256"/>
                  <a:pt x="420037" y="162327"/>
                </a:cubicBezTo>
                <a:lnTo>
                  <a:pt x="389766" y="190830"/>
                </a:lnTo>
                <a:cubicBezTo>
                  <a:pt x="354994" y="143968"/>
                  <a:pt x="299138" y="114013"/>
                  <a:pt x="236285" y="114013"/>
                </a:cubicBezTo>
                <a:cubicBezTo>
                  <a:pt x="173433" y="114013"/>
                  <a:pt x="117576" y="143967"/>
                  <a:pt x="82804" y="190829"/>
                </a:cubicBezTo>
                <a:lnTo>
                  <a:pt x="52534" y="162327"/>
                </a:lnTo>
                <a:cubicBezTo>
                  <a:pt x="94815" y="107256"/>
                  <a:pt x="161472" y="72334"/>
                  <a:pt x="236285" y="72334"/>
                </a:cubicBezTo>
                <a:close/>
                <a:moveTo>
                  <a:pt x="236286" y="0"/>
                </a:moveTo>
                <a:cubicBezTo>
                  <a:pt x="331854" y="0"/>
                  <a:pt x="417244" y="43584"/>
                  <a:pt x="472572" y="112859"/>
                </a:cubicBezTo>
                <a:lnTo>
                  <a:pt x="443240" y="140479"/>
                </a:lnTo>
                <a:cubicBezTo>
                  <a:pt x="395198" y="79129"/>
                  <a:pt x="320266" y="40387"/>
                  <a:pt x="236286" y="40387"/>
                </a:cubicBezTo>
                <a:cubicBezTo>
                  <a:pt x="152305" y="40387"/>
                  <a:pt x="77373" y="79129"/>
                  <a:pt x="29332" y="140479"/>
                </a:cubicBezTo>
                <a:lnTo>
                  <a:pt x="0" y="112859"/>
                </a:lnTo>
                <a:cubicBezTo>
                  <a:pt x="55328" y="43584"/>
                  <a:pt x="140717" y="0"/>
                  <a:pt x="236286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5260" y="273685"/>
            <a:ext cx="6056630" cy="550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）反复打磨明思路</a:t>
            </a:r>
            <a:endParaRPr lang="zh-CN" altLang="zh-CN" sz="3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zh-CN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我和赵凤英老师分别在工作室、青年教师成长团执教《小草和大树》这篇课文，曹俊老师在青年教师成长团执教《轮椅上的霍金》。为了能够让新课型有较成熟的展示，我们这两节课</a:t>
            </a:r>
            <a:r>
              <a:rPr lang="zh-CN" altLang="zh-CN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分别</a:t>
            </a:r>
            <a:r>
              <a:rPr lang="zh-CN" altLang="zh-CN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在组内各试教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</a:t>
            </a:r>
            <a:r>
              <a:rPr lang="zh-CN" altLang="zh-CN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次，《小草和大树》初稿分别改过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</a:t>
            </a:r>
            <a:r>
              <a:rPr lang="zh-CN" altLang="zh-CN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6</a:t>
            </a:r>
            <a:r>
              <a:rPr lang="zh-CN" altLang="zh-CN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次，六语组员均全程参与，出谋划策，最终都获得好评。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zh-CN" sz="3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1" name="图片 10" descr="图片包含 人员, 群组, 室内, 墙壁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358" y="687814"/>
            <a:ext cx="6535618" cy="5172977"/>
          </a:xfrm>
          <a:prstGeom prst="rect">
            <a:avLst/>
          </a:prstGeom>
        </p:spPr>
      </p:pic>
      <p:pic>
        <p:nvPicPr>
          <p:cNvPr id="5" name="图片 4" descr="图片包含 天花板, 室内, 墙壁, 人员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348" y="1305970"/>
            <a:ext cx="6708953" cy="502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6" t="9884" b="32877"/>
          <a:stretch>
            <a:fillRect/>
          </a:stretch>
        </p:blipFill>
        <p:spPr>
          <a:xfrm flipH="1" flipV="1">
            <a:off x="10879494" y="6335170"/>
            <a:ext cx="1312506" cy="5228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5" t="25104"/>
          <a:stretch>
            <a:fillRect/>
          </a:stretch>
        </p:blipFill>
        <p:spPr>
          <a:xfrm rot="16200000" flipH="1">
            <a:off x="158811" y="-158810"/>
            <a:ext cx="537482" cy="855103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6057241" y="2955947"/>
            <a:ext cx="60925" cy="6092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600000" lon="600000" rev="0"/>
            </a:camera>
            <a:lightRig rig="threePt" dir="t"/>
          </a:scene3d>
          <a:sp3d z="49877">
            <a:bevelT w="49877" h="49877"/>
            <a:bevelB w="49877" h="49877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3" name="KSO_Shape"/>
          <p:cNvSpPr>
            <a:spLocks noChangeAspect="1"/>
          </p:cNvSpPr>
          <p:nvPr/>
        </p:nvSpPr>
        <p:spPr>
          <a:xfrm>
            <a:off x="6755570" y="4320526"/>
            <a:ext cx="366486" cy="260203"/>
          </a:xfrm>
          <a:custGeom>
            <a:avLst/>
            <a:gdLst>
              <a:gd name="connsiteX0" fmla="*/ 2318 h 2362"/>
              <a:gd name="connsiteY0" fmla="*/ 2318 h 2362"/>
              <a:gd name="connsiteX1" fmla="*/ 2318 h 2362"/>
              <a:gd name="connsiteY1" fmla="*/ 2318 h 2362"/>
              <a:gd name="connsiteX2" fmla="*/ 2318 h 2362"/>
              <a:gd name="connsiteY2" fmla="*/ 2318 h 2362"/>
              <a:gd name="connsiteX3" fmla="*/ 2318 h 2362"/>
              <a:gd name="connsiteY3" fmla="*/ 2318 h 2362"/>
              <a:gd name="connsiteX4" fmla="*/ 2318 h 2362"/>
              <a:gd name="connsiteY4" fmla="*/ 2318 h 2362"/>
              <a:gd name="connsiteX5" fmla="*/ 2318 h 2362"/>
              <a:gd name="connsiteY5" fmla="*/ 2318 h 2362"/>
              <a:gd name="connsiteX6" fmla="*/ 2318 h 2362"/>
              <a:gd name="connsiteY6" fmla="*/ 2318 h 2362"/>
              <a:gd name="connsiteX7" fmla="*/ 2318 h 2362"/>
              <a:gd name="connsiteY7" fmla="*/ 2318 h 2362"/>
              <a:gd name="connsiteX8" fmla="*/ 2318 h 2362"/>
              <a:gd name="connsiteY8" fmla="*/ 2318 h 2362"/>
              <a:gd name="connsiteX9" fmla="*/ 2318 h 2362"/>
              <a:gd name="connsiteY9" fmla="*/ 2318 h 2362"/>
              <a:gd name="connsiteX10" fmla="*/ 2318 h 2362"/>
              <a:gd name="connsiteY10" fmla="*/ 2318 h 2362"/>
              <a:gd name="connsiteX11" fmla="*/ 2318 h 2362"/>
              <a:gd name="connsiteY11" fmla="*/ 2318 h 2362"/>
              <a:gd name="connsiteX12" fmla="*/ 2318 h 2362"/>
              <a:gd name="connsiteY12" fmla="*/ 2318 h 2362"/>
              <a:gd name="connsiteX13" fmla="*/ 2318 h 2362"/>
              <a:gd name="connsiteY13" fmla="*/ 2318 h 2362"/>
              <a:gd name="connsiteX14" fmla="*/ 2318 h 2362"/>
              <a:gd name="connsiteY14" fmla="*/ 2318 h 2362"/>
              <a:gd name="connsiteX15" fmla="*/ 2318 h 2362"/>
              <a:gd name="connsiteY15" fmla="*/ 2318 h 2362"/>
              <a:gd name="connsiteX16" fmla="*/ 2318 h 2362"/>
              <a:gd name="connsiteY16" fmla="*/ 2318 h 2362"/>
              <a:gd name="connsiteX17" fmla="*/ 2318 h 2362"/>
              <a:gd name="connsiteY17" fmla="*/ 2318 h 2362"/>
              <a:gd name="connsiteX18" fmla="*/ 2318 h 2362"/>
              <a:gd name="connsiteY18" fmla="*/ 2318 h 2362"/>
              <a:gd name="connsiteX19" fmla="*/ 2318 h 2362"/>
              <a:gd name="connsiteY19" fmla="*/ 2318 h 2362"/>
              <a:gd name="connsiteX20" fmla="*/ 2318 h 2362"/>
              <a:gd name="connsiteY20" fmla="*/ 2318 h 2362"/>
              <a:gd name="connsiteX21" fmla="*/ 2318 h 2362"/>
              <a:gd name="connsiteY21" fmla="*/ 2318 h 2362"/>
              <a:gd name="connsiteX22" fmla="*/ 2318 h 2362"/>
              <a:gd name="connsiteY22" fmla="*/ 2318 h 2362"/>
              <a:gd name="connsiteX23" fmla="*/ 2318 h 2362"/>
              <a:gd name="connsiteY23" fmla="*/ 2318 h 2362"/>
              <a:gd name="connsiteX24" fmla="*/ 2318 h 2362"/>
              <a:gd name="connsiteY24" fmla="*/ 2318 h 2362"/>
              <a:gd name="connsiteX25" fmla="*/ 2318 h 2362"/>
              <a:gd name="connsiteY25" fmla="*/ 2318 h 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72572" h="335351">
                <a:moveTo>
                  <a:pt x="236286" y="238384"/>
                </a:moveTo>
                <a:cubicBezTo>
                  <a:pt x="263564" y="238384"/>
                  <a:pt x="287156" y="254165"/>
                  <a:pt x="297849" y="277381"/>
                </a:cubicBezTo>
                <a:lnTo>
                  <a:pt x="236286" y="335351"/>
                </a:lnTo>
                <a:lnTo>
                  <a:pt x="174722" y="277381"/>
                </a:lnTo>
                <a:cubicBezTo>
                  <a:pt x="185416" y="254165"/>
                  <a:pt x="209008" y="238384"/>
                  <a:pt x="236286" y="238384"/>
                </a:cubicBezTo>
                <a:close/>
                <a:moveTo>
                  <a:pt x="236286" y="153779"/>
                </a:moveTo>
                <a:cubicBezTo>
                  <a:pt x="287723" y="153779"/>
                  <a:pt x="333263" y="179027"/>
                  <a:pt x="360886" y="218025"/>
                </a:cubicBezTo>
                <a:lnTo>
                  <a:pt x="331907" y="245311"/>
                </a:lnTo>
                <a:cubicBezTo>
                  <a:pt x="311651" y="213977"/>
                  <a:pt x="276380" y="193327"/>
                  <a:pt x="236286" y="193327"/>
                </a:cubicBezTo>
                <a:cubicBezTo>
                  <a:pt x="196191" y="193327"/>
                  <a:pt x="160920" y="213977"/>
                  <a:pt x="140664" y="245311"/>
                </a:cubicBezTo>
                <a:lnTo>
                  <a:pt x="111686" y="218025"/>
                </a:lnTo>
                <a:cubicBezTo>
                  <a:pt x="139308" y="179027"/>
                  <a:pt x="184848" y="153779"/>
                  <a:pt x="236286" y="153779"/>
                </a:cubicBezTo>
                <a:close/>
                <a:moveTo>
                  <a:pt x="236285" y="72334"/>
                </a:moveTo>
                <a:cubicBezTo>
                  <a:pt x="311099" y="72334"/>
                  <a:pt x="377756" y="107256"/>
                  <a:pt x="420037" y="162327"/>
                </a:cubicBezTo>
                <a:lnTo>
                  <a:pt x="389766" y="190830"/>
                </a:lnTo>
                <a:cubicBezTo>
                  <a:pt x="354994" y="143968"/>
                  <a:pt x="299138" y="114013"/>
                  <a:pt x="236285" y="114013"/>
                </a:cubicBezTo>
                <a:cubicBezTo>
                  <a:pt x="173433" y="114013"/>
                  <a:pt x="117576" y="143967"/>
                  <a:pt x="82804" y="190829"/>
                </a:cubicBezTo>
                <a:lnTo>
                  <a:pt x="52534" y="162327"/>
                </a:lnTo>
                <a:cubicBezTo>
                  <a:pt x="94815" y="107256"/>
                  <a:pt x="161472" y="72334"/>
                  <a:pt x="236285" y="72334"/>
                </a:cubicBezTo>
                <a:close/>
                <a:moveTo>
                  <a:pt x="236286" y="0"/>
                </a:moveTo>
                <a:cubicBezTo>
                  <a:pt x="331854" y="0"/>
                  <a:pt x="417244" y="43584"/>
                  <a:pt x="472572" y="112859"/>
                </a:cubicBezTo>
                <a:lnTo>
                  <a:pt x="443240" y="140479"/>
                </a:lnTo>
                <a:cubicBezTo>
                  <a:pt x="395198" y="79129"/>
                  <a:pt x="320266" y="40387"/>
                  <a:pt x="236286" y="40387"/>
                </a:cubicBezTo>
                <a:cubicBezTo>
                  <a:pt x="152305" y="40387"/>
                  <a:pt x="77373" y="79129"/>
                  <a:pt x="29332" y="140479"/>
                </a:cubicBezTo>
                <a:lnTo>
                  <a:pt x="0" y="112859"/>
                </a:lnTo>
                <a:cubicBezTo>
                  <a:pt x="55328" y="43584"/>
                  <a:pt x="140717" y="0"/>
                  <a:pt x="236286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55103" y="537483"/>
            <a:ext cx="435525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kumimoji="1" lang="en-US" altLang="zh-CN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kumimoji="1"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）及时反思丰内涵</a:t>
            </a:r>
            <a:endParaRPr kumimoji="1" lang="zh-CN" altLang="en-US" sz="3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" name="图片 2" descr="图片包含 文字, 收据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3" y="1453085"/>
            <a:ext cx="6858000" cy="5143500"/>
          </a:xfrm>
          <a:prstGeom prst="rect">
            <a:avLst/>
          </a:prstGeom>
        </p:spPr>
      </p:pic>
      <p:pic>
        <p:nvPicPr>
          <p:cNvPr id="6" name="图片 5" descr="图片包含 文字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7099" y="1827887"/>
            <a:ext cx="5645031" cy="4233773"/>
          </a:xfrm>
          <a:prstGeom prst="rect">
            <a:avLst/>
          </a:prstGeom>
        </p:spPr>
      </p:pic>
      <p:pic>
        <p:nvPicPr>
          <p:cNvPr id="8" name="图片 7" descr="图片包含 文字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1770585"/>
            <a:ext cx="7823200" cy="4508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6" t="9884" b="32877"/>
          <a:stretch>
            <a:fillRect/>
          </a:stretch>
        </p:blipFill>
        <p:spPr>
          <a:xfrm flipH="1" flipV="1">
            <a:off x="10879494" y="6335170"/>
            <a:ext cx="1312506" cy="5228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5" t="25104"/>
          <a:stretch>
            <a:fillRect/>
          </a:stretch>
        </p:blipFill>
        <p:spPr>
          <a:xfrm rot="16200000" flipH="1">
            <a:off x="158811" y="-158810"/>
            <a:ext cx="537482" cy="855103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6057241" y="2955947"/>
            <a:ext cx="60925" cy="6092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600000" lon="600000" rev="0"/>
            </a:camera>
            <a:lightRig rig="threePt" dir="t"/>
          </a:scene3d>
          <a:sp3d z="49877">
            <a:bevelT w="49877" h="49877"/>
            <a:bevelB w="49877" h="49877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3" name="KSO_Shape"/>
          <p:cNvSpPr>
            <a:spLocks noChangeAspect="1"/>
          </p:cNvSpPr>
          <p:nvPr/>
        </p:nvSpPr>
        <p:spPr>
          <a:xfrm>
            <a:off x="6755570" y="4320526"/>
            <a:ext cx="366486" cy="260203"/>
          </a:xfrm>
          <a:custGeom>
            <a:avLst/>
            <a:gdLst>
              <a:gd name="connsiteX0" fmla="*/ 2318 h 2362"/>
              <a:gd name="connsiteY0" fmla="*/ 2318 h 2362"/>
              <a:gd name="connsiteX1" fmla="*/ 2318 h 2362"/>
              <a:gd name="connsiteY1" fmla="*/ 2318 h 2362"/>
              <a:gd name="connsiteX2" fmla="*/ 2318 h 2362"/>
              <a:gd name="connsiteY2" fmla="*/ 2318 h 2362"/>
              <a:gd name="connsiteX3" fmla="*/ 2318 h 2362"/>
              <a:gd name="connsiteY3" fmla="*/ 2318 h 2362"/>
              <a:gd name="connsiteX4" fmla="*/ 2318 h 2362"/>
              <a:gd name="connsiteY4" fmla="*/ 2318 h 2362"/>
              <a:gd name="connsiteX5" fmla="*/ 2318 h 2362"/>
              <a:gd name="connsiteY5" fmla="*/ 2318 h 2362"/>
              <a:gd name="connsiteX6" fmla="*/ 2318 h 2362"/>
              <a:gd name="connsiteY6" fmla="*/ 2318 h 2362"/>
              <a:gd name="connsiteX7" fmla="*/ 2318 h 2362"/>
              <a:gd name="connsiteY7" fmla="*/ 2318 h 2362"/>
              <a:gd name="connsiteX8" fmla="*/ 2318 h 2362"/>
              <a:gd name="connsiteY8" fmla="*/ 2318 h 2362"/>
              <a:gd name="connsiteX9" fmla="*/ 2318 h 2362"/>
              <a:gd name="connsiteY9" fmla="*/ 2318 h 2362"/>
              <a:gd name="connsiteX10" fmla="*/ 2318 h 2362"/>
              <a:gd name="connsiteY10" fmla="*/ 2318 h 2362"/>
              <a:gd name="connsiteX11" fmla="*/ 2318 h 2362"/>
              <a:gd name="connsiteY11" fmla="*/ 2318 h 2362"/>
              <a:gd name="connsiteX12" fmla="*/ 2318 h 2362"/>
              <a:gd name="connsiteY12" fmla="*/ 2318 h 2362"/>
              <a:gd name="connsiteX13" fmla="*/ 2318 h 2362"/>
              <a:gd name="connsiteY13" fmla="*/ 2318 h 2362"/>
              <a:gd name="connsiteX14" fmla="*/ 2318 h 2362"/>
              <a:gd name="connsiteY14" fmla="*/ 2318 h 2362"/>
              <a:gd name="connsiteX15" fmla="*/ 2318 h 2362"/>
              <a:gd name="connsiteY15" fmla="*/ 2318 h 2362"/>
              <a:gd name="connsiteX16" fmla="*/ 2318 h 2362"/>
              <a:gd name="connsiteY16" fmla="*/ 2318 h 2362"/>
              <a:gd name="connsiteX17" fmla="*/ 2318 h 2362"/>
              <a:gd name="connsiteY17" fmla="*/ 2318 h 2362"/>
              <a:gd name="connsiteX18" fmla="*/ 2318 h 2362"/>
              <a:gd name="connsiteY18" fmla="*/ 2318 h 2362"/>
              <a:gd name="connsiteX19" fmla="*/ 2318 h 2362"/>
              <a:gd name="connsiteY19" fmla="*/ 2318 h 2362"/>
              <a:gd name="connsiteX20" fmla="*/ 2318 h 2362"/>
              <a:gd name="connsiteY20" fmla="*/ 2318 h 2362"/>
              <a:gd name="connsiteX21" fmla="*/ 2318 h 2362"/>
              <a:gd name="connsiteY21" fmla="*/ 2318 h 2362"/>
              <a:gd name="connsiteX22" fmla="*/ 2318 h 2362"/>
              <a:gd name="connsiteY22" fmla="*/ 2318 h 2362"/>
              <a:gd name="connsiteX23" fmla="*/ 2318 h 2362"/>
              <a:gd name="connsiteY23" fmla="*/ 2318 h 2362"/>
              <a:gd name="connsiteX24" fmla="*/ 2318 h 2362"/>
              <a:gd name="connsiteY24" fmla="*/ 2318 h 2362"/>
              <a:gd name="connsiteX25" fmla="*/ 2318 h 2362"/>
              <a:gd name="connsiteY25" fmla="*/ 2318 h 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72572" h="335351">
                <a:moveTo>
                  <a:pt x="236286" y="238384"/>
                </a:moveTo>
                <a:cubicBezTo>
                  <a:pt x="263564" y="238384"/>
                  <a:pt x="287156" y="254165"/>
                  <a:pt x="297849" y="277381"/>
                </a:cubicBezTo>
                <a:lnTo>
                  <a:pt x="236286" y="335351"/>
                </a:lnTo>
                <a:lnTo>
                  <a:pt x="174722" y="277381"/>
                </a:lnTo>
                <a:cubicBezTo>
                  <a:pt x="185416" y="254165"/>
                  <a:pt x="209008" y="238384"/>
                  <a:pt x="236286" y="238384"/>
                </a:cubicBezTo>
                <a:close/>
                <a:moveTo>
                  <a:pt x="236286" y="153779"/>
                </a:moveTo>
                <a:cubicBezTo>
                  <a:pt x="287723" y="153779"/>
                  <a:pt x="333263" y="179027"/>
                  <a:pt x="360886" y="218025"/>
                </a:cubicBezTo>
                <a:lnTo>
                  <a:pt x="331907" y="245311"/>
                </a:lnTo>
                <a:cubicBezTo>
                  <a:pt x="311651" y="213977"/>
                  <a:pt x="276380" y="193327"/>
                  <a:pt x="236286" y="193327"/>
                </a:cubicBezTo>
                <a:cubicBezTo>
                  <a:pt x="196191" y="193327"/>
                  <a:pt x="160920" y="213977"/>
                  <a:pt x="140664" y="245311"/>
                </a:cubicBezTo>
                <a:lnTo>
                  <a:pt x="111686" y="218025"/>
                </a:lnTo>
                <a:cubicBezTo>
                  <a:pt x="139308" y="179027"/>
                  <a:pt x="184848" y="153779"/>
                  <a:pt x="236286" y="153779"/>
                </a:cubicBezTo>
                <a:close/>
                <a:moveTo>
                  <a:pt x="236285" y="72334"/>
                </a:moveTo>
                <a:cubicBezTo>
                  <a:pt x="311099" y="72334"/>
                  <a:pt x="377756" y="107256"/>
                  <a:pt x="420037" y="162327"/>
                </a:cubicBezTo>
                <a:lnTo>
                  <a:pt x="389766" y="190830"/>
                </a:lnTo>
                <a:cubicBezTo>
                  <a:pt x="354994" y="143968"/>
                  <a:pt x="299138" y="114013"/>
                  <a:pt x="236285" y="114013"/>
                </a:cubicBezTo>
                <a:cubicBezTo>
                  <a:pt x="173433" y="114013"/>
                  <a:pt x="117576" y="143967"/>
                  <a:pt x="82804" y="190829"/>
                </a:cubicBezTo>
                <a:lnTo>
                  <a:pt x="52534" y="162327"/>
                </a:lnTo>
                <a:cubicBezTo>
                  <a:pt x="94815" y="107256"/>
                  <a:pt x="161472" y="72334"/>
                  <a:pt x="236285" y="72334"/>
                </a:cubicBezTo>
                <a:close/>
                <a:moveTo>
                  <a:pt x="236286" y="0"/>
                </a:moveTo>
                <a:cubicBezTo>
                  <a:pt x="331854" y="0"/>
                  <a:pt x="417244" y="43584"/>
                  <a:pt x="472572" y="112859"/>
                </a:cubicBezTo>
                <a:lnTo>
                  <a:pt x="443240" y="140479"/>
                </a:lnTo>
                <a:cubicBezTo>
                  <a:pt x="395198" y="79129"/>
                  <a:pt x="320266" y="40387"/>
                  <a:pt x="236286" y="40387"/>
                </a:cubicBezTo>
                <a:cubicBezTo>
                  <a:pt x="152305" y="40387"/>
                  <a:pt x="77373" y="79129"/>
                  <a:pt x="29332" y="140479"/>
                </a:cubicBezTo>
                <a:lnTo>
                  <a:pt x="0" y="112859"/>
                </a:lnTo>
                <a:cubicBezTo>
                  <a:pt x="55328" y="43584"/>
                  <a:pt x="140717" y="0"/>
                  <a:pt x="236286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48080" y="537210"/>
            <a:ext cx="47263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</a:t>
            </a:r>
            <a:r>
              <a:rPr kumimoji="1"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成熟课型再创造</a:t>
            </a:r>
            <a:endParaRPr kumimoji="1" lang="zh-CN" altLang="en-US" sz="36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253027" y="1664616"/>
            <a:ext cx="8218154" cy="5311819"/>
            <a:chOff x="-3858283" y="882433"/>
            <a:chExt cx="8707199" cy="562791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8283" y="882433"/>
              <a:ext cx="8707199" cy="562791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2157326" y="1811271"/>
              <a:ext cx="5314169" cy="3985627"/>
            </a:xfrm>
            <a:custGeom>
              <a:avLst/>
              <a:gdLst>
                <a:gd name="connsiteX0" fmla="*/ 2318 h 2362"/>
                <a:gd name="connsiteY0" fmla="*/ 2318 h 2362"/>
                <a:gd name="connsiteX1" fmla="*/ 2318 h 2362"/>
                <a:gd name="connsiteY1" fmla="*/ 2318 h 2362"/>
                <a:gd name="connsiteX2" fmla="*/ 2318 h 2362"/>
                <a:gd name="connsiteY2" fmla="*/ 2318 h 2362"/>
                <a:gd name="connsiteX3" fmla="*/ 2318 h 2362"/>
                <a:gd name="connsiteY3" fmla="*/ 2318 h 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2200" h="3981450">
                  <a:moveTo>
                    <a:pt x="0" y="0"/>
                  </a:moveTo>
                  <a:lnTo>
                    <a:pt x="6172200" y="0"/>
                  </a:lnTo>
                  <a:lnTo>
                    <a:pt x="6172200" y="3981450"/>
                  </a:lnTo>
                  <a:lnTo>
                    <a:pt x="0" y="3981450"/>
                  </a:lnTo>
                  <a:close/>
                </a:path>
              </a:pathLst>
            </a:custGeom>
            <a:ln>
              <a:solidFill>
                <a:srgbClr val="282828"/>
              </a:solidFill>
            </a:ln>
          </p:spPr>
        </p:pic>
      </p:grpSp>
      <p:sp>
        <p:nvSpPr>
          <p:cNvPr id="2" name="文本框 1"/>
          <p:cNvSpPr txBox="1"/>
          <p:nvPr/>
        </p:nvSpPr>
        <p:spPr>
          <a:xfrm>
            <a:off x="174123" y="3344953"/>
            <a:ext cx="28980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>
                <a:latin typeface="楷体" panose="02010609060101010101" charset="-122"/>
                <a:ea typeface="楷体" panose="02010609060101010101" charset="-122"/>
              </a:rPr>
              <a:t>徐佩老师执教</a:t>
            </a:r>
            <a:r>
              <a:rPr kumimoji="1" lang="en-US" altLang="zh-CN" sz="3200" dirty="0"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kumimoji="1" lang="zh-CN" altLang="en-US" sz="3200" dirty="0">
                <a:latin typeface="楷体" panose="02010609060101010101" charset="-122"/>
                <a:ea typeface="楷体" panose="02010609060101010101" charset="-122"/>
              </a:rPr>
              <a:t>夹竹桃</a:t>
            </a:r>
            <a:r>
              <a:rPr kumimoji="1" lang="en-US" altLang="zh-CN" sz="3200" dirty="0">
                <a:latin typeface="楷体" panose="02010609060101010101" charset="-122"/>
                <a:ea typeface="楷体" panose="02010609060101010101" charset="-122"/>
              </a:rPr>
              <a:t>》</a:t>
            </a:r>
            <a:endParaRPr kumimoji="1" lang="zh-CN" altLang="en-US" sz="3200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6" t="9884" b="32877"/>
          <a:stretch>
            <a:fillRect/>
          </a:stretch>
        </p:blipFill>
        <p:spPr>
          <a:xfrm flipH="1" flipV="1">
            <a:off x="10879494" y="6335170"/>
            <a:ext cx="1312506" cy="5228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5" t="25104"/>
          <a:stretch>
            <a:fillRect/>
          </a:stretch>
        </p:blipFill>
        <p:spPr>
          <a:xfrm rot="16200000" flipH="1">
            <a:off x="158811" y="-158810"/>
            <a:ext cx="537482" cy="855103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6057241" y="2955947"/>
            <a:ext cx="60925" cy="6092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600000" lon="600000" rev="0"/>
            </a:camera>
            <a:lightRig rig="threePt" dir="t"/>
          </a:scene3d>
          <a:sp3d z="49877">
            <a:bevelT w="49877" h="49877"/>
            <a:bevelB w="49877" h="49877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3" name="KSO_Shape"/>
          <p:cNvSpPr>
            <a:spLocks noChangeAspect="1"/>
          </p:cNvSpPr>
          <p:nvPr/>
        </p:nvSpPr>
        <p:spPr>
          <a:xfrm>
            <a:off x="6755570" y="4320526"/>
            <a:ext cx="366486" cy="260203"/>
          </a:xfrm>
          <a:custGeom>
            <a:avLst/>
            <a:gdLst>
              <a:gd name="connsiteX0" fmla="*/ 2318 h 2362"/>
              <a:gd name="connsiteY0" fmla="*/ 2318 h 2362"/>
              <a:gd name="connsiteX1" fmla="*/ 2318 h 2362"/>
              <a:gd name="connsiteY1" fmla="*/ 2318 h 2362"/>
              <a:gd name="connsiteX2" fmla="*/ 2318 h 2362"/>
              <a:gd name="connsiteY2" fmla="*/ 2318 h 2362"/>
              <a:gd name="connsiteX3" fmla="*/ 2318 h 2362"/>
              <a:gd name="connsiteY3" fmla="*/ 2318 h 2362"/>
              <a:gd name="connsiteX4" fmla="*/ 2318 h 2362"/>
              <a:gd name="connsiteY4" fmla="*/ 2318 h 2362"/>
              <a:gd name="connsiteX5" fmla="*/ 2318 h 2362"/>
              <a:gd name="connsiteY5" fmla="*/ 2318 h 2362"/>
              <a:gd name="connsiteX6" fmla="*/ 2318 h 2362"/>
              <a:gd name="connsiteY6" fmla="*/ 2318 h 2362"/>
              <a:gd name="connsiteX7" fmla="*/ 2318 h 2362"/>
              <a:gd name="connsiteY7" fmla="*/ 2318 h 2362"/>
              <a:gd name="connsiteX8" fmla="*/ 2318 h 2362"/>
              <a:gd name="connsiteY8" fmla="*/ 2318 h 2362"/>
              <a:gd name="connsiteX9" fmla="*/ 2318 h 2362"/>
              <a:gd name="connsiteY9" fmla="*/ 2318 h 2362"/>
              <a:gd name="connsiteX10" fmla="*/ 2318 h 2362"/>
              <a:gd name="connsiteY10" fmla="*/ 2318 h 2362"/>
              <a:gd name="connsiteX11" fmla="*/ 2318 h 2362"/>
              <a:gd name="connsiteY11" fmla="*/ 2318 h 2362"/>
              <a:gd name="connsiteX12" fmla="*/ 2318 h 2362"/>
              <a:gd name="connsiteY12" fmla="*/ 2318 h 2362"/>
              <a:gd name="connsiteX13" fmla="*/ 2318 h 2362"/>
              <a:gd name="connsiteY13" fmla="*/ 2318 h 2362"/>
              <a:gd name="connsiteX14" fmla="*/ 2318 h 2362"/>
              <a:gd name="connsiteY14" fmla="*/ 2318 h 2362"/>
              <a:gd name="connsiteX15" fmla="*/ 2318 h 2362"/>
              <a:gd name="connsiteY15" fmla="*/ 2318 h 2362"/>
              <a:gd name="connsiteX16" fmla="*/ 2318 h 2362"/>
              <a:gd name="connsiteY16" fmla="*/ 2318 h 2362"/>
              <a:gd name="connsiteX17" fmla="*/ 2318 h 2362"/>
              <a:gd name="connsiteY17" fmla="*/ 2318 h 2362"/>
              <a:gd name="connsiteX18" fmla="*/ 2318 h 2362"/>
              <a:gd name="connsiteY18" fmla="*/ 2318 h 2362"/>
              <a:gd name="connsiteX19" fmla="*/ 2318 h 2362"/>
              <a:gd name="connsiteY19" fmla="*/ 2318 h 2362"/>
              <a:gd name="connsiteX20" fmla="*/ 2318 h 2362"/>
              <a:gd name="connsiteY20" fmla="*/ 2318 h 2362"/>
              <a:gd name="connsiteX21" fmla="*/ 2318 h 2362"/>
              <a:gd name="connsiteY21" fmla="*/ 2318 h 2362"/>
              <a:gd name="connsiteX22" fmla="*/ 2318 h 2362"/>
              <a:gd name="connsiteY22" fmla="*/ 2318 h 2362"/>
              <a:gd name="connsiteX23" fmla="*/ 2318 h 2362"/>
              <a:gd name="connsiteY23" fmla="*/ 2318 h 2362"/>
              <a:gd name="connsiteX24" fmla="*/ 2318 h 2362"/>
              <a:gd name="connsiteY24" fmla="*/ 2318 h 2362"/>
              <a:gd name="connsiteX25" fmla="*/ 2318 h 2362"/>
              <a:gd name="connsiteY25" fmla="*/ 2318 h 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72572" h="335351">
                <a:moveTo>
                  <a:pt x="236286" y="238384"/>
                </a:moveTo>
                <a:cubicBezTo>
                  <a:pt x="263564" y="238384"/>
                  <a:pt x="287156" y="254165"/>
                  <a:pt x="297849" y="277381"/>
                </a:cubicBezTo>
                <a:lnTo>
                  <a:pt x="236286" y="335351"/>
                </a:lnTo>
                <a:lnTo>
                  <a:pt x="174722" y="277381"/>
                </a:lnTo>
                <a:cubicBezTo>
                  <a:pt x="185416" y="254165"/>
                  <a:pt x="209008" y="238384"/>
                  <a:pt x="236286" y="238384"/>
                </a:cubicBezTo>
                <a:close/>
                <a:moveTo>
                  <a:pt x="236286" y="153779"/>
                </a:moveTo>
                <a:cubicBezTo>
                  <a:pt x="287723" y="153779"/>
                  <a:pt x="333263" y="179027"/>
                  <a:pt x="360886" y="218025"/>
                </a:cubicBezTo>
                <a:lnTo>
                  <a:pt x="331907" y="245311"/>
                </a:lnTo>
                <a:cubicBezTo>
                  <a:pt x="311651" y="213977"/>
                  <a:pt x="276380" y="193327"/>
                  <a:pt x="236286" y="193327"/>
                </a:cubicBezTo>
                <a:cubicBezTo>
                  <a:pt x="196191" y="193327"/>
                  <a:pt x="160920" y="213977"/>
                  <a:pt x="140664" y="245311"/>
                </a:cubicBezTo>
                <a:lnTo>
                  <a:pt x="111686" y="218025"/>
                </a:lnTo>
                <a:cubicBezTo>
                  <a:pt x="139308" y="179027"/>
                  <a:pt x="184848" y="153779"/>
                  <a:pt x="236286" y="153779"/>
                </a:cubicBezTo>
                <a:close/>
                <a:moveTo>
                  <a:pt x="236285" y="72334"/>
                </a:moveTo>
                <a:cubicBezTo>
                  <a:pt x="311099" y="72334"/>
                  <a:pt x="377756" y="107256"/>
                  <a:pt x="420037" y="162327"/>
                </a:cubicBezTo>
                <a:lnTo>
                  <a:pt x="389766" y="190830"/>
                </a:lnTo>
                <a:cubicBezTo>
                  <a:pt x="354994" y="143968"/>
                  <a:pt x="299138" y="114013"/>
                  <a:pt x="236285" y="114013"/>
                </a:cubicBezTo>
                <a:cubicBezTo>
                  <a:pt x="173433" y="114013"/>
                  <a:pt x="117576" y="143967"/>
                  <a:pt x="82804" y="190829"/>
                </a:cubicBezTo>
                <a:lnTo>
                  <a:pt x="52534" y="162327"/>
                </a:lnTo>
                <a:cubicBezTo>
                  <a:pt x="94815" y="107256"/>
                  <a:pt x="161472" y="72334"/>
                  <a:pt x="236285" y="72334"/>
                </a:cubicBezTo>
                <a:close/>
                <a:moveTo>
                  <a:pt x="236286" y="0"/>
                </a:moveTo>
                <a:cubicBezTo>
                  <a:pt x="331854" y="0"/>
                  <a:pt x="417244" y="43584"/>
                  <a:pt x="472572" y="112859"/>
                </a:cubicBezTo>
                <a:lnTo>
                  <a:pt x="443240" y="140479"/>
                </a:lnTo>
                <a:cubicBezTo>
                  <a:pt x="395198" y="79129"/>
                  <a:pt x="320266" y="40387"/>
                  <a:pt x="236286" y="40387"/>
                </a:cubicBezTo>
                <a:cubicBezTo>
                  <a:pt x="152305" y="40387"/>
                  <a:pt x="77373" y="79129"/>
                  <a:pt x="29332" y="140479"/>
                </a:cubicBezTo>
                <a:lnTo>
                  <a:pt x="0" y="112859"/>
                </a:lnTo>
                <a:cubicBezTo>
                  <a:pt x="55328" y="43584"/>
                  <a:pt x="140717" y="0"/>
                  <a:pt x="236286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55104" y="537483"/>
            <a:ext cx="3715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>
                <a:hlinkClick r:id="rId3" tooltip="" action="ppaction://hlinkfile"/>
              </a:rPr>
              <a:t>作文</a:t>
            </a:r>
            <a:endParaRPr kumimoji="1" lang="zh-CN" altLang="en-US" sz="2800" dirty="0"/>
          </a:p>
        </p:txBody>
      </p:sp>
      <p:pic>
        <p:nvPicPr>
          <p:cNvPr id="3" name="图片 2" descr="图片包含 文字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300"/>
            <a:ext cx="7391400" cy="5473700"/>
          </a:xfrm>
          <a:prstGeom prst="rect">
            <a:avLst/>
          </a:prstGeom>
        </p:spPr>
      </p:pic>
      <p:pic>
        <p:nvPicPr>
          <p:cNvPr id="6" name="图片 5" descr="图片包含 文字, 报纸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2" y="1298372"/>
            <a:ext cx="9816353" cy="5645555"/>
          </a:xfrm>
          <a:prstGeom prst="rect">
            <a:avLst/>
          </a:prstGeom>
        </p:spPr>
      </p:pic>
      <p:pic>
        <p:nvPicPr>
          <p:cNvPr id="8" name="图片 7" descr="图片包含 文字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39" y="1454555"/>
            <a:ext cx="7454900" cy="557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6007358" y="178844"/>
            <a:ext cx="177282" cy="0"/>
          </a:xfrm>
          <a:prstGeom prst="line">
            <a:avLst/>
          </a:prstGeom>
          <a:ln w="28575" cap="rnd">
            <a:solidFill>
              <a:srgbClr val="E18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6" t="9884" b="32877"/>
          <a:stretch>
            <a:fillRect/>
          </a:stretch>
        </p:blipFill>
        <p:spPr>
          <a:xfrm flipH="1" flipV="1">
            <a:off x="10879494" y="6335170"/>
            <a:ext cx="1312506" cy="5228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5" t="25104"/>
          <a:stretch>
            <a:fillRect/>
          </a:stretch>
        </p:blipFill>
        <p:spPr>
          <a:xfrm rot="16200000" flipH="1">
            <a:off x="158811" y="-158810"/>
            <a:ext cx="537482" cy="855103"/>
          </a:xfrm>
          <a:prstGeom prst="rect">
            <a:avLst/>
          </a:prstGeom>
        </p:spPr>
      </p:pic>
      <p:sp>
        <p:nvSpPr>
          <p:cNvPr id="12" name="KSO_Shape"/>
          <p:cNvSpPr/>
          <p:nvPr/>
        </p:nvSpPr>
        <p:spPr bwMode="auto">
          <a:xfrm>
            <a:off x="2391446" y="4236091"/>
            <a:ext cx="445876" cy="441417"/>
          </a:xfrm>
          <a:custGeom>
            <a:avLst/>
            <a:gdLst>
              <a:gd name="T0" fmla="*/ 2318 h 2362"/>
              <a:gd name="T1" fmla="*/ 2318 h 2362"/>
              <a:gd name="T2" fmla="*/ 2318 h 2362"/>
              <a:gd name="T3" fmla="*/ 2318 h 2362"/>
              <a:gd name="T4" fmla="*/ 2318 h 2362"/>
              <a:gd name="T5" fmla="*/ 2318 h 2362"/>
              <a:gd name="T6" fmla="*/ 2318 h 2362"/>
              <a:gd name="T7" fmla="*/ 2318 h 2362"/>
              <a:gd name="T8" fmla="*/ 2318 h 2362"/>
              <a:gd name="T9" fmla="*/ 2318 h 2362"/>
              <a:gd name="T10" fmla="*/ 2318 h 2362"/>
              <a:gd name="T11" fmla="*/ 2318 h 2362"/>
              <a:gd name="T12" fmla="*/ 2318 h 2362"/>
              <a:gd name="T13" fmla="*/ 2318 h 2362"/>
              <a:gd name="T14" fmla="*/ 2318 h 2362"/>
              <a:gd name="T15" fmla="*/ 2318 h 2362"/>
              <a:gd name="T16" fmla="*/ 2318 h 2362"/>
              <a:gd name="T17" fmla="*/ 2318 h 2362"/>
              <a:gd name="T18" fmla="*/ 2318 h 2362"/>
              <a:gd name="T19" fmla="*/ 2318 h 2362"/>
              <a:gd name="T20" fmla="*/ 2318 h 2362"/>
              <a:gd name="T21" fmla="*/ 2318 h 2362"/>
              <a:gd name="T22" fmla="*/ 2318 h 2362"/>
              <a:gd name="T23" fmla="*/ 2318 h 2362"/>
              <a:gd name="T24" fmla="*/ 2318 h 2362"/>
              <a:gd name="T25" fmla="*/ 2318 h 2362"/>
              <a:gd name="T26" fmla="*/ 2318 h 2362"/>
              <a:gd name="T27" fmla="*/ 2318 h 2362"/>
              <a:gd name="T28" fmla="*/ 2318 h 2362"/>
              <a:gd name="T29" fmla="*/ 2318 h 2362"/>
              <a:gd name="T30" fmla="*/ 2318 h 2362"/>
              <a:gd name="T31" fmla="*/ 2318 h 2362"/>
              <a:gd name="T32" fmla="*/ 2318 h 2362"/>
              <a:gd name="T33" fmla="*/ 2318 h 2362"/>
              <a:gd name="T34" fmla="*/ 2318 h 2362"/>
              <a:gd name="T35" fmla="*/ 2318 h 2362"/>
              <a:gd name="T36" fmla="*/ 2318 h 2362"/>
              <a:gd name="T37" fmla="*/ 2318 h 2362"/>
              <a:gd name="T38" fmla="*/ 2318 h 2362"/>
              <a:gd name="T39" fmla="*/ 2318 h 2362"/>
              <a:gd name="T40" fmla="*/ 2318 h 2362"/>
              <a:gd name="T41" fmla="*/ 2318 h 2362"/>
              <a:gd name="T42" fmla="*/ 2318 h 2362"/>
              <a:gd name="T43" fmla="*/ 2318 h 2362"/>
              <a:gd name="T44" fmla="*/ 2318 h 2362"/>
              <a:gd name="T45" fmla="*/ 2318 h 2362"/>
              <a:gd name="T46" fmla="*/ 2318 h 2362"/>
              <a:gd name="T47" fmla="*/ 2318 h 2362"/>
              <a:gd name="T48" fmla="*/ 2318 h 2362"/>
              <a:gd name="T49" fmla="*/ 2318 h 2362"/>
              <a:gd name="T50" fmla="*/ 2318 h 2362"/>
              <a:gd name="T51" fmla="*/ 2318 h 2362"/>
              <a:gd name="T52" fmla="*/ 2318 h 2362"/>
              <a:gd name="T53" fmla="*/ 2318 h 2362"/>
              <a:gd name="T54" fmla="*/ 2318 h 2362"/>
              <a:gd name="T55" fmla="*/ 2318 h 2362"/>
              <a:gd name="T56" fmla="*/ 2318 h 2362"/>
              <a:gd name="T57" fmla="*/ 2318 h 2362"/>
              <a:gd name="T58" fmla="*/ 2318 h 2362"/>
              <a:gd name="T59" fmla="*/ 2318 h 2362"/>
              <a:gd name="T60" fmla="*/ 2318 h 2362"/>
              <a:gd name="T61" fmla="*/ 2318 h 2362"/>
              <a:gd name="T62" fmla="*/ 2318 h 2362"/>
              <a:gd name="T63" fmla="*/ 2318 h 2362"/>
              <a:gd name="T64" fmla="*/ 2318 h 2362"/>
              <a:gd name="T65" fmla="*/ 2318 h 2362"/>
              <a:gd name="T66" fmla="*/ 2318 h 2362"/>
              <a:gd name="T67" fmla="*/ 2318 h 2362"/>
              <a:gd name="T68" fmla="*/ 2318 h 2362"/>
              <a:gd name="T69" fmla="*/ 2318 h 2362"/>
              <a:gd name="T70" fmla="*/ 2318 h 2362"/>
              <a:gd name="T71" fmla="*/ 2318 h 2362"/>
              <a:gd name="T72" fmla="*/ 2318 h 2362"/>
              <a:gd name="T73" fmla="*/ 2318 h 2362"/>
              <a:gd name="T74" fmla="*/ 2318 h 2362"/>
              <a:gd name="T75" fmla="*/ 2318 h 2362"/>
              <a:gd name="T76" fmla="*/ 2318 h 2362"/>
              <a:gd name="T77" fmla="*/ 2318 h 2362"/>
              <a:gd name="T78" fmla="*/ 2318 h 2362"/>
              <a:gd name="T79" fmla="*/ 2318 h 2362"/>
              <a:gd name="T80" fmla="*/ 2318 h 2362"/>
              <a:gd name="T81" fmla="*/ 2318 h 2362"/>
              <a:gd name="T82" fmla="*/ 2318 h 2362"/>
              <a:gd name="T83" fmla="*/ 2318 h 2362"/>
              <a:gd name="T84" fmla="*/ 2318 h 2362"/>
              <a:gd name="T85" fmla="*/ 2318 h 2362"/>
              <a:gd name="T86" fmla="*/ 2318 h 2362"/>
              <a:gd name="T87" fmla="*/ 2318 h 2362"/>
              <a:gd name="T88" fmla="*/ 2318 h 2362"/>
              <a:gd name="T89" fmla="*/ 2318 h 2362"/>
              <a:gd name="T90" fmla="*/ 2318 h 2362"/>
              <a:gd name="T91" fmla="*/ 2318 h 2362"/>
              <a:gd name="T92" fmla="*/ 2318 h 2362"/>
              <a:gd name="T93" fmla="*/ 2318 h 2362"/>
              <a:gd name="T94" fmla="*/ 2318 h 2362"/>
              <a:gd name="T95" fmla="*/ 2318 h 2362"/>
              <a:gd name="T96" fmla="*/ 2318 h 2362"/>
              <a:gd name="T97" fmla="*/ 2318 h 2362"/>
              <a:gd name="T98" fmla="*/ 2318 h 2362"/>
              <a:gd name="T99" fmla="*/ 2318 h 2362"/>
              <a:gd name="T100" fmla="*/ 2318 h 2362"/>
              <a:gd name="T101" fmla="*/ 2318 h 2362"/>
              <a:gd name="T102" fmla="*/ 2318 h 2362"/>
              <a:gd name="T103" fmla="*/ 2318 h 2362"/>
              <a:gd name="T104" fmla="*/ 2318 h 2362"/>
              <a:gd name="T105" fmla="*/ 2318 h 2362"/>
              <a:gd name="T106" fmla="*/ 2318 h 2362"/>
              <a:gd name="T107" fmla="*/ 2318 h 2362"/>
              <a:gd name="T108" fmla="*/ 2318 h 2362"/>
              <a:gd name="T109" fmla="*/ 2318 h 2362"/>
              <a:gd name="T110" fmla="*/ 2318 h 2362"/>
              <a:gd name="T111" fmla="*/ 2318 h 2362"/>
              <a:gd name="T112" fmla="*/ 2318 h 2362"/>
              <a:gd name="T113" fmla="*/ 2318 h 2362"/>
              <a:gd name="T114" fmla="*/ 2318 h 2362"/>
              <a:gd name="T115" fmla="*/ 2318 h 2362"/>
              <a:gd name="T116" fmla="*/ 2318 h 2362"/>
              <a:gd name="T117" fmla="*/ 2318 h 2362"/>
              <a:gd name="T118" fmla="*/ 2318 h 2362"/>
              <a:gd name="T119" fmla="*/ 2318 h 2362"/>
              <a:gd name="T120" fmla="*/ 2318 h 2362"/>
              <a:gd name="T121" fmla="*/ 2318 h 2362"/>
              <a:gd name="T122" fmla="*/ 2318 h 2362"/>
              <a:gd name="T123" fmla="*/ 2318 h 2362"/>
              <a:gd name="T124" fmla="*/ 2318 h 2362"/>
              <a:gd name="T125" fmla="*/ 2318 h 2362"/>
              <a:gd name="T126" fmla="*/ 2318 h 2362"/>
              <a:gd name="T127" fmla="*/ 2318 h 2362"/>
              <a:gd name="T128" fmla="*/ 2318 h 2362"/>
              <a:gd name="T129" fmla="*/ 2318 h 2362"/>
              <a:gd name="T130" fmla="*/ 2318 h 2362"/>
              <a:gd name="T131" fmla="*/ 2318 h 2362"/>
              <a:gd name="T132" fmla="*/ 2318 h 2362"/>
              <a:gd name="T133" fmla="*/ 2318 h 2362"/>
              <a:gd name="T134" fmla="*/ 2318 h 2362"/>
              <a:gd name="T135" fmla="*/ 2318 h 2362"/>
              <a:gd name="T136" fmla="*/ 2318 h 2362"/>
              <a:gd name="T137" fmla="*/ 2318 h 2362"/>
              <a:gd name="T138" fmla="*/ 2318 h 2362"/>
              <a:gd name="T139" fmla="*/ 2318 h 2362"/>
              <a:gd name="T140" fmla="*/ 2318 h 2362"/>
              <a:gd name="T141" fmla="*/ 2318 h 2362"/>
              <a:gd name="T142" fmla="*/ 2318 h 2362"/>
              <a:gd name="T143" fmla="*/ 2318 h 2362"/>
              <a:gd name="T144" fmla="*/ 2318 h 2362"/>
              <a:gd name="T145" fmla="*/ 2318 h 2362"/>
              <a:gd name="T146" fmla="*/ 2318 h 2362"/>
              <a:gd name="T147" fmla="*/ 2318 h 2362"/>
              <a:gd name="T148" fmla="*/ 2318 h 2362"/>
              <a:gd name="T149" fmla="*/ 2318 h 2362"/>
              <a:gd name="T150" fmla="*/ 2318 h 2362"/>
              <a:gd name="T151" fmla="*/ 2318 h 2362"/>
              <a:gd name="T152" fmla="*/ 2318 h 2362"/>
              <a:gd name="T153" fmla="*/ 2318 h 2362"/>
              <a:gd name="T154" fmla="*/ 2318 h 2362"/>
              <a:gd name="T155" fmla="*/ 2318 h 2362"/>
              <a:gd name="T156" fmla="*/ 2318 h 2362"/>
              <a:gd name="T157" fmla="*/ 2318 h 2362"/>
              <a:gd name="T158" fmla="*/ 2318 h 2362"/>
              <a:gd name="T159" fmla="*/ 2318 h 2362"/>
              <a:gd name="T160" fmla="*/ 2318 h 2362"/>
              <a:gd name="T161" fmla="*/ 2318 h 2362"/>
              <a:gd name="T162" fmla="*/ 2318 h 2362"/>
              <a:gd name="T163" fmla="*/ 2318 h 2362"/>
              <a:gd name="T164" fmla="*/ 2318 h 2362"/>
              <a:gd name="T165" fmla="*/ 2318 h 2362"/>
              <a:gd name="T166" fmla="*/ 2318 h 2362"/>
              <a:gd name="T167" fmla="*/ 2318 h 2362"/>
              <a:gd name="T168" fmla="*/ 2318 h 2362"/>
              <a:gd name="T169" fmla="*/ 2318 h 2362"/>
              <a:gd name="T170" fmla="*/ 2318 h 2362"/>
              <a:gd name="T171" fmla="*/ 2318 h 2362"/>
              <a:gd name="T172" fmla="*/ 2318 h 2362"/>
              <a:gd name="T173" fmla="*/ 2318 h 2362"/>
              <a:gd name="T174" fmla="*/ 2318 h 2362"/>
              <a:gd name="T175" fmla="*/ 2318 h 2362"/>
              <a:gd name="T176" fmla="*/ 2318 h 2362"/>
              <a:gd name="T177" fmla="*/ 2318 h 2362"/>
              <a:gd name="T178" fmla="*/ 2318 h 2362"/>
              <a:gd name="T179" fmla="*/ 2318 h 2362"/>
              <a:gd name="T180" fmla="*/ 2318 h 2362"/>
              <a:gd name="T181" fmla="*/ 2318 h 2362"/>
              <a:gd name="T182" fmla="*/ 2318 h 2362"/>
              <a:gd name="T183" fmla="*/ 2318 h 2362"/>
              <a:gd name="T184" fmla="*/ 2318 h 2362"/>
              <a:gd name="T185" fmla="*/ 2318 h 236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05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4170" y="708025"/>
            <a:ext cx="111429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本学年，六语教研组共执教校级研讨课</a:t>
            </a:r>
            <a:r>
              <a:rPr kumimoji="1" lang="en-US" altLang="zh-CN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r>
              <a:rPr kumimoji="1" lang="zh-CN" altLang="en-US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节</a:t>
            </a:r>
            <a:r>
              <a:rPr kumimoji="1" lang="zh-CN" altLang="en-US" sz="3200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，区级研讨课</a:t>
            </a:r>
            <a:r>
              <a:rPr kumimoji="1" lang="en-US" altLang="zh-CN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7</a:t>
            </a:r>
            <a:r>
              <a:rPr kumimoji="1" lang="zh-CN" altLang="en-US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节</a:t>
            </a:r>
            <a:r>
              <a:rPr kumimoji="1" lang="zh-CN" altLang="en-US" sz="3200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kumimoji="1" lang="zh-CN" altLang="en-US" sz="3200" dirty="0">
              <a:solidFill>
                <a:schemeClr val="accent6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9" name="图片 8" descr="图片包含 室内, 墙壁, 地板, 人员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4289"/>
            <a:ext cx="8223849" cy="4623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9204" y="2037976"/>
            <a:ext cx="6576023" cy="4396228"/>
          </a:xfrm>
          <a:custGeom>
            <a:avLst/>
            <a:gdLst>
              <a:gd name="connsiteX0" fmla="*/ 2318 h 2362"/>
              <a:gd name="connsiteY0" fmla="*/ 2318 h 2362"/>
              <a:gd name="connsiteX1" fmla="*/ 2318 h 2362"/>
              <a:gd name="connsiteY1" fmla="*/ 2318 h 2362"/>
              <a:gd name="connsiteX2" fmla="*/ 2318 h 2362"/>
              <a:gd name="connsiteY2" fmla="*/ 2318 h 2362"/>
              <a:gd name="connsiteX3" fmla="*/ 2318 h 2362"/>
              <a:gd name="connsiteY3" fmla="*/ 2318 h 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2200" h="3981450">
                <a:moveTo>
                  <a:pt x="0" y="0"/>
                </a:moveTo>
                <a:lnTo>
                  <a:pt x="6172200" y="0"/>
                </a:lnTo>
                <a:lnTo>
                  <a:pt x="6172200" y="3981450"/>
                </a:lnTo>
                <a:lnTo>
                  <a:pt x="0" y="3981450"/>
                </a:lnTo>
                <a:close/>
              </a:path>
            </a:pathLst>
          </a:custGeom>
          <a:ln>
            <a:solidFill>
              <a:srgbClr val="282828"/>
            </a:solidFill>
          </a:ln>
        </p:spPr>
      </p:pic>
      <p:pic>
        <p:nvPicPr>
          <p:cNvPr id="5" name="图片 4" descr="图片包含 人员, 室内, 餐桌, 群组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30" y="1928448"/>
            <a:ext cx="6576023" cy="4929552"/>
          </a:xfrm>
          <a:prstGeom prst="rect">
            <a:avLst/>
          </a:prstGeom>
        </p:spPr>
      </p:pic>
      <p:pic>
        <p:nvPicPr>
          <p:cNvPr id="8" name="图片 7" descr="图片包含 人员, 室内, 人物, 群组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57" y="2154371"/>
            <a:ext cx="6714784" cy="44720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6007358" y="178844"/>
            <a:ext cx="177282" cy="0"/>
          </a:xfrm>
          <a:prstGeom prst="line">
            <a:avLst/>
          </a:prstGeom>
          <a:ln w="28575" cap="rnd">
            <a:solidFill>
              <a:srgbClr val="E18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6" t="9884" b="32877"/>
          <a:stretch>
            <a:fillRect/>
          </a:stretch>
        </p:blipFill>
        <p:spPr>
          <a:xfrm flipH="1" flipV="1">
            <a:off x="10879494" y="6335170"/>
            <a:ext cx="1312506" cy="5228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5" t="25104"/>
          <a:stretch>
            <a:fillRect/>
          </a:stretch>
        </p:blipFill>
        <p:spPr>
          <a:xfrm rot="16200000" flipH="1">
            <a:off x="158811" y="-158810"/>
            <a:ext cx="537482" cy="855103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2193320" y="2134880"/>
            <a:ext cx="0" cy="1147206"/>
          </a:xfrm>
          <a:prstGeom prst="line">
            <a:avLst/>
          </a:prstGeom>
          <a:ln w="50800" cap="rnd">
            <a:solidFill>
              <a:srgbClr val="7AA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7502438" y="2134880"/>
            <a:ext cx="0" cy="1147206"/>
          </a:xfrm>
          <a:prstGeom prst="line">
            <a:avLst/>
          </a:prstGeom>
          <a:ln w="50800" cap="rnd">
            <a:solidFill>
              <a:srgbClr val="E18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297597" y="2103929"/>
            <a:ext cx="4109273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赵凤英</a:t>
            </a:r>
            <a:endParaRPr lang="en-US" altLang="zh-CN" sz="24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江苏省蓝天杯赛课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一等奖</a:t>
            </a:r>
            <a:endParaRPr lang="en-US" altLang="zh-CN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606771" y="1994278"/>
            <a:ext cx="4585223" cy="148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曹俊</a:t>
            </a:r>
            <a:endParaRPr lang="en-US" altLang="zh-CN" sz="24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新北区骏马杯小学语文高年段</a:t>
            </a:r>
            <a:endParaRPr lang="en-US" altLang="zh-CN" sz="24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基本功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一等奖</a:t>
            </a:r>
            <a:endParaRPr lang="en-US" altLang="zh-CN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2193320" y="4094187"/>
            <a:ext cx="0" cy="1147206"/>
          </a:xfrm>
          <a:prstGeom prst="line">
            <a:avLst/>
          </a:prstGeom>
          <a:ln w="50800" cap="rnd">
            <a:solidFill>
              <a:srgbClr val="7AA6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7502438" y="4094187"/>
            <a:ext cx="0" cy="1147206"/>
          </a:xfrm>
          <a:prstGeom prst="line">
            <a:avLst/>
          </a:prstGeom>
          <a:ln w="50800" cap="rnd">
            <a:solidFill>
              <a:srgbClr val="E18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2297597" y="4164896"/>
            <a:ext cx="3361326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邹佳雾、徐佩</a:t>
            </a:r>
            <a:endParaRPr lang="en-US" altLang="zh-CN" sz="24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新北区第八批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骨干教师</a:t>
            </a:r>
            <a:endParaRPr lang="en-US" altLang="zh-CN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606771" y="3958630"/>
            <a:ext cx="4314934" cy="148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王倩倩、邹佳雾</a:t>
            </a:r>
            <a:endParaRPr lang="en-US" altLang="zh-CN" sz="24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新北区骏马杯小学语文高年段基本功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二等奖</a:t>
            </a: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308489" y="3428001"/>
            <a:ext cx="580412" cy="530439"/>
            <a:chOff x="1451198" y="4289523"/>
            <a:chExt cx="299444" cy="273662"/>
          </a:xfrm>
          <a:solidFill>
            <a:srgbClr val="7AA658"/>
          </a:solidFill>
        </p:grpSpPr>
        <p:sp>
          <p:nvSpPr>
            <p:cNvPr id="21" name="Oval 35"/>
            <p:cNvSpPr>
              <a:spLocks noChangeArrowheads="1"/>
            </p:cNvSpPr>
            <p:nvPr/>
          </p:nvSpPr>
          <p:spPr bwMode="auto">
            <a:xfrm>
              <a:off x="1530521" y="4289523"/>
              <a:ext cx="144765" cy="14674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36"/>
            <p:cNvSpPr/>
            <p:nvPr/>
          </p:nvSpPr>
          <p:spPr bwMode="auto">
            <a:xfrm>
              <a:off x="1451198" y="4450151"/>
              <a:ext cx="299444" cy="113034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  <a:gd name="T8" fmla="*/ 2318 h 2362"/>
                <a:gd name="T9" fmla="*/ 2318 h 2362"/>
                <a:gd name="T10" fmla="*/ 2318 h 2362"/>
                <a:gd name="T11" fmla="*/ 2318 h 2362"/>
                <a:gd name="T12" fmla="*/ 2318 h 2362"/>
                <a:gd name="T13" fmla="*/ 2318 h 2362"/>
                <a:gd name="T14" fmla="*/ 2318 h 2362"/>
                <a:gd name="T15" fmla="*/ 2318 h 2362"/>
                <a:gd name="T16" fmla="*/ 2318 h 2362"/>
                <a:gd name="T17" fmla="*/ 2318 h 2362"/>
                <a:gd name="T18" fmla="*/ 2318 h 2362"/>
                <a:gd name="T19" fmla="*/ 2318 h 2362"/>
                <a:gd name="T20" fmla="*/ 2318 h 2362"/>
                <a:gd name="T21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24">
                  <a:moveTo>
                    <a:pt x="64" y="24"/>
                  </a:moveTo>
                  <a:cubicBezTo>
                    <a:pt x="64" y="19"/>
                    <a:pt x="64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9"/>
                    <a:pt x="56" y="0"/>
                    <a:pt x="46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1" y="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64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406875" y="3375123"/>
            <a:ext cx="735736" cy="636195"/>
            <a:chOff x="3990783" y="3750794"/>
            <a:chExt cx="435297" cy="376404"/>
          </a:xfrm>
          <a:solidFill>
            <a:srgbClr val="E18828"/>
          </a:solidFill>
        </p:grpSpPr>
        <p:sp>
          <p:nvSpPr>
            <p:cNvPr id="24" name="Freeform 83"/>
            <p:cNvSpPr/>
            <p:nvPr/>
          </p:nvSpPr>
          <p:spPr bwMode="auto">
            <a:xfrm>
              <a:off x="4034313" y="3822489"/>
              <a:ext cx="335435" cy="304709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  <a:gd name="T8" fmla="*/ 2318 h 2362"/>
                <a:gd name="T9" fmla="*/ 2318 h 2362"/>
                <a:gd name="T10" fmla="*/ 2318 h 2362"/>
                <a:gd name="T11" fmla="*/ 2318 h 2362"/>
                <a:gd name="T12" fmla="*/ 2318 h 2362"/>
                <a:gd name="T13" fmla="*/ 2318 h 2362"/>
                <a:gd name="T14" fmla="*/ 2318 h 2362"/>
                <a:gd name="T15" fmla="*/ 2318 h 2362"/>
                <a:gd name="T16" fmla="*/ 2318 h 2362"/>
                <a:gd name="T17" fmla="*/ 2318 h 2362"/>
                <a:gd name="T18" fmla="*/ 2318 h 2362"/>
                <a:gd name="T19" fmla="*/ 2318 h 2362"/>
                <a:gd name="T20" fmla="*/ 2318 h 2362"/>
                <a:gd name="T21" fmla="*/ 2318 h 2362"/>
                <a:gd name="T22" fmla="*/ 2318 h 2362"/>
                <a:gd name="T23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1" h="119">
                  <a:moveTo>
                    <a:pt x="68" y="0"/>
                  </a:moveTo>
                  <a:lnTo>
                    <a:pt x="34" y="23"/>
                  </a:lnTo>
                  <a:lnTo>
                    <a:pt x="0" y="51"/>
                  </a:lnTo>
                  <a:lnTo>
                    <a:pt x="0" y="119"/>
                  </a:lnTo>
                  <a:lnTo>
                    <a:pt x="46" y="119"/>
                  </a:lnTo>
                  <a:lnTo>
                    <a:pt x="46" y="57"/>
                  </a:lnTo>
                  <a:lnTo>
                    <a:pt x="85" y="57"/>
                  </a:lnTo>
                  <a:lnTo>
                    <a:pt x="85" y="119"/>
                  </a:lnTo>
                  <a:lnTo>
                    <a:pt x="131" y="119"/>
                  </a:lnTo>
                  <a:lnTo>
                    <a:pt x="131" y="51"/>
                  </a:lnTo>
                  <a:lnTo>
                    <a:pt x="97" y="23"/>
                  </a:lnTo>
                  <a:lnTo>
                    <a:pt x="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84"/>
            <p:cNvSpPr/>
            <p:nvPr/>
          </p:nvSpPr>
          <p:spPr bwMode="auto">
            <a:xfrm>
              <a:off x="3990783" y="3750794"/>
              <a:ext cx="435297" cy="202285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  <a:gd name="T8" fmla="*/ 2318 h 2362"/>
                <a:gd name="T9" fmla="*/ 2318 h 2362"/>
                <a:gd name="T10" fmla="*/ 2318 h 2362"/>
                <a:gd name="T11" fmla="*/ 2318 h 2362"/>
                <a:gd name="T12" fmla="*/ 2318 h 2362"/>
                <a:gd name="T13" fmla="*/ 2318 h 2362"/>
                <a:gd name="T14" fmla="*/ 2318 h 2362"/>
                <a:gd name="T15" fmla="*/ 2318 h 2362"/>
                <a:gd name="T16" fmla="*/ 2318 h 2362"/>
                <a:gd name="T17" fmla="*/ 2318 h 2362"/>
                <a:gd name="T18" fmla="*/ 2318 h 2362"/>
                <a:gd name="T19" fmla="*/ 2318 h 2362"/>
                <a:gd name="T20" fmla="*/ 2318 h 2362"/>
                <a:gd name="T21" fmla="*/ 2318 h 2362"/>
                <a:gd name="T22" fmla="*/ 2318 h 2362"/>
                <a:gd name="T23" fmla="*/ 2318 h 2362"/>
                <a:gd name="T24" fmla="*/ 2318 h 2362"/>
                <a:gd name="T25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0" h="79">
                  <a:moveTo>
                    <a:pt x="136" y="39"/>
                  </a:moveTo>
                  <a:lnTo>
                    <a:pt x="136" y="5"/>
                  </a:lnTo>
                  <a:lnTo>
                    <a:pt x="114" y="5"/>
                  </a:lnTo>
                  <a:lnTo>
                    <a:pt x="114" y="22"/>
                  </a:lnTo>
                  <a:lnTo>
                    <a:pt x="97" y="5"/>
                  </a:lnTo>
                  <a:lnTo>
                    <a:pt x="85" y="0"/>
                  </a:lnTo>
                  <a:lnTo>
                    <a:pt x="74" y="5"/>
                  </a:lnTo>
                  <a:lnTo>
                    <a:pt x="0" y="68"/>
                  </a:lnTo>
                  <a:lnTo>
                    <a:pt x="6" y="79"/>
                  </a:lnTo>
                  <a:lnTo>
                    <a:pt x="85" y="17"/>
                  </a:lnTo>
                  <a:lnTo>
                    <a:pt x="164" y="79"/>
                  </a:lnTo>
                  <a:lnTo>
                    <a:pt x="170" y="68"/>
                  </a:lnTo>
                  <a:lnTo>
                    <a:pt x="13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6007358" y="178844"/>
            <a:ext cx="177282" cy="0"/>
          </a:xfrm>
          <a:prstGeom prst="line">
            <a:avLst/>
          </a:prstGeom>
          <a:ln w="28575" cap="rnd">
            <a:solidFill>
              <a:srgbClr val="E18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6" t="9884" b="32877"/>
          <a:stretch>
            <a:fillRect/>
          </a:stretch>
        </p:blipFill>
        <p:spPr>
          <a:xfrm flipH="1" flipV="1">
            <a:off x="10879494" y="6335170"/>
            <a:ext cx="1312506" cy="5228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5" t="25104"/>
          <a:stretch>
            <a:fillRect/>
          </a:stretch>
        </p:blipFill>
        <p:spPr>
          <a:xfrm rot="16200000" flipH="1">
            <a:off x="158811" y="-158810"/>
            <a:ext cx="537482" cy="855103"/>
          </a:xfrm>
          <a:prstGeom prst="rect">
            <a:avLst/>
          </a:prstGeom>
        </p:spPr>
      </p:pic>
      <p:sp>
        <p:nvSpPr>
          <p:cNvPr id="12" name="KSO_Shape"/>
          <p:cNvSpPr/>
          <p:nvPr/>
        </p:nvSpPr>
        <p:spPr bwMode="auto">
          <a:xfrm>
            <a:off x="2391446" y="4236091"/>
            <a:ext cx="445876" cy="441417"/>
          </a:xfrm>
          <a:custGeom>
            <a:avLst/>
            <a:gdLst>
              <a:gd name="T0" fmla="*/ 2318 h 2362"/>
              <a:gd name="T1" fmla="*/ 2318 h 2362"/>
              <a:gd name="T2" fmla="*/ 2318 h 2362"/>
              <a:gd name="T3" fmla="*/ 2318 h 2362"/>
              <a:gd name="T4" fmla="*/ 2318 h 2362"/>
              <a:gd name="T5" fmla="*/ 2318 h 2362"/>
              <a:gd name="T6" fmla="*/ 2318 h 2362"/>
              <a:gd name="T7" fmla="*/ 2318 h 2362"/>
              <a:gd name="T8" fmla="*/ 2318 h 2362"/>
              <a:gd name="T9" fmla="*/ 2318 h 2362"/>
              <a:gd name="T10" fmla="*/ 2318 h 2362"/>
              <a:gd name="T11" fmla="*/ 2318 h 2362"/>
              <a:gd name="T12" fmla="*/ 2318 h 2362"/>
              <a:gd name="T13" fmla="*/ 2318 h 2362"/>
              <a:gd name="T14" fmla="*/ 2318 h 2362"/>
              <a:gd name="T15" fmla="*/ 2318 h 2362"/>
              <a:gd name="T16" fmla="*/ 2318 h 2362"/>
              <a:gd name="T17" fmla="*/ 2318 h 2362"/>
              <a:gd name="T18" fmla="*/ 2318 h 2362"/>
              <a:gd name="T19" fmla="*/ 2318 h 2362"/>
              <a:gd name="T20" fmla="*/ 2318 h 2362"/>
              <a:gd name="T21" fmla="*/ 2318 h 2362"/>
              <a:gd name="T22" fmla="*/ 2318 h 2362"/>
              <a:gd name="T23" fmla="*/ 2318 h 2362"/>
              <a:gd name="T24" fmla="*/ 2318 h 2362"/>
              <a:gd name="T25" fmla="*/ 2318 h 2362"/>
              <a:gd name="T26" fmla="*/ 2318 h 2362"/>
              <a:gd name="T27" fmla="*/ 2318 h 2362"/>
              <a:gd name="T28" fmla="*/ 2318 h 2362"/>
              <a:gd name="T29" fmla="*/ 2318 h 2362"/>
              <a:gd name="T30" fmla="*/ 2318 h 2362"/>
              <a:gd name="T31" fmla="*/ 2318 h 2362"/>
              <a:gd name="T32" fmla="*/ 2318 h 2362"/>
              <a:gd name="T33" fmla="*/ 2318 h 2362"/>
              <a:gd name="T34" fmla="*/ 2318 h 2362"/>
              <a:gd name="T35" fmla="*/ 2318 h 2362"/>
              <a:gd name="T36" fmla="*/ 2318 h 2362"/>
              <a:gd name="T37" fmla="*/ 2318 h 2362"/>
              <a:gd name="T38" fmla="*/ 2318 h 2362"/>
              <a:gd name="T39" fmla="*/ 2318 h 2362"/>
              <a:gd name="T40" fmla="*/ 2318 h 2362"/>
              <a:gd name="T41" fmla="*/ 2318 h 2362"/>
              <a:gd name="T42" fmla="*/ 2318 h 2362"/>
              <a:gd name="T43" fmla="*/ 2318 h 2362"/>
              <a:gd name="T44" fmla="*/ 2318 h 2362"/>
              <a:gd name="T45" fmla="*/ 2318 h 2362"/>
              <a:gd name="T46" fmla="*/ 2318 h 2362"/>
              <a:gd name="T47" fmla="*/ 2318 h 2362"/>
              <a:gd name="T48" fmla="*/ 2318 h 2362"/>
              <a:gd name="T49" fmla="*/ 2318 h 2362"/>
              <a:gd name="T50" fmla="*/ 2318 h 2362"/>
              <a:gd name="T51" fmla="*/ 2318 h 2362"/>
              <a:gd name="T52" fmla="*/ 2318 h 2362"/>
              <a:gd name="T53" fmla="*/ 2318 h 2362"/>
              <a:gd name="T54" fmla="*/ 2318 h 2362"/>
              <a:gd name="T55" fmla="*/ 2318 h 2362"/>
              <a:gd name="T56" fmla="*/ 2318 h 2362"/>
              <a:gd name="T57" fmla="*/ 2318 h 2362"/>
              <a:gd name="T58" fmla="*/ 2318 h 2362"/>
              <a:gd name="T59" fmla="*/ 2318 h 2362"/>
              <a:gd name="T60" fmla="*/ 2318 h 2362"/>
              <a:gd name="T61" fmla="*/ 2318 h 2362"/>
              <a:gd name="T62" fmla="*/ 2318 h 2362"/>
              <a:gd name="T63" fmla="*/ 2318 h 2362"/>
              <a:gd name="T64" fmla="*/ 2318 h 2362"/>
              <a:gd name="T65" fmla="*/ 2318 h 2362"/>
              <a:gd name="T66" fmla="*/ 2318 h 2362"/>
              <a:gd name="T67" fmla="*/ 2318 h 2362"/>
              <a:gd name="T68" fmla="*/ 2318 h 2362"/>
              <a:gd name="T69" fmla="*/ 2318 h 2362"/>
              <a:gd name="T70" fmla="*/ 2318 h 2362"/>
              <a:gd name="T71" fmla="*/ 2318 h 2362"/>
              <a:gd name="T72" fmla="*/ 2318 h 2362"/>
              <a:gd name="T73" fmla="*/ 2318 h 2362"/>
              <a:gd name="T74" fmla="*/ 2318 h 2362"/>
              <a:gd name="T75" fmla="*/ 2318 h 2362"/>
              <a:gd name="T76" fmla="*/ 2318 h 2362"/>
              <a:gd name="T77" fmla="*/ 2318 h 2362"/>
              <a:gd name="T78" fmla="*/ 2318 h 2362"/>
              <a:gd name="T79" fmla="*/ 2318 h 2362"/>
              <a:gd name="T80" fmla="*/ 2318 h 2362"/>
              <a:gd name="T81" fmla="*/ 2318 h 2362"/>
              <a:gd name="T82" fmla="*/ 2318 h 2362"/>
              <a:gd name="T83" fmla="*/ 2318 h 2362"/>
              <a:gd name="T84" fmla="*/ 2318 h 2362"/>
              <a:gd name="T85" fmla="*/ 2318 h 2362"/>
              <a:gd name="T86" fmla="*/ 2318 h 2362"/>
              <a:gd name="T87" fmla="*/ 2318 h 2362"/>
              <a:gd name="T88" fmla="*/ 2318 h 2362"/>
              <a:gd name="T89" fmla="*/ 2318 h 2362"/>
              <a:gd name="T90" fmla="*/ 2318 h 2362"/>
              <a:gd name="T91" fmla="*/ 2318 h 2362"/>
              <a:gd name="T92" fmla="*/ 2318 h 2362"/>
              <a:gd name="T93" fmla="*/ 2318 h 2362"/>
              <a:gd name="T94" fmla="*/ 2318 h 2362"/>
              <a:gd name="T95" fmla="*/ 2318 h 2362"/>
              <a:gd name="T96" fmla="*/ 2318 h 2362"/>
              <a:gd name="T97" fmla="*/ 2318 h 2362"/>
              <a:gd name="T98" fmla="*/ 2318 h 2362"/>
              <a:gd name="T99" fmla="*/ 2318 h 2362"/>
              <a:gd name="T100" fmla="*/ 2318 h 2362"/>
              <a:gd name="T101" fmla="*/ 2318 h 2362"/>
              <a:gd name="T102" fmla="*/ 2318 h 2362"/>
              <a:gd name="T103" fmla="*/ 2318 h 2362"/>
              <a:gd name="T104" fmla="*/ 2318 h 2362"/>
              <a:gd name="T105" fmla="*/ 2318 h 2362"/>
              <a:gd name="T106" fmla="*/ 2318 h 2362"/>
              <a:gd name="T107" fmla="*/ 2318 h 2362"/>
              <a:gd name="T108" fmla="*/ 2318 h 2362"/>
              <a:gd name="T109" fmla="*/ 2318 h 2362"/>
              <a:gd name="T110" fmla="*/ 2318 h 2362"/>
              <a:gd name="T111" fmla="*/ 2318 h 2362"/>
              <a:gd name="T112" fmla="*/ 2318 h 2362"/>
              <a:gd name="T113" fmla="*/ 2318 h 2362"/>
              <a:gd name="T114" fmla="*/ 2318 h 2362"/>
              <a:gd name="T115" fmla="*/ 2318 h 2362"/>
              <a:gd name="T116" fmla="*/ 2318 h 2362"/>
              <a:gd name="T117" fmla="*/ 2318 h 2362"/>
              <a:gd name="T118" fmla="*/ 2318 h 2362"/>
              <a:gd name="T119" fmla="*/ 2318 h 2362"/>
              <a:gd name="T120" fmla="*/ 2318 h 2362"/>
              <a:gd name="T121" fmla="*/ 2318 h 2362"/>
              <a:gd name="T122" fmla="*/ 2318 h 2362"/>
              <a:gd name="T123" fmla="*/ 2318 h 2362"/>
              <a:gd name="T124" fmla="*/ 2318 h 2362"/>
              <a:gd name="T125" fmla="*/ 2318 h 2362"/>
              <a:gd name="T126" fmla="*/ 2318 h 2362"/>
              <a:gd name="T127" fmla="*/ 2318 h 2362"/>
              <a:gd name="T128" fmla="*/ 2318 h 2362"/>
              <a:gd name="T129" fmla="*/ 2318 h 2362"/>
              <a:gd name="T130" fmla="*/ 2318 h 2362"/>
              <a:gd name="T131" fmla="*/ 2318 h 2362"/>
              <a:gd name="T132" fmla="*/ 2318 h 2362"/>
              <a:gd name="T133" fmla="*/ 2318 h 2362"/>
              <a:gd name="T134" fmla="*/ 2318 h 2362"/>
              <a:gd name="T135" fmla="*/ 2318 h 2362"/>
              <a:gd name="T136" fmla="*/ 2318 h 2362"/>
              <a:gd name="T137" fmla="*/ 2318 h 2362"/>
              <a:gd name="T138" fmla="*/ 2318 h 2362"/>
              <a:gd name="T139" fmla="*/ 2318 h 2362"/>
              <a:gd name="T140" fmla="*/ 2318 h 2362"/>
              <a:gd name="T141" fmla="*/ 2318 h 2362"/>
              <a:gd name="T142" fmla="*/ 2318 h 2362"/>
              <a:gd name="T143" fmla="*/ 2318 h 2362"/>
              <a:gd name="T144" fmla="*/ 2318 h 2362"/>
              <a:gd name="T145" fmla="*/ 2318 h 2362"/>
              <a:gd name="T146" fmla="*/ 2318 h 2362"/>
              <a:gd name="T147" fmla="*/ 2318 h 2362"/>
              <a:gd name="T148" fmla="*/ 2318 h 2362"/>
              <a:gd name="T149" fmla="*/ 2318 h 2362"/>
              <a:gd name="T150" fmla="*/ 2318 h 2362"/>
              <a:gd name="T151" fmla="*/ 2318 h 2362"/>
              <a:gd name="T152" fmla="*/ 2318 h 2362"/>
              <a:gd name="T153" fmla="*/ 2318 h 2362"/>
              <a:gd name="T154" fmla="*/ 2318 h 2362"/>
              <a:gd name="T155" fmla="*/ 2318 h 2362"/>
              <a:gd name="T156" fmla="*/ 2318 h 2362"/>
              <a:gd name="T157" fmla="*/ 2318 h 2362"/>
              <a:gd name="T158" fmla="*/ 2318 h 2362"/>
              <a:gd name="T159" fmla="*/ 2318 h 2362"/>
              <a:gd name="T160" fmla="*/ 2318 h 2362"/>
              <a:gd name="T161" fmla="*/ 2318 h 2362"/>
              <a:gd name="T162" fmla="*/ 2318 h 2362"/>
              <a:gd name="T163" fmla="*/ 2318 h 2362"/>
              <a:gd name="T164" fmla="*/ 2318 h 2362"/>
              <a:gd name="T165" fmla="*/ 2318 h 2362"/>
              <a:gd name="T166" fmla="*/ 2318 h 2362"/>
              <a:gd name="T167" fmla="*/ 2318 h 2362"/>
              <a:gd name="T168" fmla="*/ 2318 h 2362"/>
              <a:gd name="T169" fmla="*/ 2318 h 2362"/>
              <a:gd name="T170" fmla="*/ 2318 h 2362"/>
              <a:gd name="T171" fmla="*/ 2318 h 2362"/>
              <a:gd name="T172" fmla="*/ 2318 h 2362"/>
              <a:gd name="T173" fmla="*/ 2318 h 2362"/>
              <a:gd name="T174" fmla="*/ 2318 h 2362"/>
              <a:gd name="T175" fmla="*/ 2318 h 2362"/>
              <a:gd name="T176" fmla="*/ 2318 h 2362"/>
              <a:gd name="T177" fmla="*/ 2318 h 2362"/>
              <a:gd name="T178" fmla="*/ 2318 h 2362"/>
              <a:gd name="T179" fmla="*/ 2318 h 2362"/>
              <a:gd name="T180" fmla="*/ 2318 h 2362"/>
              <a:gd name="T181" fmla="*/ 2318 h 2362"/>
              <a:gd name="T182" fmla="*/ 2318 h 2362"/>
              <a:gd name="T183" fmla="*/ 2318 h 2362"/>
              <a:gd name="T184" fmla="*/ 2318 h 2362"/>
              <a:gd name="T185" fmla="*/ 2318 h 236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050">
              <a:solidFill>
                <a:srgbClr val="FFFFFF"/>
              </a:solidFill>
            </a:endParaRPr>
          </a:p>
        </p:txBody>
      </p:sp>
      <p:pic>
        <p:nvPicPr>
          <p:cNvPr id="4" name="图片 3" descr="图片包含 文字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91594">
            <a:off x="1241347" y="518603"/>
            <a:ext cx="4667833" cy="642915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007" y="1142289"/>
            <a:ext cx="6975894" cy="5231921"/>
          </a:xfrm>
          <a:prstGeom prst="rect">
            <a:avLst/>
          </a:prstGeom>
        </p:spPr>
      </p:pic>
      <p:pic>
        <p:nvPicPr>
          <p:cNvPr id="10" name="图片 9" descr="图片包含 文字, 白板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012" y="963810"/>
            <a:ext cx="6858000" cy="5143500"/>
          </a:xfrm>
          <a:prstGeom prst="rect">
            <a:avLst/>
          </a:prstGeom>
        </p:spPr>
      </p:pic>
      <p:pic>
        <p:nvPicPr>
          <p:cNvPr id="13" name="图片 12" descr="图片包含 文字, 白板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177">
            <a:off x="3209629" y="1104495"/>
            <a:ext cx="7293978" cy="5188881"/>
          </a:xfrm>
          <a:prstGeom prst="rect">
            <a:avLst/>
          </a:prstGeom>
        </p:spPr>
      </p:pic>
      <p:pic>
        <p:nvPicPr>
          <p:cNvPr id="5" name="图片 4" descr="图片包含 文字, 白板&#10;&#10;描述已自动生成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463" y="1286672"/>
            <a:ext cx="6524017" cy="4893013"/>
          </a:xfrm>
          <a:prstGeom prst="rect">
            <a:avLst/>
          </a:prstGeom>
        </p:spPr>
      </p:pic>
      <p:pic>
        <p:nvPicPr>
          <p:cNvPr id="9" name="图片 8" descr="图片包含 文字, 白板&#10;&#10;描述已自动生成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071" y="1185804"/>
            <a:ext cx="6725116" cy="5043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120705" y="149523"/>
            <a:ext cx="1950590" cy="1647768"/>
            <a:chOff x="5201325" y="167951"/>
            <a:chExt cx="1789349" cy="1511559"/>
          </a:xfrm>
        </p:grpSpPr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5252093" y="354748"/>
              <a:ext cx="1687813" cy="1137966"/>
            </a:xfrm>
            <a:prstGeom prst="ellipse">
              <a:avLst/>
            </a:prstGeom>
            <a:noFill/>
            <a:ln w="28575">
              <a:solidFill>
                <a:srgbClr val="E18828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325" y="167951"/>
              <a:ext cx="1230919" cy="59196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5759755" y="1087544"/>
              <a:ext cx="1230919" cy="591966"/>
            </a:xfrm>
            <a:prstGeom prst="rect">
              <a:avLst/>
            </a:prstGeom>
          </p:spPr>
        </p:pic>
      </p:grpSp>
      <p:sp>
        <p:nvSpPr>
          <p:cNvPr id="16" name="TextBox 35"/>
          <p:cNvSpPr txBox="1"/>
          <p:nvPr/>
        </p:nvSpPr>
        <p:spPr>
          <a:xfrm>
            <a:off x="5057775" y="646837"/>
            <a:ext cx="2076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n w="6350">
                  <a:noFill/>
                </a:ln>
                <a:solidFill>
                  <a:srgbClr val="E18828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目       录</a:t>
            </a:r>
            <a:endParaRPr lang="zh-CN" altLang="en-US" sz="2400">
              <a:ln w="6350">
                <a:noFill/>
              </a:ln>
              <a:solidFill>
                <a:srgbClr val="E18828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2400">
                <a:ln w="6350">
                  <a:noFill/>
                </a:ln>
                <a:solidFill>
                  <a:srgbClr val="E18828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CONTENTS</a:t>
            </a:r>
            <a:endParaRPr lang="zh-CN" altLang="en-US" sz="1400" dirty="0">
              <a:ln w="6350">
                <a:noFill/>
              </a:ln>
              <a:solidFill>
                <a:srgbClr val="7AA658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147861" y="2214658"/>
            <a:ext cx="5983782" cy="3472780"/>
            <a:chOff x="3227631" y="2058102"/>
            <a:chExt cx="4754722" cy="3472780"/>
          </a:xfrm>
        </p:grpSpPr>
        <p:sp>
          <p:nvSpPr>
            <p:cNvPr id="17" name="椭圆 1"/>
            <p:cNvSpPr>
              <a:spLocks noChangeArrowheads="1"/>
            </p:cNvSpPr>
            <p:nvPr/>
          </p:nvSpPr>
          <p:spPr bwMode="auto">
            <a:xfrm>
              <a:off x="3227631" y="2058102"/>
              <a:ext cx="727831" cy="727831"/>
            </a:xfrm>
            <a:prstGeom prst="ellipse">
              <a:avLst/>
            </a:prstGeom>
            <a:solidFill>
              <a:srgbClr val="E18828"/>
            </a:solidFill>
            <a:ln w="19050"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000">
                <a:solidFill>
                  <a:schemeClr val="bg1"/>
                </a:solidFill>
              </a:endParaRPr>
            </a:p>
          </p:txBody>
        </p:sp>
        <p:sp>
          <p:nvSpPr>
            <p:cNvPr id="18" name="TextBox 32"/>
            <p:cNvSpPr txBox="1">
              <a:spLocks noChangeArrowheads="1"/>
            </p:cNvSpPr>
            <p:nvPr/>
          </p:nvSpPr>
          <p:spPr bwMode="auto">
            <a:xfrm>
              <a:off x="3290822" y="2129629"/>
              <a:ext cx="60144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0" name="TextBox 76"/>
            <p:cNvSpPr txBox="1"/>
            <p:nvPr/>
          </p:nvSpPr>
          <p:spPr>
            <a:xfrm>
              <a:off x="4153062" y="2092484"/>
              <a:ext cx="375976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dirty="0">
                  <a:solidFill>
                    <a:srgbClr val="E18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斑驳光影，点滴记忆</a:t>
              </a:r>
              <a:endParaRPr lang="en-US" altLang="zh-CN" sz="2600" dirty="0">
                <a:solidFill>
                  <a:srgbClr val="E1882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600" dirty="0">
                  <a:solidFill>
                    <a:srgbClr val="E18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</a:t>
              </a:r>
              <a:r>
                <a:rPr lang="en-US" altLang="zh-CN" sz="2600" dirty="0">
                  <a:solidFill>
                    <a:srgbClr val="E18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600" dirty="0">
                  <a:solidFill>
                    <a:srgbClr val="E18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年度发展综述</a:t>
              </a:r>
              <a:endParaRPr lang="zh-CN" altLang="en-US" sz="2600" dirty="0">
                <a:solidFill>
                  <a:srgbClr val="E1882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椭圆 1"/>
            <p:cNvSpPr>
              <a:spLocks noChangeArrowheads="1"/>
            </p:cNvSpPr>
            <p:nvPr/>
          </p:nvSpPr>
          <p:spPr bwMode="auto">
            <a:xfrm>
              <a:off x="3275942" y="4608120"/>
              <a:ext cx="727831" cy="727831"/>
            </a:xfrm>
            <a:prstGeom prst="ellipse">
              <a:avLst/>
            </a:prstGeom>
            <a:solidFill>
              <a:srgbClr val="E18828"/>
            </a:solidFill>
            <a:ln w="19050"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000">
                <a:solidFill>
                  <a:schemeClr val="bg1"/>
                </a:solidFill>
              </a:endParaRPr>
            </a:p>
          </p:txBody>
        </p:sp>
        <p:sp>
          <p:nvSpPr>
            <p:cNvPr id="22" name="TextBox 32"/>
            <p:cNvSpPr txBox="1">
              <a:spLocks noChangeArrowheads="1"/>
            </p:cNvSpPr>
            <p:nvPr/>
          </p:nvSpPr>
          <p:spPr bwMode="auto">
            <a:xfrm>
              <a:off x="3339133" y="4679647"/>
              <a:ext cx="60144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03</a:t>
              </a:r>
              <a:endParaRPr lang="zh-CN" altLang="en-US" sz="3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4" name="TextBox 76"/>
            <p:cNvSpPr txBox="1"/>
            <p:nvPr/>
          </p:nvSpPr>
          <p:spPr>
            <a:xfrm>
              <a:off x="4153061" y="4638330"/>
              <a:ext cx="382929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dirty="0">
                  <a:solidFill>
                    <a:srgbClr val="E18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聚焦</a:t>
              </a:r>
              <a:r>
                <a:rPr lang="zh-CN" altLang="en-US" sz="2600">
                  <a:solidFill>
                    <a:srgbClr val="E18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问题，且行且思</a:t>
              </a:r>
              <a:endParaRPr lang="en-US" altLang="zh-CN" sz="2600" dirty="0">
                <a:solidFill>
                  <a:srgbClr val="E1882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600" dirty="0">
                  <a:solidFill>
                    <a:srgbClr val="E18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</a:t>
              </a:r>
              <a:r>
                <a:rPr lang="en-US" altLang="zh-CN" sz="2600" dirty="0">
                  <a:solidFill>
                    <a:srgbClr val="E18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600" dirty="0">
                  <a:solidFill>
                    <a:srgbClr val="E18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感悟思行合一</a:t>
              </a:r>
              <a:endParaRPr lang="zh-CN" altLang="en-US" sz="2600" dirty="0">
                <a:solidFill>
                  <a:srgbClr val="E1882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椭圆 1"/>
            <p:cNvSpPr>
              <a:spLocks noChangeArrowheads="1"/>
            </p:cNvSpPr>
            <p:nvPr/>
          </p:nvSpPr>
          <p:spPr bwMode="auto">
            <a:xfrm>
              <a:off x="3243450" y="3304051"/>
              <a:ext cx="727831" cy="727831"/>
            </a:xfrm>
            <a:prstGeom prst="ellipse">
              <a:avLst/>
            </a:prstGeom>
            <a:solidFill>
              <a:srgbClr val="7AA658"/>
            </a:solidFill>
            <a:ln w="19050"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000">
                <a:solidFill>
                  <a:schemeClr val="bg1"/>
                </a:solidFill>
              </a:endParaRPr>
            </a:p>
          </p:txBody>
        </p:sp>
        <p:sp>
          <p:nvSpPr>
            <p:cNvPr id="26" name="TextBox 32"/>
            <p:cNvSpPr txBox="1">
              <a:spLocks noChangeArrowheads="1"/>
            </p:cNvSpPr>
            <p:nvPr/>
          </p:nvSpPr>
          <p:spPr bwMode="auto">
            <a:xfrm>
              <a:off x="3290820" y="3375578"/>
              <a:ext cx="60144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02</a:t>
              </a:r>
              <a:endParaRPr lang="zh-CN" altLang="en-US" sz="3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8" name="TextBox 76"/>
            <p:cNvSpPr txBox="1"/>
            <p:nvPr/>
          </p:nvSpPr>
          <p:spPr>
            <a:xfrm>
              <a:off x="4153061" y="3318690"/>
              <a:ext cx="375976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dirty="0">
                  <a:solidFill>
                    <a:srgbClr val="7AA6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研究有法，循路而行</a:t>
              </a:r>
              <a:endParaRPr lang="en-US" altLang="zh-CN" sz="2600" dirty="0">
                <a:solidFill>
                  <a:srgbClr val="7AA65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600" dirty="0">
                  <a:solidFill>
                    <a:srgbClr val="7AA6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</a:t>
              </a:r>
              <a:r>
                <a:rPr lang="en-US" altLang="zh-CN" sz="2600" dirty="0">
                  <a:solidFill>
                    <a:srgbClr val="7AA6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600" dirty="0">
                  <a:solidFill>
                    <a:srgbClr val="7AA6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研究策略途径</a:t>
              </a:r>
              <a:endParaRPr lang="zh-CN" altLang="en-US" sz="2600" dirty="0">
                <a:solidFill>
                  <a:srgbClr val="7AA65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6" t="9884" b="32877"/>
          <a:stretch>
            <a:fillRect/>
          </a:stretch>
        </p:blipFill>
        <p:spPr>
          <a:xfrm flipH="1" flipV="1">
            <a:off x="10879494" y="6335170"/>
            <a:ext cx="1312506" cy="5228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5" t="25104"/>
          <a:stretch>
            <a:fillRect/>
          </a:stretch>
        </p:blipFill>
        <p:spPr>
          <a:xfrm rot="16200000" flipH="1">
            <a:off x="158811" y="-158810"/>
            <a:ext cx="537482" cy="855103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6057241" y="2955947"/>
            <a:ext cx="60925" cy="6092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600000" lon="600000" rev="0"/>
            </a:camera>
            <a:lightRig rig="threePt" dir="t"/>
          </a:scene3d>
          <a:sp3d z="49877">
            <a:bevelT w="49877" h="49877"/>
            <a:bevelB w="49877" h="49877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3" name="KSO_Shape"/>
          <p:cNvSpPr>
            <a:spLocks noChangeAspect="1"/>
          </p:cNvSpPr>
          <p:nvPr/>
        </p:nvSpPr>
        <p:spPr>
          <a:xfrm>
            <a:off x="6755570" y="4320526"/>
            <a:ext cx="366486" cy="260203"/>
          </a:xfrm>
          <a:custGeom>
            <a:avLst/>
            <a:gdLst>
              <a:gd name="connsiteX0" fmla="*/ 2318 h 2362"/>
              <a:gd name="connsiteY0" fmla="*/ 2318 h 2362"/>
              <a:gd name="connsiteX1" fmla="*/ 2318 h 2362"/>
              <a:gd name="connsiteY1" fmla="*/ 2318 h 2362"/>
              <a:gd name="connsiteX2" fmla="*/ 2318 h 2362"/>
              <a:gd name="connsiteY2" fmla="*/ 2318 h 2362"/>
              <a:gd name="connsiteX3" fmla="*/ 2318 h 2362"/>
              <a:gd name="connsiteY3" fmla="*/ 2318 h 2362"/>
              <a:gd name="connsiteX4" fmla="*/ 2318 h 2362"/>
              <a:gd name="connsiteY4" fmla="*/ 2318 h 2362"/>
              <a:gd name="connsiteX5" fmla="*/ 2318 h 2362"/>
              <a:gd name="connsiteY5" fmla="*/ 2318 h 2362"/>
              <a:gd name="connsiteX6" fmla="*/ 2318 h 2362"/>
              <a:gd name="connsiteY6" fmla="*/ 2318 h 2362"/>
              <a:gd name="connsiteX7" fmla="*/ 2318 h 2362"/>
              <a:gd name="connsiteY7" fmla="*/ 2318 h 2362"/>
              <a:gd name="connsiteX8" fmla="*/ 2318 h 2362"/>
              <a:gd name="connsiteY8" fmla="*/ 2318 h 2362"/>
              <a:gd name="connsiteX9" fmla="*/ 2318 h 2362"/>
              <a:gd name="connsiteY9" fmla="*/ 2318 h 2362"/>
              <a:gd name="connsiteX10" fmla="*/ 2318 h 2362"/>
              <a:gd name="connsiteY10" fmla="*/ 2318 h 2362"/>
              <a:gd name="connsiteX11" fmla="*/ 2318 h 2362"/>
              <a:gd name="connsiteY11" fmla="*/ 2318 h 2362"/>
              <a:gd name="connsiteX12" fmla="*/ 2318 h 2362"/>
              <a:gd name="connsiteY12" fmla="*/ 2318 h 2362"/>
              <a:gd name="connsiteX13" fmla="*/ 2318 h 2362"/>
              <a:gd name="connsiteY13" fmla="*/ 2318 h 2362"/>
              <a:gd name="connsiteX14" fmla="*/ 2318 h 2362"/>
              <a:gd name="connsiteY14" fmla="*/ 2318 h 2362"/>
              <a:gd name="connsiteX15" fmla="*/ 2318 h 2362"/>
              <a:gd name="connsiteY15" fmla="*/ 2318 h 2362"/>
              <a:gd name="connsiteX16" fmla="*/ 2318 h 2362"/>
              <a:gd name="connsiteY16" fmla="*/ 2318 h 2362"/>
              <a:gd name="connsiteX17" fmla="*/ 2318 h 2362"/>
              <a:gd name="connsiteY17" fmla="*/ 2318 h 2362"/>
              <a:gd name="connsiteX18" fmla="*/ 2318 h 2362"/>
              <a:gd name="connsiteY18" fmla="*/ 2318 h 2362"/>
              <a:gd name="connsiteX19" fmla="*/ 2318 h 2362"/>
              <a:gd name="connsiteY19" fmla="*/ 2318 h 2362"/>
              <a:gd name="connsiteX20" fmla="*/ 2318 h 2362"/>
              <a:gd name="connsiteY20" fmla="*/ 2318 h 2362"/>
              <a:gd name="connsiteX21" fmla="*/ 2318 h 2362"/>
              <a:gd name="connsiteY21" fmla="*/ 2318 h 2362"/>
              <a:gd name="connsiteX22" fmla="*/ 2318 h 2362"/>
              <a:gd name="connsiteY22" fmla="*/ 2318 h 2362"/>
              <a:gd name="connsiteX23" fmla="*/ 2318 h 2362"/>
              <a:gd name="connsiteY23" fmla="*/ 2318 h 2362"/>
              <a:gd name="connsiteX24" fmla="*/ 2318 h 2362"/>
              <a:gd name="connsiteY24" fmla="*/ 2318 h 2362"/>
              <a:gd name="connsiteX25" fmla="*/ 2318 h 2362"/>
              <a:gd name="connsiteY25" fmla="*/ 2318 h 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72572" h="335351">
                <a:moveTo>
                  <a:pt x="236286" y="238384"/>
                </a:moveTo>
                <a:cubicBezTo>
                  <a:pt x="263564" y="238384"/>
                  <a:pt x="287156" y="254165"/>
                  <a:pt x="297849" y="277381"/>
                </a:cubicBezTo>
                <a:lnTo>
                  <a:pt x="236286" y="335351"/>
                </a:lnTo>
                <a:lnTo>
                  <a:pt x="174722" y="277381"/>
                </a:lnTo>
                <a:cubicBezTo>
                  <a:pt x="185416" y="254165"/>
                  <a:pt x="209008" y="238384"/>
                  <a:pt x="236286" y="238384"/>
                </a:cubicBezTo>
                <a:close/>
                <a:moveTo>
                  <a:pt x="236286" y="153779"/>
                </a:moveTo>
                <a:cubicBezTo>
                  <a:pt x="287723" y="153779"/>
                  <a:pt x="333263" y="179027"/>
                  <a:pt x="360886" y="218025"/>
                </a:cubicBezTo>
                <a:lnTo>
                  <a:pt x="331907" y="245311"/>
                </a:lnTo>
                <a:cubicBezTo>
                  <a:pt x="311651" y="213977"/>
                  <a:pt x="276380" y="193327"/>
                  <a:pt x="236286" y="193327"/>
                </a:cubicBezTo>
                <a:cubicBezTo>
                  <a:pt x="196191" y="193327"/>
                  <a:pt x="160920" y="213977"/>
                  <a:pt x="140664" y="245311"/>
                </a:cubicBezTo>
                <a:lnTo>
                  <a:pt x="111686" y="218025"/>
                </a:lnTo>
                <a:cubicBezTo>
                  <a:pt x="139308" y="179027"/>
                  <a:pt x="184848" y="153779"/>
                  <a:pt x="236286" y="153779"/>
                </a:cubicBezTo>
                <a:close/>
                <a:moveTo>
                  <a:pt x="236285" y="72334"/>
                </a:moveTo>
                <a:cubicBezTo>
                  <a:pt x="311099" y="72334"/>
                  <a:pt x="377756" y="107256"/>
                  <a:pt x="420037" y="162327"/>
                </a:cubicBezTo>
                <a:lnTo>
                  <a:pt x="389766" y="190830"/>
                </a:lnTo>
                <a:cubicBezTo>
                  <a:pt x="354994" y="143968"/>
                  <a:pt x="299138" y="114013"/>
                  <a:pt x="236285" y="114013"/>
                </a:cubicBezTo>
                <a:cubicBezTo>
                  <a:pt x="173433" y="114013"/>
                  <a:pt x="117576" y="143967"/>
                  <a:pt x="82804" y="190829"/>
                </a:cubicBezTo>
                <a:lnTo>
                  <a:pt x="52534" y="162327"/>
                </a:lnTo>
                <a:cubicBezTo>
                  <a:pt x="94815" y="107256"/>
                  <a:pt x="161472" y="72334"/>
                  <a:pt x="236285" y="72334"/>
                </a:cubicBezTo>
                <a:close/>
                <a:moveTo>
                  <a:pt x="236286" y="0"/>
                </a:moveTo>
                <a:cubicBezTo>
                  <a:pt x="331854" y="0"/>
                  <a:pt x="417244" y="43584"/>
                  <a:pt x="472572" y="112859"/>
                </a:cubicBezTo>
                <a:lnTo>
                  <a:pt x="443240" y="140479"/>
                </a:lnTo>
                <a:cubicBezTo>
                  <a:pt x="395198" y="79129"/>
                  <a:pt x="320266" y="40387"/>
                  <a:pt x="236286" y="40387"/>
                </a:cubicBezTo>
                <a:cubicBezTo>
                  <a:pt x="152305" y="40387"/>
                  <a:pt x="77373" y="79129"/>
                  <a:pt x="29332" y="140479"/>
                </a:cubicBezTo>
                <a:lnTo>
                  <a:pt x="0" y="112859"/>
                </a:lnTo>
                <a:cubicBezTo>
                  <a:pt x="55328" y="43584"/>
                  <a:pt x="140717" y="0"/>
                  <a:pt x="236286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92221" y="537483"/>
            <a:ext cx="9626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/>
              <a:t>论文统计：本学年，六语组论文获奖、发表共计</a:t>
            </a:r>
            <a:r>
              <a:rPr kumimoji="1" lang="en-US" altLang="zh-CN" sz="3600" b="1" dirty="0">
                <a:solidFill>
                  <a:srgbClr val="FF0000"/>
                </a:solidFill>
              </a:rPr>
              <a:t>14</a:t>
            </a:r>
            <a:r>
              <a:rPr kumimoji="1" lang="zh-CN" altLang="en-US" sz="2800" dirty="0"/>
              <a:t>篇</a:t>
            </a:r>
            <a:endParaRPr kumimoji="1" lang="zh-CN" altLang="en-US" sz="2800" dirty="0"/>
          </a:p>
        </p:txBody>
      </p:sp>
      <p:pic>
        <p:nvPicPr>
          <p:cNvPr id="3" name="图片 2" descr="图片包含 屏幕截图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21" y="1487480"/>
            <a:ext cx="10550559" cy="43784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6007358" y="178844"/>
            <a:ext cx="177282" cy="0"/>
          </a:xfrm>
          <a:prstGeom prst="line">
            <a:avLst/>
          </a:prstGeom>
          <a:ln w="28575" cap="rnd">
            <a:solidFill>
              <a:srgbClr val="E18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6" t="9884" b="32877"/>
          <a:stretch>
            <a:fillRect/>
          </a:stretch>
        </p:blipFill>
        <p:spPr>
          <a:xfrm flipH="1" flipV="1">
            <a:off x="10879494" y="6335170"/>
            <a:ext cx="1312506" cy="5228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5" t="25104"/>
          <a:stretch>
            <a:fillRect/>
          </a:stretch>
        </p:blipFill>
        <p:spPr>
          <a:xfrm rot="16200000" flipH="1">
            <a:off x="158811" y="-158810"/>
            <a:ext cx="537482" cy="855103"/>
          </a:xfrm>
          <a:prstGeom prst="rect">
            <a:avLst/>
          </a:prstGeom>
        </p:spPr>
      </p:pic>
      <p:sp>
        <p:nvSpPr>
          <p:cNvPr id="12" name="KSO_Shape"/>
          <p:cNvSpPr/>
          <p:nvPr/>
        </p:nvSpPr>
        <p:spPr bwMode="auto">
          <a:xfrm>
            <a:off x="2391446" y="4236091"/>
            <a:ext cx="445876" cy="441417"/>
          </a:xfrm>
          <a:custGeom>
            <a:avLst/>
            <a:gdLst>
              <a:gd name="T0" fmla="*/ 2318 h 2362"/>
              <a:gd name="T1" fmla="*/ 2318 h 2362"/>
              <a:gd name="T2" fmla="*/ 2318 h 2362"/>
              <a:gd name="T3" fmla="*/ 2318 h 2362"/>
              <a:gd name="T4" fmla="*/ 2318 h 2362"/>
              <a:gd name="T5" fmla="*/ 2318 h 2362"/>
              <a:gd name="T6" fmla="*/ 2318 h 2362"/>
              <a:gd name="T7" fmla="*/ 2318 h 2362"/>
              <a:gd name="T8" fmla="*/ 2318 h 2362"/>
              <a:gd name="T9" fmla="*/ 2318 h 2362"/>
              <a:gd name="T10" fmla="*/ 2318 h 2362"/>
              <a:gd name="T11" fmla="*/ 2318 h 2362"/>
              <a:gd name="T12" fmla="*/ 2318 h 2362"/>
              <a:gd name="T13" fmla="*/ 2318 h 2362"/>
              <a:gd name="T14" fmla="*/ 2318 h 2362"/>
              <a:gd name="T15" fmla="*/ 2318 h 2362"/>
              <a:gd name="T16" fmla="*/ 2318 h 2362"/>
              <a:gd name="T17" fmla="*/ 2318 h 2362"/>
              <a:gd name="T18" fmla="*/ 2318 h 2362"/>
              <a:gd name="T19" fmla="*/ 2318 h 2362"/>
              <a:gd name="T20" fmla="*/ 2318 h 2362"/>
              <a:gd name="T21" fmla="*/ 2318 h 2362"/>
              <a:gd name="T22" fmla="*/ 2318 h 2362"/>
              <a:gd name="T23" fmla="*/ 2318 h 2362"/>
              <a:gd name="T24" fmla="*/ 2318 h 2362"/>
              <a:gd name="T25" fmla="*/ 2318 h 2362"/>
              <a:gd name="T26" fmla="*/ 2318 h 2362"/>
              <a:gd name="T27" fmla="*/ 2318 h 2362"/>
              <a:gd name="T28" fmla="*/ 2318 h 2362"/>
              <a:gd name="T29" fmla="*/ 2318 h 2362"/>
              <a:gd name="T30" fmla="*/ 2318 h 2362"/>
              <a:gd name="T31" fmla="*/ 2318 h 2362"/>
              <a:gd name="T32" fmla="*/ 2318 h 2362"/>
              <a:gd name="T33" fmla="*/ 2318 h 2362"/>
              <a:gd name="T34" fmla="*/ 2318 h 2362"/>
              <a:gd name="T35" fmla="*/ 2318 h 2362"/>
              <a:gd name="T36" fmla="*/ 2318 h 2362"/>
              <a:gd name="T37" fmla="*/ 2318 h 2362"/>
              <a:gd name="T38" fmla="*/ 2318 h 2362"/>
              <a:gd name="T39" fmla="*/ 2318 h 2362"/>
              <a:gd name="T40" fmla="*/ 2318 h 2362"/>
              <a:gd name="T41" fmla="*/ 2318 h 2362"/>
              <a:gd name="T42" fmla="*/ 2318 h 2362"/>
              <a:gd name="T43" fmla="*/ 2318 h 2362"/>
              <a:gd name="T44" fmla="*/ 2318 h 2362"/>
              <a:gd name="T45" fmla="*/ 2318 h 2362"/>
              <a:gd name="T46" fmla="*/ 2318 h 2362"/>
              <a:gd name="T47" fmla="*/ 2318 h 2362"/>
              <a:gd name="T48" fmla="*/ 2318 h 2362"/>
              <a:gd name="T49" fmla="*/ 2318 h 2362"/>
              <a:gd name="T50" fmla="*/ 2318 h 2362"/>
              <a:gd name="T51" fmla="*/ 2318 h 2362"/>
              <a:gd name="T52" fmla="*/ 2318 h 2362"/>
              <a:gd name="T53" fmla="*/ 2318 h 2362"/>
              <a:gd name="T54" fmla="*/ 2318 h 2362"/>
              <a:gd name="T55" fmla="*/ 2318 h 2362"/>
              <a:gd name="T56" fmla="*/ 2318 h 2362"/>
              <a:gd name="T57" fmla="*/ 2318 h 2362"/>
              <a:gd name="T58" fmla="*/ 2318 h 2362"/>
              <a:gd name="T59" fmla="*/ 2318 h 2362"/>
              <a:gd name="T60" fmla="*/ 2318 h 2362"/>
              <a:gd name="T61" fmla="*/ 2318 h 2362"/>
              <a:gd name="T62" fmla="*/ 2318 h 2362"/>
              <a:gd name="T63" fmla="*/ 2318 h 2362"/>
              <a:gd name="T64" fmla="*/ 2318 h 2362"/>
              <a:gd name="T65" fmla="*/ 2318 h 2362"/>
              <a:gd name="T66" fmla="*/ 2318 h 2362"/>
              <a:gd name="T67" fmla="*/ 2318 h 2362"/>
              <a:gd name="T68" fmla="*/ 2318 h 2362"/>
              <a:gd name="T69" fmla="*/ 2318 h 2362"/>
              <a:gd name="T70" fmla="*/ 2318 h 2362"/>
              <a:gd name="T71" fmla="*/ 2318 h 2362"/>
              <a:gd name="T72" fmla="*/ 2318 h 2362"/>
              <a:gd name="T73" fmla="*/ 2318 h 2362"/>
              <a:gd name="T74" fmla="*/ 2318 h 2362"/>
              <a:gd name="T75" fmla="*/ 2318 h 2362"/>
              <a:gd name="T76" fmla="*/ 2318 h 2362"/>
              <a:gd name="T77" fmla="*/ 2318 h 2362"/>
              <a:gd name="T78" fmla="*/ 2318 h 2362"/>
              <a:gd name="T79" fmla="*/ 2318 h 2362"/>
              <a:gd name="T80" fmla="*/ 2318 h 2362"/>
              <a:gd name="T81" fmla="*/ 2318 h 2362"/>
              <a:gd name="T82" fmla="*/ 2318 h 2362"/>
              <a:gd name="T83" fmla="*/ 2318 h 2362"/>
              <a:gd name="T84" fmla="*/ 2318 h 2362"/>
              <a:gd name="T85" fmla="*/ 2318 h 2362"/>
              <a:gd name="T86" fmla="*/ 2318 h 2362"/>
              <a:gd name="T87" fmla="*/ 2318 h 2362"/>
              <a:gd name="T88" fmla="*/ 2318 h 2362"/>
              <a:gd name="T89" fmla="*/ 2318 h 2362"/>
              <a:gd name="T90" fmla="*/ 2318 h 2362"/>
              <a:gd name="T91" fmla="*/ 2318 h 2362"/>
              <a:gd name="T92" fmla="*/ 2318 h 2362"/>
              <a:gd name="T93" fmla="*/ 2318 h 2362"/>
              <a:gd name="T94" fmla="*/ 2318 h 2362"/>
              <a:gd name="T95" fmla="*/ 2318 h 2362"/>
              <a:gd name="T96" fmla="*/ 2318 h 2362"/>
              <a:gd name="T97" fmla="*/ 2318 h 2362"/>
              <a:gd name="T98" fmla="*/ 2318 h 2362"/>
              <a:gd name="T99" fmla="*/ 2318 h 2362"/>
              <a:gd name="T100" fmla="*/ 2318 h 2362"/>
              <a:gd name="T101" fmla="*/ 2318 h 2362"/>
              <a:gd name="T102" fmla="*/ 2318 h 2362"/>
              <a:gd name="T103" fmla="*/ 2318 h 2362"/>
              <a:gd name="T104" fmla="*/ 2318 h 2362"/>
              <a:gd name="T105" fmla="*/ 2318 h 2362"/>
              <a:gd name="T106" fmla="*/ 2318 h 2362"/>
              <a:gd name="T107" fmla="*/ 2318 h 2362"/>
              <a:gd name="T108" fmla="*/ 2318 h 2362"/>
              <a:gd name="T109" fmla="*/ 2318 h 2362"/>
              <a:gd name="T110" fmla="*/ 2318 h 2362"/>
              <a:gd name="T111" fmla="*/ 2318 h 2362"/>
              <a:gd name="T112" fmla="*/ 2318 h 2362"/>
              <a:gd name="T113" fmla="*/ 2318 h 2362"/>
              <a:gd name="T114" fmla="*/ 2318 h 2362"/>
              <a:gd name="T115" fmla="*/ 2318 h 2362"/>
              <a:gd name="T116" fmla="*/ 2318 h 2362"/>
              <a:gd name="T117" fmla="*/ 2318 h 2362"/>
              <a:gd name="T118" fmla="*/ 2318 h 2362"/>
              <a:gd name="T119" fmla="*/ 2318 h 2362"/>
              <a:gd name="T120" fmla="*/ 2318 h 2362"/>
              <a:gd name="T121" fmla="*/ 2318 h 2362"/>
              <a:gd name="T122" fmla="*/ 2318 h 2362"/>
              <a:gd name="T123" fmla="*/ 2318 h 2362"/>
              <a:gd name="T124" fmla="*/ 2318 h 2362"/>
              <a:gd name="T125" fmla="*/ 2318 h 2362"/>
              <a:gd name="T126" fmla="*/ 2318 h 2362"/>
              <a:gd name="T127" fmla="*/ 2318 h 2362"/>
              <a:gd name="T128" fmla="*/ 2318 h 2362"/>
              <a:gd name="T129" fmla="*/ 2318 h 2362"/>
              <a:gd name="T130" fmla="*/ 2318 h 2362"/>
              <a:gd name="T131" fmla="*/ 2318 h 2362"/>
              <a:gd name="T132" fmla="*/ 2318 h 2362"/>
              <a:gd name="T133" fmla="*/ 2318 h 2362"/>
              <a:gd name="T134" fmla="*/ 2318 h 2362"/>
              <a:gd name="T135" fmla="*/ 2318 h 2362"/>
              <a:gd name="T136" fmla="*/ 2318 h 2362"/>
              <a:gd name="T137" fmla="*/ 2318 h 2362"/>
              <a:gd name="T138" fmla="*/ 2318 h 2362"/>
              <a:gd name="T139" fmla="*/ 2318 h 2362"/>
              <a:gd name="T140" fmla="*/ 2318 h 2362"/>
              <a:gd name="T141" fmla="*/ 2318 h 2362"/>
              <a:gd name="T142" fmla="*/ 2318 h 2362"/>
              <a:gd name="T143" fmla="*/ 2318 h 2362"/>
              <a:gd name="T144" fmla="*/ 2318 h 2362"/>
              <a:gd name="T145" fmla="*/ 2318 h 2362"/>
              <a:gd name="T146" fmla="*/ 2318 h 2362"/>
              <a:gd name="T147" fmla="*/ 2318 h 2362"/>
              <a:gd name="T148" fmla="*/ 2318 h 2362"/>
              <a:gd name="T149" fmla="*/ 2318 h 2362"/>
              <a:gd name="T150" fmla="*/ 2318 h 2362"/>
              <a:gd name="T151" fmla="*/ 2318 h 2362"/>
              <a:gd name="T152" fmla="*/ 2318 h 2362"/>
              <a:gd name="T153" fmla="*/ 2318 h 2362"/>
              <a:gd name="T154" fmla="*/ 2318 h 2362"/>
              <a:gd name="T155" fmla="*/ 2318 h 2362"/>
              <a:gd name="T156" fmla="*/ 2318 h 2362"/>
              <a:gd name="T157" fmla="*/ 2318 h 2362"/>
              <a:gd name="T158" fmla="*/ 2318 h 2362"/>
              <a:gd name="T159" fmla="*/ 2318 h 2362"/>
              <a:gd name="T160" fmla="*/ 2318 h 2362"/>
              <a:gd name="T161" fmla="*/ 2318 h 2362"/>
              <a:gd name="T162" fmla="*/ 2318 h 2362"/>
              <a:gd name="T163" fmla="*/ 2318 h 2362"/>
              <a:gd name="T164" fmla="*/ 2318 h 2362"/>
              <a:gd name="T165" fmla="*/ 2318 h 2362"/>
              <a:gd name="T166" fmla="*/ 2318 h 2362"/>
              <a:gd name="T167" fmla="*/ 2318 h 2362"/>
              <a:gd name="T168" fmla="*/ 2318 h 2362"/>
              <a:gd name="T169" fmla="*/ 2318 h 2362"/>
              <a:gd name="T170" fmla="*/ 2318 h 2362"/>
              <a:gd name="T171" fmla="*/ 2318 h 2362"/>
              <a:gd name="T172" fmla="*/ 2318 h 2362"/>
              <a:gd name="T173" fmla="*/ 2318 h 2362"/>
              <a:gd name="T174" fmla="*/ 2318 h 2362"/>
              <a:gd name="T175" fmla="*/ 2318 h 2362"/>
              <a:gd name="T176" fmla="*/ 2318 h 2362"/>
              <a:gd name="T177" fmla="*/ 2318 h 2362"/>
              <a:gd name="T178" fmla="*/ 2318 h 2362"/>
              <a:gd name="T179" fmla="*/ 2318 h 2362"/>
              <a:gd name="T180" fmla="*/ 2318 h 2362"/>
              <a:gd name="T181" fmla="*/ 2318 h 2362"/>
              <a:gd name="T182" fmla="*/ 2318 h 2362"/>
              <a:gd name="T183" fmla="*/ 2318 h 2362"/>
              <a:gd name="T184" fmla="*/ 2318 h 2362"/>
              <a:gd name="T185" fmla="*/ 2318 h 236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050">
              <a:solidFill>
                <a:srgbClr val="FFFFFF"/>
              </a:solidFill>
            </a:endParaRPr>
          </a:p>
        </p:txBody>
      </p:sp>
      <p:pic>
        <p:nvPicPr>
          <p:cNvPr id="5" name="图片 4" descr="图片包含 文字, 报纸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1169"/>
            <a:ext cx="7409108" cy="55568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2640" y="1095250"/>
            <a:ext cx="6846507" cy="5193489"/>
          </a:xfrm>
          <a:prstGeom prst="rect">
            <a:avLst/>
          </a:prstGeom>
        </p:spPr>
      </p:pic>
      <p:pic>
        <p:nvPicPr>
          <p:cNvPr id="14" name="图片 13" descr="图片包含 屏幕截图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59" y="59509"/>
            <a:ext cx="3857625" cy="6858000"/>
          </a:xfrm>
          <a:prstGeom prst="rect">
            <a:avLst/>
          </a:prstGeom>
        </p:spPr>
      </p:pic>
      <p:pic>
        <p:nvPicPr>
          <p:cNvPr id="16" name="图片 15" descr="图片包含 文字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7736" y="1007429"/>
            <a:ext cx="6536733" cy="4902550"/>
          </a:xfrm>
          <a:prstGeom prst="rect">
            <a:avLst/>
          </a:prstGeom>
        </p:spPr>
      </p:pic>
      <p:pic>
        <p:nvPicPr>
          <p:cNvPr id="18" name="图片 17" descr="图片包含 文字&#10;&#10;描述已自动生成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7723" y="924484"/>
            <a:ext cx="6757920" cy="5068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6" t="9884" b="32877"/>
          <a:stretch>
            <a:fillRect/>
          </a:stretch>
        </p:blipFill>
        <p:spPr>
          <a:xfrm flipH="1" flipV="1">
            <a:off x="10879494" y="6335170"/>
            <a:ext cx="1312506" cy="5228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5" t="25104"/>
          <a:stretch>
            <a:fillRect/>
          </a:stretch>
        </p:blipFill>
        <p:spPr>
          <a:xfrm rot="16200000" flipH="1">
            <a:off x="158811" y="-158810"/>
            <a:ext cx="537482" cy="855103"/>
          </a:xfrm>
          <a:prstGeom prst="rect">
            <a:avLst/>
          </a:prstGeom>
        </p:spPr>
      </p:pic>
      <p:sp>
        <p:nvSpPr>
          <p:cNvPr id="10" name="Freeform 11"/>
          <p:cNvSpPr>
            <a:spLocks noEditPoints="1"/>
          </p:cNvSpPr>
          <p:nvPr/>
        </p:nvSpPr>
        <p:spPr bwMode="auto">
          <a:xfrm>
            <a:off x="6702482" y="2242827"/>
            <a:ext cx="511800" cy="698530"/>
          </a:xfrm>
          <a:custGeom>
            <a:avLst/>
            <a:gdLst>
              <a:gd name="T0" fmla="*/ 2318 h 2362"/>
              <a:gd name="T1" fmla="*/ 2318 h 2362"/>
              <a:gd name="T2" fmla="*/ 2318 h 2362"/>
              <a:gd name="T3" fmla="*/ 2318 h 2362"/>
              <a:gd name="T4" fmla="*/ 2318 h 2362"/>
              <a:gd name="T5" fmla="*/ 2318 h 2362"/>
              <a:gd name="T6" fmla="*/ 2318 h 2362"/>
              <a:gd name="T7" fmla="*/ 2318 h 2362"/>
              <a:gd name="T8" fmla="*/ 2318 h 2362"/>
              <a:gd name="T9" fmla="*/ 2318 h 2362"/>
              <a:gd name="T10" fmla="*/ 2318 h 2362"/>
              <a:gd name="T11" fmla="*/ 2318 h 2362"/>
              <a:gd name="T12" fmla="*/ 2318 h 2362"/>
              <a:gd name="T13" fmla="*/ 2318 h 2362"/>
              <a:gd name="T14" fmla="*/ 2318 h 2362"/>
              <a:gd name="T15" fmla="*/ 2318 h 2362"/>
              <a:gd name="T16" fmla="*/ 2318 h 2362"/>
              <a:gd name="T17" fmla="*/ 2318 h 2362"/>
              <a:gd name="T18" fmla="*/ 2318 h 2362"/>
              <a:gd name="T19" fmla="*/ 2318 h 2362"/>
              <a:gd name="T20" fmla="*/ 2318 h 2362"/>
              <a:gd name="T21" fmla="*/ 2318 h 2362"/>
              <a:gd name="T22" fmla="*/ 2318 h 2362"/>
              <a:gd name="T23" fmla="*/ 2318 h 2362"/>
              <a:gd name="T24" fmla="*/ 2318 h 2362"/>
              <a:gd name="T25" fmla="*/ 2318 h 2362"/>
              <a:gd name="T26" fmla="*/ 2318 h 2362"/>
              <a:gd name="T27" fmla="*/ 2318 h 2362"/>
              <a:gd name="T28" fmla="*/ 2318 h 2362"/>
              <a:gd name="T29" fmla="*/ 2318 h 2362"/>
              <a:gd name="T30" fmla="*/ 2318 h 2362"/>
              <a:gd name="T31" fmla="*/ 2318 h 2362"/>
              <a:gd name="T32" fmla="*/ 2318 h 2362"/>
              <a:gd name="T33" fmla="*/ 2318 h 2362"/>
              <a:gd name="T34" fmla="*/ 2318 h 2362"/>
              <a:gd name="T35" fmla="*/ 2318 h 2362"/>
              <a:gd name="T36" fmla="*/ 2318 h 2362"/>
              <a:gd name="T37" fmla="*/ 2318 h 2362"/>
              <a:gd name="T38" fmla="*/ 2318 h 2362"/>
              <a:gd name="T39" fmla="*/ 2318 h 2362"/>
              <a:gd name="T40" fmla="*/ 2318 h 2362"/>
              <a:gd name="T41" fmla="*/ 2318 h 2362"/>
              <a:gd name="T42" fmla="*/ 2318 h 2362"/>
              <a:gd name="T43" fmla="*/ 2318 h 2362"/>
              <a:gd name="T44" fmla="*/ 2318 h 2362"/>
              <a:gd name="T45" fmla="*/ 2318 h 2362"/>
              <a:gd name="T46" fmla="*/ 2318 h 2362"/>
              <a:gd name="T47" fmla="*/ 2318 h 2362"/>
              <a:gd name="T48" fmla="*/ 2318 h 2362"/>
              <a:gd name="T49" fmla="*/ 2318 h 2362"/>
              <a:gd name="T50" fmla="*/ 2318 h 2362"/>
              <a:gd name="T51" fmla="*/ 2318 h 2362"/>
              <a:gd name="T52" fmla="*/ 2318 h 2362"/>
              <a:gd name="T53" fmla="*/ 2318 h 2362"/>
              <a:gd name="T54" fmla="*/ 2318 h 2362"/>
              <a:gd name="T55" fmla="*/ 2318 h 2362"/>
              <a:gd name="T56" fmla="*/ 2318 h 2362"/>
              <a:gd name="T57" fmla="*/ 2318 h 2362"/>
              <a:gd name="T58" fmla="*/ 2318 h 2362"/>
              <a:gd name="T59" fmla="*/ 2318 h 2362"/>
              <a:gd name="T60" fmla="*/ 2318 h 2362"/>
              <a:gd name="T61" fmla="*/ 2318 h 2362"/>
              <a:gd name="T62" fmla="*/ 2318 h 2362"/>
              <a:gd name="T63" fmla="*/ 2318 h 2362"/>
              <a:gd name="T64" fmla="*/ 2318 h 2362"/>
              <a:gd name="T65" fmla="*/ 2318 h 2362"/>
              <a:gd name="T66" fmla="*/ 2318 h 2362"/>
              <a:gd name="T67" fmla="*/ 2318 h 2362"/>
              <a:gd name="T68" fmla="*/ 2318 h 2362"/>
              <a:gd name="T69" fmla="*/ 2318 h 2362"/>
              <a:gd name="T70" fmla="*/ 2318 h 2362"/>
              <a:gd name="T71" fmla="*/ 2318 h 2362"/>
              <a:gd name="T72" fmla="*/ 2318 h 2362"/>
              <a:gd name="T73" fmla="*/ 2318 h 2362"/>
              <a:gd name="T74" fmla="*/ 2318 h 2362"/>
              <a:gd name="T75" fmla="*/ 2318 h 2362"/>
              <a:gd name="T76" fmla="*/ 2318 h 2362"/>
              <a:gd name="T77" fmla="*/ 2318 h 2362"/>
              <a:gd name="T78" fmla="*/ 2318 h 2362"/>
              <a:gd name="T79" fmla="*/ 2318 h 2362"/>
              <a:gd name="T80" fmla="*/ 2318 h 2362"/>
              <a:gd name="T81" fmla="*/ 2318 h 2362"/>
              <a:gd name="T82" fmla="*/ 2318 h 2362"/>
              <a:gd name="T83" fmla="*/ 2318 h 2362"/>
              <a:gd name="T84" fmla="*/ 2318 h 2362"/>
              <a:gd name="T85" fmla="*/ 2318 h 2362"/>
              <a:gd name="T86" fmla="*/ 2318 h 2362"/>
              <a:gd name="T87" fmla="*/ 2318 h 2362"/>
              <a:gd name="T88" fmla="*/ 2318 h 2362"/>
              <a:gd name="T89" fmla="*/ 2318 h 2362"/>
              <a:gd name="T90" fmla="*/ 2318 h 2362"/>
              <a:gd name="T91" fmla="*/ 2318 h 2362"/>
              <a:gd name="T92" fmla="*/ 2318 h 2362"/>
              <a:gd name="T93" fmla="*/ 2318 h 2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46" h="608">
                <a:moveTo>
                  <a:pt x="223" y="93"/>
                </a:moveTo>
                <a:cubicBezTo>
                  <a:pt x="149" y="93"/>
                  <a:pt x="90" y="153"/>
                  <a:pt x="90" y="226"/>
                </a:cubicBezTo>
                <a:cubicBezTo>
                  <a:pt x="90" y="261"/>
                  <a:pt x="117" y="303"/>
                  <a:pt x="117" y="304"/>
                </a:cubicBezTo>
                <a:cubicBezTo>
                  <a:pt x="123" y="313"/>
                  <a:pt x="132" y="327"/>
                  <a:pt x="137" y="337"/>
                </a:cubicBezTo>
                <a:lnTo>
                  <a:pt x="165" y="393"/>
                </a:lnTo>
                <a:cubicBezTo>
                  <a:pt x="171" y="403"/>
                  <a:pt x="175" y="417"/>
                  <a:pt x="175" y="425"/>
                </a:cubicBezTo>
                <a:cubicBezTo>
                  <a:pt x="175" y="426"/>
                  <a:pt x="178" y="428"/>
                  <a:pt x="184" y="428"/>
                </a:cubicBezTo>
                <a:lnTo>
                  <a:pt x="261" y="428"/>
                </a:lnTo>
                <a:cubicBezTo>
                  <a:pt x="267" y="428"/>
                  <a:pt x="270" y="426"/>
                  <a:pt x="271" y="425"/>
                </a:cubicBezTo>
                <a:cubicBezTo>
                  <a:pt x="270" y="417"/>
                  <a:pt x="275" y="403"/>
                  <a:pt x="280" y="393"/>
                </a:cubicBezTo>
                <a:lnTo>
                  <a:pt x="309" y="337"/>
                </a:lnTo>
                <a:cubicBezTo>
                  <a:pt x="313" y="327"/>
                  <a:pt x="322" y="313"/>
                  <a:pt x="328" y="304"/>
                </a:cubicBezTo>
                <a:cubicBezTo>
                  <a:pt x="337" y="289"/>
                  <a:pt x="356" y="254"/>
                  <a:pt x="356" y="226"/>
                </a:cubicBezTo>
                <a:cubicBezTo>
                  <a:pt x="356" y="153"/>
                  <a:pt x="296" y="93"/>
                  <a:pt x="223" y="93"/>
                </a:cubicBezTo>
                <a:close/>
                <a:moveTo>
                  <a:pt x="261" y="456"/>
                </a:moveTo>
                <a:lnTo>
                  <a:pt x="184" y="456"/>
                </a:lnTo>
                <a:cubicBezTo>
                  <a:pt x="163" y="456"/>
                  <a:pt x="147" y="442"/>
                  <a:pt x="147" y="425"/>
                </a:cubicBezTo>
                <a:cubicBezTo>
                  <a:pt x="147" y="423"/>
                  <a:pt x="145" y="414"/>
                  <a:pt x="141" y="405"/>
                </a:cubicBezTo>
                <a:lnTo>
                  <a:pt x="112" y="349"/>
                </a:lnTo>
                <a:cubicBezTo>
                  <a:pt x="107" y="341"/>
                  <a:pt x="99" y="327"/>
                  <a:pt x="94" y="319"/>
                </a:cubicBezTo>
                <a:cubicBezTo>
                  <a:pt x="91" y="314"/>
                  <a:pt x="62" y="268"/>
                  <a:pt x="62" y="226"/>
                </a:cubicBezTo>
                <a:cubicBezTo>
                  <a:pt x="62" y="137"/>
                  <a:pt x="134" y="65"/>
                  <a:pt x="223" y="65"/>
                </a:cubicBezTo>
                <a:cubicBezTo>
                  <a:pt x="311" y="65"/>
                  <a:pt x="383" y="137"/>
                  <a:pt x="383" y="226"/>
                </a:cubicBezTo>
                <a:cubicBezTo>
                  <a:pt x="383" y="268"/>
                  <a:pt x="354" y="314"/>
                  <a:pt x="351" y="319"/>
                </a:cubicBezTo>
                <a:cubicBezTo>
                  <a:pt x="346" y="327"/>
                  <a:pt x="338" y="341"/>
                  <a:pt x="333" y="349"/>
                </a:cubicBezTo>
                <a:lnTo>
                  <a:pt x="305" y="405"/>
                </a:lnTo>
                <a:cubicBezTo>
                  <a:pt x="301" y="414"/>
                  <a:pt x="298" y="423"/>
                  <a:pt x="298" y="425"/>
                </a:cubicBezTo>
                <a:cubicBezTo>
                  <a:pt x="298" y="442"/>
                  <a:pt x="282" y="456"/>
                  <a:pt x="261" y="456"/>
                </a:cubicBezTo>
                <a:close/>
                <a:moveTo>
                  <a:pt x="180" y="524"/>
                </a:moveTo>
                <a:cubicBezTo>
                  <a:pt x="169" y="524"/>
                  <a:pt x="159" y="534"/>
                  <a:pt x="159" y="545"/>
                </a:cubicBezTo>
                <a:cubicBezTo>
                  <a:pt x="159" y="556"/>
                  <a:pt x="169" y="566"/>
                  <a:pt x="180" y="566"/>
                </a:cubicBezTo>
                <a:lnTo>
                  <a:pt x="267" y="566"/>
                </a:lnTo>
                <a:cubicBezTo>
                  <a:pt x="279" y="566"/>
                  <a:pt x="289" y="556"/>
                  <a:pt x="289" y="545"/>
                </a:cubicBezTo>
                <a:cubicBezTo>
                  <a:pt x="289" y="534"/>
                  <a:pt x="279" y="524"/>
                  <a:pt x="267" y="524"/>
                </a:cubicBezTo>
                <a:lnTo>
                  <a:pt x="180" y="524"/>
                </a:lnTo>
                <a:close/>
                <a:moveTo>
                  <a:pt x="172" y="558"/>
                </a:moveTo>
                <a:cubicBezTo>
                  <a:pt x="173" y="586"/>
                  <a:pt x="196" y="608"/>
                  <a:pt x="224" y="608"/>
                </a:cubicBezTo>
                <a:cubicBezTo>
                  <a:pt x="252" y="608"/>
                  <a:pt x="275" y="586"/>
                  <a:pt x="276" y="558"/>
                </a:cubicBezTo>
                <a:lnTo>
                  <a:pt x="172" y="558"/>
                </a:lnTo>
                <a:close/>
                <a:moveTo>
                  <a:pt x="289" y="545"/>
                </a:moveTo>
                <a:lnTo>
                  <a:pt x="159" y="545"/>
                </a:lnTo>
                <a:lnTo>
                  <a:pt x="159" y="480"/>
                </a:lnTo>
                <a:lnTo>
                  <a:pt x="289" y="480"/>
                </a:lnTo>
                <a:lnTo>
                  <a:pt x="289" y="545"/>
                </a:lnTo>
                <a:close/>
                <a:moveTo>
                  <a:pt x="309" y="233"/>
                </a:moveTo>
                <a:cubicBezTo>
                  <a:pt x="309" y="245"/>
                  <a:pt x="299" y="254"/>
                  <a:pt x="287" y="254"/>
                </a:cubicBezTo>
                <a:lnTo>
                  <a:pt x="244" y="254"/>
                </a:lnTo>
                <a:lnTo>
                  <a:pt x="244" y="298"/>
                </a:lnTo>
                <a:cubicBezTo>
                  <a:pt x="244" y="309"/>
                  <a:pt x="234" y="319"/>
                  <a:pt x="223" y="319"/>
                </a:cubicBezTo>
                <a:cubicBezTo>
                  <a:pt x="211" y="319"/>
                  <a:pt x="202" y="309"/>
                  <a:pt x="202" y="298"/>
                </a:cubicBezTo>
                <a:lnTo>
                  <a:pt x="202" y="254"/>
                </a:lnTo>
                <a:lnTo>
                  <a:pt x="158" y="254"/>
                </a:lnTo>
                <a:cubicBezTo>
                  <a:pt x="146" y="254"/>
                  <a:pt x="137" y="245"/>
                  <a:pt x="137" y="233"/>
                </a:cubicBezTo>
                <a:cubicBezTo>
                  <a:pt x="137" y="221"/>
                  <a:pt x="146" y="212"/>
                  <a:pt x="158" y="212"/>
                </a:cubicBezTo>
                <a:lnTo>
                  <a:pt x="202" y="212"/>
                </a:lnTo>
                <a:lnTo>
                  <a:pt x="202" y="168"/>
                </a:lnTo>
                <a:cubicBezTo>
                  <a:pt x="202" y="157"/>
                  <a:pt x="211" y="147"/>
                  <a:pt x="223" y="147"/>
                </a:cubicBezTo>
                <a:cubicBezTo>
                  <a:pt x="234" y="147"/>
                  <a:pt x="244" y="157"/>
                  <a:pt x="244" y="168"/>
                </a:cubicBezTo>
                <a:lnTo>
                  <a:pt x="244" y="212"/>
                </a:lnTo>
                <a:lnTo>
                  <a:pt x="287" y="212"/>
                </a:lnTo>
                <a:cubicBezTo>
                  <a:pt x="299" y="212"/>
                  <a:pt x="309" y="221"/>
                  <a:pt x="309" y="233"/>
                </a:cubicBezTo>
                <a:close/>
                <a:moveTo>
                  <a:pt x="428" y="206"/>
                </a:moveTo>
                <a:lnTo>
                  <a:pt x="404" y="206"/>
                </a:lnTo>
                <a:cubicBezTo>
                  <a:pt x="405" y="212"/>
                  <a:pt x="405" y="219"/>
                  <a:pt x="405" y="226"/>
                </a:cubicBezTo>
                <a:cubicBezTo>
                  <a:pt x="405" y="230"/>
                  <a:pt x="405" y="235"/>
                  <a:pt x="405" y="239"/>
                </a:cubicBezTo>
                <a:lnTo>
                  <a:pt x="428" y="239"/>
                </a:lnTo>
                <a:cubicBezTo>
                  <a:pt x="438" y="239"/>
                  <a:pt x="446" y="232"/>
                  <a:pt x="446" y="222"/>
                </a:cubicBezTo>
                <a:cubicBezTo>
                  <a:pt x="446" y="213"/>
                  <a:pt x="438" y="206"/>
                  <a:pt x="428" y="206"/>
                </a:cubicBezTo>
                <a:close/>
                <a:moveTo>
                  <a:pt x="362" y="107"/>
                </a:moveTo>
                <a:lnTo>
                  <a:pt x="379" y="90"/>
                </a:lnTo>
                <a:cubicBezTo>
                  <a:pt x="386" y="83"/>
                  <a:pt x="386" y="72"/>
                  <a:pt x="380" y="66"/>
                </a:cubicBezTo>
                <a:cubicBezTo>
                  <a:pt x="373" y="60"/>
                  <a:pt x="362" y="60"/>
                  <a:pt x="356" y="67"/>
                </a:cubicBezTo>
                <a:lnTo>
                  <a:pt x="338" y="84"/>
                </a:lnTo>
                <a:cubicBezTo>
                  <a:pt x="347" y="91"/>
                  <a:pt x="355" y="99"/>
                  <a:pt x="362" y="107"/>
                </a:cubicBezTo>
                <a:close/>
                <a:moveTo>
                  <a:pt x="222" y="43"/>
                </a:moveTo>
                <a:cubicBezTo>
                  <a:pt x="228" y="43"/>
                  <a:pt x="233" y="43"/>
                  <a:pt x="239" y="44"/>
                </a:cubicBezTo>
                <a:lnTo>
                  <a:pt x="239" y="18"/>
                </a:lnTo>
                <a:cubicBezTo>
                  <a:pt x="239" y="8"/>
                  <a:pt x="231" y="0"/>
                  <a:pt x="222" y="0"/>
                </a:cubicBezTo>
                <a:cubicBezTo>
                  <a:pt x="213" y="0"/>
                  <a:pt x="206" y="8"/>
                  <a:pt x="206" y="18"/>
                </a:cubicBezTo>
                <a:lnTo>
                  <a:pt x="206" y="44"/>
                </a:lnTo>
                <a:cubicBezTo>
                  <a:pt x="211" y="43"/>
                  <a:pt x="217" y="43"/>
                  <a:pt x="222" y="43"/>
                </a:cubicBezTo>
                <a:close/>
                <a:moveTo>
                  <a:pt x="81" y="109"/>
                </a:moveTo>
                <a:cubicBezTo>
                  <a:pt x="89" y="101"/>
                  <a:pt x="96" y="93"/>
                  <a:pt x="105" y="86"/>
                </a:cubicBezTo>
                <a:lnTo>
                  <a:pt x="89" y="69"/>
                </a:lnTo>
                <a:cubicBezTo>
                  <a:pt x="82" y="63"/>
                  <a:pt x="71" y="62"/>
                  <a:pt x="65" y="69"/>
                </a:cubicBezTo>
                <a:cubicBezTo>
                  <a:pt x="58" y="75"/>
                  <a:pt x="58" y="86"/>
                  <a:pt x="65" y="93"/>
                </a:cubicBezTo>
                <a:lnTo>
                  <a:pt x="81" y="109"/>
                </a:lnTo>
                <a:close/>
                <a:moveTo>
                  <a:pt x="39" y="226"/>
                </a:moveTo>
                <a:cubicBezTo>
                  <a:pt x="39" y="219"/>
                  <a:pt x="40" y="212"/>
                  <a:pt x="41" y="206"/>
                </a:cubicBezTo>
                <a:lnTo>
                  <a:pt x="17" y="206"/>
                </a:lnTo>
                <a:cubicBezTo>
                  <a:pt x="7" y="206"/>
                  <a:pt x="0" y="213"/>
                  <a:pt x="0" y="222"/>
                </a:cubicBezTo>
                <a:cubicBezTo>
                  <a:pt x="0" y="232"/>
                  <a:pt x="7" y="239"/>
                  <a:pt x="17" y="239"/>
                </a:cubicBezTo>
                <a:lnTo>
                  <a:pt x="40" y="239"/>
                </a:lnTo>
                <a:cubicBezTo>
                  <a:pt x="40" y="235"/>
                  <a:pt x="39" y="230"/>
                  <a:pt x="39" y="226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txBody>
          <a:bodyPr vert="horz" wrap="square" lIns="68571" tIns="34285" rIns="68571" bIns="34285" numCol="1" anchor="t" anchorCtr="0" compatLnSpc="1"/>
          <a:lstStyle/>
          <a:p>
            <a:endParaRPr lang="zh-CN" altLang="en-US" sz="1600"/>
          </a:p>
        </p:txBody>
      </p:sp>
      <p:sp>
        <p:nvSpPr>
          <p:cNvPr id="11" name="Freeform 19"/>
          <p:cNvSpPr>
            <a:spLocks noEditPoints="1"/>
          </p:cNvSpPr>
          <p:nvPr/>
        </p:nvSpPr>
        <p:spPr bwMode="auto">
          <a:xfrm>
            <a:off x="6651113" y="4531806"/>
            <a:ext cx="563169" cy="533582"/>
          </a:xfrm>
          <a:custGeom>
            <a:avLst/>
            <a:gdLst>
              <a:gd name="T0" fmla="*/ 2318 h 2362"/>
              <a:gd name="T1" fmla="*/ 2318 h 2362"/>
              <a:gd name="T2" fmla="*/ 2318 h 2362"/>
              <a:gd name="T3" fmla="*/ 2318 h 2362"/>
              <a:gd name="T4" fmla="*/ 2318 h 2362"/>
              <a:gd name="T5" fmla="*/ 2318 h 2362"/>
              <a:gd name="T6" fmla="*/ 2318 h 2362"/>
              <a:gd name="T7" fmla="*/ 2318 h 2362"/>
              <a:gd name="T8" fmla="*/ 2318 h 2362"/>
              <a:gd name="T9" fmla="*/ 2318 h 2362"/>
              <a:gd name="T10" fmla="*/ 2318 h 2362"/>
              <a:gd name="T11" fmla="*/ 2318 h 2362"/>
              <a:gd name="T12" fmla="*/ 2318 h 2362"/>
              <a:gd name="T13" fmla="*/ 2318 h 2362"/>
              <a:gd name="T14" fmla="*/ 2318 h 2362"/>
              <a:gd name="T15" fmla="*/ 2318 h 2362"/>
              <a:gd name="T16" fmla="*/ 2318 h 2362"/>
              <a:gd name="T17" fmla="*/ 2318 h 2362"/>
              <a:gd name="T18" fmla="*/ 2318 h 2362"/>
              <a:gd name="T19" fmla="*/ 2318 h 2362"/>
              <a:gd name="T20" fmla="*/ 2318 h 2362"/>
              <a:gd name="T21" fmla="*/ 2318 h 2362"/>
              <a:gd name="T22" fmla="*/ 2318 h 2362"/>
              <a:gd name="T23" fmla="*/ 2318 h 2362"/>
              <a:gd name="T24" fmla="*/ 2318 h 2362"/>
              <a:gd name="T25" fmla="*/ 2318 h 2362"/>
              <a:gd name="T26" fmla="*/ 2318 h 2362"/>
              <a:gd name="T27" fmla="*/ 2318 h 2362"/>
              <a:gd name="T28" fmla="*/ 2318 h 2362"/>
              <a:gd name="T29" fmla="*/ 2318 h 2362"/>
              <a:gd name="T30" fmla="*/ 2318 h 2362"/>
              <a:gd name="T31" fmla="*/ 2318 h 2362"/>
              <a:gd name="T32" fmla="*/ 2318 h 2362"/>
              <a:gd name="T33" fmla="*/ 2318 h 2362"/>
              <a:gd name="T34" fmla="*/ 2318 h 2362"/>
              <a:gd name="T35" fmla="*/ 2318 h 2362"/>
              <a:gd name="T36" fmla="*/ 2318 h 2362"/>
              <a:gd name="T37" fmla="*/ 2318 h 2362"/>
              <a:gd name="T38" fmla="*/ 2318 h 2362"/>
              <a:gd name="T39" fmla="*/ 2318 h 2362"/>
              <a:gd name="T40" fmla="*/ 2318 h 2362"/>
              <a:gd name="T41" fmla="*/ 2318 h 2362"/>
              <a:gd name="T42" fmla="*/ 2318 h 2362"/>
              <a:gd name="T43" fmla="*/ 2318 h 2362"/>
              <a:gd name="T44" fmla="*/ 2318 h 2362"/>
              <a:gd name="T45" fmla="*/ 2318 h 2362"/>
              <a:gd name="T46" fmla="*/ 2318 h 2362"/>
              <a:gd name="T47" fmla="*/ 2318 h 2362"/>
              <a:gd name="T48" fmla="*/ 2318 h 2362"/>
              <a:gd name="T49" fmla="*/ 2318 h 2362"/>
              <a:gd name="T50" fmla="*/ 2318 h 2362"/>
              <a:gd name="T51" fmla="*/ 2318 h 2362"/>
              <a:gd name="T52" fmla="*/ 2318 h 2362"/>
              <a:gd name="T53" fmla="*/ 2318 h 2362"/>
              <a:gd name="T54" fmla="*/ 2318 h 2362"/>
              <a:gd name="T55" fmla="*/ 2318 h 2362"/>
              <a:gd name="T56" fmla="*/ 2318 h 2362"/>
              <a:gd name="T57" fmla="*/ 2318 h 2362"/>
              <a:gd name="T58" fmla="*/ 2318 h 2362"/>
              <a:gd name="T59" fmla="*/ 2318 h 2362"/>
              <a:gd name="T60" fmla="*/ 2318 h 2362"/>
              <a:gd name="T61" fmla="*/ 2318 h 2362"/>
              <a:gd name="T62" fmla="*/ 2318 h 2362"/>
              <a:gd name="T63" fmla="*/ 2318 h 2362"/>
              <a:gd name="T64" fmla="*/ 2318 h 2362"/>
              <a:gd name="T65" fmla="*/ 2318 h 2362"/>
              <a:gd name="T66" fmla="*/ 2318 h 2362"/>
              <a:gd name="T67" fmla="*/ 2318 h 2362"/>
              <a:gd name="T68" fmla="*/ 2318 h 2362"/>
              <a:gd name="T69" fmla="*/ 2318 h 2362"/>
              <a:gd name="T70" fmla="*/ 2318 h 2362"/>
              <a:gd name="T71" fmla="*/ 2318 h 2362"/>
              <a:gd name="T72" fmla="*/ 2318 h 2362"/>
              <a:gd name="T73" fmla="*/ 2318 h 2362"/>
              <a:gd name="T74" fmla="*/ 2318 h 2362"/>
              <a:gd name="T75" fmla="*/ 2318 h 2362"/>
              <a:gd name="T76" fmla="*/ 2318 h 2362"/>
              <a:gd name="T77" fmla="*/ 2318 h 2362"/>
              <a:gd name="T78" fmla="*/ 2318 h 2362"/>
              <a:gd name="T79" fmla="*/ 2318 h 2362"/>
              <a:gd name="T80" fmla="*/ 2318 h 2362"/>
              <a:gd name="T81" fmla="*/ 2318 h 2362"/>
              <a:gd name="T82" fmla="*/ 2318 h 2362"/>
              <a:gd name="T83" fmla="*/ 2318 h 2362"/>
              <a:gd name="T84" fmla="*/ 2318 h 2362"/>
              <a:gd name="T85" fmla="*/ 2318 h 2362"/>
              <a:gd name="T86" fmla="*/ 2318 h 2362"/>
              <a:gd name="T87" fmla="*/ 2318 h 2362"/>
              <a:gd name="T88" fmla="*/ 2318 h 2362"/>
              <a:gd name="T89" fmla="*/ 2318 h 2362"/>
              <a:gd name="T90" fmla="*/ 2318 h 2362"/>
              <a:gd name="T91" fmla="*/ 2318 h 2362"/>
              <a:gd name="T92" fmla="*/ 2318 h 2362"/>
              <a:gd name="T93" fmla="*/ 2318 h 2362"/>
              <a:gd name="T94" fmla="*/ 2318 h 2362"/>
              <a:gd name="T95" fmla="*/ 2318 h 2362"/>
              <a:gd name="T96" fmla="*/ 2318 h 2362"/>
              <a:gd name="T97" fmla="*/ 2318 h 2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38" h="603">
                <a:moveTo>
                  <a:pt x="516" y="53"/>
                </a:moveTo>
                <a:cubicBezTo>
                  <a:pt x="517" y="53"/>
                  <a:pt x="519" y="53"/>
                  <a:pt x="520" y="54"/>
                </a:cubicBezTo>
                <a:cubicBezTo>
                  <a:pt x="522" y="56"/>
                  <a:pt x="522" y="57"/>
                  <a:pt x="522" y="59"/>
                </a:cubicBezTo>
                <a:lnTo>
                  <a:pt x="522" y="181"/>
                </a:lnTo>
                <a:cubicBezTo>
                  <a:pt x="522" y="183"/>
                  <a:pt x="522" y="185"/>
                  <a:pt x="520" y="186"/>
                </a:cubicBezTo>
                <a:lnTo>
                  <a:pt x="520" y="186"/>
                </a:lnTo>
                <a:cubicBezTo>
                  <a:pt x="519" y="187"/>
                  <a:pt x="517" y="188"/>
                  <a:pt x="516" y="188"/>
                </a:cubicBezTo>
                <a:lnTo>
                  <a:pt x="305" y="188"/>
                </a:lnTo>
                <a:cubicBezTo>
                  <a:pt x="303" y="188"/>
                  <a:pt x="302" y="187"/>
                  <a:pt x="301" y="186"/>
                </a:cubicBezTo>
                <a:lnTo>
                  <a:pt x="300" y="186"/>
                </a:lnTo>
                <a:cubicBezTo>
                  <a:pt x="299" y="185"/>
                  <a:pt x="299" y="183"/>
                  <a:pt x="299" y="181"/>
                </a:cubicBezTo>
                <a:lnTo>
                  <a:pt x="299" y="129"/>
                </a:lnTo>
                <a:lnTo>
                  <a:pt x="403" y="107"/>
                </a:lnTo>
                <a:lnTo>
                  <a:pt x="403" y="105"/>
                </a:lnTo>
                <a:lnTo>
                  <a:pt x="299" y="119"/>
                </a:lnTo>
                <a:lnTo>
                  <a:pt x="299" y="59"/>
                </a:lnTo>
                <a:cubicBezTo>
                  <a:pt x="299" y="57"/>
                  <a:pt x="299" y="56"/>
                  <a:pt x="300" y="54"/>
                </a:cubicBezTo>
                <a:lnTo>
                  <a:pt x="301" y="54"/>
                </a:lnTo>
                <a:cubicBezTo>
                  <a:pt x="302" y="53"/>
                  <a:pt x="303" y="53"/>
                  <a:pt x="305" y="53"/>
                </a:cubicBezTo>
                <a:lnTo>
                  <a:pt x="516" y="53"/>
                </a:lnTo>
                <a:close/>
                <a:moveTo>
                  <a:pt x="305" y="27"/>
                </a:moveTo>
                <a:cubicBezTo>
                  <a:pt x="296" y="27"/>
                  <a:pt x="288" y="30"/>
                  <a:pt x="282" y="36"/>
                </a:cubicBezTo>
                <a:lnTo>
                  <a:pt x="282" y="36"/>
                </a:lnTo>
                <a:cubicBezTo>
                  <a:pt x="276" y="42"/>
                  <a:pt x="273" y="50"/>
                  <a:pt x="273" y="59"/>
                </a:cubicBezTo>
                <a:lnTo>
                  <a:pt x="273" y="122"/>
                </a:lnTo>
                <a:lnTo>
                  <a:pt x="263" y="124"/>
                </a:lnTo>
                <a:lnTo>
                  <a:pt x="263" y="113"/>
                </a:lnTo>
                <a:lnTo>
                  <a:pt x="217" y="113"/>
                </a:lnTo>
                <a:lnTo>
                  <a:pt x="185" y="94"/>
                </a:lnTo>
                <a:lnTo>
                  <a:pt x="111" y="94"/>
                </a:lnTo>
                <a:cubicBezTo>
                  <a:pt x="96" y="94"/>
                  <a:pt x="84" y="106"/>
                  <a:pt x="84" y="121"/>
                </a:cubicBezTo>
                <a:lnTo>
                  <a:pt x="84" y="207"/>
                </a:lnTo>
                <a:lnTo>
                  <a:pt x="112" y="207"/>
                </a:lnTo>
                <a:lnTo>
                  <a:pt x="112" y="144"/>
                </a:lnTo>
                <a:lnTo>
                  <a:pt x="117" y="144"/>
                </a:lnTo>
                <a:lnTo>
                  <a:pt x="117" y="207"/>
                </a:lnTo>
                <a:lnTo>
                  <a:pt x="117" y="223"/>
                </a:lnTo>
                <a:lnTo>
                  <a:pt x="117" y="339"/>
                </a:lnTo>
                <a:lnTo>
                  <a:pt x="148" y="339"/>
                </a:lnTo>
                <a:lnTo>
                  <a:pt x="148" y="243"/>
                </a:lnTo>
                <a:lnTo>
                  <a:pt x="155" y="243"/>
                </a:lnTo>
                <a:lnTo>
                  <a:pt x="155" y="339"/>
                </a:lnTo>
                <a:lnTo>
                  <a:pt x="185" y="339"/>
                </a:lnTo>
                <a:lnTo>
                  <a:pt x="185" y="322"/>
                </a:lnTo>
                <a:lnTo>
                  <a:pt x="185" y="223"/>
                </a:lnTo>
                <a:lnTo>
                  <a:pt x="185" y="207"/>
                </a:lnTo>
                <a:lnTo>
                  <a:pt x="185" y="144"/>
                </a:lnTo>
                <a:lnTo>
                  <a:pt x="185" y="127"/>
                </a:lnTo>
                <a:lnTo>
                  <a:pt x="217" y="144"/>
                </a:lnTo>
                <a:lnTo>
                  <a:pt x="263" y="144"/>
                </a:lnTo>
                <a:lnTo>
                  <a:pt x="263" y="136"/>
                </a:lnTo>
                <a:lnTo>
                  <a:pt x="273" y="134"/>
                </a:lnTo>
                <a:lnTo>
                  <a:pt x="273" y="181"/>
                </a:lnTo>
                <a:cubicBezTo>
                  <a:pt x="273" y="190"/>
                  <a:pt x="276" y="198"/>
                  <a:pt x="282" y="204"/>
                </a:cubicBezTo>
                <a:lnTo>
                  <a:pt x="282" y="204"/>
                </a:lnTo>
                <a:lnTo>
                  <a:pt x="282" y="204"/>
                </a:lnTo>
                <a:cubicBezTo>
                  <a:pt x="288" y="210"/>
                  <a:pt x="296" y="214"/>
                  <a:pt x="305" y="214"/>
                </a:cubicBezTo>
                <a:lnTo>
                  <a:pt x="516" y="214"/>
                </a:lnTo>
                <a:cubicBezTo>
                  <a:pt x="525" y="214"/>
                  <a:pt x="533" y="210"/>
                  <a:pt x="539" y="204"/>
                </a:cubicBezTo>
                <a:lnTo>
                  <a:pt x="539" y="204"/>
                </a:lnTo>
                <a:cubicBezTo>
                  <a:pt x="545" y="198"/>
                  <a:pt x="548" y="190"/>
                  <a:pt x="548" y="181"/>
                </a:cubicBezTo>
                <a:lnTo>
                  <a:pt x="548" y="59"/>
                </a:lnTo>
                <a:cubicBezTo>
                  <a:pt x="548" y="50"/>
                  <a:pt x="545" y="42"/>
                  <a:pt x="539" y="36"/>
                </a:cubicBezTo>
                <a:cubicBezTo>
                  <a:pt x="533" y="30"/>
                  <a:pt x="525" y="27"/>
                  <a:pt x="516" y="27"/>
                </a:cubicBezTo>
                <a:lnTo>
                  <a:pt x="305" y="27"/>
                </a:lnTo>
                <a:close/>
                <a:moveTo>
                  <a:pt x="520" y="221"/>
                </a:moveTo>
                <a:lnTo>
                  <a:pt x="520" y="249"/>
                </a:lnTo>
                <a:lnTo>
                  <a:pt x="497" y="249"/>
                </a:lnTo>
                <a:lnTo>
                  <a:pt x="523" y="341"/>
                </a:lnTo>
                <a:lnTo>
                  <a:pt x="490" y="341"/>
                </a:lnTo>
                <a:lnTo>
                  <a:pt x="464" y="249"/>
                </a:lnTo>
                <a:lnTo>
                  <a:pt x="367" y="249"/>
                </a:lnTo>
                <a:lnTo>
                  <a:pt x="341" y="341"/>
                </a:lnTo>
                <a:lnTo>
                  <a:pt x="308" y="341"/>
                </a:lnTo>
                <a:lnTo>
                  <a:pt x="334" y="249"/>
                </a:lnTo>
                <a:lnTo>
                  <a:pt x="306" y="249"/>
                </a:lnTo>
                <a:lnTo>
                  <a:pt x="306" y="221"/>
                </a:lnTo>
                <a:lnTo>
                  <a:pt x="520" y="221"/>
                </a:lnTo>
                <a:close/>
                <a:moveTo>
                  <a:pt x="113" y="373"/>
                </a:moveTo>
                <a:cubicBezTo>
                  <a:pt x="139" y="373"/>
                  <a:pt x="161" y="394"/>
                  <a:pt x="161" y="421"/>
                </a:cubicBezTo>
                <a:cubicBezTo>
                  <a:pt x="161" y="427"/>
                  <a:pt x="160" y="433"/>
                  <a:pt x="158" y="438"/>
                </a:cubicBezTo>
                <a:lnTo>
                  <a:pt x="68" y="438"/>
                </a:lnTo>
                <a:cubicBezTo>
                  <a:pt x="66" y="433"/>
                  <a:pt x="65" y="427"/>
                  <a:pt x="65" y="421"/>
                </a:cubicBezTo>
                <a:cubicBezTo>
                  <a:pt x="65" y="394"/>
                  <a:pt x="86" y="373"/>
                  <a:pt x="113" y="373"/>
                </a:cubicBezTo>
                <a:close/>
                <a:moveTo>
                  <a:pt x="316" y="373"/>
                </a:moveTo>
                <a:cubicBezTo>
                  <a:pt x="342" y="373"/>
                  <a:pt x="364" y="394"/>
                  <a:pt x="364" y="421"/>
                </a:cubicBezTo>
                <a:cubicBezTo>
                  <a:pt x="364" y="427"/>
                  <a:pt x="363" y="433"/>
                  <a:pt x="361" y="438"/>
                </a:cubicBezTo>
                <a:lnTo>
                  <a:pt x="271" y="438"/>
                </a:lnTo>
                <a:cubicBezTo>
                  <a:pt x="269" y="433"/>
                  <a:pt x="268" y="427"/>
                  <a:pt x="268" y="421"/>
                </a:cubicBezTo>
                <a:cubicBezTo>
                  <a:pt x="268" y="394"/>
                  <a:pt x="289" y="373"/>
                  <a:pt x="316" y="373"/>
                </a:cubicBezTo>
                <a:close/>
                <a:moveTo>
                  <a:pt x="522" y="373"/>
                </a:moveTo>
                <a:cubicBezTo>
                  <a:pt x="548" y="373"/>
                  <a:pt x="570" y="394"/>
                  <a:pt x="570" y="421"/>
                </a:cubicBezTo>
                <a:cubicBezTo>
                  <a:pt x="570" y="427"/>
                  <a:pt x="569" y="433"/>
                  <a:pt x="567" y="438"/>
                </a:cubicBezTo>
                <a:lnTo>
                  <a:pt x="477" y="438"/>
                </a:lnTo>
                <a:cubicBezTo>
                  <a:pt x="475" y="433"/>
                  <a:pt x="474" y="427"/>
                  <a:pt x="474" y="421"/>
                </a:cubicBezTo>
                <a:cubicBezTo>
                  <a:pt x="474" y="394"/>
                  <a:pt x="495" y="373"/>
                  <a:pt x="522" y="373"/>
                </a:cubicBezTo>
                <a:close/>
                <a:moveTo>
                  <a:pt x="62" y="448"/>
                </a:moveTo>
                <a:lnTo>
                  <a:pt x="161" y="448"/>
                </a:lnTo>
                <a:cubicBezTo>
                  <a:pt x="182" y="448"/>
                  <a:pt x="200" y="466"/>
                  <a:pt x="200" y="487"/>
                </a:cubicBezTo>
                <a:lnTo>
                  <a:pt x="200" y="527"/>
                </a:lnTo>
                <a:lnTo>
                  <a:pt x="203" y="527"/>
                </a:lnTo>
                <a:lnTo>
                  <a:pt x="221" y="527"/>
                </a:lnTo>
                <a:lnTo>
                  <a:pt x="227" y="527"/>
                </a:lnTo>
                <a:lnTo>
                  <a:pt x="227" y="487"/>
                </a:lnTo>
                <a:cubicBezTo>
                  <a:pt x="227" y="466"/>
                  <a:pt x="244" y="448"/>
                  <a:pt x="265" y="448"/>
                </a:cubicBezTo>
                <a:lnTo>
                  <a:pt x="364" y="448"/>
                </a:lnTo>
                <a:cubicBezTo>
                  <a:pt x="385" y="448"/>
                  <a:pt x="403" y="466"/>
                  <a:pt x="403" y="487"/>
                </a:cubicBezTo>
                <a:lnTo>
                  <a:pt x="403" y="527"/>
                </a:lnTo>
                <a:lnTo>
                  <a:pt x="409" y="527"/>
                </a:lnTo>
                <a:lnTo>
                  <a:pt x="424" y="527"/>
                </a:lnTo>
                <a:lnTo>
                  <a:pt x="433" y="527"/>
                </a:lnTo>
                <a:lnTo>
                  <a:pt x="433" y="487"/>
                </a:lnTo>
                <a:cubicBezTo>
                  <a:pt x="433" y="466"/>
                  <a:pt x="450" y="448"/>
                  <a:pt x="471" y="448"/>
                </a:cubicBezTo>
                <a:lnTo>
                  <a:pt x="570" y="448"/>
                </a:lnTo>
                <a:cubicBezTo>
                  <a:pt x="591" y="448"/>
                  <a:pt x="608" y="466"/>
                  <a:pt x="608" y="487"/>
                </a:cubicBezTo>
                <a:lnTo>
                  <a:pt x="608" y="527"/>
                </a:lnTo>
                <a:lnTo>
                  <a:pt x="614" y="527"/>
                </a:lnTo>
                <a:lnTo>
                  <a:pt x="630" y="527"/>
                </a:lnTo>
                <a:lnTo>
                  <a:pt x="638" y="527"/>
                </a:lnTo>
                <a:lnTo>
                  <a:pt x="638" y="549"/>
                </a:lnTo>
                <a:lnTo>
                  <a:pt x="630" y="549"/>
                </a:lnTo>
                <a:lnTo>
                  <a:pt x="614" y="549"/>
                </a:lnTo>
                <a:lnTo>
                  <a:pt x="608" y="549"/>
                </a:lnTo>
                <a:lnTo>
                  <a:pt x="608" y="603"/>
                </a:lnTo>
                <a:lnTo>
                  <a:pt x="433" y="603"/>
                </a:lnTo>
                <a:lnTo>
                  <a:pt x="433" y="549"/>
                </a:lnTo>
                <a:lnTo>
                  <a:pt x="424" y="549"/>
                </a:lnTo>
                <a:lnTo>
                  <a:pt x="409" y="549"/>
                </a:lnTo>
                <a:lnTo>
                  <a:pt x="403" y="549"/>
                </a:lnTo>
                <a:lnTo>
                  <a:pt x="403" y="603"/>
                </a:lnTo>
                <a:lnTo>
                  <a:pt x="227" y="603"/>
                </a:lnTo>
                <a:lnTo>
                  <a:pt x="227" y="549"/>
                </a:lnTo>
                <a:lnTo>
                  <a:pt x="221" y="549"/>
                </a:lnTo>
                <a:lnTo>
                  <a:pt x="203" y="549"/>
                </a:lnTo>
                <a:lnTo>
                  <a:pt x="200" y="549"/>
                </a:lnTo>
                <a:lnTo>
                  <a:pt x="200" y="603"/>
                </a:lnTo>
                <a:lnTo>
                  <a:pt x="24" y="603"/>
                </a:lnTo>
                <a:lnTo>
                  <a:pt x="24" y="549"/>
                </a:lnTo>
                <a:lnTo>
                  <a:pt x="0" y="549"/>
                </a:lnTo>
                <a:lnTo>
                  <a:pt x="0" y="527"/>
                </a:lnTo>
                <a:lnTo>
                  <a:pt x="24" y="527"/>
                </a:lnTo>
                <a:lnTo>
                  <a:pt x="24" y="487"/>
                </a:lnTo>
                <a:cubicBezTo>
                  <a:pt x="24" y="466"/>
                  <a:pt x="41" y="448"/>
                  <a:pt x="62" y="448"/>
                </a:cubicBezTo>
                <a:close/>
                <a:moveTo>
                  <a:pt x="152" y="0"/>
                </a:moveTo>
                <a:cubicBezTo>
                  <a:pt x="176" y="0"/>
                  <a:pt x="196" y="20"/>
                  <a:pt x="196" y="44"/>
                </a:cubicBezTo>
                <a:cubicBezTo>
                  <a:pt x="196" y="69"/>
                  <a:pt x="176" y="88"/>
                  <a:pt x="152" y="88"/>
                </a:cubicBezTo>
                <a:cubicBezTo>
                  <a:pt x="127" y="88"/>
                  <a:pt x="108" y="69"/>
                  <a:pt x="108" y="44"/>
                </a:cubicBezTo>
                <a:cubicBezTo>
                  <a:pt x="108" y="20"/>
                  <a:pt x="127" y="0"/>
                  <a:pt x="1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71" tIns="34285" rIns="68571" bIns="34285" numCol="1" anchor="t" anchorCtr="0" compatLnSpc="1"/>
          <a:lstStyle/>
          <a:p>
            <a:endParaRPr lang="zh-CN" altLang="en-US" sz="1600"/>
          </a:p>
        </p:txBody>
      </p:sp>
      <p:grpSp>
        <p:nvGrpSpPr>
          <p:cNvPr id="22" name="组合 21"/>
          <p:cNvGrpSpPr/>
          <p:nvPr/>
        </p:nvGrpSpPr>
        <p:grpSpPr>
          <a:xfrm>
            <a:off x="1876812" y="2340266"/>
            <a:ext cx="565594" cy="503649"/>
            <a:chOff x="822585" y="744166"/>
            <a:chExt cx="306549" cy="272975"/>
          </a:xfrm>
          <a:solidFill>
            <a:schemeClr val="bg1"/>
          </a:solidFill>
        </p:grpSpPr>
        <p:sp>
          <p:nvSpPr>
            <p:cNvPr id="23" name="Freeform 453"/>
            <p:cNvSpPr>
              <a:spLocks noEditPoints="1"/>
            </p:cNvSpPr>
            <p:nvPr/>
          </p:nvSpPr>
          <p:spPr bwMode="auto">
            <a:xfrm>
              <a:off x="822585" y="744166"/>
              <a:ext cx="306549" cy="272975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  <a:gd name="T8" fmla="*/ 2318 h 2362"/>
                <a:gd name="T9" fmla="*/ 2318 h 2362"/>
                <a:gd name="T10" fmla="*/ 2318 h 2362"/>
                <a:gd name="T11" fmla="*/ 2318 h 2362"/>
                <a:gd name="T12" fmla="*/ 2318 h 2362"/>
                <a:gd name="T13" fmla="*/ 2318 h 2362"/>
                <a:gd name="T14" fmla="*/ 2318 h 2362"/>
                <a:gd name="T15" fmla="*/ 2318 h 2362"/>
                <a:gd name="T16" fmla="*/ 2318 h 2362"/>
                <a:gd name="T17" fmla="*/ 2318 h 2362"/>
                <a:gd name="T18" fmla="*/ 2318 h 2362"/>
                <a:gd name="T19" fmla="*/ 2318 h 2362"/>
                <a:gd name="T20" fmla="*/ 2318 h 2362"/>
                <a:gd name="T21" fmla="*/ 2318 h 2362"/>
                <a:gd name="T22" fmla="*/ 2318 h 2362"/>
                <a:gd name="T23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0" h="187">
                  <a:moveTo>
                    <a:pt x="178" y="0"/>
                  </a:moveTo>
                  <a:lnTo>
                    <a:pt x="31" y="0"/>
                  </a:lnTo>
                  <a:lnTo>
                    <a:pt x="0" y="85"/>
                  </a:lnTo>
                  <a:lnTo>
                    <a:pt x="0" y="187"/>
                  </a:lnTo>
                  <a:lnTo>
                    <a:pt x="210" y="187"/>
                  </a:lnTo>
                  <a:lnTo>
                    <a:pt x="210" y="84"/>
                  </a:lnTo>
                  <a:lnTo>
                    <a:pt x="178" y="0"/>
                  </a:lnTo>
                  <a:close/>
                  <a:moveTo>
                    <a:pt x="28" y="77"/>
                  </a:moveTo>
                  <a:lnTo>
                    <a:pt x="48" y="15"/>
                  </a:lnTo>
                  <a:lnTo>
                    <a:pt x="162" y="15"/>
                  </a:lnTo>
                  <a:lnTo>
                    <a:pt x="183" y="77"/>
                  </a:lnTo>
                  <a:lnTo>
                    <a:pt x="28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454"/>
            <p:cNvSpPr/>
            <p:nvPr/>
          </p:nvSpPr>
          <p:spPr bwMode="auto">
            <a:xfrm>
              <a:off x="882435" y="828832"/>
              <a:ext cx="188309" cy="13138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  <a:gd name="T8" fmla="*/ 2318 h 2362"/>
                <a:gd name="T9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9">
                  <a:moveTo>
                    <a:pt x="129" y="9"/>
                  </a:moveTo>
                  <a:lnTo>
                    <a:pt x="126" y="0"/>
                  </a:lnTo>
                  <a:lnTo>
                    <a:pt x="3" y="0"/>
                  </a:lnTo>
                  <a:lnTo>
                    <a:pt x="0" y="9"/>
                  </a:lnTo>
                  <a:lnTo>
                    <a:pt x="12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455"/>
            <p:cNvSpPr/>
            <p:nvPr/>
          </p:nvSpPr>
          <p:spPr bwMode="auto">
            <a:xfrm>
              <a:off x="898492" y="780660"/>
              <a:ext cx="154734" cy="10219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  <a:gd name="T8" fmla="*/ 2318 h 2362"/>
                <a:gd name="T9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">
                  <a:moveTo>
                    <a:pt x="106" y="7"/>
                  </a:moveTo>
                  <a:lnTo>
                    <a:pt x="104" y="0"/>
                  </a:lnTo>
                  <a:lnTo>
                    <a:pt x="3" y="0"/>
                  </a:lnTo>
                  <a:lnTo>
                    <a:pt x="0" y="7"/>
                  </a:lnTo>
                  <a:lnTo>
                    <a:pt x="106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456"/>
            <p:cNvSpPr/>
            <p:nvPr/>
          </p:nvSpPr>
          <p:spPr bwMode="auto">
            <a:xfrm>
              <a:off x="889734" y="804016"/>
              <a:ext cx="172251" cy="13138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  <a:gd name="T8" fmla="*/ 2318 h 2362"/>
                <a:gd name="T9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9">
                  <a:moveTo>
                    <a:pt x="3" y="0"/>
                  </a:moveTo>
                  <a:lnTo>
                    <a:pt x="0" y="9"/>
                  </a:lnTo>
                  <a:lnTo>
                    <a:pt x="118" y="9"/>
                  </a:lnTo>
                  <a:lnTo>
                    <a:pt x="115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9" name="Freeform 549"/>
          <p:cNvSpPr/>
          <p:nvPr/>
        </p:nvSpPr>
        <p:spPr bwMode="auto">
          <a:xfrm>
            <a:off x="1875467" y="4584763"/>
            <a:ext cx="568288" cy="484794"/>
          </a:xfrm>
          <a:custGeom>
            <a:avLst/>
            <a:gdLst>
              <a:gd name="T0" fmla="*/ 2318 h 2362"/>
              <a:gd name="T1" fmla="*/ 2318 h 2362"/>
              <a:gd name="T2" fmla="*/ 2318 h 2362"/>
              <a:gd name="T3" fmla="*/ 2318 h 2362"/>
              <a:gd name="T4" fmla="*/ 2318 h 2362"/>
              <a:gd name="T5" fmla="*/ 2318 h 2362"/>
              <a:gd name="T6" fmla="*/ 2318 h 2362"/>
              <a:gd name="T7" fmla="*/ 2318 h 2362"/>
              <a:gd name="T8" fmla="*/ 2318 h 2362"/>
              <a:gd name="T9" fmla="*/ 2318 h 2362"/>
              <a:gd name="T10" fmla="*/ 2318 h 2362"/>
              <a:gd name="T11" fmla="*/ 2318 h 2362"/>
              <a:gd name="T12" fmla="*/ 2318 h 2362"/>
              <a:gd name="T13" fmla="*/ 2318 h 2362"/>
              <a:gd name="T14" fmla="*/ 2318 h 2362"/>
              <a:gd name="T15" fmla="*/ 2318 h 2362"/>
              <a:gd name="T16" fmla="*/ 2318 h 2362"/>
              <a:gd name="T17" fmla="*/ 2318 h 2362"/>
              <a:gd name="T18" fmla="*/ 2318 h 2362"/>
              <a:gd name="T19" fmla="*/ 2318 h 2362"/>
              <a:gd name="T20" fmla="*/ 2318 h 2362"/>
              <a:gd name="T21" fmla="*/ 2318 h 2362"/>
              <a:gd name="T22" fmla="*/ 2318 h 2362"/>
              <a:gd name="T23" fmla="*/ 2318 h 2362"/>
              <a:gd name="T24" fmla="*/ 2318 h 2362"/>
              <a:gd name="T25" fmla="*/ 2318 h 2362"/>
              <a:gd name="T26" fmla="*/ 2318 h 2362"/>
              <a:gd name="T27" fmla="*/ 2318 h 2362"/>
              <a:gd name="T28" fmla="*/ 2318 h 2362"/>
              <a:gd name="T29" fmla="*/ 2318 h 2362"/>
              <a:gd name="T30" fmla="*/ 2318 h 2362"/>
              <a:gd name="T31" fmla="*/ 2318 h 2362"/>
              <a:gd name="T32" fmla="*/ 2318 h 2362"/>
              <a:gd name="T33" fmla="*/ 2318 h 2362"/>
              <a:gd name="T34" fmla="*/ 2318 h 2362"/>
              <a:gd name="T35" fmla="*/ 2318 h 2362"/>
              <a:gd name="T36" fmla="*/ 2318 h 2362"/>
              <a:gd name="T37" fmla="*/ 2318 h 2362"/>
              <a:gd name="T38" fmla="*/ 2318 h 2362"/>
              <a:gd name="T39" fmla="*/ 2318 h 2362"/>
              <a:gd name="T40" fmla="*/ 2318 h 2362"/>
              <a:gd name="T41" fmla="*/ 2318 h 2362"/>
              <a:gd name="T42" fmla="*/ 2318 h 2362"/>
              <a:gd name="T43" fmla="*/ 2318 h 2362"/>
              <a:gd name="T44" fmla="*/ 2318 h 2362"/>
              <a:gd name="T45" fmla="*/ 2318 h 2362"/>
              <a:gd name="T46" fmla="*/ 2318 h 2362"/>
              <a:gd name="T47" fmla="*/ 2318 h 2362"/>
              <a:gd name="T48" fmla="*/ 2318 h 2362"/>
              <a:gd name="T49" fmla="*/ 2318 h 2362"/>
              <a:gd name="T50" fmla="*/ 2318 h 2362"/>
              <a:gd name="T51" fmla="*/ 2318 h 2362"/>
              <a:gd name="T52" fmla="*/ 2318 h 2362"/>
              <a:gd name="T53" fmla="*/ 2318 h 2362"/>
              <a:gd name="T54" fmla="*/ 2318 h 2362"/>
              <a:gd name="T55" fmla="*/ 2318 h 2362"/>
              <a:gd name="T56" fmla="*/ 2318 h 2362"/>
              <a:gd name="T57" fmla="*/ 2318 h 2362"/>
              <a:gd name="T58" fmla="*/ 2318 h 2362"/>
              <a:gd name="T59" fmla="*/ 2318 h 2362"/>
              <a:gd name="T60" fmla="*/ 2318 h 2362"/>
              <a:gd name="T61" fmla="*/ 2318 h 2362"/>
              <a:gd name="T62" fmla="*/ 2318 h 2362"/>
              <a:gd name="T63" fmla="*/ 2318 h 2362"/>
              <a:gd name="T64" fmla="*/ 2318 h 2362"/>
              <a:gd name="T65" fmla="*/ 2318 h 2362"/>
              <a:gd name="T66" fmla="*/ 2318 h 2362"/>
              <a:gd name="T67" fmla="*/ 2318 h 2362"/>
              <a:gd name="T68" fmla="*/ 2318 h 2362"/>
              <a:gd name="T69" fmla="*/ 2318 h 2362"/>
              <a:gd name="T70" fmla="*/ 2318 h 2362"/>
              <a:gd name="T71" fmla="*/ 2318 h 2362"/>
              <a:gd name="T72" fmla="*/ 2318 h 2362"/>
              <a:gd name="T73" fmla="*/ 2318 h 2362"/>
              <a:gd name="T74" fmla="*/ 2318 h 2362"/>
              <a:gd name="T75" fmla="*/ 2318 h 2362"/>
              <a:gd name="T76" fmla="*/ 2318 h 2362"/>
              <a:gd name="T77" fmla="*/ 2318 h 2362"/>
              <a:gd name="T78" fmla="*/ 2318 h 2362"/>
              <a:gd name="T79" fmla="*/ 2318 h 2362"/>
              <a:gd name="T80" fmla="*/ 2318 h 2362"/>
              <a:gd name="T81" fmla="*/ 2318 h 2362"/>
              <a:gd name="T82" fmla="*/ 2318 h 2362"/>
              <a:gd name="T83" fmla="*/ 2318 h 2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88" h="247">
                <a:moveTo>
                  <a:pt x="261" y="195"/>
                </a:moveTo>
                <a:cubicBezTo>
                  <a:pt x="261" y="188"/>
                  <a:pt x="261" y="182"/>
                  <a:pt x="261" y="169"/>
                </a:cubicBezTo>
                <a:cubicBezTo>
                  <a:pt x="260" y="151"/>
                  <a:pt x="252" y="136"/>
                  <a:pt x="241" y="124"/>
                </a:cubicBezTo>
                <a:cubicBezTo>
                  <a:pt x="226" y="104"/>
                  <a:pt x="204" y="87"/>
                  <a:pt x="187" y="70"/>
                </a:cubicBezTo>
                <a:cubicBezTo>
                  <a:pt x="179" y="62"/>
                  <a:pt x="172" y="54"/>
                  <a:pt x="167" y="47"/>
                </a:cubicBezTo>
                <a:cubicBezTo>
                  <a:pt x="163" y="40"/>
                  <a:pt x="161" y="34"/>
                  <a:pt x="161" y="29"/>
                </a:cubicBezTo>
                <a:cubicBezTo>
                  <a:pt x="161" y="29"/>
                  <a:pt x="161" y="29"/>
                  <a:pt x="161" y="29"/>
                </a:cubicBezTo>
                <a:cubicBezTo>
                  <a:pt x="161" y="16"/>
                  <a:pt x="161" y="7"/>
                  <a:pt x="161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28" y="7"/>
                  <a:pt x="128" y="16"/>
                  <a:pt x="128" y="29"/>
                </a:cubicBezTo>
                <a:cubicBezTo>
                  <a:pt x="128" y="29"/>
                  <a:pt x="128" y="29"/>
                  <a:pt x="128" y="29"/>
                </a:cubicBezTo>
                <a:cubicBezTo>
                  <a:pt x="128" y="34"/>
                  <a:pt x="126" y="40"/>
                  <a:pt x="121" y="47"/>
                </a:cubicBezTo>
                <a:cubicBezTo>
                  <a:pt x="116" y="54"/>
                  <a:pt x="109" y="62"/>
                  <a:pt x="101" y="70"/>
                </a:cubicBezTo>
                <a:cubicBezTo>
                  <a:pt x="84" y="87"/>
                  <a:pt x="63" y="104"/>
                  <a:pt x="47" y="124"/>
                </a:cubicBezTo>
                <a:cubicBezTo>
                  <a:pt x="37" y="136"/>
                  <a:pt x="28" y="151"/>
                  <a:pt x="28" y="169"/>
                </a:cubicBezTo>
                <a:cubicBezTo>
                  <a:pt x="28" y="182"/>
                  <a:pt x="28" y="188"/>
                  <a:pt x="28" y="195"/>
                </a:cubicBezTo>
                <a:cubicBezTo>
                  <a:pt x="0" y="195"/>
                  <a:pt x="0" y="195"/>
                  <a:pt x="0" y="195"/>
                </a:cubicBezTo>
                <a:cubicBezTo>
                  <a:pt x="44" y="247"/>
                  <a:pt x="44" y="247"/>
                  <a:pt x="44" y="247"/>
                </a:cubicBezTo>
                <a:cubicBezTo>
                  <a:pt x="88" y="195"/>
                  <a:pt x="88" y="195"/>
                  <a:pt x="88" y="195"/>
                </a:cubicBezTo>
                <a:cubicBezTo>
                  <a:pt x="61" y="195"/>
                  <a:pt x="61" y="195"/>
                  <a:pt x="61" y="195"/>
                </a:cubicBezTo>
                <a:cubicBezTo>
                  <a:pt x="61" y="188"/>
                  <a:pt x="61" y="182"/>
                  <a:pt x="61" y="169"/>
                </a:cubicBezTo>
                <a:cubicBezTo>
                  <a:pt x="61" y="169"/>
                  <a:pt x="61" y="169"/>
                  <a:pt x="61" y="169"/>
                </a:cubicBezTo>
                <a:cubicBezTo>
                  <a:pt x="61" y="165"/>
                  <a:pt x="63" y="159"/>
                  <a:pt x="67" y="152"/>
                </a:cubicBezTo>
                <a:cubicBezTo>
                  <a:pt x="72" y="145"/>
                  <a:pt x="79" y="137"/>
                  <a:pt x="88" y="129"/>
                </a:cubicBezTo>
                <a:cubicBezTo>
                  <a:pt x="100" y="116"/>
                  <a:pt x="114" y="104"/>
                  <a:pt x="127" y="91"/>
                </a:cubicBezTo>
                <a:cubicBezTo>
                  <a:pt x="127" y="195"/>
                  <a:pt x="127" y="195"/>
                  <a:pt x="127" y="195"/>
                </a:cubicBezTo>
                <a:cubicBezTo>
                  <a:pt x="101" y="195"/>
                  <a:pt x="101" y="195"/>
                  <a:pt x="101" y="195"/>
                </a:cubicBezTo>
                <a:cubicBezTo>
                  <a:pt x="144" y="247"/>
                  <a:pt x="144" y="247"/>
                  <a:pt x="144" y="247"/>
                </a:cubicBezTo>
                <a:cubicBezTo>
                  <a:pt x="188" y="195"/>
                  <a:pt x="188" y="195"/>
                  <a:pt x="188" y="195"/>
                </a:cubicBezTo>
                <a:cubicBezTo>
                  <a:pt x="161" y="195"/>
                  <a:pt x="161" y="195"/>
                  <a:pt x="161" y="195"/>
                </a:cubicBezTo>
                <a:cubicBezTo>
                  <a:pt x="161" y="90"/>
                  <a:pt x="161" y="90"/>
                  <a:pt x="161" y="90"/>
                </a:cubicBezTo>
                <a:cubicBezTo>
                  <a:pt x="174" y="104"/>
                  <a:pt x="189" y="116"/>
                  <a:pt x="201" y="129"/>
                </a:cubicBezTo>
                <a:cubicBezTo>
                  <a:pt x="209" y="137"/>
                  <a:pt x="216" y="145"/>
                  <a:pt x="221" y="152"/>
                </a:cubicBezTo>
                <a:cubicBezTo>
                  <a:pt x="226" y="159"/>
                  <a:pt x="227" y="164"/>
                  <a:pt x="227" y="169"/>
                </a:cubicBezTo>
                <a:cubicBezTo>
                  <a:pt x="227" y="169"/>
                  <a:pt x="227" y="169"/>
                  <a:pt x="227" y="169"/>
                </a:cubicBezTo>
                <a:cubicBezTo>
                  <a:pt x="227" y="182"/>
                  <a:pt x="227" y="188"/>
                  <a:pt x="227" y="195"/>
                </a:cubicBezTo>
                <a:cubicBezTo>
                  <a:pt x="201" y="195"/>
                  <a:pt x="201" y="195"/>
                  <a:pt x="201" y="195"/>
                </a:cubicBezTo>
                <a:cubicBezTo>
                  <a:pt x="244" y="247"/>
                  <a:pt x="244" y="247"/>
                  <a:pt x="244" y="247"/>
                </a:cubicBezTo>
                <a:cubicBezTo>
                  <a:pt x="288" y="195"/>
                  <a:pt x="288" y="195"/>
                  <a:pt x="288" y="195"/>
                </a:cubicBezTo>
                <a:lnTo>
                  <a:pt x="261" y="1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276709" y="537483"/>
            <a:ext cx="481929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（三）着眼学生促成长</a:t>
            </a:r>
            <a:endParaRPr kumimoji="1" lang="zh-CN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114" y="2426453"/>
            <a:ext cx="5666466" cy="2830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</a:t>
            </a: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各类活动促成长。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zh-CN" sz="3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</a:t>
            </a: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浓厚氛围促阅读。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en-US" altLang="zh-CN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</a:t>
            </a: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小记者活动提能力。</a:t>
            </a:r>
            <a:endParaRPr lang="en-US" altLang="zh-CN" sz="3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zh-CN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865" y="1537538"/>
            <a:ext cx="5783043" cy="43372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346510" y="1679510"/>
            <a:ext cx="3498980" cy="3498980"/>
          </a:xfrm>
          <a:prstGeom prst="ellipse">
            <a:avLst/>
          </a:prstGeom>
          <a:noFill/>
          <a:ln w="28575">
            <a:solidFill>
              <a:srgbClr val="E18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9940">
            <a:off x="4296199" y="1147666"/>
            <a:ext cx="3045471" cy="146461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72468">
            <a:off x="6580521" y="4216886"/>
            <a:ext cx="850033" cy="1140892"/>
          </a:xfrm>
          <a:prstGeom prst="rect">
            <a:avLst/>
          </a:prstGeom>
        </p:spPr>
      </p:pic>
      <p:sp>
        <p:nvSpPr>
          <p:cNvPr id="37" name="TextBox 76"/>
          <p:cNvSpPr txBox="1"/>
          <p:nvPr/>
        </p:nvSpPr>
        <p:spPr>
          <a:xfrm>
            <a:off x="4346510" y="3566813"/>
            <a:ext cx="3545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感悟思行合一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76"/>
          <p:cNvSpPr txBox="1"/>
          <p:nvPr/>
        </p:nvSpPr>
        <p:spPr>
          <a:xfrm>
            <a:off x="3278038" y="2710031"/>
            <a:ext cx="5883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E18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聚焦问题，且行且思</a:t>
            </a:r>
            <a:endParaRPr lang="zh-CN" altLang="en-US" sz="4000" dirty="0">
              <a:solidFill>
                <a:srgbClr val="E1882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6" t="9884" b="32877"/>
          <a:stretch>
            <a:fillRect/>
          </a:stretch>
        </p:blipFill>
        <p:spPr>
          <a:xfrm flipH="1" flipV="1">
            <a:off x="10879494" y="6335170"/>
            <a:ext cx="1312506" cy="5228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5" t="25104"/>
          <a:stretch>
            <a:fillRect/>
          </a:stretch>
        </p:blipFill>
        <p:spPr>
          <a:xfrm rot="16200000" flipH="1">
            <a:off x="158811" y="-158810"/>
            <a:ext cx="537482" cy="855103"/>
          </a:xfrm>
          <a:prstGeom prst="rect">
            <a:avLst/>
          </a:prstGeom>
        </p:spPr>
      </p:pic>
      <p:sp>
        <p:nvSpPr>
          <p:cNvPr id="10" name="Freeform 11"/>
          <p:cNvSpPr>
            <a:spLocks noEditPoints="1"/>
          </p:cNvSpPr>
          <p:nvPr/>
        </p:nvSpPr>
        <p:spPr bwMode="auto">
          <a:xfrm>
            <a:off x="6702482" y="2242827"/>
            <a:ext cx="511800" cy="698530"/>
          </a:xfrm>
          <a:custGeom>
            <a:avLst/>
            <a:gdLst>
              <a:gd name="T0" fmla="*/ 2318 h 2362"/>
              <a:gd name="T1" fmla="*/ 2318 h 2362"/>
              <a:gd name="T2" fmla="*/ 2318 h 2362"/>
              <a:gd name="T3" fmla="*/ 2318 h 2362"/>
              <a:gd name="T4" fmla="*/ 2318 h 2362"/>
              <a:gd name="T5" fmla="*/ 2318 h 2362"/>
              <a:gd name="T6" fmla="*/ 2318 h 2362"/>
              <a:gd name="T7" fmla="*/ 2318 h 2362"/>
              <a:gd name="T8" fmla="*/ 2318 h 2362"/>
              <a:gd name="T9" fmla="*/ 2318 h 2362"/>
              <a:gd name="T10" fmla="*/ 2318 h 2362"/>
              <a:gd name="T11" fmla="*/ 2318 h 2362"/>
              <a:gd name="T12" fmla="*/ 2318 h 2362"/>
              <a:gd name="T13" fmla="*/ 2318 h 2362"/>
              <a:gd name="T14" fmla="*/ 2318 h 2362"/>
              <a:gd name="T15" fmla="*/ 2318 h 2362"/>
              <a:gd name="T16" fmla="*/ 2318 h 2362"/>
              <a:gd name="T17" fmla="*/ 2318 h 2362"/>
              <a:gd name="T18" fmla="*/ 2318 h 2362"/>
              <a:gd name="T19" fmla="*/ 2318 h 2362"/>
              <a:gd name="T20" fmla="*/ 2318 h 2362"/>
              <a:gd name="T21" fmla="*/ 2318 h 2362"/>
              <a:gd name="T22" fmla="*/ 2318 h 2362"/>
              <a:gd name="T23" fmla="*/ 2318 h 2362"/>
              <a:gd name="T24" fmla="*/ 2318 h 2362"/>
              <a:gd name="T25" fmla="*/ 2318 h 2362"/>
              <a:gd name="T26" fmla="*/ 2318 h 2362"/>
              <a:gd name="T27" fmla="*/ 2318 h 2362"/>
              <a:gd name="T28" fmla="*/ 2318 h 2362"/>
              <a:gd name="T29" fmla="*/ 2318 h 2362"/>
              <a:gd name="T30" fmla="*/ 2318 h 2362"/>
              <a:gd name="T31" fmla="*/ 2318 h 2362"/>
              <a:gd name="T32" fmla="*/ 2318 h 2362"/>
              <a:gd name="T33" fmla="*/ 2318 h 2362"/>
              <a:gd name="T34" fmla="*/ 2318 h 2362"/>
              <a:gd name="T35" fmla="*/ 2318 h 2362"/>
              <a:gd name="T36" fmla="*/ 2318 h 2362"/>
              <a:gd name="T37" fmla="*/ 2318 h 2362"/>
              <a:gd name="T38" fmla="*/ 2318 h 2362"/>
              <a:gd name="T39" fmla="*/ 2318 h 2362"/>
              <a:gd name="T40" fmla="*/ 2318 h 2362"/>
              <a:gd name="T41" fmla="*/ 2318 h 2362"/>
              <a:gd name="T42" fmla="*/ 2318 h 2362"/>
              <a:gd name="T43" fmla="*/ 2318 h 2362"/>
              <a:gd name="T44" fmla="*/ 2318 h 2362"/>
              <a:gd name="T45" fmla="*/ 2318 h 2362"/>
              <a:gd name="T46" fmla="*/ 2318 h 2362"/>
              <a:gd name="T47" fmla="*/ 2318 h 2362"/>
              <a:gd name="T48" fmla="*/ 2318 h 2362"/>
              <a:gd name="T49" fmla="*/ 2318 h 2362"/>
              <a:gd name="T50" fmla="*/ 2318 h 2362"/>
              <a:gd name="T51" fmla="*/ 2318 h 2362"/>
              <a:gd name="T52" fmla="*/ 2318 h 2362"/>
              <a:gd name="T53" fmla="*/ 2318 h 2362"/>
              <a:gd name="T54" fmla="*/ 2318 h 2362"/>
              <a:gd name="T55" fmla="*/ 2318 h 2362"/>
              <a:gd name="T56" fmla="*/ 2318 h 2362"/>
              <a:gd name="T57" fmla="*/ 2318 h 2362"/>
              <a:gd name="T58" fmla="*/ 2318 h 2362"/>
              <a:gd name="T59" fmla="*/ 2318 h 2362"/>
              <a:gd name="T60" fmla="*/ 2318 h 2362"/>
              <a:gd name="T61" fmla="*/ 2318 h 2362"/>
              <a:gd name="T62" fmla="*/ 2318 h 2362"/>
              <a:gd name="T63" fmla="*/ 2318 h 2362"/>
              <a:gd name="T64" fmla="*/ 2318 h 2362"/>
              <a:gd name="T65" fmla="*/ 2318 h 2362"/>
              <a:gd name="T66" fmla="*/ 2318 h 2362"/>
              <a:gd name="T67" fmla="*/ 2318 h 2362"/>
              <a:gd name="T68" fmla="*/ 2318 h 2362"/>
              <a:gd name="T69" fmla="*/ 2318 h 2362"/>
              <a:gd name="T70" fmla="*/ 2318 h 2362"/>
              <a:gd name="T71" fmla="*/ 2318 h 2362"/>
              <a:gd name="T72" fmla="*/ 2318 h 2362"/>
              <a:gd name="T73" fmla="*/ 2318 h 2362"/>
              <a:gd name="T74" fmla="*/ 2318 h 2362"/>
              <a:gd name="T75" fmla="*/ 2318 h 2362"/>
              <a:gd name="T76" fmla="*/ 2318 h 2362"/>
              <a:gd name="T77" fmla="*/ 2318 h 2362"/>
              <a:gd name="T78" fmla="*/ 2318 h 2362"/>
              <a:gd name="T79" fmla="*/ 2318 h 2362"/>
              <a:gd name="T80" fmla="*/ 2318 h 2362"/>
              <a:gd name="T81" fmla="*/ 2318 h 2362"/>
              <a:gd name="T82" fmla="*/ 2318 h 2362"/>
              <a:gd name="T83" fmla="*/ 2318 h 2362"/>
              <a:gd name="T84" fmla="*/ 2318 h 2362"/>
              <a:gd name="T85" fmla="*/ 2318 h 2362"/>
              <a:gd name="T86" fmla="*/ 2318 h 2362"/>
              <a:gd name="T87" fmla="*/ 2318 h 2362"/>
              <a:gd name="T88" fmla="*/ 2318 h 2362"/>
              <a:gd name="T89" fmla="*/ 2318 h 2362"/>
              <a:gd name="T90" fmla="*/ 2318 h 2362"/>
              <a:gd name="T91" fmla="*/ 2318 h 2362"/>
              <a:gd name="T92" fmla="*/ 2318 h 2362"/>
              <a:gd name="T93" fmla="*/ 2318 h 2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46" h="608">
                <a:moveTo>
                  <a:pt x="223" y="93"/>
                </a:moveTo>
                <a:cubicBezTo>
                  <a:pt x="149" y="93"/>
                  <a:pt x="90" y="153"/>
                  <a:pt x="90" y="226"/>
                </a:cubicBezTo>
                <a:cubicBezTo>
                  <a:pt x="90" y="261"/>
                  <a:pt x="117" y="303"/>
                  <a:pt x="117" y="304"/>
                </a:cubicBezTo>
                <a:cubicBezTo>
                  <a:pt x="123" y="313"/>
                  <a:pt x="132" y="327"/>
                  <a:pt x="137" y="337"/>
                </a:cubicBezTo>
                <a:lnTo>
                  <a:pt x="165" y="393"/>
                </a:lnTo>
                <a:cubicBezTo>
                  <a:pt x="171" y="403"/>
                  <a:pt x="175" y="417"/>
                  <a:pt x="175" y="425"/>
                </a:cubicBezTo>
                <a:cubicBezTo>
                  <a:pt x="175" y="426"/>
                  <a:pt x="178" y="428"/>
                  <a:pt x="184" y="428"/>
                </a:cubicBezTo>
                <a:lnTo>
                  <a:pt x="261" y="428"/>
                </a:lnTo>
                <a:cubicBezTo>
                  <a:pt x="267" y="428"/>
                  <a:pt x="270" y="426"/>
                  <a:pt x="271" y="425"/>
                </a:cubicBezTo>
                <a:cubicBezTo>
                  <a:pt x="270" y="417"/>
                  <a:pt x="275" y="403"/>
                  <a:pt x="280" y="393"/>
                </a:cubicBezTo>
                <a:lnTo>
                  <a:pt x="309" y="337"/>
                </a:lnTo>
                <a:cubicBezTo>
                  <a:pt x="313" y="327"/>
                  <a:pt x="322" y="313"/>
                  <a:pt x="328" y="304"/>
                </a:cubicBezTo>
                <a:cubicBezTo>
                  <a:pt x="337" y="289"/>
                  <a:pt x="356" y="254"/>
                  <a:pt x="356" y="226"/>
                </a:cubicBezTo>
                <a:cubicBezTo>
                  <a:pt x="356" y="153"/>
                  <a:pt x="296" y="93"/>
                  <a:pt x="223" y="93"/>
                </a:cubicBezTo>
                <a:close/>
                <a:moveTo>
                  <a:pt x="261" y="456"/>
                </a:moveTo>
                <a:lnTo>
                  <a:pt x="184" y="456"/>
                </a:lnTo>
                <a:cubicBezTo>
                  <a:pt x="163" y="456"/>
                  <a:pt x="147" y="442"/>
                  <a:pt x="147" y="425"/>
                </a:cubicBezTo>
                <a:cubicBezTo>
                  <a:pt x="147" y="423"/>
                  <a:pt x="145" y="414"/>
                  <a:pt x="141" y="405"/>
                </a:cubicBezTo>
                <a:lnTo>
                  <a:pt x="112" y="349"/>
                </a:lnTo>
                <a:cubicBezTo>
                  <a:pt x="107" y="341"/>
                  <a:pt x="99" y="327"/>
                  <a:pt x="94" y="319"/>
                </a:cubicBezTo>
                <a:cubicBezTo>
                  <a:pt x="91" y="314"/>
                  <a:pt x="62" y="268"/>
                  <a:pt x="62" y="226"/>
                </a:cubicBezTo>
                <a:cubicBezTo>
                  <a:pt x="62" y="137"/>
                  <a:pt x="134" y="65"/>
                  <a:pt x="223" y="65"/>
                </a:cubicBezTo>
                <a:cubicBezTo>
                  <a:pt x="311" y="65"/>
                  <a:pt x="383" y="137"/>
                  <a:pt x="383" y="226"/>
                </a:cubicBezTo>
                <a:cubicBezTo>
                  <a:pt x="383" y="268"/>
                  <a:pt x="354" y="314"/>
                  <a:pt x="351" y="319"/>
                </a:cubicBezTo>
                <a:cubicBezTo>
                  <a:pt x="346" y="327"/>
                  <a:pt x="338" y="341"/>
                  <a:pt x="333" y="349"/>
                </a:cubicBezTo>
                <a:lnTo>
                  <a:pt x="305" y="405"/>
                </a:lnTo>
                <a:cubicBezTo>
                  <a:pt x="301" y="414"/>
                  <a:pt x="298" y="423"/>
                  <a:pt x="298" y="425"/>
                </a:cubicBezTo>
                <a:cubicBezTo>
                  <a:pt x="298" y="442"/>
                  <a:pt x="282" y="456"/>
                  <a:pt x="261" y="456"/>
                </a:cubicBezTo>
                <a:close/>
                <a:moveTo>
                  <a:pt x="180" y="524"/>
                </a:moveTo>
                <a:cubicBezTo>
                  <a:pt x="169" y="524"/>
                  <a:pt x="159" y="534"/>
                  <a:pt x="159" y="545"/>
                </a:cubicBezTo>
                <a:cubicBezTo>
                  <a:pt x="159" y="556"/>
                  <a:pt x="169" y="566"/>
                  <a:pt x="180" y="566"/>
                </a:cubicBezTo>
                <a:lnTo>
                  <a:pt x="267" y="566"/>
                </a:lnTo>
                <a:cubicBezTo>
                  <a:pt x="279" y="566"/>
                  <a:pt x="289" y="556"/>
                  <a:pt x="289" y="545"/>
                </a:cubicBezTo>
                <a:cubicBezTo>
                  <a:pt x="289" y="534"/>
                  <a:pt x="279" y="524"/>
                  <a:pt x="267" y="524"/>
                </a:cubicBezTo>
                <a:lnTo>
                  <a:pt x="180" y="524"/>
                </a:lnTo>
                <a:close/>
                <a:moveTo>
                  <a:pt x="172" y="558"/>
                </a:moveTo>
                <a:cubicBezTo>
                  <a:pt x="173" y="586"/>
                  <a:pt x="196" y="608"/>
                  <a:pt x="224" y="608"/>
                </a:cubicBezTo>
                <a:cubicBezTo>
                  <a:pt x="252" y="608"/>
                  <a:pt x="275" y="586"/>
                  <a:pt x="276" y="558"/>
                </a:cubicBezTo>
                <a:lnTo>
                  <a:pt x="172" y="558"/>
                </a:lnTo>
                <a:close/>
                <a:moveTo>
                  <a:pt x="289" y="545"/>
                </a:moveTo>
                <a:lnTo>
                  <a:pt x="159" y="545"/>
                </a:lnTo>
                <a:lnTo>
                  <a:pt x="159" y="480"/>
                </a:lnTo>
                <a:lnTo>
                  <a:pt x="289" y="480"/>
                </a:lnTo>
                <a:lnTo>
                  <a:pt x="289" y="545"/>
                </a:lnTo>
                <a:close/>
                <a:moveTo>
                  <a:pt x="309" y="233"/>
                </a:moveTo>
                <a:cubicBezTo>
                  <a:pt x="309" y="245"/>
                  <a:pt x="299" y="254"/>
                  <a:pt x="287" y="254"/>
                </a:cubicBezTo>
                <a:lnTo>
                  <a:pt x="244" y="254"/>
                </a:lnTo>
                <a:lnTo>
                  <a:pt x="244" y="298"/>
                </a:lnTo>
                <a:cubicBezTo>
                  <a:pt x="244" y="309"/>
                  <a:pt x="234" y="319"/>
                  <a:pt x="223" y="319"/>
                </a:cubicBezTo>
                <a:cubicBezTo>
                  <a:pt x="211" y="319"/>
                  <a:pt x="202" y="309"/>
                  <a:pt x="202" y="298"/>
                </a:cubicBezTo>
                <a:lnTo>
                  <a:pt x="202" y="254"/>
                </a:lnTo>
                <a:lnTo>
                  <a:pt x="158" y="254"/>
                </a:lnTo>
                <a:cubicBezTo>
                  <a:pt x="146" y="254"/>
                  <a:pt x="137" y="245"/>
                  <a:pt x="137" y="233"/>
                </a:cubicBezTo>
                <a:cubicBezTo>
                  <a:pt x="137" y="221"/>
                  <a:pt x="146" y="212"/>
                  <a:pt x="158" y="212"/>
                </a:cubicBezTo>
                <a:lnTo>
                  <a:pt x="202" y="212"/>
                </a:lnTo>
                <a:lnTo>
                  <a:pt x="202" y="168"/>
                </a:lnTo>
                <a:cubicBezTo>
                  <a:pt x="202" y="157"/>
                  <a:pt x="211" y="147"/>
                  <a:pt x="223" y="147"/>
                </a:cubicBezTo>
                <a:cubicBezTo>
                  <a:pt x="234" y="147"/>
                  <a:pt x="244" y="157"/>
                  <a:pt x="244" y="168"/>
                </a:cubicBezTo>
                <a:lnTo>
                  <a:pt x="244" y="212"/>
                </a:lnTo>
                <a:lnTo>
                  <a:pt x="287" y="212"/>
                </a:lnTo>
                <a:cubicBezTo>
                  <a:pt x="299" y="212"/>
                  <a:pt x="309" y="221"/>
                  <a:pt x="309" y="233"/>
                </a:cubicBezTo>
                <a:close/>
                <a:moveTo>
                  <a:pt x="428" y="206"/>
                </a:moveTo>
                <a:lnTo>
                  <a:pt x="404" y="206"/>
                </a:lnTo>
                <a:cubicBezTo>
                  <a:pt x="405" y="212"/>
                  <a:pt x="405" y="219"/>
                  <a:pt x="405" y="226"/>
                </a:cubicBezTo>
                <a:cubicBezTo>
                  <a:pt x="405" y="230"/>
                  <a:pt x="405" y="235"/>
                  <a:pt x="405" y="239"/>
                </a:cubicBezTo>
                <a:lnTo>
                  <a:pt x="428" y="239"/>
                </a:lnTo>
                <a:cubicBezTo>
                  <a:pt x="438" y="239"/>
                  <a:pt x="446" y="232"/>
                  <a:pt x="446" y="222"/>
                </a:cubicBezTo>
                <a:cubicBezTo>
                  <a:pt x="446" y="213"/>
                  <a:pt x="438" y="206"/>
                  <a:pt x="428" y="206"/>
                </a:cubicBezTo>
                <a:close/>
                <a:moveTo>
                  <a:pt x="362" y="107"/>
                </a:moveTo>
                <a:lnTo>
                  <a:pt x="379" y="90"/>
                </a:lnTo>
                <a:cubicBezTo>
                  <a:pt x="386" y="83"/>
                  <a:pt x="386" y="72"/>
                  <a:pt x="380" y="66"/>
                </a:cubicBezTo>
                <a:cubicBezTo>
                  <a:pt x="373" y="60"/>
                  <a:pt x="362" y="60"/>
                  <a:pt x="356" y="67"/>
                </a:cubicBezTo>
                <a:lnTo>
                  <a:pt x="338" y="84"/>
                </a:lnTo>
                <a:cubicBezTo>
                  <a:pt x="347" y="91"/>
                  <a:pt x="355" y="99"/>
                  <a:pt x="362" y="107"/>
                </a:cubicBezTo>
                <a:close/>
                <a:moveTo>
                  <a:pt x="222" y="43"/>
                </a:moveTo>
                <a:cubicBezTo>
                  <a:pt x="228" y="43"/>
                  <a:pt x="233" y="43"/>
                  <a:pt x="239" y="44"/>
                </a:cubicBezTo>
                <a:lnTo>
                  <a:pt x="239" y="18"/>
                </a:lnTo>
                <a:cubicBezTo>
                  <a:pt x="239" y="8"/>
                  <a:pt x="231" y="0"/>
                  <a:pt x="222" y="0"/>
                </a:cubicBezTo>
                <a:cubicBezTo>
                  <a:pt x="213" y="0"/>
                  <a:pt x="206" y="8"/>
                  <a:pt x="206" y="18"/>
                </a:cubicBezTo>
                <a:lnTo>
                  <a:pt x="206" y="44"/>
                </a:lnTo>
                <a:cubicBezTo>
                  <a:pt x="211" y="43"/>
                  <a:pt x="217" y="43"/>
                  <a:pt x="222" y="43"/>
                </a:cubicBezTo>
                <a:close/>
                <a:moveTo>
                  <a:pt x="81" y="109"/>
                </a:moveTo>
                <a:cubicBezTo>
                  <a:pt x="89" y="101"/>
                  <a:pt x="96" y="93"/>
                  <a:pt x="105" y="86"/>
                </a:cubicBezTo>
                <a:lnTo>
                  <a:pt x="89" y="69"/>
                </a:lnTo>
                <a:cubicBezTo>
                  <a:pt x="82" y="63"/>
                  <a:pt x="71" y="62"/>
                  <a:pt x="65" y="69"/>
                </a:cubicBezTo>
                <a:cubicBezTo>
                  <a:pt x="58" y="75"/>
                  <a:pt x="58" y="86"/>
                  <a:pt x="65" y="93"/>
                </a:cubicBezTo>
                <a:lnTo>
                  <a:pt x="81" y="109"/>
                </a:lnTo>
                <a:close/>
                <a:moveTo>
                  <a:pt x="39" y="226"/>
                </a:moveTo>
                <a:cubicBezTo>
                  <a:pt x="39" y="219"/>
                  <a:pt x="40" y="212"/>
                  <a:pt x="41" y="206"/>
                </a:cubicBezTo>
                <a:lnTo>
                  <a:pt x="17" y="206"/>
                </a:lnTo>
                <a:cubicBezTo>
                  <a:pt x="7" y="206"/>
                  <a:pt x="0" y="213"/>
                  <a:pt x="0" y="222"/>
                </a:cubicBezTo>
                <a:cubicBezTo>
                  <a:pt x="0" y="232"/>
                  <a:pt x="7" y="239"/>
                  <a:pt x="17" y="239"/>
                </a:cubicBezTo>
                <a:lnTo>
                  <a:pt x="40" y="239"/>
                </a:lnTo>
                <a:cubicBezTo>
                  <a:pt x="40" y="235"/>
                  <a:pt x="39" y="230"/>
                  <a:pt x="39" y="226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txBody>
          <a:bodyPr vert="horz" wrap="square" lIns="68571" tIns="34285" rIns="68571" bIns="34285" numCol="1" anchor="t" anchorCtr="0" compatLnSpc="1"/>
          <a:lstStyle/>
          <a:p>
            <a:endParaRPr lang="zh-CN" altLang="en-US" sz="1600"/>
          </a:p>
        </p:txBody>
      </p:sp>
      <p:sp>
        <p:nvSpPr>
          <p:cNvPr id="11" name="Freeform 19"/>
          <p:cNvSpPr>
            <a:spLocks noEditPoints="1"/>
          </p:cNvSpPr>
          <p:nvPr/>
        </p:nvSpPr>
        <p:spPr bwMode="auto">
          <a:xfrm>
            <a:off x="6651113" y="4531806"/>
            <a:ext cx="563169" cy="533582"/>
          </a:xfrm>
          <a:custGeom>
            <a:avLst/>
            <a:gdLst>
              <a:gd name="T0" fmla="*/ 2318 h 2362"/>
              <a:gd name="T1" fmla="*/ 2318 h 2362"/>
              <a:gd name="T2" fmla="*/ 2318 h 2362"/>
              <a:gd name="T3" fmla="*/ 2318 h 2362"/>
              <a:gd name="T4" fmla="*/ 2318 h 2362"/>
              <a:gd name="T5" fmla="*/ 2318 h 2362"/>
              <a:gd name="T6" fmla="*/ 2318 h 2362"/>
              <a:gd name="T7" fmla="*/ 2318 h 2362"/>
              <a:gd name="T8" fmla="*/ 2318 h 2362"/>
              <a:gd name="T9" fmla="*/ 2318 h 2362"/>
              <a:gd name="T10" fmla="*/ 2318 h 2362"/>
              <a:gd name="T11" fmla="*/ 2318 h 2362"/>
              <a:gd name="T12" fmla="*/ 2318 h 2362"/>
              <a:gd name="T13" fmla="*/ 2318 h 2362"/>
              <a:gd name="T14" fmla="*/ 2318 h 2362"/>
              <a:gd name="T15" fmla="*/ 2318 h 2362"/>
              <a:gd name="T16" fmla="*/ 2318 h 2362"/>
              <a:gd name="T17" fmla="*/ 2318 h 2362"/>
              <a:gd name="T18" fmla="*/ 2318 h 2362"/>
              <a:gd name="T19" fmla="*/ 2318 h 2362"/>
              <a:gd name="T20" fmla="*/ 2318 h 2362"/>
              <a:gd name="T21" fmla="*/ 2318 h 2362"/>
              <a:gd name="T22" fmla="*/ 2318 h 2362"/>
              <a:gd name="T23" fmla="*/ 2318 h 2362"/>
              <a:gd name="T24" fmla="*/ 2318 h 2362"/>
              <a:gd name="T25" fmla="*/ 2318 h 2362"/>
              <a:gd name="T26" fmla="*/ 2318 h 2362"/>
              <a:gd name="T27" fmla="*/ 2318 h 2362"/>
              <a:gd name="T28" fmla="*/ 2318 h 2362"/>
              <a:gd name="T29" fmla="*/ 2318 h 2362"/>
              <a:gd name="T30" fmla="*/ 2318 h 2362"/>
              <a:gd name="T31" fmla="*/ 2318 h 2362"/>
              <a:gd name="T32" fmla="*/ 2318 h 2362"/>
              <a:gd name="T33" fmla="*/ 2318 h 2362"/>
              <a:gd name="T34" fmla="*/ 2318 h 2362"/>
              <a:gd name="T35" fmla="*/ 2318 h 2362"/>
              <a:gd name="T36" fmla="*/ 2318 h 2362"/>
              <a:gd name="T37" fmla="*/ 2318 h 2362"/>
              <a:gd name="T38" fmla="*/ 2318 h 2362"/>
              <a:gd name="T39" fmla="*/ 2318 h 2362"/>
              <a:gd name="T40" fmla="*/ 2318 h 2362"/>
              <a:gd name="T41" fmla="*/ 2318 h 2362"/>
              <a:gd name="T42" fmla="*/ 2318 h 2362"/>
              <a:gd name="T43" fmla="*/ 2318 h 2362"/>
              <a:gd name="T44" fmla="*/ 2318 h 2362"/>
              <a:gd name="T45" fmla="*/ 2318 h 2362"/>
              <a:gd name="T46" fmla="*/ 2318 h 2362"/>
              <a:gd name="T47" fmla="*/ 2318 h 2362"/>
              <a:gd name="T48" fmla="*/ 2318 h 2362"/>
              <a:gd name="T49" fmla="*/ 2318 h 2362"/>
              <a:gd name="T50" fmla="*/ 2318 h 2362"/>
              <a:gd name="T51" fmla="*/ 2318 h 2362"/>
              <a:gd name="T52" fmla="*/ 2318 h 2362"/>
              <a:gd name="T53" fmla="*/ 2318 h 2362"/>
              <a:gd name="T54" fmla="*/ 2318 h 2362"/>
              <a:gd name="T55" fmla="*/ 2318 h 2362"/>
              <a:gd name="T56" fmla="*/ 2318 h 2362"/>
              <a:gd name="T57" fmla="*/ 2318 h 2362"/>
              <a:gd name="T58" fmla="*/ 2318 h 2362"/>
              <a:gd name="T59" fmla="*/ 2318 h 2362"/>
              <a:gd name="T60" fmla="*/ 2318 h 2362"/>
              <a:gd name="T61" fmla="*/ 2318 h 2362"/>
              <a:gd name="T62" fmla="*/ 2318 h 2362"/>
              <a:gd name="T63" fmla="*/ 2318 h 2362"/>
              <a:gd name="T64" fmla="*/ 2318 h 2362"/>
              <a:gd name="T65" fmla="*/ 2318 h 2362"/>
              <a:gd name="T66" fmla="*/ 2318 h 2362"/>
              <a:gd name="T67" fmla="*/ 2318 h 2362"/>
              <a:gd name="T68" fmla="*/ 2318 h 2362"/>
              <a:gd name="T69" fmla="*/ 2318 h 2362"/>
              <a:gd name="T70" fmla="*/ 2318 h 2362"/>
              <a:gd name="T71" fmla="*/ 2318 h 2362"/>
              <a:gd name="T72" fmla="*/ 2318 h 2362"/>
              <a:gd name="T73" fmla="*/ 2318 h 2362"/>
              <a:gd name="T74" fmla="*/ 2318 h 2362"/>
              <a:gd name="T75" fmla="*/ 2318 h 2362"/>
              <a:gd name="T76" fmla="*/ 2318 h 2362"/>
              <a:gd name="T77" fmla="*/ 2318 h 2362"/>
              <a:gd name="T78" fmla="*/ 2318 h 2362"/>
              <a:gd name="T79" fmla="*/ 2318 h 2362"/>
              <a:gd name="T80" fmla="*/ 2318 h 2362"/>
              <a:gd name="T81" fmla="*/ 2318 h 2362"/>
              <a:gd name="T82" fmla="*/ 2318 h 2362"/>
              <a:gd name="T83" fmla="*/ 2318 h 2362"/>
              <a:gd name="T84" fmla="*/ 2318 h 2362"/>
              <a:gd name="T85" fmla="*/ 2318 h 2362"/>
              <a:gd name="T86" fmla="*/ 2318 h 2362"/>
              <a:gd name="T87" fmla="*/ 2318 h 2362"/>
              <a:gd name="T88" fmla="*/ 2318 h 2362"/>
              <a:gd name="T89" fmla="*/ 2318 h 2362"/>
              <a:gd name="T90" fmla="*/ 2318 h 2362"/>
              <a:gd name="T91" fmla="*/ 2318 h 2362"/>
              <a:gd name="T92" fmla="*/ 2318 h 2362"/>
              <a:gd name="T93" fmla="*/ 2318 h 2362"/>
              <a:gd name="T94" fmla="*/ 2318 h 2362"/>
              <a:gd name="T95" fmla="*/ 2318 h 2362"/>
              <a:gd name="T96" fmla="*/ 2318 h 2362"/>
              <a:gd name="T97" fmla="*/ 2318 h 2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38" h="603">
                <a:moveTo>
                  <a:pt x="516" y="53"/>
                </a:moveTo>
                <a:cubicBezTo>
                  <a:pt x="517" y="53"/>
                  <a:pt x="519" y="53"/>
                  <a:pt x="520" y="54"/>
                </a:cubicBezTo>
                <a:cubicBezTo>
                  <a:pt x="522" y="56"/>
                  <a:pt x="522" y="57"/>
                  <a:pt x="522" y="59"/>
                </a:cubicBezTo>
                <a:lnTo>
                  <a:pt x="522" y="181"/>
                </a:lnTo>
                <a:cubicBezTo>
                  <a:pt x="522" y="183"/>
                  <a:pt x="522" y="185"/>
                  <a:pt x="520" y="186"/>
                </a:cubicBezTo>
                <a:lnTo>
                  <a:pt x="520" y="186"/>
                </a:lnTo>
                <a:cubicBezTo>
                  <a:pt x="519" y="187"/>
                  <a:pt x="517" y="188"/>
                  <a:pt x="516" y="188"/>
                </a:cubicBezTo>
                <a:lnTo>
                  <a:pt x="305" y="188"/>
                </a:lnTo>
                <a:cubicBezTo>
                  <a:pt x="303" y="188"/>
                  <a:pt x="302" y="187"/>
                  <a:pt x="301" y="186"/>
                </a:cubicBezTo>
                <a:lnTo>
                  <a:pt x="300" y="186"/>
                </a:lnTo>
                <a:cubicBezTo>
                  <a:pt x="299" y="185"/>
                  <a:pt x="299" y="183"/>
                  <a:pt x="299" y="181"/>
                </a:cubicBezTo>
                <a:lnTo>
                  <a:pt x="299" y="129"/>
                </a:lnTo>
                <a:lnTo>
                  <a:pt x="403" y="107"/>
                </a:lnTo>
                <a:lnTo>
                  <a:pt x="403" y="105"/>
                </a:lnTo>
                <a:lnTo>
                  <a:pt x="299" y="119"/>
                </a:lnTo>
                <a:lnTo>
                  <a:pt x="299" y="59"/>
                </a:lnTo>
                <a:cubicBezTo>
                  <a:pt x="299" y="57"/>
                  <a:pt x="299" y="56"/>
                  <a:pt x="300" y="54"/>
                </a:cubicBezTo>
                <a:lnTo>
                  <a:pt x="301" y="54"/>
                </a:lnTo>
                <a:cubicBezTo>
                  <a:pt x="302" y="53"/>
                  <a:pt x="303" y="53"/>
                  <a:pt x="305" y="53"/>
                </a:cubicBezTo>
                <a:lnTo>
                  <a:pt x="516" y="53"/>
                </a:lnTo>
                <a:close/>
                <a:moveTo>
                  <a:pt x="305" y="27"/>
                </a:moveTo>
                <a:cubicBezTo>
                  <a:pt x="296" y="27"/>
                  <a:pt x="288" y="30"/>
                  <a:pt x="282" y="36"/>
                </a:cubicBezTo>
                <a:lnTo>
                  <a:pt x="282" y="36"/>
                </a:lnTo>
                <a:cubicBezTo>
                  <a:pt x="276" y="42"/>
                  <a:pt x="273" y="50"/>
                  <a:pt x="273" y="59"/>
                </a:cubicBezTo>
                <a:lnTo>
                  <a:pt x="273" y="122"/>
                </a:lnTo>
                <a:lnTo>
                  <a:pt x="263" y="124"/>
                </a:lnTo>
                <a:lnTo>
                  <a:pt x="263" y="113"/>
                </a:lnTo>
                <a:lnTo>
                  <a:pt x="217" y="113"/>
                </a:lnTo>
                <a:lnTo>
                  <a:pt x="185" y="94"/>
                </a:lnTo>
                <a:lnTo>
                  <a:pt x="111" y="94"/>
                </a:lnTo>
                <a:cubicBezTo>
                  <a:pt x="96" y="94"/>
                  <a:pt x="84" y="106"/>
                  <a:pt x="84" y="121"/>
                </a:cubicBezTo>
                <a:lnTo>
                  <a:pt x="84" y="207"/>
                </a:lnTo>
                <a:lnTo>
                  <a:pt x="112" y="207"/>
                </a:lnTo>
                <a:lnTo>
                  <a:pt x="112" y="144"/>
                </a:lnTo>
                <a:lnTo>
                  <a:pt x="117" y="144"/>
                </a:lnTo>
                <a:lnTo>
                  <a:pt x="117" y="207"/>
                </a:lnTo>
                <a:lnTo>
                  <a:pt x="117" y="223"/>
                </a:lnTo>
                <a:lnTo>
                  <a:pt x="117" y="339"/>
                </a:lnTo>
                <a:lnTo>
                  <a:pt x="148" y="339"/>
                </a:lnTo>
                <a:lnTo>
                  <a:pt x="148" y="243"/>
                </a:lnTo>
                <a:lnTo>
                  <a:pt x="155" y="243"/>
                </a:lnTo>
                <a:lnTo>
                  <a:pt x="155" y="339"/>
                </a:lnTo>
                <a:lnTo>
                  <a:pt x="185" y="339"/>
                </a:lnTo>
                <a:lnTo>
                  <a:pt x="185" y="322"/>
                </a:lnTo>
                <a:lnTo>
                  <a:pt x="185" y="223"/>
                </a:lnTo>
                <a:lnTo>
                  <a:pt x="185" y="207"/>
                </a:lnTo>
                <a:lnTo>
                  <a:pt x="185" y="144"/>
                </a:lnTo>
                <a:lnTo>
                  <a:pt x="185" y="127"/>
                </a:lnTo>
                <a:lnTo>
                  <a:pt x="217" y="144"/>
                </a:lnTo>
                <a:lnTo>
                  <a:pt x="263" y="144"/>
                </a:lnTo>
                <a:lnTo>
                  <a:pt x="263" y="136"/>
                </a:lnTo>
                <a:lnTo>
                  <a:pt x="273" y="134"/>
                </a:lnTo>
                <a:lnTo>
                  <a:pt x="273" y="181"/>
                </a:lnTo>
                <a:cubicBezTo>
                  <a:pt x="273" y="190"/>
                  <a:pt x="276" y="198"/>
                  <a:pt x="282" y="204"/>
                </a:cubicBezTo>
                <a:lnTo>
                  <a:pt x="282" y="204"/>
                </a:lnTo>
                <a:lnTo>
                  <a:pt x="282" y="204"/>
                </a:lnTo>
                <a:cubicBezTo>
                  <a:pt x="288" y="210"/>
                  <a:pt x="296" y="214"/>
                  <a:pt x="305" y="214"/>
                </a:cubicBezTo>
                <a:lnTo>
                  <a:pt x="516" y="214"/>
                </a:lnTo>
                <a:cubicBezTo>
                  <a:pt x="525" y="214"/>
                  <a:pt x="533" y="210"/>
                  <a:pt x="539" y="204"/>
                </a:cubicBezTo>
                <a:lnTo>
                  <a:pt x="539" y="204"/>
                </a:lnTo>
                <a:cubicBezTo>
                  <a:pt x="545" y="198"/>
                  <a:pt x="548" y="190"/>
                  <a:pt x="548" y="181"/>
                </a:cubicBezTo>
                <a:lnTo>
                  <a:pt x="548" y="59"/>
                </a:lnTo>
                <a:cubicBezTo>
                  <a:pt x="548" y="50"/>
                  <a:pt x="545" y="42"/>
                  <a:pt x="539" y="36"/>
                </a:cubicBezTo>
                <a:cubicBezTo>
                  <a:pt x="533" y="30"/>
                  <a:pt x="525" y="27"/>
                  <a:pt x="516" y="27"/>
                </a:cubicBezTo>
                <a:lnTo>
                  <a:pt x="305" y="27"/>
                </a:lnTo>
                <a:close/>
                <a:moveTo>
                  <a:pt x="520" y="221"/>
                </a:moveTo>
                <a:lnTo>
                  <a:pt x="520" y="249"/>
                </a:lnTo>
                <a:lnTo>
                  <a:pt x="497" y="249"/>
                </a:lnTo>
                <a:lnTo>
                  <a:pt x="523" y="341"/>
                </a:lnTo>
                <a:lnTo>
                  <a:pt x="490" y="341"/>
                </a:lnTo>
                <a:lnTo>
                  <a:pt x="464" y="249"/>
                </a:lnTo>
                <a:lnTo>
                  <a:pt x="367" y="249"/>
                </a:lnTo>
                <a:lnTo>
                  <a:pt x="341" y="341"/>
                </a:lnTo>
                <a:lnTo>
                  <a:pt x="308" y="341"/>
                </a:lnTo>
                <a:lnTo>
                  <a:pt x="334" y="249"/>
                </a:lnTo>
                <a:lnTo>
                  <a:pt x="306" y="249"/>
                </a:lnTo>
                <a:lnTo>
                  <a:pt x="306" y="221"/>
                </a:lnTo>
                <a:lnTo>
                  <a:pt x="520" y="221"/>
                </a:lnTo>
                <a:close/>
                <a:moveTo>
                  <a:pt x="113" y="373"/>
                </a:moveTo>
                <a:cubicBezTo>
                  <a:pt x="139" y="373"/>
                  <a:pt x="161" y="394"/>
                  <a:pt x="161" y="421"/>
                </a:cubicBezTo>
                <a:cubicBezTo>
                  <a:pt x="161" y="427"/>
                  <a:pt x="160" y="433"/>
                  <a:pt x="158" y="438"/>
                </a:cubicBezTo>
                <a:lnTo>
                  <a:pt x="68" y="438"/>
                </a:lnTo>
                <a:cubicBezTo>
                  <a:pt x="66" y="433"/>
                  <a:pt x="65" y="427"/>
                  <a:pt x="65" y="421"/>
                </a:cubicBezTo>
                <a:cubicBezTo>
                  <a:pt x="65" y="394"/>
                  <a:pt x="86" y="373"/>
                  <a:pt x="113" y="373"/>
                </a:cubicBezTo>
                <a:close/>
                <a:moveTo>
                  <a:pt x="316" y="373"/>
                </a:moveTo>
                <a:cubicBezTo>
                  <a:pt x="342" y="373"/>
                  <a:pt x="364" y="394"/>
                  <a:pt x="364" y="421"/>
                </a:cubicBezTo>
                <a:cubicBezTo>
                  <a:pt x="364" y="427"/>
                  <a:pt x="363" y="433"/>
                  <a:pt x="361" y="438"/>
                </a:cubicBezTo>
                <a:lnTo>
                  <a:pt x="271" y="438"/>
                </a:lnTo>
                <a:cubicBezTo>
                  <a:pt x="269" y="433"/>
                  <a:pt x="268" y="427"/>
                  <a:pt x="268" y="421"/>
                </a:cubicBezTo>
                <a:cubicBezTo>
                  <a:pt x="268" y="394"/>
                  <a:pt x="289" y="373"/>
                  <a:pt x="316" y="373"/>
                </a:cubicBezTo>
                <a:close/>
                <a:moveTo>
                  <a:pt x="522" y="373"/>
                </a:moveTo>
                <a:cubicBezTo>
                  <a:pt x="548" y="373"/>
                  <a:pt x="570" y="394"/>
                  <a:pt x="570" y="421"/>
                </a:cubicBezTo>
                <a:cubicBezTo>
                  <a:pt x="570" y="427"/>
                  <a:pt x="569" y="433"/>
                  <a:pt x="567" y="438"/>
                </a:cubicBezTo>
                <a:lnTo>
                  <a:pt x="477" y="438"/>
                </a:lnTo>
                <a:cubicBezTo>
                  <a:pt x="475" y="433"/>
                  <a:pt x="474" y="427"/>
                  <a:pt x="474" y="421"/>
                </a:cubicBezTo>
                <a:cubicBezTo>
                  <a:pt x="474" y="394"/>
                  <a:pt x="495" y="373"/>
                  <a:pt x="522" y="373"/>
                </a:cubicBezTo>
                <a:close/>
                <a:moveTo>
                  <a:pt x="62" y="448"/>
                </a:moveTo>
                <a:lnTo>
                  <a:pt x="161" y="448"/>
                </a:lnTo>
                <a:cubicBezTo>
                  <a:pt x="182" y="448"/>
                  <a:pt x="200" y="466"/>
                  <a:pt x="200" y="487"/>
                </a:cubicBezTo>
                <a:lnTo>
                  <a:pt x="200" y="527"/>
                </a:lnTo>
                <a:lnTo>
                  <a:pt x="203" y="527"/>
                </a:lnTo>
                <a:lnTo>
                  <a:pt x="221" y="527"/>
                </a:lnTo>
                <a:lnTo>
                  <a:pt x="227" y="527"/>
                </a:lnTo>
                <a:lnTo>
                  <a:pt x="227" y="487"/>
                </a:lnTo>
                <a:cubicBezTo>
                  <a:pt x="227" y="466"/>
                  <a:pt x="244" y="448"/>
                  <a:pt x="265" y="448"/>
                </a:cubicBezTo>
                <a:lnTo>
                  <a:pt x="364" y="448"/>
                </a:lnTo>
                <a:cubicBezTo>
                  <a:pt x="385" y="448"/>
                  <a:pt x="403" y="466"/>
                  <a:pt x="403" y="487"/>
                </a:cubicBezTo>
                <a:lnTo>
                  <a:pt x="403" y="527"/>
                </a:lnTo>
                <a:lnTo>
                  <a:pt x="409" y="527"/>
                </a:lnTo>
                <a:lnTo>
                  <a:pt x="424" y="527"/>
                </a:lnTo>
                <a:lnTo>
                  <a:pt x="433" y="527"/>
                </a:lnTo>
                <a:lnTo>
                  <a:pt x="433" y="487"/>
                </a:lnTo>
                <a:cubicBezTo>
                  <a:pt x="433" y="466"/>
                  <a:pt x="450" y="448"/>
                  <a:pt x="471" y="448"/>
                </a:cubicBezTo>
                <a:lnTo>
                  <a:pt x="570" y="448"/>
                </a:lnTo>
                <a:cubicBezTo>
                  <a:pt x="591" y="448"/>
                  <a:pt x="608" y="466"/>
                  <a:pt x="608" y="487"/>
                </a:cubicBezTo>
                <a:lnTo>
                  <a:pt x="608" y="527"/>
                </a:lnTo>
                <a:lnTo>
                  <a:pt x="614" y="527"/>
                </a:lnTo>
                <a:lnTo>
                  <a:pt x="630" y="527"/>
                </a:lnTo>
                <a:lnTo>
                  <a:pt x="638" y="527"/>
                </a:lnTo>
                <a:lnTo>
                  <a:pt x="638" y="549"/>
                </a:lnTo>
                <a:lnTo>
                  <a:pt x="630" y="549"/>
                </a:lnTo>
                <a:lnTo>
                  <a:pt x="614" y="549"/>
                </a:lnTo>
                <a:lnTo>
                  <a:pt x="608" y="549"/>
                </a:lnTo>
                <a:lnTo>
                  <a:pt x="608" y="603"/>
                </a:lnTo>
                <a:lnTo>
                  <a:pt x="433" y="603"/>
                </a:lnTo>
                <a:lnTo>
                  <a:pt x="433" y="549"/>
                </a:lnTo>
                <a:lnTo>
                  <a:pt x="424" y="549"/>
                </a:lnTo>
                <a:lnTo>
                  <a:pt x="409" y="549"/>
                </a:lnTo>
                <a:lnTo>
                  <a:pt x="403" y="549"/>
                </a:lnTo>
                <a:lnTo>
                  <a:pt x="403" y="603"/>
                </a:lnTo>
                <a:lnTo>
                  <a:pt x="227" y="603"/>
                </a:lnTo>
                <a:lnTo>
                  <a:pt x="227" y="549"/>
                </a:lnTo>
                <a:lnTo>
                  <a:pt x="221" y="549"/>
                </a:lnTo>
                <a:lnTo>
                  <a:pt x="203" y="549"/>
                </a:lnTo>
                <a:lnTo>
                  <a:pt x="200" y="549"/>
                </a:lnTo>
                <a:lnTo>
                  <a:pt x="200" y="603"/>
                </a:lnTo>
                <a:lnTo>
                  <a:pt x="24" y="603"/>
                </a:lnTo>
                <a:lnTo>
                  <a:pt x="24" y="549"/>
                </a:lnTo>
                <a:lnTo>
                  <a:pt x="0" y="549"/>
                </a:lnTo>
                <a:lnTo>
                  <a:pt x="0" y="527"/>
                </a:lnTo>
                <a:lnTo>
                  <a:pt x="24" y="527"/>
                </a:lnTo>
                <a:lnTo>
                  <a:pt x="24" y="487"/>
                </a:lnTo>
                <a:cubicBezTo>
                  <a:pt x="24" y="466"/>
                  <a:pt x="41" y="448"/>
                  <a:pt x="62" y="448"/>
                </a:cubicBezTo>
                <a:close/>
                <a:moveTo>
                  <a:pt x="152" y="0"/>
                </a:moveTo>
                <a:cubicBezTo>
                  <a:pt x="176" y="0"/>
                  <a:pt x="196" y="20"/>
                  <a:pt x="196" y="44"/>
                </a:cubicBezTo>
                <a:cubicBezTo>
                  <a:pt x="196" y="69"/>
                  <a:pt x="176" y="88"/>
                  <a:pt x="152" y="88"/>
                </a:cubicBezTo>
                <a:cubicBezTo>
                  <a:pt x="127" y="88"/>
                  <a:pt x="108" y="69"/>
                  <a:pt x="108" y="44"/>
                </a:cubicBezTo>
                <a:cubicBezTo>
                  <a:pt x="108" y="20"/>
                  <a:pt x="127" y="0"/>
                  <a:pt x="1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71" tIns="34285" rIns="68571" bIns="34285" numCol="1" anchor="t" anchorCtr="0" compatLnSpc="1"/>
          <a:lstStyle/>
          <a:p>
            <a:endParaRPr lang="zh-CN" altLang="en-US" sz="1600"/>
          </a:p>
        </p:txBody>
      </p:sp>
      <p:grpSp>
        <p:nvGrpSpPr>
          <p:cNvPr id="22" name="组合 21"/>
          <p:cNvGrpSpPr/>
          <p:nvPr/>
        </p:nvGrpSpPr>
        <p:grpSpPr>
          <a:xfrm>
            <a:off x="1876812" y="2340266"/>
            <a:ext cx="565594" cy="503649"/>
            <a:chOff x="822585" y="744166"/>
            <a:chExt cx="306549" cy="272975"/>
          </a:xfrm>
          <a:solidFill>
            <a:schemeClr val="bg1"/>
          </a:solidFill>
        </p:grpSpPr>
        <p:sp>
          <p:nvSpPr>
            <p:cNvPr id="23" name="Freeform 453"/>
            <p:cNvSpPr>
              <a:spLocks noEditPoints="1"/>
            </p:cNvSpPr>
            <p:nvPr/>
          </p:nvSpPr>
          <p:spPr bwMode="auto">
            <a:xfrm>
              <a:off x="822585" y="744166"/>
              <a:ext cx="306549" cy="272975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  <a:gd name="T8" fmla="*/ 2318 h 2362"/>
                <a:gd name="T9" fmla="*/ 2318 h 2362"/>
                <a:gd name="T10" fmla="*/ 2318 h 2362"/>
                <a:gd name="T11" fmla="*/ 2318 h 2362"/>
                <a:gd name="T12" fmla="*/ 2318 h 2362"/>
                <a:gd name="T13" fmla="*/ 2318 h 2362"/>
                <a:gd name="T14" fmla="*/ 2318 h 2362"/>
                <a:gd name="T15" fmla="*/ 2318 h 2362"/>
                <a:gd name="T16" fmla="*/ 2318 h 2362"/>
                <a:gd name="T17" fmla="*/ 2318 h 2362"/>
                <a:gd name="T18" fmla="*/ 2318 h 2362"/>
                <a:gd name="T19" fmla="*/ 2318 h 2362"/>
                <a:gd name="T20" fmla="*/ 2318 h 2362"/>
                <a:gd name="T21" fmla="*/ 2318 h 2362"/>
                <a:gd name="T22" fmla="*/ 2318 h 2362"/>
                <a:gd name="T23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0" h="187">
                  <a:moveTo>
                    <a:pt x="178" y="0"/>
                  </a:moveTo>
                  <a:lnTo>
                    <a:pt x="31" y="0"/>
                  </a:lnTo>
                  <a:lnTo>
                    <a:pt x="0" y="85"/>
                  </a:lnTo>
                  <a:lnTo>
                    <a:pt x="0" y="187"/>
                  </a:lnTo>
                  <a:lnTo>
                    <a:pt x="210" y="187"/>
                  </a:lnTo>
                  <a:lnTo>
                    <a:pt x="210" y="84"/>
                  </a:lnTo>
                  <a:lnTo>
                    <a:pt x="178" y="0"/>
                  </a:lnTo>
                  <a:close/>
                  <a:moveTo>
                    <a:pt x="28" y="77"/>
                  </a:moveTo>
                  <a:lnTo>
                    <a:pt x="48" y="15"/>
                  </a:lnTo>
                  <a:lnTo>
                    <a:pt x="162" y="15"/>
                  </a:lnTo>
                  <a:lnTo>
                    <a:pt x="183" y="77"/>
                  </a:lnTo>
                  <a:lnTo>
                    <a:pt x="28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454"/>
            <p:cNvSpPr/>
            <p:nvPr/>
          </p:nvSpPr>
          <p:spPr bwMode="auto">
            <a:xfrm>
              <a:off x="882435" y="828832"/>
              <a:ext cx="188309" cy="13138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  <a:gd name="T8" fmla="*/ 2318 h 2362"/>
                <a:gd name="T9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9">
                  <a:moveTo>
                    <a:pt x="129" y="9"/>
                  </a:moveTo>
                  <a:lnTo>
                    <a:pt x="126" y="0"/>
                  </a:lnTo>
                  <a:lnTo>
                    <a:pt x="3" y="0"/>
                  </a:lnTo>
                  <a:lnTo>
                    <a:pt x="0" y="9"/>
                  </a:lnTo>
                  <a:lnTo>
                    <a:pt x="12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455"/>
            <p:cNvSpPr/>
            <p:nvPr/>
          </p:nvSpPr>
          <p:spPr bwMode="auto">
            <a:xfrm>
              <a:off x="898492" y="780660"/>
              <a:ext cx="154734" cy="10219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  <a:gd name="T8" fmla="*/ 2318 h 2362"/>
                <a:gd name="T9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">
                  <a:moveTo>
                    <a:pt x="106" y="7"/>
                  </a:moveTo>
                  <a:lnTo>
                    <a:pt x="104" y="0"/>
                  </a:lnTo>
                  <a:lnTo>
                    <a:pt x="3" y="0"/>
                  </a:lnTo>
                  <a:lnTo>
                    <a:pt x="0" y="7"/>
                  </a:lnTo>
                  <a:lnTo>
                    <a:pt x="106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456"/>
            <p:cNvSpPr/>
            <p:nvPr/>
          </p:nvSpPr>
          <p:spPr bwMode="auto">
            <a:xfrm>
              <a:off x="889734" y="804016"/>
              <a:ext cx="172251" cy="13138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  <a:gd name="T8" fmla="*/ 2318 h 2362"/>
                <a:gd name="T9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9">
                  <a:moveTo>
                    <a:pt x="3" y="0"/>
                  </a:moveTo>
                  <a:lnTo>
                    <a:pt x="0" y="9"/>
                  </a:lnTo>
                  <a:lnTo>
                    <a:pt x="118" y="9"/>
                  </a:lnTo>
                  <a:lnTo>
                    <a:pt x="115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9" name="Freeform 549"/>
          <p:cNvSpPr/>
          <p:nvPr/>
        </p:nvSpPr>
        <p:spPr bwMode="auto">
          <a:xfrm>
            <a:off x="1875467" y="4584763"/>
            <a:ext cx="568288" cy="484794"/>
          </a:xfrm>
          <a:custGeom>
            <a:avLst/>
            <a:gdLst>
              <a:gd name="T0" fmla="*/ 2318 h 2362"/>
              <a:gd name="T1" fmla="*/ 2318 h 2362"/>
              <a:gd name="T2" fmla="*/ 2318 h 2362"/>
              <a:gd name="T3" fmla="*/ 2318 h 2362"/>
              <a:gd name="T4" fmla="*/ 2318 h 2362"/>
              <a:gd name="T5" fmla="*/ 2318 h 2362"/>
              <a:gd name="T6" fmla="*/ 2318 h 2362"/>
              <a:gd name="T7" fmla="*/ 2318 h 2362"/>
              <a:gd name="T8" fmla="*/ 2318 h 2362"/>
              <a:gd name="T9" fmla="*/ 2318 h 2362"/>
              <a:gd name="T10" fmla="*/ 2318 h 2362"/>
              <a:gd name="T11" fmla="*/ 2318 h 2362"/>
              <a:gd name="T12" fmla="*/ 2318 h 2362"/>
              <a:gd name="T13" fmla="*/ 2318 h 2362"/>
              <a:gd name="T14" fmla="*/ 2318 h 2362"/>
              <a:gd name="T15" fmla="*/ 2318 h 2362"/>
              <a:gd name="T16" fmla="*/ 2318 h 2362"/>
              <a:gd name="T17" fmla="*/ 2318 h 2362"/>
              <a:gd name="T18" fmla="*/ 2318 h 2362"/>
              <a:gd name="T19" fmla="*/ 2318 h 2362"/>
              <a:gd name="T20" fmla="*/ 2318 h 2362"/>
              <a:gd name="T21" fmla="*/ 2318 h 2362"/>
              <a:gd name="T22" fmla="*/ 2318 h 2362"/>
              <a:gd name="T23" fmla="*/ 2318 h 2362"/>
              <a:gd name="T24" fmla="*/ 2318 h 2362"/>
              <a:gd name="T25" fmla="*/ 2318 h 2362"/>
              <a:gd name="T26" fmla="*/ 2318 h 2362"/>
              <a:gd name="T27" fmla="*/ 2318 h 2362"/>
              <a:gd name="T28" fmla="*/ 2318 h 2362"/>
              <a:gd name="T29" fmla="*/ 2318 h 2362"/>
              <a:gd name="T30" fmla="*/ 2318 h 2362"/>
              <a:gd name="T31" fmla="*/ 2318 h 2362"/>
              <a:gd name="T32" fmla="*/ 2318 h 2362"/>
              <a:gd name="T33" fmla="*/ 2318 h 2362"/>
              <a:gd name="T34" fmla="*/ 2318 h 2362"/>
              <a:gd name="T35" fmla="*/ 2318 h 2362"/>
              <a:gd name="T36" fmla="*/ 2318 h 2362"/>
              <a:gd name="T37" fmla="*/ 2318 h 2362"/>
              <a:gd name="T38" fmla="*/ 2318 h 2362"/>
              <a:gd name="T39" fmla="*/ 2318 h 2362"/>
              <a:gd name="T40" fmla="*/ 2318 h 2362"/>
              <a:gd name="T41" fmla="*/ 2318 h 2362"/>
              <a:gd name="T42" fmla="*/ 2318 h 2362"/>
              <a:gd name="T43" fmla="*/ 2318 h 2362"/>
              <a:gd name="T44" fmla="*/ 2318 h 2362"/>
              <a:gd name="T45" fmla="*/ 2318 h 2362"/>
              <a:gd name="T46" fmla="*/ 2318 h 2362"/>
              <a:gd name="T47" fmla="*/ 2318 h 2362"/>
              <a:gd name="T48" fmla="*/ 2318 h 2362"/>
              <a:gd name="T49" fmla="*/ 2318 h 2362"/>
              <a:gd name="T50" fmla="*/ 2318 h 2362"/>
              <a:gd name="T51" fmla="*/ 2318 h 2362"/>
              <a:gd name="T52" fmla="*/ 2318 h 2362"/>
              <a:gd name="T53" fmla="*/ 2318 h 2362"/>
              <a:gd name="T54" fmla="*/ 2318 h 2362"/>
              <a:gd name="T55" fmla="*/ 2318 h 2362"/>
              <a:gd name="T56" fmla="*/ 2318 h 2362"/>
              <a:gd name="T57" fmla="*/ 2318 h 2362"/>
              <a:gd name="T58" fmla="*/ 2318 h 2362"/>
              <a:gd name="T59" fmla="*/ 2318 h 2362"/>
              <a:gd name="T60" fmla="*/ 2318 h 2362"/>
              <a:gd name="T61" fmla="*/ 2318 h 2362"/>
              <a:gd name="T62" fmla="*/ 2318 h 2362"/>
              <a:gd name="T63" fmla="*/ 2318 h 2362"/>
              <a:gd name="T64" fmla="*/ 2318 h 2362"/>
              <a:gd name="T65" fmla="*/ 2318 h 2362"/>
              <a:gd name="T66" fmla="*/ 2318 h 2362"/>
              <a:gd name="T67" fmla="*/ 2318 h 2362"/>
              <a:gd name="T68" fmla="*/ 2318 h 2362"/>
              <a:gd name="T69" fmla="*/ 2318 h 2362"/>
              <a:gd name="T70" fmla="*/ 2318 h 2362"/>
              <a:gd name="T71" fmla="*/ 2318 h 2362"/>
              <a:gd name="T72" fmla="*/ 2318 h 2362"/>
              <a:gd name="T73" fmla="*/ 2318 h 2362"/>
              <a:gd name="T74" fmla="*/ 2318 h 2362"/>
              <a:gd name="T75" fmla="*/ 2318 h 2362"/>
              <a:gd name="T76" fmla="*/ 2318 h 2362"/>
              <a:gd name="T77" fmla="*/ 2318 h 2362"/>
              <a:gd name="T78" fmla="*/ 2318 h 2362"/>
              <a:gd name="T79" fmla="*/ 2318 h 2362"/>
              <a:gd name="T80" fmla="*/ 2318 h 2362"/>
              <a:gd name="T81" fmla="*/ 2318 h 2362"/>
              <a:gd name="T82" fmla="*/ 2318 h 2362"/>
              <a:gd name="T83" fmla="*/ 2318 h 2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88" h="247">
                <a:moveTo>
                  <a:pt x="261" y="195"/>
                </a:moveTo>
                <a:cubicBezTo>
                  <a:pt x="261" y="188"/>
                  <a:pt x="261" y="182"/>
                  <a:pt x="261" y="169"/>
                </a:cubicBezTo>
                <a:cubicBezTo>
                  <a:pt x="260" y="151"/>
                  <a:pt x="252" y="136"/>
                  <a:pt x="241" y="124"/>
                </a:cubicBezTo>
                <a:cubicBezTo>
                  <a:pt x="226" y="104"/>
                  <a:pt x="204" y="87"/>
                  <a:pt x="187" y="70"/>
                </a:cubicBezTo>
                <a:cubicBezTo>
                  <a:pt x="179" y="62"/>
                  <a:pt x="172" y="54"/>
                  <a:pt x="167" y="47"/>
                </a:cubicBezTo>
                <a:cubicBezTo>
                  <a:pt x="163" y="40"/>
                  <a:pt x="161" y="34"/>
                  <a:pt x="161" y="29"/>
                </a:cubicBezTo>
                <a:cubicBezTo>
                  <a:pt x="161" y="29"/>
                  <a:pt x="161" y="29"/>
                  <a:pt x="161" y="29"/>
                </a:cubicBezTo>
                <a:cubicBezTo>
                  <a:pt x="161" y="16"/>
                  <a:pt x="161" y="7"/>
                  <a:pt x="161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28" y="7"/>
                  <a:pt x="128" y="16"/>
                  <a:pt x="128" y="29"/>
                </a:cubicBezTo>
                <a:cubicBezTo>
                  <a:pt x="128" y="29"/>
                  <a:pt x="128" y="29"/>
                  <a:pt x="128" y="29"/>
                </a:cubicBezTo>
                <a:cubicBezTo>
                  <a:pt x="128" y="34"/>
                  <a:pt x="126" y="40"/>
                  <a:pt x="121" y="47"/>
                </a:cubicBezTo>
                <a:cubicBezTo>
                  <a:pt x="116" y="54"/>
                  <a:pt x="109" y="62"/>
                  <a:pt x="101" y="70"/>
                </a:cubicBezTo>
                <a:cubicBezTo>
                  <a:pt x="84" y="87"/>
                  <a:pt x="63" y="104"/>
                  <a:pt x="47" y="124"/>
                </a:cubicBezTo>
                <a:cubicBezTo>
                  <a:pt x="37" y="136"/>
                  <a:pt x="28" y="151"/>
                  <a:pt x="28" y="169"/>
                </a:cubicBezTo>
                <a:cubicBezTo>
                  <a:pt x="28" y="182"/>
                  <a:pt x="28" y="188"/>
                  <a:pt x="28" y="195"/>
                </a:cubicBezTo>
                <a:cubicBezTo>
                  <a:pt x="0" y="195"/>
                  <a:pt x="0" y="195"/>
                  <a:pt x="0" y="195"/>
                </a:cubicBezTo>
                <a:cubicBezTo>
                  <a:pt x="44" y="247"/>
                  <a:pt x="44" y="247"/>
                  <a:pt x="44" y="247"/>
                </a:cubicBezTo>
                <a:cubicBezTo>
                  <a:pt x="88" y="195"/>
                  <a:pt x="88" y="195"/>
                  <a:pt x="88" y="195"/>
                </a:cubicBezTo>
                <a:cubicBezTo>
                  <a:pt x="61" y="195"/>
                  <a:pt x="61" y="195"/>
                  <a:pt x="61" y="195"/>
                </a:cubicBezTo>
                <a:cubicBezTo>
                  <a:pt x="61" y="188"/>
                  <a:pt x="61" y="182"/>
                  <a:pt x="61" y="169"/>
                </a:cubicBezTo>
                <a:cubicBezTo>
                  <a:pt x="61" y="169"/>
                  <a:pt x="61" y="169"/>
                  <a:pt x="61" y="169"/>
                </a:cubicBezTo>
                <a:cubicBezTo>
                  <a:pt x="61" y="165"/>
                  <a:pt x="63" y="159"/>
                  <a:pt x="67" y="152"/>
                </a:cubicBezTo>
                <a:cubicBezTo>
                  <a:pt x="72" y="145"/>
                  <a:pt x="79" y="137"/>
                  <a:pt x="88" y="129"/>
                </a:cubicBezTo>
                <a:cubicBezTo>
                  <a:pt x="100" y="116"/>
                  <a:pt x="114" y="104"/>
                  <a:pt x="127" y="91"/>
                </a:cubicBezTo>
                <a:cubicBezTo>
                  <a:pt x="127" y="195"/>
                  <a:pt x="127" y="195"/>
                  <a:pt x="127" y="195"/>
                </a:cubicBezTo>
                <a:cubicBezTo>
                  <a:pt x="101" y="195"/>
                  <a:pt x="101" y="195"/>
                  <a:pt x="101" y="195"/>
                </a:cubicBezTo>
                <a:cubicBezTo>
                  <a:pt x="144" y="247"/>
                  <a:pt x="144" y="247"/>
                  <a:pt x="144" y="247"/>
                </a:cubicBezTo>
                <a:cubicBezTo>
                  <a:pt x="188" y="195"/>
                  <a:pt x="188" y="195"/>
                  <a:pt x="188" y="195"/>
                </a:cubicBezTo>
                <a:cubicBezTo>
                  <a:pt x="161" y="195"/>
                  <a:pt x="161" y="195"/>
                  <a:pt x="161" y="195"/>
                </a:cubicBezTo>
                <a:cubicBezTo>
                  <a:pt x="161" y="90"/>
                  <a:pt x="161" y="90"/>
                  <a:pt x="161" y="90"/>
                </a:cubicBezTo>
                <a:cubicBezTo>
                  <a:pt x="174" y="104"/>
                  <a:pt x="189" y="116"/>
                  <a:pt x="201" y="129"/>
                </a:cubicBezTo>
                <a:cubicBezTo>
                  <a:pt x="209" y="137"/>
                  <a:pt x="216" y="145"/>
                  <a:pt x="221" y="152"/>
                </a:cubicBezTo>
                <a:cubicBezTo>
                  <a:pt x="226" y="159"/>
                  <a:pt x="227" y="164"/>
                  <a:pt x="227" y="169"/>
                </a:cubicBezTo>
                <a:cubicBezTo>
                  <a:pt x="227" y="169"/>
                  <a:pt x="227" y="169"/>
                  <a:pt x="227" y="169"/>
                </a:cubicBezTo>
                <a:cubicBezTo>
                  <a:pt x="227" y="182"/>
                  <a:pt x="227" y="188"/>
                  <a:pt x="227" y="195"/>
                </a:cubicBezTo>
                <a:cubicBezTo>
                  <a:pt x="201" y="195"/>
                  <a:pt x="201" y="195"/>
                  <a:pt x="201" y="195"/>
                </a:cubicBezTo>
                <a:cubicBezTo>
                  <a:pt x="244" y="247"/>
                  <a:pt x="244" y="247"/>
                  <a:pt x="244" y="247"/>
                </a:cubicBezTo>
                <a:cubicBezTo>
                  <a:pt x="288" y="195"/>
                  <a:pt x="288" y="195"/>
                  <a:pt x="288" y="195"/>
                </a:cubicBezTo>
                <a:lnTo>
                  <a:pt x="261" y="1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673525" y="1069675"/>
            <a:ext cx="8885207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       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zh-CN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反思实践之中，岁月顺流而来。我们心怀梦想，千山万水、随意行去，不管星辰指引是什么方向。在开满了野花的河岸上，我们会沿着足迹，走完那些还未走完的路。这一年的教研之路，我们在实践中奋进，在收获中前行，也聚焦教研组的不足之处，反思引领：</a:t>
            </a:r>
            <a:endParaRPr lang="zh-CN" altLang="zh-CN" sz="3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6"/>
          <p:cNvSpPr txBox="1"/>
          <p:nvPr/>
        </p:nvSpPr>
        <p:spPr>
          <a:xfrm>
            <a:off x="5086350" y="290224"/>
            <a:ext cx="20193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E18828"/>
                </a:solidFill>
                <a:latin typeface="楷体" panose="02010609060101010101" charset="-122"/>
                <a:ea typeface="楷体" panose="02010609060101010101" charset="-122"/>
              </a:rPr>
              <a:t>问题反思</a:t>
            </a:r>
            <a:endParaRPr lang="zh-CN" altLang="en-US" sz="3600" b="1" dirty="0">
              <a:solidFill>
                <a:srgbClr val="E18828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6007358" y="178844"/>
            <a:ext cx="177282" cy="0"/>
          </a:xfrm>
          <a:prstGeom prst="line">
            <a:avLst/>
          </a:prstGeom>
          <a:ln w="28575" cap="rnd">
            <a:solidFill>
              <a:srgbClr val="E18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6" t="9884" b="32877"/>
          <a:stretch>
            <a:fillRect/>
          </a:stretch>
        </p:blipFill>
        <p:spPr>
          <a:xfrm flipH="1" flipV="1">
            <a:off x="10879494" y="6335170"/>
            <a:ext cx="1312506" cy="5228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5" t="25104"/>
          <a:stretch>
            <a:fillRect/>
          </a:stretch>
        </p:blipFill>
        <p:spPr>
          <a:xfrm rot="16200000" flipH="1">
            <a:off x="158811" y="-158810"/>
            <a:ext cx="537482" cy="855103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 bwMode="auto">
          <a:xfrm rot="5400000">
            <a:off x="5285876" y="1411949"/>
            <a:ext cx="1508334" cy="1418210"/>
          </a:xfrm>
          <a:custGeom>
            <a:avLst/>
            <a:gdLst>
              <a:gd name="T0" fmla="*/ 2318 h 2362"/>
              <a:gd name="T1" fmla="*/ 2318 h 2362"/>
              <a:gd name="T2" fmla="*/ 2318 h 2362"/>
              <a:gd name="T3" fmla="*/ 2318 h 2362"/>
              <a:gd name="T4" fmla="*/ 2318 h 2362"/>
              <a:gd name="T5" fmla="*/ 2318 h 2362"/>
              <a:gd name="T6" fmla="*/ 2318 h 2362"/>
              <a:gd name="T7" fmla="*/ 2318 h 2362"/>
              <a:gd name="T8" fmla="*/ 2318 h 2362"/>
              <a:gd name="T9" fmla="*/ 2318 h 2362"/>
              <a:gd name="T10" fmla="*/ 2318 h 2362"/>
              <a:gd name="T11" fmla="*/ 2318 h 2362"/>
              <a:gd name="T12" fmla="*/ 2318 h 2362"/>
              <a:gd name="T13" fmla="*/ 2318 h 2362"/>
              <a:gd name="T14" fmla="*/ 2318 h 2362"/>
              <a:gd name="T15" fmla="*/ 2318 h 2362"/>
              <a:gd name="T16" fmla="*/ 2318 h 2362"/>
              <a:gd name="T17" fmla="*/ 2318 h 2362"/>
              <a:gd name="T18" fmla="*/ 2318 h 2362"/>
              <a:gd name="T19" fmla="*/ 2318 h 2362"/>
              <a:gd name="T20" fmla="*/ 2318 h 2362"/>
              <a:gd name="T21" fmla="*/ 2318 h 2362"/>
              <a:gd name="T22" fmla="*/ 2318 h 2362"/>
              <a:gd name="T23" fmla="*/ 2318 h 2362"/>
              <a:gd name="T24" fmla="*/ 2318 h 2362"/>
              <a:gd name="T25" fmla="*/ 2318 h 2362"/>
              <a:gd name="T26" fmla="*/ 2318 h 2362"/>
              <a:gd name="T27" fmla="*/ 2318 h 2362"/>
              <a:gd name="T28" fmla="*/ 2318 h 2362"/>
              <a:gd name="T29" fmla="*/ 2318 h 2362"/>
              <a:gd name="T30" fmla="*/ 2318 h 2362"/>
              <a:gd name="T31" fmla="*/ 2318 h 2362"/>
              <a:gd name="T32" fmla="*/ 2318 h 2362"/>
              <a:gd name="T33" fmla="*/ 2318 h 2362"/>
              <a:gd name="T34" fmla="*/ 2318 h 2362"/>
              <a:gd name="T35" fmla="*/ 2318 h 2362"/>
              <a:gd name="T36" fmla="*/ 2318 h 2362"/>
              <a:gd name="T37" fmla="*/ 2318 h 2362"/>
              <a:gd name="T38" fmla="*/ 2318 h 2362"/>
              <a:gd name="T39" fmla="*/ 2318 h 2362"/>
              <a:gd name="T40" fmla="*/ 2318 h 2362"/>
              <a:gd name="T41" fmla="*/ 2318 h 2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5" h="202">
                <a:moveTo>
                  <a:pt x="188" y="67"/>
                </a:moveTo>
                <a:cubicBezTo>
                  <a:pt x="200" y="54"/>
                  <a:pt x="200" y="54"/>
                  <a:pt x="200" y="54"/>
                </a:cubicBezTo>
                <a:cubicBezTo>
                  <a:pt x="201" y="53"/>
                  <a:pt x="206" y="49"/>
                  <a:pt x="208" y="49"/>
                </a:cubicBezTo>
                <a:cubicBezTo>
                  <a:pt x="211" y="49"/>
                  <a:pt x="214" y="50"/>
                  <a:pt x="215" y="52"/>
                </a:cubicBezTo>
                <a:cubicBezTo>
                  <a:pt x="188" y="25"/>
                  <a:pt x="188" y="25"/>
                  <a:pt x="188" y="25"/>
                </a:cubicBezTo>
                <a:cubicBezTo>
                  <a:pt x="190" y="27"/>
                  <a:pt x="191" y="30"/>
                  <a:pt x="191" y="32"/>
                </a:cubicBezTo>
                <a:cubicBezTo>
                  <a:pt x="192" y="35"/>
                  <a:pt x="187" y="41"/>
                  <a:pt x="185" y="43"/>
                </a:cubicBezTo>
                <a:cubicBezTo>
                  <a:pt x="173" y="56"/>
                  <a:pt x="173" y="56"/>
                  <a:pt x="173" y="56"/>
                </a:cubicBezTo>
                <a:cubicBezTo>
                  <a:pt x="172" y="57"/>
                  <a:pt x="170" y="57"/>
                  <a:pt x="168" y="57"/>
                </a:cubicBezTo>
                <a:cubicBezTo>
                  <a:pt x="166" y="57"/>
                  <a:pt x="164" y="57"/>
                  <a:pt x="163" y="56"/>
                </a:cubicBezTo>
                <a:cubicBezTo>
                  <a:pt x="111" y="6"/>
                  <a:pt x="111" y="6"/>
                  <a:pt x="111" y="6"/>
                </a:cubicBezTo>
                <a:cubicBezTo>
                  <a:pt x="104" y="0"/>
                  <a:pt x="93" y="0"/>
                  <a:pt x="87" y="7"/>
                </a:cubicBezTo>
                <a:cubicBezTo>
                  <a:pt x="6" y="91"/>
                  <a:pt x="6" y="91"/>
                  <a:pt x="6" y="91"/>
                </a:cubicBezTo>
                <a:cubicBezTo>
                  <a:pt x="0" y="98"/>
                  <a:pt x="0" y="109"/>
                  <a:pt x="7" y="115"/>
                </a:cubicBezTo>
                <a:cubicBezTo>
                  <a:pt x="91" y="196"/>
                  <a:pt x="91" y="196"/>
                  <a:pt x="91" y="196"/>
                </a:cubicBezTo>
                <a:cubicBezTo>
                  <a:pt x="98" y="202"/>
                  <a:pt x="109" y="202"/>
                  <a:pt x="115" y="195"/>
                </a:cubicBezTo>
                <a:cubicBezTo>
                  <a:pt x="196" y="111"/>
                  <a:pt x="196" y="111"/>
                  <a:pt x="196" y="111"/>
                </a:cubicBezTo>
                <a:cubicBezTo>
                  <a:pt x="202" y="104"/>
                  <a:pt x="202" y="93"/>
                  <a:pt x="195" y="87"/>
                </a:cubicBezTo>
                <a:cubicBezTo>
                  <a:pt x="186" y="78"/>
                  <a:pt x="186" y="78"/>
                  <a:pt x="186" y="78"/>
                </a:cubicBezTo>
                <a:cubicBezTo>
                  <a:pt x="185" y="77"/>
                  <a:pt x="185" y="75"/>
                  <a:pt x="185" y="74"/>
                </a:cubicBezTo>
                <a:cubicBezTo>
                  <a:pt x="185" y="71"/>
                  <a:pt x="186" y="68"/>
                  <a:pt x="188" y="67"/>
                </a:cubicBezTo>
                <a:close/>
              </a:path>
            </a:pathLst>
          </a:custGeom>
          <a:solidFill>
            <a:srgbClr val="7AA658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813846" y="1877524"/>
            <a:ext cx="473193" cy="385255"/>
            <a:chOff x="4956176" y="3307627"/>
            <a:chExt cx="358775" cy="292100"/>
          </a:xfrm>
          <a:solidFill>
            <a:schemeClr val="bg1"/>
          </a:solidFill>
          <a:effectLst/>
        </p:grpSpPr>
        <p:sp>
          <p:nvSpPr>
            <p:cNvPr id="10" name="Freeform 19"/>
            <p:cNvSpPr>
              <a:spLocks noEditPoints="1"/>
            </p:cNvSpPr>
            <p:nvPr/>
          </p:nvSpPr>
          <p:spPr bwMode="auto">
            <a:xfrm>
              <a:off x="5068888" y="3407640"/>
              <a:ext cx="146050" cy="158750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  <a:gd name="T8" fmla="*/ 2318 h 2362"/>
                <a:gd name="T9" fmla="*/ 2318 h 2362"/>
                <a:gd name="T10" fmla="*/ 2318 h 2362"/>
                <a:gd name="T11" fmla="*/ 2318 h 2362"/>
                <a:gd name="T12" fmla="*/ 2318 h 2362"/>
                <a:gd name="T13" fmla="*/ 2318 h 2362"/>
                <a:gd name="T14" fmla="*/ 2318 h 2362"/>
                <a:gd name="T15" fmla="*/ 2318 h 2362"/>
                <a:gd name="T16" fmla="*/ 2318 h 2362"/>
                <a:gd name="T17" fmla="*/ 2318 h 2362"/>
                <a:gd name="T18" fmla="*/ 2318 h 2362"/>
                <a:gd name="T19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0" y="14"/>
                    <a:pt x="13" y="11"/>
                    <a:pt x="13" y="7"/>
                  </a:cubicBezTo>
                  <a:cubicBezTo>
                    <a:pt x="13" y="3"/>
                    <a:pt x="10" y="0"/>
                    <a:pt x="7" y="0"/>
                  </a:cubicBezTo>
                  <a:close/>
                  <a:moveTo>
                    <a:pt x="7" y="12"/>
                  </a:moveTo>
                  <a:cubicBezTo>
                    <a:pt x="4" y="12"/>
                    <a:pt x="1" y="10"/>
                    <a:pt x="1" y="7"/>
                  </a:cubicBezTo>
                  <a:cubicBezTo>
                    <a:pt x="1" y="4"/>
                    <a:pt x="4" y="2"/>
                    <a:pt x="7" y="2"/>
                  </a:cubicBezTo>
                  <a:cubicBezTo>
                    <a:pt x="10" y="2"/>
                    <a:pt x="12" y="4"/>
                    <a:pt x="12" y="7"/>
                  </a:cubicBezTo>
                  <a:cubicBezTo>
                    <a:pt x="12" y="10"/>
                    <a:pt x="10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" name="Freeform 20"/>
            <p:cNvSpPr>
              <a:spLocks noEditPoints="1"/>
            </p:cNvSpPr>
            <p:nvPr/>
          </p:nvSpPr>
          <p:spPr bwMode="auto">
            <a:xfrm>
              <a:off x="4956176" y="3307627"/>
              <a:ext cx="358775" cy="292100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  <a:gd name="T8" fmla="*/ 2318 h 2362"/>
                <a:gd name="T9" fmla="*/ 2318 h 2362"/>
                <a:gd name="T10" fmla="*/ 2318 h 2362"/>
                <a:gd name="T11" fmla="*/ 2318 h 2362"/>
                <a:gd name="T12" fmla="*/ 2318 h 2362"/>
                <a:gd name="T13" fmla="*/ 2318 h 2362"/>
                <a:gd name="T14" fmla="*/ 2318 h 2362"/>
                <a:gd name="T15" fmla="*/ 2318 h 2362"/>
                <a:gd name="T16" fmla="*/ 2318 h 2362"/>
                <a:gd name="T17" fmla="*/ 2318 h 2362"/>
                <a:gd name="T18" fmla="*/ 2318 h 2362"/>
                <a:gd name="T19" fmla="*/ 2318 h 2362"/>
                <a:gd name="T20" fmla="*/ 2318 h 2362"/>
                <a:gd name="T21" fmla="*/ 2318 h 2362"/>
                <a:gd name="T22" fmla="*/ 2318 h 2362"/>
                <a:gd name="T23" fmla="*/ 2318 h 2362"/>
                <a:gd name="T24" fmla="*/ 2318 h 2362"/>
                <a:gd name="T25" fmla="*/ 2318 h 2362"/>
                <a:gd name="T26" fmla="*/ 2318 h 2362"/>
                <a:gd name="T27" fmla="*/ 2318 h 2362"/>
                <a:gd name="T28" fmla="*/ 2318 h 2362"/>
                <a:gd name="T29" fmla="*/ 2318 h 2362"/>
                <a:gd name="T30" fmla="*/ 2318 h 2362"/>
                <a:gd name="T31" fmla="*/ 2318 h 2362"/>
                <a:gd name="T32" fmla="*/ 2318 h 2362"/>
                <a:gd name="T33" fmla="*/ 2318 h 2362"/>
                <a:gd name="T34" fmla="*/ 2318 h 2362"/>
                <a:gd name="T35" fmla="*/ 2318 h 2362"/>
                <a:gd name="T36" fmla="*/ 2318 h 2362"/>
                <a:gd name="T37" fmla="*/ 2318 h 2362"/>
                <a:gd name="T38" fmla="*/ 2318 h 2362"/>
                <a:gd name="T39" fmla="*/ 2318 h 2362"/>
                <a:gd name="T40" fmla="*/ 2318 h 2362"/>
                <a:gd name="T41" fmla="*/ 2318 h 2362"/>
                <a:gd name="T42" fmla="*/ 2318 h 2362"/>
                <a:gd name="T43" fmla="*/ 2318 h 2362"/>
                <a:gd name="T44" fmla="*/ 2318 h 2362"/>
                <a:gd name="T45" fmla="*/ 2318 h 2362"/>
                <a:gd name="T46" fmla="*/ 2318 h 2362"/>
                <a:gd name="T47" fmla="*/ 2318 h 2362"/>
                <a:gd name="T48" fmla="*/ 2318 h 2362"/>
                <a:gd name="T49" fmla="*/ 2318 h 2362"/>
                <a:gd name="T50" fmla="*/ 2318 h 2362"/>
                <a:gd name="T51" fmla="*/ 2318 h 2362"/>
                <a:gd name="T52" fmla="*/ 2318 h 2362"/>
                <a:gd name="T53" fmla="*/ 2318 h 2362"/>
                <a:gd name="T54" fmla="*/ 2318 h 2362"/>
                <a:gd name="T55" fmla="*/ 2318 h 2362"/>
                <a:gd name="T56" fmla="*/ 2318 h 2362"/>
                <a:gd name="T57" fmla="*/ 2318 h 2362"/>
                <a:gd name="T58" fmla="*/ 2318 h 2362"/>
                <a:gd name="T59" fmla="*/ 2318 h 2362"/>
                <a:gd name="T60" fmla="*/ 2318 h 2362"/>
                <a:gd name="T61" fmla="*/ 2318 h 2362"/>
                <a:gd name="T62" fmla="*/ 2318 h 2362"/>
                <a:gd name="T63" fmla="*/ 2318 h 2362"/>
                <a:gd name="T64" fmla="*/ 2318 h 2362"/>
                <a:gd name="T65" fmla="*/ 2318 h 2362"/>
                <a:gd name="T66" fmla="*/ 2318 h 2362"/>
                <a:gd name="T67" fmla="*/ 2318 h 2362"/>
                <a:gd name="T68" fmla="*/ 2318 h 2362"/>
                <a:gd name="T69" fmla="*/ 2318 h 2362"/>
                <a:gd name="T70" fmla="*/ 2318 h 2362"/>
                <a:gd name="T71" fmla="*/ 2318 h 2362"/>
                <a:gd name="T72" fmla="*/ 2318 h 2362"/>
                <a:gd name="T73" fmla="*/ 2318 h 2362"/>
                <a:gd name="T74" fmla="*/ 2318 h 2362"/>
                <a:gd name="T75" fmla="*/ 2318 h 2362"/>
                <a:gd name="T76" fmla="*/ 2318 h 2362"/>
                <a:gd name="T77" fmla="*/ 2318 h 2362"/>
                <a:gd name="T78" fmla="*/ 2318 h 2362"/>
                <a:gd name="T79" fmla="*/ 2318 h 2362"/>
                <a:gd name="T80" fmla="*/ 2318 h 2362"/>
                <a:gd name="T81" fmla="*/ 2318 h 2362"/>
                <a:gd name="T82" fmla="*/ 2318 h 2362"/>
                <a:gd name="T83" fmla="*/ 2318 h 2362"/>
                <a:gd name="T84" fmla="*/ 2318 h 2362"/>
                <a:gd name="T85" fmla="*/ 2318 h 2362"/>
                <a:gd name="T86" fmla="*/ 2318 h 2362"/>
                <a:gd name="T87" fmla="*/ 2318 h 2362"/>
                <a:gd name="T88" fmla="*/ 2318 h 2362"/>
                <a:gd name="T89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26">
                  <a:moveTo>
                    <a:pt x="30" y="5"/>
                  </a:moveTo>
                  <a:cubicBezTo>
                    <a:pt x="23" y="5"/>
                    <a:pt x="23" y="5"/>
                    <a:pt x="23" y="5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2" y="0"/>
                    <a:pt x="21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1"/>
                    <a:pt x="11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4"/>
                    <a:pt x="9" y="3"/>
                    <a:pt x="8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1" y="26"/>
                    <a:pt x="2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1" y="26"/>
                    <a:pt x="32" y="26"/>
                    <a:pt x="32" y="24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2" y="6"/>
                    <a:pt x="31" y="5"/>
                    <a:pt x="30" y="5"/>
                  </a:cubicBezTo>
                  <a:close/>
                  <a:moveTo>
                    <a:pt x="7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2" y="9"/>
                    <a:pt x="2" y="8"/>
                  </a:cubicBezTo>
                  <a:cubicBezTo>
                    <a:pt x="2" y="8"/>
                    <a:pt x="3" y="7"/>
                    <a:pt x="3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8"/>
                    <a:pt x="8" y="8"/>
                  </a:cubicBezTo>
                  <a:cubicBezTo>
                    <a:pt x="8" y="9"/>
                    <a:pt x="7" y="9"/>
                    <a:pt x="7" y="9"/>
                  </a:cubicBezTo>
                  <a:close/>
                  <a:moveTo>
                    <a:pt x="14" y="2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1" y="3"/>
                    <a:pt x="20" y="3"/>
                    <a:pt x="20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3"/>
                    <a:pt x="13" y="3"/>
                    <a:pt x="13" y="2"/>
                  </a:cubicBezTo>
                  <a:cubicBezTo>
                    <a:pt x="13" y="2"/>
                    <a:pt x="13" y="2"/>
                    <a:pt x="14" y="2"/>
                  </a:cubicBezTo>
                  <a:close/>
                  <a:moveTo>
                    <a:pt x="17" y="24"/>
                  </a:moveTo>
                  <a:cubicBezTo>
                    <a:pt x="12" y="24"/>
                    <a:pt x="9" y="20"/>
                    <a:pt x="9" y="16"/>
                  </a:cubicBezTo>
                  <a:cubicBezTo>
                    <a:pt x="9" y="11"/>
                    <a:pt x="12" y="8"/>
                    <a:pt x="17" y="8"/>
                  </a:cubicBezTo>
                  <a:cubicBezTo>
                    <a:pt x="21" y="8"/>
                    <a:pt x="25" y="11"/>
                    <a:pt x="25" y="16"/>
                  </a:cubicBezTo>
                  <a:cubicBezTo>
                    <a:pt x="25" y="20"/>
                    <a:pt x="21" y="24"/>
                    <a:pt x="17" y="24"/>
                  </a:cubicBezTo>
                  <a:close/>
                  <a:moveTo>
                    <a:pt x="29" y="9"/>
                  </a:moveTo>
                  <a:cubicBezTo>
                    <a:pt x="28" y="9"/>
                    <a:pt x="27" y="9"/>
                    <a:pt x="27" y="8"/>
                  </a:cubicBezTo>
                  <a:cubicBezTo>
                    <a:pt x="27" y="7"/>
                    <a:pt x="28" y="7"/>
                    <a:pt x="29" y="7"/>
                  </a:cubicBezTo>
                  <a:cubicBezTo>
                    <a:pt x="29" y="7"/>
                    <a:pt x="30" y="7"/>
                    <a:pt x="30" y="8"/>
                  </a:cubicBezTo>
                  <a:cubicBezTo>
                    <a:pt x="30" y="9"/>
                    <a:pt x="29" y="9"/>
                    <a:pt x="2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2" name="Freeform 8"/>
          <p:cNvSpPr/>
          <p:nvPr/>
        </p:nvSpPr>
        <p:spPr bwMode="auto">
          <a:xfrm rot="5400000">
            <a:off x="5913771" y="2573652"/>
            <a:ext cx="1417220" cy="1529131"/>
          </a:xfrm>
          <a:custGeom>
            <a:avLst/>
            <a:gdLst>
              <a:gd name="T0" fmla="*/ 2318 h 2362"/>
              <a:gd name="T1" fmla="*/ 2318 h 2362"/>
              <a:gd name="T2" fmla="*/ 2318 h 2362"/>
              <a:gd name="T3" fmla="*/ 2318 h 2362"/>
              <a:gd name="T4" fmla="*/ 2318 h 2362"/>
              <a:gd name="T5" fmla="*/ 2318 h 2362"/>
              <a:gd name="T6" fmla="*/ 2318 h 2362"/>
              <a:gd name="T7" fmla="*/ 2318 h 2362"/>
              <a:gd name="T8" fmla="*/ 2318 h 2362"/>
              <a:gd name="T9" fmla="*/ 2318 h 2362"/>
              <a:gd name="T10" fmla="*/ 2318 h 2362"/>
              <a:gd name="T11" fmla="*/ 2318 h 2362"/>
              <a:gd name="T12" fmla="*/ 2318 h 2362"/>
              <a:gd name="T13" fmla="*/ 2318 h 2362"/>
              <a:gd name="T14" fmla="*/ 2318 h 2362"/>
              <a:gd name="T15" fmla="*/ 2318 h 2362"/>
              <a:gd name="T16" fmla="*/ 2318 h 2362"/>
              <a:gd name="T17" fmla="*/ 2318 h 2362"/>
              <a:gd name="T18" fmla="*/ 2318 h 2362"/>
              <a:gd name="T19" fmla="*/ 2318 h 2362"/>
              <a:gd name="T20" fmla="*/ 2318 h 2362"/>
              <a:gd name="T21" fmla="*/ 2318 h 2362"/>
              <a:gd name="T22" fmla="*/ 2318 h 2362"/>
              <a:gd name="T23" fmla="*/ 2318 h 2362"/>
              <a:gd name="T24" fmla="*/ 2318 h 2362"/>
              <a:gd name="T25" fmla="*/ 2318 h 2362"/>
              <a:gd name="T26" fmla="*/ 2318 h 2362"/>
              <a:gd name="T27" fmla="*/ 2318 h 2362"/>
              <a:gd name="T28" fmla="*/ 2318 h 2362"/>
              <a:gd name="T29" fmla="*/ 2318 h 2362"/>
              <a:gd name="T30" fmla="*/ 2318 h 2362"/>
              <a:gd name="T31" fmla="*/ 2318 h 2362"/>
              <a:gd name="T32" fmla="*/ 2318 h 2362"/>
              <a:gd name="T33" fmla="*/ 2318 h 2362"/>
              <a:gd name="T34" fmla="*/ 2318 h 2362"/>
              <a:gd name="T35" fmla="*/ 2318 h 2362"/>
              <a:gd name="T36" fmla="*/ 2318 h 2362"/>
              <a:gd name="T37" fmla="*/ 2318 h 2362"/>
              <a:gd name="T38" fmla="*/ 2318 h 2362"/>
              <a:gd name="T39" fmla="*/ 2318 h 2362"/>
              <a:gd name="T40" fmla="*/ 2318 h 2362"/>
              <a:gd name="T41" fmla="*/ 2318 h 2362"/>
              <a:gd name="T42" fmla="*/ 2318 h 2362"/>
              <a:gd name="T43" fmla="*/ 2318 h 2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02" h="218">
                <a:moveTo>
                  <a:pt x="195" y="87"/>
                </a:moveTo>
                <a:cubicBezTo>
                  <a:pt x="111" y="7"/>
                  <a:pt x="111" y="7"/>
                  <a:pt x="111" y="7"/>
                </a:cubicBezTo>
                <a:cubicBezTo>
                  <a:pt x="104" y="0"/>
                  <a:pt x="94" y="0"/>
                  <a:pt x="87" y="7"/>
                </a:cubicBezTo>
                <a:cubicBezTo>
                  <a:pt x="7" y="91"/>
                  <a:pt x="7" y="91"/>
                  <a:pt x="7" y="91"/>
                </a:cubicBezTo>
                <a:cubicBezTo>
                  <a:pt x="0" y="98"/>
                  <a:pt x="0" y="109"/>
                  <a:pt x="7" y="115"/>
                </a:cubicBezTo>
                <a:cubicBezTo>
                  <a:pt x="91" y="196"/>
                  <a:pt x="91" y="196"/>
                  <a:pt x="91" y="196"/>
                </a:cubicBezTo>
                <a:cubicBezTo>
                  <a:pt x="98" y="202"/>
                  <a:pt x="109" y="202"/>
                  <a:pt x="116" y="195"/>
                </a:cubicBezTo>
                <a:cubicBezTo>
                  <a:pt x="121" y="189"/>
                  <a:pt x="121" y="189"/>
                  <a:pt x="121" y="189"/>
                </a:cubicBezTo>
                <a:cubicBezTo>
                  <a:pt x="123" y="188"/>
                  <a:pt x="125" y="187"/>
                  <a:pt x="127" y="187"/>
                </a:cubicBezTo>
                <a:cubicBezTo>
                  <a:pt x="130" y="187"/>
                  <a:pt x="132" y="188"/>
                  <a:pt x="134" y="190"/>
                </a:cubicBezTo>
                <a:cubicBezTo>
                  <a:pt x="147" y="202"/>
                  <a:pt x="147" y="202"/>
                  <a:pt x="147" y="202"/>
                </a:cubicBezTo>
                <a:cubicBezTo>
                  <a:pt x="148" y="204"/>
                  <a:pt x="152" y="209"/>
                  <a:pt x="152" y="211"/>
                </a:cubicBezTo>
                <a:cubicBezTo>
                  <a:pt x="152" y="213"/>
                  <a:pt x="151" y="216"/>
                  <a:pt x="149" y="218"/>
                </a:cubicBezTo>
                <a:cubicBezTo>
                  <a:pt x="175" y="191"/>
                  <a:pt x="175" y="191"/>
                  <a:pt x="175" y="191"/>
                </a:cubicBezTo>
                <a:cubicBezTo>
                  <a:pt x="174" y="193"/>
                  <a:pt x="171" y="194"/>
                  <a:pt x="168" y="194"/>
                </a:cubicBezTo>
                <a:cubicBezTo>
                  <a:pt x="166" y="194"/>
                  <a:pt x="160" y="190"/>
                  <a:pt x="158" y="188"/>
                </a:cubicBezTo>
                <a:cubicBezTo>
                  <a:pt x="145" y="176"/>
                  <a:pt x="145" y="176"/>
                  <a:pt x="145" y="176"/>
                </a:cubicBezTo>
                <a:cubicBezTo>
                  <a:pt x="144" y="174"/>
                  <a:pt x="143" y="172"/>
                  <a:pt x="143" y="170"/>
                </a:cubicBezTo>
                <a:cubicBezTo>
                  <a:pt x="143" y="168"/>
                  <a:pt x="144" y="166"/>
                  <a:pt x="145" y="164"/>
                </a:cubicBezTo>
                <a:cubicBezTo>
                  <a:pt x="129" y="181"/>
                  <a:pt x="129" y="181"/>
                  <a:pt x="129" y="181"/>
                </a:cubicBezTo>
                <a:cubicBezTo>
                  <a:pt x="196" y="111"/>
                  <a:pt x="196" y="111"/>
                  <a:pt x="196" y="111"/>
                </a:cubicBezTo>
                <a:cubicBezTo>
                  <a:pt x="202" y="104"/>
                  <a:pt x="202" y="93"/>
                  <a:pt x="195" y="87"/>
                </a:cubicBezTo>
                <a:close/>
              </a:path>
            </a:pathLst>
          </a:custGeom>
          <a:solidFill>
            <a:srgbClr val="E18828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435224" y="3115018"/>
            <a:ext cx="484736" cy="436262"/>
            <a:chOff x="6980238" y="2261465"/>
            <a:chExt cx="349250" cy="314325"/>
          </a:xfrm>
          <a:solidFill>
            <a:schemeClr val="bg1"/>
          </a:solidFill>
          <a:effectLst/>
        </p:grpSpPr>
        <p:sp>
          <p:nvSpPr>
            <p:cNvPr id="14" name="Oval 21"/>
            <p:cNvSpPr>
              <a:spLocks noChangeArrowheads="1"/>
            </p:cNvSpPr>
            <p:nvPr/>
          </p:nvSpPr>
          <p:spPr bwMode="auto">
            <a:xfrm>
              <a:off x="7024688" y="2261465"/>
              <a:ext cx="123825" cy="1111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5" name="Freeform 22"/>
            <p:cNvSpPr/>
            <p:nvPr/>
          </p:nvSpPr>
          <p:spPr bwMode="auto">
            <a:xfrm>
              <a:off x="6980238" y="2407515"/>
              <a:ext cx="214312" cy="168275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0" y="0"/>
                  </a:moveTo>
                  <a:cubicBezTo>
                    <a:pt x="2" y="0"/>
                    <a:pt x="0" y="15"/>
                    <a:pt x="0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7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6" name="Oval 23"/>
            <p:cNvSpPr>
              <a:spLocks noChangeArrowheads="1"/>
            </p:cNvSpPr>
            <p:nvPr/>
          </p:nvSpPr>
          <p:spPr bwMode="auto">
            <a:xfrm>
              <a:off x="7216776" y="2339252"/>
              <a:ext cx="88900" cy="904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7" name="Freeform 24"/>
            <p:cNvSpPr/>
            <p:nvPr/>
          </p:nvSpPr>
          <p:spPr bwMode="auto">
            <a:xfrm>
              <a:off x="7194551" y="2451965"/>
              <a:ext cx="134937" cy="123825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  <a:gd name="T8" fmla="*/ 2318 h 2362"/>
                <a:gd name="T9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6" y="0"/>
                  </a:moveTo>
                  <a:cubicBezTo>
                    <a:pt x="3" y="0"/>
                    <a:pt x="1" y="2"/>
                    <a:pt x="0" y="5"/>
                  </a:cubicBezTo>
                  <a:cubicBezTo>
                    <a:pt x="1" y="8"/>
                    <a:pt x="2" y="11"/>
                    <a:pt x="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1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8" name="Freeform 9"/>
          <p:cNvSpPr/>
          <p:nvPr/>
        </p:nvSpPr>
        <p:spPr bwMode="auto">
          <a:xfrm rot="5400000">
            <a:off x="4791187" y="3380309"/>
            <a:ext cx="1451883" cy="1424152"/>
          </a:xfrm>
          <a:custGeom>
            <a:avLst/>
            <a:gdLst>
              <a:gd name="T0" fmla="*/ 2318 h 2362"/>
              <a:gd name="T1" fmla="*/ 2318 h 2362"/>
              <a:gd name="T2" fmla="*/ 2318 h 2362"/>
              <a:gd name="T3" fmla="*/ 2318 h 2362"/>
              <a:gd name="T4" fmla="*/ 2318 h 2362"/>
              <a:gd name="T5" fmla="*/ 2318 h 2362"/>
              <a:gd name="T6" fmla="*/ 2318 h 2362"/>
              <a:gd name="T7" fmla="*/ 2318 h 2362"/>
              <a:gd name="T8" fmla="*/ 2318 h 2362"/>
              <a:gd name="T9" fmla="*/ 2318 h 2362"/>
              <a:gd name="T10" fmla="*/ 2318 h 2362"/>
              <a:gd name="T11" fmla="*/ 2318 h 2362"/>
              <a:gd name="T12" fmla="*/ 2318 h 2362"/>
              <a:gd name="T13" fmla="*/ 2318 h 2362"/>
              <a:gd name="T14" fmla="*/ 2318 h 2362"/>
              <a:gd name="T15" fmla="*/ 2318 h 2362"/>
              <a:gd name="T16" fmla="*/ 2318 h 2362"/>
              <a:gd name="T17" fmla="*/ 2318 h 2362"/>
              <a:gd name="T18" fmla="*/ 2318 h 2362"/>
              <a:gd name="T19" fmla="*/ 2318 h 2362"/>
              <a:gd name="T20" fmla="*/ 2318 h 2362"/>
              <a:gd name="T21" fmla="*/ 2318 h 2362"/>
              <a:gd name="T22" fmla="*/ 2318 h 2362"/>
              <a:gd name="T23" fmla="*/ 2318 h 2362"/>
              <a:gd name="T24" fmla="*/ 2318 h 2362"/>
              <a:gd name="T25" fmla="*/ 2318 h 2362"/>
              <a:gd name="T26" fmla="*/ 2318 h 2362"/>
              <a:gd name="T27" fmla="*/ 2318 h 2362"/>
              <a:gd name="T28" fmla="*/ 2318 h 2362"/>
              <a:gd name="T29" fmla="*/ 2318 h 2362"/>
              <a:gd name="T30" fmla="*/ 2318 h 2362"/>
              <a:gd name="T31" fmla="*/ 2318 h 2362"/>
              <a:gd name="T32" fmla="*/ 2318 h 2362"/>
              <a:gd name="T33" fmla="*/ 2318 h 2362"/>
              <a:gd name="T34" fmla="*/ 2318 h 2362"/>
              <a:gd name="T35" fmla="*/ 2318 h 2362"/>
              <a:gd name="T36" fmla="*/ 2318 h 2362"/>
              <a:gd name="T37" fmla="*/ 2318 h 2362"/>
              <a:gd name="T38" fmla="*/ 2318 h 2362"/>
              <a:gd name="T39" fmla="*/ 2318 h 2362"/>
              <a:gd name="T40" fmla="*/ 2318 h 2362"/>
              <a:gd name="T41" fmla="*/ 2318 h 2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07" h="203">
                <a:moveTo>
                  <a:pt x="177" y="70"/>
                </a:moveTo>
                <a:cubicBezTo>
                  <a:pt x="177" y="69"/>
                  <a:pt x="176" y="67"/>
                  <a:pt x="176" y="66"/>
                </a:cubicBezTo>
                <a:cubicBezTo>
                  <a:pt x="176" y="63"/>
                  <a:pt x="177" y="60"/>
                  <a:pt x="179" y="58"/>
                </a:cubicBezTo>
                <a:cubicBezTo>
                  <a:pt x="191" y="46"/>
                  <a:pt x="191" y="46"/>
                  <a:pt x="191" y="46"/>
                </a:cubicBezTo>
                <a:cubicBezTo>
                  <a:pt x="193" y="45"/>
                  <a:pt x="198" y="41"/>
                  <a:pt x="200" y="41"/>
                </a:cubicBezTo>
                <a:cubicBezTo>
                  <a:pt x="203" y="41"/>
                  <a:pt x="205" y="42"/>
                  <a:pt x="207" y="43"/>
                </a:cubicBezTo>
                <a:cubicBezTo>
                  <a:pt x="180" y="17"/>
                  <a:pt x="180" y="17"/>
                  <a:pt x="180" y="17"/>
                </a:cubicBezTo>
                <a:cubicBezTo>
                  <a:pt x="182" y="19"/>
                  <a:pt x="183" y="21"/>
                  <a:pt x="183" y="24"/>
                </a:cubicBezTo>
                <a:cubicBezTo>
                  <a:pt x="183" y="27"/>
                  <a:pt x="179" y="33"/>
                  <a:pt x="177" y="35"/>
                </a:cubicBezTo>
                <a:cubicBezTo>
                  <a:pt x="165" y="48"/>
                  <a:pt x="165" y="48"/>
                  <a:pt x="165" y="48"/>
                </a:cubicBezTo>
                <a:cubicBezTo>
                  <a:pt x="163" y="49"/>
                  <a:pt x="161" y="49"/>
                  <a:pt x="159" y="49"/>
                </a:cubicBezTo>
                <a:cubicBezTo>
                  <a:pt x="157" y="49"/>
                  <a:pt x="155" y="49"/>
                  <a:pt x="154" y="48"/>
                </a:cubicBezTo>
                <a:cubicBezTo>
                  <a:pt x="111" y="7"/>
                  <a:pt x="111" y="7"/>
                  <a:pt x="111" y="7"/>
                </a:cubicBezTo>
                <a:cubicBezTo>
                  <a:pt x="105" y="0"/>
                  <a:pt x="94" y="1"/>
                  <a:pt x="87" y="7"/>
                </a:cubicBezTo>
                <a:cubicBezTo>
                  <a:pt x="7" y="92"/>
                  <a:pt x="7" y="92"/>
                  <a:pt x="7" y="92"/>
                </a:cubicBezTo>
                <a:cubicBezTo>
                  <a:pt x="0" y="98"/>
                  <a:pt x="1" y="109"/>
                  <a:pt x="7" y="116"/>
                </a:cubicBezTo>
                <a:cubicBezTo>
                  <a:pt x="92" y="196"/>
                  <a:pt x="92" y="196"/>
                  <a:pt x="92" y="196"/>
                </a:cubicBezTo>
                <a:cubicBezTo>
                  <a:pt x="98" y="203"/>
                  <a:pt x="109" y="202"/>
                  <a:pt x="116" y="196"/>
                </a:cubicBezTo>
                <a:cubicBezTo>
                  <a:pt x="196" y="111"/>
                  <a:pt x="196" y="111"/>
                  <a:pt x="196" y="111"/>
                </a:cubicBezTo>
                <a:cubicBezTo>
                  <a:pt x="203" y="105"/>
                  <a:pt x="202" y="94"/>
                  <a:pt x="195" y="87"/>
                </a:cubicBezTo>
                <a:lnTo>
                  <a:pt x="177" y="70"/>
                </a:lnTo>
                <a:close/>
              </a:path>
            </a:pathLst>
          </a:custGeom>
          <a:solidFill>
            <a:srgbClr val="7AA658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Freeform 25"/>
          <p:cNvSpPr>
            <a:spLocks noEditPoints="1"/>
          </p:cNvSpPr>
          <p:nvPr/>
        </p:nvSpPr>
        <p:spPr bwMode="auto">
          <a:xfrm>
            <a:off x="5285950" y="3835128"/>
            <a:ext cx="454433" cy="423400"/>
          </a:xfrm>
          <a:custGeom>
            <a:avLst/>
            <a:gdLst>
              <a:gd name="T0" fmla="*/ 2318 h 2362"/>
              <a:gd name="T1" fmla="*/ 2318 h 2362"/>
              <a:gd name="T2" fmla="*/ 2318 h 2362"/>
              <a:gd name="T3" fmla="*/ 2318 h 2362"/>
              <a:gd name="T4" fmla="*/ 2318 h 2362"/>
              <a:gd name="T5" fmla="*/ 2318 h 2362"/>
              <a:gd name="T6" fmla="*/ 2318 h 2362"/>
              <a:gd name="T7" fmla="*/ 2318 h 2362"/>
              <a:gd name="T8" fmla="*/ 2318 h 2362"/>
              <a:gd name="T9" fmla="*/ 2318 h 2362"/>
              <a:gd name="T10" fmla="*/ 2318 h 2362"/>
              <a:gd name="T11" fmla="*/ 2318 h 2362"/>
              <a:gd name="T12" fmla="*/ 2318 h 2362"/>
              <a:gd name="T13" fmla="*/ 2318 h 2362"/>
              <a:gd name="T14" fmla="*/ 2318 h 2362"/>
              <a:gd name="T15" fmla="*/ 2318 h 2362"/>
              <a:gd name="T16" fmla="*/ 2318 h 2362"/>
              <a:gd name="T17" fmla="*/ 2318 h 2362"/>
              <a:gd name="T18" fmla="*/ 2318 h 2362"/>
              <a:gd name="T19" fmla="*/ 2318 h 2362"/>
              <a:gd name="T20" fmla="*/ 2318 h 2362"/>
              <a:gd name="T21" fmla="*/ 2318 h 2362"/>
              <a:gd name="T22" fmla="*/ 2318 h 2362"/>
              <a:gd name="T23" fmla="*/ 2318 h 2362"/>
              <a:gd name="T24" fmla="*/ 2318 h 2362"/>
              <a:gd name="T25" fmla="*/ 2318 h 2362"/>
              <a:gd name="T26" fmla="*/ 2318 h 2362"/>
              <a:gd name="T27" fmla="*/ 2318 h 2362"/>
              <a:gd name="T28" fmla="*/ 2318 h 2362"/>
              <a:gd name="T29" fmla="*/ 2318 h 2362"/>
              <a:gd name="T30" fmla="*/ 2318 h 2362"/>
              <a:gd name="T31" fmla="*/ 2318 h 2362"/>
              <a:gd name="T32" fmla="*/ 2318 h 2362"/>
              <a:gd name="T33" fmla="*/ 2318 h 2362"/>
              <a:gd name="T34" fmla="*/ 2318 h 2362"/>
              <a:gd name="T35" fmla="*/ 2318 h 2362"/>
              <a:gd name="T36" fmla="*/ 2318 h 2362"/>
              <a:gd name="T37" fmla="*/ 2318 h 2362"/>
              <a:gd name="T38" fmla="*/ 2318 h 2362"/>
              <a:gd name="T39" fmla="*/ 2318 h 2362"/>
              <a:gd name="T40" fmla="*/ 2318 h 2362"/>
              <a:gd name="T41" fmla="*/ 2318 h 2362"/>
              <a:gd name="T42" fmla="*/ 2318 h 2362"/>
              <a:gd name="T43" fmla="*/ 2318 h 2362"/>
              <a:gd name="T44" fmla="*/ 2318 h 2362"/>
              <a:gd name="T45" fmla="*/ 2318 h 2362"/>
              <a:gd name="T46" fmla="*/ 2318 h 2362"/>
              <a:gd name="T47" fmla="*/ 2318 h 2362"/>
              <a:gd name="T48" fmla="*/ 2318 h 2362"/>
              <a:gd name="T49" fmla="*/ 2318 h 2362"/>
              <a:gd name="T50" fmla="*/ 2318 h 2362"/>
              <a:gd name="T51" fmla="*/ 2318 h 2362"/>
              <a:gd name="T52" fmla="*/ 2318 h 2362"/>
              <a:gd name="T53" fmla="*/ 2318 h 2362"/>
              <a:gd name="T54" fmla="*/ 2318 h 2362"/>
              <a:gd name="T55" fmla="*/ 2318 h 2362"/>
              <a:gd name="T56" fmla="*/ 2318 h 2362"/>
              <a:gd name="T57" fmla="*/ 2318 h 2362"/>
              <a:gd name="T58" fmla="*/ 2318 h 2362"/>
              <a:gd name="T59" fmla="*/ 2318 h 2362"/>
              <a:gd name="T60" fmla="*/ 2318 h 2362"/>
              <a:gd name="T61" fmla="*/ 2318 h 2362"/>
              <a:gd name="T62" fmla="*/ 2318 h 2362"/>
              <a:gd name="T63" fmla="*/ 2318 h 2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9" h="27">
                <a:moveTo>
                  <a:pt x="27" y="0"/>
                </a:moveTo>
                <a:cubicBezTo>
                  <a:pt x="8" y="0"/>
                  <a:pt x="8" y="0"/>
                  <a:pt x="8" y="0"/>
                </a:cubicBezTo>
                <a:cubicBezTo>
                  <a:pt x="7" y="0"/>
                  <a:pt x="6" y="1"/>
                  <a:pt x="6" y="2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22"/>
                  <a:pt x="6" y="22"/>
                  <a:pt x="6" y="22"/>
                </a:cubicBezTo>
                <a:cubicBezTo>
                  <a:pt x="5" y="21"/>
                  <a:pt x="5" y="21"/>
                  <a:pt x="4" y="21"/>
                </a:cubicBezTo>
                <a:cubicBezTo>
                  <a:pt x="1" y="21"/>
                  <a:pt x="0" y="23"/>
                  <a:pt x="0" y="24"/>
                </a:cubicBezTo>
                <a:cubicBezTo>
                  <a:pt x="0" y="26"/>
                  <a:pt x="1" y="27"/>
                  <a:pt x="4" y="27"/>
                </a:cubicBezTo>
                <a:cubicBezTo>
                  <a:pt x="6" y="27"/>
                  <a:pt x="8" y="26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10"/>
                  <a:pt x="8" y="10"/>
                  <a:pt x="8" y="10"/>
                </a:cubicBezTo>
                <a:cubicBezTo>
                  <a:pt x="28" y="10"/>
                  <a:pt x="28" y="10"/>
                  <a:pt x="28" y="10"/>
                </a:cubicBezTo>
                <a:cubicBezTo>
                  <a:pt x="28" y="22"/>
                  <a:pt x="28" y="22"/>
                  <a:pt x="28" y="22"/>
                </a:cubicBezTo>
                <a:cubicBezTo>
                  <a:pt x="27" y="21"/>
                  <a:pt x="26" y="21"/>
                  <a:pt x="25" y="21"/>
                </a:cubicBezTo>
                <a:cubicBezTo>
                  <a:pt x="23" y="21"/>
                  <a:pt x="21" y="23"/>
                  <a:pt x="21" y="24"/>
                </a:cubicBezTo>
                <a:cubicBezTo>
                  <a:pt x="21" y="26"/>
                  <a:pt x="23" y="27"/>
                  <a:pt x="25" y="27"/>
                </a:cubicBezTo>
                <a:cubicBezTo>
                  <a:pt x="27" y="27"/>
                  <a:pt x="29" y="26"/>
                  <a:pt x="29" y="24"/>
                </a:cubicBezTo>
                <a:cubicBezTo>
                  <a:pt x="29" y="24"/>
                  <a:pt x="29" y="24"/>
                  <a:pt x="29" y="24"/>
                </a:cubicBezTo>
                <a:cubicBezTo>
                  <a:pt x="29" y="24"/>
                  <a:pt x="29" y="24"/>
                  <a:pt x="29" y="24"/>
                </a:cubicBezTo>
                <a:cubicBezTo>
                  <a:pt x="29" y="4"/>
                  <a:pt x="29" y="4"/>
                  <a:pt x="29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1"/>
                  <a:pt x="28" y="0"/>
                  <a:pt x="27" y="0"/>
                </a:cubicBezTo>
                <a:close/>
                <a:moveTo>
                  <a:pt x="8" y="8"/>
                </a:move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6"/>
                  <a:pt x="27" y="6"/>
                  <a:pt x="28" y="6"/>
                </a:cubicBezTo>
                <a:cubicBezTo>
                  <a:pt x="28" y="8"/>
                  <a:pt x="28" y="8"/>
                  <a:pt x="28" y="8"/>
                </a:cubicBezTo>
                <a:lnTo>
                  <a:pt x="8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Freeform 10"/>
          <p:cNvSpPr/>
          <p:nvPr/>
        </p:nvSpPr>
        <p:spPr bwMode="auto">
          <a:xfrm rot="5400000">
            <a:off x="5510196" y="4561820"/>
            <a:ext cx="1424152" cy="1418210"/>
          </a:xfrm>
          <a:custGeom>
            <a:avLst/>
            <a:gdLst>
              <a:gd name="T0" fmla="*/ 2318 h 2362"/>
              <a:gd name="T1" fmla="*/ 2318 h 2362"/>
              <a:gd name="T2" fmla="*/ 2318 h 2362"/>
              <a:gd name="T3" fmla="*/ 2318 h 2362"/>
              <a:gd name="T4" fmla="*/ 2318 h 2362"/>
              <a:gd name="T5" fmla="*/ 2318 h 2362"/>
              <a:gd name="T6" fmla="*/ 2318 h 2362"/>
              <a:gd name="T7" fmla="*/ 2318 h 2362"/>
              <a:gd name="T8" fmla="*/ 2318 h 2362"/>
              <a:gd name="T9" fmla="*/ 2318 h 2362"/>
              <a:gd name="T10" fmla="*/ 2318 h 2362"/>
              <a:gd name="T11" fmla="*/ 2318 h 2362"/>
              <a:gd name="T12" fmla="*/ 2318 h 2362"/>
              <a:gd name="T13" fmla="*/ 2318 h 2362"/>
              <a:gd name="T14" fmla="*/ 2318 h 2362"/>
              <a:gd name="T15" fmla="*/ 2318 h 2362"/>
              <a:gd name="T16" fmla="*/ 2318 h 2362"/>
              <a:gd name="T17" fmla="*/ 2318 h 2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3" h="202">
                <a:moveTo>
                  <a:pt x="116" y="195"/>
                </a:moveTo>
                <a:cubicBezTo>
                  <a:pt x="109" y="202"/>
                  <a:pt x="98" y="202"/>
                  <a:pt x="92" y="196"/>
                </a:cubicBezTo>
                <a:cubicBezTo>
                  <a:pt x="8" y="115"/>
                  <a:pt x="8" y="115"/>
                  <a:pt x="8" y="115"/>
                </a:cubicBezTo>
                <a:cubicBezTo>
                  <a:pt x="1" y="109"/>
                  <a:pt x="0" y="98"/>
                  <a:pt x="7" y="91"/>
                </a:cubicBezTo>
                <a:cubicBezTo>
                  <a:pt x="87" y="7"/>
                  <a:pt x="87" y="7"/>
                  <a:pt x="87" y="7"/>
                </a:cubicBezTo>
                <a:cubicBezTo>
                  <a:pt x="94" y="0"/>
                  <a:pt x="105" y="0"/>
                  <a:pt x="111" y="6"/>
                </a:cubicBezTo>
                <a:cubicBezTo>
                  <a:pt x="196" y="87"/>
                  <a:pt x="196" y="87"/>
                  <a:pt x="196" y="87"/>
                </a:cubicBezTo>
                <a:cubicBezTo>
                  <a:pt x="202" y="93"/>
                  <a:pt x="203" y="104"/>
                  <a:pt x="196" y="111"/>
                </a:cubicBezTo>
                <a:lnTo>
                  <a:pt x="116" y="195"/>
                </a:lnTo>
                <a:close/>
              </a:path>
            </a:pathLst>
          </a:custGeom>
          <a:solidFill>
            <a:srgbClr val="E18828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967895" y="5012295"/>
            <a:ext cx="508754" cy="508755"/>
            <a:chOff x="10050463" y="2969490"/>
            <a:chExt cx="382587" cy="382588"/>
          </a:xfrm>
          <a:solidFill>
            <a:schemeClr val="bg1"/>
          </a:solidFill>
          <a:effectLst/>
        </p:grpSpPr>
        <p:sp>
          <p:nvSpPr>
            <p:cNvPr id="22" name="Freeform 26"/>
            <p:cNvSpPr>
              <a:spLocks noEditPoints="1"/>
            </p:cNvSpPr>
            <p:nvPr/>
          </p:nvSpPr>
          <p:spPr bwMode="auto">
            <a:xfrm>
              <a:off x="10050463" y="2969490"/>
              <a:ext cx="382587" cy="382588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  <a:gd name="T8" fmla="*/ 2318 h 2362"/>
                <a:gd name="T9" fmla="*/ 2318 h 2362"/>
                <a:gd name="T10" fmla="*/ 2318 h 2362"/>
                <a:gd name="T11" fmla="*/ 2318 h 2362"/>
                <a:gd name="T12" fmla="*/ 2318 h 2362"/>
                <a:gd name="T13" fmla="*/ 2318 h 2362"/>
                <a:gd name="T14" fmla="*/ 2318 h 2362"/>
                <a:gd name="T15" fmla="*/ 2318 h 2362"/>
                <a:gd name="T16" fmla="*/ 2318 h 2362"/>
                <a:gd name="T17" fmla="*/ 2318 h 2362"/>
                <a:gd name="T18" fmla="*/ 2318 h 2362"/>
                <a:gd name="T19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7" y="0"/>
                    <a:pt x="0" y="7"/>
                    <a:pt x="0" y="17"/>
                  </a:cubicBezTo>
                  <a:cubicBezTo>
                    <a:pt x="0" y="26"/>
                    <a:pt x="7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ubicBezTo>
                    <a:pt x="34" y="7"/>
                    <a:pt x="26" y="0"/>
                    <a:pt x="17" y="0"/>
                  </a:cubicBezTo>
                  <a:close/>
                  <a:moveTo>
                    <a:pt x="17" y="31"/>
                  </a:moveTo>
                  <a:cubicBezTo>
                    <a:pt x="9" y="31"/>
                    <a:pt x="2" y="25"/>
                    <a:pt x="2" y="17"/>
                  </a:cubicBezTo>
                  <a:cubicBezTo>
                    <a:pt x="2" y="9"/>
                    <a:pt x="9" y="2"/>
                    <a:pt x="17" y="2"/>
                  </a:cubicBezTo>
                  <a:cubicBezTo>
                    <a:pt x="25" y="2"/>
                    <a:pt x="31" y="9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" name="Freeform 27"/>
            <p:cNvSpPr>
              <a:spLocks noEditPoints="1"/>
            </p:cNvSpPr>
            <p:nvPr/>
          </p:nvSpPr>
          <p:spPr bwMode="auto">
            <a:xfrm>
              <a:off x="10094913" y="3013940"/>
              <a:ext cx="293687" cy="282575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  <a:gd name="T8" fmla="*/ 2318 h 2362"/>
                <a:gd name="T9" fmla="*/ 2318 h 2362"/>
                <a:gd name="T10" fmla="*/ 2318 h 2362"/>
                <a:gd name="T11" fmla="*/ 2318 h 2362"/>
                <a:gd name="T12" fmla="*/ 2318 h 2362"/>
                <a:gd name="T13" fmla="*/ 2318 h 2362"/>
                <a:gd name="T14" fmla="*/ 2318 h 2362"/>
                <a:gd name="T15" fmla="*/ 2318 h 2362"/>
                <a:gd name="T16" fmla="*/ 2318 h 2362"/>
                <a:gd name="T17" fmla="*/ 2318 h 2362"/>
                <a:gd name="T18" fmla="*/ 2318 h 2362"/>
                <a:gd name="T19" fmla="*/ 2318 h 2362"/>
                <a:gd name="T20" fmla="*/ 2318 h 2362"/>
                <a:gd name="T21" fmla="*/ 2318 h 2362"/>
                <a:gd name="T22" fmla="*/ 2318 h 2362"/>
                <a:gd name="T23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5"/>
                    <a:pt x="13" y="25"/>
                  </a:cubicBezTo>
                  <a:cubicBezTo>
                    <a:pt x="20" y="25"/>
                    <a:pt x="26" y="20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lose/>
                  <a:moveTo>
                    <a:pt x="21" y="14"/>
                  </a:moveTo>
                  <a:cubicBezTo>
                    <a:pt x="12" y="14"/>
                    <a:pt x="12" y="14"/>
                    <a:pt x="12" y="1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1" y="12"/>
                    <a:pt x="21" y="12"/>
                    <a:pt x="21" y="12"/>
                  </a:cubicBezTo>
                  <a:lnTo>
                    <a:pt x="21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7009071" y="5071403"/>
            <a:ext cx="4550325" cy="811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规划课题研究</a:t>
            </a:r>
            <a:endParaRPr lang="en-US" altLang="zh-CN" sz="3600" dirty="0">
              <a:solidFill>
                <a:schemeClr val="bg2">
                  <a:lumMod val="2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-478857" y="1860213"/>
            <a:ext cx="5830594" cy="811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3600" dirty="0"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</a:rPr>
              <a:t>加强理论学习</a:t>
            </a:r>
            <a:endParaRPr lang="zh-CN" altLang="en-US" sz="3600" dirty="0">
              <a:solidFill>
                <a:schemeClr val="bg2">
                  <a:lumMod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6" t="9884" b="32877"/>
          <a:stretch>
            <a:fillRect/>
          </a:stretch>
        </p:blipFill>
        <p:spPr>
          <a:xfrm flipH="1" flipV="1">
            <a:off x="10879494" y="6335170"/>
            <a:ext cx="1312506" cy="5228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5" t="25104"/>
          <a:stretch>
            <a:fillRect/>
          </a:stretch>
        </p:blipFill>
        <p:spPr>
          <a:xfrm rot="16200000" flipH="1">
            <a:off x="158811" y="-158810"/>
            <a:ext cx="537482" cy="855103"/>
          </a:xfrm>
          <a:prstGeom prst="rect">
            <a:avLst/>
          </a:prstGeom>
        </p:spPr>
      </p:pic>
      <p:sp>
        <p:nvSpPr>
          <p:cNvPr id="10" name="Freeform 11"/>
          <p:cNvSpPr>
            <a:spLocks noEditPoints="1"/>
          </p:cNvSpPr>
          <p:nvPr/>
        </p:nvSpPr>
        <p:spPr bwMode="auto">
          <a:xfrm>
            <a:off x="6702482" y="2242827"/>
            <a:ext cx="511800" cy="698530"/>
          </a:xfrm>
          <a:custGeom>
            <a:avLst/>
            <a:gdLst>
              <a:gd name="T0" fmla="*/ 2318 h 2362"/>
              <a:gd name="T1" fmla="*/ 2318 h 2362"/>
              <a:gd name="T2" fmla="*/ 2318 h 2362"/>
              <a:gd name="T3" fmla="*/ 2318 h 2362"/>
              <a:gd name="T4" fmla="*/ 2318 h 2362"/>
              <a:gd name="T5" fmla="*/ 2318 h 2362"/>
              <a:gd name="T6" fmla="*/ 2318 h 2362"/>
              <a:gd name="T7" fmla="*/ 2318 h 2362"/>
              <a:gd name="T8" fmla="*/ 2318 h 2362"/>
              <a:gd name="T9" fmla="*/ 2318 h 2362"/>
              <a:gd name="T10" fmla="*/ 2318 h 2362"/>
              <a:gd name="T11" fmla="*/ 2318 h 2362"/>
              <a:gd name="T12" fmla="*/ 2318 h 2362"/>
              <a:gd name="T13" fmla="*/ 2318 h 2362"/>
              <a:gd name="T14" fmla="*/ 2318 h 2362"/>
              <a:gd name="T15" fmla="*/ 2318 h 2362"/>
              <a:gd name="T16" fmla="*/ 2318 h 2362"/>
              <a:gd name="T17" fmla="*/ 2318 h 2362"/>
              <a:gd name="T18" fmla="*/ 2318 h 2362"/>
              <a:gd name="T19" fmla="*/ 2318 h 2362"/>
              <a:gd name="T20" fmla="*/ 2318 h 2362"/>
              <a:gd name="T21" fmla="*/ 2318 h 2362"/>
              <a:gd name="T22" fmla="*/ 2318 h 2362"/>
              <a:gd name="T23" fmla="*/ 2318 h 2362"/>
              <a:gd name="T24" fmla="*/ 2318 h 2362"/>
              <a:gd name="T25" fmla="*/ 2318 h 2362"/>
              <a:gd name="T26" fmla="*/ 2318 h 2362"/>
              <a:gd name="T27" fmla="*/ 2318 h 2362"/>
              <a:gd name="T28" fmla="*/ 2318 h 2362"/>
              <a:gd name="T29" fmla="*/ 2318 h 2362"/>
              <a:gd name="T30" fmla="*/ 2318 h 2362"/>
              <a:gd name="T31" fmla="*/ 2318 h 2362"/>
              <a:gd name="T32" fmla="*/ 2318 h 2362"/>
              <a:gd name="T33" fmla="*/ 2318 h 2362"/>
              <a:gd name="T34" fmla="*/ 2318 h 2362"/>
              <a:gd name="T35" fmla="*/ 2318 h 2362"/>
              <a:gd name="T36" fmla="*/ 2318 h 2362"/>
              <a:gd name="T37" fmla="*/ 2318 h 2362"/>
              <a:gd name="T38" fmla="*/ 2318 h 2362"/>
              <a:gd name="T39" fmla="*/ 2318 h 2362"/>
              <a:gd name="T40" fmla="*/ 2318 h 2362"/>
              <a:gd name="T41" fmla="*/ 2318 h 2362"/>
              <a:gd name="T42" fmla="*/ 2318 h 2362"/>
              <a:gd name="T43" fmla="*/ 2318 h 2362"/>
              <a:gd name="T44" fmla="*/ 2318 h 2362"/>
              <a:gd name="T45" fmla="*/ 2318 h 2362"/>
              <a:gd name="T46" fmla="*/ 2318 h 2362"/>
              <a:gd name="T47" fmla="*/ 2318 h 2362"/>
              <a:gd name="T48" fmla="*/ 2318 h 2362"/>
              <a:gd name="T49" fmla="*/ 2318 h 2362"/>
              <a:gd name="T50" fmla="*/ 2318 h 2362"/>
              <a:gd name="T51" fmla="*/ 2318 h 2362"/>
              <a:gd name="T52" fmla="*/ 2318 h 2362"/>
              <a:gd name="T53" fmla="*/ 2318 h 2362"/>
              <a:gd name="T54" fmla="*/ 2318 h 2362"/>
              <a:gd name="T55" fmla="*/ 2318 h 2362"/>
              <a:gd name="T56" fmla="*/ 2318 h 2362"/>
              <a:gd name="T57" fmla="*/ 2318 h 2362"/>
              <a:gd name="T58" fmla="*/ 2318 h 2362"/>
              <a:gd name="T59" fmla="*/ 2318 h 2362"/>
              <a:gd name="T60" fmla="*/ 2318 h 2362"/>
              <a:gd name="T61" fmla="*/ 2318 h 2362"/>
              <a:gd name="T62" fmla="*/ 2318 h 2362"/>
              <a:gd name="T63" fmla="*/ 2318 h 2362"/>
              <a:gd name="T64" fmla="*/ 2318 h 2362"/>
              <a:gd name="T65" fmla="*/ 2318 h 2362"/>
              <a:gd name="T66" fmla="*/ 2318 h 2362"/>
              <a:gd name="T67" fmla="*/ 2318 h 2362"/>
              <a:gd name="T68" fmla="*/ 2318 h 2362"/>
              <a:gd name="T69" fmla="*/ 2318 h 2362"/>
              <a:gd name="T70" fmla="*/ 2318 h 2362"/>
              <a:gd name="T71" fmla="*/ 2318 h 2362"/>
              <a:gd name="T72" fmla="*/ 2318 h 2362"/>
              <a:gd name="T73" fmla="*/ 2318 h 2362"/>
              <a:gd name="T74" fmla="*/ 2318 h 2362"/>
              <a:gd name="T75" fmla="*/ 2318 h 2362"/>
              <a:gd name="T76" fmla="*/ 2318 h 2362"/>
              <a:gd name="T77" fmla="*/ 2318 h 2362"/>
              <a:gd name="T78" fmla="*/ 2318 h 2362"/>
              <a:gd name="T79" fmla="*/ 2318 h 2362"/>
              <a:gd name="T80" fmla="*/ 2318 h 2362"/>
              <a:gd name="T81" fmla="*/ 2318 h 2362"/>
              <a:gd name="T82" fmla="*/ 2318 h 2362"/>
              <a:gd name="T83" fmla="*/ 2318 h 2362"/>
              <a:gd name="T84" fmla="*/ 2318 h 2362"/>
              <a:gd name="T85" fmla="*/ 2318 h 2362"/>
              <a:gd name="T86" fmla="*/ 2318 h 2362"/>
              <a:gd name="T87" fmla="*/ 2318 h 2362"/>
              <a:gd name="T88" fmla="*/ 2318 h 2362"/>
              <a:gd name="T89" fmla="*/ 2318 h 2362"/>
              <a:gd name="T90" fmla="*/ 2318 h 2362"/>
              <a:gd name="T91" fmla="*/ 2318 h 2362"/>
              <a:gd name="T92" fmla="*/ 2318 h 2362"/>
              <a:gd name="T93" fmla="*/ 2318 h 2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46" h="608">
                <a:moveTo>
                  <a:pt x="223" y="93"/>
                </a:moveTo>
                <a:cubicBezTo>
                  <a:pt x="149" y="93"/>
                  <a:pt x="90" y="153"/>
                  <a:pt x="90" y="226"/>
                </a:cubicBezTo>
                <a:cubicBezTo>
                  <a:pt x="90" y="261"/>
                  <a:pt x="117" y="303"/>
                  <a:pt x="117" y="304"/>
                </a:cubicBezTo>
                <a:cubicBezTo>
                  <a:pt x="123" y="313"/>
                  <a:pt x="132" y="327"/>
                  <a:pt x="137" y="337"/>
                </a:cubicBezTo>
                <a:lnTo>
                  <a:pt x="165" y="393"/>
                </a:lnTo>
                <a:cubicBezTo>
                  <a:pt x="171" y="403"/>
                  <a:pt x="175" y="417"/>
                  <a:pt x="175" y="425"/>
                </a:cubicBezTo>
                <a:cubicBezTo>
                  <a:pt x="175" y="426"/>
                  <a:pt x="178" y="428"/>
                  <a:pt x="184" y="428"/>
                </a:cubicBezTo>
                <a:lnTo>
                  <a:pt x="261" y="428"/>
                </a:lnTo>
                <a:cubicBezTo>
                  <a:pt x="267" y="428"/>
                  <a:pt x="270" y="426"/>
                  <a:pt x="271" y="425"/>
                </a:cubicBezTo>
                <a:cubicBezTo>
                  <a:pt x="270" y="417"/>
                  <a:pt x="275" y="403"/>
                  <a:pt x="280" y="393"/>
                </a:cubicBezTo>
                <a:lnTo>
                  <a:pt x="309" y="337"/>
                </a:lnTo>
                <a:cubicBezTo>
                  <a:pt x="313" y="327"/>
                  <a:pt x="322" y="313"/>
                  <a:pt x="328" y="304"/>
                </a:cubicBezTo>
                <a:cubicBezTo>
                  <a:pt x="337" y="289"/>
                  <a:pt x="356" y="254"/>
                  <a:pt x="356" y="226"/>
                </a:cubicBezTo>
                <a:cubicBezTo>
                  <a:pt x="356" y="153"/>
                  <a:pt x="296" y="93"/>
                  <a:pt x="223" y="93"/>
                </a:cubicBezTo>
                <a:close/>
                <a:moveTo>
                  <a:pt x="261" y="456"/>
                </a:moveTo>
                <a:lnTo>
                  <a:pt x="184" y="456"/>
                </a:lnTo>
                <a:cubicBezTo>
                  <a:pt x="163" y="456"/>
                  <a:pt x="147" y="442"/>
                  <a:pt x="147" y="425"/>
                </a:cubicBezTo>
                <a:cubicBezTo>
                  <a:pt x="147" y="423"/>
                  <a:pt x="145" y="414"/>
                  <a:pt x="141" y="405"/>
                </a:cubicBezTo>
                <a:lnTo>
                  <a:pt x="112" y="349"/>
                </a:lnTo>
                <a:cubicBezTo>
                  <a:pt x="107" y="341"/>
                  <a:pt x="99" y="327"/>
                  <a:pt x="94" y="319"/>
                </a:cubicBezTo>
                <a:cubicBezTo>
                  <a:pt x="91" y="314"/>
                  <a:pt x="62" y="268"/>
                  <a:pt x="62" y="226"/>
                </a:cubicBezTo>
                <a:cubicBezTo>
                  <a:pt x="62" y="137"/>
                  <a:pt x="134" y="65"/>
                  <a:pt x="223" y="65"/>
                </a:cubicBezTo>
                <a:cubicBezTo>
                  <a:pt x="311" y="65"/>
                  <a:pt x="383" y="137"/>
                  <a:pt x="383" y="226"/>
                </a:cubicBezTo>
                <a:cubicBezTo>
                  <a:pt x="383" y="268"/>
                  <a:pt x="354" y="314"/>
                  <a:pt x="351" y="319"/>
                </a:cubicBezTo>
                <a:cubicBezTo>
                  <a:pt x="346" y="327"/>
                  <a:pt x="338" y="341"/>
                  <a:pt x="333" y="349"/>
                </a:cubicBezTo>
                <a:lnTo>
                  <a:pt x="305" y="405"/>
                </a:lnTo>
                <a:cubicBezTo>
                  <a:pt x="301" y="414"/>
                  <a:pt x="298" y="423"/>
                  <a:pt x="298" y="425"/>
                </a:cubicBezTo>
                <a:cubicBezTo>
                  <a:pt x="298" y="442"/>
                  <a:pt x="282" y="456"/>
                  <a:pt x="261" y="456"/>
                </a:cubicBezTo>
                <a:close/>
                <a:moveTo>
                  <a:pt x="180" y="524"/>
                </a:moveTo>
                <a:cubicBezTo>
                  <a:pt x="169" y="524"/>
                  <a:pt x="159" y="534"/>
                  <a:pt x="159" y="545"/>
                </a:cubicBezTo>
                <a:cubicBezTo>
                  <a:pt x="159" y="556"/>
                  <a:pt x="169" y="566"/>
                  <a:pt x="180" y="566"/>
                </a:cubicBezTo>
                <a:lnTo>
                  <a:pt x="267" y="566"/>
                </a:lnTo>
                <a:cubicBezTo>
                  <a:pt x="279" y="566"/>
                  <a:pt x="289" y="556"/>
                  <a:pt x="289" y="545"/>
                </a:cubicBezTo>
                <a:cubicBezTo>
                  <a:pt x="289" y="534"/>
                  <a:pt x="279" y="524"/>
                  <a:pt x="267" y="524"/>
                </a:cubicBezTo>
                <a:lnTo>
                  <a:pt x="180" y="524"/>
                </a:lnTo>
                <a:close/>
                <a:moveTo>
                  <a:pt x="172" y="558"/>
                </a:moveTo>
                <a:cubicBezTo>
                  <a:pt x="173" y="586"/>
                  <a:pt x="196" y="608"/>
                  <a:pt x="224" y="608"/>
                </a:cubicBezTo>
                <a:cubicBezTo>
                  <a:pt x="252" y="608"/>
                  <a:pt x="275" y="586"/>
                  <a:pt x="276" y="558"/>
                </a:cubicBezTo>
                <a:lnTo>
                  <a:pt x="172" y="558"/>
                </a:lnTo>
                <a:close/>
                <a:moveTo>
                  <a:pt x="289" y="545"/>
                </a:moveTo>
                <a:lnTo>
                  <a:pt x="159" y="545"/>
                </a:lnTo>
                <a:lnTo>
                  <a:pt x="159" y="480"/>
                </a:lnTo>
                <a:lnTo>
                  <a:pt x="289" y="480"/>
                </a:lnTo>
                <a:lnTo>
                  <a:pt x="289" y="545"/>
                </a:lnTo>
                <a:close/>
                <a:moveTo>
                  <a:pt x="309" y="233"/>
                </a:moveTo>
                <a:cubicBezTo>
                  <a:pt x="309" y="245"/>
                  <a:pt x="299" y="254"/>
                  <a:pt x="287" y="254"/>
                </a:cubicBezTo>
                <a:lnTo>
                  <a:pt x="244" y="254"/>
                </a:lnTo>
                <a:lnTo>
                  <a:pt x="244" y="298"/>
                </a:lnTo>
                <a:cubicBezTo>
                  <a:pt x="244" y="309"/>
                  <a:pt x="234" y="319"/>
                  <a:pt x="223" y="319"/>
                </a:cubicBezTo>
                <a:cubicBezTo>
                  <a:pt x="211" y="319"/>
                  <a:pt x="202" y="309"/>
                  <a:pt x="202" y="298"/>
                </a:cubicBezTo>
                <a:lnTo>
                  <a:pt x="202" y="254"/>
                </a:lnTo>
                <a:lnTo>
                  <a:pt x="158" y="254"/>
                </a:lnTo>
                <a:cubicBezTo>
                  <a:pt x="146" y="254"/>
                  <a:pt x="137" y="245"/>
                  <a:pt x="137" y="233"/>
                </a:cubicBezTo>
                <a:cubicBezTo>
                  <a:pt x="137" y="221"/>
                  <a:pt x="146" y="212"/>
                  <a:pt x="158" y="212"/>
                </a:cubicBezTo>
                <a:lnTo>
                  <a:pt x="202" y="212"/>
                </a:lnTo>
                <a:lnTo>
                  <a:pt x="202" y="168"/>
                </a:lnTo>
                <a:cubicBezTo>
                  <a:pt x="202" y="157"/>
                  <a:pt x="211" y="147"/>
                  <a:pt x="223" y="147"/>
                </a:cubicBezTo>
                <a:cubicBezTo>
                  <a:pt x="234" y="147"/>
                  <a:pt x="244" y="157"/>
                  <a:pt x="244" y="168"/>
                </a:cubicBezTo>
                <a:lnTo>
                  <a:pt x="244" y="212"/>
                </a:lnTo>
                <a:lnTo>
                  <a:pt x="287" y="212"/>
                </a:lnTo>
                <a:cubicBezTo>
                  <a:pt x="299" y="212"/>
                  <a:pt x="309" y="221"/>
                  <a:pt x="309" y="233"/>
                </a:cubicBezTo>
                <a:close/>
                <a:moveTo>
                  <a:pt x="428" y="206"/>
                </a:moveTo>
                <a:lnTo>
                  <a:pt x="404" y="206"/>
                </a:lnTo>
                <a:cubicBezTo>
                  <a:pt x="405" y="212"/>
                  <a:pt x="405" y="219"/>
                  <a:pt x="405" y="226"/>
                </a:cubicBezTo>
                <a:cubicBezTo>
                  <a:pt x="405" y="230"/>
                  <a:pt x="405" y="235"/>
                  <a:pt x="405" y="239"/>
                </a:cubicBezTo>
                <a:lnTo>
                  <a:pt x="428" y="239"/>
                </a:lnTo>
                <a:cubicBezTo>
                  <a:pt x="438" y="239"/>
                  <a:pt x="446" y="232"/>
                  <a:pt x="446" y="222"/>
                </a:cubicBezTo>
                <a:cubicBezTo>
                  <a:pt x="446" y="213"/>
                  <a:pt x="438" y="206"/>
                  <a:pt x="428" y="206"/>
                </a:cubicBezTo>
                <a:close/>
                <a:moveTo>
                  <a:pt x="362" y="107"/>
                </a:moveTo>
                <a:lnTo>
                  <a:pt x="379" y="90"/>
                </a:lnTo>
                <a:cubicBezTo>
                  <a:pt x="386" y="83"/>
                  <a:pt x="386" y="72"/>
                  <a:pt x="380" y="66"/>
                </a:cubicBezTo>
                <a:cubicBezTo>
                  <a:pt x="373" y="60"/>
                  <a:pt x="362" y="60"/>
                  <a:pt x="356" y="67"/>
                </a:cubicBezTo>
                <a:lnTo>
                  <a:pt x="338" y="84"/>
                </a:lnTo>
                <a:cubicBezTo>
                  <a:pt x="347" y="91"/>
                  <a:pt x="355" y="99"/>
                  <a:pt x="362" y="107"/>
                </a:cubicBezTo>
                <a:close/>
                <a:moveTo>
                  <a:pt x="222" y="43"/>
                </a:moveTo>
                <a:cubicBezTo>
                  <a:pt x="228" y="43"/>
                  <a:pt x="233" y="43"/>
                  <a:pt x="239" y="44"/>
                </a:cubicBezTo>
                <a:lnTo>
                  <a:pt x="239" y="18"/>
                </a:lnTo>
                <a:cubicBezTo>
                  <a:pt x="239" y="8"/>
                  <a:pt x="231" y="0"/>
                  <a:pt x="222" y="0"/>
                </a:cubicBezTo>
                <a:cubicBezTo>
                  <a:pt x="213" y="0"/>
                  <a:pt x="206" y="8"/>
                  <a:pt x="206" y="18"/>
                </a:cubicBezTo>
                <a:lnTo>
                  <a:pt x="206" y="44"/>
                </a:lnTo>
                <a:cubicBezTo>
                  <a:pt x="211" y="43"/>
                  <a:pt x="217" y="43"/>
                  <a:pt x="222" y="43"/>
                </a:cubicBezTo>
                <a:close/>
                <a:moveTo>
                  <a:pt x="81" y="109"/>
                </a:moveTo>
                <a:cubicBezTo>
                  <a:pt x="89" y="101"/>
                  <a:pt x="96" y="93"/>
                  <a:pt x="105" y="86"/>
                </a:cubicBezTo>
                <a:lnTo>
                  <a:pt x="89" y="69"/>
                </a:lnTo>
                <a:cubicBezTo>
                  <a:pt x="82" y="63"/>
                  <a:pt x="71" y="62"/>
                  <a:pt x="65" y="69"/>
                </a:cubicBezTo>
                <a:cubicBezTo>
                  <a:pt x="58" y="75"/>
                  <a:pt x="58" y="86"/>
                  <a:pt x="65" y="93"/>
                </a:cubicBezTo>
                <a:lnTo>
                  <a:pt x="81" y="109"/>
                </a:lnTo>
                <a:close/>
                <a:moveTo>
                  <a:pt x="39" y="226"/>
                </a:moveTo>
                <a:cubicBezTo>
                  <a:pt x="39" y="219"/>
                  <a:pt x="40" y="212"/>
                  <a:pt x="41" y="206"/>
                </a:cubicBezTo>
                <a:lnTo>
                  <a:pt x="17" y="206"/>
                </a:lnTo>
                <a:cubicBezTo>
                  <a:pt x="7" y="206"/>
                  <a:pt x="0" y="213"/>
                  <a:pt x="0" y="222"/>
                </a:cubicBezTo>
                <a:cubicBezTo>
                  <a:pt x="0" y="232"/>
                  <a:pt x="7" y="239"/>
                  <a:pt x="17" y="239"/>
                </a:cubicBezTo>
                <a:lnTo>
                  <a:pt x="40" y="239"/>
                </a:lnTo>
                <a:cubicBezTo>
                  <a:pt x="40" y="235"/>
                  <a:pt x="39" y="230"/>
                  <a:pt x="39" y="226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txBody>
          <a:bodyPr vert="horz" wrap="square" lIns="68571" tIns="34285" rIns="68571" bIns="34285" numCol="1" anchor="t" anchorCtr="0" compatLnSpc="1"/>
          <a:lstStyle/>
          <a:p>
            <a:endParaRPr lang="zh-CN" altLang="en-US" sz="1600"/>
          </a:p>
        </p:txBody>
      </p:sp>
      <p:sp>
        <p:nvSpPr>
          <p:cNvPr id="11" name="Freeform 19"/>
          <p:cNvSpPr>
            <a:spLocks noEditPoints="1"/>
          </p:cNvSpPr>
          <p:nvPr/>
        </p:nvSpPr>
        <p:spPr bwMode="auto">
          <a:xfrm>
            <a:off x="6651113" y="4531806"/>
            <a:ext cx="563169" cy="533582"/>
          </a:xfrm>
          <a:custGeom>
            <a:avLst/>
            <a:gdLst>
              <a:gd name="T0" fmla="*/ 2318 h 2362"/>
              <a:gd name="T1" fmla="*/ 2318 h 2362"/>
              <a:gd name="T2" fmla="*/ 2318 h 2362"/>
              <a:gd name="T3" fmla="*/ 2318 h 2362"/>
              <a:gd name="T4" fmla="*/ 2318 h 2362"/>
              <a:gd name="T5" fmla="*/ 2318 h 2362"/>
              <a:gd name="T6" fmla="*/ 2318 h 2362"/>
              <a:gd name="T7" fmla="*/ 2318 h 2362"/>
              <a:gd name="T8" fmla="*/ 2318 h 2362"/>
              <a:gd name="T9" fmla="*/ 2318 h 2362"/>
              <a:gd name="T10" fmla="*/ 2318 h 2362"/>
              <a:gd name="T11" fmla="*/ 2318 h 2362"/>
              <a:gd name="T12" fmla="*/ 2318 h 2362"/>
              <a:gd name="T13" fmla="*/ 2318 h 2362"/>
              <a:gd name="T14" fmla="*/ 2318 h 2362"/>
              <a:gd name="T15" fmla="*/ 2318 h 2362"/>
              <a:gd name="T16" fmla="*/ 2318 h 2362"/>
              <a:gd name="T17" fmla="*/ 2318 h 2362"/>
              <a:gd name="T18" fmla="*/ 2318 h 2362"/>
              <a:gd name="T19" fmla="*/ 2318 h 2362"/>
              <a:gd name="T20" fmla="*/ 2318 h 2362"/>
              <a:gd name="T21" fmla="*/ 2318 h 2362"/>
              <a:gd name="T22" fmla="*/ 2318 h 2362"/>
              <a:gd name="T23" fmla="*/ 2318 h 2362"/>
              <a:gd name="T24" fmla="*/ 2318 h 2362"/>
              <a:gd name="T25" fmla="*/ 2318 h 2362"/>
              <a:gd name="T26" fmla="*/ 2318 h 2362"/>
              <a:gd name="T27" fmla="*/ 2318 h 2362"/>
              <a:gd name="T28" fmla="*/ 2318 h 2362"/>
              <a:gd name="T29" fmla="*/ 2318 h 2362"/>
              <a:gd name="T30" fmla="*/ 2318 h 2362"/>
              <a:gd name="T31" fmla="*/ 2318 h 2362"/>
              <a:gd name="T32" fmla="*/ 2318 h 2362"/>
              <a:gd name="T33" fmla="*/ 2318 h 2362"/>
              <a:gd name="T34" fmla="*/ 2318 h 2362"/>
              <a:gd name="T35" fmla="*/ 2318 h 2362"/>
              <a:gd name="T36" fmla="*/ 2318 h 2362"/>
              <a:gd name="T37" fmla="*/ 2318 h 2362"/>
              <a:gd name="T38" fmla="*/ 2318 h 2362"/>
              <a:gd name="T39" fmla="*/ 2318 h 2362"/>
              <a:gd name="T40" fmla="*/ 2318 h 2362"/>
              <a:gd name="T41" fmla="*/ 2318 h 2362"/>
              <a:gd name="T42" fmla="*/ 2318 h 2362"/>
              <a:gd name="T43" fmla="*/ 2318 h 2362"/>
              <a:gd name="T44" fmla="*/ 2318 h 2362"/>
              <a:gd name="T45" fmla="*/ 2318 h 2362"/>
              <a:gd name="T46" fmla="*/ 2318 h 2362"/>
              <a:gd name="T47" fmla="*/ 2318 h 2362"/>
              <a:gd name="T48" fmla="*/ 2318 h 2362"/>
              <a:gd name="T49" fmla="*/ 2318 h 2362"/>
              <a:gd name="T50" fmla="*/ 2318 h 2362"/>
              <a:gd name="T51" fmla="*/ 2318 h 2362"/>
              <a:gd name="T52" fmla="*/ 2318 h 2362"/>
              <a:gd name="T53" fmla="*/ 2318 h 2362"/>
              <a:gd name="T54" fmla="*/ 2318 h 2362"/>
              <a:gd name="T55" fmla="*/ 2318 h 2362"/>
              <a:gd name="T56" fmla="*/ 2318 h 2362"/>
              <a:gd name="T57" fmla="*/ 2318 h 2362"/>
              <a:gd name="T58" fmla="*/ 2318 h 2362"/>
              <a:gd name="T59" fmla="*/ 2318 h 2362"/>
              <a:gd name="T60" fmla="*/ 2318 h 2362"/>
              <a:gd name="T61" fmla="*/ 2318 h 2362"/>
              <a:gd name="T62" fmla="*/ 2318 h 2362"/>
              <a:gd name="T63" fmla="*/ 2318 h 2362"/>
              <a:gd name="T64" fmla="*/ 2318 h 2362"/>
              <a:gd name="T65" fmla="*/ 2318 h 2362"/>
              <a:gd name="T66" fmla="*/ 2318 h 2362"/>
              <a:gd name="T67" fmla="*/ 2318 h 2362"/>
              <a:gd name="T68" fmla="*/ 2318 h 2362"/>
              <a:gd name="T69" fmla="*/ 2318 h 2362"/>
              <a:gd name="T70" fmla="*/ 2318 h 2362"/>
              <a:gd name="T71" fmla="*/ 2318 h 2362"/>
              <a:gd name="T72" fmla="*/ 2318 h 2362"/>
              <a:gd name="T73" fmla="*/ 2318 h 2362"/>
              <a:gd name="T74" fmla="*/ 2318 h 2362"/>
              <a:gd name="T75" fmla="*/ 2318 h 2362"/>
              <a:gd name="T76" fmla="*/ 2318 h 2362"/>
              <a:gd name="T77" fmla="*/ 2318 h 2362"/>
              <a:gd name="T78" fmla="*/ 2318 h 2362"/>
              <a:gd name="T79" fmla="*/ 2318 h 2362"/>
              <a:gd name="T80" fmla="*/ 2318 h 2362"/>
              <a:gd name="T81" fmla="*/ 2318 h 2362"/>
              <a:gd name="T82" fmla="*/ 2318 h 2362"/>
              <a:gd name="T83" fmla="*/ 2318 h 2362"/>
              <a:gd name="T84" fmla="*/ 2318 h 2362"/>
              <a:gd name="T85" fmla="*/ 2318 h 2362"/>
              <a:gd name="T86" fmla="*/ 2318 h 2362"/>
              <a:gd name="T87" fmla="*/ 2318 h 2362"/>
              <a:gd name="T88" fmla="*/ 2318 h 2362"/>
              <a:gd name="T89" fmla="*/ 2318 h 2362"/>
              <a:gd name="T90" fmla="*/ 2318 h 2362"/>
              <a:gd name="T91" fmla="*/ 2318 h 2362"/>
              <a:gd name="T92" fmla="*/ 2318 h 2362"/>
              <a:gd name="T93" fmla="*/ 2318 h 2362"/>
              <a:gd name="T94" fmla="*/ 2318 h 2362"/>
              <a:gd name="T95" fmla="*/ 2318 h 2362"/>
              <a:gd name="T96" fmla="*/ 2318 h 2362"/>
              <a:gd name="T97" fmla="*/ 2318 h 2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38" h="603">
                <a:moveTo>
                  <a:pt x="516" y="53"/>
                </a:moveTo>
                <a:cubicBezTo>
                  <a:pt x="517" y="53"/>
                  <a:pt x="519" y="53"/>
                  <a:pt x="520" y="54"/>
                </a:cubicBezTo>
                <a:cubicBezTo>
                  <a:pt x="522" y="56"/>
                  <a:pt x="522" y="57"/>
                  <a:pt x="522" y="59"/>
                </a:cubicBezTo>
                <a:lnTo>
                  <a:pt x="522" y="181"/>
                </a:lnTo>
                <a:cubicBezTo>
                  <a:pt x="522" y="183"/>
                  <a:pt x="522" y="185"/>
                  <a:pt x="520" y="186"/>
                </a:cubicBezTo>
                <a:lnTo>
                  <a:pt x="520" y="186"/>
                </a:lnTo>
                <a:cubicBezTo>
                  <a:pt x="519" y="187"/>
                  <a:pt x="517" y="188"/>
                  <a:pt x="516" y="188"/>
                </a:cubicBezTo>
                <a:lnTo>
                  <a:pt x="305" y="188"/>
                </a:lnTo>
                <a:cubicBezTo>
                  <a:pt x="303" y="188"/>
                  <a:pt x="302" y="187"/>
                  <a:pt x="301" y="186"/>
                </a:cubicBezTo>
                <a:lnTo>
                  <a:pt x="300" y="186"/>
                </a:lnTo>
                <a:cubicBezTo>
                  <a:pt x="299" y="185"/>
                  <a:pt x="299" y="183"/>
                  <a:pt x="299" y="181"/>
                </a:cubicBezTo>
                <a:lnTo>
                  <a:pt x="299" y="129"/>
                </a:lnTo>
                <a:lnTo>
                  <a:pt x="403" y="107"/>
                </a:lnTo>
                <a:lnTo>
                  <a:pt x="403" y="105"/>
                </a:lnTo>
                <a:lnTo>
                  <a:pt x="299" y="119"/>
                </a:lnTo>
                <a:lnTo>
                  <a:pt x="299" y="59"/>
                </a:lnTo>
                <a:cubicBezTo>
                  <a:pt x="299" y="57"/>
                  <a:pt x="299" y="56"/>
                  <a:pt x="300" y="54"/>
                </a:cubicBezTo>
                <a:lnTo>
                  <a:pt x="301" y="54"/>
                </a:lnTo>
                <a:cubicBezTo>
                  <a:pt x="302" y="53"/>
                  <a:pt x="303" y="53"/>
                  <a:pt x="305" y="53"/>
                </a:cubicBezTo>
                <a:lnTo>
                  <a:pt x="516" y="53"/>
                </a:lnTo>
                <a:close/>
                <a:moveTo>
                  <a:pt x="305" y="27"/>
                </a:moveTo>
                <a:cubicBezTo>
                  <a:pt x="296" y="27"/>
                  <a:pt x="288" y="30"/>
                  <a:pt x="282" y="36"/>
                </a:cubicBezTo>
                <a:lnTo>
                  <a:pt x="282" y="36"/>
                </a:lnTo>
                <a:cubicBezTo>
                  <a:pt x="276" y="42"/>
                  <a:pt x="273" y="50"/>
                  <a:pt x="273" y="59"/>
                </a:cubicBezTo>
                <a:lnTo>
                  <a:pt x="273" y="122"/>
                </a:lnTo>
                <a:lnTo>
                  <a:pt x="263" y="124"/>
                </a:lnTo>
                <a:lnTo>
                  <a:pt x="263" y="113"/>
                </a:lnTo>
                <a:lnTo>
                  <a:pt x="217" y="113"/>
                </a:lnTo>
                <a:lnTo>
                  <a:pt x="185" y="94"/>
                </a:lnTo>
                <a:lnTo>
                  <a:pt x="111" y="94"/>
                </a:lnTo>
                <a:cubicBezTo>
                  <a:pt x="96" y="94"/>
                  <a:pt x="84" y="106"/>
                  <a:pt x="84" y="121"/>
                </a:cubicBezTo>
                <a:lnTo>
                  <a:pt x="84" y="207"/>
                </a:lnTo>
                <a:lnTo>
                  <a:pt x="112" y="207"/>
                </a:lnTo>
                <a:lnTo>
                  <a:pt x="112" y="144"/>
                </a:lnTo>
                <a:lnTo>
                  <a:pt x="117" y="144"/>
                </a:lnTo>
                <a:lnTo>
                  <a:pt x="117" y="207"/>
                </a:lnTo>
                <a:lnTo>
                  <a:pt x="117" y="223"/>
                </a:lnTo>
                <a:lnTo>
                  <a:pt x="117" y="339"/>
                </a:lnTo>
                <a:lnTo>
                  <a:pt x="148" y="339"/>
                </a:lnTo>
                <a:lnTo>
                  <a:pt x="148" y="243"/>
                </a:lnTo>
                <a:lnTo>
                  <a:pt x="155" y="243"/>
                </a:lnTo>
                <a:lnTo>
                  <a:pt x="155" y="339"/>
                </a:lnTo>
                <a:lnTo>
                  <a:pt x="185" y="339"/>
                </a:lnTo>
                <a:lnTo>
                  <a:pt x="185" y="322"/>
                </a:lnTo>
                <a:lnTo>
                  <a:pt x="185" y="223"/>
                </a:lnTo>
                <a:lnTo>
                  <a:pt x="185" y="207"/>
                </a:lnTo>
                <a:lnTo>
                  <a:pt x="185" y="144"/>
                </a:lnTo>
                <a:lnTo>
                  <a:pt x="185" y="127"/>
                </a:lnTo>
                <a:lnTo>
                  <a:pt x="217" y="144"/>
                </a:lnTo>
                <a:lnTo>
                  <a:pt x="263" y="144"/>
                </a:lnTo>
                <a:lnTo>
                  <a:pt x="263" y="136"/>
                </a:lnTo>
                <a:lnTo>
                  <a:pt x="273" y="134"/>
                </a:lnTo>
                <a:lnTo>
                  <a:pt x="273" y="181"/>
                </a:lnTo>
                <a:cubicBezTo>
                  <a:pt x="273" y="190"/>
                  <a:pt x="276" y="198"/>
                  <a:pt x="282" y="204"/>
                </a:cubicBezTo>
                <a:lnTo>
                  <a:pt x="282" y="204"/>
                </a:lnTo>
                <a:lnTo>
                  <a:pt x="282" y="204"/>
                </a:lnTo>
                <a:cubicBezTo>
                  <a:pt x="288" y="210"/>
                  <a:pt x="296" y="214"/>
                  <a:pt x="305" y="214"/>
                </a:cubicBezTo>
                <a:lnTo>
                  <a:pt x="516" y="214"/>
                </a:lnTo>
                <a:cubicBezTo>
                  <a:pt x="525" y="214"/>
                  <a:pt x="533" y="210"/>
                  <a:pt x="539" y="204"/>
                </a:cubicBezTo>
                <a:lnTo>
                  <a:pt x="539" y="204"/>
                </a:lnTo>
                <a:cubicBezTo>
                  <a:pt x="545" y="198"/>
                  <a:pt x="548" y="190"/>
                  <a:pt x="548" y="181"/>
                </a:cubicBezTo>
                <a:lnTo>
                  <a:pt x="548" y="59"/>
                </a:lnTo>
                <a:cubicBezTo>
                  <a:pt x="548" y="50"/>
                  <a:pt x="545" y="42"/>
                  <a:pt x="539" y="36"/>
                </a:cubicBezTo>
                <a:cubicBezTo>
                  <a:pt x="533" y="30"/>
                  <a:pt x="525" y="27"/>
                  <a:pt x="516" y="27"/>
                </a:cubicBezTo>
                <a:lnTo>
                  <a:pt x="305" y="27"/>
                </a:lnTo>
                <a:close/>
                <a:moveTo>
                  <a:pt x="520" y="221"/>
                </a:moveTo>
                <a:lnTo>
                  <a:pt x="520" y="249"/>
                </a:lnTo>
                <a:lnTo>
                  <a:pt x="497" y="249"/>
                </a:lnTo>
                <a:lnTo>
                  <a:pt x="523" y="341"/>
                </a:lnTo>
                <a:lnTo>
                  <a:pt x="490" y="341"/>
                </a:lnTo>
                <a:lnTo>
                  <a:pt x="464" y="249"/>
                </a:lnTo>
                <a:lnTo>
                  <a:pt x="367" y="249"/>
                </a:lnTo>
                <a:lnTo>
                  <a:pt x="341" y="341"/>
                </a:lnTo>
                <a:lnTo>
                  <a:pt x="308" y="341"/>
                </a:lnTo>
                <a:lnTo>
                  <a:pt x="334" y="249"/>
                </a:lnTo>
                <a:lnTo>
                  <a:pt x="306" y="249"/>
                </a:lnTo>
                <a:lnTo>
                  <a:pt x="306" y="221"/>
                </a:lnTo>
                <a:lnTo>
                  <a:pt x="520" y="221"/>
                </a:lnTo>
                <a:close/>
                <a:moveTo>
                  <a:pt x="113" y="373"/>
                </a:moveTo>
                <a:cubicBezTo>
                  <a:pt x="139" y="373"/>
                  <a:pt x="161" y="394"/>
                  <a:pt x="161" y="421"/>
                </a:cubicBezTo>
                <a:cubicBezTo>
                  <a:pt x="161" y="427"/>
                  <a:pt x="160" y="433"/>
                  <a:pt x="158" y="438"/>
                </a:cubicBezTo>
                <a:lnTo>
                  <a:pt x="68" y="438"/>
                </a:lnTo>
                <a:cubicBezTo>
                  <a:pt x="66" y="433"/>
                  <a:pt x="65" y="427"/>
                  <a:pt x="65" y="421"/>
                </a:cubicBezTo>
                <a:cubicBezTo>
                  <a:pt x="65" y="394"/>
                  <a:pt x="86" y="373"/>
                  <a:pt x="113" y="373"/>
                </a:cubicBezTo>
                <a:close/>
                <a:moveTo>
                  <a:pt x="316" y="373"/>
                </a:moveTo>
                <a:cubicBezTo>
                  <a:pt x="342" y="373"/>
                  <a:pt x="364" y="394"/>
                  <a:pt x="364" y="421"/>
                </a:cubicBezTo>
                <a:cubicBezTo>
                  <a:pt x="364" y="427"/>
                  <a:pt x="363" y="433"/>
                  <a:pt x="361" y="438"/>
                </a:cubicBezTo>
                <a:lnTo>
                  <a:pt x="271" y="438"/>
                </a:lnTo>
                <a:cubicBezTo>
                  <a:pt x="269" y="433"/>
                  <a:pt x="268" y="427"/>
                  <a:pt x="268" y="421"/>
                </a:cubicBezTo>
                <a:cubicBezTo>
                  <a:pt x="268" y="394"/>
                  <a:pt x="289" y="373"/>
                  <a:pt x="316" y="373"/>
                </a:cubicBezTo>
                <a:close/>
                <a:moveTo>
                  <a:pt x="522" y="373"/>
                </a:moveTo>
                <a:cubicBezTo>
                  <a:pt x="548" y="373"/>
                  <a:pt x="570" y="394"/>
                  <a:pt x="570" y="421"/>
                </a:cubicBezTo>
                <a:cubicBezTo>
                  <a:pt x="570" y="427"/>
                  <a:pt x="569" y="433"/>
                  <a:pt x="567" y="438"/>
                </a:cubicBezTo>
                <a:lnTo>
                  <a:pt x="477" y="438"/>
                </a:lnTo>
                <a:cubicBezTo>
                  <a:pt x="475" y="433"/>
                  <a:pt x="474" y="427"/>
                  <a:pt x="474" y="421"/>
                </a:cubicBezTo>
                <a:cubicBezTo>
                  <a:pt x="474" y="394"/>
                  <a:pt x="495" y="373"/>
                  <a:pt x="522" y="373"/>
                </a:cubicBezTo>
                <a:close/>
                <a:moveTo>
                  <a:pt x="62" y="448"/>
                </a:moveTo>
                <a:lnTo>
                  <a:pt x="161" y="448"/>
                </a:lnTo>
                <a:cubicBezTo>
                  <a:pt x="182" y="448"/>
                  <a:pt x="200" y="466"/>
                  <a:pt x="200" y="487"/>
                </a:cubicBezTo>
                <a:lnTo>
                  <a:pt x="200" y="527"/>
                </a:lnTo>
                <a:lnTo>
                  <a:pt x="203" y="527"/>
                </a:lnTo>
                <a:lnTo>
                  <a:pt x="221" y="527"/>
                </a:lnTo>
                <a:lnTo>
                  <a:pt x="227" y="527"/>
                </a:lnTo>
                <a:lnTo>
                  <a:pt x="227" y="487"/>
                </a:lnTo>
                <a:cubicBezTo>
                  <a:pt x="227" y="466"/>
                  <a:pt x="244" y="448"/>
                  <a:pt x="265" y="448"/>
                </a:cubicBezTo>
                <a:lnTo>
                  <a:pt x="364" y="448"/>
                </a:lnTo>
                <a:cubicBezTo>
                  <a:pt x="385" y="448"/>
                  <a:pt x="403" y="466"/>
                  <a:pt x="403" y="487"/>
                </a:cubicBezTo>
                <a:lnTo>
                  <a:pt x="403" y="527"/>
                </a:lnTo>
                <a:lnTo>
                  <a:pt x="409" y="527"/>
                </a:lnTo>
                <a:lnTo>
                  <a:pt x="424" y="527"/>
                </a:lnTo>
                <a:lnTo>
                  <a:pt x="433" y="527"/>
                </a:lnTo>
                <a:lnTo>
                  <a:pt x="433" y="487"/>
                </a:lnTo>
                <a:cubicBezTo>
                  <a:pt x="433" y="466"/>
                  <a:pt x="450" y="448"/>
                  <a:pt x="471" y="448"/>
                </a:cubicBezTo>
                <a:lnTo>
                  <a:pt x="570" y="448"/>
                </a:lnTo>
                <a:cubicBezTo>
                  <a:pt x="591" y="448"/>
                  <a:pt x="608" y="466"/>
                  <a:pt x="608" y="487"/>
                </a:cubicBezTo>
                <a:lnTo>
                  <a:pt x="608" y="527"/>
                </a:lnTo>
                <a:lnTo>
                  <a:pt x="614" y="527"/>
                </a:lnTo>
                <a:lnTo>
                  <a:pt x="630" y="527"/>
                </a:lnTo>
                <a:lnTo>
                  <a:pt x="638" y="527"/>
                </a:lnTo>
                <a:lnTo>
                  <a:pt x="638" y="549"/>
                </a:lnTo>
                <a:lnTo>
                  <a:pt x="630" y="549"/>
                </a:lnTo>
                <a:lnTo>
                  <a:pt x="614" y="549"/>
                </a:lnTo>
                <a:lnTo>
                  <a:pt x="608" y="549"/>
                </a:lnTo>
                <a:lnTo>
                  <a:pt x="608" y="603"/>
                </a:lnTo>
                <a:lnTo>
                  <a:pt x="433" y="603"/>
                </a:lnTo>
                <a:lnTo>
                  <a:pt x="433" y="549"/>
                </a:lnTo>
                <a:lnTo>
                  <a:pt x="424" y="549"/>
                </a:lnTo>
                <a:lnTo>
                  <a:pt x="409" y="549"/>
                </a:lnTo>
                <a:lnTo>
                  <a:pt x="403" y="549"/>
                </a:lnTo>
                <a:lnTo>
                  <a:pt x="403" y="603"/>
                </a:lnTo>
                <a:lnTo>
                  <a:pt x="227" y="603"/>
                </a:lnTo>
                <a:lnTo>
                  <a:pt x="227" y="549"/>
                </a:lnTo>
                <a:lnTo>
                  <a:pt x="221" y="549"/>
                </a:lnTo>
                <a:lnTo>
                  <a:pt x="203" y="549"/>
                </a:lnTo>
                <a:lnTo>
                  <a:pt x="200" y="549"/>
                </a:lnTo>
                <a:lnTo>
                  <a:pt x="200" y="603"/>
                </a:lnTo>
                <a:lnTo>
                  <a:pt x="24" y="603"/>
                </a:lnTo>
                <a:lnTo>
                  <a:pt x="24" y="549"/>
                </a:lnTo>
                <a:lnTo>
                  <a:pt x="0" y="549"/>
                </a:lnTo>
                <a:lnTo>
                  <a:pt x="0" y="527"/>
                </a:lnTo>
                <a:lnTo>
                  <a:pt x="24" y="527"/>
                </a:lnTo>
                <a:lnTo>
                  <a:pt x="24" y="487"/>
                </a:lnTo>
                <a:cubicBezTo>
                  <a:pt x="24" y="466"/>
                  <a:pt x="41" y="448"/>
                  <a:pt x="62" y="448"/>
                </a:cubicBezTo>
                <a:close/>
                <a:moveTo>
                  <a:pt x="152" y="0"/>
                </a:moveTo>
                <a:cubicBezTo>
                  <a:pt x="176" y="0"/>
                  <a:pt x="196" y="20"/>
                  <a:pt x="196" y="44"/>
                </a:cubicBezTo>
                <a:cubicBezTo>
                  <a:pt x="196" y="69"/>
                  <a:pt x="176" y="88"/>
                  <a:pt x="152" y="88"/>
                </a:cubicBezTo>
                <a:cubicBezTo>
                  <a:pt x="127" y="88"/>
                  <a:pt x="108" y="69"/>
                  <a:pt x="108" y="44"/>
                </a:cubicBezTo>
                <a:cubicBezTo>
                  <a:pt x="108" y="20"/>
                  <a:pt x="127" y="0"/>
                  <a:pt x="1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71" tIns="34285" rIns="68571" bIns="34285" numCol="1" anchor="t" anchorCtr="0" compatLnSpc="1"/>
          <a:lstStyle/>
          <a:p>
            <a:endParaRPr lang="zh-CN" altLang="en-US" sz="1600"/>
          </a:p>
        </p:txBody>
      </p:sp>
      <p:grpSp>
        <p:nvGrpSpPr>
          <p:cNvPr id="22" name="组合 21"/>
          <p:cNvGrpSpPr/>
          <p:nvPr/>
        </p:nvGrpSpPr>
        <p:grpSpPr>
          <a:xfrm>
            <a:off x="1876812" y="2340266"/>
            <a:ext cx="565594" cy="503649"/>
            <a:chOff x="822585" y="744166"/>
            <a:chExt cx="306549" cy="272975"/>
          </a:xfrm>
          <a:solidFill>
            <a:schemeClr val="bg1"/>
          </a:solidFill>
        </p:grpSpPr>
        <p:sp>
          <p:nvSpPr>
            <p:cNvPr id="23" name="Freeform 453"/>
            <p:cNvSpPr>
              <a:spLocks noEditPoints="1"/>
            </p:cNvSpPr>
            <p:nvPr/>
          </p:nvSpPr>
          <p:spPr bwMode="auto">
            <a:xfrm>
              <a:off x="822585" y="744166"/>
              <a:ext cx="306549" cy="272975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  <a:gd name="T8" fmla="*/ 2318 h 2362"/>
                <a:gd name="T9" fmla="*/ 2318 h 2362"/>
                <a:gd name="T10" fmla="*/ 2318 h 2362"/>
                <a:gd name="T11" fmla="*/ 2318 h 2362"/>
                <a:gd name="T12" fmla="*/ 2318 h 2362"/>
                <a:gd name="T13" fmla="*/ 2318 h 2362"/>
                <a:gd name="T14" fmla="*/ 2318 h 2362"/>
                <a:gd name="T15" fmla="*/ 2318 h 2362"/>
                <a:gd name="T16" fmla="*/ 2318 h 2362"/>
                <a:gd name="T17" fmla="*/ 2318 h 2362"/>
                <a:gd name="T18" fmla="*/ 2318 h 2362"/>
                <a:gd name="T19" fmla="*/ 2318 h 2362"/>
                <a:gd name="T20" fmla="*/ 2318 h 2362"/>
                <a:gd name="T21" fmla="*/ 2318 h 2362"/>
                <a:gd name="T22" fmla="*/ 2318 h 2362"/>
                <a:gd name="T23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0" h="187">
                  <a:moveTo>
                    <a:pt x="178" y="0"/>
                  </a:moveTo>
                  <a:lnTo>
                    <a:pt x="31" y="0"/>
                  </a:lnTo>
                  <a:lnTo>
                    <a:pt x="0" y="85"/>
                  </a:lnTo>
                  <a:lnTo>
                    <a:pt x="0" y="187"/>
                  </a:lnTo>
                  <a:lnTo>
                    <a:pt x="210" y="187"/>
                  </a:lnTo>
                  <a:lnTo>
                    <a:pt x="210" y="84"/>
                  </a:lnTo>
                  <a:lnTo>
                    <a:pt x="178" y="0"/>
                  </a:lnTo>
                  <a:close/>
                  <a:moveTo>
                    <a:pt x="28" y="77"/>
                  </a:moveTo>
                  <a:lnTo>
                    <a:pt x="48" y="15"/>
                  </a:lnTo>
                  <a:lnTo>
                    <a:pt x="162" y="15"/>
                  </a:lnTo>
                  <a:lnTo>
                    <a:pt x="183" y="77"/>
                  </a:lnTo>
                  <a:lnTo>
                    <a:pt x="28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454"/>
            <p:cNvSpPr/>
            <p:nvPr/>
          </p:nvSpPr>
          <p:spPr bwMode="auto">
            <a:xfrm>
              <a:off x="882435" y="828832"/>
              <a:ext cx="188309" cy="13138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  <a:gd name="T8" fmla="*/ 2318 h 2362"/>
                <a:gd name="T9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9">
                  <a:moveTo>
                    <a:pt x="129" y="9"/>
                  </a:moveTo>
                  <a:lnTo>
                    <a:pt x="126" y="0"/>
                  </a:lnTo>
                  <a:lnTo>
                    <a:pt x="3" y="0"/>
                  </a:lnTo>
                  <a:lnTo>
                    <a:pt x="0" y="9"/>
                  </a:lnTo>
                  <a:lnTo>
                    <a:pt x="12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455"/>
            <p:cNvSpPr/>
            <p:nvPr/>
          </p:nvSpPr>
          <p:spPr bwMode="auto">
            <a:xfrm>
              <a:off x="898492" y="780660"/>
              <a:ext cx="154734" cy="10219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  <a:gd name="T8" fmla="*/ 2318 h 2362"/>
                <a:gd name="T9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">
                  <a:moveTo>
                    <a:pt x="106" y="7"/>
                  </a:moveTo>
                  <a:lnTo>
                    <a:pt x="104" y="0"/>
                  </a:lnTo>
                  <a:lnTo>
                    <a:pt x="3" y="0"/>
                  </a:lnTo>
                  <a:lnTo>
                    <a:pt x="0" y="7"/>
                  </a:lnTo>
                  <a:lnTo>
                    <a:pt x="106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456"/>
            <p:cNvSpPr/>
            <p:nvPr/>
          </p:nvSpPr>
          <p:spPr bwMode="auto">
            <a:xfrm>
              <a:off x="889734" y="804016"/>
              <a:ext cx="172251" cy="13138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  <a:gd name="T8" fmla="*/ 2318 h 2362"/>
                <a:gd name="T9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9">
                  <a:moveTo>
                    <a:pt x="3" y="0"/>
                  </a:moveTo>
                  <a:lnTo>
                    <a:pt x="0" y="9"/>
                  </a:lnTo>
                  <a:lnTo>
                    <a:pt x="118" y="9"/>
                  </a:lnTo>
                  <a:lnTo>
                    <a:pt x="115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9" name="Freeform 549"/>
          <p:cNvSpPr/>
          <p:nvPr/>
        </p:nvSpPr>
        <p:spPr bwMode="auto">
          <a:xfrm>
            <a:off x="1875467" y="4584763"/>
            <a:ext cx="568288" cy="484794"/>
          </a:xfrm>
          <a:custGeom>
            <a:avLst/>
            <a:gdLst>
              <a:gd name="T0" fmla="*/ 2318 h 2362"/>
              <a:gd name="T1" fmla="*/ 2318 h 2362"/>
              <a:gd name="T2" fmla="*/ 2318 h 2362"/>
              <a:gd name="T3" fmla="*/ 2318 h 2362"/>
              <a:gd name="T4" fmla="*/ 2318 h 2362"/>
              <a:gd name="T5" fmla="*/ 2318 h 2362"/>
              <a:gd name="T6" fmla="*/ 2318 h 2362"/>
              <a:gd name="T7" fmla="*/ 2318 h 2362"/>
              <a:gd name="T8" fmla="*/ 2318 h 2362"/>
              <a:gd name="T9" fmla="*/ 2318 h 2362"/>
              <a:gd name="T10" fmla="*/ 2318 h 2362"/>
              <a:gd name="T11" fmla="*/ 2318 h 2362"/>
              <a:gd name="T12" fmla="*/ 2318 h 2362"/>
              <a:gd name="T13" fmla="*/ 2318 h 2362"/>
              <a:gd name="T14" fmla="*/ 2318 h 2362"/>
              <a:gd name="T15" fmla="*/ 2318 h 2362"/>
              <a:gd name="T16" fmla="*/ 2318 h 2362"/>
              <a:gd name="T17" fmla="*/ 2318 h 2362"/>
              <a:gd name="T18" fmla="*/ 2318 h 2362"/>
              <a:gd name="T19" fmla="*/ 2318 h 2362"/>
              <a:gd name="T20" fmla="*/ 2318 h 2362"/>
              <a:gd name="T21" fmla="*/ 2318 h 2362"/>
              <a:gd name="T22" fmla="*/ 2318 h 2362"/>
              <a:gd name="T23" fmla="*/ 2318 h 2362"/>
              <a:gd name="T24" fmla="*/ 2318 h 2362"/>
              <a:gd name="T25" fmla="*/ 2318 h 2362"/>
              <a:gd name="T26" fmla="*/ 2318 h 2362"/>
              <a:gd name="T27" fmla="*/ 2318 h 2362"/>
              <a:gd name="T28" fmla="*/ 2318 h 2362"/>
              <a:gd name="T29" fmla="*/ 2318 h 2362"/>
              <a:gd name="T30" fmla="*/ 2318 h 2362"/>
              <a:gd name="T31" fmla="*/ 2318 h 2362"/>
              <a:gd name="T32" fmla="*/ 2318 h 2362"/>
              <a:gd name="T33" fmla="*/ 2318 h 2362"/>
              <a:gd name="T34" fmla="*/ 2318 h 2362"/>
              <a:gd name="T35" fmla="*/ 2318 h 2362"/>
              <a:gd name="T36" fmla="*/ 2318 h 2362"/>
              <a:gd name="T37" fmla="*/ 2318 h 2362"/>
              <a:gd name="T38" fmla="*/ 2318 h 2362"/>
              <a:gd name="T39" fmla="*/ 2318 h 2362"/>
              <a:gd name="T40" fmla="*/ 2318 h 2362"/>
              <a:gd name="T41" fmla="*/ 2318 h 2362"/>
              <a:gd name="T42" fmla="*/ 2318 h 2362"/>
              <a:gd name="T43" fmla="*/ 2318 h 2362"/>
              <a:gd name="T44" fmla="*/ 2318 h 2362"/>
              <a:gd name="T45" fmla="*/ 2318 h 2362"/>
              <a:gd name="T46" fmla="*/ 2318 h 2362"/>
              <a:gd name="T47" fmla="*/ 2318 h 2362"/>
              <a:gd name="T48" fmla="*/ 2318 h 2362"/>
              <a:gd name="T49" fmla="*/ 2318 h 2362"/>
              <a:gd name="T50" fmla="*/ 2318 h 2362"/>
              <a:gd name="T51" fmla="*/ 2318 h 2362"/>
              <a:gd name="T52" fmla="*/ 2318 h 2362"/>
              <a:gd name="T53" fmla="*/ 2318 h 2362"/>
              <a:gd name="T54" fmla="*/ 2318 h 2362"/>
              <a:gd name="T55" fmla="*/ 2318 h 2362"/>
              <a:gd name="T56" fmla="*/ 2318 h 2362"/>
              <a:gd name="T57" fmla="*/ 2318 h 2362"/>
              <a:gd name="T58" fmla="*/ 2318 h 2362"/>
              <a:gd name="T59" fmla="*/ 2318 h 2362"/>
              <a:gd name="T60" fmla="*/ 2318 h 2362"/>
              <a:gd name="T61" fmla="*/ 2318 h 2362"/>
              <a:gd name="T62" fmla="*/ 2318 h 2362"/>
              <a:gd name="T63" fmla="*/ 2318 h 2362"/>
              <a:gd name="T64" fmla="*/ 2318 h 2362"/>
              <a:gd name="T65" fmla="*/ 2318 h 2362"/>
              <a:gd name="T66" fmla="*/ 2318 h 2362"/>
              <a:gd name="T67" fmla="*/ 2318 h 2362"/>
              <a:gd name="T68" fmla="*/ 2318 h 2362"/>
              <a:gd name="T69" fmla="*/ 2318 h 2362"/>
              <a:gd name="T70" fmla="*/ 2318 h 2362"/>
              <a:gd name="T71" fmla="*/ 2318 h 2362"/>
              <a:gd name="T72" fmla="*/ 2318 h 2362"/>
              <a:gd name="T73" fmla="*/ 2318 h 2362"/>
              <a:gd name="T74" fmla="*/ 2318 h 2362"/>
              <a:gd name="T75" fmla="*/ 2318 h 2362"/>
              <a:gd name="T76" fmla="*/ 2318 h 2362"/>
              <a:gd name="T77" fmla="*/ 2318 h 2362"/>
              <a:gd name="T78" fmla="*/ 2318 h 2362"/>
              <a:gd name="T79" fmla="*/ 2318 h 2362"/>
              <a:gd name="T80" fmla="*/ 2318 h 2362"/>
              <a:gd name="T81" fmla="*/ 2318 h 2362"/>
              <a:gd name="T82" fmla="*/ 2318 h 2362"/>
              <a:gd name="T83" fmla="*/ 2318 h 2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88" h="247">
                <a:moveTo>
                  <a:pt x="261" y="195"/>
                </a:moveTo>
                <a:cubicBezTo>
                  <a:pt x="261" y="188"/>
                  <a:pt x="261" y="182"/>
                  <a:pt x="261" y="169"/>
                </a:cubicBezTo>
                <a:cubicBezTo>
                  <a:pt x="260" y="151"/>
                  <a:pt x="252" y="136"/>
                  <a:pt x="241" y="124"/>
                </a:cubicBezTo>
                <a:cubicBezTo>
                  <a:pt x="226" y="104"/>
                  <a:pt x="204" y="87"/>
                  <a:pt x="187" y="70"/>
                </a:cubicBezTo>
                <a:cubicBezTo>
                  <a:pt x="179" y="62"/>
                  <a:pt x="172" y="54"/>
                  <a:pt x="167" y="47"/>
                </a:cubicBezTo>
                <a:cubicBezTo>
                  <a:pt x="163" y="40"/>
                  <a:pt x="161" y="34"/>
                  <a:pt x="161" y="29"/>
                </a:cubicBezTo>
                <a:cubicBezTo>
                  <a:pt x="161" y="29"/>
                  <a:pt x="161" y="29"/>
                  <a:pt x="161" y="29"/>
                </a:cubicBezTo>
                <a:cubicBezTo>
                  <a:pt x="161" y="16"/>
                  <a:pt x="161" y="7"/>
                  <a:pt x="161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28" y="7"/>
                  <a:pt x="128" y="16"/>
                  <a:pt x="128" y="29"/>
                </a:cubicBezTo>
                <a:cubicBezTo>
                  <a:pt x="128" y="29"/>
                  <a:pt x="128" y="29"/>
                  <a:pt x="128" y="29"/>
                </a:cubicBezTo>
                <a:cubicBezTo>
                  <a:pt x="128" y="34"/>
                  <a:pt x="126" y="40"/>
                  <a:pt x="121" y="47"/>
                </a:cubicBezTo>
                <a:cubicBezTo>
                  <a:pt x="116" y="54"/>
                  <a:pt x="109" y="62"/>
                  <a:pt x="101" y="70"/>
                </a:cubicBezTo>
                <a:cubicBezTo>
                  <a:pt x="84" y="87"/>
                  <a:pt x="63" y="104"/>
                  <a:pt x="47" y="124"/>
                </a:cubicBezTo>
                <a:cubicBezTo>
                  <a:pt x="37" y="136"/>
                  <a:pt x="28" y="151"/>
                  <a:pt x="28" y="169"/>
                </a:cubicBezTo>
                <a:cubicBezTo>
                  <a:pt x="28" y="182"/>
                  <a:pt x="28" y="188"/>
                  <a:pt x="28" y="195"/>
                </a:cubicBezTo>
                <a:cubicBezTo>
                  <a:pt x="0" y="195"/>
                  <a:pt x="0" y="195"/>
                  <a:pt x="0" y="195"/>
                </a:cubicBezTo>
                <a:cubicBezTo>
                  <a:pt x="44" y="247"/>
                  <a:pt x="44" y="247"/>
                  <a:pt x="44" y="247"/>
                </a:cubicBezTo>
                <a:cubicBezTo>
                  <a:pt x="88" y="195"/>
                  <a:pt x="88" y="195"/>
                  <a:pt x="88" y="195"/>
                </a:cubicBezTo>
                <a:cubicBezTo>
                  <a:pt x="61" y="195"/>
                  <a:pt x="61" y="195"/>
                  <a:pt x="61" y="195"/>
                </a:cubicBezTo>
                <a:cubicBezTo>
                  <a:pt x="61" y="188"/>
                  <a:pt x="61" y="182"/>
                  <a:pt x="61" y="169"/>
                </a:cubicBezTo>
                <a:cubicBezTo>
                  <a:pt x="61" y="169"/>
                  <a:pt x="61" y="169"/>
                  <a:pt x="61" y="169"/>
                </a:cubicBezTo>
                <a:cubicBezTo>
                  <a:pt x="61" y="165"/>
                  <a:pt x="63" y="159"/>
                  <a:pt x="67" y="152"/>
                </a:cubicBezTo>
                <a:cubicBezTo>
                  <a:pt x="72" y="145"/>
                  <a:pt x="79" y="137"/>
                  <a:pt x="88" y="129"/>
                </a:cubicBezTo>
                <a:cubicBezTo>
                  <a:pt x="100" y="116"/>
                  <a:pt x="114" y="104"/>
                  <a:pt x="127" y="91"/>
                </a:cubicBezTo>
                <a:cubicBezTo>
                  <a:pt x="127" y="195"/>
                  <a:pt x="127" y="195"/>
                  <a:pt x="127" y="195"/>
                </a:cubicBezTo>
                <a:cubicBezTo>
                  <a:pt x="101" y="195"/>
                  <a:pt x="101" y="195"/>
                  <a:pt x="101" y="195"/>
                </a:cubicBezTo>
                <a:cubicBezTo>
                  <a:pt x="144" y="247"/>
                  <a:pt x="144" y="247"/>
                  <a:pt x="144" y="247"/>
                </a:cubicBezTo>
                <a:cubicBezTo>
                  <a:pt x="188" y="195"/>
                  <a:pt x="188" y="195"/>
                  <a:pt x="188" y="195"/>
                </a:cubicBezTo>
                <a:cubicBezTo>
                  <a:pt x="161" y="195"/>
                  <a:pt x="161" y="195"/>
                  <a:pt x="161" y="195"/>
                </a:cubicBezTo>
                <a:cubicBezTo>
                  <a:pt x="161" y="90"/>
                  <a:pt x="161" y="90"/>
                  <a:pt x="161" y="90"/>
                </a:cubicBezTo>
                <a:cubicBezTo>
                  <a:pt x="174" y="104"/>
                  <a:pt x="189" y="116"/>
                  <a:pt x="201" y="129"/>
                </a:cubicBezTo>
                <a:cubicBezTo>
                  <a:pt x="209" y="137"/>
                  <a:pt x="216" y="145"/>
                  <a:pt x="221" y="152"/>
                </a:cubicBezTo>
                <a:cubicBezTo>
                  <a:pt x="226" y="159"/>
                  <a:pt x="227" y="164"/>
                  <a:pt x="227" y="169"/>
                </a:cubicBezTo>
                <a:cubicBezTo>
                  <a:pt x="227" y="169"/>
                  <a:pt x="227" y="169"/>
                  <a:pt x="227" y="169"/>
                </a:cubicBezTo>
                <a:cubicBezTo>
                  <a:pt x="227" y="182"/>
                  <a:pt x="227" y="188"/>
                  <a:pt x="227" y="195"/>
                </a:cubicBezTo>
                <a:cubicBezTo>
                  <a:pt x="201" y="195"/>
                  <a:pt x="201" y="195"/>
                  <a:pt x="201" y="195"/>
                </a:cubicBezTo>
                <a:cubicBezTo>
                  <a:pt x="244" y="247"/>
                  <a:pt x="244" y="247"/>
                  <a:pt x="244" y="247"/>
                </a:cubicBezTo>
                <a:cubicBezTo>
                  <a:pt x="288" y="195"/>
                  <a:pt x="288" y="195"/>
                  <a:pt x="288" y="195"/>
                </a:cubicBezTo>
                <a:lnTo>
                  <a:pt x="261" y="1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987862" y="1899857"/>
            <a:ext cx="8885207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       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zh-CN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生命是一场华丽的探索之旅，我们在教研之路上接受每一次的考验与挑战。内心淡然，无畏前方，待时光流逝，桐花初放，繁星满天，我们必将在且行且思的路上开启更崭新的一篇！</a:t>
            </a:r>
            <a:endParaRPr lang="zh-CN" altLang="zh-CN" sz="36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 </a:t>
            </a:r>
            <a:endParaRPr lang="zh-CN" altLang="zh-CN" sz="36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3330575" y="1564481"/>
            <a:ext cx="5530850" cy="3729038"/>
          </a:xfrm>
          <a:prstGeom prst="ellipse">
            <a:avLst/>
          </a:prstGeom>
          <a:noFill/>
          <a:ln w="73025">
            <a:solidFill>
              <a:srgbClr val="E18828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11" y="952361"/>
            <a:ext cx="4033637" cy="1939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556" y="2738962"/>
            <a:ext cx="1470000" cy="197299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0082">
            <a:off x="7969367" y="3174974"/>
            <a:ext cx="1188271" cy="1968511"/>
          </a:xfrm>
          <a:prstGeom prst="rect">
            <a:avLst/>
          </a:prstGeom>
        </p:spPr>
      </p:pic>
      <p:sp>
        <p:nvSpPr>
          <p:cNvPr id="9" name="TextBox 76"/>
          <p:cNvSpPr txBox="1"/>
          <p:nvPr/>
        </p:nvSpPr>
        <p:spPr>
          <a:xfrm>
            <a:off x="3345686" y="2799968"/>
            <a:ext cx="5500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>
                <a:solidFill>
                  <a:srgbClr val="E18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感谢观看</a:t>
            </a:r>
            <a:endParaRPr lang="zh-CN" altLang="en-US" sz="6000" dirty="0">
              <a:solidFill>
                <a:srgbClr val="7AA65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3941805" y="1679509"/>
            <a:ext cx="3903685" cy="3918101"/>
          </a:xfrm>
          <a:prstGeom prst="ellipse">
            <a:avLst/>
          </a:prstGeom>
          <a:noFill/>
          <a:ln w="28575">
            <a:solidFill>
              <a:srgbClr val="E18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9940">
            <a:off x="3542436" y="988375"/>
            <a:ext cx="3045471" cy="146461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72468">
            <a:off x="7086435" y="4608045"/>
            <a:ext cx="850033" cy="1140892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4848155" y="4075532"/>
            <a:ext cx="40159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年度发展综述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76"/>
          <p:cNvSpPr txBox="1"/>
          <p:nvPr/>
        </p:nvSpPr>
        <p:spPr>
          <a:xfrm>
            <a:off x="3749248" y="3095160"/>
            <a:ext cx="513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E18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斑驳光影，点滴记忆</a:t>
            </a:r>
            <a:endParaRPr lang="en-US" altLang="zh-CN" sz="3600" dirty="0">
              <a:solidFill>
                <a:srgbClr val="E1882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6007358" y="178844"/>
            <a:ext cx="177282" cy="0"/>
          </a:xfrm>
          <a:prstGeom prst="line">
            <a:avLst/>
          </a:prstGeom>
          <a:ln w="28575" cap="rnd">
            <a:solidFill>
              <a:srgbClr val="E18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6" t="9884" b="32877"/>
          <a:stretch>
            <a:fillRect/>
          </a:stretch>
        </p:blipFill>
        <p:spPr>
          <a:xfrm flipH="1" flipV="1">
            <a:off x="10879494" y="6335170"/>
            <a:ext cx="1312506" cy="5228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5" t="25104"/>
          <a:stretch>
            <a:fillRect/>
          </a:stretch>
        </p:blipFill>
        <p:spPr>
          <a:xfrm rot="16200000" flipH="1">
            <a:off x="158811" y="-158810"/>
            <a:ext cx="537482" cy="855103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-782737" y="1284766"/>
            <a:ext cx="8218154" cy="5311819"/>
            <a:chOff x="-3858283" y="882433"/>
            <a:chExt cx="8707199" cy="562791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8283" y="882433"/>
              <a:ext cx="8707199" cy="562791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2155998" y="1811271"/>
              <a:ext cx="5491874" cy="3985627"/>
            </a:xfrm>
            <a:custGeom>
              <a:avLst/>
              <a:gdLst>
                <a:gd name="connsiteX0" fmla="*/ 2318 h 2362"/>
                <a:gd name="connsiteY0" fmla="*/ 2318 h 2362"/>
                <a:gd name="connsiteX1" fmla="*/ 2318 h 2362"/>
                <a:gd name="connsiteY1" fmla="*/ 2318 h 2362"/>
                <a:gd name="connsiteX2" fmla="*/ 2318 h 2362"/>
                <a:gd name="connsiteY2" fmla="*/ 2318 h 2362"/>
                <a:gd name="connsiteX3" fmla="*/ 2318 h 2362"/>
                <a:gd name="connsiteY3" fmla="*/ 2318 h 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2200" h="3981450">
                  <a:moveTo>
                    <a:pt x="0" y="0"/>
                  </a:moveTo>
                  <a:lnTo>
                    <a:pt x="6172200" y="0"/>
                  </a:lnTo>
                  <a:lnTo>
                    <a:pt x="6172200" y="3981450"/>
                  </a:lnTo>
                  <a:lnTo>
                    <a:pt x="0" y="3981450"/>
                  </a:lnTo>
                  <a:close/>
                </a:path>
              </a:pathLst>
            </a:custGeom>
            <a:ln>
              <a:solidFill>
                <a:srgbClr val="282828"/>
              </a:solidFill>
            </a:ln>
          </p:spPr>
        </p:pic>
      </p:grpSp>
      <p:sp>
        <p:nvSpPr>
          <p:cNvPr id="2" name="文本框 1"/>
          <p:cNvSpPr txBox="1"/>
          <p:nvPr/>
        </p:nvSpPr>
        <p:spPr>
          <a:xfrm>
            <a:off x="6638949" y="941978"/>
            <a:ext cx="5006992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       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时光荏苒，斑驳记忆在时间的跑道上留下它的印记。有人说，教师是园丁，也许就是吧，在园里种下千棵果树，静待冬雷夏雨、春华秋实，单纯地盼望着，它们安定缓慢地拔节成长。回首这一年，一本书、一支笔、一间屋、一个群，就这样，我们行走在六语教研之路上。朴实无华，坚忍沉默，我们用认真、奋进，踏实走好教研之路的每一个脚印。</a:t>
            </a:r>
            <a:endParaRPr lang="zh-CN" altLang="zh-CN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6" t="9884" b="32877"/>
          <a:stretch>
            <a:fillRect/>
          </a:stretch>
        </p:blipFill>
        <p:spPr>
          <a:xfrm flipH="1" flipV="1">
            <a:off x="10879494" y="6335170"/>
            <a:ext cx="1312506" cy="5228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5" t="25104"/>
          <a:stretch>
            <a:fillRect/>
          </a:stretch>
        </p:blipFill>
        <p:spPr>
          <a:xfrm rot="16200000" flipH="1">
            <a:off x="158811" y="-158810"/>
            <a:ext cx="537482" cy="8551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086" y="2778890"/>
            <a:ext cx="4436756" cy="3329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6907" y="2778890"/>
            <a:ext cx="5103250" cy="3329230"/>
          </a:xfrm>
          <a:prstGeom prst="rect">
            <a:avLst/>
          </a:prstGeom>
        </p:spPr>
      </p:pic>
      <p:sp>
        <p:nvSpPr>
          <p:cNvPr id="10" name="五边形 9"/>
          <p:cNvSpPr/>
          <p:nvPr/>
        </p:nvSpPr>
        <p:spPr>
          <a:xfrm rot="5400000">
            <a:off x="1265173" y="2905755"/>
            <a:ext cx="1146347" cy="892620"/>
          </a:xfrm>
          <a:prstGeom prst="homePlate">
            <a:avLst/>
          </a:prstGeom>
          <a:solidFill>
            <a:srgbClr val="7AA65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五边形 11"/>
          <p:cNvSpPr/>
          <p:nvPr/>
        </p:nvSpPr>
        <p:spPr>
          <a:xfrm rot="5400000">
            <a:off x="6585271" y="2905755"/>
            <a:ext cx="1146347" cy="892620"/>
          </a:xfrm>
          <a:prstGeom prst="homePlate">
            <a:avLst/>
          </a:prstGeom>
          <a:solidFill>
            <a:srgbClr val="E188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95438" y="152950"/>
            <a:ext cx="1164566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      </a:t>
            </a:r>
            <a:r>
              <a:rPr lang="zh-CN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本学年，六语组的成员结构也发生了较大改变。</a:t>
            </a:r>
            <a:r>
              <a:rPr lang="zh-CN" altLang="zh-CN" sz="2800" dirty="0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周校、郑飞、张建妹、封霞仙、张燕、陶春燕、陆亚萍、徐佩</a:t>
            </a:r>
            <a:r>
              <a:rPr lang="zh-CN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，都是有经验的六年级老师，与此同时，</a:t>
            </a:r>
            <a:r>
              <a:rPr lang="zh-CN" altLang="zh-CN" sz="2800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邹佳雾、赵凤英、李雯、曹俊、王倩倩</a:t>
            </a:r>
            <a:r>
              <a:rPr lang="zh-CN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都是第一年担任毕业班老师。面对这一群新生力量的加入，有经验的教师都会热情分享她们的教学经验、各项考点，新加入的老师们，则发挥了“追根究底”的优良品质，走进课堂、虚心学习请教。为了共同的目标，我们无畏挑战，共同奋进。</a:t>
            </a:r>
            <a:endParaRPr lang="zh-CN" altLang="zh-CN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zh-CN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346510" y="1679510"/>
            <a:ext cx="3498980" cy="3498980"/>
          </a:xfrm>
          <a:prstGeom prst="ellipse">
            <a:avLst/>
          </a:prstGeom>
          <a:noFill/>
          <a:ln w="28575">
            <a:solidFill>
              <a:srgbClr val="7AA6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9940">
            <a:off x="4296199" y="1147666"/>
            <a:ext cx="3045471" cy="146461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72468">
            <a:off x="6580521" y="4216886"/>
            <a:ext cx="850033" cy="1140892"/>
          </a:xfrm>
          <a:prstGeom prst="rect">
            <a:avLst/>
          </a:prstGeom>
        </p:spPr>
      </p:pic>
      <p:sp>
        <p:nvSpPr>
          <p:cNvPr id="37" name="TextBox 76"/>
          <p:cNvSpPr txBox="1"/>
          <p:nvPr/>
        </p:nvSpPr>
        <p:spPr>
          <a:xfrm>
            <a:off x="4386149" y="3526769"/>
            <a:ext cx="3545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研究策略途径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76"/>
          <p:cNvSpPr txBox="1"/>
          <p:nvPr/>
        </p:nvSpPr>
        <p:spPr>
          <a:xfrm>
            <a:off x="3585029" y="2694914"/>
            <a:ext cx="479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7AA65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研究有法，循路而行</a:t>
            </a:r>
            <a:endParaRPr lang="en-US" altLang="zh-CN" sz="4000" dirty="0">
              <a:solidFill>
                <a:srgbClr val="7AA65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6" t="9884" b="32877"/>
          <a:stretch>
            <a:fillRect/>
          </a:stretch>
        </p:blipFill>
        <p:spPr>
          <a:xfrm flipH="1" flipV="1">
            <a:off x="10879494" y="6335170"/>
            <a:ext cx="1312506" cy="5228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5" t="25104"/>
          <a:stretch>
            <a:fillRect/>
          </a:stretch>
        </p:blipFill>
        <p:spPr>
          <a:xfrm rot="16200000" flipH="1">
            <a:off x="158811" y="-158810"/>
            <a:ext cx="537482" cy="855103"/>
          </a:xfrm>
          <a:prstGeom prst="rect">
            <a:avLst/>
          </a:prstGeom>
        </p:spPr>
      </p:pic>
      <p:grpSp>
        <p:nvGrpSpPr>
          <p:cNvPr id="9" name="Group 69"/>
          <p:cNvGrpSpPr/>
          <p:nvPr/>
        </p:nvGrpSpPr>
        <p:grpSpPr>
          <a:xfrm>
            <a:off x="7264462" y="3510686"/>
            <a:ext cx="483225" cy="484052"/>
            <a:chOff x="7287419" y="3505994"/>
            <a:chExt cx="464344" cy="465138"/>
          </a:xfrm>
          <a:solidFill>
            <a:schemeClr val="bg1"/>
          </a:solidFill>
        </p:grpSpPr>
        <p:sp>
          <p:nvSpPr>
            <p:cNvPr id="10" name="AutoShape 37"/>
            <p:cNvSpPr/>
            <p:nvPr/>
          </p:nvSpPr>
          <p:spPr bwMode="auto">
            <a:xfrm>
              <a:off x="7287419" y="3549650"/>
              <a:ext cx="423069" cy="421482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  <a:gd name="T8" fmla="*/ 2318 h 2362"/>
                <a:gd name="T9" fmla="*/ 2318 h 2362"/>
                <a:gd name="T10" fmla="*/ 2318 h 2362"/>
                <a:gd name="T11" fmla="*/ 2318 h 236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02" h="21600">
                  <a:moveTo>
                    <a:pt x="19917" y="7880"/>
                  </a:moveTo>
                  <a:lnTo>
                    <a:pt x="18875" y="8932"/>
                  </a:lnTo>
                  <a:cubicBezTo>
                    <a:pt x="18730" y="9079"/>
                    <a:pt x="18497" y="9079"/>
                    <a:pt x="18353" y="8932"/>
                  </a:cubicBezTo>
                  <a:lnTo>
                    <a:pt x="17048" y="7617"/>
                  </a:lnTo>
                  <a:lnTo>
                    <a:pt x="15991" y="10290"/>
                  </a:lnTo>
                  <a:lnTo>
                    <a:pt x="16080" y="10064"/>
                  </a:lnTo>
                  <a:cubicBezTo>
                    <a:pt x="13859" y="7826"/>
                    <a:pt x="11601" y="7544"/>
                    <a:pt x="9565" y="7291"/>
                  </a:cubicBezTo>
                  <a:cubicBezTo>
                    <a:pt x="8910" y="7210"/>
                    <a:pt x="8276" y="7126"/>
                    <a:pt x="7652" y="6990"/>
                  </a:cubicBezTo>
                  <a:lnTo>
                    <a:pt x="13918" y="4456"/>
                  </a:lnTo>
                  <a:lnTo>
                    <a:pt x="12652" y="3179"/>
                  </a:lnTo>
                  <a:cubicBezTo>
                    <a:pt x="12508" y="3033"/>
                    <a:pt x="12508" y="2798"/>
                    <a:pt x="12652" y="2652"/>
                  </a:cubicBezTo>
                  <a:lnTo>
                    <a:pt x="13695" y="1598"/>
                  </a:lnTo>
                  <a:cubicBezTo>
                    <a:pt x="13840" y="1453"/>
                    <a:pt x="14073" y="1453"/>
                    <a:pt x="14217" y="1598"/>
                  </a:cubicBezTo>
                  <a:lnTo>
                    <a:pt x="19917" y="7353"/>
                  </a:lnTo>
                  <a:cubicBezTo>
                    <a:pt x="20062" y="7499"/>
                    <a:pt x="20062" y="7734"/>
                    <a:pt x="19917" y="7880"/>
                  </a:cubicBezTo>
                  <a:moveTo>
                    <a:pt x="12292" y="19639"/>
                  </a:moveTo>
                  <a:cubicBezTo>
                    <a:pt x="12200" y="19872"/>
                    <a:pt x="11999" y="20044"/>
                    <a:pt x="11756" y="20095"/>
                  </a:cubicBezTo>
                  <a:cubicBezTo>
                    <a:pt x="11700" y="20106"/>
                    <a:pt x="11643" y="20111"/>
                    <a:pt x="11587" y="20110"/>
                  </a:cubicBezTo>
                  <a:cubicBezTo>
                    <a:pt x="11400" y="20105"/>
                    <a:pt x="11219" y="20030"/>
                    <a:pt x="11084" y="19892"/>
                  </a:cubicBezTo>
                  <a:lnTo>
                    <a:pt x="1692" y="10517"/>
                  </a:lnTo>
                  <a:cubicBezTo>
                    <a:pt x="1519" y="10343"/>
                    <a:pt x="1443" y="10094"/>
                    <a:pt x="1488" y="9852"/>
                  </a:cubicBezTo>
                  <a:cubicBezTo>
                    <a:pt x="1533" y="9610"/>
                    <a:pt x="1695" y="9407"/>
                    <a:pt x="1917" y="9308"/>
                  </a:cubicBezTo>
                  <a:lnTo>
                    <a:pt x="6505" y="7453"/>
                  </a:lnTo>
                  <a:cubicBezTo>
                    <a:pt x="9597" y="8490"/>
                    <a:pt x="12689" y="7491"/>
                    <a:pt x="15781" y="10821"/>
                  </a:cubicBezTo>
                  <a:cubicBezTo>
                    <a:pt x="15781" y="10821"/>
                    <a:pt x="12292" y="19639"/>
                    <a:pt x="12292" y="19639"/>
                  </a:cubicBezTo>
                  <a:close/>
                  <a:moveTo>
                    <a:pt x="15260" y="545"/>
                  </a:moveTo>
                  <a:cubicBezTo>
                    <a:pt x="14912" y="193"/>
                    <a:pt x="14449" y="0"/>
                    <a:pt x="13956" y="0"/>
                  </a:cubicBezTo>
                  <a:cubicBezTo>
                    <a:pt x="13463" y="0"/>
                    <a:pt x="13000" y="193"/>
                    <a:pt x="12651" y="546"/>
                  </a:cubicBezTo>
                  <a:lnTo>
                    <a:pt x="11610" y="1598"/>
                  </a:lnTo>
                  <a:cubicBezTo>
                    <a:pt x="11261" y="1949"/>
                    <a:pt x="11068" y="2417"/>
                    <a:pt x="11068" y="2915"/>
                  </a:cubicBezTo>
                  <a:cubicBezTo>
                    <a:pt x="11068" y="3265"/>
                    <a:pt x="11164" y="3601"/>
                    <a:pt x="11342" y="3893"/>
                  </a:cubicBezTo>
                  <a:lnTo>
                    <a:pt x="1324" y="7944"/>
                  </a:lnTo>
                  <a:cubicBezTo>
                    <a:pt x="654" y="8241"/>
                    <a:pt x="173" y="8851"/>
                    <a:pt x="38" y="9575"/>
                  </a:cubicBezTo>
                  <a:cubicBezTo>
                    <a:pt x="-98" y="10302"/>
                    <a:pt x="130" y="11048"/>
                    <a:pt x="654" y="11576"/>
                  </a:cubicBezTo>
                  <a:lnTo>
                    <a:pt x="10041" y="20946"/>
                  </a:lnTo>
                  <a:cubicBezTo>
                    <a:pt x="10445" y="21354"/>
                    <a:pt x="10982" y="21586"/>
                    <a:pt x="11549" y="21599"/>
                  </a:cubicBezTo>
                  <a:cubicBezTo>
                    <a:pt x="11562" y="21599"/>
                    <a:pt x="11593" y="21599"/>
                    <a:pt x="11605" y="21599"/>
                  </a:cubicBezTo>
                  <a:cubicBezTo>
                    <a:pt x="11754" y="21599"/>
                    <a:pt x="11906" y="21584"/>
                    <a:pt x="12056" y="21553"/>
                  </a:cubicBezTo>
                  <a:cubicBezTo>
                    <a:pt x="12789" y="21399"/>
                    <a:pt x="13390" y="20888"/>
                    <a:pt x="13662" y="20191"/>
                  </a:cubicBezTo>
                  <a:lnTo>
                    <a:pt x="17604" y="10229"/>
                  </a:lnTo>
                  <a:cubicBezTo>
                    <a:pt x="17902" y="10426"/>
                    <a:pt x="18250" y="10532"/>
                    <a:pt x="18613" y="10532"/>
                  </a:cubicBezTo>
                  <a:cubicBezTo>
                    <a:pt x="19107" y="10532"/>
                    <a:pt x="19570" y="10338"/>
                    <a:pt x="19918" y="9986"/>
                  </a:cubicBezTo>
                  <a:lnTo>
                    <a:pt x="20957" y="8937"/>
                  </a:lnTo>
                  <a:cubicBezTo>
                    <a:pt x="21308" y="8585"/>
                    <a:pt x="21502" y="8116"/>
                    <a:pt x="21502" y="7617"/>
                  </a:cubicBezTo>
                  <a:cubicBezTo>
                    <a:pt x="21502" y="7117"/>
                    <a:pt x="21308" y="6648"/>
                    <a:pt x="20961" y="6300"/>
                  </a:cubicBezTo>
                  <a:cubicBezTo>
                    <a:pt x="20961" y="6300"/>
                    <a:pt x="15260" y="545"/>
                    <a:pt x="15260" y="54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ym typeface="Gill Sans" charset="0"/>
              </a:endParaRPr>
            </a:p>
          </p:txBody>
        </p:sp>
        <p:sp>
          <p:nvSpPr>
            <p:cNvPr id="11" name="AutoShape 38"/>
            <p:cNvSpPr/>
            <p:nvPr/>
          </p:nvSpPr>
          <p:spPr bwMode="auto">
            <a:xfrm>
              <a:off x="7490619" y="3738563"/>
              <a:ext cx="72231" cy="73025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4320"/>
                  </a:moveTo>
                  <a:cubicBezTo>
                    <a:pt x="14381" y="4320"/>
                    <a:pt x="17279" y="7222"/>
                    <a:pt x="17279" y="10800"/>
                  </a:cubicBezTo>
                  <a:cubicBezTo>
                    <a:pt x="17279" y="14377"/>
                    <a:pt x="14381" y="17279"/>
                    <a:pt x="10800" y="17279"/>
                  </a:cubicBezTo>
                  <a:cubicBezTo>
                    <a:pt x="7218" y="17279"/>
                    <a:pt x="4319" y="14377"/>
                    <a:pt x="4319" y="10800"/>
                  </a:cubicBezTo>
                  <a:cubicBezTo>
                    <a:pt x="4319" y="7222"/>
                    <a:pt x="7218" y="4320"/>
                    <a:pt x="10800" y="4320"/>
                  </a:cubicBezTo>
                  <a:moveTo>
                    <a:pt x="10800" y="21599"/>
                  </a:move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ym typeface="Gill Sans" charset="0"/>
              </a:endParaRPr>
            </a:p>
          </p:txBody>
        </p:sp>
        <p:sp>
          <p:nvSpPr>
            <p:cNvPr id="12" name="AutoShape 39"/>
            <p:cNvSpPr/>
            <p:nvPr/>
          </p:nvSpPr>
          <p:spPr bwMode="auto">
            <a:xfrm>
              <a:off x="7679532" y="3505994"/>
              <a:ext cx="72231" cy="73025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7279"/>
                  </a:moveTo>
                  <a:cubicBezTo>
                    <a:pt x="7218" y="17279"/>
                    <a:pt x="4320" y="14377"/>
                    <a:pt x="4320" y="10800"/>
                  </a:cubicBezTo>
                  <a:cubicBezTo>
                    <a:pt x="4320" y="7222"/>
                    <a:pt x="7218" y="4320"/>
                    <a:pt x="10800" y="4320"/>
                  </a:cubicBezTo>
                  <a:cubicBezTo>
                    <a:pt x="14381" y="4320"/>
                    <a:pt x="17280" y="7222"/>
                    <a:pt x="17280" y="10800"/>
                  </a:cubicBezTo>
                  <a:cubicBezTo>
                    <a:pt x="17280" y="14377"/>
                    <a:pt x="14381" y="17279"/>
                    <a:pt x="10800" y="17279"/>
                  </a:cubicBezTo>
                  <a:moveTo>
                    <a:pt x="10800" y="0"/>
                  </a:move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ym typeface="Gill Sans" charset="0"/>
              </a:endParaRPr>
            </a:p>
          </p:txBody>
        </p:sp>
        <p:sp>
          <p:nvSpPr>
            <p:cNvPr id="13" name="AutoShape 40"/>
            <p:cNvSpPr/>
            <p:nvPr/>
          </p:nvSpPr>
          <p:spPr bwMode="auto">
            <a:xfrm>
              <a:off x="7403307" y="3724275"/>
              <a:ext cx="57944" cy="57944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5400"/>
                  </a:moveTo>
                  <a:cubicBezTo>
                    <a:pt x="13779" y="5400"/>
                    <a:pt x="16199" y="7815"/>
                    <a:pt x="16199" y="10800"/>
                  </a:cubicBezTo>
                  <a:cubicBezTo>
                    <a:pt x="16199" y="13784"/>
                    <a:pt x="13779" y="16200"/>
                    <a:pt x="10800" y="16200"/>
                  </a:cubicBezTo>
                  <a:cubicBezTo>
                    <a:pt x="7820" y="16200"/>
                    <a:pt x="5399" y="13784"/>
                    <a:pt x="5399" y="10800"/>
                  </a:cubicBezTo>
                  <a:cubicBezTo>
                    <a:pt x="5399" y="7815"/>
                    <a:pt x="7820" y="5400"/>
                    <a:pt x="10800" y="5400"/>
                  </a:cubicBezTo>
                  <a:moveTo>
                    <a:pt x="0" y="10800"/>
                  </a:moveTo>
                  <a:cubicBezTo>
                    <a:pt x="0" y="16753"/>
                    <a:pt x="4843" y="21599"/>
                    <a:pt x="10800" y="21599"/>
                  </a:cubicBezTo>
                  <a:cubicBezTo>
                    <a:pt x="16756" y="21599"/>
                    <a:pt x="21600" y="16753"/>
                    <a:pt x="21600" y="10800"/>
                  </a:cubicBezTo>
                  <a:cubicBezTo>
                    <a:pt x="21600" y="4846"/>
                    <a:pt x="16756" y="0"/>
                    <a:pt x="10800" y="0"/>
                  </a:cubicBezTo>
                  <a:cubicBezTo>
                    <a:pt x="4843" y="0"/>
                    <a:pt x="0" y="4846"/>
                    <a:pt x="0" y="108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ym typeface="Gill Sans" charset="0"/>
              </a:endParaRPr>
            </a:p>
          </p:txBody>
        </p:sp>
        <p:sp>
          <p:nvSpPr>
            <p:cNvPr id="14" name="AutoShape 41"/>
            <p:cNvSpPr/>
            <p:nvPr/>
          </p:nvSpPr>
          <p:spPr bwMode="auto">
            <a:xfrm>
              <a:off x="7461250" y="3825875"/>
              <a:ext cx="29369" cy="28575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ym typeface="Gill Sans" charset="0"/>
              </a:endParaRPr>
            </a:p>
          </p:txBody>
        </p:sp>
        <p:sp>
          <p:nvSpPr>
            <p:cNvPr id="15" name="AutoShape 42"/>
            <p:cNvSpPr/>
            <p:nvPr/>
          </p:nvSpPr>
          <p:spPr bwMode="auto">
            <a:xfrm>
              <a:off x="7693819" y="3607594"/>
              <a:ext cx="28575" cy="29369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ym typeface="Gill Sans" charset="0"/>
              </a:endParaRPr>
            </a:p>
          </p:txBody>
        </p:sp>
      </p:grpSp>
      <p:grpSp>
        <p:nvGrpSpPr>
          <p:cNvPr id="17" name="Group 76"/>
          <p:cNvGrpSpPr/>
          <p:nvPr/>
        </p:nvGrpSpPr>
        <p:grpSpPr>
          <a:xfrm>
            <a:off x="7252627" y="4994505"/>
            <a:ext cx="483225" cy="483225"/>
            <a:chOff x="7287419" y="2577307"/>
            <a:chExt cx="464344" cy="464344"/>
          </a:xfrm>
          <a:solidFill>
            <a:schemeClr val="bg1"/>
          </a:solidFill>
        </p:grpSpPr>
        <p:sp>
          <p:nvSpPr>
            <p:cNvPr id="18" name="AutoShape 56"/>
            <p:cNvSpPr/>
            <p:nvPr/>
          </p:nvSpPr>
          <p:spPr bwMode="auto">
            <a:xfrm>
              <a:off x="7287419" y="2577307"/>
              <a:ext cx="145256" cy="464344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9" name="AutoShape 57"/>
            <p:cNvSpPr/>
            <p:nvPr/>
          </p:nvSpPr>
          <p:spPr bwMode="auto">
            <a:xfrm>
              <a:off x="7606507" y="2577307"/>
              <a:ext cx="145256" cy="464344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0" name="AutoShape 58"/>
            <p:cNvSpPr/>
            <p:nvPr/>
          </p:nvSpPr>
          <p:spPr bwMode="auto">
            <a:xfrm>
              <a:off x="7446963" y="2577307"/>
              <a:ext cx="145257" cy="464344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15416"/>
                  </a:moveTo>
                  <a:cubicBezTo>
                    <a:pt x="16954" y="15452"/>
                    <a:pt x="16923" y="15487"/>
                    <a:pt x="16883" y="15523"/>
                  </a:cubicBezTo>
                  <a:cubicBezTo>
                    <a:pt x="16677" y="15701"/>
                    <a:pt x="16414" y="15870"/>
                    <a:pt x="16066" y="16020"/>
                  </a:cubicBezTo>
                  <a:cubicBezTo>
                    <a:pt x="16057" y="16024"/>
                    <a:pt x="16044" y="16027"/>
                    <a:pt x="16038" y="16031"/>
                  </a:cubicBezTo>
                  <a:cubicBezTo>
                    <a:pt x="15662" y="16192"/>
                    <a:pt x="15214" y="16334"/>
                    <a:pt x="14705" y="16454"/>
                  </a:cubicBezTo>
                  <a:cubicBezTo>
                    <a:pt x="14697" y="16457"/>
                    <a:pt x="14692" y="16458"/>
                    <a:pt x="14686" y="16459"/>
                  </a:cubicBezTo>
                  <a:cubicBezTo>
                    <a:pt x="14163" y="16582"/>
                    <a:pt x="13584" y="16681"/>
                    <a:pt x="12960" y="16749"/>
                  </a:cubicBezTo>
                  <a:cubicBezTo>
                    <a:pt x="12279" y="16826"/>
                    <a:pt x="11560" y="16875"/>
                    <a:pt x="10800" y="16875"/>
                  </a:cubicBezTo>
                  <a:cubicBezTo>
                    <a:pt x="10037" y="16875"/>
                    <a:pt x="9318" y="16826"/>
                    <a:pt x="8640" y="16749"/>
                  </a:cubicBezTo>
                  <a:cubicBezTo>
                    <a:pt x="8016" y="16681"/>
                    <a:pt x="7435" y="16582"/>
                    <a:pt x="6914" y="16459"/>
                  </a:cubicBezTo>
                  <a:cubicBezTo>
                    <a:pt x="6908" y="16458"/>
                    <a:pt x="6901" y="16457"/>
                    <a:pt x="6893" y="16454"/>
                  </a:cubicBezTo>
                  <a:cubicBezTo>
                    <a:pt x="6385" y="16334"/>
                    <a:pt x="5937" y="16192"/>
                    <a:pt x="5562" y="16031"/>
                  </a:cubicBezTo>
                  <a:cubicBezTo>
                    <a:pt x="5553" y="16027"/>
                    <a:pt x="5541" y="16024"/>
                    <a:pt x="5531" y="16020"/>
                  </a:cubicBezTo>
                  <a:cubicBezTo>
                    <a:pt x="5184" y="15870"/>
                    <a:pt x="4921" y="15701"/>
                    <a:pt x="4715" y="15523"/>
                  </a:cubicBezTo>
                  <a:cubicBezTo>
                    <a:pt x="4676" y="15487"/>
                    <a:pt x="4644" y="15452"/>
                    <a:pt x="4612" y="15416"/>
                  </a:cubicBezTo>
                  <a:cubicBezTo>
                    <a:pt x="4437" y="15236"/>
                    <a:pt x="4320" y="15047"/>
                    <a:pt x="4320" y="14850"/>
                  </a:cubicBezTo>
                  <a:cubicBezTo>
                    <a:pt x="4320" y="14650"/>
                    <a:pt x="4437" y="14462"/>
                    <a:pt x="4612" y="14281"/>
                  </a:cubicBezTo>
                  <a:cubicBezTo>
                    <a:pt x="4644" y="14246"/>
                    <a:pt x="4676" y="14210"/>
                    <a:pt x="4715" y="14176"/>
                  </a:cubicBezTo>
                  <a:cubicBezTo>
                    <a:pt x="4921" y="13998"/>
                    <a:pt x="5184" y="13829"/>
                    <a:pt x="5531" y="13677"/>
                  </a:cubicBezTo>
                  <a:cubicBezTo>
                    <a:pt x="5541" y="13674"/>
                    <a:pt x="5553" y="13671"/>
                    <a:pt x="5562" y="13667"/>
                  </a:cubicBezTo>
                  <a:cubicBezTo>
                    <a:pt x="5937" y="13507"/>
                    <a:pt x="6385" y="13364"/>
                    <a:pt x="6893" y="13244"/>
                  </a:cubicBezTo>
                  <a:cubicBezTo>
                    <a:pt x="6901" y="13242"/>
                    <a:pt x="6908" y="13240"/>
                    <a:pt x="6914" y="13238"/>
                  </a:cubicBezTo>
                  <a:cubicBezTo>
                    <a:pt x="7435" y="13117"/>
                    <a:pt x="8016" y="13018"/>
                    <a:pt x="8640" y="12948"/>
                  </a:cubicBezTo>
                  <a:cubicBezTo>
                    <a:pt x="9318" y="12873"/>
                    <a:pt x="10037" y="12825"/>
                    <a:pt x="10800" y="12825"/>
                  </a:cubicBezTo>
                  <a:cubicBezTo>
                    <a:pt x="11560" y="12825"/>
                    <a:pt x="12279" y="12873"/>
                    <a:pt x="12960" y="12948"/>
                  </a:cubicBezTo>
                  <a:cubicBezTo>
                    <a:pt x="13584" y="13018"/>
                    <a:pt x="14163" y="13117"/>
                    <a:pt x="14686" y="13238"/>
                  </a:cubicBezTo>
                  <a:cubicBezTo>
                    <a:pt x="14692" y="13240"/>
                    <a:pt x="14697" y="13242"/>
                    <a:pt x="14705" y="13244"/>
                  </a:cubicBezTo>
                  <a:cubicBezTo>
                    <a:pt x="15214" y="13364"/>
                    <a:pt x="15662" y="13507"/>
                    <a:pt x="16038" y="13667"/>
                  </a:cubicBezTo>
                  <a:cubicBezTo>
                    <a:pt x="16044" y="13671"/>
                    <a:pt x="16057" y="13674"/>
                    <a:pt x="16066" y="13677"/>
                  </a:cubicBezTo>
                  <a:cubicBezTo>
                    <a:pt x="16414" y="13829"/>
                    <a:pt x="16677" y="13998"/>
                    <a:pt x="16883" y="14176"/>
                  </a:cubicBezTo>
                  <a:cubicBezTo>
                    <a:pt x="16923" y="14210"/>
                    <a:pt x="16954" y="14246"/>
                    <a:pt x="16988" y="14281"/>
                  </a:cubicBezTo>
                  <a:cubicBezTo>
                    <a:pt x="17161" y="14462"/>
                    <a:pt x="17280" y="14650"/>
                    <a:pt x="17280" y="14850"/>
                  </a:cubicBezTo>
                  <a:cubicBezTo>
                    <a:pt x="17280" y="15047"/>
                    <a:pt x="17161" y="15236"/>
                    <a:pt x="16988" y="154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8156"/>
                  </a:lnTo>
                  <a:cubicBezTo>
                    <a:pt x="9338" y="18201"/>
                    <a:pt x="10059" y="18225"/>
                    <a:pt x="10800" y="18225"/>
                  </a:cubicBezTo>
                  <a:cubicBezTo>
                    <a:pt x="11541" y="18225"/>
                    <a:pt x="12262" y="18201"/>
                    <a:pt x="12960" y="18156"/>
                  </a:cubicBezTo>
                  <a:cubicBezTo>
                    <a:pt x="12960" y="181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11542"/>
                  </a:lnTo>
                  <a:cubicBezTo>
                    <a:pt x="12262" y="11498"/>
                    <a:pt x="11541" y="11475"/>
                    <a:pt x="10800" y="11475"/>
                  </a:cubicBezTo>
                  <a:cubicBezTo>
                    <a:pt x="10059" y="11475"/>
                    <a:pt x="9338" y="11498"/>
                    <a:pt x="8640" y="11542"/>
                  </a:cubicBezTo>
                  <a:cubicBezTo>
                    <a:pt x="8640" y="11542"/>
                    <a:pt x="8640" y="2025"/>
                    <a:pt x="8640" y="2025"/>
                  </a:cubicBezTo>
                  <a:close/>
                  <a:moveTo>
                    <a:pt x="17280" y="121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12164"/>
                  </a:lnTo>
                  <a:cubicBezTo>
                    <a:pt x="1710" y="12781"/>
                    <a:pt x="0" y="13749"/>
                    <a:pt x="0" y="14850"/>
                  </a:cubicBezTo>
                  <a:cubicBezTo>
                    <a:pt x="0" y="15950"/>
                    <a:pt x="1710" y="16918"/>
                    <a:pt x="4320" y="175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17534"/>
                  </a:lnTo>
                  <a:cubicBezTo>
                    <a:pt x="19889" y="16918"/>
                    <a:pt x="21600" y="15950"/>
                    <a:pt x="21600" y="14850"/>
                  </a:cubicBezTo>
                  <a:cubicBezTo>
                    <a:pt x="21600" y="13749"/>
                    <a:pt x="19889" y="12781"/>
                    <a:pt x="17280" y="121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2" name="Group 83"/>
          <p:cNvGrpSpPr/>
          <p:nvPr/>
        </p:nvGrpSpPr>
        <p:grpSpPr>
          <a:xfrm>
            <a:off x="7263635" y="2025818"/>
            <a:ext cx="484051" cy="483225"/>
            <a:chOff x="2581275" y="2582069"/>
            <a:chExt cx="465138" cy="464344"/>
          </a:xfrm>
          <a:solidFill>
            <a:schemeClr val="bg1"/>
          </a:solidFill>
        </p:grpSpPr>
        <p:sp>
          <p:nvSpPr>
            <p:cNvPr id="23" name="AutoShape 128"/>
            <p:cNvSpPr/>
            <p:nvPr/>
          </p:nvSpPr>
          <p:spPr bwMode="auto">
            <a:xfrm>
              <a:off x="2581275" y="2582069"/>
              <a:ext cx="465138" cy="464344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4850" y="12150"/>
                  </a:moveTo>
                  <a:cubicBezTo>
                    <a:pt x="13851" y="12150"/>
                    <a:pt x="12926" y="11859"/>
                    <a:pt x="12124" y="11386"/>
                  </a:cubicBezTo>
                  <a:lnTo>
                    <a:pt x="11892" y="11618"/>
                  </a:lnTo>
                  <a:lnTo>
                    <a:pt x="11132" y="12377"/>
                  </a:lnTo>
                  <a:lnTo>
                    <a:pt x="9846" y="13663"/>
                  </a:lnTo>
                  <a:cubicBezTo>
                    <a:pt x="9593" y="13916"/>
                    <a:pt x="9451" y="14260"/>
                    <a:pt x="9451" y="14617"/>
                  </a:cubicBezTo>
                  <a:lnTo>
                    <a:pt x="9451" y="16200"/>
                  </a:lnTo>
                  <a:lnTo>
                    <a:pt x="8101" y="16200"/>
                  </a:lnTo>
                  <a:cubicBezTo>
                    <a:pt x="7356" y="16200"/>
                    <a:pt x="6751" y="16804"/>
                    <a:pt x="6751" y="17549"/>
                  </a:cubicBezTo>
                  <a:lnTo>
                    <a:pt x="6751" y="18900"/>
                  </a:lnTo>
                  <a:lnTo>
                    <a:pt x="5170" y="18900"/>
                  </a:lnTo>
                  <a:cubicBezTo>
                    <a:pt x="4812" y="18900"/>
                    <a:pt x="4469" y="19042"/>
                    <a:pt x="4216" y="19295"/>
                  </a:cubicBezTo>
                  <a:lnTo>
                    <a:pt x="3259" y="20252"/>
                  </a:lnTo>
                  <a:lnTo>
                    <a:pt x="1352" y="20249"/>
                  </a:lnTo>
                  <a:lnTo>
                    <a:pt x="1350" y="18326"/>
                  </a:lnTo>
                  <a:lnTo>
                    <a:pt x="9223" y="10467"/>
                  </a:lnTo>
                  <a:cubicBezTo>
                    <a:pt x="9223" y="10467"/>
                    <a:pt x="9223" y="10467"/>
                    <a:pt x="9224" y="10468"/>
                  </a:cubicBezTo>
                  <a:lnTo>
                    <a:pt x="10215" y="9477"/>
                  </a:lnTo>
                  <a:cubicBezTo>
                    <a:pt x="9741" y="8674"/>
                    <a:pt x="9451" y="7748"/>
                    <a:pt x="9451" y="6750"/>
                  </a:cubicBezTo>
                  <a:cubicBezTo>
                    <a:pt x="9451" y="3767"/>
                    <a:pt x="11869" y="1350"/>
                    <a:pt x="14850" y="1350"/>
                  </a:cubicBezTo>
                  <a:cubicBezTo>
                    <a:pt x="17832" y="1350"/>
                    <a:pt x="20250" y="3767"/>
                    <a:pt x="20250" y="6750"/>
                  </a:cubicBezTo>
                  <a:cubicBezTo>
                    <a:pt x="20250" y="9732"/>
                    <a:pt x="17832" y="12150"/>
                    <a:pt x="14850" y="12150"/>
                  </a:cubicBezTo>
                  <a:moveTo>
                    <a:pt x="14850" y="0"/>
                  </a:moveTo>
                  <a:cubicBezTo>
                    <a:pt x="11123" y="0"/>
                    <a:pt x="8101" y="3022"/>
                    <a:pt x="8101" y="6750"/>
                  </a:cubicBezTo>
                  <a:cubicBezTo>
                    <a:pt x="8101" y="7617"/>
                    <a:pt x="8283" y="8438"/>
                    <a:pt x="8582" y="9199"/>
                  </a:cubicBezTo>
                  <a:lnTo>
                    <a:pt x="383" y="17400"/>
                  </a:lnTo>
                  <a:cubicBezTo>
                    <a:pt x="146" y="17637"/>
                    <a:pt x="0" y="17863"/>
                    <a:pt x="0" y="18225"/>
                  </a:cubicBezTo>
                  <a:lnTo>
                    <a:pt x="0" y="20249"/>
                  </a:lnTo>
                  <a:cubicBezTo>
                    <a:pt x="0" y="20972"/>
                    <a:pt x="626" y="21599"/>
                    <a:pt x="1349" y="21599"/>
                  </a:cubicBezTo>
                  <a:lnTo>
                    <a:pt x="3374" y="21599"/>
                  </a:lnTo>
                  <a:cubicBezTo>
                    <a:pt x="3736" y="21599"/>
                    <a:pt x="3965" y="21455"/>
                    <a:pt x="4202" y="21219"/>
                  </a:cubicBezTo>
                  <a:lnTo>
                    <a:pt x="5170" y="20249"/>
                  </a:lnTo>
                  <a:lnTo>
                    <a:pt x="6751" y="20249"/>
                  </a:lnTo>
                  <a:cubicBezTo>
                    <a:pt x="7496" y="20249"/>
                    <a:pt x="8101" y="19645"/>
                    <a:pt x="8101" y="18900"/>
                  </a:cubicBezTo>
                  <a:lnTo>
                    <a:pt x="8101" y="17549"/>
                  </a:lnTo>
                  <a:lnTo>
                    <a:pt x="9451" y="17549"/>
                  </a:lnTo>
                  <a:cubicBezTo>
                    <a:pt x="10196" y="17549"/>
                    <a:pt x="10801" y="16945"/>
                    <a:pt x="10801" y="16200"/>
                  </a:cubicBezTo>
                  <a:lnTo>
                    <a:pt x="10801" y="14617"/>
                  </a:lnTo>
                  <a:lnTo>
                    <a:pt x="12400" y="13018"/>
                  </a:lnTo>
                  <a:cubicBezTo>
                    <a:pt x="13162" y="13317"/>
                    <a:pt x="13982" y="13500"/>
                    <a:pt x="14850" y="13500"/>
                  </a:cubicBezTo>
                  <a:cubicBezTo>
                    <a:pt x="18577" y="13500"/>
                    <a:pt x="21599" y="10477"/>
                    <a:pt x="21599" y="6750"/>
                  </a:cubicBezTo>
                  <a:cubicBezTo>
                    <a:pt x="21599" y="3022"/>
                    <a:pt x="18577" y="0"/>
                    <a:pt x="1485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4" name="AutoShape 129"/>
            <p:cNvSpPr/>
            <p:nvPr/>
          </p:nvSpPr>
          <p:spPr bwMode="auto">
            <a:xfrm>
              <a:off x="2871788" y="2640013"/>
              <a:ext cx="115888" cy="115888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  <a:gd name="T8" fmla="*/ 2318 h 2362"/>
                <a:gd name="T9" fmla="*/ 2318 h 2362"/>
                <a:gd name="T10" fmla="*/ 2318 h 2362"/>
                <a:gd name="T11" fmla="*/ 2318 h 23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333">
                  <a:moveTo>
                    <a:pt x="13008" y="18684"/>
                  </a:moveTo>
                  <a:cubicBezTo>
                    <a:pt x="9017" y="15850"/>
                    <a:pt x="5542" y="12415"/>
                    <a:pt x="2694" y="8570"/>
                  </a:cubicBezTo>
                  <a:cubicBezTo>
                    <a:pt x="3736" y="5628"/>
                    <a:pt x="5693" y="3697"/>
                    <a:pt x="8585" y="2647"/>
                  </a:cubicBezTo>
                  <a:cubicBezTo>
                    <a:pt x="12578" y="5489"/>
                    <a:pt x="16048" y="8911"/>
                    <a:pt x="18889" y="12809"/>
                  </a:cubicBezTo>
                  <a:cubicBezTo>
                    <a:pt x="17836" y="15730"/>
                    <a:pt x="15883" y="17647"/>
                    <a:pt x="13008" y="18684"/>
                  </a:cubicBezTo>
                  <a:moveTo>
                    <a:pt x="21110" y="11295"/>
                  </a:moveTo>
                  <a:cubicBezTo>
                    <a:pt x="18081" y="7130"/>
                    <a:pt x="14396" y="3496"/>
                    <a:pt x="10161" y="484"/>
                  </a:cubicBezTo>
                  <a:cubicBezTo>
                    <a:pt x="9468" y="-8"/>
                    <a:pt x="8579" y="-134"/>
                    <a:pt x="7778" y="145"/>
                  </a:cubicBezTo>
                  <a:cubicBezTo>
                    <a:pt x="4027" y="1450"/>
                    <a:pt x="1463" y="3983"/>
                    <a:pt x="145" y="7687"/>
                  </a:cubicBezTo>
                  <a:cubicBezTo>
                    <a:pt x="46" y="7962"/>
                    <a:pt x="0" y="8252"/>
                    <a:pt x="0" y="8537"/>
                  </a:cubicBezTo>
                  <a:cubicBezTo>
                    <a:pt x="0" y="9071"/>
                    <a:pt x="167" y="9596"/>
                    <a:pt x="487" y="10041"/>
                  </a:cubicBezTo>
                  <a:cubicBezTo>
                    <a:pt x="3525" y="14213"/>
                    <a:pt x="7211" y="17850"/>
                    <a:pt x="11431" y="20850"/>
                  </a:cubicBezTo>
                  <a:cubicBezTo>
                    <a:pt x="12122" y="21338"/>
                    <a:pt x="13010" y="21466"/>
                    <a:pt x="13812" y="21188"/>
                  </a:cubicBezTo>
                  <a:cubicBezTo>
                    <a:pt x="17563" y="19893"/>
                    <a:pt x="20133" y="17356"/>
                    <a:pt x="21451" y="13647"/>
                  </a:cubicBezTo>
                  <a:cubicBezTo>
                    <a:pt x="21551" y="13372"/>
                    <a:pt x="21600" y="13081"/>
                    <a:pt x="21600" y="12796"/>
                  </a:cubicBezTo>
                  <a:cubicBezTo>
                    <a:pt x="21600" y="12265"/>
                    <a:pt x="21429" y="11740"/>
                    <a:pt x="21110" y="1129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34" name="Group 69"/>
          <p:cNvGrpSpPr/>
          <p:nvPr/>
        </p:nvGrpSpPr>
        <p:grpSpPr>
          <a:xfrm>
            <a:off x="1591450" y="3510686"/>
            <a:ext cx="483225" cy="484052"/>
            <a:chOff x="7287419" y="3505994"/>
            <a:chExt cx="464344" cy="465138"/>
          </a:xfrm>
          <a:solidFill>
            <a:schemeClr val="bg1"/>
          </a:solidFill>
        </p:grpSpPr>
        <p:sp>
          <p:nvSpPr>
            <p:cNvPr id="35" name="AutoShape 37"/>
            <p:cNvSpPr/>
            <p:nvPr/>
          </p:nvSpPr>
          <p:spPr bwMode="auto">
            <a:xfrm>
              <a:off x="7287419" y="3549650"/>
              <a:ext cx="423069" cy="421482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  <a:gd name="T8" fmla="*/ 2318 h 2362"/>
                <a:gd name="T9" fmla="*/ 2318 h 2362"/>
                <a:gd name="T10" fmla="*/ 2318 h 2362"/>
                <a:gd name="T11" fmla="*/ 2318 h 236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02" h="21600">
                  <a:moveTo>
                    <a:pt x="19917" y="7880"/>
                  </a:moveTo>
                  <a:lnTo>
                    <a:pt x="18875" y="8932"/>
                  </a:lnTo>
                  <a:cubicBezTo>
                    <a:pt x="18730" y="9079"/>
                    <a:pt x="18497" y="9079"/>
                    <a:pt x="18353" y="8932"/>
                  </a:cubicBezTo>
                  <a:lnTo>
                    <a:pt x="17048" y="7617"/>
                  </a:lnTo>
                  <a:lnTo>
                    <a:pt x="15991" y="10290"/>
                  </a:lnTo>
                  <a:lnTo>
                    <a:pt x="16080" y="10064"/>
                  </a:lnTo>
                  <a:cubicBezTo>
                    <a:pt x="13859" y="7826"/>
                    <a:pt x="11601" y="7544"/>
                    <a:pt x="9565" y="7291"/>
                  </a:cubicBezTo>
                  <a:cubicBezTo>
                    <a:pt x="8910" y="7210"/>
                    <a:pt x="8276" y="7126"/>
                    <a:pt x="7652" y="6990"/>
                  </a:cubicBezTo>
                  <a:lnTo>
                    <a:pt x="13918" y="4456"/>
                  </a:lnTo>
                  <a:lnTo>
                    <a:pt x="12652" y="3179"/>
                  </a:lnTo>
                  <a:cubicBezTo>
                    <a:pt x="12508" y="3033"/>
                    <a:pt x="12508" y="2798"/>
                    <a:pt x="12652" y="2652"/>
                  </a:cubicBezTo>
                  <a:lnTo>
                    <a:pt x="13695" y="1598"/>
                  </a:lnTo>
                  <a:cubicBezTo>
                    <a:pt x="13840" y="1453"/>
                    <a:pt x="14073" y="1453"/>
                    <a:pt x="14217" y="1598"/>
                  </a:cubicBezTo>
                  <a:lnTo>
                    <a:pt x="19917" y="7353"/>
                  </a:lnTo>
                  <a:cubicBezTo>
                    <a:pt x="20062" y="7499"/>
                    <a:pt x="20062" y="7734"/>
                    <a:pt x="19917" y="7880"/>
                  </a:cubicBezTo>
                  <a:moveTo>
                    <a:pt x="12292" y="19639"/>
                  </a:moveTo>
                  <a:cubicBezTo>
                    <a:pt x="12200" y="19872"/>
                    <a:pt x="11999" y="20044"/>
                    <a:pt x="11756" y="20095"/>
                  </a:cubicBezTo>
                  <a:cubicBezTo>
                    <a:pt x="11700" y="20106"/>
                    <a:pt x="11643" y="20111"/>
                    <a:pt x="11587" y="20110"/>
                  </a:cubicBezTo>
                  <a:cubicBezTo>
                    <a:pt x="11400" y="20105"/>
                    <a:pt x="11219" y="20030"/>
                    <a:pt x="11084" y="19892"/>
                  </a:cubicBezTo>
                  <a:lnTo>
                    <a:pt x="1692" y="10517"/>
                  </a:lnTo>
                  <a:cubicBezTo>
                    <a:pt x="1519" y="10343"/>
                    <a:pt x="1443" y="10094"/>
                    <a:pt x="1488" y="9852"/>
                  </a:cubicBezTo>
                  <a:cubicBezTo>
                    <a:pt x="1533" y="9610"/>
                    <a:pt x="1695" y="9407"/>
                    <a:pt x="1917" y="9308"/>
                  </a:cubicBezTo>
                  <a:lnTo>
                    <a:pt x="6505" y="7453"/>
                  </a:lnTo>
                  <a:cubicBezTo>
                    <a:pt x="9597" y="8490"/>
                    <a:pt x="12689" y="7491"/>
                    <a:pt x="15781" y="10821"/>
                  </a:cubicBezTo>
                  <a:cubicBezTo>
                    <a:pt x="15781" y="10821"/>
                    <a:pt x="12292" y="19639"/>
                    <a:pt x="12292" y="19639"/>
                  </a:cubicBezTo>
                  <a:close/>
                  <a:moveTo>
                    <a:pt x="15260" y="545"/>
                  </a:moveTo>
                  <a:cubicBezTo>
                    <a:pt x="14912" y="193"/>
                    <a:pt x="14449" y="0"/>
                    <a:pt x="13956" y="0"/>
                  </a:cubicBezTo>
                  <a:cubicBezTo>
                    <a:pt x="13463" y="0"/>
                    <a:pt x="13000" y="193"/>
                    <a:pt x="12651" y="546"/>
                  </a:cubicBezTo>
                  <a:lnTo>
                    <a:pt x="11610" y="1598"/>
                  </a:lnTo>
                  <a:cubicBezTo>
                    <a:pt x="11261" y="1949"/>
                    <a:pt x="11068" y="2417"/>
                    <a:pt x="11068" y="2915"/>
                  </a:cubicBezTo>
                  <a:cubicBezTo>
                    <a:pt x="11068" y="3265"/>
                    <a:pt x="11164" y="3601"/>
                    <a:pt x="11342" y="3893"/>
                  </a:cubicBezTo>
                  <a:lnTo>
                    <a:pt x="1324" y="7944"/>
                  </a:lnTo>
                  <a:cubicBezTo>
                    <a:pt x="654" y="8241"/>
                    <a:pt x="173" y="8851"/>
                    <a:pt x="38" y="9575"/>
                  </a:cubicBezTo>
                  <a:cubicBezTo>
                    <a:pt x="-98" y="10302"/>
                    <a:pt x="130" y="11048"/>
                    <a:pt x="654" y="11576"/>
                  </a:cubicBezTo>
                  <a:lnTo>
                    <a:pt x="10041" y="20946"/>
                  </a:lnTo>
                  <a:cubicBezTo>
                    <a:pt x="10445" y="21354"/>
                    <a:pt x="10982" y="21586"/>
                    <a:pt x="11549" y="21599"/>
                  </a:cubicBezTo>
                  <a:cubicBezTo>
                    <a:pt x="11562" y="21599"/>
                    <a:pt x="11593" y="21599"/>
                    <a:pt x="11605" y="21599"/>
                  </a:cubicBezTo>
                  <a:cubicBezTo>
                    <a:pt x="11754" y="21599"/>
                    <a:pt x="11906" y="21584"/>
                    <a:pt x="12056" y="21553"/>
                  </a:cubicBezTo>
                  <a:cubicBezTo>
                    <a:pt x="12789" y="21399"/>
                    <a:pt x="13390" y="20888"/>
                    <a:pt x="13662" y="20191"/>
                  </a:cubicBezTo>
                  <a:lnTo>
                    <a:pt x="17604" y="10229"/>
                  </a:lnTo>
                  <a:cubicBezTo>
                    <a:pt x="17902" y="10426"/>
                    <a:pt x="18250" y="10532"/>
                    <a:pt x="18613" y="10532"/>
                  </a:cubicBezTo>
                  <a:cubicBezTo>
                    <a:pt x="19107" y="10532"/>
                    <a:pt x="19570" y="10338"/>
                    <a:pt x="19918" y="9986"/>
                  </a:cubicBezTo>
                  <a:lnTo>
                    <a:pt x="20957" y="8937"/>
                  </a:lnTo>
                  <a:cubicBezTo>
                    <a:pt x="21308" y="8585"/>
                    <a:pt x="21502" y="8116"/>
                    <a:pt x="21502" y="7617"/>
                  </a:cubicBezTo>
                  <a:cubicBezTo>
                    <a:pt x="21502" y="7117"/>
                    <a:pt x="21308" y="6648"/>
                    <a:pt x="20961" y="6300"/>
                  </a:cubicBezTo>
                  <a:cubicBezTo>
                    <a:pt x="20961" y="6300"/>
                    <a:pt x="15260" y="545"/>
                    <a:pt x="15260" y="54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ym typeface="Gill Sans" charset="0"/>
              </a:endParaRPr>
            </a:p>
          </p:txBody>
        </p:sp>
        <p:sp>
          <p:nvSpPr>
            <p:cNvPr id="36" name="AutoShape 38"/>
            <p:cNvSpPr/>
            <p:nvPr/>
          </p:nvSpPr>
          <p:spPr bwMode="auto">
            <a:xfrm>
              <a:off x="7490619" y="3738563"/>
              <a:ext cx="72231" cy="73025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4320"/>
                  </a:moveTo>
                  <a:cubicBezTo>
                    <a:pt x="14381" y="4320"/>
                    <a:pt x="17279" y="7222"/>
                    <a:pt x="17279" y="10800"/>
                  </a:cubicBezTo>
                  <a:cubicBezTo>
                    <a:pt x="17279" y="14377"/>
                    <a:pt x="14381" y="17279"/>
                    <a:pt x="10800" y="17279"/>
                  </a:cubicBezTo>
                  <a:cubicBezTo>
                    <a:pt x="7218" y="17279"/>
                    <a:pt x="4319" y="14377"/>
                    <a:pt x="4319" y="10800"/>
                  </a:cubicBezTo>
                  <a:cubicBezTo>
                    <a:pt x="4319" y="7222"/>
                    <a:pt x="7218" y="4320"/>
                    <a:pt x="10800" y="4320"/>
                  </a:cubicBezTo>
                  <a:moveTo>
                    <a:pt x="10800" y="21599"/>
                  </a:move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ym typeface="Gill Sans" charset="0"/>
              </a:endParaRPr>
            </a:p>
          </p:txBody>
        </p:sp>
        <p:sp>
          <p:nvSpPr>
            <p:cNvPr id="37" name="AutoShape 39"/>
            <p:cNvSpPr/>
            <p:nvPr/>
          </p:nvSpPr>
          <p:spPr bwMode="auto">
            <a:xfrm>
              <a:off x="7679532" y="3505994"/>
              <a:ext cx="72231" cy="73025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7279"/>
                  </a:moveTo>
                  <a:cubicBezTo>
                    <a:pt x="7218" y="17279"/>
                    <a:pt x="4320" y="14377"/>
                    <a:pt x="4320" y="10800"/>
                  </a:cubicBezTo>
                  <a:cubicBezTo>
                    <a:pt x="4320" y="7222"/>
                    <a:pt x="7218" y="4320"/>
                    <a:pt x="10800" y="4320"/>
                  </a:cubicBezTo>
                  <a:cubicBezTo>
                    <a:pt x="14381" y="4320"/>
                    <a:pt x="17280" y="7222"/>
                    <a:pt x="17280" y="10800"/>
                  </a:cubicBezTo>
                  <a:cubicBezTo>
                    <a:pt x="17280" y="14377"/>
                    <a:pt x="14381" y="17279"/>
                    <a:pt x="10800" y="17279"/>
                  </a:cubicBezTo>
                  <a:moveTo>
                    <a:pt x="10800" y="0"/>
                  </a:move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ym typeface="Gill Sans" charset="0"/>
              </a:endParaRPr>
            </a:p>
          </p:txBody>
        </p:sp>
        <p:sp>
          <p:nvSpPr>
            <p:cNvPr id="38" name="AutoShape 40"/>
            <p:cNvSpPr/>
            <p:nvPr/>
          </p:nvSpPr>
          <p:spPr bwMode="auto">
            <a:xfrm>
              <a:off x="7403307" y="3724275"/>
              <a:ext cx="57944" cy="57944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5400"/>
                  </a:moveTo>
                  <a:cubicBezTo>
                    <a:pt x="13779" y="5400"/>
                    <a:pt x="16199" y="7815"/>
                    <a:pt x="16199" y="10800"/>
                  </a:cubicBezTo>
                  <a:cubicBezTo>
                    <a:pt x="16199" y="13784"/>
                    <a:pt x="13779" y="16200"/>
                    <a:pt x="10800" y="16200"/>
                  </a:cubicBezTo>
                  <a:cubicBezTo>
                    <a:pt x="7820" y="16200"/>
                    <a:pt x="5399" y="13784"/>
                    <a:pt x="5399" y="10800"/>
                  </a:cubicBezTo>
                  <a:cubicBezTo>
                    <a:pt x="5399" y="7815"/>
                    <a:pt x="7820" y="5400"/>
                    <a:pt x="10800" y="5400"/>
                  </a:cubicBezTo>
                  <a:moveTo>
                    <a:pt x="0" y="10800"/>
                  </a:moveTo>
                  <a:cubicBezTo>
                    <a:pt x="0" y="16753"/>
                    <a:pt x="4843" y="21599"/>
                    <a:pt x="10800" y="21599"/>
                  </a:cubicBezTo>
                  <a:cubicBezTo>
                    <a:pt x="16756" y="21599"/>
                    <a:pt x="21600" y="16753"/>
                    <a:pt x="21600" y="10800"/>
                  </a:cubicBezTo>
                  <a:cubicBezTo>
                    <a:pt x="21600" y="4846"/>
                    <a:pt x="16756" y="0"/>
                    <a:pt x="10800" y="0"/>
                  </a:cubicBezTo>
                  <a:cubicBezTo>
                    <a:pt x="4843" y="0"/>
                    <a:pt x="0" y="4846"/>
                    <a:pt x="0" y="108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ym typeface="Gill Sans" charset="0"/>
              </a:endParaRPr>
            </a:p>
          </p:txBody>
        </p:sp>
        <p:sp>
          <p:nvSpPr>
            <p:cNvPr id="39" name="AutoShape 41"/>
            <p:cNvSpPr/>
            <p:nvPr/>
          </p:nvSpPr>
          <p:spPr bwMode="auto">
            <a:xfrm>
              <a:off x="7461250" y="3825875"/>
              <a:ext cx="29369" cy="28575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ym typeface="Gill Sans" charset="0"/>
              </a:endParaRPr>
            </a:p>
          </p:txBody>
        </p:sp>
        <p:sp>
          <p:nvSpPr>
            <p:cNvPr id="40" name="AutoShape 42"/>
            <p:cNvSpPr/>
            <p:nvPr/>
          </p:nvSpPr>
          <p:spPr bwMode="auto">
            <a:xfrm>
              <a:off x="7693819" y="3607594"/>
              <a:ext cx="28575" cy="29369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ym typeface="Gill Sans" charset="0"/>
              </a:endParaRPr>
            </a:p>
          </p:txBody>
        </p:sp>
      </p:grpSp>
      <p:grpSp>
        <p:nvGrpSpPr>
          <p:cNvPr id="42" name="Group 76"/>
          <p:cNvGrpSpPr/>
          <p:nvPr/>
        </p:nvGrpSpPr>
        <p:grpSpPr>
          <a:xfrm>
            <a:off x="1579615" y="4994505"/>
            <a:ext cx="483225" cy="483225"/>
            <a:chOff x="7287419" y="2577307"/>
            <a:chExt cx="464344" cy="464344"/>
          </a:xfrm>
          <a:solidFill>
            <a:schemeClr val="bg1"/>
          </a:solidFill>
        </p:grpSpPr>
        <p:sp>
          <p:nvSpPr>
            <p:cNvPr id="43" name="AutoShape 56"/>
            <p:cNvSpPr/>
            <p:nvPr/>
          </p:nvSpPr>
          <p:spPr bwMode="auto">
            <a:xfrm>
              <a:off x="7287419" y="2577307"/>
              <a:ext cx="145256" cy="464344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44" name="AutoShape 57"/>
            <p:cNvSpPr/>
            <p:nvPr/>
          </p:nvSpPr>
          <p:spPr bwMode="auto">
            <a:xfrm>
              <a:off x="7606507" y="2577307"/>
              <a:ext cx="145256" cy="464344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45" name="AutoShape 58"/>
            <p:cNvSpPr/>
            <p:nvPr/>
          </p:nvSpPr>
          <p:spPr bwMode="auto">
            <a:xfrm>
              <a:off x="7446963" y="2577307"/>
              <a:ext cx="145257" cy="464344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15416"/>
                  </a:moveTo>
                  <a:cubicBezTo>
                    <a:pt x="16954" y="15452"/>
                    <a:pt x="16923" y="15487"/>
                    <a:pt x="16883" y="15523"/>
                  </a:cubicBezTo>
                  <a:cubicBezTo>
                    <a:pt x="16677" y="15701"/>
                    <a:pt x="16414" y="15870"/>
                    <a:pt x="16066" y="16020"/>
                  </a:cubicBezTo>
                  <a:cubicBezTo>
                    <a:pt x="16057" y="16024"/>
                    <a:pt x="16044" y="16027"/>
                    <a:pt x="16038" y="16031"/>
                  </a:cubicBezTo>
                  <a:cubicBezTo>
                    <a:pt x="15662" y="16192"/>
                    <a:pt x="15214" y="16334"/>
                    <a:pt x="14705" y="16454"/>
                  </a:cubicBezTo>
                  <a:cubicBezTo>
                    <a:pt x="14697" y="16457"/>
                    <a:pt x="14692" y="16458"/>
                    <a:pt x="14686" y="16459"/>
                  </a:cubicBezTo>
                  <a:cubicBezTo>
                    <a:pt x="14163" y="16582"/>
                    <a:pt x="13584" y="16681"/>
                    <a:pt x="12960" y="16749"/>
                  </a:cubicBezTo>
                  <a:cubicBezTo>
                    <a:pt x="12279" y="16826"/>
                    <a:pt x="11560" y="16875"/>
                    <a:pt x="10800" y="16875"/>
                  </a:cubicBezTo>
                  <a:cubicBezTo>
                    <a:pt x="10037" y="16875"/>
                    <a:pt x="9318" y="16826"/>
                    <a:pt x="8640" y="16749"/>
                  </a:cubicBezTo>
                  <a:cubicBezTo>
                    <a:pt x="8016" y="16681"/>
                    <a:pt x="7435" y="16582"/>
                    <a:pt x="6914" y="16459"/>
                  </a:cubicBezTo>
                  <a:cubicBezTo>
                    <a:pt x="6908" y="16458"/>
                    <a:pt x="6901" y="16457"/>
                    <a:pt x="6893" y="16454"/>
                  </a:cubicBezTo>
                  <a:cubicBezTo>
                    <a:pt x="6385" y="16334"/>
                    <a:pt x="5937" y="16192"/>
                    <a:pt x="5562" y="16031"/>
                  </a:cubicBezTo>
                  <a:cubicBezTo>
                    <a:pt x="5553" y="16027"/>
                    <a:pt x="5541" y="16024"/>
                    <a:pt x="5531" y="16020"/>
                  </a:cubicBezTo>
                  <a:cubicBezTo>
                    <a:pt x="5184" y="15870"/>
                    <a:pt x="4921" y="15701"/>
                    <a:pt x="4715" y="15523"/>
                  </a:cubicBezTo>
                  <a:cubicBezTo>
                    <a:pt x="4676" y="15487"/>
                    <a:pt x="4644" y="15452"/>
                    <a:pt x="4612" y="15416"/>
                  </a:cubicBezTo>
                  <a:cubicBezTo>
                    <a:pt x="4437" y="15236"/>
                    <a:pt x="4320" y="15047"/>
                    <a:pt x="4320" y="14850"/>
                  </a:cubicBezTo>
                  <a:cubicBezTo>
                    <a:pt x="4320" y="14650"/>
                    <a:pt x="4437" y="14462"/>
                    <a:pt x="4612" y="14281"/>
                  </a:cubicBezTo>
                  <a:cubicBezTo>
                    <a:pt x="4644" y="14246"/>
                    <a:pt x="4676" y="14210"/>
                    <a:pt x="4715" y="14176"/>
                  </a:cubicBezTo>
                  <a:cubicBezTo>
                    <a:pt x="4921" y="13998"/>
                    <a:pt x="5184" y="13829"/>
                    <a:pt x="5531" y="13677"/>
                  </a:cubicBezTo>
                  <a:cubicBezTo>
                    <a:pt x="5541" y="13674"/>
                    <a:pt x="5553" y="13671"/>
                    <a:pt x="5562" y="13667"/>
                  </a:cubicBezTo>
                  <a:cubicBezTo>
                    <a:pt x="5937" y="13507"/>
                    <a:pt x="6385" y="13364"/>
                    <a:pt x="6893" y="13244"/>
                  </a:cubicBezTo>
                  <a:cubicBezTo>
                    <a:pt x="6901" y="13242"/>
                    <a:pt x="6908" y="13240"/>
                    <a:pt x="6914" y="13238"/>
                  </a:cubicBezTo>
                  <a:cubicBezTo>
                    <a:pt x="7435" y="13117"/>
                    <a:pt x="8016" y="13018"/>
                    <a:pt x="8640" y="12948"/>
                  </a:cubicBezTo>
                  <a:cubicBezTo>
                    <a:pt x="9318" y="12873"/>
                    <a:pt x="10037" y="12825"/>
                    <a:pt x="10800" y="12825"/>
                  </a:cubicBezTo>
                  <a:cubicBezTo>
                    <a:pt x="11560" y="12825"/>
                    <a:pt x="12279" y="12873"/>
                    <a:pt x="12960" y="12948"/>
                  </a:cubicBezTo>
                  <a:cubicBezTo>
                    <a:pt x="13584" y="13018"/>
                    <a:pt x="14163" y="13117"/>
                    <a:pt x="14686" y="13238"/>
                  </a:cubicBezTo>
                  <a:cubicBezTo>
                    <a:pt x="14692" y="13240"/>
                    <a:pt x="14697" y="13242"/>
                    <a:pt x="14705" y="13244"/>
                  </a:cubicBezTo>
                  <a:cubicBezTo>
                    <a:pt x="15214" y="13364"/>
                    <a:pt x="15662" y="13507"/>
                    <a:pt x="16038" y="13667"/>
                  </a:cubicBezTo>
                  <a:cubicBezTo>
                    <a:pt x="16044" y="13671"/>
                    <a:pt x="16057" y="13674"/>
                    <a:pt x="16066" y="13677"/>
                  </a:cubicBezTo>
                  <a:cubicBezTo>
                    <a:pt x="16414" y="13829"/>
                    <a:pt x="16677" y="13998"/>
                    <a:pt x="16883" y="14176"/>
                  </a:cubicBezTo>
                  <a:cubicBezTo>
                    <a:pt x="16923" y="14210"/>
                    <a:pt x="16954" y="14246"/>
                    <a:pt x="16988" y="14281"/>
                  </a:cubicBezTo>
                  <a:cubicBezTo>
                    <a:pt x="17161" y="14462"/>
                    <a:pt x="17280" y="14650"/>
                    <a:pt x="17280" y="14850"/>
                  </a:cubicBezTo>
                  <a:cubicBezTo>
                    <a:pt x="17280" y="15047"/>
                    <a:pt x="17161" y="15236"/>
                    <a:pt x="16988" y="154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8156"/>
                  </a:lnTo>
                  <a:cubicBezTo>
                    <a:pt x="9338" y="18201"/>
                    <a:pt x="10059" y="18225"/>
                    <a:pt x="10800" y="18225"/>
                  </a:cubicBezTo>
                  <a:cubicBezTo>
                    <a:pt x="11541" y="18225"/>
                    <a:pt x="12262" y="18201"/>
                    <a:pt x="12960" y="18156"/>
                  </a:cubicBezTo>
                  <a:cubicBezTo>
                    <a:pt x="12960" y="181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11542"/>
                  </a:lnTo>
                  <a:cubicBezTo>
                    <a:pt x="12262" y="11498"/>
                    <a:pt x="11541" y="11475"/>
                    <a:pt x="10800" y="11475"/>
                  </a:cubicBezTo>
                  <a:cubicBezTo>
                    <a:pt x="10059" y="11475"/>
                    <a:pt x="9338" y="11498"/>
                    <a:pt x="8640" y="11542"/>
                  </a:cubicBezTo>
                  <a:cubicBezTo>
                    <a:pt x="8640" y="11542"/>
                    <a:pt x="8640" y="2025"/>
                    <a:pt x="8640" y="2025"/>
                  </a:cubicBezTo>
                  <a:close/>
                  <a:moveTo>
                    <a:pt x="17280" y="121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12164"/>
                  </a:lnTo>
                  <a:cubicBezTo>
                    <a:pt x="1710" y="12781"/>
                    <a:pt x="0" y="13749"/>
                    <a:pt x="0" y="14850"/>
                  </a:cubicBezTo>
                  <a:cubicBezTo>
                    <a:pt x="0" y="15950"/>
                    <a:pt x="1710" y="16918"/>
                    <a:pt x="4320" y="175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17534"/>
                  </a:lnTo>
                  <a:cubicBezTo>
                    <a:pt x="19889" y="16918"/>
                    <a:pt x="21600" y="15950"/>
                    <a:pt x="21600" y="14850"/>
                  </a:cubicBezTo>
                  <a:cubicBezTo>
                    <a:pt x="21600" y="13749"/>
                    <a:pt x="19889" y="12781"/>
                    <a:pt x="17280" y="121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47" name="Group 83"/>
          <p:cNvGrpSpPr/>
          <p:nvPr/>
        </p:nvGrpSpPr>
        <p:grpSpPr>
          <a:xfrm>
            <a:off x="1590623" y="2025818"/>
            <a:ext cx="484051" cy="483225"/>
            <a:chOff x="2581275" y="2582069"/>
            <a:chExt cx="465138" cy="464344"/>
          </a:xfrm>
          <a:solidFill>
            <a:schemeClr val="bg1"/>
          </a:solidFill>
        </p:grpSpPr>
        <p:sp>
          <p:nvSpPr>
            <p:cNvPr id="48" name="AutoShape 128"/>
            <p:cNvSpPr/>
            <p:nvPr/>
          </p:nvSpPr>
          <p:spPr bwMode="auto">
            <a:xfrm>
              <a:off x="2581275" y="2582069"/>
              <a:ext cx="465138" cy="464344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4850" y="12150"/>
                  </a:moveTo>
                  <a:cubicBezTo>
                    <a:pt x="13851" y="12150"/>
                    <a:pt x="12926" y="11859"/>
                    <a:pt x="12124" y="11386"/>
                  </a:cubicBezTo>
                  <a:lnTo>
                    <a:pt x="11892" y="11618"/>
                  </a:lnTo>
                  <a:lnTo>
                    <a:pt x="11132" y="12377"/>
                  </a:lnTo>
                  <a:lnTo>
                    <a:pt x="9846" y="13663"/>
                  </a:lnTo>
                  <a:cubicBezTo>
                    <a:pt x="9593" y="13916"/>
                    <a:pt x="9451" y="14260"/>
                    <a:pt x="9451" y="14617"/>
                  </a:cubicBezTo>
                  <a:lnTo>
                    <a:pt x="9451" y="16200"/>
                  </a:lnTo>
                  <a:lnTo>
                    <a:pt x="8101" y="16200"/>
                  </a:lnTo>
                  <a:cubicBezTo>
                    <a:pt x="7356" y="16200"/>
                    <a:pt x="6751" y="16804"/>
                    <a:pt x="6751" y="17549"/>
                  </a:cubicBezTo>
                  <a:lnTo>
                    <a:pt x="6751" y="18900"/>
                  </a:lnTo>
                  <a:lnTo>
                    <a:pt x="5170" y="18900"/>
                  </a:lnTo>
                  <a:cubicBezTo>
                    <a:pt x="4812" y="18900"/>
                    <a:pt x="4469" y="19042"/>
                    <a:pt x="4216" y="19295"/>
                  </a:cubicBezTo>
                  <a:lnTo>
                    <a:pt x="3259" y="20252"/>
                  </a:lnTo>
                  <a:lnTo>
                    <a:pt x="1352" y="20249"/>
                  </a:lnTo>
                  <a:lnTo>
                    <a:pt x="1350" y="18326"/>
                  </a:lnTo>
                  <a:lnTo>
                    <a:pt x="9223" y="10467"/>
                  </a:lnTo>
                  <a:cubicBezTo>
                    <a:pt x="9223" y="10467"/>
                    <a:pt x="9223" y="10467"/>
                    <a:pt x="9224" y="10468"/>
                  </a:cubicBezTo>
                  <a:lnTo>
                    <a:pt x="10215" y="9477"/>
                  </a:lnTo>
                  <a:cubicBezTo>
                    <a:pt x="9741" y="8674"/>
                    <a:pt x="9451" y="7748"/>
                    <a:pt x="9451" y="6750"/>
                  </a:cubicBezTo>
                  <a:cubicBezTo>
                    <a:pt x="9451" y="3767"/>
                    <a:pt x="11869" y="1350"/>
                    <a:pt x="14850" y="1350"/>
                  </a:cubicBezTo>
                  <a:cubicBezTo>
                    <a:pt x="17832" y="1350"/>
                    <a:pt x="20250" y="3767"/>
                    <a:pt x="20250" y="6750"/>
                  </a:cubicBezTo>
                  <a:cubicBezTo>
                    <a:pt x="20250" y="9732"/>
                    <a:pt x="17832" y="12150"/>
                    <a:pt x="14850" y="12150"/>
                  </a:cubicBezTo>
                  <a:moveTo>
                    <a:pt x="14850" y="0"/>
                  </a:moveTo>
                  <a:cubicBezTo>
                    <a:pt x="11123" y="0"/>
                    <a:pt x="8101" y="3022"/>
                    <a:pt x="8101" y="6750"/>
                  </a:cubicBezTo>
                  <a:cubicBezTo>
                    <a:pt x="8101" y="7617"/>
                    <a:pt x="8283" y="8438"/>
                    <a:pt x="8582" y="9199"/>
                  </a:cubicBezTo>
                  <a:lnTo>
                    <a:pt x="383" y="17400"/>
                  </a:lnTo>
                  <a:cubicBezTo>
                    <a:pt x="146" y="17637"/>
                    <a:pt x="0" y="17863"/>
                    <a:pt x="0" y="18225"/>
                  </a:cubicBezTo>
                  <a:lnTo>
                    <a:pt x="0" y="20249"/>
                  </a:lnTo>
                  <a:cubicBezTo>
                    <a:pt x="0" y="20972"/>
                    <a:pt x="626" y="21599"/>
                    <a:pt x="1349" y="21599"/>
                  </a:cubicBezTo>
                  <a:lnTo>
                    <a:pt x="3374" y="21599"/>
                  </a:lnTo>
                  <a:cubicBezTo>
                    <a:pt x="3736" y="21599"/>
                    <a:pt x="3965" y="21455"/>
                    <a:pt x="4202" y="21219"/>
                  </a:cubicBezTo>
                  <a:lnTo>
                    <a:pt x="5170" y="20249"/>
                  </a:lnTo>
                  <a:lnTo>
                    <a:pt x="6751" y="20249"/>
                  </a:lnTo>
                  <a:cubicBezTo>
                    <a:pt x="7496" y="20249"/>
                    <a:pt x="8101" y="19645"/>
                    <a:pt x="8101" y="18900"/>
                  </a:cubicBezTo>
                  <a:lnTo>
                    <a:pt x="8101" y="17549"/>
                  </a:lnTo>
                  <a:lnTo>
                    <a:pt x="9451" y="17549"/>
                  </a:lnTo>
                  <a:cubicBezTo>
                    <a:pt x="10196" y="17549"/>
                    <a:pt x="10801" y="16945"/>
                    <a:pt x="10801" y="16200"/>
                  </a:cubicBezTo>
                  <a:lnTo>
                    <a:pt x="10801" y="14617"/>
                  </a:lnTo>
                  <a:lnTo>
                    <a:pt x="12400" y="13018"/>
                  </a:lnTo>
                  <a:cubicBezTo>
                    <a:pt x="13162" y="13317"/>
                    <a:pt x="13982" y="13500"/>
                    <a:pt x="14850" y="13500"/>
                  </a:cubicBezTo>
                  <a:cubicBezTo>
                    <a:pt x="18577" y="13500"/>
                    <a:pt x="21599" y="10477"/>
                    <a:pt x="21599" y="6750"/>
                  </a:cubicBezTo>
                  <a:cubicBezTo>
                    <a:pt x="21599" y="3022"/>
                    <a:pt x="18577" y="0"/>
                    <a:pt x="1485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49" name="AutoShape 129"/>
            <p:cNvSpPr/>
            <p:nvPr/>
          </p:nvSpPr>
          <p:spPr bwMode="auto">
            <a:xfrm>
              <a:off x="2871788" y="2640013"/>
              <a:ext cx="115888" cy="115888"/>
            </a:xfrm>
            <a:custGeom>
              <a:avLst/>
              <a:gdLst>
                <a:gd name="T0" fmla="*/ 2318 h 2362"/>
                <a:gd name="T1" fmla="*/ 2318 h 2362"/>
                <a:gd name="T2" fmla="*/ 2318 h 2362"/>
                <a:gd name="T3" fmla="*/ 2318 h 2362"/>
                <a:gd name="T4" fmla="*/ 2318 h 2362"/>
                <a:gd name="T5" fmla="*/ 2318 h 2362"/>
                <a:gd name="T6" fmla="*/ 2318 h 2362"/>
                <a:gd name="T7" fmla="*/ 2318 h 2362"/>
                <a:gd name="T8" fmla="*/ 2318 h 2362"/>
                <a:gd name="T9" fmla="*/ 2318 h 2362"/>
                <a:gd name="T10" fmla="*/ 2318 h 2362"/>
                <a:gd name="T11" fmla="*/ 2318 h 23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333">
                  <a:moveTo>
                    <a:pt x="13008" y="18684"/>
                  </a:moveTo>
                  <a:cubicBezTo>
                    <a:pt x="9017" y="15850"/>
                    <a:pt x="5542" y="12415"/>
                    <a:pt x="2694" y="8570"/>
                  </a:cubicBezTo>
                  <a:cubicBezTo>
                    <a:pt x="3736" y="5628"/>
                    <a:pt x="5693" y="3697"/>
                    <a:pt x="8585" y="2647"/>
                  </a:cubicBezTo>
                  <a:cubicBezTo>
                    <a:pt x="12578" y="5489"/>
                    <a:pt x="16048" y="8911"/>
                    <a:pt x="18889" y="12809"/>
                  </a:cubicBezTo>
                  <a:cubicBezTo>
                    <a:pt x="17836" y="15730"/>
                    <a:pt x="15883" y="17647"/>
                    <a:pt x="13008" y="18684"/>
                  </a:cubicBezTo>
                  <a:moveTo>
                    <a:pt x="21110" y="11295"/>
                  </a:moveTo>
                  <a:cubicBezTo>
                    <a:pt x="18081" y="7130"/>
                    <a:pt x="14396" y="3496"/>
                    <a:pt x="10161" y="484"/>
                  </a:cubicBezTo>
                  <a:cubicBezTo>
                    <a:pt x="9468" y="-8"/>
                    <a:pt x="8579" y="-134"/>
                    <a:pt x="7778" y="145"/>
                  </a:cubicBezTo>
                  <a:cubicBezTo>
                    <a:pt x="4027" y="1450"/>
                    <a:pt x="1463" y="3983"/>
                    <a:pt x="145" y="7687"/>
                  </a:cubicBezTo>
                  <a:cubicBezTo>
                    <a:pt x="46" y="7962"/>
                    <a:pt x="0" y="8252"/>
                    <a:pt x="0" y="8537"/>
                  </a:cubicBezTo>
                  <a:cubicBezTo>
                    <a:pt x="0" y="9071"/>
                    <a:pt x="167" y="9596"/>
                    <a:pt x="487" y="10041"/>
                  </a:cubicBezTo>
                  <a:cubicBezTo>
                    <a:pt x="3525" y="14213"/>
                    <a:pt x="7211" y="17850"/>
                    <a:pt x="11431" y="20850"/>
                  </a:cubicBezTo>
                  <a:cubicBezTo>
                    <a:pt x="12122" y="21338"/>
                    <a:pt x="13010" y="21466"/>
                    <a:pt x="13812" y="21188"/>
                  </a:cubicBezTo>
                  <a:cubicBezTo>
                    <a:pt x="17563" y="19893"/>
                    <a:pt x="20133" y="17356"/>
                    <a:pt x="21451" y="13647"/>
                  </a:cubicBezTo>
                  <a:cubicBezTo>
                    <a:pt x="21551" y="13372"/>
                    <a:pt x="21600" y="13081"/>
                    <a:pt x="21600" y="12796"/>
                  </a:cubicBezTo>
                  <a:cubicBezTo>
                    <a:pt x="21600" y="12265"/>
                    <a:pt x="21429" y="11740"/>
                    <a:pt x="21110" y="1129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506687" y="1167993"/>
            <a:ext cx="9372463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“文章思有路，循路识斯真。”</a:t>
            </a:r>
            <a:endParaRPr lang="en-US" altLang="zh-CN" sz="36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zh-CN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在笔者与编者的思维转换中，</a:t>
            </a:r>
            <a:endParaRPr lang="en-US" altLang="zh-CN" sz="36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zh-CN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我们又将在其中挖掘教者的思维、教育的意义。</a:t>
            </a:r>
            <a:endParaRPr lang="en-US" altLang="zh-CN" sz="36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zh-CN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每一篇选入的研讨课文、</a:t>
            </a:r>
            <a:endParaRPr lang="en-US" altLang="zh-CN" sz="36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zh-CN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每一份初建时的教案、</a:t>
            </a:r>
            <a:endParaRPr lang="en-US" altLang="zh-CN" sz="36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zh-CN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每一堂试上时的思索、</a:t>
            </a:r>
            <a:endParaRPr lang="en-US" altLang="zh-CN" sz="36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zh-CN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每一次重建时的探讨，</a:t>
            </a:r>
            <a:endParaRPr lang="en-US" altLang="zh-CN" sz="36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zh-CN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最终汇成了一堂又一堂精彩的研讨课。</a:t>
            </a:r>
            <a:endParaRPr lang="en-US" altLang="zh-CN" sz="36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6007358" y="178844"/>
            <a:ext cx="177282" cy="0"/>
          </a:xfrm>
          <a:prstGeom prst="line">
            <a:avLst/>
          </a:prstGeom>
          <a:ln w="28575" cap="rnd">
            <a:solidFill>
              <a:srgbClr val="E18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6" t="9884" b="32877"/>
          <a:stretch>
            <a:fillRect/>
          </a:stretch>
        </p:blipFill>
        <p:spPr>
          <a:xfrm flipH="1" flipV="1">
            <a:off x="10879494" y="6335170"/>
            <a:ext cx="1312506" cy="5228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5" t="25104"/>
          <a:stretch>
            <a:fillRect/>
          </a:stretch>
        </p:blipFill>
        <p:spPr>
          <a:xfrm rot="16200000" flipH="1">
            <a:off x="158811" y="-158810"/>
            <a:ext cx="537482" cy="855103"/>
          </a:xfrm>
          <a:prstGeom prst="rect">
            <a:avLst/>
          </a:prstGeom>
        </p:spPr>
      </p:pic>
      <p:sp>
        <p:nvSpPr>
          <p:cNvPr id="12" name="KSO_Shape"/>
          <p:cNvSpPr/>
          <p:nvPr/>
        </p:nvSpPr>
        <p:spPr bwMode="auto">
          <a:xfrm>
            <a:off x="2391446" y="4236091"/>
            <a:ext cx="445876" cy="441417"/>
          </a:xfrm>
          <a:custGeom>
            <a:avLst/>
            <a:gdLst>
              <a:gd name="T0" fmla="*/ 2318 h 2362"/>
              <a:gd name="T1" fmla="*/ 2318 h 2362"/>
              <a:gd name="T2" fmla="*/ 2318 h 2362"/>
              <a:gd name="T3" fmla="*/ 2318 h 2362"/>
              <a:gd name="T4" fmla="*/ 2318 h 2362"/>
              <a:gd name="T5" fmla="*/ 2318 h 2362"/>
              <a:gd name="T6" fmla="*/ 2318 h 2362"/>
              <a:gd name="T7" fmla="*/ 2318 h 2362"/>
              <a:gd name="T8" fmla="*/ 2318 h 2362"/>
              <a:gd name="T9" fmla="*/ 2318 h 2362"/>
              <a:gd name="T10" fmla="*/ 2318 h 2362"/>
              <a:gd name="T11" fmla="*/ 2318 h 2362"/>
              <a:gd name="T12" fmla="*/ 2318 h 2362"/>
              <a:gd name="T13" fmla="*/ 2318 h 2362"/>
              <a:gd name="T14" fmla="*/ 2318 h 2362"/>
              <a:gd name="T15" fmla="*/ 2318 h 2362"/>
              <a:gd name="T16" fmla="*/ 2318 h 2362"/>
              <a:gd name="T17" fmla="*/ 2318 h 2362"/>
              <a:gd name="T18" fmla="*/ 2318 h 2362"/>
              <a:gd name="T19" fmla="*/ 2318 h 2362"/>
              <a:gd name="T20" fmla="*/ 2318 h 2362"/>
              <a:gd name="T21" fmla="*/ 2318 h 2362"/>
              <a:gd name="T22" fmla="*/ 2318 h 2362"/>
              <a:gd name="T23" fmla="*/ 2318 h 2362"/>
              <a:gd name="T24" fmla="*/ 2318 h 2362"/>
              <a:gd name="T25" fmla="*/ 2318 h 2362"/>
              <a:gd name="T26" fmla="*/ 2318 h 2362"/>
              <a:gd name="T27" fmla="*/ 2318 h 2362"/>
              <a:gd name="T28" fmla="*/ 2318 h 2362"/>
              <a:gd name="T29" fmla="*/ 2318 h 2362"/>
              <a:gd name="T30" fmla="*/ 2318 h 2362"/>
              <a:gd name="T31" fmla="*/ 2318 h 2362"/>
              <a:gd name="T32" fmla="*/ 2318 h 2362"/>
              <a:gd name="T33" fmla="*/ 2318 h 2362"/>
              <a:gd name="T34" fmla="*/ 2318 h 2362"/>
              <a:gd name="T35" fmla="*/ 2318 h 2362"/>
              <a:gd name="T36" fmla="*/ 2318 h 2362"/>
              <a:gd name="T37" fmla="*/ 2318 h 2362"/>
              <a:gd name="T38" fmla="*/ 2318 h 2362"/>
              <a:gd name="T39" fmla="*/ 2318 h 2362"/>
              <a:gd name="T40" fmla="*/ 2318 h 2362"/>
              <a:gd name="T41" fmla="*/ 2318 h 2362"/>
              <a:gd name="T42" fmla="*/ 2318 h 2362"/>
              <a:gd name="T43" fmla="*/ 2318 h 2362"/>
              <a:gd name="T44" fmla="*/ 2318 h 2362"/>
              <a:gd name="T45" fmla="*/ 2318 h 2362"/>
              <a:gd name="T46" fmla="*/ 2318 h 2362"/>
              <a:gd name="T47" fmla="*/ 2318 h 2362"/>
              <a:gd name="T48" fmla="*/ 2318 h 2362"/>
              <a:gd name="T49" fmla="*/ 2318 h 2362"/>
              <a:gd name="T50" fmla="*/ 2318 h 2362"/>
              <a:gd name="T51" fmla="*/ 2318 h 2362"/>
              <a:gd name="T52" fmla="*/ 2318 h 2362"/>
              <a:gd name="T53" fmla="*/ 2318 h 2362"/>
              <a:gd name="T54" fmla="*/ 2318 h 2362"/>
              <a:gd name="T55" fmla="*/ 2318 h 2362"/>
              <a:gd name="T56" fmla="*/ 2318 h 2362"/>
              <a:gd name="T57" fmla="*/ 2318 h 2362"/>
              <a:gd name="T58" fmla="*/ 2318 h 2362"/>
              <a:gd name="T59" fmla="*/ 2318 h 2362"/>
              <a:gd name="T60" fmla="*/ 2318 h 2362"/>
              <a:gd name="T61" fmla="*/ 2318 h 2362"/>
              <a:gd name="T62" fmla="*/ 2318 h 2362"/>
              <a:gd name="T63" fmla="*/ 2318 h 2362"/>
              <a:gd name="T64" fmla="*/ 2318 h 2362"/>
              <a:gd name="T65" fmla="*/ 2318 h 2362"/>
              <a:gd name="T66" fmla="*/ 2318 h 2362"/>
              <a:gd name="T67" fmla="*/ 2318 h 2362"/>
              <a:gd name="T68" fmla="*/ 2318 h 2362"/>
              <a:gd name="T69" fmla="*/ 2318 h 2362"/>
              <a:gd name="T70" fmla="*/ 2318 h 2362"/>
              <a:gd name="T71" fmla="*/ 2318 h 2362"/>
              <a:gd name="T72" fmla="*/ 2318 h 2362"/>
              <a:gd name="T73" fmla="*/ 2318 h 2362"/>
              <a:gd name="T74" fmla="*/ 2318 h 2362"/>
              <a:gd name="T75" fmla="*/ 2318 h 2362"/>
              <a:gd name="T76" fmla="*/ 2318 h 2362"/>
              <a:gd name="T77" fmla="*/ 2318 h 2362"/>
              <a:gd name="T78" fmla="*/ 2318 h 2362"/>
              <a:gd name="T79" fmla="*/ 2318 h 2362"/>
              <a:gd name="T80" fmla="*/ 2318 h 2362"/>
              <a:gd name="T81" fmla="*/ 2318 h 2362"/>
              <a:gd name="T82" fmla="*/ 2318 h 2362"/>
              <a:gd name="T83" fmla="*/ 2318 h 2362"/>
              <a:gd name="T84" fmla="*/ 2318 h 2362"/>
              <a:gd name="T85" fmla="*/ 2318 h 2362"/>
              <a:gd name="T86" fmla="*/ 2318 h 2362"/>
              <a:gd name="T87" fmla="*/ 2318 h 2362"/>
              <a:gd name="T88" fmla="*/ 2318 h 2362"/>
              <a:gd name="T89" fmla="*/ 2318 h 2362"/>
              <a:gd name="T90" fmla="*/ 2318 h 2362"/>
              <a:gd name="T91" fmla="*/ 2318 h 2362"/>
              <a:gd name="T92" fmla="*/ 2318 h 2362"/>
              <a:gd name="T93" fmla="*/ 2318 h 2362"/>
              <a:gd name="T94" fmla="*/ 2318 h 2362"/>
              <a:gd name="T95" fmla="*/ 2318 h 2362"/>
              <a:gd name="T96" fmla="*/ 2318 h 2362"/>
              <a:gd name="T97" fmla="*/ 2318 h 2362"/>
              <a:gd name="T98" fmla="*/ 2318 h 2362"/>
              <a:gd name="T99" fmla="*/ 2318 h 2362"/>
              <a:gd name="T100" fmla="*/ 2318 h 2362"/>
              <a:gd name="T101" fmla="*/ 2318 h 2362"/>
              <a:gd name="T102" fmla="*/ 2318 h 2362"/>
              <a:gd name="T103" fmla="*/ 2318 h 2362"/>
              <a:gd name="T104" fmla="*/ 2318 h 2362"/>
              <a:gd name="T105" fmla="*/ 2318 h 2362"/>
              <a:gd name="T106" fmla="*/ 2318 h 2362"/>
              <a:gd name="T107" fmla="*/ 2318 h 2362"/>
              <a:gd name="T108" fmla="*/ 2318 h 2362"/>
              <a:gd name="T109" fmla="*/ 2318 h 2362"/>
              <a:gd name="T110" fmla="*/ 2318 h 2362"/>
              <a:gd name="T111" fmla="*/ 2318 h 2362"/>
              <a:gd name="T112" fmla="*/ 2318 h 2362"/>
              <a:gd name="T113" fmla="*/ 2318 h 2362"/>
              <a:gd name="T114" fmla="*/ 2318 h 2362"/>
              <a:gd name="T115" fmla="*/ 2318 h 2362"/>
              <a:gd name="T116" fmla="*/ 2318 h 2362"/>
              <a:gd name="T117" fmla="*/ 2318 h 2362"/>
              <a:gd name="T118" fmla="*/ 2318 h 2362"/>
              <a:gd name="T119" fmla="*/ 2318 h 2362"/>
              <a:gd name="T120" fmla="*/ 2318 h 2362"/>
              <a:gd name="T121" fmla="*/ 2318 h 2362"/>
              <a:gd name="T122" fmla="*/ 2318 h 2362"/>
              <a:gd name="T123" fmla="*/ 2318 h 2362"/>
              <a:gd name="T124" fmla="*/ 2318 h 2362"/>
              <a:gd name="T125" fmla="*/ 2318 h 2362"/>
              <a:gd name="T126" fmla="*/ 2318 h 2362"/>
              <a:gd name="T127" fmla="*/ 2318 h 2362"/>
              <a:gd name="T128" fmla="*/ 2318 h 2362"/>
              <a:gd name="T129" fmla="*/ 2318 h 2362"/>
              <a:gd name="T130" fmla="*/ 2318 h 2362"/>
              <a:gd name="T131" fmla="*/ 2318 h 2362"/>
              <a:gd name="T132" fmla="*/ 2318 h 2362"/>
              <a:gd name="T133" fmla="*/ 2318 h 2362"/>
              <a:gd name="T134" fmla="*/ 2318 h 2362"/>
              <a:gd name="T135" fmla="*/ 2318 h 2362"/>
              <a:gd name="T136" fmla="*/ 2318 h 2362"/>
              <a:gd name="T137" fmla="*/ 2318 h 2362"/>
              <a:gd name="T138" fmla="*/ 2318 h 2362"/>
              <a:gd name="T139" fmla="*/ 2318 h 2362"/>
              <a:gd name="T140" fmla="*/ 2318 h 2362"/>
              <a:gd name="T141" fmla="*/ 2318 h 2362"/>
              <a:gd name="T142" fmla="*/ 2318 h 2362"/>
              <a:gd name="T143" fmla="*/ 2318 h 2362"/>
              <a:gd name="T144" fmla="*/ 2318 h 2362"/>
              <a:gd name="T145" fmla="*/ 2318 h 2362"/>
              <a:gd name="T146" fmla="*/ 2318 h 2362"/>
              <a:gd name="T147" fmla="*/ 2318 h 2362"/>
              <a:gd name="T148" fmla="*/ 2318 h 2362"/>
              <a:gd name="T149" fmla="*/ 2318 h 2362"/>
              <a:gd name="T150" fmla="*/ 2318 h 2362"/>
              <a:gd name="T151" fmla="*/ 2318 h 2362"/>
              <a:gd name="T152" fmla="*/ 2318 h 2362"/>
              <a:gd name="T153" fmla="*/ 2318 h 2362"/>
              <a:gd name="T154" fmla="*/ 2318 h 2362"/>
              <a:gd name="T155" fmla="*/ 2318 h 2362"/>
              <a:gd name="T156" fmla="*/ 2318 h 2362"/>
              <a:gd name="T157" fmla="*/ 2318 h 2362"/>
              <a:gd name="T158" fmla="*/ 2318 h 2362"/>
              <a:gd name="T159" fmla="*/ 2318 h 2362"/>
              <a:gd name="T160" fmla="*/ 2318 h 2362"/>
              <a:gd name="T161" fmla="*/ 2318 h 2362"/>
              <a:gd name="T162" fmla="*/ 2318 h 2362"/>
              <a:gd name="T163" fmla="*/ 2318 h 2362"/>
              <a:gd name="T164" fmla="*/ 2318 h 2362"/>
              <a:gd name="T165" fmla="*/ 2318 h 2362"/>
              <a:gd name="T166" fmla="*/ 2318 h 2362"/>
              <a:gd name="T167" fmla="*/ 2318 h 2362"/>
              <a:gd name="T168" fmla="*/ 2318 h 2362"/>
              <a:gd name="T169" fmla="*/ 2318 h 2362"/>
              <a:gd name="T170" fmla="*/ 2318 h 2362"/>
              <a:gd name="T171" fmla="*/ 2318 h 2362"/>
              <a:gd name="T172" fmla="*/ 2318 h 2362"/>
              <a:gd name="T173" fmla="*/ 2318 h 2362"/>
              <a:gd name="T174" fmla="*/ 2318 h 2362"/>
              <a:gd name="T175" fmla="*/ 2318 h 2362"/>
              <a:gd name="T176" fmla="*/ 2318 h 2362"/>
              <a:gd name="T177" fmla="*/ 2318 h 2362"/>
              <a:gd name="T178" fmla="*/ 2318 h 2362"/>
              <a:gd name="T179" fmla="*/ 2318 h 2362"/>
              <a:gd name="T180" fmla="*/ 2318 h 2362"/>
              <a:gd name="T181" fmla="*/ 2318 h 2362"/>
              <a:gd name="T182" fmla="*/ 2318 h 2362"/>
              <a:gd name="T183" fmla="*/ 2318 h 2362"/>
              <a:gd name="T184" fmla="*/ 2318 h 2362"/>
              <a:gd name="T185" fmla="*/ 2318 h 236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050">
              <a:solidFill>
                <a:srgbClr val="FFFFFF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51915" y="413385"/>
            <a:ext cx="72967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（一）“群”策“群”力融日常</a:t>
            </a:r>
            <a:endParaRPr kumimoji="1" lang="zh-CN" altLang="en-US" sz="36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0896"/>
            <a:ext cx="7531100" cy="4584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0557" y="1167539"/>
            <a:ext cx="3056381" cy="542904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794" y="1236554"/>
            <a:ext cx="6671402" cy="4829042"/>
          </a:xfrm>
          <a:prstGeom prst="rect">
            <a:avLst/>
          </a:prstGeom>
        </p:spPr>
      </p:pic>
      <p:pic>
        <p:nvPicPr>
          <p:cNvPr id="20" name="图片 19" descr="图片包含 文字, 报纸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451" y="1058723"/>
            <a:ext cx="5953787" cy="5429046"/>
          </a:xfrm>
          <a:prstGeom prst="rect">
            <a:avLst/>
          </a:prstGeom>
        </p:spPr>
      </p:pic>
      <p:pic>
        <p:nvPicPr>
          <p:cNvPr id="22" name="图片 21" descr="图片包含 文字, 收据&#10;&#10;描述已自动生成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363664"/>
            <a:ext cx="6316637" cy="50367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6007358" y="178844"/>
            <a:ext cx="177282" cy="0"/>
          </a:xfrm>
          <a:prstGeom prst="line">
            <a:avLst/>
          </a:prstGeom>
          <a:ln w="28575" cap="rnd">
            <a:solidFill>
              <a:srgbClr val="E18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6" t="9884" b="32877"/>
          <a:stretch>
            <a:fillRect/>
          </a:stretch>
        </p:blipFill>
        <p:spPr>
          <a:xfrm flipH="1" flipV="1">
            <a:off x="10879494" y="6335170"/>
            <a:ext cx="1312506" cy="5228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5" t="25104"/>
          <a:stretch>
            <a:fillRect/>
          </a:stretch>
        </p:blipFill>
        <p:spPr>
          <a:xfrm rot="16200000" flipH="1">
            <a:off x="158811" y="-158810"/>
            <a:ext cx="537482" cy="855103"/>
          </a:xfrm>
          <a:prstGeom prst="rect">
            <a:avLst/>
          </a:prstGeom>
        </p:spPr>
      </p:pic>
      <p:sp>
        <p:nvSpPr>
          <p:cNvPr id="12" name="KSO_Shape"/>
          <p:cNvSpPr/>
          <p:nvPr/>
        </p:nvSpPr>
        <p:spPr bwMode="auto">
          <a:xfrm>
            <a:off x="2391446" y="4236091"/>
            <a:ext cx="445876" cy="441417"/>
          </a:xfrm>
          <a:custGeom>
            <a:avLst/>
            <a:gdLst>
              <a:gd name="T0" fmla="*/ 2318 h 2362"/>
              <a:gd name="T1" fmla="*/ 2318 h 2362"/>
              <a:gd name="T2" fmla="*/ 2318 h 2362"/>
              <a:gd name="T3" fmla="*/ 2318 h 2362"/>
              <a:gd name="T4" fmla="*/ 2318 h 2362"/>
              <a:gd name="T5" fmla="*/ 2318 h 2362"/>
              <a:gd name="T6" fmla="*/ 2318 h 2362"/>
              <a:gd name="T7" fmla="*/ 2318 h 2362"/>
              <a:gd name="T8" fmla="*/ 2318 h 2362"/>
              <a:gd name="T9" fmla="*/ 2318 h 2362"/>
              <a:gd name="T10" fmla="*/ 2318 h 2362"/>
              <a:gd name="T11" fmla="*/ 2318 h 2362"/>
              <a:gd name="T12" fmla="*/ 2318 h 2362"/>
              <a:gd name="T13" fmla="*/ 2318 h 2362"/>
              <a:gd name="T14" fmla="*/ 2318 h 2362"/>
              <a:gd name="T15" fmla="*/ 2318 h 2362"/>
              <a:gd name="T16" fmla="*/ 2318 h 2362"/>
              <a:gd name="T17" fmla="*/ 2318 h 2362"/>
              <a:gd name="T18" fmla="*/ 2318 h 2362"/>
              <a:gd name="T19" fmla="*/ 2318 h 2362"/>
              <a:gd name="T20" fmla="*/ 2318 h 2362"/>
              <a:gd name="T21" fmla="*/ 2318 h 2362"/>
              <a:gd name="T22" fmla="*/ 2318 h 2362"/>
              <a:gd name="T23" fmla="*/ 2318 h 2362"/>
              <a:gd name="T24" fmla="*/ 2318 h 2362"/>
              <a:gd name="T25" fmla="*/ 2318 h 2362"/>
              <a:gd name="T26" fmla="*/ 2318 h 2362"/>
              <a:gd name="T27" fmla="*/ 2318 h 2362"/>
              <a:gd name="T28" fmla="*/ 2318 h 2362"/>
              <a:gd name="T29" fmla="*/ 2318 h 2362"/>
              <a:gd name="T30" fmla="*/ 2318 h 2362"/>
              <a:gd name="T31" fmla="*/ 2318 h 2362"/>
              <a:gd name="T32" fmla="*/ 2318 h 2362"/>
              <a:gd name="T33" fmla="*/ 2318 h 2362"/>
              <a:gd name="T34" fmla="*/ 2318 h 2362"/>
              <a:gd name="T35" fmla="*/ 2318 h 2362"/>
              <a:gd name="T36" fmla="*/ 2318 h 2362"/>
              <a:gd name="T37" fmla="*/ 2318 h 2362"/>
              <a:gd name="T38" fmla="*/ 2318 h 2362"/>
              <a:gd name="T39" fmla="*/ 2318 h 2362"/>
              <a:gd name="T40" fmla="*/ 2318 h 2362"/>
              <a:gd name="T41" fmla="*/ 2318 h 2362"/>
              <a:gd name="T42" fmla="*/ 2318 h 2362"/>
              <a:gd name="T43" fmla="*/ 2318 h 2362"/>
              <a:gd name="T44" fmla="*/ 2318 h 2362"/>
              <a:gd name="T45" fmla="*/ 2318 h 2362"/>
              <a:gd name="T46" fmla="*/ 2318 h 2362"/>
              <a:gd name="T47" fmla="*/ 2318 h 2362"/>
              <a:gd name="T48" fmla="*/ 2318 h 2362"/>
              <a:gd name="T49" fmla="*/ 2318 h 2362"/>
              <a:gd name="T50" fmla="*/ 2318 h 2362"/>
              <a:gd name="T51" fmla="*/ 2318 h 2362"/>
              <a:gd name="T52" fmla="*/ 2318 h 2362"/>
              <a:gd name="T53" fmla="*/ 2318 h 2362"/>
              <a:gd name="T54" fmla="*/ 2318 h 2362"/>
              <a:gd name="T55" fmla="*/ 2318 h 2362"/>
              <a:gd name="T56" fmla="*/ 2318 h 2362"/>
              <a:gd name="T57" fmla="*/ 2318 h 2362"/>
              <a:gd name="T58" fmla="*/ 2318 h 2362"/>
              <a:gd name="T59" fmla="*/ 2318 h 2362"/>
              <a:gd name="T60" fmla="*/ 2318 h 2362"/>
              <a:gd name="T61" fmla="*/ 2318 h 2362"/>
              <a:gd name="T62" fmla="*/ 2318 h 2362"/>
              <a:gd name="T63" fmla="*/ 2318 h 2362"/>
              <a:gd name="T64" fmla="*/ 2318 h 2362"/>
              <a:gd name="T65" fmla="*/ 2318 h 2362"/>
              <a:gd name="T66" fmla="*/ 2318 h 2362"/>
              <a:gd name="T67" fmla="*/ 2318 h 2362"/>
              <a:gd name="T68" fmla="*/ 2318 h 2362"/>
              <a:gd name="T69" fmla="*/ 2318 h 2362"/>
              <a:gd name="T70" fmla="*/ 2318 h 2362"/>
              <a:gd name="T71" fmla="*/ 2318 h 2362"/>
              <a:gd name="T72" fmla="*/ 2318 h 2362"/>
              <a:gd name="T73" fmla="*/ 2318 h 2362"/>
              <a:gd name="T74" fmla="*/ 2318 h 2362"/>
              <a:gd name="T75" fmla="*/ 2318 h 2362"/>
              <a:gd name="T76" fmla="*/ 2318 h 2362"/>
              <a:gd name="T77" fmla="*/ 2318 h 2362"/>
              <a:gd name="T78" fmla="*/ 2318 h 2362"/>
              <a:gd name="T79" fmla="*/ 2318 h 2362"/>
              <a:gd name="T80" fmla="*/ 2318 h 2362"/>
              <a:gd name="T81" fmla="*/ 2318 h 2362"/>
              <a:gd name="T82" fmla="*/ 2318 h 2362"/>
              <a:gd name="T83" fmla="*/ 2318 h 2362"/>
              <a:gd name="T84" fmla="*/ 2318 h 2362"/>
              <a:gd name="T85" fmla="*/ 2318 h 2362"/>
              <a:gd name="T86" fmla="*/ 2318 h 2362"/>
              <a:gd name="T87" fmla="*/ 2318 h 2362"/>
              <a:gd name="T88" fmla="*/ 2318 h 2362"/>
              <a:gd name="T89" fmla="*/ 2318 h 2362"/>
              <a:gd name="T90" fmla="*/ 2318 h 2362"/>
              <a:gd name="T91" fmla="*/ 2318 h 2362"/>
              <a:gd name="T92" fmla="*/ 2318 h 2362"/>
              <a:gd name="T93" fmla="*/ 2318 h 2362"/>
              <a:gd name="T94" fmla="*/ 2318 h 2362"/>
              <a:gd name="T95" fmla="*/ 2318 h 2362"/>
              <a:gd name="T96" fmla="*/ 2318 h 2362"/>
              <a:gd name="T97" fmla="*/ 2318 h 2362"/>
              <a:gd name="T98" fmla="*/ 2318 h 2362"/>
              <a:gd name="T99" fmla="*/ 2318 h 2362"/>
              <a:gd name="T100" fmla="*/ 2318 h 2362"/>
              <a:gd name="T101" fmla="*/ 2318 h 2362"/>
              <a:gd name="T102" fmla="*/ 2318 h 2362"/>
              <a:gd name="T103" fmla="*/ 2318 h 2362"/>
              <a:gd name="T104" fmla="*/ 2318 h 2362"/>
              <a:gd name="T105" fmla="*/ 2318 h 2362"/>
              <a:gd name="T106" fmla="*/ 2318 h 2362"/>
              <a:gd name="T107" fmla="*/ 2318 h 2362"/>
              <a:gd name="T108" fmla="*/ 2318 h 2362"/>
              <a:gd name="T109" fmla="*/ 2318 h 2362"/>
              <a:gd name="T110" fmla="*/ 2318 h 2362"/>
              <a:gd name="T111" fmla="*/ 2318 h 2362"/>
              <a:gd name="T112" fmla="*/ 2318 h 2362"/>
              <a:gd name="T113" fmla="*/ 2318 h 2362"/>
              <a:gd name="T114" fmla="*/ 2318 h 2362"/>
              <a:gd name="T115" fmla="*/ 2318 h 2362"/>
              <a:gd name="T116" fmla="*/ 2318 h 2362"/>
              <a:gd name="T117" fmla="*/ 2318 h 2362"/>
              <a:gd name="T118" fmla="*/ 2318 h 2362"/>
              <a:gd name="T119" fmla="*/ 2318 h 2362"/>
              <a:gd name="T120" fmla="*/ 2318 h 2362"/>
              <a:gd name="T121" fmla="*/ 2318 h 2362"/>
              <a:gd name="T122" fmla="*/ 2318 h 2362"/>
              <a:gd name="T123" fmla="*/ 2318 h 2362"/>
              <a:gd name="T124" fmla="*/ 2318 h 2362"/>
              <a:gd name="T125" fmla="*/ 2318 h 2362"/>
              <a:gd name="T126" fmla="*/ 2318 h 2362"/>
              <a:gd name="T127" fmla="*/ 2318 h 2362"/>
              <a:gd name="T128" fmla="*/ 2318 h 2362"/>
              <a:gd name="T129" fmla="*/ 2318 h 2362"/>
              <a:gd name="T130" fmla="*/ 2318 h 2362"/>
              <a:gd name="T131" fmla="*/ 2318 h 2362"/>
              <a:gd name="T132" fmla="*/ 2318 h 2362"/>
              <a:gd name="T133" fmla="*/ 2318 h 2362"/>
              <a:gd name="T134" fmla="*/ 2318 h 2362"/>
              <a:gd name="T135" fmla="*/ 2318 h 2362"/>
              <a:gd name="T136" fmla="*/ 2318 h 2362"/>
              <a:gd name="T137" fmla="*/ 2318 h 2362"/>
              <a:gd name="T138" fmla="*/ 2318 h 2362"/>
              <a:gd name="T139" fmla="*/ 2318 h 2362"/>
              <a:gd name="T140" fmla="*/ 2318 h 2362"/>
              <a:gd name="T141" fmla="*/ 2318 h 2362"/>
              <a:gd name="T142" fmla="*/ 2318 h 2362"/>
              <a:gd name="T143" fmla="*/ 2318 h 2362"/>
              <a:gd name="T144" fmla="*/ 2318 h 2362"/>
              <a:gd name="T145" fmla="*/ 2318 h 2362"/>
              <a:gd name="T146" fmla="*/ 2318 h 2362"/>
              <a:gd name="T147" fmla="*/ 2318 h 2362"/>
              <a:gd name="T148" fmla="*/ 2318 h 2362"/>
              <a:gd name="T149" fmla="*/ 2318 h 2362"/>
              <a:gd name="T150" fmla="*/ 2318 h 2362"/>
              <a:gd name="T151" fmla="*/ 2318 h 2362"/>
              <a:gd name="T152" fmla="*/ 2318 h 2362"/>
              <a:gd name="T153" fmla="*/ 2318 h 2362"/>
              <a:gd name="T154" fmla="*/ 2318 h 2362"/>
              <a:gd name="T155" fmla="*/ 2318 h 2362"/>
              <a:gd name="T156" fmla="*/ 2318 h 2362"/>
              <a:gd name="T157" fmla="*/ 2318 h 2362"/>
              <a:gd name="T158" fmla="*/ 2318 h 2362"/>
              <a:gd name="T159" fmla="*/ 2318 h 2362"/>
              <a:gd name="T160" fmla="*/ 2318 h 2362"/>
              <a:gd name="T161" fmla="*/ 2318 h 2362"/>
              <a:gd name="T162" fmla="*/ 2318 h 2362"/>
              <a:gd name="T163" fmla="*/ 2318 h 2362"/>
              <a:gd name="T164" fmla="*/ 2318 h 2362"/>
              <a:gd name="T165" fmla="*/ 2318 h 2362"/>
              <a:gd name="T166" fmla="*/ 2318 h 2362"/>
              <a:gd name="T167" fmla="*/ 2318 h 2362"/>
              <a:gd name="T168" fmla="*/ 2318 h 2362"/>
              <a:gd name="T169" fmla="*/ 2318 h 2362"/>
              <a:gd name="T170" fmla="*/ 2318 h 2362"/>
              <a:gd name="T171" fmla="*/ 2318 h 2362"/>
              <a:gd name="T172" fmla="*/ 2318 h 2362"/>
              <a:gd name="T173" fmla="*/ 2318 h 2362"/>
              <a:gd name="T174" fmla="*/ 2318 h 2362"/>
              <a:gd name="T175" fmla="*/ 2318 h 2362"/>
              <a:gd name="T176" fmla="*/ 2318 h 2362"/>
              <a:gd name="T177" fmla="*/ 2318 h 2362"/>
              <a:gd name="T178" fmla="*/ 2318 h 2362"/>
              <a:gd name="T179" fmla="*/ 2318 h 2362"/>
              <a:gd name="T180" fmla="*/ 2318 h 2362"/>
              <a:gd name="T181" fmla="*/ 2318 h 2362"/>
              <a:gd name="T182" fmla="*/ 2318 h 2362"/>
              <a:gd name="T183" fmla="*/ 2318 h 2362"/>
              <a:gd name="T184" fmla="*/ 2318 h 2362"/>
              <a:gd name="T185" fmla="*/ 2318 h 236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050">
              <a:solidFill>
                <a:srgbClr val="FFFFFF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80558" y="1345721"/>
            <a:ext cx="926477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           </a:t>
            </a:r>
            <a:r>
              <a:rPr lang="zh-CN" altLang="zh-CN" sz="4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经验教师们的无私分享、系统整理，让我们这群刚刚加入六年级的新兵，从迷茫走向清晰、忐忑走向淡定。更在大家的群策群力中，我们的后进生语文学习能力有了大幅度的提升，在本次毕业考试中，全年级合格率达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99%</a:t>
            </a:r>
            <a:r>
              <a:rPr lang="zh-CN" altLang="zh-CN" sz="4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zh-CN" sz="40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p="http://schemas.openxmlformats.org/presentationml/2006/main">
  <p:tag name="KSO_WM_SLIDE_MODEL_TYPE" val="cover"/>
</p:tagLst>
</file>

<file path=ppt/tags/tag2.xml><?xml version="1.0" encoding="utf-8"?>
<p:tagLst xmlns:p="http://schemas.openxmlformats.org/presentationml/2006/main">
  <p:tag name="ISPRING_ULTRA_SCORM_COURSE_ID" val="B13613FA-9430-4BEF-9137-C77A04C7DD8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PNRvU5QF1AfdgQAABERAAAdAAAAdW5pdmVyc2FsL2NvbW1vbl9tZXNzYWdlcy5sbmetWN1u2zYUvi/QdyAEFNiALW0HtCiGxIEsMTYRmXIlOk72A4GRGJuoJGb6cZtd9Xp7iV3tGXqxpxm699ghJSdxfyApCWADJuXzncNzvvND7R++y1K0EUUpVX5gPd97ZiGRxyqR+erAWrCj719ZqKx4nvBU5eLAypWFDkePH+2nPF/VfCXg9+NHCO1noixhWY706maNZHJgzceR48/mNj2LPH/iR2MysUaOyi55foU8tVK/FN/88PLVu+cvXn67/7SV7AMUzmzP24VCBunFsx5AlAW+FwEa9iKKT5k1+vjhz48f3v/3z1/DhP0F8wjF1qj9MUx6HuATrfqPnqoXQYApi0KPuDgiYUR9ZrziYYZda3SmarTmG4EqhTZSvEXVWkBMK1kIVKYyMQ9iBRt5LbqUuf7MJjQKcMgC4jDiU2sUqqK4+s7A8rpaqwLUlSiRJT9PRWJ0AnvM88tClKCaV8AuBJ9qLeGfKuMy3+tUHdhLQicR830vjDB1tzvWCOcJcguu1QxECewQBwBQ8FIUd5CNDN+MOLLTdBjClEymHnyZNmEqV+sUvtVQO+YYYjAXeZcUcAQHQLEwXPqBq50GqhBHl7ws36oi2eHH7UB1ARPq+EBBh90CZxpjCwwxllBDikLEVRfYDIehPcHR2D8FIlsj6g+R8I8h546HSJzhEFIEh10y1D4hE1sTXqfYlv/b/Iq5pnN6hXgcg5x230aquoQd7VLIApNp5d4wNSF+vYCwEdv7Sho3qOBds1rJjQA7ikQUnYqgyDjY1Sx6vSA/RUc28bAbAa1cfxkxU/y0xoxfoVxViCcbnscCnYuY18D1K3iWyMQ803E2+n+r5e+IV21VedIWJOri0ydD7dmpYV8wqy7BpqoS2WXVpVo7rDX/LlZoTn/VhD5Hv5v+0MHUDoj/MJEpZVanTdW9d3yuLRsao04j7ump/tF6aEvCpraOCRSssVT9JTB0U90/oAGm/aUIPQJF86ZEQw0n+cUAndRvAahCd8U4AVftmHACLhwgv8TjkDAYkJbivJRV59hhsrEJ0JdDG8PEl4pK3CTjubhQMOGkgm+a6QO6kIl0Z0BvDTc7rYIR5oHJFABXDXkAMpUZ2J/0wFzM8NYDTYHfOclS1WlikjeVb0yRB9/Wmfh8bLooVGZ2U15uyds0mcP7WNEcLmiUzge0/+v86x2fW+l39yiF2A6caeTY1MF65Ne5mvYUghTQrvBYGHn2WItDLmS8itfQTC9UnSc9gZqB3cVHNoC1Zw4FL+L1v+//7onxiSXNLmp3fxwEAomtqyC+BvuZqkqUv3aBMHu8K2cWfaTaC85Wrud9hxFg4YPcIXjTWjKVwdZet14geRs0mzHbmc4gD0JDe1UXMLoNQZjZwTHUMjOFW6MZL95AIWRKpYNQjKs1Aath2m/umHWVylwMkb1fK9EHZmQe2a5rbt2QfKmM3zQ9M4EbRdxev1O4fvcFc6Y2hTr7CZ5IZDUQ0LSmbRWCRG/WN2m++bxTXa9K8/Ji/+mtdxn/A1BLAwQUAAIACADzUb1OuxPRJTkDAACQDAAAJwAAAHVuaXZlcnNhbC9mbGFzaF9wdWJsaXNoaW5nX3NldHRpbmdzLnhtbNVX3W7aMBS+5yksT70saTu6diihqgpo1VpAhWnrVWViQ6w6dhY7UHrV6+0ldrVn6MWeZureY8cxUFC7Lv1B2oQQ8fn5zv+J8fcuYoFGLNVcyQBvljcwYjJUlMthgD/0muu7GGlDJCVCSRZgqTDaq5X8JOsLrqMuMwZENQIYqauJCXBkTFL1vPF4XOY6SS1XicwAvi6HKvaSlGkmDUu9RJAJ/JhJwjSeIhQAgG+s5FStVioh5DukY0UzwRCn4LnkNigimoLoCHtOrE/C82GqMkkPlFApSof9AL/a3befmYyDqvOYSZsTXQOiJZsqoZRbL4jo8kuGIsaHEbi7U8FozKmJArxVsSgg7d1FybFd6MSiHCjIgTRT+JgZQokh7ujsGXZh9IzgSHQiSczDHnCQjT/A9d7Zu9NO4+TosPX+rNduH/UOO86JXMdbxvG9ZUM+OKSyNGRzOz4xhoQR+A06AyI0871F0kxsoOSSc/aM+kpA7nMtaKO4z2iLxGyhGt1zLpsguYnRAAIRkwDvp5wIjLghgodzZZ31teEmr3pzURIBFrQnQ8ddfGveZSeMSKrZolszjrY5D2sfVSYomqgMCX7OkFEI4s9ieIoYWiwOGqQqzqnQPgZpwcHiiLMxo3t5TqeAfzJ0CibiDDShVxPBjLPwOeOXqM8GKgVcRkbQ2UDn2uGXHwWcEK1vQcnMx7Xu0WG9cXbYqjc+rdkACR0RGT4SHArO4sSsBJ9MkFRmpgfpCEmmWV4UymnOKxJb+ell0DzOhCvzSxdjAXqFJVmNlccU5q8eFDYbkVE+iHa4cmgYQQ4lcZjACGFdcJmxooAhkUhJMUEkhLWm7ViPuMo0UNwAO2j9dA+dPuIyPw1htYHFlLK0EOTG5tbryvabnd231bL38+r7+oNK04XfEcSacxv/4MGVP1/7d7eh79ktff/SNmn2b+7sm+svN9dXv358K5Lcm+uvxYVPG90iYq12Ean2+yJSJ+5101l41RRyAdbT0I0bLCjBY24Yfclme0LDPOst77ptNQ2zwpifMyT/TcjuNL8wLt0Qfe/eK6zlxFzyGBJhl+P83lvbrmzAnfNeVqkEaMv/Imql31BLAwQUAAIACADzUb1O0Bb28bMCAABRCgAAIQAAAHVuaXZlcnNhbC9mbGFzaF9za2luX3NldHRpbmdzLnhtbJVWbW/aMBD+vl+B2HfSvdJJKRKlTKrUrdVa9buTHImFY0e2Q8e/n8+xGxsIZJwq4bvn8b347miqtpQvPkwmaS6YkM+gNeWlQo3XTWhxM81arQWf5YJr4HrGhawJmy4+/rSfNLHISyyxAzmWsyE59G7m9jOG4nx8m6MMEXJRN4TvH0QpZhnJt6UULS8uhlbtG5CM8q1BXv2Yr9aDDhhV+l5DHcW0vkYZR2kkKAUY0vc1ykUWIxkw7+nKfkZyelfnsz+g7aii2tKWn1CGaA0pIS7y9RJlGM/N7fGrzFHOEzT81Qb65TPKIJSRPcj48ruvKIMM0bTN//RII0WJBY055x/xncMEKcz4YVRXKBcJmBA6uvgKrjw217sA5L6Gc5/iuErBnrCuBwsBHz1jsNCyhTTxp86mKvH22GozH7DYEKYMIFT1oCcT9BNplb8m1vW4P/BGeRGAnKJHvArW1rDq4g2Asb7Hr1a3dlWE8b3rggAl7JwyiLBX9sjfpqxHyEDZI58ZLeCRs/0R/NDScfwT3xL3mOerb6zAiTn6evmTt6KnBxxcFbh2Co+pRQELheG80Brw1dLE6rqQkqOYUk52tCSaCv4LcdneJqPS5MDgOu10X6Waagan2s3GaJZ0+F72HHejs8bt2P0o9Ml154k2O/xmSrQmeVWbHyU1nTieGRJTmGlymoFb0sBB3vONGMmpidyCfBGCjfXChYYQazMbAotusobgaRKUIE1OFzl1l5yqPm/rDOTaPBoF3zWxrsNVtKyY+dOvFN6giAkDxo6pK3MdJ/S9KQOF6wAgMq98y3aHzlK3TFMGO/CDHyhswkOZpcq06FC3LfUDbHTYb04zqiHdnugbJcTFhhOEVxOXiDdOaBjR85pkymYWjf2lpex3GfZeuMbs2bVSdLOxH5fQKPFfyX9QSwMEFAACAAgA81G9TnsZ2/sMAwAAoQsAACYAAAB1bml2ZXJzYWwvaHRtbF9wdWJsaXNoaW5nX3NldHRpbmdzLnhtbM1W305aMRi/5ymaLl7KUeemIweMEYxEJ0RYNq9MOS2cxp72rO0B8crr7SV2tWfwYk+zuPfY11NAiI4djSwLIdDvz+/7/7Xh3lUi0JBpw5Ws4s3yBkZMRopyOajiD93D9V2MjCWSEqEkq2KpMNqrlcI06wlu4g6zFkQNAhhpKqmt4tjatBIEo9GozE2qHVeJzAK+KUcqCVLNDJOW6SAVZAw/dpwygycIBQDgmyg5UauVSgiFHum9oplgiFPwXHIXFBFHNhE48FI9El0OtMokPVBCaaQHvSp+tbvvPlMZj1TnCZMuJaYGREe2FUIpd04Q0eHXDMWMD2LwdmcboxGnNq7irW2HAtLBQ5Qc20dOHMqBghRIO4FPmCWUWOKP3p5lV9ZMCZ5Ex5IkPOoCB7nwq7jevTg6bzfOTpqnxxfdVuuk22x7J3KdYBEnDBYNheCQynTEZnZCYi2JYvAbdPpEGBYG86SpWF/JBefcGfWUgNTnWhj1wVMxruJ9zYnAiFsieDTjWqIHzB5yATE43c1yX1p8D+jjjWKiDZs3NOUYl8Wo9lFlgqKxypDglwxZhSCiLIF/MUPz6UZ9rZKcKoixyAhOGRpyNmJ0L8/SBPBPhs7BRJKBJjRfKpj1Fj5n/Br1WF9pwGVkCK0KdG48fvlJwCkx5h6UTH1c65w0642L5mm98WnNBUjokMjoieBQQpakdiX4ZIykslM9SEdEMsPyolBOc16R2MrPL4PhSSZ8mV+6GHPQKyzJaqw8pTB/9aCw2ZgM80F0w5VDwwhyKInHBEYE485lxooCRkQiJcUYkQgWlXFjPeQqM0DxA+yhzfM99PqIy/w0gJsDLGrKdCHIjc2t19tv3u7svquUg58339eXKk1WeFsQZ87v8IOlS3y2yB9uwzBwu/PxNWx19q+28N3tl7vbm18/vhVJ193t1+LC541OEbHTVhGp1nERqTN/gbTnLo9CLsDCGfgBgpUjeMItoy/ZPs9ogeU3sW+QF2qBFUaxtJH/3yD8afbwWnhphcGjT8ES0Bef1bXSb1BLAwQUAAIACADzUb1OG4u3zqABAAAuBgAAHwAAAHVuaXZlcnNhbC9odG1sX3NraW5fc2V0dGluZ3MuanONlMtuwjAQRfd8ReRuK0Sfod2hQiUkFpXKrurCCUOIcOzIdlJSxL83Y16x4xQ8m/jm5I5novG2F9SLxCR4Dbbm2ew/7L3RADUtC7i1ddahZ6gTxdIFzNMMWMqBOEh5/PQk786Ez5hwYxpVn2irGn5E4JslZaqJ5x4L6dGURys92o9H2/gS/1qVHaraV9Roc1RoLXg/FlwD130uZEYNQ27ezWoW6MCiBHkBXdIYLNPQrC7y7PgUYjS5WGQ55dVMJKIf0XidSFHwRVf+VZWDrH/4eg8MXsK3iWXHUqWnGjI38WSI0U3mEpSCQ97nCYYXZjQC1vAdmPUPahm3C3LoMlWpPtKjO4wmndMEWl0ajjBsjNderW6GGG1Ow0bviYd7DItgtALZsho/YligyIv8ih+YS5FgR1pou+cnlAm6SHlySD3A8HJ4WLTt6t65UHP8MbFGSDgjtPJMZNZ1cVwx9do7uMrJOvPNPPOJvrzdV5UrlifROo527xHcfwWEak3jVVZfD/XViC0HVT+DnPKlQCGjcg1yLgSrC/q+dHQ3eW/3B1BLAwQUAAIACADzUb1OPTwv0cEAAADlAQAAGgAAAHVuaXZlcnNhbC9pMThuX3ByZXNldHMueG1snZGxCsIwEIb3PkW43cRupSR1E9wcdJaaphppLyWXWh/flIp0kYBDIP/xfT8kJ3evvmNP48k6VJDzLTCD2jUWbwrOp/2mAEahxqbuHBoF6IDtqkzavMCjN2QCsViBpOAewlAKMU0TtzT42ECuG0MsJq5dL+LpHYrZFMOiwuKW9i/7M4MqyxiT19F24YBVvMe0IIy8VjA7F43cYutA/AIakwBMqsFQAmh9AngMCcCPK0CK75vnpEcK8aNikGK1nip7A1BLAwQUAAIACADzUb1ODNK2rG4AAABuAAAAHAAAAHVuaXZlcnNhbC9sb2NhbF9zZXR0aW5ncy54bWyzsa/IzVEoSy0qzszPs1Uy1DNQUkjNS85PycxLt1UKDXHTtVBSKC5JzEtJzMnPS7VVystXUrC347LJyU9OzAlOLSkBKixWKMhJrEwtCknNBTJKUv0Sc4Eqn7aueNm8QkFX4cn+dc+m7FTSt+MCAF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DzUb1ONdvZrWgBAADzAgAAKQAAAHVuaXZlcnNhbC9za2luX2N1c3RvbWl6YXRpb25fc2V0dGluZ3MueG1sjVLbahsxEH3PV4j8gCWNbgtbg67FkIdCE/K89aphiaMtK4WEoo+vNq1x3Lq0mqeZc+YMMzp9fpySfc5lfpq+D2Wa0+dYypQe8vYKoX4/H+bl0xJzLHlzqtxPaZxfdunrvNZaNZchjcMy2hXNW4zC20NKauVUy5hhFEnmqVfIeW4b1oHrwDbMUWL7zW8SP3WXuI+pXFbtN2fonw27lONSdmmMr1s4Z7+Hzjf4uAzj1Hh5K9ga9Ti1OrYGYoRL7ivVACCQ5Y44XKXspCbIY8YxVKMoUECEc9KJSiTl0LLQiabCfCcQk4xRV6mnrRtpbRy1VUJHiG7TvOpsDcFIjBEhBJirXEAwGDU2NA0Naj0gODAgqjaaKEDBBhNY9c4Ly5GiXmBcmTGA8em4p+3en+tU/e91juf8h+DFL7iIrt7aXDBXv39elka+jU/fDkOJ6MuQ4278cB3ubm6uf3nyzb9HxmrUtvFfff0DUEsDBBQAAgAIAPNRvU5ic2utpwwAANohAAAXAAAAdW5pdmVyc2FsL3VuaXZlcnNhbC5wbmftmmlYU9fWxw9KHaoMWpUqCNoWaCsSLcUwCDhQkDJZRBkkQhuVipIQIEaGJK0TvaKmFgWUqX1RFAPkjdwkJDFEHIjeAGkxECEcgoZBTgxciUnIyD0Jt/feD/fD+7yf8yHnPHuf/dtr7bX+++z1nCd/2RsX6fD+uvcBAHCI2hOeAAD2MQCwELdkEdxj3uUTCd/s8hIidwEtPW6TcMM+c2fsTgCgU5YZv30Pbi/N2ZOSBwCOjyw/OwH2zmEA2IiNCt+ZeOqQEowvPTymE7wsiC2wK7AbWJRmj+yoOdt24bTdk7MduBVepzcsetx2w3np0ta1u3a4RCQ6r1oR/vj6pQjn/JP19UvVBvCI+8Tk9BAK1YfKNN9sWegC7pvYrq6GptZBxfpqKI96jI2Td0LP48NQKF4hXnnGKRR2CZit+1Ifyfg56yPVzO4tOgnf3OdoWU6AfV9E5z1Hr3Siej93I9zxYGNjBNxGYodPIC1cQHjf1z19+CDwa7jxw+7E5tGhSA+iuMX+z2f4TZZhjtczFsA3Z/sPLMM2VFr67DssgzYs8bI0dm6xg69LTi+FrzucYyxdp22IDbEhNsSG2BAbYkNsiA2xITbEhtgQG2JDbIgNsSE25P+MPGTT+OZCyyfYB5v/31MF7N/CJpn00N+ubaJO1JFJ6nfP42nuRW/oRXHKJGW6MlOJ1QZYJqoX6MCtGi//BqOaRgYnZ7nM5q3oYoKsSlzpSdERHL3qyGYd9My77gRBc2i/4aABDHG3fDU9LGlBSaXPnPFGlFbS7UfN1vStyZKxruclBS8ui67wZQSfolFNU+6iFNMYgpyi6L+VPqeXUKlJtOGTBlfsfXrhFHui3zwrCBtm1o7dnzMbwoqVc2Yt3yMFSU7P4haATe2ZaC6iffbVUw7OwJRJ5KQIzVZBlBTVlvOtXL6dyk6elofJn9d+dTQMAEbKg9gZHrTITATvXUKwpIk52Vl7IOQ8se5Tet4WtqzHd20WnyvIW4Mf0dV7mL4nOg82xzuFvPs9m7X/RKNUMXLfOOodlkLuUiZHEJWbroolxiuR7rqNNxKvfigrnXmw0MnNlZuVRmyiM8DkpDCX1RuzwNlid+mk1acGJUTvN0lEuc11AqWwN7Ohj4hV1dWb4PAehFyyXRCHTqTvq92PlDW55h1QJ2t0wkc1Z6JY+7SlU2+rD6zP6P/xOLFp4e+YqpT1JwiLW/ERHcU/p2oZ3SbcSTW+Tr67BvXNlZuhojt7cU3tSeqCr1rehrh2HDmRFOYkv1j/vrNqYEOY+S1F+voLN61f7mAgtPWiCJmdRCkwbkesjpl6fP2YtPrPIAWzizazncDiVkxXqBgNjQc7dIxe7by1TLroctBIrVMhRb68LPh2u7eOR/3fvR5+h/sm5G8oF9Z9nJx46kPp1beqvVs/Eq1pJGP1w+7ztlT6wJBj3BVx41JN9rPWz87fqK8qstoqUtd6gIqnxMnxajxa89uhxdMKU4x9md+6xTSQk2JaRDY7kG879gpSlvvQDMOXMn55+2uo6PXeTs2jNhHGUHb6MS7s48watFQZN8hvfV1LiX49XotHl//eHaLo9PmtyhUAoHvXiHxsFDReAxu45ds9OT50LSM3Qj7COIgULuxPWf+JpJA+2gO1Ewh+lfnadPsyJT5PxNk6P9Plg2bjRBhLiq23zKUxnafWYIZTkEfrINFqgmpq15bAetzfB5tdoS9K5czG5ITp9X/wCO8J7wqzxvf480uiwFBf7meqosquLAMuKnrtNCKBdcmwbhuv5FlD3ZXWHrryJCG48r5xRkh1Cp3NUMM7qDpoZf6/7XPGfOg38/MWAjkvhotV3RqGvN3qnUEzxZ1m5mEVLe+VpTFRhDWgPJCafTrqyc9yc9rx9WcpSKnbzI7yI2IJ+2HH7LBY+134lfdXqomNv/r/T/+ST9W4s+cKYkCR20efJ3Shv0jtitOvDex2U+exhe1DzRkzBtkcST2QWWfSDphNMxSysR7UfAIOwXqIuiytSOVIo5HaJtcy4TH+olYMBgAcJb3kZlx/d5ii883BkP5Wo3pPx+hFaCTP7Sd3b0TJh523AiZvGtBk6Diq4v7VFXs6ORdWoVE1fVsxdbJ3+MdX6aCR54qrx9AoVd+FE2VcqfDYxB2D24qjVcSBVdk9d4tCy/VOb6i0dv20H5Fhvh/8aHRmTKjA4w0NcyNcdiZYKRdvZyAY+QoKl2cNH3uoDYdeX8bJZvV1OwAPXqZC8UsIHB080rN6DJbYBxk4UEW/uOEbYYPf51BCTUHBRA1hsBIWjlBJUT1chmg68yR5HC+XydG3q4r6L62NDmHSxaHVY0gAHAIAt4bCeMqUvzyBQ6yE9ZY7qPVbEfPDE7xIEHTwsM/qpZzs8/Lyiz5wyAqkfz32TDlOqcFMpSAbynFHu42MRuG1ONdYDtsOCNjuQZr91lCIiwJJXXDS79J2sjyqlng9eMWZkAccv+nLGFhlD3VnTNzq4dzZm1DhPMaE5xwiMY+tVXDn5/RC7L7r9z1Erx3rrbbmQlQzSw1olFJgmUap/V9r0B902CenaYvdhAoaf7jFYzw6MavRz5ej/NqSRL8TqZ36qflFTiZ+Gig0VFr1doojuRCt0KD7L6WkWl1yLTa+FVDDjC+dFLLDIoiZKrlkh5GEeAhye9PPNKrx5VFEt2gWatIi2/OxwmQZ8Y01E1KopykwDokEgJLbRc1tf8WEHQUrb+EN9L9k9N75MGGxJ984hkgSbVd1QbDiQl4ZdSpqiQfpFO9SzgJvRS0FHTi5vOw3pms0q90636OGI03ToSc5lqxniwe2gZ5BgppzvdYsF+gnb0slpdGQ1e8EogPH9CJ8y9J0km4MSuLr+4IuiLEMiupVKaKF1Zh9PIaQ/kALB3p2WaDa3QvUJ1a8EueyfJ9dZ1WFzRsoE6dPrRW6xUJoUzALYc18reRQUTOR13bTuhDPPsmvUkqsfdnezJ+3m2fl2Z9Mipn+DVzESBGowpmjt3ijyveJGPS09mI22GBdQI1upi71P6Q10Gn0p+5JmGuhMPKlBEvsK2vh41TzL3UlUHjSkrIlXmVaGZlMbIyNuFK2fXbkDJVvUmKp2uEiiqFrE+3+vfZ3F+R9a5eDqiMusLTFA57oQN8b4rwT4T/q2yYRkNW2oNEvaNuTn+QYhHU3M8e//wIBMucVrZDQsMWbeVgw1KLEO4K0P80W+kkKRb8s/wi/QSsim/OaQ0Vqi+mk+BB1YtGOHh6t1N6tLyT95B8hHsK26sM+eHZsiOD829slggQRa4p03qLSo2V6EcN3PdTf1wsesoYWJZZ4VWC4868POOEv2jFpu5BzTa6tZwkyIquG7ErYXDnkAMqvm1658JPnDhRc3ojXk90zJNmqbfhCkYikaZUy5ebf31twGapFcOG3/25ewcwp8i/y8gufq4fedIqsdjznVfi3p1+WY6RWa9Jrm5IGJZcN/ZZT4o30VnTFIJvlWRnjXvj6t4833sxf/MKTZZiMJw9iBDzasn+tLRPvFXnuqW5lTSokU0twTNM+jjWIK+el6OYSnTXJnB5fBPxQ6oJg0jy0jVUEOLu39dSA27xVmc4xXqeffQstsIvEiypQ+SKB53+85+ETywEALFXUq+nM3u5g2K/njOOSwQLCxsoYTnQuxFswA3AxVSxcVI+p+Z8+4byH0+6Ow/yAEwDMHuKxIrVBuemcQNgbYoGqGykNJMCrgkQLCVi9HqLSzDk5qLoJfeFziV71ULUzQEvxdc5J1BYPfIUKfhHirT1WpfhAuRgAhu6NKnox7XDSPDS6oFMTGbneJD/O2WySVN9/ENvs5Oj3U/XoRNicDoon6/cVbenhKZUsWftmxxxxPSV0MDT9JP3dZ2S8zD8Sqe0iwRXqN/gn4dobMz6QaTeHfZQRi9T4QPT8vJr+no7ROOPR/KXSAw3etae+w5uNum0X87Ok656DLjnRqN1tj8md+DpuWt331sLEk3Sd1f1W2y59uJL/5VBgpY+p6g/PNzPnDHDdKpk+MlMlMzY4fPKoFNHeNtwAl6ggES52H/BaSC+ZNLkxm8LXDqyBSOWzt172dNz0UcNw9TirefUOyBQDJZzVV9JHCXwDqE84l+pdDpevOXypAGduEcgI6B5U9eeVbhfgrZ+Nf/nwnLrOtbYvm9HiuhAeNjT3X6rtasN4FXZwtaWn5E7qMzaWb2KiLEV3zk93r1Ub4H30/N9/LGg2k3HllocPtJkV4nuOXoxiLUhQnrfSvw4+TSYt8WIY4UP5EHi/oHW9hfs7/07qHv8rB4VZarLvtpIj+UOpLZbhUV/Fhbfsyjj9D1BLAwQUAAIACADzUb1Ole6RfksAAABrAAAAGwAAAHVuaXZlcnNhbC91bml2ZXJzYWwucG5nLnhtbLOxr8jNUShLLSrOzM+zVTLUM1Cyt+PlsikoSi3LTC1XqACKAQUhQEmhEsg1QnDLM1NKMoBCBuZmCMGM1Mz0jBJbJQsDc7igPtBMAFBLAQIAABQAAgAIAPNRvU5QF1AfdgQAABERAAAdAAAAAAAAAAEAAAAAAAAAAAB1bml2ZXJzYWwvY29tbW9uX21lc3NhZ2VzLmxuZ1BLAQIAABQAAgAIAPNRvU67E9ElOQMAAJAMAAAnAAAAAAAAAAEAAAAAALEEAAB1bml2ZXJzYWwvZmxhc2hfcHVibGlzaGluZ19zZXR0aW5ncy54bWxQSwECAAAUAAIACADzUb1O0Bb28bMCAABRCgAAIQAAAAAAAAABAAAAAAAvCAAAdW5pdmVyc2FsL2ZsYXNoX3NraW5fc2V0dGluZ3MueG1sUEsBAgAAFAACAAgA81G9TnsZ2/sMAwAAoQsAACYAAAAAAAAAAQAAAAAAIQsAAHVuaXZlcnNhbC9odG1sX3B1Ymxpc2hpbmdfc2V0dGluZ3MueG1sUEsBAgAAFAACAAgA81G9ThuLt86gAQAALgYAAB8AAAAAAAAAAQAAAAAAcQ4AAHVuaXZlcnNhbC9odG1sX3NraW5fc2V0dGluZ3MuanNQSwECAAAUAAIACADzUb1OPTwv0cEAAADlAQAAGgAAAAAAAAABAAAAAABOEAAAdW5pdmVyc2FsL2kxOG5fcHJlc2V0cy54bWxQSwECAAAUAAIACADzUb1ODNK2rG4AAABuAAAAHAAAAAAAAAABAAAAAABHEQAAdW5pdmVyc2FsL2xvY2FsX3NldHRpbmdzLnhtbFBLAQIAABQAAgAIAESUV0cjtE77+wIAALAIAAAUAAAAAAAAAAEAAAAAAO8RAAB1bml2ZXJzYWwvcGxheWVyLnhtbFBLAQIAABQAAgAIAPNRvU4129mtaAEAAPMCAAApAAAAAAAAAAEAAAAAABwVAAB1bml2ZXJzYWwvc2tpbl9jdXN0b21pemF0aW9uX3NldHRpbmdzLnhtbFBLAQIAABQAAgAIAPNRvU5ic2utpwwAANohAAAXAAAAAAAAAAAAAAAAAMsWAAB1bml2ZXJzYWwvdW5pdmVyc2FsLnBuZ1BLAQIAABQAAgAIAPNRvU6V7pF+SwAAAGsAAAAbAAAAAAAAAAEAAAAAAKcjAAB1bml2ZXJzYWwvdW5pdmVyc2FsLnBuZy54bWxQSwUGAAAAAAsACwBJAwAAKyQAAAAA"/>
  <p:tag name="ISPRING_PRESENTATION_TITLE" val="1526955315838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1565</Words>
  <Application>WPS 演示</Application>
  <PresentationFormat>宽屏</PresentationFormat>
  <Paragraphs>116</Paragraphs>
  <Slides>27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9" baseType="lpstr">
      <vt:lpstr>Arial</vt:lpstr>
      <vt:lpstr>宋体</vt:lpstr>
      <vt:lpstr>Wingdings</vt:lpstr>
      <vt:lpstr>楷体</vt:lpstr>
      <vt:lpstr>Impact</vt:lpstr>
      <vt:lpstr>微软雅黑</vt:lpstr>
      <vt:lpstr>Calibri</vt:lpstr>
      <vt:lpstr>Gill Sans</vt:lpstr>
      <vt:lpstr>Arial Unicode MS</vt:lpstr>
      <vt:lpstr>Calibri Light</vt:lpstr>
      <vt:lpstr>Segoe Print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15269553158380</dc:title>
  <dc:creator>赵春波</dc:creator>
  <cp:lastModifiedBy>割丝啦</cp:lastModifiedBy>
  <cp:revision>68</cp:revision>
  <dcterms:created xsi:type="dcterms:W3CDTF">2017-01-12T06:35:00Z</dcterms:created>
  <dcterms:modified xsi:type="dcterms:W3CDTF">2019-06-29T04:43:10Z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2052-11.1.0.8806</vt:lpwstr>
  </property>
</Properties>
</file>