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61" r:id="rId4"/>
    <p:sldId id="277" r:id="rId5"/>
    <p:sldId id="259" r:id="rId6"/>
    <p:sldId id="278" r:id="rId7"/>
    <p:sldId id="275" r:id="rId8"/>
    <p:sldId id="274" r:id="rId9"/>
    <p:sldId id="273" r:id="rId10"/>
    <p:sldId id="28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030"/>
    <a:srgbClr val="E95775"/>
    <a:srgbClr val="907D6D"/>
    <a:srgbClr val="6C8D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3D21-A293-4176-B0D1-E21FF05826FA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5A9F-9553-4E40-9849-809BDE0868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3D21-A293-4176-B0D1-E21FF05826FA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5A9F-9553-4E40-9849-809BDE0868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3D21-A293-4176-B0D1-E21FF05826FA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5A9F-9553-4E40-9849-809BDE0868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3D21-A293-4176-B0D1-E21FF05826FA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5A9F-9553-4E40-9849-809BDE0868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3D21-A293-4176-B0D1-E21FF05826FA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5A9F-9553-4E40-9849-809BDE0868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3D21-A293-4176-B0D1-E21FF05826FA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5A9F-9553-4E40-9849-809BDE0868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3D21-A293-4176-B0D1-E21FF05826FA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5A9F-9553-4E40-9849-809BDE0868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3D21-A293-4176-B0D1-E21FF05826FA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5A9F-9553-4E40-9849-809BDE0868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3D21-A293-4176-B0D1-E21FF05826FA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5A9F-9553-4E40-9849-809BDE0868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3D21-A293-4176-B0D1-E21FF05826FA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5A9F-9553-4E40-9849-809BDE0868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3D21-A293-4176-B0D1-E21FF05826FA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5A9F-9553-4E40-9849-809BDE0868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3D21-A293-4176-B0D1-E21FF05826FA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65A9F-9553-4E40-9849-809BDE0868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enovo\Desktop\&#27719;&#25253;&#38899;&#20048;\&#24320;&#22330;&#38472;&#36848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enovo\Desktop\&#27719;&#25253;&#38899;&#20048;\1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&#19968;&#32447;&#25945;&#24072;&#35828;&#25945;&#30740;.pptx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enovo\Desktop\&#27719;&#25253;&#38899;&#20048;\1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&#21521;&#26085;&#33909;&#20013;&#38431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XiaoYing_Video_1558913736836.mp4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enovo\Desktop\&#27719;&#25253;&#38899;&#20048;\1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&#29579;&#20521;&#20521;&#20540;&#21608;&#27719;&#25253;.mp4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enovo\Desktop\&#27719;&#25253;&#38899;&#20048;\Masque_Jupiter%20-%20&#33738;&#27425;&#37070;&#30340;&#22799;&#22825;&#65288;&#32431;&#38050;&#29748;&#65289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07225" y="1254617"/>
            <a:ext cx="6018662" cy="438139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18219" y="1254617"/>
            <a:ext cx="4347405" cy="438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7" y="329849"/>
            <a:ext cx="2258229" cy="3429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88" y="3633716"/>
            <a:ext cx="2284034" cy="3429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449169" y="2054955"/>
            <a:ext cx="2988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endParaRPr lang="en-US" altLang="zh-CN" sz="4400" b="1" dirty="0" smtClean="0">
              <a:solidFill>
                <a:srgbClr val="E957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4770" y="3179928"/>
            <a:ext cx="550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E95775"/>
                </a:solidFill>
                <a:latin typeface="微软雅黑" pitchFamily="34" charset="-122"/>
                <a:ea typeface="微软雅黑" pitchFamily="34" charset="-122"/>
              </a:rPr>
              <a:t>一个有力量有希望的名字</a:t>
            </a:r>
            <a:endParaRPr lang="zh-CN" altLang="en-US" sz="3600" b="1" dirty="0">
              <a:solidFill>
                <a:srgbClr val="E9577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开场陈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9915099" y="562401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18219" y="1254617"/>
            <a:ext cx="4347405" cy="438139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18219" y="1254617"/>
            <a:ext cx="4347405" cy="438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97" y="153955"/>
            <a:ext cx="2258229" cy="3429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74" y="3275044"/>
            <a:ext cx="2284034" cy="3429000"/>
          </a:xfrm>
          <a:prstGeom prst="rect">
            <a:avLst/>
          </a:prstGeom>
        </p:spPr>
      </p:pic>
      <p:sp>
        <p:nvSpPr>
          <p:cNvPr id="12" name="TextBox 76"/>
          <p:cNvSpPr txBox="1"/>
          <p:nvPr/>
        </p:nvSpPr>
        <p:spPr>
          <a:xfrm>
            <a:off x="3345690" y="2827624"/>
            <a:ext cx="5500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altLang="en-US" sz="5400" dirty="0">
              <a:solidFill>
                <a:srgbClr val="E957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18219" y="1254617"/>
            <a:ext cx="4347405" cy="438139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18219" y="1254617"/>
            <a:ext cx="4347405" cy="438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14884">
            <a:off x="3180843" y="-56018"/>
            <a:ext cx="2258229" cy="3429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375">
            <a:off x="7494693" y="4437051"/>
            <a:ext cx="1239903" cy="1861456"/>
          </a:xfrm>
          <a:prstGeom prst="rect">
            <a:avLst/>
          </a:prstGeom>
        </p:spPr>
      </p:pic>
      <p:sp>
        <p:nvSpPr>
          <p:cNvPr id="17" name="TextBox 76"/>
          <p:cNvSpPr txBox="1"/>
          <p:nvPr/>
        </p:nvSpPr>
        <p:spPr>
          <a:xfrm>
            <a:off x="4323048" y="3436762"/>
            <a:ext cx="354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一线老师说教研</a:t>
            </a:r>
            <a:endParaRPr lang="zh-CN" altLang="en-US" sz="2800" b="1" dirty="0">
              <a:solidFill>
                <a:srgbClr val="E957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4323048" y="2512101"/>
            <a:ext cx="3545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r>
              <a:rPr lang="en-US" altLang="zh-CN" sz="4800" dirty="0" smtClean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dirty="0" smtClean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000" dirty="0">
              <a:solidFill>
                <a:srgbClr val="E957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9764974" y="5664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6814" y="531405"/>
            <a:ext cx="10458371" cy="5795189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1312" y="5010538"/>
            <a:ext cx="1216679" cy="184746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420243" y="-11125"/>
            <a:ext cx="1252333" cy="1880117"/>
          </a:xfrm>
          <a:prstGeom prst="rect">
            <a:avLst/>
          </a:prstGeom>
        </p:spPr>
      </p:pic>
      <p:sp>
        <p:nvSpPr>
          <p:cNvPr id="17" name="TextBox 76"/>
          <p:cNvSpPr txBox="1"/>
          <p:nvPr/>
        </p:nvSpPr>
        <p:spPr>
          <a:xfrm>
            <a:off x="3562065" y="1719617"/>
            <a:ext cx="449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一线教师</a:t>
            </a:r>
            <a:r>
              <a:rPr lang="zh-CN" altLang="en-US" sz="4000" b="1" dirty="0" smtClean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pres?slideindex=1&amp;slidetitle="/>
              </a:rPr>
              <a:t>说</a:t>
            </a:r>
            <a:r>
              <a:rPr lang="zh-CN" altLang="en-US" sz="4000" b="1" dirty="0" smtClean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教研</a:t>
            </a:r>
            <a:endParaRPr lang="zh-CN" altLang="en-US" sz="4000" b="1" dirty="0">
              <a:solidFill>
                <a:srgbClr val="E957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4400169" y="2284821"/>
            <a:ext cx="896427" cy="632973"/>
          </a:xfrm>
          <a:custGeom>
            <a:avLst/>
            <a:gdLst>
              <a:gd name="T0" fmla="*/ 218 w 219"/>
              <a:gd name="T1" fmla="*/ 117 h 154"/>
              <a:gd name="T2" fmla="*/ 219 w 219"/>
              <a:gd name="T3" fmla="*/ 118 h 154"/>
              <a:gd name="T4" fmla="*/ 218 w 219"/>
              <a:gd name="T5" fmla="*/ 119 h 154"/>
              <a:gd name="T6" fmla="*/ 174 w 219"/>
              <a:gd name="T7" fmla="*/ 153 h 154"/>
              <a:gd name="T8" fmla="*/ 172 w 219"/>
              <a:gd name="T9" fmla="*/ 153 h 154"/>
              <a:gd name="T10" fmla="*/ 171 w 219"/>
              <a:gd name="T11" fmla="*/ 151 h 154"/>
              <a:gd name="T12" fmla="*/ 179 w 219"/>
              <a:gd name="T13" fmla="*/ 133 h 154"/>
              <a:gd name="T14" fmla="*/ 113 w 219"/>
              <a:gd name="T15" fmla="*/ 106 h 154"/>
              <a:gd name="T16" fmla="*/ 126 w 219"/>
              <a:gd name="T17" fmla="*/ 89 h 154"/>
              <a:gd name="T18" fmla="*/ 131 w 219"/>
              <a:gd name="T19" fmla="*/ 82 h 154"/>
              <a:gd name="T20" fmla="*/ 179 w 219"/>
              <a:gd name="T21" fmla="*/ 103 h 154"/>
              <a:gd name="T22" fmla="*/ 171 w 219"/>
              <a:gd name="T23" fmla="*/ 85 h 154"/>
              <a:gd name="T24" fmla="*/ 172 w 219"/>
              <a:gd name="T25" fmla="*/ 83 h 154"/>
              <a:gd name="T26" fmla="*/ 173 w 219"/>
              <a:gd name="T27" fmla="*/ 82 h 154"/>
              <a:gd name="T28" fmla="*/ 174 w 219"/>
              <a:gd name="T29" fmla="*/ 83 h 154"/>
              <a:gd name="T30" fmla="*/ 218 w 219"/>
              <a:gd name="T31" fmla="*/ 117 h 154"/>
              <a:gd name="T32" fmla="*/ 45 w 219"/>
              <a:gd name="T33" fmla="*/ 71 h 154"/>
              <a:gd name="T34" fmla="*/ 46 w 219"/>
              <a:gd name="T35" fmla="*/ 71 h 154"/>
              <a:gd name="T36" fmla="*/ 47 w 219"/>
              <a:gd name="T37" fmla="*/ 71 h 154"/>
              <a:gd name="T38" fmla="*/ 47 w 219"/>
              <a:gd name="T39" fmla="*/ 69 h 154"/>
              <a:gd name="T40" fmla="*/ 40 w 219"/>
              <a:gd name="T41" fmla="*/ 50 h 154"/>
              <a:gd name="T42" fmla="*/ 87 w 219"/>
              <a:gd name="T43" fmla="*/ 72 h 154"/>
              <a:gd name="T44" fmla="*/ 93 w 219"/>
              <a:gd name="T45" fmla="*/ 65 h 154"/>
              <a:gd name="T46" fmla="*/ 106 w 219"/>
              <a:gd name="T47" fmla="*/ 49 h 154"/>
              <a:gd name="T48" fmla="*/ 40 w 219"/>
              <a:gd name="T49" fmla="*/ 21 h 154"/>
              <a:gd name="T50" fmla="*/ 47 w 219"/>
              <a:gd name="T51" fmla="*/ 2 h 154"/>
              <a:gd name="T52" fmla="*/ 47 w 219"/>
              <a:gd name="T53" fmla="*/ 0 h 154"/>
              <a:gd name="T54" fmla="*/ 45 w 219"/>
              <a:gd name="T55" fmla="*/ 0 h 154"/>
              <a:gd name="T56" fmla="*/ 0 w 219"/>
              <a:gd name="T57" fmla="*/ 34 h 154"/>
              <a:gd name="T58" fmla="*/ 0 w 219"/>
              <a:gd name="T59" fmla="*/ 35 h 154"/>
              <a:gd name="T60" fmla="*/ 0 w 219"/>
              <a:gd name="T61" fmla="*/ 37 h 154"/>
              <a:gd name="T62" fmla="*/ 45 w 219"/>
              <a:gd name="T63" fmla="*/ 71 h 154"/>
              <a:gd name="T64" fmla="*/ 121 w 219"/>
              <a:gd name="T65" fmla="*/ 86 h 154"/>
              <a:gd name="T66" fmla="*/ 179 w 219"/>
              <a:gd name="T67" fmla="*/ 50 h 154"/>
              <a:gd name="T68" fmla="*/ 171 w 219"/>
              <a:gd name="T69" fmla="*/ 69 h 154"/>
              <a:gd name="T70" fmla="*/ 172 w 219"/>
              <a:gd name="T71" fmla="*/ 71 h 154"/>
              <a:gd name="T72" fmla="*/ 173 w 219"/>
              <a:gd name="T73" fmla="*/ 71 h 154"/>
              <a:gd name="T74" fmla="*/ 174 w 219"/>
              <a:gd name="T75" fmla="*/ 71 h 154"/>
              <a:gd name="T76" fmla="*/ 218 w 219"/>
              <a:gd name="T77" fmla="*/ 37 h 154"/>
              <a:gd name="T78" fmla="*/ 219 w 219"/>
              <a:gd name="T79" fmla="*/ 35 h 154"/>
              <a:gd name="T80" fmla="*/ 218 w 219"/>
              <a:gd name="T81" fmla="*/ 34 h 154"/>
              <a:gd name="T82" fmla="*/ 174 w 219"/>
              <a:gd name="T83" fmla="*/ 0 h 154"/>
              <a:gd name="T84" fmla="*/ 172 w 219"/>
              <a:gd name="T85" fmla="*/ 0 h 154"/>
              <a:gd name="T86" fmla="*/ 171 w 219"/>
              <a:gd name="T87" fmla="*/ 2 h 154"/>
              <a:gd name="T88" fmla="*/ 179 w 219"/>
              <a:gd name="T89" fmla="*/ 21 h 154"/>
              <a:gd name="T90" fmla="*/ 97 w 219"/>
              <a:gd name="T91" fmla="*/ 69 h 154"/>
              <a:gd name="T92" fmla="*/ 40 w 219"/>
              <a:gd name="T93" fmla="*/ 103 h 154"/>
              <a:gd name="T94" fmla="*/ 47 w 219"/>
              <a:gd name="T95" fmla="*/ 85 h 154"/>
              <a:gd name="T96" fmla="*/ 47 w 219"/>
              <a:gd name="T97" fmla="*/ 83 h 154"/>
              <a:gd name="T98" fmla="*/ 46 w 219"/>
              <a:gd name="T99" fmla="*/ 82 h 154"/>
              <a:gd name="T100" fmla="*/ 45 w 219"/>
              <a:gd name="T101" fmla="*/ 83 h 154"/>
              <a:gd name="T102" fmla="*/ 0 w 219"/>
              <a:gd name="T103" fmla="*/ 117 h 154"/>
              <a:gd name="T104" fmla="*/ 0 w 219"/>
              <a:gd name="T105" fmla="*/ 118 h 154"/>
              <a:gd name="T106" fmla="*/ 0 w 219"/>
              <a:gd name="T107" fmla="*/ 119 h 154"/>
              <a:gd name="T108" fmla="*/ 45 w 219"/>
              <a:gd name="T109" fmla="*/ 153 h 154"/>
              <a:gd name="T110" fmla="*/ 47 w 219"/>
              <a:gd name="T111" fmla="*/ 153 h 154"/>
              <a:gd name="T112" fmla="*/ 47 w 219"/>
              <a:gd name="T113" fmla="*/ 151 h 154"/>
              <a:gd name="T114" fmla="*/ 40 w 219"/>
              <a:gd name="T115" fmla="*/ 133 h 154"/>
              <a:gd name="T116" fmla="*/ 121 w 219"/>
              <a:gd name="T117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9" h="154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800">
              <a:latin typeface="Impact" panose="020B080603090205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4110068" y="3158314"/>
            <a:ext cx="152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45630" y="3598594"/>
            <a:ext cx="1991938" cy="80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请在此添加文字说明，情缘素材模板。请在此添加文字说明，情缘素材模板。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18219" y="1254617"/>
            <a:ext cx="4347405" cy="438139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18219" y="1254617"/>
            <a:ext cx="4347405" cy="438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14884">
            <a:off x="3180843" y="-56018"/>
            <a:ext cx="2258229" cy="3429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375">
            <a:off x="7494693" y="4437051"/>
            <a:ext cx="1239903" cy="1861456"/>
          </a:xfrm>
          <a:prstGeom prst="rect">
            <a:avLst/>
          </a:prstGeom>
        </p:spPr>
      </p:pic>
      <p:sp>
        <p:nvSpPr>
          <p:cNvPr id="17" name="TextBox 76"/>
          <p:cNvSpPr txBox="1"/>
          <p:nvPr/>
        </p:nvSpPr>
        <p:spPr>
          <a:xfrm>
            <a:off x="4323048" y="3436762"/>
            <a:ext cx="354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6C8D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小记者逛校园</a:t>
            </a:r>
            <a:endParaRPr lang="zh-CN" altLang="en-US" sz="2800" b="1" dirty="0">
              <a:solidFill>
                <a:srgbClr val="6C8D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4323048" y="2512101"/>
            <a:ext cx="3545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r>
              <a:rPr lang="en-US" altLang="zh-CN" sz="4800" dirty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dirty="0" smtClean="0">
                <a:solidFill>
                  <a:srgbClr val="6C8D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dirty="0">
              <a:solidFill>
                <a:srgbClr val="6C8D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9764974" y="5664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6814" y="531405"/>
            <a:ext cx="10458371" cy="5795189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1312" y="5010538"/>
            <a:ext cx="1216679" cy="184746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420243" y="-11125"/>
            <a:ext cx="1252333" cy="1880117"/>
          </a:xfrm>
          <a:prstGeom prst="rect">
            <a:avLst/>
          </a:prstGeom>
        </p:spPr>
      </p:pic>
      <p:sp>
        <p:nvSpPr>
          <p:cNvPr id="17" name="TextBox 76"/>
          <p:cNvSpPr txBox="1"/>
          <p:nvPr/>
        </p:nvSpPr>
        <p:spPr>
          <a:xfrm>
            <a:off x="5490705" y="75136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小记者逛校园</a:t>
            </a:r>
            <a:endParaRPr lang="zh-CN" altLang="en-US" sz="2000" b="1" dirty="0">
              <a:solidFill>
                <a:srgbClr val="E957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5577" y="1726798"/>
            <a:ext cx="3909301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2322" y="1637730"/>
            <a:ext cx="4490114" cy="395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18219" y="1254617"/>
            <a:ext cx="4347405" cy="438139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18219" y="1254617"/>
            <a:ext cx="4347405" cy="438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14884">
            <a:off x="3180843" y="-56018"/>
            <a:ext cx="2258229" cy="3429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375">
            <a:off x="7494693" y="4437051"/>
            <a:ext cx="1239903" cy="1861456"/>
          </a:xfrm>
          <a:prstGeom prst="rect">
            <a:avLst/>
          </a:prstGeom>
        </p:spPr>
      </p:pic>
      <p:sp>
        <p:nvSpPr>
          <p:cNvPr id="17" name="TextBox 76"/>
          <p:cNvSpPr txBox="1"/>
          <p:nvPr/>
        </p:nvSpPr>
        <p:spPr>
          <a:xfrm>
            <a:off x="4323048" y="3436762"/>
            <a:ext cx="354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E59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体艺活动展风采</a:t>
            </a:r>
            <a:endParaRPr lang="zh-CN" altLang="en-US" sz="2800" b="1" dirty="0">
              <a:solidFill>
                <a:srgbClr val="E59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4323048" y="2512101"/>
            <a:ext cx="3545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r>
              <a:rPr lang="en-US" altLang="zh-CN" sz="4800" dirty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dirty="0" smtClean="0">
                <a:solidFill>
                  <a:srgbClr val="E59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dirty="0">
              <a:solidFill>
                <a:srgbClr val="E59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9764974" y="5664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755579" y="1042460"/>
            <a:ext cx="8672683" cy="4805704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18219" y="1254617"/>
            <a:ext cx="4347405" cy="438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1004">
            <a:off x="8876111" y="3488812"/>
            <a:ext cx="2258229" cy="3429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9886">
            <a:off x="1085724" y="-159458"/>
            <a:ext cx="2284034" cy="3429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591484" y="2382226"/>
            <a:ext cx="2618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E59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体艺活动</a:t>
            </a:r>
            <a:endParaRPr lang="en-US" altLang="zh-CN" sz="4000" b="1" dirty="0" smtClean="0">
              <a:solidFill>
                <a:srgbClr val="E59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E59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</a:t>
            </a:r>
            <a:r>
              <a:rPr lang="zh-CN" altLang="en-US" sz="4000" b="1" dirty="0" smtClean="0">
                <a:solidFill>
                  <a:srgbClr val="E59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file"/>
              </a:rPr>
              <a:t>风采</a:t>
            </a:r>
            <a:endParaRPr lang="zh-CN" altLang="en-US" sz="4000" b="1" dirty="0">
              <a:solidFill>
                <a:srgbClr val="E59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32"/>
          <p:cNvSpPr txBox="1">
            <a:spLocks noChangeArrowheads="1"/>
          </p:cNvSpPr>
          <p:nvPr/>
        </p:nvSpPr>
        <p:spPr bwMode="auto">
          <a:xfrm>
            <a:off x="6543395" y="4217245"/>
            <a:ext cx="550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6814" y="531405"/>
            <a:ext cx="10458371" cy="5795189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1312" y="5010538"/>
            <a:ext cx="1216679" cy="184746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420243" y="-11125"/>
            <a:ext cx="1252333" cy="1880117"/>
          </a:xfrm>
          <a:prstGeom prst="rect">
            <a:avLst/>
          </a:prstGeom>
        </p:spPr>
      </p:pic>
      <p:sp>
        <p:nvSpPr>
          <p:cNvPr id="17" name="TextBox 76"/>
          <p:cNvSpPr txBox="1"/>
          <p:nvPr/>
        </p:nvSpPr>
        <p:spPr>
          <a:xfrm>
            <a:off x="5122215" y="751365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问题还有</a:t>
            </a:r>
            <a:r>
              <a:rPr lang="en-US" altLang="zh-CN" sz="2000" b="1" dirty="0" smtClean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 smtClean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 smtClean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 smtClean="0">
                <a:solidFill>
                  <a:srgbClr val="E957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solidFill>
                <a:srgbClr val="E957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1554323" y="47914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用餐不够文明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5203746" y="47914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路队不够整齐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8604976" y="47914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环境不够整洁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373870" y="2124017"/>
            <a:ext cx="0" cy="3159889"/>
          </a:xfrm>
          <a:prstGeom prst="line">
            <a:avLst/>
          </a:prstGeom>
          <a:ln w="19050" cmpd="sng">
            <a:solidFill>
              <a:srgbClr val="907D6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806444" y="2124017"/>
            <a:ext cx="0" cy="3159889"/>
          </a:xfrm>
          <a:prstGeom prst="line">
            <a:avLst/>
          </a:prstGeom>
          <a:ln w="19050" cmpd="sng">
            <a:solidFill>
              <a:srgbClr val="907D6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8728" y="1405720"/>
            <a:ext cx="2349924" cy="320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2764" y="2964676"/>
            <a:ext cx="3070745" cy="178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8998" y="1241308"/>
            <a:ext cx="3074512" cy="172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44956" y="1392072"/>
            <a:ext cx="2524836" cy="33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6814" y="531405"/>
            <a:ext cx="10458371" cy="5795189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320448" y="2585959"/>
            <a:ext cx="567150" cy="567150"/>
            <a:chOff x="7225879" y="2520257"/>
            <a:chExt cx="916427" cy="916427"/>
          </a:xfrm>
        </p:grpSpPr>
        <p:sp>
          <p:nvSpPr>
            <p:cNvPr id="14" name="圆角矩形 13"/>
            <p:cNvSpPr/>
            <p:nvPr/>
          </p:nvSpPr>
          <p:spPr>
            <a:xfrm flipH="1">
              <a:off x="7225879" y="2520257"/>
              <a:ext cx="916427" cy="916427"/>
            </a:xfrm>
            <a:prstGeom prst="roundRect">
              <a:avLst/>
            </a:prstGeom>
            <a:noFill/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15" name="Freeform 119"/>
            <p:cNvSpPr>
              <a:spLocks noEditPoints="1"/>
            </p:cNvSpPr>
            <p:nvPr/>
          </p:nvSpPr>
          <p:spPr bwMode="auto">
            <a:xfrm>
              <a:off x="7464349" y="2758595"/>
              <a:ext cx="439486" cy="439486"/>
            </a:xfrm>
            <a:custGeom>
              <a:avLst/>
              <a:gdLst/>
              <a:ahLst/>
              <a:cxnLst>
                <a:cxn ang="0">
                  <a:pos x="182" y="12"/>
                </a:cxn>
                <a:cxn ang="0">
                  <a:pos x="76" y="76"/>
                </a:cxn>
                <a:cxn ang="0">
                  <a:pos x="10" y="182"/>
                </a:cxn>
                <a:cxn ang="0">
                  <a:pos x="0" y="286"/>
                </a:cxn>
                <a:cxn ang="0">
                  <a:pos x="44" y="406"/>
                </a:cxn>
                <a:cxn ang="0">
                  <a:pos x="136" y="488"/>
                </a:cxn>
                <a:cxn ang="0">
                  <a:pos x="260" y="520"/>
                </a:cxn>
                <a:cxn ang="0">
                  <a:pos x="360" y="500"/>
                </a:cxn>
                <a:cxn ang="0">
                  <a:pos x="460" y="426"/>
                </a:cxn>
                <a:cxn ang="0">
                  <a:pos x="514" y="312"/>
                </a:cxn>
                <a:cxn ang="0">
                  <a:pos x="514" y="208"/>
                </a:cxn>
                <a:cxn ang="0">
                  <a:pos x="460" y="94"/>
                </a:cxn>
                <a:cxn ang="0">
                  <a:pos x="360" y="20"/>
                </a:cxn>
                <a:cxn ang="0">
                  <a:pos x="260" y="0"/>
                </a:cxn>
                <a:cxn ang="0">
                  <a:pos x="172" y="88"/>
                </a:cxn>
                <a:cxn ang="0">
                  <a:pos x="118" y="96"/>
                </a:cxn>
                <a:cxn ang="0">
                  <a:pos x="194" y="54"/>
                </a:cxn>
                <a:cxn ang="0">
                  <a:pos x="148" y="140"/>
                </a:cxn>
                <a:cxn ang="0">
                  <a:pos x="42" y="252"/>
                </a:cxn>
                <a:cxn ang="0">
                  <a:pos x="58" y="180"/>
                </a:cxn>
                <a:cxn ang="0">
                  <a:pos x="100" y="114"/>
                </a:cxn>
                <a:cxn ang="0">
                  <a:pos x="132" y="336"/>
                </a:cxn>
                <a:cxn ang="0">
                  <a:pos x="100" y="410"/>
                </a:cxn>
                <a:cxn ang="0">
                  <a:pos x="58" y="350"/>
                </a:cxn>
                <a:cxn ang="0">
                  <a:pos x="42" y="276"/>
                </a:cxn>
                <a:cxn ang="0">
                  <a:pos x="156" y="406"/>
                </a:cxn>
                <a:cxn ang="0">
                  <a:pos x="192" y="466"/>
                </a:cxn>
                <a:cxn ang="0">
                  <a:pos x="118" y="426"/>
                </a:cxn>
                <a:cxn ang="0">
                  <a:pos x="220" y="460"/>
                </a:cxn>
                <a:cxn ang="0">
                  <a:pos x="210" y="392"/>
                </a:cxn>
                <a:cxn ang="0">
                  <a:pos x="248" y="364"/>
                </a:cxn>
                <a:cxn ang="0">
                  <a:pos x="162" y="356"/>
                </a:cxn>
                <a:cxn ang="0">
                  <a:pos x="248" y="364"/>
                </a:cxn>
                <a:cxn ang="0">
                  <a:pos x="156" y="196"/>
                </a:cxn>
                <a:cxn ang="0">
                  <a:pos x="208" y="154"/>
                </a:cxn>
                <a:cxn ang="0">
                  <a:pos x="212" y="130"/>
                </a:cxn>
                <a:cxn ang="0">
                  <a:pos x="206" y="80"/>
                </a:cxn>
                <a:cxn ang="0">
                  <a:pos x="248" y="134"/>
                </a:cxn>
                <a:cxn ang="0">
                  <a:pos x="358" y="114"/>
                </a:cxn>
                <a:cxn ang="0">
                  <a:pos x="320" y="54"/>
                </a:cxn>
                <a:cxn ang="0">
                  <a:pos x="396" y="94"/>
                </a:cxn>
                <a:cxn ang="0">
                  <a:pos x="294" y="60"/>
                </a:cxn>
                <a:cxn ang="0">
                  <a:pos x="334" y="122"/>
                </a:cxn>
                <a:cxn ang="0">
                  <a:pos x="268" y="158"/>
                </a:cxn>
                <a:cxn ang="0">
                  <a:pos x="352" y="170"/>
                </a:cxn>
                <a:cxn ang="0">
                  <a:pos x="268" y="158"/>
                </a:cxn>
                <a:cxn ang="0">
                  <a:pos x="360" y="330"/>
                </a:cxn>
                <a:cxn ang="0">
                  <a:pos x="290" y="366"/>
                </a:cxn>
                <a:cxn ang="0">
                  <a:pos x="268" y="476"/>
                </a:cxn>
                <a:cxn ang="0">
                  <a:pos x="336" y="400"/>
                </a:cxn>
                <a:cxn ang="0">
                  <a:pos x="296" y="462"/>
                </a:cxn>
                <a:cxn ang="0">
                  <a:pos x="328" y="460"/>
                </a:cxn>
                <a:cxn ang="0">
                  <a:pos x="380" y="418"/>
                </a:cxn>
                <a:cxn ang="0">
                  <a:pos x="342" y="460"/>
                </a:cxn>
                <a:cxn ang="0">
                  <a:pos x="394" y="400"/>
                </a:cxn>
                <a:cxn ang="0">
                  <a:pos x="388" y="308"/>
                </a:cxn>
                <a:cxn ang="0">
                  <a:pos x="468" y="314"/>
                </a:cxn>
                <a:cxn ang="0">
                  <a:pos x="428" y="396"/>
                </a:cxn>
                <a:cxn ang="0">
                  <a:pos x="388" y="222"/>
                </a:cxn>
                <a:cxn ang="0">
                  <a:pos x="394" y="126"/>
                </a:cxn>
                <a:cxn ang="0">
                  <a:pos x="448" y="162"/>
                </a:cxn>
                <a:cxn ang="0">
                  <a:pos x="474" y="252"/>
                </a:cxn>
              </a:cxnLst>
              <a:rect l="0" t="0" r="r" b="b"/>
              <a:pathLst>
                <a:path w="520" h="520">
                  <a:moveTo>
                    <a:pt x="260" y="0"/>
                  </a:moveTo>
                  <a:lnTo>
                    <a:pt x="260" y="0"/>
                  </a:lnTo>
                  <a:lnTo>
                    <a:pt x="232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6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0" y="182"/>
                  </a:lnTo>
                  <a:lnTo>
                    <a:pt x="4" y="208"/>
                  </a:lnTo>
                  <a:lnTo>
                    <a:pt x="0" y="23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86"/>
                  </a:lnTo>
                  <a:lnTo>
                    <a:pt x="4" y="312"/>
                  </a:lnTo>
                  <a:lnTo>
                    <a:pt x="10" y="338"/>
                  </a:lnTo>
                  <a:lnTo>
                    <a:pt x="20" y="360"/>
                  </a:lnTo>
                  <a:lnTo>
                    <a:pt x="30" y="384"/>
                  </a:lnTo>
                  <a:lnTo>
                    <a:pt x="44" y="406"/>
                  </a:lnTo>
                  <a:lnTo>
                    <a:pt x="58" y="426"/>
                  </a:lnTo>
                  <a:lnTo>
                    <a:pt x="76" y="444"/>
                  </a:lnTo>
                  <a:lnTo>
                    <a:pt x="94" y="460"/>
                  </a:lnTo>
                  <a:lnTo>
                    <a:pt x="114" y="476"/>
                  </a:lnTo>
                  <a:lnTo>
                    <a:pt x="136" y="488"/>
                  </a:lnTo>
                  <a:lnTo>
                    <a:pt x="158" y="500"/>
                  </a:lnTo>
                  <a:lnTo>
                    <a:pt x="182" y="508"/>
                  </a:lnTo>
                  <a:lnTo>
                    <a:pt x="206" y="514"/>
                  </a:lnTo>
                  <a:lnTo>
                    <a:pt x="232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86" y="518"/>
                  </a:lnTo>
                  <a:lnTo>
                    <a:pt x="312" y="514"/>
                  </a:lnTo>
                  <a:lnTo>
                    <a:pt x="336" y="508"/>
                  </a:lnTo>
                  <a:lnTo>
                    <a:pt x="360" y="500"/>
                  </a:lnTo>
                  <a:lnTo>
                    <a:pt x="384" y="488"/>
                  </a:lnTo>
                  <a:lnTo>
                    <a:pt x="404" y="476"/>
                  </a:lnTo>
                  <a:lnTo>
                    <a:pt x="424" y="460"/>
                  </a:lnTo>
                  <a:lnTo>
                    <a:pt x="444" y="444"/>
                  </a:lnTo>
                  <a:lnTo>
                    <a:pt x="460" y="426"/>
                  </a:lnTo>
                  <a:lnTo>
                    <a:pt x="474" y="406"/>
                  </a:lnTo>
                  <a:lnTo>
                    <a:pt x="488" y="384"/>
                  </a:lnTo>
                  <a:lnTo>
                    <a:pt x="498" y="360"/>
                  </a:lnTo>
                  <a:lnTo>
                    <a:pt x="508" y="338"/>
                  </a:lnTo>
                  <a:lnTo>
                    <a:pt x="514" y="312"/>
                  </a:lnTo>
                  <a:lnTo>
                    <a:pt x="518" y="286"/>
                  </a:lnTo>
                  <a:lnTo>
                    <a:pt x="520" y="260"/>
                  </a:lnTo>
                  <a:lnTo>
                    <a:pt x="520" y="260"/>
                  </a:lnTo>
                  <a:lnTo>
                    <a:pt x="518" y="234"/>
                  </a:lnTo>
                  <a:lnTo>
                    <a:pt x="514" y="208"/>
                  </a:lnTo>
                  <a:lnTo>
                    <a:pt x="508" y="182"/>
                  </a:lnTo>
                  <a:lnTo>
                    <a:pt x="498" y="158"/>
                  </a:lnTo>
                  <a:lnTo>
                    <a:pt x="488" y="136"/>
                  </a:lnTo>
                  <a:lnTo>
                    <a:pt x="474" y="114"/>
                  </a:lnTo>
                  <a:lnTo>
                    <a:pt x="460" y="94"/>
                  </a:lnTo>
                  <a:lnTo>
                    <a:pt x="444" y="76"/>
                  </a:lnTo>
                  <a:lnTo>
                    <a:pt x="424" y="60"/>
                  </a:lnTo>
                  <a:lnTo>
                    <a:pt x="404" y="44"/>
                  </a:lnTo>
                  <a:lnTo>
                    <a:pt x="384" y="32"/>
                  </a:lnTo>
                  <a:lnTo>
                    <a:pt x="360" y="20"/>
                  </a:lnTo>
                  <a:lnTo>
                    <a:pt x="336" y="12"/>
                  </a:lnTo>
                  <a:lnTo>
                    <a:pt x="312" y="6"/>
                  </a:lnTo>
                  <a:lnTo>
                    <a:pt x="286" y="2"/>
                  </a:lnTo>
                  <a:lnTo>
                    <a:pt x="260" y="0"/>
                  </a:lnTo>
                  <a:lnTo>
                    <a:pt x="260" y="0"/>
                  </a:lnTo>
                  <a:close/>
                  <a:moveTo>
                    <a:pt x="194" y="54"/>
                  </a:moveTo>
                  <a:lnTo>
                    <a:pt x="194" y="54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72" y="88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36" y="106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36" y="82"/>
                  </a:lnTo>
                  <a:lnTo>
                    <a:pt x="154" y="70"/>
                  </a:lnTo>
                  <a:lnTo>
                    <a:pt x="174" y="62"/>
                  </a:lnTo>
                  <a:lnTo>
                    <a:pt x="194" y="54"/>
                  </a:lnTo>
                  <a:lnTo>
                    <a:pt x="194" y="54"/>
                  </a:lnTo>
                  <a:close/>
                  <a:moveTo>
                    <a:pt x="100" y="114"/>
                  </a:moveTo>
                  <a:lnTo>
                    <a:pt x="100" y="114"/>
                  </a:lnTo>
                  <a:lnTo>
                    <a:pt x="122" y="128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0" y="164"/>
                  </a:lnTo>
                  <a:lnTo>
                    <a:pt x="132" y="192"/>
                  </a:lnTo>
                  <a:lnTo>
                    <a:pt x="128" y="222"/>
                  </a:lnTo>
                  <a:lnTo>
                    <a:pt x="124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4" y="234"/>
                  </a:lnTo>
                  <a:lnTo>
                    <a:pt x="48" y="216"/>
                  </a:lnTo>
                  <a:lnTo>
                    <a:pt x="52" y="196"/>
                  </a:lnTo>
                  <a:lnTo>
                    <a:pt x="58" y="180"/>
                  </a:lnTo>
                  <a:lnTo>
                    <a:pt x="66" y="162"/>
                  </a:lnTo>
                  <a:lnTo>
                    <a:pt x="76" y="144"/>
                  </a:lnTo>
                  <a:lnTo>
                    <a:pt x="88" y="130"/>
                  </a:lnTo>
                  <a:lnTo>
                    <a:pt x="100" y="114"/>
                  </a:lnTo>
                  <a:lnTo>
                    <a:pt x="100" y="114"/>
                  </a:lnTo>
                  <a:close/>
                  <a:moveTo>
                    <a:pt x="42" y="276"/>
                  </a:moveTo>
                  <a:lnTo>
                    <a:pt x="124" y="276"/>
                  </a:lnTo>
                  <a:lnTo>
                    <a:pt x="124" y="276"/>
                  </a:lnTo>
                  <a:lnTo>
                    <a:pt x="126" y="308"/>
                  </a:lnTo>
                  <a:lnTo>
                    <a:pt x="132" y="336"/>
                  </a:lnTo>
                  <a:lnTo>
                    <a:pt x="138" y="362"/>
                  </a:lnTo>
                  <a:lnTo>
                    <a:pt x="146" y="386"/>
                  </a:lnTo>
                  <a:lnTo>
                    <a:pt x="146" y="386"/>
                  </a:lnTo>
                  <a:lnTo>
                    <a:pt x="120" y="398"/>
                  </a:lnTo>
                  <a:lnTo>
                    <a:pt x="100" y="410"/>
                  </a:lnTo>
                  <a:lnTo>
                    <a:pt x="100" y="410"/>
                  </a:lnTo>
                  <a:lnTo>
                    <a:pt x="88" y="396"/>
                  </a:lnTo>
                  <a:lnTo>
                    <a:pt x="76" y="382"/>
                  </a:lnTo>
                  <a:lnTo>
                    <a:pt x="66" y="366"/>
                  </a:lnTo>
                  <a:lnTo>
                    <a:pt x="58" y="350"/>
                  </a:lnTo>
                  <a:lnTo>
                    <a:pt x="52" y="332"/>
                  </a:lnTo>
                  <a:lnTo>
                    <a:pt x="48" y="314"/>
                  </a:lnTo>
                  <a:lnTo>
                    <a:pt x="44" y="296"/>
                  </a:lnTo>
                  <a:lnTo>
                    <a:pt x="42" y="276"/>
                  </a:lnTo>
                  <a:lnTo>
                    <a:pt x="42" y="276"/>
                  </a:lnTo>
                  <a:close/>
                  <a:moveTo>
                    <a:pt x="118" y="426"/>
                  </a:moveTo>
                  <a:lnTo>
                    <a:pt x="118" y="426"/>
                  </a:lnTo>
                  <a:lnTo>
                    <a:pt x="136" y="416"/>
                  </a:lnTo>
                  <a:lnTo>
                    <a:pt x="156" y="406"/>
                  </a:lnTo>
                  <a:lnTo>
                    <a:pt x="156" y="406"/>
                  </a:lnTo>
                  <a:lnTo>
                    <a:pt x="170" y="436"/>
                  </a:lnTo>
                  <a:lnTo>
                    <a:pt x="186" y="460"/>
                  </a:lnTo>
                  <a:lnTo>
                    <a:pt x="186" y="460"/>
                  </a:lnTo>
                  <a:lnTo>
                    <a:pt x="192" y="466"/>
                  </a:lnTo>
                  <a:lnTo>
                    <a:pt x="192" y="466"/>
                  </a:lnTo>
                  <a:lnTo>
                    <a:pt x="172" y="460"/>
                  </a:lnTo>
                  <a:lnTo>
                    <a:pt x="154" y="450"/>
                  </a:lnTo>
                  <a:lnTo>
                    <a:pt x="136" y="438"/>
                  </a:lnTo>
                  <a:lnTo>
                    <a:pt x="118" y="426"/>
                  </a:lnTo>
                  <a:lnTo>
                    <a:pt x="118" y="426"/>
                  </a:lnTo>
                  <a:close/>
                  <a:moveTo>
                    <a:pt x="248" y="476"/>
                  </a:moveTo>
                  <a:lnTo>
                    <a:pt x="248" y="476"/>
                  </a:lnTo>
                  <a:lnTo>
                    <a:pt x="232" y="476"/>
                  </a:lnTo>
                  <a:lnTo>
                    <a:pt x="232" y="476"/>
                  </a:lnTo>
                  <a:lnTo>
                    <a:pt x="220" y="460"/>
                  </a:lnTo>
                  <a:lnTo>
                    <a:pt x="206" y="444"/>
                  </a:lnTo>
                  <a:lnTo>
                    <a:pt x="192" y="422"/>
                  </a:lnTo>
                  <a:lnTo>
                    <a:pt x="180" y="398"/>
                  </a:lnTo>
                  <a:lnTo>
                    <a:pt x="180" y="398"/>
                  </a:lnTo>
                  <a:lnTo>
                    <a:pt x="210" y="392"/>
                  </a:lnTo>
                  <a:lnTo>
                    <a:pt x="228" y="388"/>
                  </a:lnTo>
                  <a:lnTo>
                    <a:pt x="248" y="388"/>
                  </a:lnTo>
                  <a:lnTo>
                    <a:pt x="248" y="476"/>
                  </a:lnTo>
                  <a:close/>
                  <a:moveTo>
                    <a:pt x="248" y="364"/>
                  </a:moveTo>
                  <a:lnTo>
                    <a:pt x="248" y="364"/>
                  </a:lnTo>
                  <a:lnTo>
                    <a:pt x="224" y="364"/>
                  </a:lnTo>
                  <a:lnTo>
                    <a:pt x="204" y="368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62" y="356"/>
                  </a:lnTo>
                  <a:lnTo>
                    <a:pt x="156" y="332"/>
                  </a:lnTo>
                  <a:lnTo>
                    <a:pt x="150" y="306"/>
                  </a:lnTo>
                  <a:lnTo>
                    <a:pt x="148" y="276"/>
                  </a:lnTo>
                  <a:lnTo>
                    <a:pt x="248" y="276"/>
                  </a:lnTo>
                  <a:lnTo>
                    <a:pt x="248" y="364"/>
                  </a:lnTo>
                  <a:close/>
                  <a:moveTo>
                    <a:pt x="248" y="252"/>
                  </a:moveTo>
                  <a:lnTo>
                    <a:pt x="150" y="252"/>
                  </a:lnTo>
                  <a:lnTo>
                    <a:pt x="150" y="252"/>
                  </a:lnTo>
                  <a:lnTo>
                    <a:pt x="152" y="224"/>
                  </a:lnTo>
                  <a:lnTo>
                    <a:pt x="156" y="196"/>
                  </a:lnTo>
                  <a:lnTo>
                    <a:pt x="164" y="170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88" y="152"/>
                  </a:lnTo>
                  <a:lnTo>
                    <a:pt x="208" y="154"/>
                  </a:lnTo>
                  <a:lnTo>
                    <a:pt x="248" y="158"/>
                  </a:lnTo>
                  <a:lnTo>
                    <a:pt x="248" y="252"/>
                  </a:lnTo>
                  <a:close/>
                  <a:moveTo>
                    <a:pt x="248" y="134"/>
                  </a:moveTo>
                  <a:lnTo>
                    <a:pt x="248" y="134"/>
                  </a:lnTo>
                  <a:lnTo>
                    <a:pt x="212" y="130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94" y="100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20" y="60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8" y="44"/>
                  </a:lnTo>
                  <a:lnTo>
                    <a:pt x="248" y="134"/>
                  </a:lnTo>
                  <a:close/>
                  <a:moveTo>
                    <a:pt x="396" y="94"/>
                  </a:moveTo>
                  <a:lnTo>
                    <a:pt x="396" y="94"/>
                  </a:lnTo>
                  <a:lnTo>
                    <a:pt x="378" y="104"/>
                  </a:lnTo>
                  <a:lnTo>
                    <a:pt x="358" y="114"/>
                  </a:lnTo>
                  <a:lnTo>
                    <a:pt x="358" y="114"/>
                  </a:lnTo>
                  <a:lnTo>
                    <a:pt x="342" y="88"/>
                  </a:lnTo>
                  <a:lnTo>
                    <a:pt x="328" y="64"/>
                  </a:lnTo>
                  <a:lnTo>
                    <a:pt x="328" y="64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40" y="60"/>
                  </a:lnTo>
                  <a:lnTo>
                    <a:pt x="360" y="70"/>
                  </a:lnTo>
                  <a:lnTo>
                    <a:pt x="378" y="82"/>
                  </a:lnTo>
                  <a:lnTo>
                    <a:pt x="396" y="94"/>
                  </a:lnTo>
                  <a:lnTo>
                    <a:pt x="396" y="94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94" y="60"/>
                  </a:lnTo>
                  <a:lnTo>
                    <a:pt x="308" y="80"/>
                  </a:lnTo>
                  <a:lnTo>
                    <a:pt x="308" y="80"/>
                  </a:lnTo>
                  <a:lnTo>
                    <a:pt x="322" y="98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04" y="130"/>
                  </a:lnTo>
                  <a:lnTo>
                    <a:pt x="268" y="134"/>
                  </a:lnTo>
                  <a:lnTo>
                    <a:pt x="268" y="44"/>
                  </a:lnTo>
                  <a:close/>
                  <a:moveTo>
                    <a:pt x="268" y="158"/>
                  </a:moveTo>
                  <a:lnTo>
                    <a:pt x="268" y="158"/>
                  </a:lnTo>
                  <a:lnTo>
                    <a:pt x="308" y="154"/>
                  </a:lnTo>
                  <a:lnTo>
                    <a:pt x="326" y="150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52" y="170"/>
                  </a:lnTo>
                  <a:lnTo>
                    <a:pt x="358" y="196"/>
                  </a:lnTo>
                  <a:lnTo>
                    <a:pt x="364" y="224"/>
                  </a:lnTo>
                  <a:lnTo>
                    <a:pt x="366" y="252"/>
                  </a:lnTo>
                  <a:lnTo>
                    <a:pt x="268" y="252"/>
                  </a:lnTo>
                  <a:lnTo>
                    <a:pt x="268" y="158"/>
                  </a:lnTo>
                  <a:close/>
                  <a:moveTo>
                    <a:pt x="268" y="276"/>
                  </a:moveTo>
                  <a:lnTo>
                    <a:pt x="366" y="276"/>
                  </a:lnTo>
                  <a:lnTo>
                    <a:pt x="366" y="276"/>
                  </a:lnTo>
                  <a:lnTo>
                    <a:pt x="364" y="304"/>
                  </a:lnTo>
                  <a:lnTo>
                    <a:pt x="360" y="330"/>
                  </a:lnTo>
                  <a:lnTo>
                    <a:pt x="354" y="354"/>
                  </a:lnTo>
                  <a:lnTo>
                    <a:pt x="346" y="378"/>
                  </a:lnTo>
                  <a:lnTo>
                    <a:pt x="346" y="378"/>
                  </a:lnTo>
                  <a:lnTo>
                    <a:pt x="310" y="368"/>
                  </a:lnTo>
                  <a:lnTo>
                    <a:pt x="290" y="366"/>
                  </a:lnTo>
                  <a:lnTo>
                    <a:pt x="268" y="364"/>
                  </a:lnTo>
                  <a:lnTo>
                    <a:pt x="268" y="276"/>
                  </a:lnTo>
                  <a:close/>
                  <a:moveTo>
                    <a:pt x="284" y="476"/>
                  </a:moveTo>
                  <a:lnTo>
                    <a:pt x="284" y="476"/>
                  </a:lnTo>
                  <a:lnTo>
                    <a:pt x="268" y="476"/>
                  </a:lnTo>
                  <a:lnTo>
                    <a:pt x="268" y="388"/>
                  </a:lnTo>
                  <a:lnTo>
                    <a:pt x="268" y="388"/>
                  </a:lnTo>
                  <a:lnTo>
                    <a:pt x="288" y="390"/>
                  </a:lnTo>
                  <a:lnTo>
                    <a:pt x="306" y="392"/>
                  </a:lnTo>
                  <a:lnTo>
                    <a:pt x="336" y="400"/>
                  </a:lnTo>
                  <a:lnTo>
                    <a:pt x="336" y="400"/>
                  </a:lnTo>
                  <a:lnTo>
                    <a:pt x="324" y="422"/>
                  </a:lnTo>
                  <a:lnTo>
                    <a:pt x="308" y="444"/>
                  </a:lnTo>
                  <a:lnTo>
                    <a:pt x="308" y="444"/>
                  </a:lnTo>
                  <a:lnTo>
                    <a:pt x="296" y="462"/>
                  </a:lnTo>
                  <a:lnTo>
                    <a:pt x="284" y="476"/>
                  </a:lnTo>
                  <a:lnTo>
                    <a:pt x="284" y="476"/>
                  </a:lnTo>
                  <a:close/>
                  <a:moveTo>
                    <a:pt x="322" y="466"/>
                  </a:moveTo>
                  <a:lnTo>
                    <a:pt x="322" y="466"/>
                  </a:lnTo>
                  <a:lnTo>
                    <a:pt x="328" y="460"/>
                  </a:lnTo>
                  <a:lnTo>
                    <a:pt x="328" y="460"/>
                  </a:lnTo>
                  <a:lnTo>
                    <a:pt x="344" y="436"/>
                  </a:lnTo>
                  <a:lnTo>
                    <a:pt x="358" y="408"/>
                  </a:lnTo>
                  <a:lnTo>
                    <a:pt x="358" y="408"/>
                  </a:lnTo>
                  <a:lnTo>
                    <a:pt x="380" y="418"/>
                  </a:lnTo>
                  <a:lnTo>
                    <a:pt x="396" y="426"/>
                  </a:lnTo>
                  <a:lnTo>
                    <a:pt x="396" y="426"/>
                  </a:lnTo>
                  <a:lnTo>
                    <a:pt x="380" y="440"/>
                  </a:lnTo>
                  <a:lnTo>
                    <a:pt x="362" y="450"/>
                  </a:lnTo>
                  <a:lnTo>
                    <a:pt x="342" y="460"/>
                  </a:lnTo>
                  <a:lnTo>
                    <a:pt x="322" y="466"/>
                  </a:lnTo>
                  <a:lnTo>
                    <a:pt x="322" y="466"/>
                  </a:lnTo>
                  <a:close/>
                  <a:moveTo>
                    <a:pt x="414" y="410"/>
                  </a:moveTo>
                  <a:lnTo>
                    <a:pt x="414" y="410"/>
                  </a:lnTo>
                  <a:lnTo>
                    <a:pt x="394" y="400"/>
                  </a:lnTo>
                  <a:lnTo>
                    <a:pt x="368" y="388"/>
                  </a:lnTo>
                  <a:lnTo>
                    <a:pt x="368" y="388"/>
                  </a:lnTo>
                  <a:lnTo>
                    <a:pt x="376" y="364"/>
                  </a:lnTo>
                  <a:lnTo>
                    <a:pt x="384" y="338"/>
                  </a:lnTo>
                  <a:lnTo>
                    <a:pt x="388" y="308"/>
                  </a:lnTo>
                  <a:lnTo>
                    <a:pt x="390" y="276"/>
                  </a:lnTo>
                  <a:lnTo>
                    <a:pt x="474" y="276"/>
                  </a:lnTo>
                  <a:lnTo>
                    <a:pt x="474" y="276"/>
                  </a:lnTo>
                  <a:lnTo>
                    <a:pt x="472" y="296"/>
                  </a:lnTo>
                  <a:lnTo>
                    <a:pt x="468" y="314"/>
                  </a:lnTo>
                  <a:lnTo>
                    <a:pt x="462" y="332"/>
                  </a:lnTo>
                  <a:lnTo>
                    <a:pt x="456" y="350"/>
                  </a:lnTo>
                  <a:lnTo>
                    <a:pt x="448" y="366"/>
                  </a:lnTo>
                  <a:lnTo>
                    <a:pt x="438" y="382"/>
                  </a:lnTo>
                  <a:lnTo>
                    <a:pt x="428" y="396"/>
                  </a:lnTo>
                  <a:lnTo>
                    <a:pt x="414" y="410"/>
                  </a:lnTo>
                  <a:lnTo>
                    <a:pt x="414" y="410"/>
                  </a:lnTo>
                  <a:close/>
                  <a:moveTo>
                    <a:pt x="390" y="252"/>
                  </a:moveTo>
                  <a:lnTo>
                    <a:pt x="390" y="252"/>
                  </a:lnTo>
                  <a:lnTo>
                    <a:pt x="388" y="222"/>
                  </a:lnTo>
                  <a:lnTo>
                    <a:pt x="382" y="192"/>
                  </a:lnTo>
                  <a:lnTo>
                    <a:pt x="376" y="164"/>
                  </a:lnTo>
                  <a:lnTo>
                    <a:pt x="366" y="138"/>
                  </a:lnTo>
                  <a:lnTo>
                    <a:pt x="366" y="138"/>
                  </a:lnTo>
                  <a:lnTo>
                    <a:pt x="394" y="126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8" y="130"/>
                  </a:lnTo>
                  <a:lnTo>
                    <a:pt x="438" y="146"/>
                  </a:lnTo>
                  <a:lnTo>
                    <a:pt x="448" y="162"/>
                  </a:lnTo>
                  <a:lnTo>
                    <a:pt x="456" y="180"/>
                  </a:lnTo>
                  <a:lnTo>
                    <a:pt x="462" y="198"/>
                  </a:lnTo>
                  <a:lnTo>
                    <a:pt x="468" y="216"/>
                  </a:lnTo>
                  <a:lnTo>
                    <a:pt x="472" y="234"/>
                  </a:lnTo>
                  <a:lnTo>
                    <a:pt x="474" y="252"/>
                  </a:lnTo>
                  <a:lnTo>
                    <a:pt x="390" y="2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19" name="TextBox 76"/>
          <p:cNvSpPr txBox="1"/>
          <p:nvPr/>
        </p:nvSpPr>
        <p:spPr>
          <a:xfrm>
            <a:off x="7197478" y="3332448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97478" y="3632220"/>
            <a:ext cx="3383436" cy="52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请在此添加文字说明，情缘素材模板。请在此添加文字说明，情缘素材模板。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161" y="477672"/>
            <a:ext cx="10617958" cy="585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Masque_Jupiter - 菊次郎的夏天（纯钢琴）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679373" y="5774141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" numSld="1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119</Words>
  <Application>WPS 演示</Application>
  <PresentationFormat>自定义</PresentationFormat>
  <Paragraphs>23</Paragraphs>
  <Slides>10</Slides>
  <Notes>1</Notes>
  <HiddenSlides>0</HiddenSlides>
  <MMClips>5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赵春波</dc:creator>
  <cp:lastModifiedBy>lenovo</cp:lastModifiedBy>
  <cp:revision>45</cp:revision>
  <dcterms:created xsi:type="dcterms:W3CDTF">2017-03-03T02:52:00Z</dcterms:created>
  <dcterms:modified xsi:type="dcterms:W3CDTF">2019-05-27T06:03:39Z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