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 autoAdjust="0"/>
    <p:restoredTop sz="94660"/>
  </p:normalViewPr>
  <p:slideViewPr>
    <p:cSldViewPr snapToGrid="0">
      <p:cViewPr varScale="1">
        <p:scale>
          <a:sx n="65" d="100"/>
          <a:sy n="65" d="100"/>
        </p:scale>
        <p:origin x="-792" y="-52"/>
      </p:cViewPr>
      <p:guideLst>
        <p:guide orient="horz" pos="21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pPr/>
              <a:t>2019/11/18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pPr/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2019/11/18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274445" y="246380"/>
            <a:ext cx="3559175" cy="69088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叶根友毛笔行书简体" panose="02010601030101010101" charset="-122"/>
                <a:ea typeface="叶根友毛笔行书简体" panose="02010601030101010101" charset="-122"/>
              </a:rPr>
              <a:t>我是小小升旗手</a:t>
            </a:r>
          </a:p>
        </p:txBody>
      </p:sp>
      <p:pic>
        <p:nvPicPr>
          <p:cNvPr id="4" name="图片 1" descr="国庆节小学生看升旗仪式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7630" y="455295"/>
            <a:ext cx="5567045" cy="6209665"/>
          </a:xfrm>
          <a:prstGeom prst="rect">
            <a:avLst/>
          </a:prstGeom>
        </p:spPr>
      </p:pic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544195" y="1175385"/>
            <a:ext cx="2387600" cy="3750945"/>
          </a:xfrm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en-US" altLang="zh-CN" sz="1200" dirty="0"/>
              <a:t>      </a:t>
            </a:r>
            <a:r>
              <a:rPr lang="zh-CN" altLang="en-US" sz="1200" dirty="0"/>
              <a:t>敬爱的老师，亲爱的同学们，大家早上好。我是来自二（9）</a:t>
            </a:r>
            <a:r>
              <a:rPr lang="zh-CN" altLang="en-US" sz="1200" dirty="0" smtClean="0"/>
              <a:t>班的</a:t>
            </a:r>
            <a:r>
              <a:rPr lang="zh-CN" altLang="en-US" sz="1200" dirty="0"/>
              <a:t>王免，今年九岁了。我不仅是一个活泼开朗的女孩，我还勤奋好学，尊敬师长， 乐观向上，在班级现任数学小组长一职。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ym typeface="+mn-ea"/>
              </a:rPr>
              <a:t>     我的兴趣爱好广泛，如唱歌、跳舞、画画、阅读等等</a:t>
            </a:r>
            <a:r>
              <a:rPr lang="zh-CN" altLang="en-US" sz="1200" dirty="0" smtClean="0">
                <a:sym typeface="+mn-ea"/>
              </a:rPr>
              <a:t>。我</a:t>
            </a:r>
            <a:r>
              <a:rPr lang="zh-CN" altLang="en-US" sz="1200" dirty="0">
                <a:sym typeface="+mn-ea"/>
              </a:rPr>
              <a:t>还是爸爸妈妈的小帮手，经常帮他们做些力所能及的家务活，让他们可以有更多的时间休息一下。</a:t>
            </a:r>
            <a:endParaRPr lang="zh-CN" altLang="en-US" sz="1200" dirty="0"/>
          </a:p>
        </p:txBody>
      </p:sp>
      <p:pic>
        <p:nvPicPr>
          <p:cNvPr id="6" name="图片 2" descr="74bd338d4768b9872dd0d792a2e00ff"/>
          <p:cNvPicPr>
            <a:picLocks noChangeAspect="1"/>
          </p:cNvPicPr>
          <p:nvPr/>
        </p:nvPicPr>
        <p:blipFill>
          <a:blip r:embed="rId6"/>
          <a:srcRect t="2598" b="6129"/>
          <a:stretch>
            <a:fillRect/>
          </a:stretch>
        </p:blipFill>
        <p:spPr>
          <a:xfrm>
            <a:off x="3230340" y="1292117"/>
            <a:ext cx="3081655" cy="3751580"/>
          </a:xfrm>
          <a:prstGeom prst="roundRect">
            <a:avLst/>
          </a:prstGeom>
        </p:spPr>
      </p:pic>
      <p:sp>
        <p:nvSpPr>
          <p:cNvPr id="7" name="副标题 4"/>
          <p:cNvSpPr/>
          <p:nvPr/>
        </p:nvSpPr>
        <p:spPr>
          <a:xfrm>
            <a:off x="554476" y="4640094"/>
            <a:ext cx="2733473" cy="1759490"/>
          </a:xfrm>
          <a:prstGeom prst="rect">
            <a:avLst/>
          </a:prstGeom>
        </p:spPr>
        <p:txBody>
          <a:bodyPr vert="horz" lIns="101600" tIns="38100" rIns="76200" bIns="381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zh-CN" altLang="en-US" sz="1200" smtClean="0"/>
              <a:t>    今天</a:t>
            </a:r>
            <a:r>
              <a:rPr lang="zh-CN" altLang="en-US" sz="1200" dirty="0"/>
              <a:t>我能成为一名光荣的升旗手，感到非常自豪。感谢老师和同学们给我这次机会，我一定会当好这个升旗</a:t>
            </a:r>
            <a:r>
              <a:rPr lang="zh-CN" altLang="en-US" sz="1200" dirty="0" smtClean="0"/>
              <a:t>手，谢谢</a:t>
            </a:r>
            <a:r>
              <a:rPr lang="zh-CN" altLang="en-US" sz="1200" dirty="0"/>
              <a:t>大家。</a:t>
            </a:r>
          </a:p>
        </p:txBody>
      </p:sp>
      <p:sp>
        <p:nvSpPr>
          <p:cNvPr id="8" name="副标题 4"/>
          <p:cNvSpPr/>
          <p:nvPr/>
        </p:nvSpPr>
        <p:spPr>
          <a:xfrm>
            <a:off x="6657975" y="339090"/>
            <a:ext cx="2581275" cy="693420"/>
          </a:xfrm>
          <a:prstGeom prst="rect">
            <a:avLst/>
          </a:prstGeom>
        </p:spPr>
        <p:txBody>
          <a:bodyPr vert="horz" lIns="101600" tIns="38100" rIns="76200" bIns="381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sz="280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综艺简体" panose="02010601030101010101" charset="-122"/>
                <a:ea typeface="方正综艺简体" panose="02010601030101010101" charset="-122"/>
              </a:rPr>
              <a:t>旗手宣誓</a:t>
            </a:r>
          </a:p>
        </p:txBody>
      </p:sp>
      <p:sp>
        <p:nvSpPr>
          <p:cNvPr id="9" name="副标题 4"/>
          <p:cNvSpPr/>
          <p:nvPr/>
        </p:nvSpPr>
        <p:spPr>
          <a:xfrm>
            <a:off x="6755130" y="1032510"/>
            <a:ext cx="4352925" cy="1208405"/>
          </a:xfrm>
          <a:prstGeom prst="rect">
            <a:avLst/>
          </a:prstGeom>
        </p:spPr>
        <p:txBody>
          <a:bodyPr vert="horz" lIns="101600" tIns="38100" rIns="76200" bIns="381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sz="1200" dirty="0"/>
              <a:t>我热爱祖国，热爱国旗，我要好好升旗，好好降旗。用最好的行动，为国旗增添光彩。</a:t>
            </a:r>
          </a:p>
          <a:p>
            <a:pPr algn="l">
              <a:lnSpc>
                <a:spcPct val="130000"/>
              </a:lnSpc>
            </a:pPr>
            <a:r>
              <a:rPr sz="1200" dirty="0"/>
              <a:t>宣誓人：王免</a:t>
            </a:r>
          </a:p>
        </p:txBody>
      </p:sp>
      <p:sp>
        <p:nvSpPr>
          <p:cNvPr id="10" name="副标题 4"/>
          <p:cNvSpPr/>
          <p:nvPr/>
        </p:nvSpPr>
        <p:spPr>
          <a:xfrm>
            <a:off x="1725295" y="840740"/>
            <a:ext cx="2387600" cy="436245"/>
          </a:xfrm>
          <a:prstGeom prst="rect">
            <a:avLst/>
          </a:prstGeom>
        </p:spPr>
        <p:txBody>
          <a:bodyPr vert="horz" lIns="101600" tIns="38100" rIns="76200" bIns="381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sz="20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en-US" altLang="zh-CN" sz="1200"/>
              <a:t>     </a:t>
            </a:r>
            <a:r>
              <a:rPr sz="1200"/>
              <a:t>二（9）班   王免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WPS 演示</Application>
  <PresentationFormat>自定义</PresentationFormat>
  <Paragraphs>9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我是小小升旗手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我是小小升旗手</dc:title>
  <dc:creator/>
  <cp:lastModifiedBy>lenovo</cp:lastModifiedBy>
  <cp:revision>27</cp:revision>
  <dcterms:created xsi:type="dcterms:W3CDTF">2019-06-19T02:08:00Z</dcterms:created>
  <dcterms:modified xsi:type="dcterms:W3CDTF">2019-11-18T05:17:43Z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