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>
        <p:scale>
          <a:sx n="89" d="100"/>
          <a:sy n="89" d="100"/>
        </p:scale>
        <p:origin x="-1032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08EA7E-459C-4163-A269-BD6644BC0B6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329DF3-6E3B-44EA-8C05-04876FCFA93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329DF3-6E3B-44EA-8C05-04876FCFA93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/>
            <a:fld id="{9A0DB2DC-4C9A-4742-B13C-FB6460FD3503}" type="slidenum">
              <a:rPr lang="zh-CN" altLang="en-US" dirty="0"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图片 10" descr="45558PICqah_1024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315912"/>
            <a:ext cx="9144000" cy="75279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圆角矩形 4"/>
          <p:cNvSpPr/>
          <p:nvPr/>
        </p:nvSpPr>
        <p:spPr>
          <a:xfrm>
            <a:off x="107950" y="1889125"/>
            <a:ext cx="5616575" cy="4824413"/>
          </a:xfrm>
          <a:prstGeom prst="roundRect">
            <a:avLst/>
          </a:prstGeom>
          <a:noFill/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    </a:t>
            </a:r>
            <a:r>
              <a:rPr kumimoji="0" lang="zh-CN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尊敬</a:t>
            </a:r>
            <a:r>
              <a:rPr kumimoji="0" lang="zh-CN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的老师，亲爱的同学们，大家早上好！</a:t>
            </a:r>
            <a:endParaRPr kumimoji="0" lang="en-US" altLang="zh-CN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    我是</a:t>
            </a:r>
            <a:r>
              <a:rPr lang="zh-CN" altLang="en-US" noProof="0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二</a:t>
            </a:r>
            <a:r>
              <a:rPr kumimoji="0" lang="zh-CN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（</a:t>
            </a:r>
            <a:r>
              <a:rPr kumimoji="0" lang="en-US" altLang="zh-CN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10</a:t>
            </a:r>
            <a:r>
              <a:rPr kumimoji="0" lang="zh-CN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）班的</a:t>
            </a:r>
            <a:r>
              <a:rPr lang="zh-CN" altLang="en-US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袁子轩</a:t>
            </a:r>
            <a:r>
              <a:rPr kumimoji="0" lang="zh-CN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，我是一个活泼开朗、热爱学习的男孩。我喜欢画画、读书，特别是写字进步很大。我很高兴成为一名光荣的升旗手，我很自豪。感谢老师和同学们的支持和信任，我会更加严格要求自己，努力学习，不断进步不辜负老师和同学们对我的期望。谢谢大家</a:t>
            </a:r>
            <a:r>
              <a:rPr kumimoji="0" lang="zh-CN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！</a:t>
            </a:r>
            <a:endParaRPr kumimoji="0" lang="en-US" altLang="zh-CN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  <a:p>
            <a:pPr lv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我</a:t>
            </a:r>
            <a:r>
              <a:rPr lang="zh-CN" altLang="en-US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宣誓：</a:t>
            </a:r>
            <a:r>
              <a:rPr lang="zh-CN" altLang="zh-CN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我是一名光荣的升旗手，我热爱祖国、热爱国旗。我要好好升旗，好好降旗，用最好的行动为国旗增添光彩。</a:t>
            </a:r>
            <a:endParaRPr lang="zh-CN" altLang="zh-CN" dirty="0" smtClean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lv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</a:t>
            </a:r>
            <a:r>
              <a:rPr lang="zh-CN" altLang="zh-CN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宣誓人</a:t>
            </a:r>
            <a:r>
              <a:rPr lang="zh-CN" altLang="en-US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：袁子轩</a:t>
            </a:r>
            <a:r>
              <a:rPr lang="zh-CN" altLang="zh-CN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。宣誓完毕。</a:t>
            </a:r>
            <a:endParaRPr lang="zh-CN" altLang="zh-CN" dirty="0" smtClean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zh-CN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心形 6"/>
          <p:cNvSpPr/>
          <p:nvPr/>
        </p:nvSpPr>
        <p:spPr>
          <a:xfrm>
            <a:off x="6372225" y="1844675"/>
            <a:ext cx="360363" cy="360363"/>
          </a:xfrm>
          <a:prstGeom prst="hear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心形 7"/>
          <p:cNvSpPr/>
          <p:nvPr/>
        </p:nvSpPr>
        <p:spPr>
          <a:xfrm>
            <a:off x="7380288" y="1844675"/>
            <a:ext cx="360363" cy="360363"/>
          </a:xfrm>
          <a:prstGeom prst="hear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心形 8"/>
          <p:cNvSpPr/>
          <p:nvPr/>
        </p:nvSpPr>
        <p:spPr>
          <a:xfrm>
            <a:off x="8388350" y="1844675"/>
            <a:ext cx="360363" cy="360363"/>
          </a:xfrm>
          <a:prstGeom prst="hear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上凸带形 11"/>
          <p:cNvSpPr/>
          <p:nvPr/>
        </p:nvSpPr>
        <p:spPr>
          <a:xfrm>
            <a:off x="1187450" y="0"/>
            <a:ext cx="6480175" cy="1152525"/>
          </a:xfrm>
          <a:prstGeom prst="ribbon2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自我介绍</a:t>
            </a:r>
            <a:endParaRPr kumimoji="0" lang="zh-CN" altLang="en-US" sz="4800" b="1" i="0" u="none" strike="noStrike" kern="120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11" name="图片 10" descr="搜狗截图_2019-11-18_09-50-5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7884" y="2357430"/>
            <a:ext cx="3110839" cy="408146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228</Words>
  <Application>WPS 演示</Application>
  <PresentationFormat>全屏显示(4:3)</PresentationFormat>
  <Paragraphs>8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Arial</vt:lpstr>
      <vt:lpstr>宋体</vt:lpstr>
      <vt:lpstr>Wingdings</vt:lpstr>
      <vt:lpstr>Calibri</vt:lpstr>
      <vt:lpstr>微软雅黑</vt:lpstr>
      <vt:lpstr>Arial Unicode MS</vt:lpstr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admin</cp:lastModifiedBy>
  <cp:revision>15</cp:revision>
  <dcterms:created xsi:type="dcterms:W3CDTF">2018-12-18T02:44:00Z</dcterms:created>
  <dcterms:modified xsi:type="dcterms:W3CDTF">2019-11-18T02:18:46Z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2052-11.1.0.9175</vt:lpwstr>
  </property>
</Properties>
</file>