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4"/>
  </p:notesMasterIdLst>
  <p:sldIdLst>
    <p:sldId id="256" r:id="rId4"/>
    <p:sldId id="258" r:id="rId5"/>
    <p:sldId id="295" r:id="rId6"/>
    <p:sldId id="426" r:id="rId7"/>
    <p:sldId id="314" r:id="rId8"/>
    <p:sldId id="315" r:id="rId9"/>
    <p:sldId id="457" r:id="rId10"/>
    <p:sldId id="316" r:id="rId11"/>
    <p:sldId id="358" r:id="rId12"/>
    <p:sldId id="336" r:id="rId13"/>
    <p:sldId id="337" r:id="rId15"/>
    <p:sldId id="427" r:id="rId16"/>
    <p:sldId id="338" r:id="rId17"/>
    <p:sldId id="359" r:id="rId18"/>
    <p:sldId id="379" r:id="rId19"/>
    <p:sldId id="380" r:id="rId20"/>
    <p:sldId id="382" r:id="rId21"/>
    <p:sldId id="402" r:id="rId22"/>
    <p:sldId id="381" r:id="rId23"/>
    <p:sldId id="263" r:id="rId24"/>
    <p:sldId id="275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92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页眉占位符 675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/>
          </a:p>
        </p:txBody>
      </p:sp>
      <p:sp>
        <p:nvSpPr>
          <p:cNvPr id="67587" name="日期占位符 675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/>
          </a:p>
        </p:txBody>
      </p:sp>
      <p:sp>
        <p:nvSpPr>
          <p:cNvPr id="67588" name="幻灯片图像占位符 6758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589" name="文本占位符 675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67590" name="页脚占位符 675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sz="1200"/>
          </a:p>
        </p:txBody>
      </p:sp>
      <p:sp>
        <p:nvSpPr>
          <p:cNvPr id="67591" name="灯片编号占位符 675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sz="1200"/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/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/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89" name="任意多边形 3088"/>
          <p:cNvSpPr/>
          <p:nvPr/>
        </p:nvSpPr>
        <p:spPr>
          <a:xfrm>
            <a:off x="-9525" y="1447800"/>
            <a:ext cx="9164638" cy="3832225"/>
          </a:xfrm>
          <a:custGeom>
            <a:avLst/>
            <a:gdLst/>
            <a:ahLst/>
            <a:cxnLst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0" name="任意多边形 3089"/>
          <p:cNvSpPr/>
          <p:nvPr/>
        </p:nvSpPr>
        <p:spPr>
          <a:xfrm>
            <a:off x="-9525" y="1730375"/>
            <a:ext cx="9150350" cy="3265488"/>
          </a:xfrm>
          <a:custGeom>
            <a:avLst/>
            <a:gdLst/>
            <a:ahLst/>
            <a:cxnLst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91" name="组合 3090"/>
          <p:cNvGrpSpPr/>
          <p:nvPr/>
        </p:nvGrpSpPr>
        <p:grpSpPr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椭圆 3091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椭圆 3092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94" name="组合 3093"/>
          <p:cNvGrpSpPr/>
          <p:nvPr/>
        </p:nvGrpSpPr>
        <p:grpSpPr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椭圆 3094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6" name="椭圆 3095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97" name="组合 3096"/>
          <p:cNvGrpSpPr/>
          <p:nvPr/>
        </p:nvGrpSpPr>
        <p:grpSpPr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椭圆 3097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椭圆 3098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/>
            </a:lvl1pPr>
          </a:lstStyle>
          <a:p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/>
            </a:lvl1pPr>
          </a:lstStyle>
          <a:p>
            <a:fld id="{9A0DB2DC-4C9A-4742-B13C-FB6460FD3503}" type="slidenum">
              <a:rPr lang="en-US"/>
            </a:fld>
            <a:endParaRPr lang="en-US"/>
          </a:p>
        </p:txBody>
      </p:sp>
      <p:grpSp>
        <p:nvGrpSpPr>
          <p:cNvPr id="3088" name="组合 3087"/>
          <p:cNvGrpSpPr/>
          <p:nvPr/>
        </p:nvGrpSpPr>
        <p:grpSpPr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文本框 3085"/>
            <p:cNvSpPr txBox="1"/>
            <p:nvPr/>
          </p:nvSpPr>
          <p:spPr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/>
              <a:r>
                <a:rPr lang="en-US" altLang="zh-CN" sz="2400" b="1">
                  <a:solidFill>
                    <a:schemeClr val="tx2"/>
                  </a:solidFill>
                </a:rPr>
                <a:t>LOGO</a:t>
              </a:r>
              <a:endParaRPr lang="en-US" altLang="zh-CN" sz="2400" b="1">
                <a:solidFill>
                  <a:schemeClr val="tx2"/>
                </a:solidFill>
              </a:endParaRPr>
            </a:p>
          </p:txBody>
        </p:sp>
        <p:sp>
          <p:nvSpPr>
            <p:cNvPr id="3087" name="新月形 3086"/>
            <p:cNvSpPr/>
            <p:nvPr/>
          </p:nvSpPr>
          <p:spPr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prstGeom prst="rect">
            <a:avLst/>
          </a:prstGeom>
          <a:noFill/>
          <a:ln w="9525">
            <a:noFill/>
          </a:ln>
          <a:effectLst>
            <a:outerShdw dist="53882" dir="2699999" algn="ctr" rotWithShape="0">
              <a:schemeClr val="tx1"/>
            </a:outerShdw>
          </a:effectLst>
        </p:spPr>
        <p:txBody>
          <a:bodyPr anchor="ctr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7056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 sz="2000"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 sz="2000"/>
            </a:lvl2pPr>
            <a:lvl3pPr marL="914400" lvl="2" indent="0" algn="ctr">
              <a:buClr>
                <a:schemeClr val="tx1"/>
              </a:buClr>
              <a:buSzTx/>
              <a:buFontTx/>
              <a:buNone/>
              <a:defRPr sz="2000"/>
            </a:lvl3pPr>
            <a:lvl4pPr marL="1371600" lvl="3" indent="0" algn="ctr">
              <a:buClrTx/>
              <a:buSzTx/>
              <a:buFontTx/>
              <a:buNone/>
              <a:defRPr sz="2000"/>
            </a:lvl4pPr>
            <a:lvl5pPr marL="1828800" lvl="4" indent="0" algn="ctr">
              <a:buClrTx/>
              <a:buSzTx/>
              <a:buFontTx/>
              <a:buNone/>
              <a:defRPr sz="2000"/>
            </a:lvl5pPr>
          </a:lstStyle>
          <a:p>
            <a:pPr lvl="0"/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304800" y="304800"/>
            <a:ext cx="122555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320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5293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89" name="任意多边形 3088"/>
          <p:cNvSpPr/>
          <p:nvPr/>
        </p:nvSpPr>
        <p:spPr>
          <a:xfrm>
            <a:off x="-9525" y="1447800"/>
            <a:ext cx="9164638" cy="3832225"/>
          </a:xfrm>
          <a:custGeom>
            <a:avLst/>
            <a:gdLst/>
            <a:ahLst/>
            <a:cxnLst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0" name="任意多边形 3089"/>
          <p:cNvSpPr/>
          <p:nvPr/>
        </p:nvSpPr>
        <p:spPr>
          <a:xfrm>
            <a:off x="-9525" y="1730375"/>
            <a:ext cx="9150350" cy="3265488"/>
          </a:xfrm>
          <a:custGeom>
            <a:avLst/>
            <a:gdLst/>
            <a:ahLst/>
            <a:cxnLst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91" name="组合 3090"/>
          <p:cNvGrpSpPr/>
          <p:nvPr/>
        </p:nvGrpSpPr>
        <p:grpSpPr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椭圆 3091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椭圆 3092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94" name="组合 3093"/>
          <p:cNvGrpSpPr/>
          <p:nvPr/>
        </p:nvGrpSpPr>
        <p:grpSpPr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椭圆 3094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6" name="椭圆 3095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97" name="组合 3096"/>
          <p:cNvGrpSpPr/>
          <p:nvPr/>
        </p:nvGrpSpPr>
        <p:grpSpPr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椭圆 3097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椭圆 3098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/>
            </a:lvl1pPr>
          </a:lstStyle>
          <a:p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/>
            </a:lvl1pPr>
          </a:lstStyle>
          <a:p>
            <a:fld id="{9A0DB2DC-4C9A-4742-B13C-FB6460FD3503}" type="slidenum">
              <a:rPr lang="en-US"/>
            </a:fld>
            <a:endParaRPr lang="en-US"/>
          </a:p>
        </p:txBody>
      </p:sp>
      <p:grpSp>
        <p:nvGrpSpPr>
          <p:cNvPr id="3088" name="组合 3087"/>
          <p:cNvGrpSpPr/>
          <p:nvPr/>
        </p:nvGrpSpPr>
        <p:grpSpPr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文本框 3085"/>
            <p:cNvSpPr txBox="1"/>
            <p:nvPr/>
          </p:nvSpPr>
          <p:spPr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/>
              <a:r>
                <a:rPr lang="en-US" altLang="zh-CN" sz="2400" b="1">
                  <a:solidFill>
                    <a:schemeClr val="tx2"/>
                  </a:solidFill>
                </a:rPr>
                <a:t>LOGO</a:t>
              </a:r>
              <a:endParaRPr lang="en-US" altLang="zh-CN" sz="2400" b="1">
                <a:solidFill>
                  <a:schemeClr val="tx2"/>
                </a:solidFill>
              </a:endParaRPr>
            </a:p>
          </p:txBody>
        </p:sp>
        <p:sp>
          <p:nvSpPr>
            <p:cNvPr id="3087" name="新月形 3086"/>
            <p:cNvSpPr/>
            <p:nvPr/>
          </p:nvSpPr>
          <p:spPr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prstGeom prst="rect">
            <a:avLst/>
          </a:prstGeom>
          <a:noFill/>
          <a:ln w="9525">
            <a:noFill/>
          </a:ln>
          <a:effectLst>
            <a:outerShdw dist="53882" dir="2699999" algn="ctr" rotWithShape="0">
              <a:schemeClr val="tx1"/>
            </a:outerShdw>
          </a:effectLst>
        </p:spPr>
        <p:txBody>
          <a:bodyPr anchor="ctr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7056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 sz="2000"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 sz="2000"/>
            </a:lvl2pPr>
            <a:lvl3pPr marL="914400" lvl="2" indent="0" algn="ctr">
              <a:buClr>
                <a:schemeClr val="tx1"/>
              </a:buClr>
              <a:buSzTx/>
              <a:buFontTx/>
              <a:buNone/>
              <a:defRPr sz="2000"/>
            </a:lvl3pPr>
            <a:lvl4pPr marL="1371600" lvl="3" indent="0" algn="ctr">
              <a:buClrTx/>
              <a:buSzTx/>
              <a:buFontTx/>
              <a:buNone/>
              <a:defRPr sz="2000"/>
            </a:lvl4pPr>
            <a:lvl5pPr marL="1828800" lvl="4" indent="0" algn="ctr">
              <a:buClrTx/>
              <a:buSzTx/>
              <a:buFontTx/>
              <a:buNone/>
              <a:defRPr sz="2000"/>
            </a:lvl5pPr>
          </a:lstStyle>
          <a:p>
            <a:pPr lvl="0"/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2504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828800"/>
            <a:ext cx="4032504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latin typeface="黑体" panose="02010609060101010101" charset="-122"/>
                <a:ea typeface="黑体" panose="02010609060101010101" charset="-122"/>
              </a:defRPr>
            </a:lvl2pPr>
            <a:lvl3pPr>
              <a:defRPr>
                <a:latin typeface="黑体" panose="02010609060101010101" charset="-122"/>
                <a:ea typeface="黑体" panose="02010609060101010101" charset="-122"/>
              </a:defRPr>
            </a:lvl3pPr>
            <a:lvl4pPr>
              <a:defRPr>
                <a:latin typeface="黑体" panose="02010609060101010101" charset="-122"/>
                <a:ea typeface="黑体" panose="02010609060101010101" charset="-122"/>
              </a:defRPr>
            </a:lvl4pPr>
            <a:lvl5pPr>
              <a:defRPr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5293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00" y="685800"/>
            <a:ext cx="73914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2504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828800"/>
            <a:ext cx="4032504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1.bin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vmlDrawing" Target="../drawings/vmlDrawing2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2.bin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51" name="对象 1050"/>
          <p:cNvGraphicFramePr/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3" imgW="9563100" imgH="1600200" progId="Photoshop.Image.6">
                  <p:embed/>
                </p:oleObj>
              </mc:Choice>
              <mc:Fallback>
                <p:oleObj name="" r:id="rId13" imgW="9563100" imgH="16002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任意多边形 1039"/>
          <p:cNvSpPr/>
          <p:nvPr/>
        </p:nvSpPr>
        <p:spPr>
          <a:xfrm>
            <a:off x="-11112" y="226378"/>
            <a:ext cx="9155112" cy="1620837"/>
          </a:xfrm>
          <a:custGeom>
            <a:avLst/>
            <a:gdLst/>
            <a:ahLst/>
            <a:cxnLst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1" name="任意多边形 1040"/>
          <p:cNvSpPr/>
          <p:nvPr/>
        </p:nvSpPr>
        <p:spPr>
          <a:xfrm>
            <a:off x="-20637" y="533400"/>
            <a:ext cx="9161462" cy="1006475"/>
          </a:xfrm>
          <a:custGeom>
            <a:avLst/>
            <a:gdLst/>
            <a:ahLst/>
            <a:cxnLst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42" name="组合 1041"/>
          <p:cNvGrpSpPr/>
          <p:nvPr/>
        </p:nvGrpSpPr>
        <p:grpSpPr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椭圆 1042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4" name="椭圆 1043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5" name="组合 1044"/>
          <p:cNvGrpSpPr/>
          <p:nvPr/>
        </p:nvGrpSpPr>
        <p:grpSpPr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椭圆 1045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7" name="椭圆 1046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8" name="组合 1047"/>
          <p:cNvGrpSpPr/>
          <p:nvPr/>
        </p:nvGrpSpPr>
        <p:grpSpPr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椭圆 1048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0" name="椭圆 1049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Tx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51" name="对象 1050"/>
          <p:cNvGraphicFramePr/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3" imgW="9563100" imgH="1600200" progId="Photoshop.Image.6">
                  <p:embed/>
                </p:oleObj>
              </mc:Choice>
              <mc:Fallback>
                <p:oleObj name="" r:id="rId13" imgW="9563100" imgH="16002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任意多边形 1039"/>
          <p:cNvSpPr/>
          <p:nvPr/>
        </p:nvSpPr>
        <p:spPr>
          <a:xfrm>
            <a:off x="-11112" y="280988"/>
            <a:ext cx="9155112" cy="1620837"/>
          </a:xfrm>
          <a:custGeom>
            <a:avLst/>
            <a:gdLst/>
            <a:ahLst/>
            <a:cxnLst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1" name="任意多边形 1040"/>
          <p:cNvSpPr/>
          <p:nvPr/>
        </p:nvSpPr>
        <p:spPr>
          <a:xfrm>
            <a:off x="-20637" y="533400"/>
            <a:ext cx="9161462" cy="1006475"/>
          </a:xfrm>
          <a:custGeom>
            <a:avLst/>
            <a:gdLst/>
            <a:ahLst/>
            <a:cxnLst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42" name="组合 1041"/>
          <p:cNvGrpSpPr/>
          <p:nvPr/>
        </p:nvGrpSpPr>
        <p:grpSpPr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椭圆 1042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4" name="椭圆 1043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5" name="组合 1044"/>
          <p:cNvGrpSpPr/>
          <p:nvPr/>
        </p:nvGrpSpPr>
        <p:grpSpPr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椭圆 1045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7" name="椭圆 1046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8" name="组合 1047"/>
          <p:cNvGrpSpPr/>
          <p:nvPr/>
        </p:nvGrpSpPr>
        <p:grpSpPr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椭圆 1048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0" name="椭圆 1049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Tx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hyperlink" Target="&#36807;&#24180;&#25171;&#25195;&#35201;&#30041;&#24515;&#27905;&#28789;&#21644;&#28040;&#27602;&#28082;&#28151;&#29992;&#23545;&#20154;&#20307;&#26377;&#23475;02_13-&#22269;&#35821;&#39640;&#28165;.qsv" TargetMode="Externa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1028700" y="2423795"/>
            <a:ext cx="7086600" cy="1012825"/>
          </a:xfrm>
        </p:spPr>
        <p:txBody>
          <a:bodyPr anchor="ctr"/>
          <a:p>
            <a:pPr defTabSz="914400">
              <a:buSzTx/>
            </a:pPr>
            <a:r>
              <a:rPr lang="zh-CN" altLang="en-US" sz="5400" kern="1200" baseline="0">
                <a:latin typeface="黑体" panose="02010609060101010101" charset="-122"/>
                <a:ea typeface="黑体" panose="02010609060101010101" charset="-122"/>
              </a:rPr>
              <a:t>洁 厕 液 探 究</a:t>
            </a:r>
            <a:endParaRPr lang="zh-CN" altLang="en-US" sz="5400" kern="1200" baseline="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2139950" y="5098415"/>
            <a:ext cx="6705600" cy="381000"/>
          </a:xfrm>
        </p:spPr>
        <p:txBody>
          <a:bodyPr anchor="t"/>
          <a:p>
            <a:pPr defTabSz="914400">
              <a:lnSpc>
                <a:spcPct val="90000"/>
              </a:lnSpc>
              <a:buSzTx/>
            </a:pPr>
            <a:r>
              <a:rPr lang="zh-CN" altLang="en-US" sz="2800" kern="1200" baseline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常州市滨江中学    林丹</a:t>
            </a:r>
            <a:endParaRPr lang="zh-CN" altLang="en-US" sz="2800" kern="1200" baseline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6010" y="3436620"/>
            <a:ext cx="53428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40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混合物组成的测定</a:t>
            </a:r>
            <a:endParaRPr lang="zh-CN" altLang="en-US" sz="40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530" y="1493520"/>
            <a:ext cx="6659245" cy="52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学生活动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：利用仪器，连接合理的装置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82" name="组合 382"/>
          <p:cNvGrpSpPr>
            <a:grpSpLocks noRot="1"/>
          </p:cNvGrpSpPr>
          <p:nvPr/>
        </p:nvGrpSpPr>
        <p:grpSpPr>
          <a:xfrm>
            <a:off x="1936115" y="4384675"/>
            <a:ext cx="1010285" cy="1237615"/>
            <a:chOff x="4464" y="10430"/>
            <a:chExt cx="1505" cy="1572"/>
          </a:xfrm>
        </p:grpSpPr>
        <p:grpSp>
          <p:nvGrpSpPr>
            <p:cNvPr id="383" name="组合 94"/>
            <p:cNvGrpSpPr/>
            <p:nvPr/>
          </p:nvGrpSpPr>
          <p:grpSpPr>
            <a:xfrm>
              <a:off x="4809" y="10748"/>
              <a:ext cx="817" cy="1254"/>
              <a:chOff x="3345" y="3246"/>
              <a:chExt cx="817" cy="1254"/>
            </a:xfrm>
          </p:grpSpPr>
          <p:grpSp>
            <p:nvGrpSpPr>
              <p:cNvPr id="384" name="组合 91"/>
              <p:cNvGrpSpPr/>
              <p:nvPr/>
            </p:nvGrpSpPr>
            <p:grpSpPr>
              <a:xfrm>
                <a:off x="3345" y="3246"/>
                <a:ext cx="817" cy="1254"/>
                <a:chOff x="1326" y="2280"/>
                <a:chExt cx="817" cy="1254"/>
              </a:xfrm>
            </p:grpSpPr>
            <p:sp>
              <p:nvSpPr>
                <p:cNvPr id="146" name="椭圆 81"/>
                <p:cNvSpPr/>
                <p:nvPr/>
              </p:nvSpPr>
              <p:spPr>
                <a:xfrm>
                  <a:off x="1350" y="2769"/>
                  <a:ext cx="765" cy="76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7" name="矩形 82"/>
                <p:cNvSpPr/>
                <p:nvPr/>
              </p:nvSpPr>
              <p:spPr>
                <a:xfrm>
                  <a:off x="1326" y="2722"/>
                  <a:ext cx="817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grpSp>
              <p:nvGrpSpPr>
                <p:cNvPr id="385" name="组合 85"/>
                <p:cNvGrpSpPr/>
                <p:nvPr/>
              </p:nvGrpSpPr>
              <p:grpSpPr>
                <a:xfrm>
                  <a:off x="1339" y="2280"/>
                  <a:ext cx="238" cy="879"/>
                  <a:chOff x="1889" y="2296"/>
                  <a:chExt cx="238" cy="879"/>
                </a:xfrm>
              </p:grpSpPr>
              <p:sp>
                <p:nvSpPr>
                  <p:cNvPr id="148" name="圆角矩形 83"/>
                  <p:cNvSpPr/>
                  <p:nvPr/>
                </p:nvSpPr>
                <p:spPr>
                  <a:xfrm rot="10800000">
                    <a:off x="1900" y="2325"/>
                    <a:ext cx="215" cy="85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9" name="圆角矩形 84"/>
                  <p:cNvSpPr/>
                  <p:nvPr/>
                </p:nvSpPr>
                <p:spPr>
                  <a:xfrm rot="10800000">
                    <a:off x="1889" y="2296"/>
                    <a:ext cx="238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86" name="组合 88"/>
                <p:cNvGrpSpPr/>
                <p:nvPr/>
              </p:nvGrpSpPr>
              <p:grpSpPr>
                <a:xfrm>
                  <a:off x="1889" y="2280"/>
                  <a:ext cx="238" cy="879"/>
                  <a:chOff x="1889" y="2296"/>
                  <a:chExt cx="238" cy="879"/>
                </a:xfrm>
              </p:grpSpPr>
              <p:sp>
                <p:nvSpPr>
                  <p:cNvPr id="150" name="圆角矩形 86"/>
                  <p:cNvSpPr/>
                  <p:nvPr/>
                </p:nvSpPr>
                <p:spPr>
                  <a:xfrm rot="10800000">
                    <a:off x="1900" y="2325"/>
                    <a:ext cx="215" cy="85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51" name="圆角矩形 87"/>
                  <p:cNvSpPr/>
                  <p:nvPr/>
                </p:nvSpPr>
                <p:spPr>
                  <a:xfrm rot="10800000">
                    <a:off x="1889" y="2296"/>
                    <a:ext cx="238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52" name="椭圆 89"/>
                <p:cNvSpPr/>
                <p:nvPr/>
              </p:nvSpPr>
              <p:spPr>
                <a:xfrm>
                  <a:off x="1570" y="3000"/>
                  <a:ext cx="329" cy="329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3" name="矩形 90"/>
                <p:cNvSpPr/>
                <p:nvPr/>
              </p:nvSpPr>
              <p:spPr>
                <a:xfrm>
                  <a:off x="1358" y="2977"/>
                  <a:ext cx="750" cy="19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</p:grpSp>
          <p:cxnSp>
            <p:nvCxnSpPr>
              <p:cNvPr id="154" name="直接连接符 92"/>
              <p:cNvCxnSpPr/>
              <p:nvPr/>
            </p:nvCxnSpPr>
            <p:spPr>
              <a:xfrm>
                <a:off x="3585" y="3939"/>
                <a:ext cx="0" cy="20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55" name="直接连接符 93"/>
              <p:cNvCxnSpPr/>
              <p:nvPr/>
            </p:nvCxnSpPr>
            <p:spPr>
              <a:xfrm>
                <a:off x="3918" y="3939"/>
                <a:ext cx="0" cy="20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387" name="组合 118"/>
            <p:cNvGrpSpPr/>
            <p:nvPr/>
          </p:nvGrpSpPr>
          <p:grpSpPr>
            <a:xfrm>
              <a:off x="4833" y="11172"/>
              <a:ext cx="198" cy="211"/>
              <a:chOff x="2172" y="8468"/>
              <a:chExt cx="304" cy="211"/>
            </a:xfrm>
          </p:grpSpPr>
          <p:sp>
            <p:nvSpPr>
              <p:cNvPr id="156" name="椭圆 95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7" name="任意多边形 96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8" name="椭圆 97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9" name="椭圆 98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0" name="椭圆 99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1" name="任意多边形 100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2" name="任意多边形 101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3" name="任意多边形 102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" name="任意多边形 103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" name="任意多边形 104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6" name="任意多边形 105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7" name="任意多边形 106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8" name="任意多边形 107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9" name="任意多边形 108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0" name="任意多边形 109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1" name="任意多边形 110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2" name="任意多边形 111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3" name="任意多边形 112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" name="任意多边形 113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" name="任意多边形 114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6" name="任意多边形 115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7" name="任意多边形 116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8" name="任意多边形 117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88" name="组合 142"/>
            <p:cNvGrpSpPr/>
            <p:nvPr/>
          </p:nvGrpSpPr>
          <p:grpSpPr>
            <a:xfrm>
              <a:off x="4833" y="11368"/>
              <a:ext cx="198" cy="211"/>
              <a:chOff x="2172" y="8468"/>
              <a:chExt cx="304" cy="211"/>
            </a:xfrm>
          </p:grpSpPr>
          <p:sp>
            <p:nvSpPr>
              <p:cNvPr id="179" name="椭圆 119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0" name="任意多边形 120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1" name="椭圆 121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2" name="椭圆 122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3" name="椭圆 123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" name="任意多边形 124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5" name="任意多边形 125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6" name="任意多边形 126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7" name="任意多边形 127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8" name="任意多边形 128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9" name="任意多边形 129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0" name="任意多边形 130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1" name="任意多边形 131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2" name="任意多边形 132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3" name="任意多边形 133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" name="任意多边形 134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5" name="任意多边形 135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6" name="任意多边形 136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7" name="任意多边形 137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8" name="任意多边形 138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9" name="任意多边形 139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0" name="任意多边形 140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1" name="任意多边形 141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89" name="组合 166"/>
            <p:cNvGrpSpPr/>
            <p:nvPr/>
          </p:nvGrpSpPr>
          <p:grpSpPr>
            <a:xfrm>
              <a:off x="5390" y="11164"/>
              <a:ext cx="198" cy="211"/>
              <a:chOff x="2172" y="8468"/>
              <a:chExt cx="304" cy="211"/>
            </a:xfrm>
          </p:grpSpPr>
          <p:sp>
            <p:nvSpPr>
              <p:cNvPr id="202" name="椭圆 143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3" name="任意多边形 144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4" name="椭圆 145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5" name="椭圆 146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6" name="椭圆 147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" name="任意多边形 148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8" name="任意多边形 149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9" name="任意多边形 150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0" name="任意多边形 151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1" name="任意多边形 152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2" name="任意多边形 153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" name="任意多边形 154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" name="任意多边形 155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" name="任意多边形 156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6" name="任意多边形 157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7" name="任意多边形 158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8" name="任意多边形 159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9" name="任意多边形 160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0" name="任意多边形 161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1" name="任意多边形 162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2" name="任意多边形 163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3" name="任意多边形 164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4" name="任意多边形 165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0" name="组合 190"/>
            <p:cNvGrpSpPr/>
            <p:nvPr/>
          </p:nvGrpSpPr>
          <p:grpSpPr>
            <a:xfrm>
              <a:off x="5391" y="11352"/>
              <a:ext cx="198" cy="211"/>
              <a:chOff x="2172" y="8468"/>
              <a:chExt cx="304" cy="211"/>
            </a:xfrm>
          </p:grpSpPr>
          <p:sp>
            <p:nvSpPr>
              <p:cNvPr id="225" name="椭圆 167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" name="任意多边形 168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7" name="椭圆 169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8" name="椭圆 170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9" name="椭圆 171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0" name="任意多边形 172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1" name="任意多边形 173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2" name="任意多边形 174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3" name="任意多边形 175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4" name="任意多边形 176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" name="任意多边形 177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" name="任意多边形 178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7" name="任意多边形 179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8" name="任意多边形 180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9" name="任意多边形 181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0" name="任意多边形 182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1" name="任意多边形 183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2" name="任意多边形 184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3" name="任意多边形 185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4" name="任意多边形 186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" name="任意多边形 187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6" name="任意多边形 188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7" name="任意多边形 189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1" name="组合 214"/>
            <p:cNvGrpSpPr/>
            <p:nvPr/>
          </p:nvGrpSpPr>
          <p:grpSpPr>
            <a:xfrm>
              <a:off x="5390" y="11504"/>
              <a:ext cx="198" cy="211"/>
              <a:chOff x="2172" y="8468"/>
              <a:chExt cx="304" cy="211"/>
            </a:xfrm>
          </p:grpSpPr>
          <p:sp>
            <p:nvSpPr>
              <p:cNvPr id="248" name="椭圆 191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9" name="任意多边形 192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0" name="椭圆 193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1" name="椭圆 194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2" name="椭圆 195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3" name="任意多边形 196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4" name="任意多边形 197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5" name="任意多边形 198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6" name="任意多边形 199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7" name="任意多边形 200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8" name="任意多边形 201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9" name="任意多边形 202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0" name="任意多边形 203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1" name="任意多边形 204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2" name="任意多边形 205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3" name="任意多边形 206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4" name="任意多边形 207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5" name="任意多边形 208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" name="任意多边形 209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7" name="任意多边形 210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8" name="任意多边形 211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9" name="任意多边形 212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0" name="任意多边形 213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2" name="组合 238"/>
            <p:cNvGrpSpPr/>
            <p:nvPr/>
          </p:nvGrpSpPr>
          <p:grpSpPr>
            <a:xfrm>
              <a:off x="4849" y="11564"/>
              <a:ext cx="198" cy="211"/>
              <a:chOff x="2172" y="8468"/>
              <a:chExt cx="304" cy="211"/>
            </a:xfrm>
          </p:grpSpPr>
          <p:sp>
            <p:nvSpPr>
              <p:cNvPr id="271" name="椭圆 215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2" name="任意多边形 216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3" name="椭圆 217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4" name="椭圆 218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5" name="椭圆 219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" name="任意多边形 220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" name="任意多边形 221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8" name="任意多边形 222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9" name="任意多边形 223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0" name="任意多边形 224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1" name="任意多边形 225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2" name="任意多边形 226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3" name="任意多边形 227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4" name="任意多边形 228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5" name="任意多边形 229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6" name="任意多边形 230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7" name="任意多边形 231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8" name="任意多边形 232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9" name="任意多边形 233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0" name="任意多边形 234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1" name="任意多边形 235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2" name="任意多边形 236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3" name="任意多边形 237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3" name="组合 262"/>
            <p:cNvGrpSpPr/>
            <p:nvPr/>
          </p:nvGrpSpPr>
          <p:grpSpPr>
            <a:xfrm>
              <a:off x="5060" y="11792"/>
              <a:ext cx="198" cy="198"/>
              <a:chOff x="2172" y="8468"/>
              <a:chExt cx="304" cy="211"/>
            </a:xfrm>
          </p:grpSpPr>
          <p:sp>
            <p:nvSpPr>
              <p:cNvPr id="294" name="椭圆 239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5" name="任意多边形 240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6" name="椭圆 241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" name="椭圆 242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8" name="椭圆 243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9" name="任意多边形 244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0" name="任意多边形 245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1" name="任意多边形 246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2" name="任意多边形 247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3" name="任意多边形 248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4" name="任意多边形 249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5" name="任意多边形 250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6" name="任意多边形 251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" name="任意多边形 252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" name="任意多边形 253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9" name="任意多边形 254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0" name="任意多边形 255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1" name="任意多边形 256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2" name="任意多边形 257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3" name="任意多边形 258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4" name="任意多边形 259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5" name="任意多边形 260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6" name="任意多边形 261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4" name="组合 286"/>
            <p:cNvGrpSpPr/>
            <p:nvPr/>
          </p:nvGrpSpPr>
          <p:grpSpPr>
            <a:xfrm>
              <a:off x="4914" y="11736"/>
              <a:ext cx="198" cy="170"/>
              <a:chOff x="2172" y="8468"/>
              <a:chExt cx="304" cy="211"/>
            </a:xfrm>
          </p:grpSpPr>
          <p:sp>
            <p:nvSpPr>
              <p:cNvPr id="317" name="椭圆 263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8" name="任意多边形 264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9" name="椭圆 265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0" name="椭圆 266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1" name="椭圆 267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2" name="任意多边形 268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3" name="任意多边形 269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4" name="任意多边形 270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5" name="任意多边形 271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6" name="任意多边形 272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7" name="任意多边形 273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" name="任意多边形 274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9" name="任意多边形 275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0" name="任意多边形 276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1" name="任意多边形 277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2" name="任意多边形 278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3" name="任意多边形 279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4" name="任意多边形 280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5" name="任意多边形 281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6" name="任意多边形 282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7" name="任意多边形 283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" name="任意多边形 284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9" name="任意多边形 285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5" name="组合 310"/>
            <p:cNvGrpSpPr/>
            <p:nvPr/>
          </p:nvGrpSpPr>
          <p:grpSpPr>
            <a:xfrm>
              <a:off x="5229" y="11768"/>
              <a:ext cx="198" cy="198"/>
              <a:chOff x="2172" y="8468"/>
              <a:chExt cx="304" cy="211"/>
            </a:xfrm>
          </p:grpSpPr>
          <p:sp>
            <p:nvSpPr>
              <p:cNvPr id="340" name="椭圆 287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1" name="任意多边形 288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2" name="椭圆 289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3" name="椭圆 290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4" name="椭圆 291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5" name="任意多边形 292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6" name="任意多边形 293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7" name="任意多边形 294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" name="任意多边形 295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9" name="任意多边形 296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0" name="任意多边形 297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1" name="任意多边形 298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2" name="任意多边形 299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3" name="任意多边形 300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4" name="任意多边形 301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5" name="任意多边形 302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6" name="任意多边形 303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7" name="任意多边形 304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8" name="任意多边形 305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9" name="任意多边形 306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0" name="任意多边形 307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1" name="任意多边形 308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2" name="任意多边形 309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6" name="组合 334"/>
            <p:cNvGrpSpPr/>
            <p:nvPr/>
          </p:nvGrpSpPr>
          <p:grpSpPr>
            <a:xfrm>
              <a:off x="5366" y="11596"/>
              <a:ext cx="198" cy="198"/>
              <a:chOff x="2172" y="8468"/>
              <a:chExt cx="304" cy="211"/>
            </a:xfrm>
          </p:grpSpPr>
          <p:sp>
            <p:nvSpPr>
              <p:cNvPr id="363" name="椭圆 311"/>
              <p:cNvSpPr/>
              <p:nvPr/>
            </p:nvSpPr>
            <p:spPr>
              <a:xfrm flipV="1">
                <a:off x="2188" y="8524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4" name="任意多边形 312"/>
              <p:cNvSpPr/>
              <p:nvPr/>
            </p:nvSpPr>
            <p:spPr>
              <a:xfrm flipV="1">
                <a:off x="2175" y="849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5" name="椭圆 313"/>
              <p:cNvSpPr/>
              <p:nvPr/>
            </p:nvSpPr>
            <p:spPr>
              <a:xfrm flipV="1">
                <a:off x="2245" y="847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6" name="椭圆 314"/>
              <p:cNvSpPr/>
              <p:nvPr/>
            </p:nvSpPr>
            <p:spPr>
              <a:xfrm flipV="1">
                <a:off x="2416" y="859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7" name="椭圆 315"/>
              <p:cNvSpPr/>
              <p:nvPr/>
            </p:nvSpPr>
            <p:spPr>
              <a:xfrm flipV="1">
                <a:off x="2431" y="8551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" name="任意多边形 316"/>
              <p:cNvSpPr/>
              <p:nvPr/>
            </p:nvSpPr>
            <p:spPr>
              <a:xfrm flipV="1">
                <a:off x="2416" y="849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" name="任意多边形 317"/>
              <p:cNvSpPr/>
              <p:nvPr/>
            </p:nvSpPr>
            <p:spPr>
              <a:xfrm rot="-4949913" flipV="1">
                <a:off x="2251" y="855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0" name="任意多边形 318"/>
              <p:cNvSpPr/>
              <p:nvPr/>
            </p:nvSpPr>
            <p:spPr>
              <a:xfrm flipV="1">
                <a:off x="2380" y="85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1" name="任意多边形 319"/>
              <p:cNvSpPr/>
              <p:nvPr/>
            </p:nvSpPr>
            <p:spPr>
              <a:xfrm flipV="1">
                <a:off x="2379" y="84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2" name="任意多边形 320"/>
              <p:cNvSpPr/>
              <p:nvPr/>
            </p:nvSpPr>
            <p:spPr>
              <a:xfrm flipV="1">
                <a:off x="2298" y="847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3" name="任意多边形 321"/>
              <p:cNvSpPr/>
              <p:nvPr/>
            </p:nvSpPr>
            <p:spPr>
              <a:xfrm flipV="1">
                <a:off x="2337" y="8519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5" name="任意多边形 322"/>
              <p:cNvSpPr/>
              <p:nvPr/>
            </p:nvSpPr>
            <p:spPr>
              <a:xfrm flipV="1">
                <a:off x="2274" y="852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6" name="任意多边形 323"/>
              <p:cNvSpPr/>
              <p:nvPr/>
            </p:nvSpPr>
            <p:spPr>
              <a:xfrm flipV="1">
                <a:off x="2229" y="85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7" name="任意多边形 324"/>
              <p:cNvSpPr/>
              <p:nvPr/>
            </p:nvSpPr>
            <p:spPr>
              <a:xfrm rot="-4949913" flipV="1">
                <a:off x="2347" y="854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8" name="任意多边形 325"/>
              <p:cNvSpPr/>
              <p:nvPr/>
            </p:nvSpPr>
            <p:spPr>
              <a:xfrm rot="-4949913" flipV="1">
                <a:off x="2236" y="850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9" name="任意多边形 326"/>
              <p:cNvSpPr/>
              <p:nvPr/>
            </p:nvSpPr>
            <p:spPr>
              <a:xfrm flipV="1">
                <a:off x="2187" y="855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0" name="任意多边形 327"/>
              <p:cNvSpPr/>
              <p:nvPr/>
            </p:nvSpPr>
            <p:spPr>
              <a:xfrm flipV="1">
                <a:off x="2295" y="857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1" name="任意多边形 328"/>
              <p:cNvSpPr/>
              <p:nvPr/>
            </p:nvSpPr>
            <p:spPr>
              <a:xfrm flipV="1">
                <a:off x="2172" y="859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7" name="任意多边形 329"/>
              <p:cNvSpPr/>
              <p:nvPr/>
            </p:nvSpPr>
            <p:spPr>
              <a:xfrm flipV="1">
                <a:off x="2226" y="860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8" name="任意多边形 330"/>
              <p:cNvSpPr/>
              <p:nvPr/>
            </p:nvSpPr>
            <p:spPr>
              <a:xfrm flipV="1">
                <a:off x="2403" y="861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" name="任意多边形 331"/>
              <p:cNvSpPr/>
              <p:nvPr/>
            </p:nvSpPr>
            <p:spPr>
              <a:xfrm flipV="1">
                <a:off x="2355" y="860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" name="任意多边形 332"/>
              <p:cNvSpPr/>
              <p:nvPr/>
            </p:nvSpPr>
            <p:spPr>
              <a:xfrm flipV="1">
                <a:off x="2283" y="86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1" name="任意多边形 333"/>
              <p:cNvSpPr/>
              <p:nvPr/>
            </p:nvSpPr>
            <p:spPr>
              <a:xfrm flipV="1">
                <a:off x="2325" y="85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2" name="组合 338"/>
            <p:cNvGrpSpPr/>
            <p:nvPr/>
          </p:nvGrpSpPr>
          <p:grpSpPr>
            <a:xfrm>
              <a:off x="5430" y="11784"/>
              <a:ext cx="132" cy="105"/>
              <a:chOff x="1659" y="8468"/>
              <a:chExt cx="132" cy="105"/>
            </a:xfrm>
          </p:grpSpPr>
          <p:sp>
            <p:nvSpPr>
              <p:cNvPr id="403" name="任意多边形 335"/>
              <p:cNvSpPr/>
              <p:nvPr/>
            </p:nvSpPr>
            <p:spPr>
              <a:xfrm rot="-4949913" flipV="1">
                <a:off x="1664" y="846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4" name="任意多边形 336"/>
              <p:cNvSpPr/>
              <p:nvPr/>
            </p:nvSpPr>
            <p:spPr>
              <a:xfrm rot="-4949913" flipV="1">
                <a:off x="1729" y="846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5" name="任意多边形 337"/>
              <p:cNvSpPr/>
              <p:nvPr/>
            </p:nvSpPr>
            <p:spPr>
              <a:xfrm flipV="1">
                <a:off x="1692" y="85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06" name="组合 348"/>
            <p:cNvGrpSpPr/>
            <p:nvPr/>
          </p:nvGrpSpPr>
          <p:grpSpPr>
            <a:xfrm>
              <a:off x="5349" y="10430"/>
              <a:ext cx="620" cy="550"/>
              <a:chOff x="9639" y="8156"/>
              <a:chExt cx="620" cy="550"/>
            </a:xfrm>
          </p:grpSpPr>
          <p:grpSp>
            <p:nvGrpSpPr>
              <p:cNvPr id="407" name="组合 344"/>
              <p:cNvGrpSpPr>
                <a:grpSpLocks noRot="1"/>
              </p:cNvGrpSpPr>
              <p:nvPr/>
            </p:nvGrpSpPr>
            <p:grpSpPr>
              <a:xfrm>
                <a:off x="9744" y="8156"/>
                <a:ext cx="515" cy="550"/>
                <a:chOff x="9906" y="2052"/>
                <a:chExt cx="515" cy="550"/>
              </a:xfrm>
            </p:grpSpPr>
            <p:sp>
              <p:nvSpPr>
                <p:cNvPr id="408" name="矩形 339"/>
                <p:cNvSpPr/>
                <p:nvPr/>
              </p:nvSpPr>
              <p:spPr>
                <a:xfrm>
                  <a:off x="10024" y="2078"/>
                  <a:ext cx="397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09" name="矩形 340"/>
                <p:cNvSpPr/>
                <p:nvPr/>
              </p:nvSpPr>
              <p:spPr>
                <a:xfrm>
                  <a:off x="9924" y="2205"/>
                  <a:ext cx="57" cy="39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10" name="矩形 341"/>
                <p:cNvSpPr/>
                <p:nvPr/>
              </p:nvSpPr>
              <p:spPr>
                <a:xfrm>
                  <a:off x="9906" y="2052"/>
                  <a:ext cx="131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411" name="任意多边形 342"/>
                <p:cNvSpPr/>
                <p:nvPr/>
              </p:nvSpPr>
              <p:spPr>
                <a:xfrm>
                  <a:off x="9923" y="2079"/>
                  <a:ext cx="139" cy="189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2" name="任意多边形 343"/>
                <p:cNvSpPr/>
                <p:nvPr/>
              </p:nvSpPr>
              <p:spPr>
                <a:xfrm>
                  <a:off x="9980" y="2133"/>
                  <a:ext cx="61" cy="9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13" name="组合 347"/>
              <p:cNvGrpSpPr/>
              <p:nvPr/>
            </p:nvGrpSpPr>
            <p:grpSpPr>
              <a:xfrm rot="16200000">
                <a:off x="9664" y="8365"/>
                <a:ext cx="234" cy="284"/>
                <a:chOff x="8460" y="3448"/>
                <a:chExt cx="260" cy="352"/>
              </a:xfrm>
            </p:grpSpPr>
            <p:sp>
              <p:nvSpPr>
                <p:cNvPr id="414" name="矩形 345"/>
                <p:cNvSpPr/>
                <p:nvPr/>
              </p:nvSpPr>
              <p:spPr>
                <a:xfrm>
                  <a:off x="8460" y="3468"/>
                  <a:ext cx="130" cy="312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15" name="矩形 346"/>
                <p:cNvSpPr/>
                <p:nvPr/>
              </p:nvSpPr>
              <p:spPr>
                <a:xfrm>
                  <a:off x="8590" y="3448"/>
                  <a:ext cx="130" cy="352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16" name="组合 358"/>
            <p:cNvGrpSpPr/>
            <p:nvPr/>
          </p:nvGrpSpPr>
          <p:grpSpPr>
            <a:xfrm>
              <a:off x="4464" y="10451"/>
              <a:ext cx="629" cy="515"/>
              <a:chOff x="8904" y="8624"/>
              <a:chExt cx="629" cy="515"/>
            </a:xfrm>
          </p:grpSpPr>
          <p:grpSp>
            <p:nvGrpSpPr>
              <p:cNvPr id="417" name="组合 354"/>
              <p:cNvGrpSpPr>
                <a:grpSpLocks noRot="1"/>
              </p:cNvGrpSpPr>
              <p:nvPr/>
            </p:nvGrpSpPr>
            <p:grpSpPr>
              <a:xfrm rot="5400000">
                <a:off x="8921" y="8606"/>
                <a:ext cx="515" cy="550"/>
                <a:chOff x="9906" y="2052"/>
                <a:chExt cx="515" cy="550"/>
              </a:xfrm>
            </p:grpSpPr>
            <p:sp>
              <p:nvSpPr>
                <p:cNvPr id="418" name="矩形 349"/>
                <p:cNvSpPr/>
                <p:nvPr/>
              </p:nvSpPr>
              <p:spPr>
                <a:xfrm>
                  <a:off x="10024" y="2078"/>
                  <a:ext cx="397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19" name="矩形 350"/>
                <p:cNvSpPr/>
                <p:nvPr/>
              </p:nvSpPr>
              <p:spPr>
                <a:xfrm>
                  <a:off x="9924" y="2205"/>
                  <a:ext cx="57" cy="39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20" name="矩形 351"/>
                <p:cNvSpPr/>
                <p:nvPr/>
              </p:nvSpPr>
              <p:spPr>
                <a:xfrm>
                  <a:off x="9906" y="2052"/>
                  <a:ext cx="131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421" name="任意多边形 352"/>
                <p:cNvSpPr/>
                <p:nvPr/>
              </p:nvSpPr>
              <p:spPr>
                <a:xfrm>
                  <a:off x="9923" y="2079"/>
                  <a:ext cx="139" cy="189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" name="任意多边形 353"/>
                <p:cNvSpPr/>
                <p:nvPr/>
              </p:nvSpPr>
              <p:spPr>
                <a:xfrm>
                  <a:off x="9980" y="2133"/>
                  <a:ext cx="61" cy="9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23" name="组合 357"/>
              <p:cNvGrpSpPr/>
              <p:nvPr/>
            </p:nvGrpSpPr>
            <p:grpSpPr>
              <a:xfrm rot="16200000">
                <a:off x="9274" y="8800"/>
                <a:ext cx="234" cy="284"/>
                <a:chOff x="8460" y="3448"/>
                <a:chExt cx="260" cy="352"/>
              </a:xfrm>
            </p:grpSpPr>
            <p:sp>
              <p:nvSpPr>
                <p:cNvPr id="424" name="矩形 355"/>
                <p:cNvSpPr/>
                <p:nvPr/>
              </p:nvSpPr>
              <p:spPr>
                <a:xfrm>
                  <a:off x="8460" y="3468"/>
                  <a:ext cx="130" cy="312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425" name="矩形 356"/>
                <p:cNvSpPr/>
                <p:nvPr/>
              </p:nvSpPr>
              <p:spPr>
                <a:xfrm>
                  <a:off x="8590" y="3448"/>
                  <a:ext cx="130" cy="352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751" name="组合 751"/>
          <p:cNvGrpSpPr>
            <a:grpSpLocks noRot="1"/>
          </p:cNvGrpSpPr>
          <p:nvPr/>
        </p:nvGrpSpPr>
        <p:grpSpPr>
          <a:xfrm>
            <a:off x="3609340" y="4548505"/>
            <a:ext cx="963295" cy="1135380"/>
            <a:chOff x="6384" y="12699"/>
            <a:chExt cx="1053" cy="1279"/>
          </a:xfrm>
        </p:grpSpPr>
        <p:sp>
          <p:nvSpPr>
            <p:cNvPr id="674" name="矩形 674"/>
            <p:cNvSpPr/>
            <p:nvPr/>
          </p:nvSpPr>
          <p:spPr>
            <a:xfrm>
              <a:off x="7119" y="12720"/>
              <a:ext cx="318" cy="4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75" name="矩形 675"/>
            <p:cNvSpPr/>
            <p:nvPr/>
          </p:nvSpPr>
          <p:spPr>
            <a:xfrm>
              <a:off x="7054" y="12821"/>
              <a:ext cx="46" cy="31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76" name="矩形 676"/>
            <p:cNvSpPr/>
            <p:nvPr/>
          </p:nvSpPr>
          <p:spPr>
            <a:xfrm>
              <a:off x="7040" y="12699"/>
              <a:ext cx="105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677" name="任意多边形 677"/>
            <p:cNvSpPr/>
            <p:nvPr/>
          </p:nvSpPr>
          <p:spPr>
            <a:xfrm>
              <a:off x="7054" y="12721"/>
              <a:ext cx="111" cy="151"/>
            </a:xfrm>
            <a:custGeom>
              <a:avLst/>
              <a:gdLst/>
              <a:ahLst/>
              <a:cxnLst/>
              <a:pathLst>
                <a:path w="139" h="189">
                  <a:moveTo>
                    <a:pt x="139" y="0"/>
                  </a:moveTo>
                  <a:cubicBezTo>
                    <a:pt x="115" y="0"/>
                    <a:pt x="91" y="0"/>
                    <a:pt x="73" y="6"/>
                  </a:cubicBezTo>
                  <a:cubicBezTo>
                    <a:pt x="55" y="12"/>
                    <a:pt x="39" y="22"/>
                    <a:pt x="28" y="36"/>
                  </a:cubicBezTo>
                  <a:cubicBezTo>
                    <a:pt x="17" y="50"/>
                    <a:pt x="8" y="68"/>
                    <a:pt x="4" y="93"/>
                  </a:cubicBezTo>
                  <a:cubicBezTo>
                    <a:pt x="0" y="118"/>
                    <a:pt x="2" y="169"/>
                    <a:pt x="1" y="18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8" name="任意多边形 678"/>
            <p:cNvSpPr/>
            <p:nvPr/>
          </p:nvSpPr>
          <p:spPr>
            <a:xfrm>
              <a:off x="7099" y="12764"/>
              <a:ext cx="49" cy="79"/>
            </a:xfrm>
            <a:custGeom>
              <a:avLst/>
              <a:gdLst/>
              <a:ahLst/>
              <a:cxnLst/>
              <a:pathLst>
                <a:path w="61" h="99">
                  <a:moveTo>
                    <a:pt x="61" y="0"/>
                  </a:moveTo>
                  <a:cubicBezTo>
                    <a:pt x="52" y="4"/>
                    <a:pt x="20" y="8"/>
                    <a:pt x="10" y="24"/>
                  </a:cubicBezTo>
                  <a:cubicBezTo>
                    <a:pt x="0" y="40"/>
                    <a:pt x="3" y="83"/>
                    <a:pt x="1" y="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52" name="组合 692"/>
            <p:cNvGrpSpPr/>
            <p:nvPr/>
          </p:nvGrpSpPr>
          <p:grpSpPr>
            <a:xfrm>
              <a:off x="6384" y="12712"/>
              <a:ext cx="638" cy="1194"/>
              <a:chOff x="8638" y="1578"/>
              <a:chExt cx="638" cy="1194"/>
            </a:xfrm>
          </p:grpSpPr>
          <p:grpSp>
            <p:nvGrpSpPr>
              <p:cNvPr id="753" name="组合 683"/>
              <p:cNvGrpSpPr/>
              <p:nvPr/>
            </p:nvGrpSpPr>
            <p:grpSpPr>
              <a:xfrm>
                <a:off x="8864" y="1588"/>
                <a:ext cx="412" cy="151"/>
                <a:chOff x="8676" y="4677"/>
                <a:chExt cx="412" cy="151"/>
              </a:xfrm>
            </p:grpSpPr>
            <p:sp>
              <p:nvSpPr>
                <p:cNvPr id="679" name="矩形 679"/>
                <p:cNvSpPr/>
                <p:nvPr/>
              </p:nvSpPr>
              <p:spPr>
                <a:xfrm flipH="1">
                  <a:off x="8676" y="4677"/>
                  <a:ext cx="318" cy="45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80" name="矩形 680"/>
                <p:cNvSpPr/>
                <p:nvPr/>
              </p:nvSpPr>
              <p:spPr>
                <a:xfrm flipH="1">
                  <a:off x="8983" y="4677"/>
                  <a:ext cx="105" cy="1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681" name="任意多边形 681"/>
                <p:cNvSpPr/>
                <p:nvPr/>
              </p:nvSpPr>
              <p:spPr>
                <a:xfrm flipH="1">
                  <a:off x="8963" y="4677"/>
                  <a:ext cx="111" cy="151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82" name="任意多边形 682"/>
                <p:cNvSpPr/>
                <p:nvPr/>
              </p:nvSpPr>
              <p:spPr>
                <a:xfrm flipH="1">
                  <a:off x="8980" y="4727"/>
                  <a:ext cx="49" cy="7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4" name="组合 688"/>
              <p:cNvGrpSpPr/>
              <p:nvPr/>
            </p:nvGrpSpPr>
            <p:grpSpPr>
              <a:xfrm>
                <a:off x="8638" y="1578"/>
                <a:ext cx="314" cy="68"/>
                <a:chOff x="6920" y="9357"/>
                <a:chExt cx="314" cy="68"/>
              </a:xfrm>
            </p:grpSpPr>
            <p:sp>
              <p:nvSpPr>
                <p:cNvPr id="684" name="矩形 684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85" name="圆角矩形 685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86" name="矩形 686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87" name="圆角矩形 687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5" name="组合 691"/>
              <p:cNvGrpSpPr/>
              <p:nvPr/>
            </p:nvGrpSpPr>
            <p:grpSpPr>
              <a:xfrm rot="60000">
                <a:off x="9205" y="1716"/>
                <a:ext cx="57" cy="1056"/>
                <a:chOff x="8366" y="8736"/>
                <a:chExt cx="63" cy="1533"/>
              </a:xfrm>
            </p:grpSpPr>
            <p:cxnSp>
              <p:nvCxnSpPr>
                <p:cNvPr id="689" name="直接连接符 689"/>
                <p:cNvCxnSpPr/>
                <p:nvPr/>
              </p:nvCxnSpPr>
              <p:spPr>
                <a:xfrm>
                  <a:off x="8366" y="8736"/>
                  <a:ext cx="17" cy="153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直接连接符 690"/>
                <p:cNvCxnSpPr/>
                <p:nvPr/>
              </p:nvCxnSpPr>
              <p:spPr>
                <a:xfrm>
                  <a:off x="8412" y="8751"/>
                  <a:ext cx="17" cy="15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56" name="组合 696"/>
            <p:cNvGrpSpPr/>
            <p:nvPr/>
          </p:nvGrpSpPr>
          <p:grpSpPr>
            <a:xfrm>
              <a:off x="6851" y="12902"/>
              <a:ext cx="361" cy="154"/>
              <a:chOff x="7710" y="6780"/>
              <a:chExt cx="328" cy="212"/>
            </a:xfrm>
          </p:grpSpPr>
          <p:sp>
            <p:nvSpPr>
              <p:cNvPr id="693" name="圆角矩形 693"/>
              <p:cNvSpPr/>
              <p:nvPr/>
            </p:nvSpPr>
            <p:spPr>
              <a:xfrm>
                <a:off x="7734" y="6895"/>
                <a:ext cx="272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4" name="任意多边形 694"/>
              <p:cNvSpPr/>
              <p:nvPr/>
            </p:nvSpPr>
            <p:spPr>
              <a:xfrm>
                <a:off x="7710" y="6780"/>
                <a:ext cx="328" cy="212"/>
              </a:xfrm>
              <a:custGeom>
                <a:avLst/>
                <a:gdLst>
                  <a:gd name="txL" fmla="*/ 3611 w 21600"/>
                  <a:gd name="txT" fmla="*/ 3611 h 21600"/>
                  <a:gd name="txR" fmla="*/ 17989 w 21600"/>
                  <a:gd name="txB" fmla="*/ 17989 h 21600"/>
                </a:gdLst>
                <a:ahLst/>
                <a:cxnLst>
                  <a:cxn ang="0">
                    <a:pos x="19789" y="10800"/>
                  </a:cxn>
                  <a:cxn ang="90">
                    <a:pos x="10800" y="21600"/>
                  </a:cxn>
                  <a:cxn ang="180">
                    <a:pos x="1811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622" y="21600"/>
                    </a:lnTo>
                    <a:lnTo>
                      <a:pt x="179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95" name="圆角矩形 695"/>
              <p:cNvSpPr/>
              <p:nvPr/>
            </p:nvSpPr>
            <p:spPr>
              <a:xfrm flipH="1">
                <a:off x="7730" y="6869"/>
                <a:ext cx="285" cy="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57" name="组合 704"/>
            <p:cNvGrpSpPr/>
            <p:nvPr/>
          </p:nvGrpSpPr>
          <p:grpSpPr>
            <a:xfrm>
              <a:off x="6767" y="12960"/>
              <a:ext cx="519" cy="1018"/>
              <a:chOff x="7146" y="4243"/>
              <a:chExt cx="519" cy="1018"/>
            </a:xfrm>
          </p:grpSpPr>
          <p:sp>
            <p:nvSpPr>
              <p:cNvPr id="697" name="任意多边形 697"/>
              <p:cNvSpPr/>
              <p:nvPr/>
            </p:nvSpPr>
            <p:spPr>
              <a:xfrm>
                <a:off x="7146" y="4337"/>
                <a:ext cx="116" cy="219"/>
              </a:xfrm>
              <a:custGeom>
                <a:avLst/>
                <a:gdLst/>
                <a:ahLst/>
                <a:cxnLst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8" name="任意多边形 698"/>
              <p:cNvSpPr/>
              <p:nvPr/>
            </p:nvSpPr>
            <p:spPr>
              <a:xfrm flipH="1">
                <a:off x="7546" y="4337"/>
                <a:ext cx="116" cy="219"/>
              </a:xfrm>
              <a:custGeom>
                <a:avLst/>
                <a:gdLst/>
                <a:ahLst/>
                <a:cxnLst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9" name="任意多边形 699"/>
              <p:cNvSpPr/>
              <p:nvPr/>
            </p:nvSpPr>
            <p:spPr>
              <a:xfrm>
                <a:off x="7149" y="4530"/>
                <a:ext cx="516" cy="731"/>
              </a:xfrm>
              <a:custGeom>
                <a:avLst/>
                <a:gdLst/>
                <a:ahLst/>
                <a:cxnLst/>
                <a:pathLst>
                  <a:path w="516" h="696">
                    <a:moveTo>
                      <a:pt x="0" y="27"/>
                    </a:moveTo>
                    <a:lnTo>
                      <a:pt x="6" y="621"/>
                    </a:lnTo>
                    <a:cubicBezTo>
                      <a:pt x="6" y="666"/>
                      <a:pt x="18" y="690"/>
                      <a:pt x="30" y="684"/>
                    </a:cubicBezTo>
                    <a:cubicBezTo>
                      <a:pt x="114" y="690"/>
                      <a:pt x="516" y="681"/>
                      <a:pt x="471" y="690"/>
                    </a:cubicBezTo>
                    <a:cubicBezTo>
                      <a:pt x="456" y="696"/>
                      <a:pt x="501" y="669"/>
                      <a:pt x="501" y="630"/>
                    </a:cubicBezTo>
                    <a:lnTo>
                      <a:pt x="507" y="0"/>
                    </a:lnTo>
                  </a:path>
                </a:pathLst>
              </a:cu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58" name="组合 703"/>
              <p:cNvGrpSpPr/>
              <p:nvPr/>
            </p:nvGrpSpPr>
            <p:grpSpPr>
              <a:xfrm>
                <a:off x="7248" y="4243"/>
                <a:ext cx="316" cy="122"/>
                <a:chOff x="6138" y="4174"/>
                <a:chExt cx="340" cy="188"/>
              </a:xfrm>
            </p:grpSpPr>
            <p:sp>
              <p:nvSpPr>
                <p:cNvPr id="700" name="圆角矩形 700"/>
                <p:cNvSpPr/>
                <p:nvPr/>
              </p:nvSpPr>
              <p:spPr>
                <a:xfrm>
                  <a:off x="6139" y="4174"/>
                  <a:ext cx="339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701" name="直接连接符 701"/>
                <p:cNvCxnSpPr/>
                <p:nvPr/>
              </p:nvCxnSpPr>
              <p:spPr>
                <a:xfrm>
                  <a:off x="6138" y="4185"/>
                  <a:ext cx="15" cy="1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直接连接符 702"/>
                <p:cNvCxnSpPr/>
                <p:nvPr/>
              </p:nvCxnSpPr>
              <p:spPr>
                <a:xfrm flipH="1">
                  <a:off x="6462" y="4185"/>
                  <a:ext cx="15" cy="1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59" name="组合 749"/>
            <p:cNvGrpSpPr/>
            <p:nvPr/>
          </p:nvGrpSpPr>
          <p:grpSpPr>
            <a:xfrm>
              <a:off x="6779" y="13440"/>
              <a:ext cx="501" cy="452"/>
              <a:chOff x="4047" y="11697"/>
              <a:chExt cx="501" cy="452"/>
            </a:xfrm>
          </p:grpSpPr>
          <p:grpSp>
            <p:nvGrpSpPr>
              <p:cNvPr id="760" name="组合 708"/>
              <p:cNvGrpSpPr/>
              <p:nvPr/>
            </p:nvGrpSpPr>
            <p:grpSpPr>
              <a:xfrm>
                <a:off x="4047" y="11697"/>
                <a:ext cx="501" cy="19"/>
                <a:chOff x="3717" y="5241"/>
                <a:chExt cx="627" cy="24"/>
              </a:xfrm>
            </p:grpSpPr>
            <p:cxnSp>
              <p:nvCxnSpPr>
                <p:cNvPr id="705" name="直接连接符 705"/>
                <p:cNvCxnSpPr/>
                <p:nvPr/>
              </p:nvCxnSpPr>
              <p:spPr>
                <a:xfrm>
                  <a:off x="3741" y="5262"/>
                  <a:ext cx="57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sp>
              <p:nvSpPr>
                <p:cNvPr id="706" name="任意多边形 706"/>
                <p:cNvSpPr/>
                <p:nvPr/>
              </p:nvSpPr>
              <p:spPr>
                <a:xfrm>
                  <a:off x="4302" y="5241"/>
                  <a:ext cx="42" cy="24"/>
                </a:xfrm>
                <a:custGeom>
                  <a:avLst/>
                  <a:gdLst/>
                  <a:ahLst/>
                  <a:cxnLst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07" name="任意多边形 707"/>
                <p:cNvSpPr/>
                <p:nvPr/>
              </p:nvSpPr>
              <p:spPr>
                <a:xfrm flipH="1">
                  <a:off x="3717" y="5241"/>
                  <a:ext cx="42" cy="24"/>
                </a:xfrm>
                <a:custGeom>
                  <a:avLst/>
                  <a:gdLst/>
                  <a:ahLst/>
                  <a:cxnLst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cxnSp>
            <p:nvCxnSpPr>
              <p:cNvPr id="709" name="直接连接符 709"/>
              <p:cNvCxnSpPr/>
              <p:nvPr/>
            </p:nvCxnSpPr>
            <p:spPr>
              <a:xfrm>
                <a:off x="4066" y="117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0" name="直接连接符 710"/>
              <p:cNvCxnSpPr/>
              <p:nvPr/>
            </p:nvCxnSpPr>
            <p:spPr>
              <a:xfrm>
                <a:off x="4145" y="11749"/>
                <a:ext cx="65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1" name="直接连接符 711"/>
              <p:cNvCxnSpPr/>
              <p:nvPr/>
            </p:nvCxnSpPr>
            <p:spPr>
              <a:xfrm>
                <a:off x="4246" y="11749"/>
                <a:ext cx="3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2" name="直接连接符 712"/>
              <p:cNvCxnSpPr/>
              <p:nvPr/>
            </p:nvCxnSpPr>
            <p:spPr>
              <a:xfrm>
                <a:off x="4330" y="11749"/>
                <a:ext cx="15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3" name="直接连接符 713"/>
              <p:cNvCxnSpPr/>
              <p:nvPr/>
            </p:nvCxnSpPr>
            <p:spPr>
              <a:xfrm>
                <a:off x="4510" y="11749"/>
                <a:ext cx="26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4" name="直接连接符 714"/>
              <p:cNvCxnSpPr/>
              <p:nvPr/>
            </p:nvCxnSpPr>
            <p:spPr>
              <a:xfrm>
                <a:off x="4102" y="11790"/>
                <a:ext cx="6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5" name="直接连接符 715"/>
              <p:cNvCxnSpPr/>
              <p:nvPr/>
            </p:nvCxnSpPr>
            <p:spPr>
              <a:xfrm flipV="1">
                <a:off x="4239" y="11790"/>
                <a:ext cx="9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6" name="直接连接符 716"/>
              <p:cNvCxnSpPr/>
              <p:nvPr/>
            </p:nvCxnSpPr>
            <p:spPr>
              <a:xfrm>
                <a:off x="4404" y="11790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7" name="直接连接符 717"/>
              <p:cNvCxnSpPr/>
              <p:nvPr/>
            </p:nvCxnSpPr>
            <p:spPr>
              <a:xfrm>
                <a:off x="4483" y="11790"/>
                <a:ext cx="3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8" name="直接连接符 718"/>
              <p:cNvCxnSpPr/>
              <p:nvPr/>
            </p:nvCxnSpPr>
            <p:spPr>
              <a:xfrm>
                <a:off x="4064" y="11835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19" name="直接连接符 719"/>
              <p:cNvCxnSpPr/>
              <p:nvPr/>
            </p:nvCxnSpPr>
            <p:spPr>
              <a:xfrm>
                <a:off x="4155" y="11835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0" name="直接连接符 720"/>
              <p:cNvCxnSpPr/>
              <p:nvPr/>
            </p:nvCxnSpPr>
            <p:spPr>
              <a:xfrm>
                <a:off x="4280" y="11835"/>
                <a:ext cx="148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1" name="直接连接符 721"/>
              <p:cNvCxnSpPr/>
              <p:nvPr/>
            </p:nvCxnSpPr>
            <p:spPr>
              <a:xfrm>
                <a:off x="4462" y="11835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2" name="直接连接符 722"/>
              <p:cNvCxnSpPr/>
              <p:nvPr/>
            </p:nvCxnSpPr>
            <p:spPr>
              <a:xfrm>
                <a:off x="4117" y="11885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3" name="直接连接符 723"/>
              <p:cNvCxnSpPr/>
              <p:nvPr/>
            </p:nvCxnSpPr>
            <p:spPr>
              <a:xfrm>
                <a:off x="4270" y="11890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4" name="直接连接符 724"/>
              <p:cNvCxnSpPr/>
              <p:nvPr/>
            </p:nvCxnSpPr>
            <p:spPr>
              <a:xfrm>
                <a:off x="4349" y="11885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5" name="直接连接符 725"/>
              <p:cNvCxnSpPr/>
              <p:nvPr/>
            </p:nvCxnSpPr>
            <p:spPr>
              <a:xfrm>
                <a:off x="4411" y="11883"/>
                <a:ext cx="67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6" name="直接连接符 726"/>
              <p:cNvCxnSpPr/>
              <p:nvPr/>
            </p:nvCxnSpPr>
            <p:spPr>
              <a:xfrm>
                <a:off x="4133" y="11926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7" name="直接连接符 727"/>
              <p:cNvCxnSpPr/>
              <p:nvPr/>
            </p:nvCxnSpPr>
            <p:spPr>
              <a:xfrm>
                <a:off x="4390" y="11926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8" name="直接连接符 728"/>
              <p:cNvCxnSpPr/>
              <p:nvPr/>
            </p:nvCxnSpPr>
            <p:spPr>
              <a:xfrm>
                <a:off x="4440" y="11926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29" name="直接连接符 729"/>
              <p:cNvCxnSpPr/>
              <p:nvPr/>
            </p:nvCxnSpPr>
            <p:spPr>
              <a:xfrm>
                <a:off x="4061" y="11972"/>
                <a:ext cx="4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0" name="直接连接符 730"/>
              <p:cNvCxnSpPr/>
              <p:nvPr/>
            </p:nvCxnSpPr>
            <p:spPr>
              <a:xfrm>
                <a:off x="4140" y="11972"/>
                <a:ext cx="65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1" name="直接连接符 731"/>
              <p:cNvCxnSpPr/>
              <p:nvPr/>
            </p:nvCxnSpPr>
            <p:spPr>
              <a:xfrm>
                <a:off x="4241" y="11972"/>
                <a:ext cx="3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2" name="直接连接符 732"/>
              <p:cNvCxnSpPr/>
              <p:nvPr/>
            </p:nvCxnSpPr>
            <p:spPr>
              <a:xfrm>
                <a:off x="4325" y="11972"/>
                <a:ext cx="15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3" name="直接连接符 733"/>
              <p:cNvCxnSpPr/>
              <p:nvPr/>
            </p:nvCxnSpPr>
            <p:spPr>
              <a:xfrm>
                <a:off x="4505" y="11972"/>
                <a:ext cx="26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4" name="直接连接符 734"/>
              <p:cNvCxnSpPr/>
              <p:nvPr/>
            </p:nvCxnSpPr>
            <p:spPr>
              <a:xfrm>
                <a:off x="4097" y="12012"/>
                <a:ext cx="6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5" name="直接连接符 735"/>
              <p:cNvCxnSpPr/>
              <p:nvPr/>
            </p:nvCxnSpPr>
            <p:spPr>
              <a:xfrm flipV="1">
                <a:off x="4234" y="12012"/>
                <a:ext cx="9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6" name="直接连接符 736"/>
              <p:cNvCxnSpPr/>
              <p:nvPr/>
            </p:nvCxnSpPr>
            <p:spPr>
              <a:xfrm>
                <a:off x="4399" y="12012"/>
                <a:ext cx="4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7" name="直接连接符 737"/>
              <p:cNvCxnSpPr/>
              <p:nvPr/>
            </p:nvCxnSpPr>
            <p:spPr>
              <a:xfrm>
                <a:off x="4478" y="12012"/>
                <a:ext cx="3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8" name="直接连接符 738"/>
              <p:cNvCxnSpPr/>
              <p:nvPr/>
            </p:nvCxnSpPr>
            <p:spPr>
              <a:xfrm>
                <a:off x="4059" y="12058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39" name="直接连接符 739"/>
              <p:cNvCxnSpPr/>
              <p:nvPr/>
            </p:nvCxnSpPr>
            <p:spPr>
              <a:xfrm>
                <a:off x="4150" y="12058"/>
                <a:ext cx="7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0" name="直接连接符 740"/>
              <p:cNvCxnSpPr/>
              <p:nvPr/>
            </p:nvCxnSpPr>
            <p:spPr>
              <a:xfrm>
                <a:off x="4275" y="12058"/>
                <a:ext cx="148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1" name="直接连接符 741"/>
              <p:cNvCxnSpPr/>
              <p:nvPr/>
            </p:nvCxnSpPr>
            <p:spPr>
              <a:xfrm>
                <a:off x="4457" y="12058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2" name="直接连接符 742"/>
              <p:cNvCxnSpPr/>
              <p:nvPr/>
            </p:nvCxnSpPr>
            <p:spPr>
              <a:xfrm>
                <a:off x="4112" y="12108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3" name="直接连接符 743"/>
              <p:cNvCxnSpPr/>
              <p:nvPr/>
            </p:nvCxnSpPr>
            <p:spPr>
              <a:xfrm>
                <a:off x="4265" y="12113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4" name="直接连接符 744"/>
              <p:cNvCxnSpPr/>
              <p:nvPr/>
            </p:nvCxnSpPr>
            <p:spPr>
              <a:xfrm>
                <a:off x="4344" y="12108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5" name="直接连接符 745"/>
              <p:cNvCxnSpPr/>
              <p:nvPr/>
            </p:nvCxnSpPr>
            <p:spPr>
              <a:xfrm>
                <a:off x="4407" y="12106"/>
                <a:ext cx="67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6" name="直接连接符 746"/>
              <p:cNvCxnSpPr/>
              <p:nvPr/>
            </p:nvCxnSpPr>
            <p:spPr>
              <a:xfrm>
                <a:off x="4129" y="121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7" name="直接连接符 747"/>
              <p:cNvCxnSpPr/>
              <p:nvPr/>
            </p:nvCxnSpPr>
            <p:spPr>
              <a:xfrm>
                <a:off x="4385" y="12149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8" name="直接连接符 748"/>
              <p:cNvCxnSpPr/>
              <p:nvPr/>
            </p:nvCxnSpPr>
            <p:spPr>
              <a:xfrm>
                <a:off x="4435" y="121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6" name="组合 425"/>
          <p:cNvGrpSpPr>
            <a:grpSpLocks noRot="1"/>
          </p:cNvGrpSpPr>
          <p:nvPr/>
        </p:nvGrpSpPr>
        <p:grpSpPr>
          <a:xfrm>
            <a:off x="2796540" y="2147570"/>
            <a:ext cx="717550" cy="1762125"/>
            <a:chOff x="7017" y="12438"/>
            <a:chExt cx="777" cy="1907"/>
          </a:xfrm>
        </p:grpSpPr>
        <p:grpSp>
          <p:nvGrpSpPr>
            <p:cNvPr id="427" name="组合 426"/>
            <p:cNvGrpSpPr/>
            <p:nvPr/>
          </p:nvGrpSpPr>
          <p:grpSpPr>
            <a:xfrm>
              <a:off x="7017" y="12438"/>
              <a:ext cx="777" cy="1902"/>
              <a:chOff x="7017" y="12438"/>
              <a:chExt cx="777" cy="1902"/>
            </a:xfrm>
          </p:grpSpPr>
          <p:grpSp>
            <p:nvGrpSpPr>
              <p:cNvPr id="428" name="组合 427"/>
              <p:cNvGrpSpPr>
                <a:grpSpLocks noChangeAspect="1"/>
              </p:cNvGrpSpPr>
              <p:nvPr/>
            </p:nvGrpSpPr>
            <p:grpSpPr>
              <a:xfrm>
                <a:off x="7177" y="12438"/>
                <a:ext cx="363" cy="1486"/>
                <a:chOff x="1974" y="2226"/>
                <a:chExt cx="400" cy="1639"/>
              </a:xfrm>
            </p:grpSpPr>
            <p:grpSp>
              <p:nvGrpSpPr>
                <p:cNvPr id="429" name="组合 428"/>
                <p:cNvGrpSpPr>
                  <a:grpSpLocks noChangeAspect="1"/>
                </p:cNvGrpSpPr>
                <p:nvPr/>
              </p:nvGrpSpPr>
              <p:grpSpPr>
                <a:xfrm flipH="1">
                  <a:off x="1974" y="2226"/>
                  <a:ext cx="400" cy="1639"/>
                  <a:chOff x="7376" y="1221"/>
                  <a:chExt cx="499" cy="2050"/>
                </a:xfrm>
              </p:grpSpPr>
              <p:grpSp>
                <p:nvGrpSpPr>
                  <p:cNvPr id="430" name="组合 429"/>
                  <p:cNvGrpSpPr>
                    <a:grpSpLocks noChangeAspect="1"/>
                  </p:cNvGrpSpPr>
                  <p:nvPr/>
                </p:nvGrpSpPr>
                <p:grpSpPr>
                  <a:xfrm>
                    <a:off x="7587" y="2120"/>
                    <a:ext cx="70" cy="1151"/>
                    <a:chOff x="7356" y="2012"/>
                    <a:chExt cx="70" cy="1151"/>
                  </a:xfrm>
                </p:grpSpPr>
                <p:grpSp>
                  <p:nvGrpSpPr>
                    <p:cNvPr id="431" name="组合 43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56" y="2012"/>
                      <a:ext cx="70" cy="1148"/>
                      <a:chOff x="7356" y="2012"/>
                      <a:chExt cx="70" cy="1148"/>
                    </a:xfrm>
                  </p:grpSpPr>
                  <p:sp>
                    <p:nvSpPr>
                      <p:cNvPr id="432" name="矩形 43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7" y="2012"/>
                        <a:ext cx="57" cy="11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33" name="直接连接符 43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62" y="3143"/>
                        <a:ext cx="64" cy="0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FFFF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434" name="直接连接符 433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356" y="3126"/>
                        <a:ext cx="57" cy="3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435" name="直接连接符 434"/>
                    <p:cNvSpPr>
                      <a:spLocks noChangeAspect="1"/>
                    </p:cNvSpPr>
                    <p:nvPr/>
                  </p:nvSpPr>
                  <p:spPr>
                    <a:xfrm>
                      <a:off x="7356" y="3109"/>
                      <a:ext cx="0" cy="5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436" name="组合 435"/>
                  <p:cNvGrpSpPr>
                    <a:grpSpLocks noChangeAspect="1"/>
                  </p:cNvGrpSpPr>
                  <p:nvPr/>
                </p:nvGrpSpPr>
                <p:grpSpPr>
                  <a:xfrm>
                    <a:off x="7376" y="1221"/>
                    <a:ext cx="479" cy="891"/>
                    <a:chOff x="6962" y="1179"/>
                    <a:chExt cx="479" cy="891"/>
                  </a:xfrm>
                </p:grpSpPr>
                <p:sp>
                  <p:nvSpPr>
                    <p:cNvPr id="437" name="任意多边形 436"/>
                    <p:cNvSpPr>
                      <a:spLocks noChangeAspect="1"/>
                    </p:cNvSpPr>
                    <p:nvPr/>
                  </p:nvSpPr>
                  <p:spPr>
                    <a:xfrm>
                      <a:off x="7121" y="1367"/>
                      <a:ext cx="158" cy="146"/>
                    </a:xfrm>
                    <a:custGeom>
                      <a:avLst/>
                      <a:gdLst>
                        <a:gd name="txL" fmla="*/ 3000 w 21600"/>
                        <a:gd name="txT" fmla="*/ 3000 h 21600"/>
                        <a:gd name="txR" fmla="*/ 18600 w 21600"/>
                        <a:gd name="txB" fmla="*/ 18600 h 21600"/>
                      </a:gdLst>
                      <a:ahLst/>
                      <a:cxnLst>
                        <a:cxn ang="0">
                          <a:pos x="20400" y="10800"/>
                        </a:cxn>
                        <a:cxn ang="90">
                          <a:pos x="10800" y="21600"/>
                        </a:cxn>
                        <a:cxn ang="180">
                          <a:pos x="1200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400" y="21600"/>
                          </a:lnTo>
                          <a:lnTo>
                            <a:pt x="19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38" name="椭圆 43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3" y="1433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439" name="组合 43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110" y="1179"/>
                      <a:ext cx="181" cy="199"/>
                      <a:chOff x="7425" y="1740"/>
                      <a:chExt cx="181" cy="199"/>
                    </a:xfrm>
                  </p:grpSpPr>
                  <p:sp>
                    <p:nvSpPr>
                      <p:cNvPr id="440" name="椭圆 4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43" y="1740"/>
                        <a:ext cx="145" cy="14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1" name="椭圆 4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82" y="1845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2" name="任意多边形 441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7436" y="1882"/>
                        <a:ext cx="159" cy="28"/>
                      </a:xfrm>
                      <a:custGeom>
                        <a:avLst/>
                        <a:gdLst>
                          <a:gd name="txL" fmla="*/ 4500 w 21600"/>
                          <a:gd name="txT" fmla="*/ 4500 h 21600"/>
                          <a:gd name="txR" fmla="*/ 17100 w 21600"/>
                          <a:gd name="txB" fmla="*/ 17100 h 21600"/>
                        </a:gdLst>
                        <a:ahLst/>
                        <a:cxnLst>
                          <a:cxn ang="0">
                            <a:pos x="18900" y="10800"/>
                          </a:cxn>
                          <a:cxn ang="90">
                            <a:pos x="10800" y="21600"/>
                          </a:cxn>
                          <a:cxn ang="180">
                            <a:pos x="27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3" name="圆角矩形 4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25" y="1911"/>
                        <a:ext cx="181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44" name="组合 44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62" y="1490"/>
                      <a:ext cx="479" cy="580"/>
                      <a:chOff x="6962" y="1490"/>
                      <a:chExt cx="479" cy="580"/>
                    </a:xfrm>
                  </p:grpSpPr>
                  <p:sp>
                    <p:nvSpPr>
                      <p:cNvPr id="445" name="任意多边形 4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38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6" name="任意多边形 445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962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47" name="矩形 446"/>
                  <p:cNvSpPr>
                    <a:spLocks noChangeAspect="1"/>
                  </p:cNvSpPr>
                  <p:nvPr/>
                </p:nvSpPr>
                <p:spPr>
                  <a:xfrm>
                    <a:off x="7518" y="2103"/>
                    <a:ext cx="210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448" name="任意多边形 447"/>
                  <p:cNvSpPr>
                    <a:spLocks noChangeAspect="1"/>
                  </p:cNvSpPr>
                  <p:nvPr/>
                </p:nvSpPr>
                <p:spPr>
                  <a:xfrm>
                    <a:off x="755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449" name="任意多边形 448"/>
                  <p:cNvSpPr>
                    <a:spLocks noChangeAspect="1"/>
                  </p:cNvSpPr>
                  <p:nvPr/>
                </p:nvSpPr>
                <p:spPr>
                  <a:xfrm flipH="1">
                    <a:off x="764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450" name="组合 449"/>
                  <p:cNvGrpSpPr>
                    <a:grpSpLocks noChangeAspect="1"/>
                  </p:cNvGrpSpPr>
                  <p:nvPr/>
                </p:nvGrpSpPr>
                <p:grpSpPr>
                  <a:xfrm>
                    <a:off x="7440" y="2116"/>
                    <a:ext cx="435" cy="142"/>
                    <a:chOff x="6404" y="2776"/>
                    <a:chExt cx="435" cy="142"/>
                  </a:xfrm>
                </p:grpSpPr>
                <p:sp>
                  <p:nvSpPr>
                    <p:cNvPr id="451" name="圆角矩形 45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04" y="2819"/>
                      <a:ext cx="408" cy="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2" name="任意多边形 451"/>
                    <p:cNvSpPr>
                      <a:spLocks noChangeAspect="1"/>
                    </p:cNvSpPr>
                    <p:nvPr/>
                  </p:nvSpPr>
                  <p:spPr>
                    <a:xfrm rot="5400000" flipH="1">
                      <a:off x="6534" y="2720"/>
                      <a:ext cx="125" cy="255"/>
                    </a:xfrm>
                    <a:custGeom>
                      <a:avLst/>
                      <a:gdLst>
                        <a:gd name="txL" fmla="*/ 3537 w 21600"/>
                        <a:gd name="txT" fmla="*/ 3537 h 21600"/>
                        <a:gd name="txR" fmla="*/ 18063 w 21600"/>
                        <a:gd name="txB" fmla="*/ 18063 h 21600"/>
                      </a:gdLst>
                      <a:ahLst/>
                      <a:cxnLst>
                        <a:cxn ang="0">
                          <a:pos x="19863" y="10800"/>
                        </a:cxn>
                        <a:cxn ang="90">
                          <a:pos x="10800" y="21600"/>
                        </a:cxn>
                        <a:cxn ang="180">
                          <a:pos x="1737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74" y="21600"/>
                          </a:lnTo>
                          <a:lnTo>
                            <a:pt x="18126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3" name="椭圆 45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71" y="2813"/>
                      <a:ext cx="68" cy="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4" name="矩形 45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22" y="2810"/>
                      <a:ext cx="28" cy="7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5" name="椭圆 45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69" y="2839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56" name="矩形 45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00" y="2776"/>
                      <a:ext cx="28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57" name="组合 456"/>
                <p:cNvGrpSpPr>
                  <a:grpSpLocks noChangeAspect="1"/>
                </p:cNvGrpSpPr>
                <p:nvPr/>
              </p:nvGrpSpPr>
              <p:grpSpPr>
                <a:xfrm>
                  <a:off x="1989" y="2694"/>
                  <a:ext cx="364" cy="218"/>
                  <a:chOff x="2495" y="3830"/>
                  <a:chExt cx="455" cy="273"/>
                </a:xfrm>
              </p:grpSpPr>
              <p:grpSp>
                <p:nvGrpSpPr>
                  <p:cNvPr id="458" name="组合 457"/>
                  <p:cNvGrpSpPr>
                    <a:grpSpLocks noChangeAspect="1"/>
                  </p:cNvGrpSpPr>
                  <p:nvPr/>
                </p:nvGrpSpPr>
                <p:grpSpPr>
                  <a:xfrm>
                    <a:off x="2495" y="3830"/>
                    <a:ext cx="455" cy="15"/>
                    <a:chOff x="2495" y="3830"/>
                    <a:chExt cx="455" cy="15"/>
                  </a:xfrm>
                </p:grpSpPr>
                <p:sp>
                  <p:nvSpPr>
                    <p:cNvPr id="459" name="直接连接符 458"/>
                    <p:cNvSpPr>
                      <a:spLocks noChangeAspect="1"/>
                    </p:cNvSpPr>
                    <p:nvPr/>
                  </p:nvSpPr>
                  <p:spPr>
                    <a:xfrm>
                      <a:off x="2515" y="3845"/>
                      <a:ext cx="405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0" name="任意多边形 459"/>
                    <p:cNvSpPr>
                      <a:spLocks noChangeAspect="1"/>
                    </p:cNvSpPr>
                    <p:nvPr/>
                  </p:nvSpPr>
                  <p:spPr>
                    <a:xfrm>
                      <a:off x="2920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61" name="任意多边形 46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495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62" name="直接连接符 461"/>
                  <p:cNvSpPr>
                    <a:spLocks noChangeAspect="1"/>
                  </p:cNvSpPr>
                  <p:nvPr/>
                </p:nvSpPr>
                <p:spPr>
                  <a:xfrm>
                    <a:off x="2577" y="3881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3" name="直接连接符 462"/>
                  <p:cNvSpPr>
                    <a:spLocks noChangeAspect="1"/>
                  </p:cNvSpPr>
                  <p:nvPr/>
                </p:nvSpPr>
                <p:spPr>
                  <a:xfrm>
                    <a:off x="2676" y="3881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4" name="直接连接符 463"/>
                  <p:cNvSpPr>
                    <a:spLocks noChangeAspect="1"/>
                  </p:cNvSpPr>
                  <p:nvPr/>
                </p:nvSpPr>
                <p:spPr>
                  <a:xfrm>
                    <a:off x="2802" y="3881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5" name="直接连接符 464"/>
                  <p:cNvSpPr>
                    <a:spLocks noChangeAspect="1"/>
                  </p:cNvSpPr>
                  <p:nvPr/>
                </p:nvSpPr>
                <p:spPr>
                  <a:xfrm>
                    <a:off x="2622" y="3932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6" name="直接连接符 465"/>
                  <p:cNvSpPr>
                    <a:spLocks noChangeAspect="1"/>
                  </p:cNvSpPr>
                  <p:nvPr/>
                </p:nvSpPr>
                <p:spPr>
                  <a:xfrm flipV="1">
                    <a:off x="2793" y="3932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7" name="直接连接符 466"/>
                  <p:cNvSpPr>
                    <a:spLocks noChangeAspect="1"/>
                  </p:cNvSpPr>
                  <p:nvPr/>
                </p:nvSpPr>
                <p:spPr>
                  <a:xfrm>
                    <a:off x="2574" y="3989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8" name="直接连接符 467"/>
                  <p:cNvSpPr>
                    <a:spLocks noChangeAspect="1"/>
                  </p:cNvSpPr>
                  <p:nvPr/>
                </p:nvSpPr>
                <p:spPr>
                  <a:xfrm>
                    <a:off x="2688" y="3989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69" name="直接连接符 468"/>
                  <p:cNvSpPr>
                    <a:spLocks noChangeAspect="1"/>
                  </p:cNvSpPr>
                  <p:nvPr/>
                </p:nvSpPr>
                <p:spPr>
                  <a:xfrm>
                    <a:off x="2640" y="4052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0" name="直接连接符 469"/>
                  <p:cNvSpPr>
                    <a:spLocks noChangeAspect="1"/>
                  </p:cNvSpPr>
                  <p:nvPr/>
                </p:nvSpPr>
                <p:spPr>
                  <a:xfrm>
                    <a:off x="2754" y="4055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1" name="直接连接符 470"/>
                  <p:cNvSpPr>
                    <a:spLocks noChangeAspect="1"/>
                  </p:cNvSpPr>
                  <p:nvPr/>
                </p:nvSpPr>
                <p:spPr>
                  <a:xfrm>
                    <a:off x="2535" y="3929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2" name="直接连接符 471"/>
                  <p:cNvSpPr>
                    <a:spLocks noChangeAspect="1"/>
                  </p:cNvSpPr>
                  <p:nvPr/>
                </p:nvSpPr>
                <p:spPr>
                  <a:xfrm>
                    <a:off x="2808" y="3986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3" name="直接连接符 472"/>
                  <p:cNvSpPr>
                    <a:spLocks noChangeAspect="1"/>
                  </p:cNvSpPr>
                  <p:nvPr/>
                </p:nvSpPr>
                <p:spPr>
                  <a:xfrm>
                    <a:off x="2661" y="410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474" name="组合 473"/>
              <p:cNvGrpSpPr/>
              <p:nvPr/>
            </p:nvGrpSpPr>
            <p:grpSpPr>
              <a:xfrm>
                <a:off x="7017" y="13218"/>
                <a:ext cx="777" cy="1122"/>
                <a:chOff x="7197" y="13202"/>
                <a:chExt cx="777" cy="1122"/>
              </a:xfrm>
            </p:grpSpPr>
            <p:grpSp>
              <p:nvGrpSpPr>
                <p:cNvPr id="475" name="组合 474"/>
                <p:cNvGrpSpPr/>
                <p:nvPr/>
              </p:nvGrpSpPr>
              <p:grpSpPr>
                <a:xfrm>
                  <a:off x="7197" y="13374"/>
                  <a:ext cx="697" cy="950"/>
                  <a:chOff x="7197" y="13374"/>
                  <a:chExt cx="697" cy="950"/>
                </a:xfrm>
              </p:grpSpPr>
              <p:sp>
                <p:nvSpPr>
                  <p:cNvPr id="476" name="y14line 2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7" name="y14line 3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8" name="y14line 4"/>
                  <p:cNvSpPr>
                    <a:spLocks noChangeAspect="1"/>
                  </p:cNvSpPr>
                  <p:nvPr/>
                </p:nvSpPr>
                <p:spPr>
                  <a:xfrm flipH="1">
                    <a:off x="7670" y="13374"/>
                    <a:ext cx="25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9" name="y14line 5"/>
                  <p:cNvSpPr>
                    <a:spLocks noChangeAspect="1"/>
                  </p:cNvSpPr>
                  <p:nvPr/>
                </p:nvSpPr>
                <p:spPr>
                  <a:xfrm>
                    <a:off x="74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0" name="y14line 6"/>
                  <p:cNvSpPr>
                    <a:spLocks noChangeAspect="1"/>
                  </p:cNvSpPr>
                  <p:nvPr/>
                </p:nvSpPr>
                <p:spPr>
                  <a:xfrm>
                    <a:off x="76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1" name="y14line 7"/>
                  <p:cNvSpPr>
                    <a:spLocks noChangeAspect="1"/>
                  </p:cNvSpPr>
                  <p:nvPr/>
                </p:nvSpPr>
                <p:spPr>
                  <a:xfrm flipH="1">
                    <a:off x="7197" y="13525"/>
                    <a:ext cx="273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2" name="y14line 8"/>
                  <p:cNvSpPr>
                    <a:spLocks noChangeAspect="1"/>
                  </p:cNvSpPr>
                  <p:nvPr/>
                </p:nvSpPr>
                <p:spPr>
                  <a:xfrm>
                    <a:off x="7670" y="13525"/>
                    <a:ext cx="224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3" name="y14line 9"/>
                  <p:cNvSpPr>
                    <a:spLocks noChangeAspect="1"/>
                  </p:cNvSpPr>
                  <p:nvPr/>
                </p:nvSpPr>
                <p:spPr>
                  <a:xfrm>
                    <a:off x="7521" y="13396"/>
                    <a:ext cx="12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4" name="y14line 17"/>
                  <p:cNvSpPr>
                    <a:spLocks noChangeAspect="1"/>
                  </p:cNvSpPr>
                  <p:nvPr/>
                </p:nvSpPr>
                <p:spPr>
                  <a:xfrm>
                    <a:off x="7222" y="14324"/>
                    <a:ext cx="64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5" name="y14Arc 19"/>
                  <p:cNvSpPr>
                    <a:spLocks noChangeAspect="1"/>
                  </p:cNvSpPr>
                  <p:nvPr/>
                </p:nvSpPr>
                <p:spPr>
                  <a:xfrm flipH="1" flipV="1">
                    <a:off x="7197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486" name="y14Arc 21"/>
                  <p:cNvSpPr>
                    <a:spLocks noChangeAspect="1"/>
                  </p:cNvSpPr>
                  <p:nvPr/>
                </p:nvSpPr>
                <p:spPr>
                  <a:xfrm flipV="1">
                    <a:off x="7869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487" name="组合 486"/>
                <p:cNvGrpSpPr/>
                <p:nvPr/>
              </p:nvGrpSpPr>
              <p:grpSpPr>
                <a:xfrm>
                  <a:off x="7457" y="13202"/>
                  <a:ext cx="517" cy="310"/>
                  <a:chOff x="7377" y="12322"/>
                  <a:chExt cx="517" cy="310"/>
                </a:xfrm>
              </p:grpSpPr>
              <p:grpSp>
                <p:nvGrpSpPr>
                  <p:cNvPr id="488" name="组合 487"/>
                  <p:cNvGrpSpPr/>
                  <p:nvPr/>
                </p:nvGrpSpPr>
                <p:grpSpPr>
                  <a:xfrm>
                    <a:off x="7487" y="12322"/>
                    <a:ext cx="407" cy="310"/>
                    <a:chOff x="8007" y="12122"/>
                    <a:chExt cx="407" cy="310"/>
                  </a:xfrm>
                </p:grpSpPr>
                <p:sp>
                  <p:nvSpPr>
                    <p:cNvPr id="489" name="矩形 488"/>
                    <p:cNvSpPr>
                      <a:spLocks noChangeAspect="1"/>
                    </p:cNvSpPr>
                    <p:nvPr/>
                  </p:nvSpPr>
                  <p:spPr>
                    <a:xfrm>
                      <a:off x="8097" y="12126"/>
                      <a:ext cx="317" cy="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90" name="矩形 489"/>
                    <p:cNvSpPr/>
                    <p:nvPr/>
                  </p:nvSpPr>
                  <p:spPr>
                    <a:xfrm>
                      <a:off x="8029" y="12228"/>
                      <a:ext cx="46" cy="2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491" name="组合 49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7" y="12122"/>
                      <a:ext cx="132" cy="156"/>
                      <a:chOff x="2940" y="5220"/>
                      <a:chExt cx="165" cy="195"/>
                    </a:xfrm>
                  </p:grpSpPr>
                  <p:sp>
                    <p:nvSpPr>
                      <p:cNvPr id="492" name="矩形 4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40" y="522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" name="任意多边形 49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6" y="522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4" name="任意多边形 49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23" y="528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95" name="组合 494"/>
                  <p:cNvGrpSpPr/>
                  <p:nvPr/>
                </p:nvGrpSpPr>
                <p:grpSpPr>
                  <a:xfrm>
                    <a:off x="7377" y="12438"/>
                    <a:ext cx="236" cy="153"/>
                    <a:chOff x="8277" y="13079"/>
                    <a:chExt cx="236" cy="153"/>
                  </a:xfrm>
                </p:grpSpPr>
                <p:sp>
                  <p:nvSpPr>
                    <p:cNvPr id="496" name="圆角矩形 495"/>
                    <p:cNvSpPr>
                      <a:spLocks noChangeAspect="1"/>
                    </p:cNvSpPr>
                    <p:nvPr/>
                  </p:nvSpPr>
                  <p:spPr>
                    <a:xfrm>
                      <a:off x="8291" y="13149"/>
                      <a:ext cx="214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97" name="圆角矩形 496"/>
                    <p:cNvSpPr>
                      <a:spLocks noChangeAspect="1"/>
                    </p:cNvSpPr>
                    <p:nvPr/>
                  </p:nvSpPr>
                  <p:spPr>
                    <a:xfrm>
                      <a:off x="8295" y="13162"/>
                      <a:ext cx="195" cy="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98" name="任意多边形 497"/>
                    <p:cNvSpPr>
                      <a:spLocks noChangeAspect="1"/>
                    </p:cNvSpPr>
                    <p:nvPr/>
                  </p:nvSpPr>
                  <p:spPr>
                    <a:xfrm>
                      <a:off x="8277" y="13079"/>
                      <a:ext cx="236" cy="153"/>
                    </a:xfrm>
                    <a:custGeom>
                      <a:avLst/>
                      <a:gdLst>
                        <a:gd name="txL" fmla="*/ 3611 w 21600"/>
                        <a:gd name="txT" fmla="*/ 3611 h 21600"/>
                        <a:gd name="txR" fmla="*/ 17989 w 21600"/>
                        <a:gd name="txB" fmla="*/ 17989 h 21600"/>
                      </a:gdLst>
                      <a:ahLst/>
                      <a:cxnLst>
                        <a:cxn ang="0">
                          <a:pos x="19789" y="10800"/>
                        </a:cxn>
                        <a:cxn ang="90">
                          <a:pos x="10800" y="21600"/>
                        </a:cxn>
                        <a:cxn ang="180">
                          <a:pos x="181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622" y="21600"/>
                          </a:lnTo>
                          <a:lnTo>
                            <a:pt x="1797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99" name="圆角矩形 49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8291" y="13143"/>
                      <a:ext cx="205" cy="1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500" name="组合 499"/>
            <p:cNvGrpSpPr>
              <a:grpSpLocks noChangeAspect="1"/>
            </p:cNvGrpSpPr>
            <p:nvPr/>
          </p:nvGrpSpPr>
          <p:grpSpPr>
            <a:xfrm>
              <a:off x="7137" y="14254"/>
              <a:ext cx="420" cy="91"/>
              <a:chOff x="4857" y="14310"/>
              <a:chExt cx="526" cy="114"/>
            </a:xfrm>
          </p:grpSpPr>
          <p:grpSp>
            <p:nvGrpSpPr>
              <p:cNvPr id="501" name="组合 500"/>
              <p:cNvGrpSpPr>
                <a:grpSpLocks noChangeAspect="1"/>
              </p:cNvGrpSpPr>
              <p:nvPr/>
            </p:nvGrpSpPr>
            <p:grpSpPr>
              <a:xfrm>
                <a:off x="4857" y="14310"/>
                <a:ext cx="346" cy="114"/>
                <a:chOff x="4857" y="14310"/>
                <a:chExt cx="429" cy="141"/>
              </a:xfrm>
            </p:grpSpPr>
            <p:grpSp>
              <p:nvGrpSpPr>
                <p:cNvPr id="502" name="组合 501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503" name="组合 502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04" name="组合 50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0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6" name="椭圆 5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07" name="组合 50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0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09" name="椭圆 5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10" name="组合 509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11" name="组合 51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1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" name="椭圆 5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14" name="组合 51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1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6" name="椭圆 5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517" name="组合 516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518" name="组合 517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19" name="组合 51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2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21" name="椭圆 5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22" name="组合 52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2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24" name="椭圆 5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25" name="组合 524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26" name="组合 52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2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28" name="椭圆 52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29" name="组合 52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3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1" name="椭圆 53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532" name="组合 531"/>
              <p:cNvGrpSpPr>
                <a:grpSpLocks noChangeAspect="1"/>
              </p:cNvGrpSpPr>
              <p:nvPr/>
            </p:nvGrpSpPr>
            <p:grpSpPr>
              <a:xfrm>
                <a:off x="5037" y="14310"/>
                <a:ext cx="346" cy="114"/>
                <a:chOff x="4857" y="14310"/>
                <a:chExt cx="429" cy="141"/>
              </a:xfrm>
            </p:grpSpPr>
            <p:grpSp>
              <p:nvGrpSpPr>
                <p:cNvPr id="533" name="组合 532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534" name="组合 533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35" name="组合 5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3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7" name="椭圆 5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38" name="组合 53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3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0" name="椭圆 5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41" name="组合 540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42" name="组合 5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4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4" name="椭圆 5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5" name="组合 54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4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7" name="椭圆 5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548" name="组合 547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549" name="组合 548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50" name="组合 54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5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2" name="椭圆 5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3" name="组合 55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5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5" name="椭圆 5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56" name="组合 555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557" name="组合 55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5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9" name="椭圆 5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60" name="组合 55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56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62" name="椭圆 5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6" name="文本框 15"/>
          <p:cNvSpPr txBox="1"/>
          <p:nvPr/>
        </p:nvSpPr>
        <p:spPr>
          <a:xfrm>
            <a:off x="457835" y="2296160"/>
            <a:ext cx="551815" cy="2599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测二氧化碳质量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70655" y="2131695"/>
            <a:ext cx="1769745" cy="1778000"/>
            <a:chOff x="8328" y="1854"/>
            <a:chExt cx="2704" cy="2837"/>
          </a:xfrm>
        </p:grpSpPr>
        <p:pic>
          <p:nvPicPr>
            <p:cNvPr id="17" name="图片 1" descr="IMG_256"/>
            <p:cNvPicPr>
              <a:picLocks noChangeAspect="1"/>
            </p:cNvPicPr>
            <p:nvPr/>
          </p:nvPicPr>
          <p:blipFill>
            <a:blip r:embed="rId1"/>
            <a:srcRect r="60532" b="11864"/>
            <a:stretch>
              <a:fillRect/>
            </a:stretch>
          </p:blipFill>
          <p:spPr>
            <a:xfrm>
              <a:off x="8328" y="1854"/>
              <a:ext cx="2670" cy="28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矩形 17"/>
            <p:cNvSpPr/>
            <p:nvPr/>
          </p:nvSpPr>
          <p:spPr>
            <a:xfrm>
              <a:off x="10626" y="2015"/>
              <a:ext cx="407" cy="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35" y="3491"/>
              <a:ext cx="360" cy="1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831975" y="5808980"/>
            <a:ext cx="1196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碱石灰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73805" y="5808980"/>
            <a:ext cx="111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浓硫酸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4" name="组合 823"/>
          <p:cNvGrpSpPr/>
          <p:nvPr/>
        </p:nvGrpSpPr>
        <p:grpSpPr>
          <a:xfrm>
            <a:off x="5306060" y="5060315"/>
            <a:ext cx="1854835" cy="418465"/>
            <a:chOff x="11943" y="41516"/>
            <a:chExt cx="6644" cy="1500"/>
          </a:xfrm>
        </p:grpSpPr>
        <p:sp>
          <p:nvSpPr>
            <p:cNvPr id="30" name="矩形 422"/>
            <p:cNvSpPr/>
            <p:nvPr/>
          </p:nvSpPr>
          <p:spPr>
            <a:xfrm>
              <a:off x="13096" y="42096"/>
              <a:ext cx="2156" cy="21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grpSp>
          <p:nvGrpSpPr>
            <p:cNvPr id="31" name="组合 441"/>
            <p:cNvGrpSpPr/>
            <p:nvPr/>
          </p:nvGrpSpPr>
          <p:grpSpPr>
            <a:xfrm rot="10800000">
              <a:off x="14323" y="41516"/>
              <a:ext cx="4265" cy="1501"/>
              <a:chOff x="1545" y="3351"/>
              <a:chExt cx="1123" cy="396"/>
            </a:xfrm>
          </p:grpSpPr>
          <p:grpSp>
            <p:nvGrpSpPr>
              <p:cNvPr id="32" name="组合 430"/>
              <p:cNvGrpSpPr/>
              <p:nvPr/>
            </p:nvGrpSpPr>
            <p:grpSpPr>
              <a:xfrm flipH="1">
                <a:off x="1545" y="3483"/>
                <a:ext cx="439" cy="131"/>
                <a:chOff x="2202" y="2031"/>
                <a:chExt cx="439" cy="131"/>
              </a:xfrm>
            </p:grpSpPr>
            <p:sp>
              <p:nvSpPr>
                <p:cNvPr id="33" name="矩形 423"/>
                <p:cNvSpPr/>
                <p:nvPr/>
              </p:nvSpPr>
              <p:spPr>
                <a:xfrm>
                  <a:off x="2202" y="2059"/>
                  <a:ext cx="305" cy="7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7" name="任意多边形 424"/>
                <p:cNvSpPr/>
                <p:nvPr/>
              </p:nvSpPr>
              <p:spPr>
                <a:xfrm rot="-5400000">
                  <a:off x="2544" y="2050"/>
                  <a:ext cx="102" cy="92"/>
                </a:xfrm>
                <a:custGeom>
                  <a:avLst/>
                  <a:gdLst>
                    <a:gd name="txL" fmla="*/ 4341 w 21600"/>
                    <a:gd name="txT" fmla="*/ 4341 h 21600"/>
                    <a:gd name="txR" fmla="*/ 17259 w 21600"/>
                    <a:gd name="txB" fmla="*/ 17259 h 21600"/>
                  </a:gdLst>
                  <a:ahLst/>
                  <a:cxnLst>
                    <a:cxn ang="0">
                      <a:pos x="19059" y="10800"/>
                    </a:cxn>
                    <a:cxn ang="90">
                      <a:pos x="10800" y="21600"/>
                    </a:cxn>
                    <a:cxn ang="180">
                      <a:pos x="254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5082" y="21600"/>
                      </a:lnTo>
                      <a:lnTo>
                        <a:pt x="165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8" name="矩形 425"/>
                <p:cNvSpPr/>
                <p:nvPr/>
              </p:nvSpPr>
              <p:spPr>
                <a:xfrm>
                  <a:off x="2493" y="2031"/>
                  <a:ext cx="71" cy="13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39" name="任意多边形 426"/>
                <p:cNvSpPr/>
                <p:nvPr/>
              </p:nvSpPr>
              <p:spPr>
                <a:xfrm>
                  <a:off x="2478" y="2046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0" name="任意多边形 427"/>
                <p:cNvSpPr/>
                <p:nvPr/>
              </p:nvSpPr>
              <p:spPr>
                <a:xfrm flipV="1">
                  <a:off x="2478" y="2133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41" name="直接连接符 428"/>
                <p:cNvCxnSpPr/>
                <p:nvPr/>
              </p:nvCxnSpPr>
              <p:spPr>
                <a:xfrm>
                  <a:off x="2538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直接连接符 429"/>
                <p:cNvCxnSpPr/>
                <p:nvPr/>
              </p:nvCxnSpPr>
              <p:spPr>
                <a:xfrm>
                  <a:off x="2553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" name="组合 437"/>
              <p:cNvGrpSpPr/>
              <p:nvPr/>
            </p:nvGrpSpPr>
            <p:grpSpPr>
              <a:xfrm>
                <a:off x="1837" y="3351"/>
                <a:ext cx="831" cy="396"/>
                <a:chOff x="1837" y="3351"/>
                <a:chExt cx="831" cy="396"/>
              </a:xfrm>
            </p:grpSpPr>
            <p:sp>
              <p:nvSpPr>
                <p:cNvPr id="44" name="圆角矩形 431"/>
                <p:cNvSpPr/>
                <p:nvPr/>
              </p:nvSpPr>
              <p:spPr>
                <a:xfrm rot="-5400000" flipH="1">
                  <a:off x="2314" y="3330"/>
                  <a:ext cx="215" cy="43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" name="圆角矩形 432"/>
                <p:cNvSpPr/>
                <p:nvPr/>
              </p:nvSpPr>
              <p:spPr>
                <a:xfrm rot="-5400000" flipH="1">
                  <a:off x="2535" y="3535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" name="椭圆 433"/>
                <p:cNvSpPr/>
                <p:nvPr/>
              </p:nvSpPr>
              <p:spPr>
                <a:xfrm flipH="1">
                  <a:off x="1837" y="3351"/>
                  <a:ext cx="396" cy="396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7" name="矩形 434"/>
                <p:cNvSpPr/>
                <p:nvPr/>
              </p:nvSpPr>
              <p:spPr>
                <a:xfrm flipH="1">
                  <a:off x="2131" y="3415"/>
                  <a:ext cx="132" cy="2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48" name="任意多边形 435"/>
                <p:cNvSpPr/>
                <p:nvPr/>
              </p:nvSpPr>
              <p:spPr>
                <a:xfrm flipH="1">
                  <a:off x="2170" y="3402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9" name="任意多边形 436"/>
                <p:cNvSpPr/>
                <p:nvPr/>
              </p:nvSpPr>
              <p:spPr>
                <a:xfrm flipH="1" flipV="1">
                  <a:off x="2170" y="3657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0" name="矩形 438"/>
              <p:cNvSpPr/>
              <p:nvPr/>
            </p:nvSpPr>
            <p:spPr>
              <a:xfrm flipH="1">
                <a:off x="1813" y="3500"/>
                <a:ext cx="156" cy="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1" name="任意多边形 439"/>
              <p:cNvSpPr/>
              <p:nvPr/>
            </p:nvSpPr>
            <p:spPr>
              <a:xfrm flipH="1">
                <a:off x="1798" y="3483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" name="任意多边形 440"/>
              <p:cNvSpPr/>
              <p:nvPr/>
            </p:nvSpPr>
            <p:spPr>
              <a:xfrm flipH="1" flipV="1">
                <a:off x="1798" y="3585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3" name="组合 458"/>
            <p:cNvGrpSpPr/>
            <p:nvPr/>
          </p:nvGrpSpPr>
          <p:grpSpPr>
            <a:xfrm rot="16200000">
              <a:off x="13900" y="41858"/>
              <a:ext cx="936" cy="807"/>
              <a:chOff x="8796" y="954"/>
              <a:chExt cx="247" cy="212"/>
            </a:xfrm>
          </p:grpSpPr>
          <p:grpSp>
            <p:nvGrpSpPr>
              <p:cNvPr id="54" name="组合 456"/>
              <p:cNvGrpSpPr/>
              <p:nvPr/>
            </p:nvGrpSpPr>
            <p:grpSpPr>
              <a:xfrm>
                <a:off x="8796" y="954"/>
                <a:ext cx="240" cy="212"/>
                <a:chOff x="7293" y="2313"/>
                <a:chExt cx="275" cy="243"/>
              </a:xfrm>
            </p:grpSpPr>
            <p:sp>
              <p:nvSpPr>
                <p:cNvPr id="55" name="任意多边形 442"/>
                <p:cNvSpPr/>
                <p:nvPr/>
              </p:nvSpPr>
              <p:spPr>
                <a:xfrm>
                  <a:off x="7314" y="2313"/>
                  <a:ext cx="245" cy="243"/>
                </a:xfrm>
                <a:custGeom>
                  <a:avLst/>
                  <a:gdLst>
                    <a:gd name="txL" fmla="*/ 2725 w 21600"/>
                    <a:gd name="txT" fmla="*/ 2725 h 21600"/>
                    <a:gd name="txR" fmla="*/ 18874 w 21600"/>
                    <a:gd name="txB" fmla="*/ 18874 h 21600"/>
                  </a:gdLst>
                  <a:ahLst/>
                  <a:cxnLst>
                    <a:cxn ang="0">
                      <a:pos x="20674" y="10800"/>
                    </a:cxn>
                    <a:cxn ang="90">
                      <a:pos x="10800" y="21600"/>
                    </a:cxn>
                    <a:cxn ang="180">
                      <a:pos x="925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1851" y="21600"/>
                      </a:lnTo>
                      <a:lnTo>
                        <a:pt x="1974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cxnSp>
              <p:nvCxnSpPr>
                <p:cNvPr id="56" name="直接连接符 443"/>
                <p:cNvCxnSpPr/>
                <p:nvPr/>
              </p:nvCxnSpPr>
              <p:spPr>
                <a:xfrm rot="1800000">
                  <a:off x="7341" y="2367"/>
                  <a:ext cx="22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7" name="直接连接符 444"/>
                <p:cNvCxnSpPr/>
                <p:nvPr/>
              </p:nvCxnSpPr>
              <p:spPr>
                <a:xfrm rot="1800000">
                  <a:off x="7299" y="2378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8" name="直接连接符 445"/>
                <p:cNvCxnSpPr/>
                <p:nvPr/>
              </p:nvCxnSpPr>
              <p:spPr>
                <a:xfrm rot="1800000">
                  <a:off x="7293" y="2401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9" name="直接连接符 446"/>
                <p:cNvCxnSpPr/>
                <p:nvPr/>
              </p:nvCxnSpPr>
              <p:spPr>
                <a:xfrm rot="1800000">
                  <a:off x="7299" y="2429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直接连接符 447"/>
                <p:cNvCxnSpPr/>
                <p:nvPr/>
              </p:nvCxnSpPr>
              <p:spPr>
                <a:xfrm rot="1800000">
                  <a:off x="7302" y="2451"/>
                  <a:ext cx="25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1" name="直接连接符 448"/>
                <p:cNvCxnSpPr/>
                <p:nvPr/>
              </p:nvCxnSpPr>
              <p:spPr>
                <a:xfrm rot="1800000">
                  <a:off x="7303" y="2475"/>
                  <a:ext cx="24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直接连接符 449"/>
                <p:cNvCxnSpPr/>
                <p:nvPr/>
              </p:nvCxnSpPr>
              <p:spPr>
                <a:xfrm rot="1800000">
                  <a:off x="7306" y="2498"/>
                  <a:ext cx="23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直接连接符 450"/>
                <p:cNvCxnSpPr/>
                <p:nvPr/>
              </p:nvCxnSpPr>
              <p:spPr>
                <a:xfrm rot="1800000">
                  <a:off x="7311" y="2510"/>
                  <a:ext cx="19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4" name="直接连接符 451"/>
                <p:cNvCxnSpPr/>
                <p:nvPr/>
              </p:nvCxnSpPr>
              <p:spPr>
                <a:xfrm rot="1800000">
                  <a:off x="7322" y="2522"/>
                  <a:ext cx="11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5" name="直接连接符 452"/>
                <p:cNvCxnSpPr/>
                <p:nvPr/>
              </p:nvCxnSpPr>
              <p:spPr>
                <a:xfrm rot="1800000" flipV="1">
                  <a:off x="7330" y="253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直接连接符 453"/>
                <p:cNvCxnSpPr/>
                <p:nvPr/>
              </p:nvCxnSpPr>
              <p:spPr>
                <a:xfrm rot="1800000" flipV="1">
                  <a:off x="7440" y="2343"/>
                  <a:ext cx="119" cy="1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7" name="直接连接符 454"/>
                <p:cNvCxnSpPr/>
                <p:nvPr/>
              </p:nvCxnSpPr>
              <p:spPr>
                <a:xfrm rot="1800000" flipV="1">
                  <a:off x="7486" y="232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直接连接符 455"/>
                <p:cNvCxnSpPr/>
                <p:nvPr/>
              </p:nvCxnSpPr>
              <p:spPr>
                <a:xfrm rot="1800000">
                  <a:off x="7394" y="2356"/>
                  <a:ext cx="17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9" name="圆角矩形 457"/>
              <p:cNvSpPr/>
              <p:nvPr/>
            </p:nvSpPr>
            <p:spPr>
              <a:xfrm>
                <a:off x="8805" y="1051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0" name="组合 505"/>
            <p:cNvGrpSpPr/>
            <p:nvPr/>
          </p:nvGrpSpPr>
          <p:grpSpPr>
            <a:xfrm rot="0">
              <a:off x="15961" y="41516"/>
              <a:ext cx="1453" cy="1449"/>
              <a:chOff x="7322" y="4073"/>
              <a:chExt cx="383" cy="381"/>
            </a:xfrm>
          </p:grpSpPr>
          <p:sp>
            <p:nvSpPr>
              <p:cNvPr id="71" name="椭圆 459"/>
              <p:cNvSpPr/>
              <p:nvPr/>
            </p:nvSpPr>
            <p:spPr>
              <a:xfrm flipV="1">
                <a:off x="7469" y="435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" name="任意多边形 460"/>
              <p:cNvSpPr/>
              <p:nvPr/>
            </p:nvSpPr>
            <p:spPr>
              <a:xfrm flipV="1">
                <a:off x="7617" y="43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" name="任意多边形 461"/>
              <p:cNvSpPr/>
              <p:nvPr/>
            </p:nvSpPr>
            <p:spPr>
              <a:xfrm flipV="1">
                <a:off x="7456" y="43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" name="椭圆 462"/>
              <p:cNvSpPr/>
              <p:nvPr/>
            </p:nvSpPr>
            <p:spPr>
              <a:xfrm flipV="1">
                <a:off x="7526" y="430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" name="椭圆 463"/>
              <p:cNvSpPr/>
              <p:nvPr/>
            </p:nvSpPr>
            <p:spPr>
              <a:xfrm flipV="1">
                <a:off x="7435" y="436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" name="椭圆 464"/>
              <p:cNvSpPr/>
              <p:nvPr/>
            </p:nvSpPr>
            <p:spPr>
              <a:xfrm flipV="1">
                <a:off x="7470" y="4409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7" name="任意多边形 465"/>
              <p:cNvSpPr/>
              <p:nvPr/>
            </p:nvSpPr>
            <p:spPr>
              <a:xfrm flipV="1">
                <a:off x="7435" y="4266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8" name="任意多边形 466"/>
              <p:cNvSpPr/>
              <p:nvPr/>
            </p:nvSpPr>
            <p:spPr>
              <a:xfrm rot="-4949913" flipV="1">
                <a:off x="7541" y="4169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" name="任意多边形 467"/>
              <p:cNvSpPr/>
              <p:nvPr/>
            </p:nvSpPr>
            <p:spPr>
              <a:xfrm rot="5512221" flipV="1">
                <a:off x="7521" y="426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" name="任意多边形 468"/>
              <p:cNvSpPr/>
              <p:nvPr/>
            </p:nvSpPr>
            <p:spPr>
              <a:xfrm flipV="1">
                <a:off x="7399" y="4302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" name="任意多边形 469"/>
              <p:cNvSpPr/>
              <p:nvPr/>
            </p:nvSpPr>
            <p:spPr>
              <a:xfrm flipV="1">
                <a:off x="7501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" name="任意多边形 470"/>
              <p:cNvSpPr/>
              <p:nvPr/>
            </p:nvSpPr>
            <p:spPr>
              <a:xfrm flipV="1">
                <a:off x="7322" y="431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" name="任意多边形 471"/>
              <p:cNvSpPr/>
              <p:nvPr/>
            </p:nvSpPr>
            <p:spPr>
              <a:xfrm flipV="1">
                <a:off x="7356" y="428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" name="任意多边形 472"/>
              <p:cNvSpPr/>
              <p:nvPr/>
            </p:nvSpPr>
            <p:spPr>
              <a:xfrm flipV="1">
                <a:off x="7640" y="42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5" name="任意多边形 473"/>
              <p:cNvSpPr/>
              <p:nvPr/>
            </p:nvSpPr>
            <p:spPr>
              <a:xfrm flipV="1">
                <a:off x="7471" y="42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6" name="任意多边形 474"/>
              <p:cNvSpPr/>
              <p:nvPr/>
            </p:nvSpPr>
            <p:spPr>
              <a:xfrm rot="-4949913" flipV="1">
                <a:off x="7593" y="435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" name="任意多边形 475"/>
              <p:cNvSpPr/>
              <p:nvPr/>
            </p:nvSpPr>
            <p:spPr>
              <a:xfrm rot="-4949913" flipV="1">
                <a:off x="7432" y="41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" name="任意多边形 476"/>
              <p:cNvSpPr/>
              <p:nvPr/>
            </p:nvSpPr>
            <p:spPr>
              <a:xfrm rot="-4949913" flipV="1">
                <a:off x="7413" y="422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" name="任意多边形 477"/>
              <p:cNvSpPr/>
              <p:nvPr/>
            </p:nvSpPr>
            <p:spPr>
              <a:xfrm rot="-4949913" flipV="1">
                <a:off x="7564" y="4310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0" name="任意多边形 478"/>
              <p:cNvSpPr/>
              <p:nvPr/>
            </p:nvSpPr>
            <p:spPr>
              <a:xfrm flipV="1">
                <a:off x="7477" y="416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1" name="任意多边形 479"/>
              <p:cNvSpPr/>
              <p:nvPr/>
            </p:nvSpPr>
            <p:spPr>
              <a:xfrm flipV="1">
                <a:off x="7585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" name="任意多边形 480"/>
              <p:cNvSpPr/>
              <p:nvPr/>
            </p:nvSpPr>
            <p:spPr>
              <a:xfrm flipV="1">
                <a:off x="7462" y="42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3" name="任意多边形 481"/>
              <p:cNvSpPr/>
              <p:nvPr/>
            </p:nvSpPr>
            <p:spPr>
              <a:xfrm flipV="1">
                <a:off x="7369" y="422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4" name="任意多边形 482"/>
              <p:cNvSpPr/>
              <p:nvPr/>
            </p:nvSpPr>
            <p:spPr>
              <a:xfrm flipV="1">
                <a:off x="7516" y="42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5" name="任意多边形 483"/>
              <p:cNvSpPr/>
              <p:nvPr/>
            </p:nvSpPr>
            <p:spPr>
              <a:xfrm flipV="1">
                <a:off x="7422" y="438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6" name="任意多边形 484"/>
              <p:cNvSpPr/>
              <p:nvPr/>
            </p:nvSpPr>
            <p:spPr>
              <a:xfrm flipV="1">
                <a:off x="7636" y="423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" name="任意多边形 485"/>
              <p:cNvSpPr/>
              <p:nvPr/>
            </p:nvSpPr>
            <p:spPr>
              <a:xfrm flipV="1">
                <a:off x="7364" y="435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" name="任意多边形 486"/>
              <p:cNvSpPr/>
              <p:nvPr/>
            </p:nvSpPr>
            <p:spPr>
              <a:xfrm flipV="1">
                <a:off x="7573" y="422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9" name="任意多边形 487"/>
              <p:cNvSpPr/>
              <p:nvPr/>
            </p:nvSpPr>
            <p:spPr>
              <a:xfrm flipV="1">
                <a:off x="7550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0" name="任意多边形 488"/>
              <p:cNvSpPr/>
              <p:nvPr/>
            </p:nvSpPr>
            <p:spPr>
              <a:xfrm rot="-4949913" flipV="1">
                <a:off x="7532" y="40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1" name="任意多边形 489"/>
              <p:cNvSpPr/>
              <p:nvPr/>
            </p:nvSpPr>
            <p:spPr>
              <a:xfrm rot="-4949913" flipV="1">
                <a:off x="7423" y="408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" name="任意多边形 490"/>
              <p:cNvSpPr/>
              <p:nvPr/>
            </p:nvSpPr>
            <p:spPr>
              <a:xfrm flipV="1">
                <a:off x="7468" y="40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" name="任意多边形 491"/>
              <p:cNvSpPr/>
              <p:nvPr/>
            </p:nvSpPr>
            <p:spPr>
              <a:xfrm flipV="1">
                <a:off x="7576" y="40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4" name="任意多边形 492"/>
              <p:cNvSpPr/>
              <p:nvPr/>
            </p:nvSpPr>
            <p:spPr>
              <a:xfrm flipV="1">
                <a:off x="7344" y="414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" name="任意多边形 493"/>
              <p:cNvSpPr/>
              <p:nvPr/>
            </p:nvSpPr>
            <p:spPr>
              <a:xfrm flipV="1">
                <a:off x="7378" y="411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" name="任意多边形 494"/>
              <p:cNvSpPr/>
              <p:nvPr/>
            </p:nvSpPr>
            <p:spPr>
              <a:xfrm flipV="1">
                <a:off x="7386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" name="任意多边形 495"/>
              <p:cNvSpPr/>
              <p:nvPr/>
            </p:nvSpPr>
            <p:spPr>
              <a:xfrm flipV="1">
                <a:off x="7332" y="423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8" name="任意多边形 496"/>
              <p:cNvSpPr/>
              <p:nvPr/>
            </p:nvSpPr>
            <p:spPr>
              <a:xfrm flipV="1">
                <a:off x="7327" y="417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9" name="任意多边形 497"/>
              <p:cNvSpPr/>
              <p:nvPr/>
            </p:nvSpPr>
            <p:spPr>
              <a:xfrm rot="-4949913" flipV="1">
                <a:off x="7464" y="408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0" name="任意多边形 498"/>
              <p:cNvSpPr/>
              <p:nvPr/>
            </p:nvSpPr>
            <p:spPr>
              <a:xfrm flipV="1">
                <a:off x="7508" y="41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1" name="任意多边形 499"/>
              <p:cNvSpPr/>
              <p:nvPr/>
            </p:nvSpPr>
            <p:spPr>
              <a:xfrm flipV="1">
                <a:off x="7439" y="414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" name="任意多边形 500"/>
              <p:cNvSpPr/>
              <p:nvPr/>
            </p:nvSpPr>
            <p:spPr>
              <a:xfrm flipV="1">
                <a:off x="7559" y="415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" name="任意多边形 501"/>
              <p:cNvSpPr/>
              <p:nvPr/>
            </p:nvSpPr>
            <p:spPr>
              <a:xfrm flipV="1">
                <a:off x="7496" y="414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4" name="任意多边形 502"/>
              <p:cNvSpPr/>
              <p:nvPr/>
            </p:nvSpPr>
            <p:spPr>
              <a:xfrm flipV="1">
                <a:off x="7619" y="414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" name="任意多边形 503"/>
              <p:cNvSpPr/>
              <p:nvPr/>
            </p:nvSpPr>
            <p:spPr>
              <a:xfrm flipV="1">
                <a:off x="7640" y="420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6" name="任意多边形 504"/>
              <p:cNvSpPr/>
              <p:nvPr/>
            </p:nvSpPr>
            <p:spPr>
              <a:xfrm flipV="1">
                <a:off x="7589" y="427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组合 510"/>
            <p:cNvGrpSpPr/>
            <p:nvPr/>
          </p:nvGrpSpPr>
          <p:grpSpPr>
            <a:xfrm rot="0">
              <a:off x="11943" y="42058"/>
              <a:ext cx="1491" cy="323"/>
              <a:chOff x="6920" y="9357"/>
              <a:chExt cx="314" cy="68"/>
            </a:xfrm>
          </p:grpSpPr>
          <p:sp>
            <p:nvSpPr>
              <p:cNvPr id="118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9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1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22" name="文本框 121"/>
          <p:cNvSpPr txBox="1"/>
          <p:nvPr/>
        </p:nvSpPr>
        <p:spPr>
          <a:xfrm>
            <a:off x="5913120" y="5808980"/>
            <a:ext cx="111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氯化钙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3" grpId="0"/>
      <p:bldP spid="12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5510" y="157035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方法二：测二氧化碳质量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10" y="4860925"/>
            <a:ext cx="3352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</a:t>
            </a:r>
            <a:r>
              <a:rPr lang="en-US" alt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AB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装置前后总的质量差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5368290"/>
            <a:ext cx="3300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吸收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外逸时带出的水蒸气</a:t>
            </a:r>
            <a:endParaRPr lang="zh-CN" altLang="en-US" sz="2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8020" y="4860925"/>
            <a:ext cx="330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装置前后的质量差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64685" y="5229225"/>
            <a:ext cx="4137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：吸收外界空气中的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，防止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的增重偏大</a:t>
            </a:r>
            <a:endParaRPr lang="zh-CN" altLang="en-US" sz="2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64050" y="5935980"/>
            <a:ext cx="410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后通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：使产生的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000" baseline="-2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被</a:t>
            </a:r>
            <a:r>
              <a:rPr lang="en-US" altLang="zh-CN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装置完全吸收</a:t>
            </a:r>
            <a:endParaRPr lang="zh-CN" altLang="en-US" sz="2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668020" y="2212340"/>
            <a:ext cx="2604770" cy="2328545"/>
            <a:chOff x="1164" y="3528"/>
            <a:chExt cx="4102" cy="3667"/>
          </a:xfrm>
        </p:grpSpPr>
        <p:grpSp>
          <p:nvGrpSpPr>
            <p:cNvPr id="17" name="组合 16"/>
            <p:cNvGrpSpPr>
              <a:grpSpLocks noRot="1"/>
            </p:cNvGrpSpPr>
            <p:nvPr/>
          </p:nvGrpSpPr>
          <p:grpSpPr>
            <a:xfrm>
              <a:off x="1352" y="3528"/>
              <a:ext cx="1188" cy="2976"/>
              <a:chOff x="7017" y="12438"/>
              <a:chExt cx="777" cy="190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017" y="12438"/>
                <a:ext cx="777" cy="1902"/>
                <a:chOff x="7017" y="12438"/>
                <a:chExt cx="777" cy="1902"/>
              </a:xfrm>
            </p:grpSpPr>
            <p:grpSp>
              <p:nvGrpSpPr>
                <p:cNvPr id="20" name="组合 19"/>
                <p:cNvGrpSpPr>
                  <a:grpSpLocks noChangeAspect="1"/>
                </p:cNvGrpSpPr>
                <p:nvPr/>
              </p:nvGrpSpPr>
              <p:grpSpPr>
                <a:xfrm>
                  <a:off x="7177" y="12438"/>
                  <a:ext cx="363" cy="1486"/>
                  <a:chOff x="1974" y="2226"/>
                  <a:chExt cx="400" cy="1639"/>
                </a:xfrm>
              </p:grpSpPr>
              <p:grpSp>
                <p:nvGrpSpPr>
                  <p:cNvPr id="21" name="组合 20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974" y="2226"/>
                    <a:ext cx="400" cy="1639"/>
                    <a:chOff x="7376" y="1221"/>
                    <a:chExt cx="499" cy="2050"/>
                  </a:xfrm>
                </p:grpSpPr>
                <p:grpSp>
                  <p:nvGrpSpPr>
                    <p:cNvPr id="22" name="组合 2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587" y="2120"/>
                      <a:ext cx="70" cy="1151"/>
                      <a:chOff x="7356" y="2012"/>
                      <a:chExt cx="70" cy="1151"/>
                    </a:xfrm>
                  </p:grpSpPr>
                  <p:grpSp>
                    <p:nvGrpSpPr>
                      <p:cNvPr id="23" name="组合 2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7356" y="2012"/>
                        <a:ext cx="70" cy="1148"/>
                        <a:chOff x="7356" y="2012"/>
                        <a:chExt cx="70" cy="1148"/>
                      </a:xfrm>
                    </p:grpSpPr>
                    <p:sp>
                      <p:nvSpPr>
                        <p:cNvPr id="24" name="矩形 2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357" y="2012"/>
                          <a:ext cx="57" cy="113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5" name="直接连接符 2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362" y="3143"/>
                          <a:ext cx="64" cy="0"/>
                        </a:xfrm>
                        <a:prstGeom prst="line">
                          <a:avLst/>
                        </a:prstGeom>
                        <a:ln w="12700" cap="flat" cmpd="sng">
                          <a:solidFill>
                            <a:srgbClr val="FFFF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26" name="直接连接符 25"/>
                        <p:cNvSpPr>
                          <a:spLocks noChangeAspect="1"/>
                        </p:cNvSpPr>
                        <p:nvPr/>
                      </p:nvSpPr>
                      <p:spPr>
                        <a:xfrm flipH="1">
                          <a:off x="7356" y="3126"/>
                          <a:ext cx="57" cy="34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27" name="直接连接符 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6" y="3109"/>
                        <a:ext cx="0" cy="5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28" name="组合 2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76" y="1221"/>
                      <a:ext cx="479" cy="891"/>
                      <a:chOff x="6962" y="1179"/>
                      <a:chExt cx="479" cy="891"/>
                    </a:xfrm>
                  </p:grpSpPr>
                  <p:sp>
                    <p:nvSpPr>
                      <p:cNvPr id="29" name="任意多边形 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21" y="1367"/>
                        <a:ext cx="158" cy="146"/>
                      </a:xfrm>
                      <a:custGeom>
                        <a:avLst/>
                        <a:gdLst>
                          <a:gd name="txL" fmla="*/ 3000 w 21600"/>
                          <a:gd name="txT" fmla="*/ 3000 h 21600"/>
                          <a:gd name="txR" fmla="*/ 18600 w 21600"/>
                          <a:gd name="txB" fmla="*/ 18600 h 21600"/>
                        </a:gdLst>
                        <a:ahLst/>
                        <a:cxnLst>
                          <a:cxn ang="0">
                            <a:pos x="20400" y="10800"/>
                          </a:cxn>
                          <a:cxn ang="90">
                            <a:pos x="10800" y="21600"/>
                          </a:cxn>
                          <a:cxn ang="180">
                            <a:pos x="12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2400" y="21600"/>
                            </a:lnTo>
                            <a:lnTo>
                              <a:pt x="19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" name="椭圆 29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193" y="1433"/>
                        <a:ext cx="17" cy="1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31" name="组合 3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7110" y="1179"/>
                        <a:ext cx="181" cy="199"/>
                        <a:chOff x="7425" y="1740"/>
                        <a:chExt cx="181" cy="199"/>
                      </a:xfrm>
                    </p:grpSpPr>
                    <p:sp>
                      <p:nvSpPr>
                        <p:cNvPr id="32" name="椭圆 3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43" y="1740"/>
                          <a:ext cx="145" cy="145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" name="椭圆 3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82" y="1845"/>
                          <a:ext cx="68" cy="6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4" name="任意多边形 33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7436" y="1882"/>
                          <a:ext cx="159" cy="28"/>
                        </a:xfrm>
                        <a:custGeom>
                          <a:avLst/>
                          <a:gdLst>
                            <a:gd name="txL" fmla="*/ 4500 w 21600"/>
                            <a:gd name="txT" fmla="*/ 4500 h 21600"/>
                            <a:gd name="txR" fmla="*/ 17100 w 21600"/>
                            <a:gd name="txB" fmla="*/ 17100 h 21600"/>
                          </a:gdLst>
                          <a:ahLst/>
                          <a:cxnLst>
                            <a:cxn ang="0">
                              <a:pos x="18900" y="10800"/>
                            </a:cxn>
                            <a:cxn ang="90">
                              <a:pos x="10800" y="21600"/>
                            </a:cxn>
                            <a:cxn ang="180">
                              <a:pos x="2700" y="10800"/>
                            </a:cxn>
                            <a:cxn ang="270">
                              <a:pos x="10800" y="0"/>
                            </a:cxn>
                          </a:cxnLst>
                          <a:rect l="txL" t="txT" r="txR" b="tx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5" name="圆角矩形 3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25" y="1911"/>
                          <a:ext cx="181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6" name="组合 3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962" y="1490"/>
                        <a:ext cx="479" cy="580"/>
                        <a:chOff x="6962" y="1490"/>
                        <a:chExt cx="479" cy="580"/>
                      </a:xfrm>
                    </p:grpSpPr>
                    <p:sp>
                      <p:nvSpPr>
                        <p:cNvPr id="37" name="任意多边形 3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238" y="1490"/>
                          <a:ext cx="203" cy="580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03" h="580">
                              <a:moveTo>
                                <a:pt x="28" y="0"/>
                              </a:moveTo>
                              <a:cubicBezTo>
                                <a:pt x="24" y="12"/>
                                <a:pt x="19" y="24"/>
                                <a:pt x="23" y="34"/>
                              </a:cubicBezTo>
                              <a:cubicBezTo>
                                <a:pt x="27" y="43"/>
                                <a:pt x="33" y="43"/>
                                <a:pt x="51" y="55"/>
                              </a:cubicBezTo>
                              <a:cubicBezTo>
                                <a:pt x="69" y="67"/>
                                <a:pt x="105" y="80"/>
                                <a:pt x="129" y="105"/>
                              </a:cubicBezTo>
                              <a:cubicBezTo>
                                <a:pt x="153" y="130"/>
                                <a:pt x="187" y="165"/>
                                <a:pt x="195" y="207"/>
                              </a:cubicBezTo>
                              <a:cubicBezTo>
                                <a:pt x="203" y="249"/>
                                <a:pt x="186" y="316"/>
                                <a:pt x="174" y="357"/>
                              </a:cubicBezTo>
                              <a:cubicBezTo>
                                <a:pt x="162" y="398"/>
                                <a:pt x="141" y="426"/>
                                <a:pt x="121" y="454"/>
                              </a:cubicBezTo>
                              <a:cubicBezTo>
                                <a:pt x="101" y="482"/>
                                <a:pt x="77" y="504"/>
                                <a:pt x="57" y="525"/>
                              </a:cubicBezTo>
                              <a:cubicBezTo>
                                <a:pt x="37" y="546"/>
                                <a:pt x="12" y="568"/>
                                <a:pt x="0" y="58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8" name="任意多边形 37"/>
                        <p:cNvSpPr>
                          <a:spLocks noChangeAspect="1"/>
                        </p:cNvSpPr>
                        <p:nvPr/>
                      </p:nvSpPr>
                      <p:spPr>
                        <a:xfrm flipH="1">
                          <a:off x="6962" y="1490"/>
                          <a:ext cx="203" cy="580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03" h="580">
                              <a:moveTo>
                                <a:pt x="28" y="0"/>
                              </a:moveTo>
                              <a:cubicBezTo>
                                <a:pt x="24" y="12"/>
                                <a:pt x="19" y="24"/>
                                <a:pt x="23" y="34"/>
                              </a:cubicBezTo>
                              <a:cubicBezTo>
                                <a:pt x="27" y="43"/>
                                <a:pt x="33" y="43"/>
                                <a:pt x="51" y="55"/>
                              </a:cubicBezTo>
                              <a:cubicBezTo>
                                <a:pt x="69" y="67"/>
                                <a:pt x="105" y="80"/>
                                <a:pt x="129" y="105"/>
                              </a:cubicBezTo>
                              <a:cubicBezTo>
                                <a:pt x="153" y="130"/>
                                <a:pt x="187" y="165"/>
                                <a:pt x="195" y="207"/>
                              </a:cubicBezTo>
                              <a:cubicBezTo>
                                <a:pt x="203" y="249"/>
                                <a:pt x="186" y="316"/>
                                <a:pt x="174" y="357"/>
                              </a:cubicBezTo>
                              <a:cubicBezTo>
                                <a:pt x="162" y="398"/>
                                <a:pt x="141" y="426"/>
                                <a:pt x="121" y="454"/>
                              </a:cubicBezTo>
                              <a:cubicBezTo>
                                <a:pt x="101" y="482"/>
                                <a:pt x="77" y="504"/>
                                <a:pt x="57" y="525"/>
                              </a:cubicBezTo>
                              <a:cubicBezTo>
                                <a:pt x="37" y="546"/>
                                <a:pt x="12" y="568"/>
                                <a:pt x="0" y="58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39" name="矩形 38"/>
                    <p:cNvSpPr>
                      <a:spLocks noChangeAspect="1"/>
                    </p:cNvSpPr>
                    <p:nvPr/>
                  </p:nvSpPr>
                  <p:spPr>
                    <a:xfrm>
                      <a:off x="7518" y="2103"/>
                      <a:ext cx="210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0" name="任意多边形 39"/>
                    <p:cNvSpPr>
                      <a:spLocks noChangeAspect="1"/>
                    </p:cNvSpPr>
                    <p:nvPr/>
                  </p:nvSpPr>
                  <p:spPr>
                    <a:xfrm>
                      <a:off x="7554" y="2088"/>
                      <a:ext cx="33" cy="51"/>
                    </a:xfrm>
                    <a:custGeom>
                      <a:avLst/>
                      <a:gdLst/>
                      <a:ahLst/>
                      <a:cxnLst/>
                      <a:pathLst>
                        <a:path w="33" h="51">
                          <a:moveTo>
                            <a:pt x="0" y="0"/>
                          </a:moveTo>
                          <a:cubicBezTo>
                            <a:pt x="9" y="9"/>
                            <a:pt x="19" y="19"/>
                            <a:pt x="24" y="27"/>
                          </a:cubicBezTo>
                          <a:cubicBezTo>
                            <a:pt x="29" y="35"/>
                            <a:pt x="31" y="43"/>
                            <a:pt x="33" y="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41" name="任意多边形 4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44" y="2088"/>
                      <a:ext cx="33" cy="51"/>
                    </a:xfrm>
                    <a:custGeom>
                      <a:avLst/>
                      <a:gdLst/>
                      <a:ahLst/>
                      <a:cxnLst/>
                      <a:pathLst>
                        <a:path w="33" h="51">
                          <a:moveTo>
                            <a:pt x="0" y="0"/>
                          </a:moveTo>
                          <a:cubicBezTo>
                            <a:pt x="9" y="9"/>
                            <a:pt x="19" y="19"/>
                            <a:pt x="24" y="27"/>
                          </a:cubicBezTo>
                          <a:cubicBezTo>
                            <a:pt x="29" y="35"/>
                            <a:pt x="31" y="43"/>
                            <a:pt x="33" y="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42" name="组合 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440" y="2116"/>
                      <a:ext cx="435" cy="142"/>
                      <a:chOff x="6404" y="2776"/>
                      <a:chExt cx="435" cy="142"/>
                    </a:xfrm>
                  </p:grpSpPr>
                  <p:sp>
                    <p:nvSpPr>
                      <p:cNvPr id="43" name="圆角矩形 42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404" y="2819"/>
                        <a:ext cx="408" cy="5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4" name="任意多边形 43"/>
                      <p:cNvSpPr>
                        <a:spLocks noChangeAspect="1"/>
                      </p:cNvSpPr>
                      <p:nvPr/>
                    </p:nvSpPr>
                    <p:spPr>
                      <a:xfrm rot="5400000" flipH="1">
                        <a:off x="6534" y="2720"/>
                        <a:ext cx="125" cy="255"/>
                      </a:xfrm>
                      <a:custGeom>
                        <a:avLst/>
                        <a:gdLst>
                          <a:gd name="txL" fmla="*/ 3537 w 21600"/>
                          <a:gd name="txT" fmla="*/ 3537 h 21600"/>
                          <a:gd name="txR" fmla="*/ 18063 w 21600"/>
                          <a:gd name="txB" fmla="*/ 18063 h 21600"/>
                        </a:gdLst>
                        <a:ahLst/>
                        <a:cxnLst>
                          <a:cxn ang="0">
                            <a:pos x="19863" y="10800"/>
                          </a:cxn>
                          <a:cxn ang="90">
                            <a:pos x="10800" y="21600"/>
                          </a:cxn>
                          <a:cxn ang="180">
                            <a:pos x="1737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474" y="21600"/>
                            </a:lnTo>
                            <a:lnTo>
                              <a:pt x="18126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5" name="椭圆 44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771" y="2813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" name="矩形 45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422" y="2810"/>
                        <a:ext cx="28" cy="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" name="椭圆 46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569" y="2839"/>
                        <a:ext cx="17" cy="1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" name="矩形 47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700" y="2776"/>
                        <a:ext cx="28" cy="1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9" name="组合 48"/>
                  <p:cNvGrpSpPr>
                    <a:grpSpLocks noChangeAspect="1"/>
                  </p:cNvGrpSpPr>
                  <p:nvPr/>
                </p:nvGrpSpPr>
                <p:grpSpPr>
                  <a:xfrm>
                    <a:off x="1989" y="2694"/>
                    <a:ext cx="364" cy="218"/>
                    <a:chOff x="2495" y="3830"/>
                    <a:chExt cx="455" cy="273"/>
                  </a:xfrm>
                </p:grpSpPr>
                <p:grpSp>
                  <p:nvGrpSpPr>
                    <p:cNvPr id="50" name="组合 4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495" y="3830"/>
                      <a:ext cx="455" cy="15"/>
                      <a:chOff x="2495" y="3830"/>
                      <a:chExt cx="455" cy="15"/>
                    </a:xfrm>
                  </p:grpSpPr>
                  <p:sp>
                    <p:nvSpPr>
                      <p:cNvPr id="51" name="直接连接符 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15" y="3845"/>
                        <a:ext cx="405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2" name="任意多边形 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20" y="3830"/>
                        <a:ext cx="30" cy="15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30" h="15">
                            <a:moveTo>
                              <a:pt x="0" y="15"/>
                            </a:moveTo>
                            <a:cubicBezTo>
                              <a:pt x="0" y="15"/>
                              <a:pt x="15" y="7"/>
                              <a:pt x="30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" name="任意多边形 52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2495" y="3830"/>
                        <a:ext cx="30" cy="15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30" h="15">
                            <a:moveTo>
                              <a:pt x="0" y="15"/>
                            </a:moveTo>
                            <a:cubicBezTo>
                              <a:pt x="0" y="15"/>
                              <a:pt x="15" y="7"/>
                              <a:pt x="30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4" name="直接连接符 53"/>
                    <p:cNvSpPr>
                      <a:spLocks noChangeAspect="1"/>
                    </p:cNvSpPr>
                    <p:nvPr/>
                  </p:nvSpPr>
                  <p:spPr>
                    <a:xfrm>
                      <a:off x="2577" y="3881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" name="直接连接符 54"/>
                    <p:cNvSpPr>
                      <a:spLocks noChangeAspect="1"/>
                    </p:cNvSpPr>
                    <p:nvPr/>
                  </p:nvSpPr>
                  <p:spPr>
                    <a:xfrm>
                      <a:off x="2676" y="3881"/>
                      <a:ext cx="81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" name="直接连接符 55"/>
                    <p:cNvSpPr>
                      <a:spLocks noChangeAspect="1"/>
                    </p:cNvSpPr>
                    <p:nvPr/>
                  </p:nvSpPr>
                  <p:spPr>
                    <a:xfrm>
                      <a:off x="2802" y="3881"/>
                      <a:ext cx="3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7" name="直接连接符 56"/>
                    <p:cNvSpPr>
                      <a:spLocks noChangeAspect="1"/>
                    </p:cNvSpPr>
                    <p:nvPr/>
                  </p:nvSpPr>
                  <p:spPr>
                    <a:xfrm>
                      <a:off x="2622" y="3932"/>
                      <a:ext cx="75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8" name="直接连接符 57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2793" y="3932"/>
                      <a:ext cx="11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9" name="直接连接符 58"/>
                    <p:cNvSpPr>
                      <a:spLocks noChangeAspect="1"/>
                    </p:cNvSpPr>
                    <p:nvPr/>
                  </p:nvSpPr>
                  <p:spPr>
                    <a:xfrm>
                      <a:off x="2574" y="3989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0" name="直接连接符 59"/>
                    <p:cNvSpPr>
                      <a:spLocks noChangeAspect="1"/>
                    </p:cNvSpPr>
                    <p:nvPr/>
                  </p:nvSpPr>
                  <p:spPr>
                    <a:xfrm>
                      <a:off x="2688" y="3989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1" name="直接连接符 60"/>
                    <p:cNvSpPr>
                      <a:spLocks noChangeAspect="1"/>
                    </p:cNvSpPr>
                    <p:nvPr/>
                  </p:nvSpPr>
                  <p:spPr>
                    <a:xfrm>
                      <a:off x="2640" y="4052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2" name="直接连接符 61"/>
                    <p:cNvSpPr>
                      <a:spLocks noChangeAspect="1"/>
                    </p:cNvSpPr>
                    <p:nvPr/>
                  </p:nvSpPr>
                  <p:spPr>
                    <a:xfrm>
                      <a:off x="2754" y="4055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3" name="直接连接符 62"/>
                    <p:cNvSpPr>
                      <a:spLocks noChangeAspect="1"/>
                    </p:cNvSpPr>
                    <p:nvPr/>
                  </p:nvSpPr>
                  <p:spPr>
                    <a:xfrm>
                      <a:off x="2535" y="3929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4" name="直接连接符 63"/>
                    <p:cNvSpPr>
                      <a:spLocks noChangeAspect="1"/>
                    </p:cNvSpPr>
                    <p:nvPr/>
                  </p:nvSpPr>
                  <p:spPr>
                    <a:xfrm>
                      <a:off x="2808" y="3986"/>
                      <a:ext cx="8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5" name="直接连接符 64"/>
                    <p:cNvSpPr>
                      <a:spLocks noChangeAspect="1"/>
                    </p:cNvSpPr>
                    <p:nvPr/>
                  </p:nvSpPr>
                  <p:spPr>
                    <a:xfrm>
                      <a:off x="2661" y="410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66" name="组合 65"/>
                <p:cNvGrpSpPr/>
                <p:nvPr/>
              </p:nvGrpSpPr>
              <p:grpSpPr>
                <a:xfrm>
                  <a:off x="7017" y="13218"/>
                  <a:ext cx="777" cy="1122"/>
                  <a:chOff x="7197" y="13202"/>
                  <a:chExt cx="777" cy="1122"/>
                </a:xfrm>
              </p:grpSpPr>
              <p:grpSp>
                <p:nvGrpSpPr>
                  <p:cNvPr id="67" name="组合 66"/>
                  <p:cNvGrpSpPr/>
                  <p:nvPr/>
                </p:nvGrpSpPr>
                <p:grpSpPr>
                  <a:xfrm>
                    <a:off x="7197" y="13374"/>
                    <a:ext cx="697" cy="950"/>
                    <a:chOff x="7197" y="13374"/>
                    <a:chExt cx="697" cy="950"/>
                  </a:xfrm>
                </p:grpSpPr>
                <p:sp>
                  <p:nvSpPr>
                    <p:cNvPr id="68" name="y14line 2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9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" name="y14line 3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" name="y14line 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70" y="13374"/>
                      <a:ext cx="25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" name="y14line 5"/>
                    <p:cNvSpPr>
                      <a:spLocks noChangeAspect="1"/>
                    </p:cNvSpPr>
                    <p:nvPr/>
                  </p:nvSpPr>
                  <p:spPr>
                    <a:xfrm>
                      <a:off x="74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2" name="y14line 6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3" name="y14line 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7" y="13525"/>
                      <a:ext cx="273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4" name="y14line 8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525"/>
                      <a:ext cx="224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5" name="y14line 9"/>
                    <p:cNvSpPr>
                      <a:spLocks noChangeAspect="1"/>
                    </p:cNvSpPr>
                    <p:nvPr/>
                  </p:nvSpPr>
                  <p:spPr>
                    <a:xfrm>
                      <a:off x="7521" y="13396"/>
                      <a:ext cx="124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6" name="y14line 17"/>
                    <p:cNvSpPr>
                      <a:spLocks noChangeAspect="1"/>
                    </p:cNvSpPr>
                    <p:nvPr/>
                  </p:nvSpPr>
                  <p:spPr>
                    <a:xfrm>
                      <a:off x="7222" y="14324"/>
                      <a:ext cx="647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7" name="y14Arc 19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7197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78" name="y14Arc 2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7869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7457" y="13202"/>
                    <a:ext cx="517" cy="310"/>
                    <a:chOff x="7377" y="12322"/>
                    <a:chExt cx="517" cy="310"/>
                  </a:xfrm>
                </p:grpSpPr>
                <p:grpSp>
                  <p:nvGrpSpPr>
                    <p:cNvPr id="80" name="组合 79"/>
                    <p:cNvGrpSpPr/>
                    <p:nvPr/>
                  </p:nvGrpSpPr>
                  <p:grpSpPr>
                    <a:xfrm>
                      <a:off x="7487" y="12322"/>
                      <a:ext cx="407" cy="310"/>
                      <a:chOff x="8007" y="12122"/>
                      <a:chExt cx="407" cy="310"/>
                    </a:xfrm>
                  </p:grpSpPr>
                  <p:sp>
                    <p:nvSpPr>
                      <p:cNvPr id="81" name="矩形 8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097" y="12126"/>
                        <a:ext cx="317" cy="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82" name="矩形 81"/>
                      <p:cNvSpPr/>
                      <p:nvPr/>
                    </p:nvSpPr>
                    <p:spPr>
                      <a:xfrm>
                        <a:off x="8029" y="12228"/>
                        <a:ext cx="46" cy="2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83" name="组合 8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8007" y="12122"/>
                        <a:ext cx="132" cy="156"/>
                        <a:chOff x="2940" y="5220"/>
                        <a:chExt cx="165" cy="195"/>
                      </a:xfrm>
                    </p:grpSpPr>
                    <p:sp>
                      <p:nvSpPr>
                        <p:cNvPr id="84" name="矩形 8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40" y="5220"/>
                          <a:ext cx="143" cy="14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5" name="任意多边形 8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66" y="5226"/>
                          <a:ext cx="139" cy="18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6" name="任意多边形 8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023" y="5280"/>
                          <a:ext cx="61" cy="9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87" name="组合 86"/>
                    <p:cNvGrpSpPr/>
                    <p:nvPr/>
                  </p:nvGrpSpPr>
                  <p:grpSpPr>
                    <a:xfrm>
                      <a:off x="7377" y="12438"/>
                      <a:ext cx="236" cy="153"/>
                      <a:chOff x="8277" y="13079"/>
                      <a:chExt cx="236" cy="153"/>
                    </a:xfrm>
                  </p:grpSpPr>
                  <p:sp>
                    <p:nvSpPr>
                      <p:cNvPr id="88" name="圆角矩形 8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1" y="13149"/>
                        <a:ext cx="214" cy="22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89" name="圆角矩形 8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5" y="13162"/>
                        <a:ext cx="195" cy="2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0" name="任意多边形 8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77" y="13079"/>
                        <a:ext cx="236" cy="153"/>
                      </a:xfrm>
                      <a:custGeom>
                        <a:avLst/>
                        <a:gdLst>
                          <a:gd name="txL" fmla="*/ 3611 w 21600"/>
                          <a:gd name="txT" fmla="*/ 3611 h 21600"/>
                          <a:gd name="txR" fmla="*/ 17989 w 21600"/>
                          <a:gd name="txB" fmla="*/ 17989 h 21600"/>
                        </a:gdLst>
                        <a:ahLst/>
                        <a:cxnLst>
                          <a:cxn ang="0">
                            <a:pos x="19789" y="10800"/>
                          </a:cxn>
                          <a:cxn ang="90">
                            <a:pos x="10800" y="21600"/>
                          </a:cxn>
                          <a:cxn ang="180">
                            <a:pos x="181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622" y="21600"/>
                            </a:lnTo>
                            <a:lnTo>
                              <a:pt x="1797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1" name="圆角矩形 90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8291" y="13143"/>
                        <a:ext cx="205" cy="1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92" name="组合 91"/>
              <p:cNvGrpSpPr>
                <a:grpSpLocks noChangeAspect="1"/>
              </p:cNvGrpSpPr>
              <p:nvPr/>
            </p:nvGrpSpPr>
            <p:grpSpPr>
              <a:xfrm>
                <a:off x="7137" y="14254"/>
                <a:ext cx="420" cy="91"/>
                <a:chOff x="4857" y="14310"/>
                <a:chExt cx="526" cy="114"/>
              </a:xfrm>
            </p:grpSpPr>
            <p:grpSp>
              <p:nvGrpSpPr>
                <p:cNvPr id="93" name="组合 92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94" name="组合 93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95" name="组合 9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96" name="组合 9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97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8" name="椭圆 9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99" name="组合 9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1" name="椭圆 10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2" name="组合 10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3" name="组合 10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4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5" name="椭圆 10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6" name="组合 10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8" name="椭圆 10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9" name="组合 108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10" name="组合 10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11" name="组合 11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12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3" name="椭圆 11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14" name="组合 11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1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6" name="椭圆 11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17" name="组合 11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18" name="组合 11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19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0" name="椭圆 11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21" name="组合 12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22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" name="椭圆 12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24" name="组合 123"/>
                <p:cNvGrpSpPr>
                  <a:grpSpLocks noChangeAspect="1"/>
                </p:cNvGrpSpPr>
                <p:nvPr/>
              </p:nvGrpSpPr>
              <p:grpSpPr>
                <a:xfrm>
                  <a:off x="503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125" name="组合 124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26" name="组合 12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27" name="组合 12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2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9" name="椭圆 12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30" name="组合 129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31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32" name="椭圆 13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33" name="组合 1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34" name="组合 13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3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36" name="椭圆 13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37" name="组合 13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3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39" name="椭圆 13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40" name="组合 139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41" name="组合 14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42" name="组合 14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4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4" name="椭圆 14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45" name="组合 14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46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7" name="椭圆 14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48" name="组合 14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49" name="组合 14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5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1" name="椭圆 15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2" name="组合 15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5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54" name="椭圆 15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823" name="组合 823"/>
            <p:cNvGrpSpPr/>
            <p:nvPr/>
          </p:nvGrpSpPr>
          <p:grpSpPr>
            <a:xfrm>
              <a:off x="2409" y="4553"/>
              <a:ext cx="2474" cy="492"/>
              <a:chOff x="11943" y="41516"/>
              <a:chExt cx="6644" cy="1500"/>
            </a:xfrm>
          </p:grpSpPr>
          <p:sp>
            <p:nvSpPr>
              <p:cNvPr id="567" name="矩形 422"/>
              <p:cNvSpPr/>
              <p:nvPr/>
            </p:nvSpPr>
            <p:spPr>
              <a:xfrm>
                <a:off x="13096" y="42096"/>
                <a:ext cx="2156" cy="2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grpSp>
            <p:nvGrpSpPr>
              <p:cNvPr id="568" name="组合 441"/>
              <p:cNvGrpSpPr/>
              <p:nvPr/>
            </p:nvGrpSpPr>
            <p:grpSpPr>
              <a:xfrm rot="10800000">
                <a:off x="14323" y="41516"/>
                <a:ext cx="4265" cy="1501"/>
                <a:chOff x="1545" y="3351"/>
                <a:chExt cx="1123" cy="396"/>
              </a:xfrm>
            </p:grpSpPr>
            <p:grpSp>
              <p:nvGrpSpPr>
                <p:cNvPr id="569" name="组合 430"/>
                <p:cNvGrpSpPr/>
                <p:nvPr/>
              </p:nvGrpSpPr>
              <p:grpSpPr>
                <a:xfrm flipH="1">
                  <a:off x="1545" y="3483"/>
                  <a:ext cx="439" cy="131"/>
                  <a:chOff x="2202" y="2031"/>
                  <a:chExt cx="439" cy="131"/>
                </a:xfrm>
              </p:grpSpPr>
              <p:sp>
                <p:nvSpPr>
                  <p:cNvPr id="570" name="矩形 423"/>
                  <p:cNvSpPr/>
                  <p:nvPr/>
                </p:nvSpPr>
                <p:spPr>
                  <a:xfrm>
                    <a:off x="2202" y="2059"/>
                    <a:ext cx="305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1" name="任意多边形 424"/>
                  <p:cNvSpPr/>
                  <p:nvPr/>
                </p:nvSpPr>
                <p:spPr>
                  <a:xfrm rot="-5400000">
                    <a:off x="2544" y="2050"/>
                    <a:ext cx="102" cy="92"/>
                  </a:xfrm>
                  <a:custGeom>
                    <a:avLst/>
                    <a:gdLst>
                      <a:gd name="txL" fmla="*/ 4341 w 21600"/>
                      <a:gd name="txT" fmla="*/ 4341 h 21600"/>
                      <a:gd name="txR" fmla="*/ 17259 w 21600"/>
                      <a:gd name="txB" fmla="*/ 17259 h 21600"/>
                    </a:gdLst>
                    <a:ahLst/>
                    <a:cxnLst>
                      <a:cxn ang="0">
                        <a:pos x="19059" y="10800"/>
                      </a:cxn>
                      <a:cxn ang="90">
                        <a:pos x="10800" y="21600"/>
                      </a:cxn>
                      <a:cxn ang="180">
                        <a:pos x="2541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082" y="21600"/>
                        </a:lnTo>
                        <a:lnTo>
                          <a:pt x="1651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2" name="矩形 425"/>
                  <p:cNvSpPr/>
                  <p:nvPr/>
                </p:nvSpPr>
                <p:spPr>
                  <a:xfrm>
                    <a:off x="2493" y="2031"/>
                    <a:ext cx="71" cy="13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573" name="任意多边形 426"/>
                  <p:cNvSpPr/>
                  <p:nvPr/>
                </p:nvSpPr>
                <p:spPr>
                  <a:xfrm>
                    <a:off x="2478" y="2046"/>
                    <a:ext cx="93" cy="12"/>
                  </a:xfrm>
                  <a:custGeom>
                    <a:avLst/>
                    <a:gdLst/>
                    <a:ahLst/>
                    <a:cxnLst/>
                    <a:pathLst>
                      <a:path w="93" h="12">
                        <a:moveTo>
                          <a:pt x="93" y="6"/>
                        </a:moveTo>
                        <a:cubicBezTo>
                          <a:pt x="86" y="3"/>
                          <a:pt x="80" y="0"/>
                          <a:pt x="72" y="0"/>
                        </a:cubicBezTo>
                        <a:cubicBezTo>
                          <a:pt x="64" y="0"/>
                          <a:pt x="57" y="4"/>
                          <a:pt x="45" y="6"/>
                        </a:cubicBezTo>
                        <a:cubicBezTo>
                          <a:pt x="33" y="8"/>
                          <a:pt x="16" y="10"/>
                          <a:pt x="0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4" name="任意多边形 427"/>
                  <p:cNvSpPr/>
                  <p:nvPr/>
                </p:nvSpPr>
                <p:spPr>
                  <a:xfrm flipV="1">
                    <a:off x="2478" y="2133"/>
                    <a:ext cx="93" cy="12"/>
                  </a:xfrm>
                  <a:custGeom>
                    <a:avLst/>
                    <a:gdLst/>
                    <a:ahLst/>
                    <a:cxnLst/>
                    <a:pathLst>
                      <a:path w="93" h="12">
                        <a:moveTo>
                          <a:pt x="93" y="6"/>
                        </a:moveTo>
                        <a:cubicBezTo>
                          <a:pt x="86" y="3"/>
                          <a:pt x="80" y="0"/>
                          <a:pt x="72" y="0"/>
                        </a:cubicBezTo>
                        <a:cubicBezTo>
                          <a:pt x="64" y="0"/>
                          <a:pt x="57" y="4"/>
                          <a:pt x="45" y="6"/>
                        </a:cubicBezTo>
                        <a:cubicBezTo>
                          <a:pt x="33" y="8"/>
                          <a:pt x="16" y="10"/>
                          <a:pt x="0" y="1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575" name="直接连接符 428"/>
                  <p:cNvCxnSpPr/>
                  <p:nvPr/>
                </p:nvCxnSpPr>
                <p:spPr>
                  <a:xfrm>
                    <a:off x="2538" y="2056"/>
                    <a:ext cx="0" cy="85"/>
                  </a:xfrm>
                  <a:prstGeom prst="line">
                    <a:avLst/>
                  </a:prstGeom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76" name="直接连接符 429"/>
                  <p:cNvCxnSpPr/>
                  <p:nvPr/>
                </p:nvCxnSpPr>
                <p:spPr>
                  <a:xfrm>
                    <a:off x="2553" y="2056"/>
                    <a:ext cx="0" cy="85"/>
                  </a:xfrm>
                  <a:prstGeom prst="line">
                    <a:avLst/>
                  </a:prstGeom>
                  <a:ln w="31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577" name="组合 437"/>
                <p:cNvGrpSpPr/>
                <p:nvPr/>
              </p:nvGrpSpPr>
              <p:grpSpPr>
                <a:xfrm>
                  <a:off x="1837" y="3351"/>
                  <a:ext cx="831" cy="396"/>
                  <a:chOff x="1837" y="3351"/>
                  <a:chExt cx="831" cy="396"/>
                </a:xfrm>
              </p:grpSpPr>
              <p:sp>
                <p:nvSpPr>
                  <p:cNvPr id="578" name="圆角矩形 431"/>
                  <p:cNvSpPr/>
                  <p:nvPr/>
                </p:nvSpPr>
                <p:spPr>
                  <a:xfrm rot="-5400000" flipH="1">
                    <a:off x="2314" y="3330"/>
                    <a:ext cx="215" cy="4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9" name="圆角矩形 432"/>
                  <p:cNvSpPr/>
                  <p:nvPr/>
                </p:nvSpPr>
                <p:spPr>
                  <a:xfrm rot="-5400000" flipH="1">
                    <a:off x="2535" y="3535"/>
                    <a:ext cx="238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0" name="椭圆 433"/>
                  <p:cNvSpPr/>
                  <p:nvPr/>
                </p:nvSpPr>
                <p:spPr>
                  <a:xfrm flipH="1">
                    <a:off x="1837" y="3351"/>
                    <a:ext cx="396" cy="39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1" name="矩形 434"/>
                  <p:cNvSpPr/>
                  <p:nvPr/>
                </p:nvSpPr>
                <p:spPr>
                  <a:xfrm flipH="1">
                    <a:off x="2131" y="3415"/>
                    <a:ext cx="132" cy="26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582" name="任意多边形 435"/>
                  <p:cNvSpPr/>
                  <p:nvPr/>
                </p:nvSpPr>
                <p:spPr>
                  <a:xfrm flipH="1">
                    <a:off x="2170" y="3402"/>
                    <a:ext cx="117" cy="40"/>
                  </a:xfrm>
                  <a:custGeom>
                    <a:avLst/>
                    <a:gdLst/>
                    <a:ahLst/>
                    <a:cxnLst/>
                    <a:pathLst>
                      <a:path w="117" h="40">
                        <a:moveTo>
                          <a:pt x="117" y="0"/>
                        </a:moveTo>
                        <a:cubicBezTo>
                          <a:pt x="107" y="9"/>
                          <a:pt x="98" y="19"/>
                          <a:pt x="90" y="24"/>
                        </a:cubicBezTo>
                        <a:cubicBezTo>
                          <a:pt x="82" y="29"/>
                          <a:pt x="79" y="30"/>
                          <a:pt x="69" y="33"/>
                        </a:cubicBezTo>
                        <a:cubicBezTo>
                          <a:pt x="59" y="36"/>
                          <a:pt x="41" y="38"/>
                          <a:pt x="30" y="39"/>
                        </a:cubicBezTo>
                        <a:cubicBezTo>
                          <a:pt x="19" y="40"/>
                          <a:pt x="9" y="39"/>
                          <a:pt x="0" y="3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3" name="任意多边形 436"/>
                  <p:cNvSpPr/>
                  <p:nvPr/>
                </p:nvSpPr>
                <p:spPr>
                  <a:xfrm flipH="1" flipV="1">
                    <a:off x="2170" y="3657"/>
                    <a:ext cx="117" cy="40"/>
                  </a:xfrm>
                  <a:custGeom>
                    <a:avLst/>
                    <a:gdLst/>
                    <a:ahLst/>
                    <a:cxnLst/>
                    <a:pathLst>
                      <a:path w="117" h="40">
                        <a:moveTo>
                          <a:pt x="117" y="0"/>
                        </a:moveTo>
                        <a:cubicBezTo>
                          <a:pt x="107" y="9"/>
                          <a:pt x="98" y="19"/>
                          <a:pt x="90" y="24"/>
                        </a:cubicBezTo>
                        <a:cubicBezTo>
                          <a:pt x="82" y="29"/>
                          <a:pt x="79" y="30"/>
                          <a:pt x="69" y="33"/>
                        </a:cubicBezTo>
                        <a:cubicBezTo>
                          <a:pt x="59" y="36"/>
                          <a:pt x="41" y="38"/>
                          <a:pt x="30" y="39"/>
                        </a:cubicBezTo>
                        <a:cubicBezTo>
                          <a:pt x="19" y="40"/>
                          <a:pt x="9" y="39"/>
                          <a:pt x="0" y="3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584" name="矩形 438"/>
                <p:cNvSpPr/>
                <p:nvPr/>
              </p:nvSpPr>
              <p:spPr>
                <a:xfrm flipH="1">
                  <a:off x="1813" y="3500"/>
                  <a:ext cx="156" cy="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585" name="任意多边形 439"/>
                <p:cNvSpPr/>
                <p:nvPr/>
              </p:nvSpPr>
              <p:spPr>
                <a:xfrm flipH="1">
                  <a:off x="1798" y="3483"/>
                  <a:ext cx="51" cy="27"/>
                </a:xfrm>
                <a:custGeom>
                  <a:avLst/>
                  <a:gdLst/>
                  <a:ahLst/>
                  <a:cxnLst/>
                  <a:pathLst>
                    <a:path w="51" h="27">
                      <a:moveTo>
                        <a:pt x="0" y="0"/>
                      </a:moveTo>
                      <a:cubicBezTo>
                        <a:pt x="2" y="8"/>
                        <a:pt x="4" y="17"/>
                        <a:pt x="12" y="21"/>
                      </a:cubicBezTo>
                      <a:cubicBezTo>
                        <a:pt x="20" y="25"/>
                        <a:pt x="45" y="26"/>
                        <a:pt x="51" y="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6" name="任意多边形 440"/>
                <p:cNvSpPr/>
                <p:nvPr/>
              </p:nvSpPr>
              <p:spPr>
                <a:xfrm flipH="1" flipV="1">
                  <a:off x="1798" y="3585"/>
                  <a:ext cx="51" cy="27"/>
                </a:xfrm>
                <a:custGeom>
                  <a:avLst/>
                  <a:gdLst/>
                  <a:ahLst/>
                  <a:cxnLst/>
                  <a:pathLst>
                    <a:path w="51" h="27">
                      <a:moveTo>
                        <a:pt x="0" y="0"/>
                      </a:moveTo>
                      <a:cubicBezTo>
                        <a:pt x="2" y="8"/>
                        <a:pt x="4" y="17"/>
                        <a:pt x="12" y="21"/>
                      </a:cubicBezTo>
                      <a:cubicBezTo>
                        <a:pt x="20" y="25"/>
                        <a:pt x="45" y="26"/>
                        <a:pt x="51" y="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87" name="组合 458"/>
              <p:cNvGrpSpPr/>
              <p:nvPr/>
            </p:nvGrpSpPr>
            <p:grpSpPr>
              <a:xfrm rot="16200000">
                <a:off x="13900" y="41858"/>
                <a:ext cx="936" cy="807"/>
                <a:chOff x="8796" y="954"/>
                <a:chExt cx="247" cy="212"/>
              </a:xfrm>
            </p:grpSpPr>
            <p:grpSp>
              <p:nvGrpSpPr>
                <p:cNvPr id="588" name="组合 456"/>
                <p:cNvGrpSpPr/>
                <p:nvPr/>
              </p:nvGrpSpPr>
              <p:grpSpPr>
                <a:xfrm>
                  <a:off x="8796" y="954"/>
                  <a:ext cx="240" cy="212"/>
                  <a:chOff x="7293" y="2313"/>
                  <a:chExt cx="275" cy="243"/>
                </a:xfrm>
              </p:grpSpPr>
              <p:sp>
                <p:nvSpPr>
                  <p:cNvPr id="589" name="任意多边形 442"/>
                  <p:cNvSpPr/>
                  <p:nvPr/>
                </p:nvSpPr>
                <p:spPr>
                  <a:xfrm>
                    <a:off x="7314" y="2313"/>
                    <a:ext cx="245" cy="243"/>
                  </a:xfrm>
                  <a:custGeom>
                    <a:avLst/>
                    <a:gdLst>
                      <a:gd name="txL" fmla="*/ 2725 w 21600"/>
                      <a:gd name="txT" fmla="*/ 2725 h 21600"/>
                      <a:gd name="txR" fmla="*/ 18874 w 21600"/>
                      <a:gd name="txB" fmla="*/ 18874 h 21600"/>
                    </a:gdLst>
                    <a:ahLst/>
                    <a:cxnLst>
                      <a:cxn ang="0">
                        <a:pos x="20674" y="10800"/>
                      </a:cxn>
                      <a:cxn ang="90">
                        <a:pos x="10800" y="21600"/>
                      </a:cxn>
                      <a:cxn ang="180">
                        <a:pos x="925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1851" y="21600"/>
                        </a:lnTo>
                        <a:lnTo>
                          <a:pt x="19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590" name="直接连接符 443"/>
                  <p:cNvCxnSpPr/>
                  <p:nvPr/>
                </p:nvCxnSpPr>
                <p:spPr>
                  <a:xfrm rot="1800000">
                    <a:off x="7341" y="2367"/>
                    <a:ext cx="22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1" name="直接连接符 444"/>
                  <p:cNvCxnSpPr/>
                  <p:nvPr/>
                </p:nvCxnSpPr>
                <p:spPr>
                  <a:xfrm rot="1800000">
                    <a:off x="7299" y="2378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2" name="直接连接符 445"/>
                  <p:cNvCxnSpPr/>
                  <p:nvPr/>
                </p:nvCxnSpPr>
                <p:spPr>
                  <a:xfrm rot="1800000">
                    <a:off x="7293" y="2401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3" name="直接连接符 446"/>
                  <p:cNvCxnSpPr/>
                  <p:nvPr/>
                </p:nvCxnSpPr>
                <p:spPr>
                  <a:xfrm rot="1800000">
                    <a:off x="7299" y="2429"/>
                    <a:ext cx="26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4" name="直接连接符 447"/>
                  <p:cNvCxnSpPr/>
                  <p:nvPr/>
                </p:nvCxnSpPr>
                <p:spPr>
                  <a:xfrm rot="1800000">
                    <a:off x="7302" y="2451"/>
                    <a:ext cx="25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5" name="直接连接符 448"/>
                  <p:cNvCxnSpPr/>
                  <p:nvPr/>
                </p:nvCxnSpPr>
                <p:spPr>
                  <a:xfrm rot="1800000">
                    <a:off x="7303" y="2475"/>
                    <a:ext cx="24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6" name="直接连接符 449"/>
                  <p:cNvCxnSpPr/>
                  <p:nvPr/>
                </p:nvCxnSpPr>
                <p:spPr>
                  <a:xfrm rot="1800000">
                    <a:off x="7306" y="2498"/>
                    <a:ext cx="23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7" name="直接连接符 450"/>
                  <p:cNvCxnSpPr/>
                  <p:nvPr/>
                </p:nvCxnSpPr>
                <p:spPr>
                  <a:xfrm rot="1800000">
                    <a:off x="7311" y="2510"/>
                    <a:ext cx="19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8" name="直接连接符 451"/>
                  <p:cNvCxnSpPr/>
                  <p:nvPr/>
                </p:nvCxnSpPr>
                <p:spPr>
                  <a:xfrm rot="1800000">
                    <a:off x="7322" y="2522"/>
                    <a:ext cx="11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9" name="直接连接符 452"/>
                  <p:cNvCxnSpPr/>
                  <p:nvPr/>
                </p:nvCxnSpPr>
                <p:spPr>
                  <a:xfrm rot="1800000" flipV="1">
                    <a:off x="7330" y="2539"/>
                    <a:ext cx="74" cy="2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0" name="直接连接符 453"/>
                  <p:cNvCxnSpPr/>
                  <p:nvPr/>
                </p:nvCxnSpPr>
                <p:spPr>
                  <a:xfrm rot="1800000" flipV="1">
                    <a:off x="7440" y="2343"/>
                    <a:ext cx="119" cy="1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1" name="直接连接符 454"/>
                  <p:cNvCxnSpPr/>
                  <p:nvPr/>
                </p:nvCxnSpPr>
                <p:spPr>
                  <a:xfrm rot="1800000" flipV="1">
                    <a:off x="7486" y="2329"/>
                    <a:ext cx="74" cy="2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2" name="直接连接符 455"/>
                  <p:cNvCxnSpPr/>
                  <p:nvPr/>
                </p:nvCxnSpPr>
                <p:spPr>
                  <a:xfrm rot="1800000">
                    <a:off x="7394" y="2356"/>
                    <a:ext cx="170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603" name="圆角矩形 457"/>
                <p:cNvSpPr/>
                <p:nvPr/>
              </p:nvSpPr>
              <p:spPr>
                <a:xfrm>
                  <a:off x="8805" y="1051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604" name="组合 505"/>
              <p:cNvGrpSpPr/>
              <p:nvPr/>
            </p:nvGrpSpPr>
            <p:grpSpPr>
              <a:xfrm rot="0">
                <a:off x="15961" y="41516"/>
                <a:ext cx="1453" cy="1449"/>
                <a:chOff x="7322" y="4073"/>
                <a:chExt cx="383" cy="381"/>
              </a:xfrm>
            </p:grpSpPr>
            <p:sp>
              <p:nvSpPr>
                <p:cNvPr id="605" name="椭圆 459"/>
                <p:cNvSpPr/>
                <p:nvPr/>
              </p:nvSpPr>
              <p:spPr>
                <a:xfrm flipV="1">
                  <a:off x="7469" y="435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06" name="任意多边形 460"/>
                <p:cNvSpPr/>
                <p:nvPr/>
              </p:nvSpPr>
              <p:spPr>
                <a:xfrm flipV="1">
                  <a:off x="7617" y="43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07" name="任意多边形 461"/>
                <p:cNvSpPr/>
                <p:nvPr/>
              </p:nvSpPr>
              <p:spPr>
                <a:xfrm flipV="1">
                  <a:off x="7456" y="432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08" name="椭圆 462"/>
                <p:cNvSpPr/>
                <p:nvPr/>
              </p:nvSpPr>
              <p:spPr>
                <a:xfrm flipV="1">
                  <a:off x="7526" y="4302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09" name="椭圆 463"/>
                <p:cNvSpPr/>
                <p:nvPr/>
              </p:nvSpPr>
              <p:spPr>
                <a:xfrm flipV="1">
                  <a:off x="7435" y="4362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0" name="椭圆 464"/>
                <p:cNvSpPr/>
                <p:nvPr/>
              </p:nvSpPr>
              <p:spPr>
                <a:xfrm flipV="1">
                  <a:off x="7470" y="4409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1" name="任意多边形 465"/>
                <p:cNvSpPr/>
                <p:nvPr/>
              </p:nvSpPr>
              <p:spPr>
                <a:xfrm flipV="1">
                  <a:off x="7435" y="4266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2" name="任意多边形 466"/>
                <p:cNvSpPr/>
                <p:nvPr/>
              </p:nvSpPr>
              <p:spPr>
                <a:xfrm rot="-4949913" flipV="1">
                  <a:off x="7541" y="4169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3" name="任意多边形 467"/>
                <p:cNvSpPr/>
                <p:nvPr/>
              </p:nvSpPr>
              <p:spPr>
                <a:xfrm rot="5512221" flipV="1">
                  <a:off x="7521" y="426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" name="任意多边形 468"/>
                <p:cNvSpPr/>
                <p:nvPr/>
              </p:nvSpPr>
              <p:spPr>
                <a:xfrm flipV="1">
                  <a:off x="7399" y="4302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" name="任意多边形 469"/>
                <p:cNvSpPr/>
                <p:nvPr/>
              </p:nvSpPr>
              <p:spPr>
                <a:xfrm flipV="1">
                  <a:off x="7501" y="439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" name="任意多边形 470"/>
                <p:cNvSpPr/>
                <p:nvPr/>
              </p:nvSpPr>
              <p:spPr>
                <a:xfrm flipV="1">
                  <a:off x="7322" y="431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7" name="任意多边形 471"/>
                <p:cNvSpPr/>
                <p:nvPr/>
              </p:nvSpPr>
              <p:spPr>
                <a:xfrm flipV="1">
                  <a:off x="7356" y="428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8" name="任意多边形 472"/>
                <p:cNvSpPr/>
                <p:nvPr/>
              </p:nvSpPr>
              <p:spPr>
                <a:xfrm flipV="1">
                  <a:off x="7640" y="427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" name="任意多边形 473"/>
                <p:cNvSpPr/>
                <p:nvPr/>
              </p:nvSpPr>
              <p:spPr>
                <a:xfrm flipV="1">
                  <a:off x="7471" y="42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" name="任意多边形 474"/>
                <p:cNvSpPr/>
                <p:nvPr/>
              </p:nvSpPr>
              <p:spPr>
                <a:xfrm rot="-4949913" flipV="1">
                  <a:off x="7593" y="4351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1" name="任意多边形 475"/>
                <p:cNvSpPr/>
                <p:nvPr/>
              </p:nvSpPr>
              <p:spPr>
                <a:xfrm rot="-4949913" flipV="1">
                  <a:off x="7432" y="4175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2" name="任意多边形 476"/>
                <p:cNvSpPr/>
                <p:nvPr/>
              </p:nvSpPr>
              <p:spPr>
                <a:xfrm rot="-4949913" flipV="1">
                  <a:off x="7413" y="422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" name="任意多边形 477"/>
                <p:cNvSpPr/>
                <p:nvPr/>
              </p:nvSpPr>
              <p:spPr>
                <a:xfrm rot="-4949913" flipV="1">
                  <a:off x="7564" y="4310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4" name="任意多边形 478"/>
                <p:cNvSpPr/>
                <p:nvPr/>
              </p:nvSpPr>
              <p:spPr>
                <a:xfrm flipV="1">
                  <a:off x="7477" y="416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" name="任意多边形 479"/>
                <p:cNvSpPr/>
                <p:nvPr/>
              </p:nvSpPr>
              <p:spPr>
                <a:xfrm flipV="1">
                  <a:off x="7585" y="418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6" name="任意多边形 480"/>
                <p:cNvSpPr/>
                <p:nvPr/>
              </p:nvSpPr>
              <p:spPr>
                <a:xfrm flipV="1">
                  <a:off x="7462" y="42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7" name="任意多边形 481"/>
                <p:cNvSpPr/>
                <p:nvPr/>
              </p:nvSpPr>
              <p:spPr>
                <a:xfrm flipV="1">
                  <a:off x="7369" y="422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8" name="任意多边形 482"/>
                <p:cNvSpPr/>
                <p:nvPr/>
              </p:nvSpPr>
              <p:spPr>
                <a:xfrm flipV="1">
                  <a:off x="7516" y="422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9" name="任意多边形 483"/>
                <p:cNvSpPr/>
                <p:nvPr/>
              </p:nvSpPr>
              <p:spPr>
                <a:xfrm flipV="1">
                  <a:off x="7422" y="438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0" name="任意多边形 484"/>
                <p:cNvSpPr/>
                <p:nvPr/>
              </p:nvSpPr>
              <p:spPr>
                <a:xfrm flipV="1">
                  <a:off x="7636" y="423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1" name="任意多边形 485"/>
                <p:cNvSpPr/>
                <p:nvPr/>
              </p:nvSpPr>
              <p:spPr>
                <a:xfrm flipV="1">
                  <a:off x="7364" y="435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2" name="任意多边形 486"/>
                <p:cNvSpPr/>
                <p:nvPr/>
              </p:nvSpPr>
              <p:spPr>
                <a:xfrm flipV="1">
                  <a:off x="7573" y="422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3" name="任意多边形 487"/>
                <p:cNvSpPr/>
                <p:nvPr/>
              </p:nvSpPr>
              <p:spPr>
                <a:xfrm flipV="1">
                  <a:off x="7550" y="439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4" name="任意多边形 488"/>
                <p:cNvSpPr/>
                <p:nvPr/>
              </p:nvSpPr>
              <p:spPr>
                <a:xfrm rot="-4949913" flipV="1">
                  <a:off x="7532" y="4075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5" name="任意多边形 489"/>
                <p:cNvSpPr/>
                <p:nvPr/>
              </p:nvSpPr>
              <p:spPr>
                <a:xfrm rot="-4949913" flipV="1">
                  <a:off x="7423" y="4081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6" name="任意多边形 490"/>
                <p:cNvSpPr/>
                <p:nvPr/>
              </p:nvSpPr>
              <p:spPr>
                <a:xfrm flipV="1">
                  <a:off x="7468" y="407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7" name="任意多边形 491"/>
                <p:cNvSpPr/>
                <p:nvPr/>
              </p:nvSpPr>
              <p:spPr>
                <a:xfrm flipV="1">
                  <a:off x="7576" y="40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8" name="任意多边形 492"/>
                <p:cNvSpPr/>
                <p:nvPr/>
              </p:nvSpPr>
              <p:spPr>
                <a:xfrm flipV="1">
                  <a:off x="7344" y="414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39" name="任意多边形 493"/>
                <p:cNvSpPr/>
                <p:nvPr/>
              </p:nvSpPr>
              <p:spPr>
                <a:xfrm flipV="1">
                  <a:off x="7378" y="411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0" name="任意多边形 494"/>
                <p:cNvSpPr/>
                <p:nvPr/>
              </p:nvSpPr>
              <p:spPr>
                <a:xfrm flipV="1">
                  <a:off x="7386" y="418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1" name="任意多边形 495"/>
                <p:cNvSpPr/>
                <p:nvPr/>
              </p:nvSpPr>
              <p:spPr>
                <a:xfrm flipV="1">
                  <a:off x="7332" y="423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2" name="任意多边形 496"/>
                <p:cNvSpPr/>
                <p:nvPr/>
              </p:nvSpPr>
              <p:spPr>
                <a:xfrm flipV="1">
                  <a:off x="7327" y="417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3" name="任意多边形 497"/>
                <p:cNvSpPr/>
                <p:nvPr/>
              </p:nvSpPr>
              <p:spPr>
                <a:xfrm rot="-4949913" flipV="1">
                  <a:off x="7464" y="408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4" name="任意多边形 498"/>
                <p:cNvSpPr/>
                <p:nvPr/>
              </p:nvSpPr>
              <p:spPr>
                <a:xfrm flipV="1">
                  <a:off x="7508" y="41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5" name="任意多边形 499"/>
                <p:cNvSpPr/>
                <p:nvPr/>
              </p:nvSpPr>
              <p:spPr>
                <a:xfrm flipV="1">
                  <a:off x="7439" y="414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6" name="任意多边形 500"/>
                <p:cNvSpPr/>
                <p:nvPr/>
              </p:nvSpPr>
              <p:spPr>
                <a:xfrm flipV="1">
                  <a:off x="7559" y="415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7" name="任意多边形 501"/>
                <p:cNvSpPr/>
                <p:nvPr/>
              </p:nvSpPr>
              <p:spPr>
                <a:xfrm flipV="1">
                  <a:off x="7496" y="414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8" name="任意多边形 502"/>
                <p:cNvSpPr/>
                <p:nvPr/>
              </p:nvSpPr>
              <p:spPr>
                <a:xfrm flipV="1">
                  <a:off x="7619" y="4143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49" name="任意多边形 503"/>
                <p:cNvSpPr/>
                <p:nvPr/>
              </p:nvSpPr>
              <p:spPr>
                <a:xfrm flipV="1">
                  <a:off x="7640" y="420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50" name="任意多边形 504"/>
                <p:cNvSpPr/>
                <p:nvPr/>
              </p:nvSpPr>
              <p:spPr>
                <a:xfrm flipV="1">
                  <a:off x="7589" y="427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651" name="组合 510"/>
              <p:cNvGrpSpPr/>
              <p:nvPr/>
            </p:nvGrpSpPr>
            <p:grpSpPr>
              <a:xfrm rot="0">
                <a:off x="11943" y="42058"/>
                <a:ext cx="1491" cy="323"/>
                <a:chOff x="6920" y="9357"/>
                <a:chExt cx="314" cy="68"/>
              </a:xfrm>
            </p:grpSpPr>
            <p:sp>
              <p:nvSpPr>
                <p:cNvPr id="652" name="矩形 506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53" name="圆角矩形 507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54" name="矩形 508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655" name="圆角矩形 509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5" name="文本框 154"/>
            <p:cNvSpPr txBox="1"/>
            <p:nvPr/>
          </p:nvSpPr>
          <p:spPr>
            <a:xfrm>
              <a:off x="1164" y="6615"/>
              <a:ext cx="410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A</a:t>
              </a:r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碳酸钠</a:t>
              </a:r>
              <a:r>
                <a:rPr lang="en-US" alt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B</a:t>
              </a:r>
              <a:r>
                <a:rPr lang="zh-CN" altLang="en-US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无水氯化钙</a:t>
              </a:r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267" name="组合 1266"/>
          <p:cNvGrpSpPr/>
          <p:nvPr/>
        </p:nvGrpSpPr>
        <p:grpSpPr>
          <a:xfrm>
            <a:off x="3825875" y="2301240"/>
            <a:ext cx="5128895" cy="2238375"/>
            <a:chOff x="4705" y="3624"/>
            <a:chExt cx="8077" cy="3525"/>
          </a:xfrm>
        </p:grpSpPr>
        <p:grpSp>
          <p:nvGrpSpPr>
            <p:cNvPr id="1266" name="组合 1265"/>
            <p:cNvGrpSpPr/>
            <p:nvPr/>
          </p:nvGrpSpPr>
          <p:grpSpPr>
            <a:xfrm>
              <a:off x="4705" y="3624"/>
              <a:ext cx="3074" cy="2927"/>
              <a:chOff x="4705" y="3624"/>
              <a:chExt cx="3074" cy="2927"/>
            </a:xfrm>
          </p:grpSpPr>
          <p:pic>
            <p:nvPicPr>
              <p:cNvPr id="530" name="图片 1" descr="IMG_256"/>
              <p:cNvPicPr>
                <a:picLocks noChangeAspect="1"/>
              </p:cNvPicPr>
              <p:nvPr/>
            </p:nvPicPr>
            <p:blipFill>
              <a:blip r:embed="rId1"/>
              <a:srcRect r="60532" b="11864"/>
              <a:stretch>
                <a:fillRect/>
              </a:stretch>
            </p:blipFill>
            <p:spPr>
              <a:xfrm>
                <a:off x="4705" y="3624"/>
                <a:ext cx="3035" cy="29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" name="矩形 12"/>
              <p:cNvSpPr/>
              <p:nvPr/>
            </p:nvSpPr>
            <p:spPr>
              <a:xfrm>
                <a:off x="7317" y="3790"/>
                <a:ext cx="463" cy="4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963" y="5313"/>
                <a:ext cx="409" cy="1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65" name="组合 1264"/>
            <p:cNvGrpSpPr/>
            <p:nvPr/>
          </p:nvGrpSpPr>
          <p:grpSpPr>
            <a:xfrm>
              <a:off x="6172" y="4723"/>
              <a:ext cx="6611" cy="2426"/>
              <a:chOff x="6172" y="4723"/>
              <a:chExt cx="6611" cy="242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719" y="6547"/>
                <a:ext cx="432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B</a:t>
                </a:r>
                <a:r>
                  <a:rPr lang="zh-CN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浓硫酸   </a:t>
                </a:r>
                <a:r>
                  <a:rPr lang="en-US" altLang="zh-CN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C</a:t>
                </a:r>
                <a:r>
                  <a:rPr lang="zh-CN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碱石灰</a:t>
                </a:r>
                <a:endParaRPr 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grpSp>
            <p:nvGrpSpPr>
              <p:cNvPr id="751" name="组合 751"/>
              <p:cNvGrpSpPr>
                <a:grpSpLocks noRot="1"/>
              </p:cNvGrpSpPr>
              <p:nvPr/>
            </p:nvGrpSpPr>
            <p:grpSpPr>
              <a:xfrm rot="0">
                <a:off x="7482" y="4770"/>
                <a:ext cx="1717" cy="1640"/>
                <a:chOff x="6384" y="12699"/>
                <a:chExt cx="1053" cy="1279"/>
              </a:xfrm>
            </p:grpSpPr>
            <p:sp>
              <p:nvSpPr>
                <p:cNvPr id="719" name="矩形 674"/>
                <p:cNvSpPr/>
                <p:nvPr/>
              </p:nvSpPr>
              <p:spPr>
                <a:xfrm>
                  <a:off x="7119" y="12720"/>
                  <a:ext cx="318" cy="45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20" name="矩形 675"/>
                <p:cNvSpPr/>
                <p:nvPr/>
              </p:nvSpPr>
              <p:spPr>
                <a:xfrm>
                  <a:off x="7054" y="12821"/>
                  <a:ext cx="46" cy="318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21" name="矩形 676"/>
                <p:cNvSpPr/>
                <p:nvPr/>
              </p:nvSpPr>
              <p:spPr>
                <a:xfrm>
                  <a:off x="7040" y="12699"/>
                  <a:ext cx="105" cy="1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722" name="任意多边形 677"/>
                <p:cNvSpPr/>
                <p:nvPr/>
              </p:nvSpPr>
              <p:spPr>
                <a:xfrm>
                  <a:off x="7054" y="12721"/>
                  <a:ext cx="111" cy="151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" name="任意多边形 678"/>
                <p:cNvSpPr/>
                <p:nvPr/>
              </p:nvSpPr>
              <p:spPr>
                <a:xfrm>
                  <a:off x="7099" y="12764"/>
                  <a:ext cx="49" cy="7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752" name="组合 692"/>
                <p:cNvGrpSpPr/>
                <p:nvPr/>
              </p:nvGrpSpPr>
              <p:grpSpPr>
                <a:xfrm>
                  <a:off x="6384" y="12712"/>
                  <a:ext cx="638" cy="1194"/>
                  <a:chOff x="8638" y="1578"/>
                  <a:chExt cx="638" cy="1194"/>
                </a:xfrm>
              </p:grpSpPr>
              <p:grpSp>
                <p:nvGrpSpPr>
                  <p:cNvPr id="753" name="组合 683"/>
                  <p:cNvGrpSpPr/>
                  <p:nvPr/>
                </p:nvGrpSpPr>
                <p:grpSpPr>
                  <a:xfrm>
                    <a:off x="8864" y="1588"/>
                    <a:ext cx="412" cy="151"/>
                    <a:chOff x="8676" y="4677"/>
                    <a:chExt cx="412" cy="151"/>
                  </a:xfrm>
                </p:grpSpPr>
                <p:sp>
                  <p:nvSpPr>
                    <p:cNvPr id="724" name="矩形 679"/>
                    <p:cNvSpPr/>
                    <p:nvPr/>
                  </p:nvSpPr>
                  <p:spPr>
                    <a:xfrm flipH="1">
                      <a:off x="8676" y="4677"/>
                      <a:ext cx="318" cy="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25" name="矩形 680"/>
                    <p:cNvSpPr/>
                    <p:nvPr/>
                  </p:nvSpPr>
                  <p:spPr>
                    <a:xfrm flipH="1">
                      <a:off x="8983" y="4677"/>
                      <a:ext cx="105" cy="1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726" name="任意多边形 681"/>
                    <p:cNvSpPr/>
                    <p:nvPr/>
                  </p:nvSpPr>
                  <p:spPr>
                    <a:xfrm flipH="1">
                      <a:off x="8963" y="4677"/>
                      <a:ext cx="111" cy="151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27" name="任意多边形 682"/>
                    <p:cNvSpPr/>
                    <p:nvPr/>
                  </p:nvSpPr>
                  <p:spPr>
                    <a:xfrm flipH="1">
                      <a:off x="8980" y="4727"/>
                      <a:ext cx="49" cy="7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754" name="组合 688"/>
                  <p:cNvGrpSpPr/>
                  <p:nvPr/>
                </p:nvGrpSpPr>
                <p:grpSpPr>
                  <a:xfrm>
                    <a:off x="8638" y="1578"/>
                    <a:ext cx="314" cy="68"/>
                    <a:chOff x="6920" y="9357"/>
                    <a:chExt cx="314" cy="68"/>
                  </a:xfrm>
                </p:grpSpPr>
                <p:sp>
                  <p:nvSpPr>
                    <p:cNvPr id="728" name="矩形 684"/>
                    <p:cNvSpPr/>
                    <p:nvPr/>
                  </p:nvSpPr>
                  <p:spPr>
                    <a:xfrm>
                      <a:off x="6963" y="9368"/>
                      <a:ext cx="115" cy="4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29" name="圆角矩形 685"/>
                    <p:cNvSpPr/>
                    <p:nvPr/>
                  </p:nvSpPr>
                  <p:spPr>
                    <a:xfrm>
                      <a:off x="6920" y="9357"/>
                      <a:ext cx="91" cy="6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30" name="矩形 686"/>
                    <p:cNvSpPr/>
                    <p:nvPr/>
                  </p:nvSpPr>
                  <p:spPr>
                    <a:xfrm flipH="1">
                      <a:off x="7076" y="9368"/>
                      <a:ext cx="115" cy="4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31" name="圆角矩形 687"/>
                    <p:cNvSpPr/>
                    <p:nvPr/>
                  </p:nvSpPr>
                  <p:spPr>
                    <a:xfrm flipH="1">
                      <a:off x="7143" y="9357"/>
                      <a:ext cx="91" cy="6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755" name="组合 691"/>
                  <p:cNvGrpSpPr/>
                  <p:nvPr/>
                </p:nvGrpSpPr>
                <p:grpSpPr>
                  <a:xfrm rot="60000">
                    <a:off x="9205" y="1716"/>
                    <a:ext cx="57" cy="1056"/>
                    <a:chOff x="8366" y="8736"/>
                    <a:chExt cx="63" cy="1533"/>
                  </a:xfrm>
                </p:grpSpPr>
                <p:cxnSp>
                  <p:nvCxnSpPr>
                    <p:cNvPr id="732" name="直接连接符 689"/>
                    <p:cNvCxnSpPr/>
                    <p:nvPr/>
                  </p:nvCxnSpPr>
                  <p:spPr>
                    <a:xfrm>
                      <a:off x="8366" y="8736"/>
                      <a:ext cx="17" cy="153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733" name="直接连接符 690"/>
                    <p:cNvCxnSpPr/>
                    <p:nvPr/>
                  </p:nvCxnSpPr>
                  <p:spPr>
                    <a:xfrm>
                      <a:off x="8412" y="8751"/>
                      <a:ext cx="17" cy="1518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</p:grpSp>
            </p:grpSp>
            <p:grpSp>
              <p:nvGrpSpPr>
                <p:cNvPr id="756" name="组合 696"/>
                <p:cNvGrpSpPr/>
                <p:nvPr/>
              </p:nvGrpSpPr>
              <p:grpSpPr>
                <a:xfrm>
                  <a:off x="6851" y="12902"/>
                  <a:ext cx="361" cy="154"/>
                  <a:chOff x="7710" y="6780"/>
                  <a:chExt cx="328" cy="212"/>
                </a:xfrm>
              </p:grpSpPr>
              <p:sp>
                <p:nvSpPr>
                  <p:cNvPr id="734" name="圆角矩形 693"/>
                  <p:cNvSpPr/>
                  <p:nvPr/>
                </p:nvSpPr>
                <p:spPr>
                  <a:xfrm>
                    <a:off x="7734" y="6895"/>
                    <a:ext cx="272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35" name="任意多边形 694"/>
                  <p:cNvSpPr/>
                  <p:nvPr/>
                </p:nvSpPr>
                <p:spPr>
                  <a:xfrm>
                    <a:off x="7710" y="6780"/>
                    <a:ext cx="328" cy="212"/>
                  </a:xfrm>
                  <a:custGeom>
                    <a:avLst/>
                    <a:gdLst>
                      <a:gd name="txL" fmla="*/ 3611 w 21600"/>
                      <a:gd name="txT" fmla="*/ 3611 h 21600"/>
                      <a:gd name="txR" fmla="*/ 17989 w 21600"/>
                      <a:gd name="txB" fmla="*/ 17989 h 21600"/>
                    </a:gdLst>
                    <a:ahLst/>
                    <a:cxnLst>
                      <a:cxn ang="0">
                        <a:pos x="19789" y="10800"/>
                      </a:cxn>
                      <a:cxn ang="90">
                        <a:pos x="10800" y="21600"/>
                      </a:cxn>
                      <a:cxn ang="180">
                        <a:pos x="1811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3622" y="21600"/>
                        </a:lnTo>
                        <a:lnTo>
                          <a:pt x="1797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36" name="圆角矩形 695"/>
                  <p:cNvSpPr/>
                  <p:nvPr/>
                </p:nvSpPr>
                <p:spPr>
                  <a:xfrm flipH="1">
                    <a:off x="7730" y="6869"/>
                    <a:ext cx="285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757" name="组合 704"/>
                <p:cNvGrpSpPr/>
                <p:nvPr/>
              </p:nvGrpSpPr>
              <p:grpSpPr>
                <a:xfrm>
                  <a:off x="6767" y="12960"/>
                  <a:ext cx="519" cy="1018"/>
                  <a:chOff x="7146" y="4243"/>
                  <a:chExt cx="519" cy="1018"/>
                </a:xfrm>
              </p:grpSpPr>
              <p:sp>
                <p:nvSpPr>
                  <p:cNvPr id="737" name="任意多边形 697"/>
                  <p:cNvSpPr/>
                  <p:nvPr/>
                </p:nvSpPr>
                <p:spPr>
                  <a:xfrm>
                    <a:off x="7146" y="4337"/>
                    <a:ext cx="116" cy="219"/>
                  </a:xfrm>
                  <a:custGeom>
                    <a:avLst/>
                    <a:gdLst/>
                    <a:ahLst/>
                    <a:cxnLst/>
                    <a:pathLst>
                      <a:path w="145" h="273">
                        <a:moveTo>
                          <a:pt x="137" y="0"/>
                        </a:moveTo>
                        <a:cubicBezTo>
                          <a:pt x="137" y="11"/>
                          <a:pt x="145" y="55"/>
                          <a:pt x="140" y="69"/>
                        </a:cubicBezTo>
                        <a:cubicBezTo>
                          <a:pt x="135" y="83"/>
                          <a:pt x="119" y="83"/>
                          <a:pt x="107" y="87"/>
                        </a:cubicBezTo>
                        <a:cubicBezTo>
                          <a:pt x="95" y="91"/>
                          <a:pt x="77" y="92"/>
                          <a:pt x="65" y="96"/>
                        </a:cubicBezTo>
                        <a:cubicBezTo>
                          <a:pt x="53" y="100"/>
                          <a:pt x="42" y="106"/>
                          <a:pt x="32" y="114"/>
                        </a:cubicBezTo>
                        <a:cubicBezTo>
                          <a:pt x="22" y="122"/>
                          <a:pt x="10" y="129"/>
                          <a:pt x="5" y="144"/>
                        </a:cubicBezTo>
                        <a:cubicBezTo>
                          <a:pt x="0" y="159"/>
                          <a:pt x="2" y="186"/>
                          <a:pt x="2" y="207"/>
                        </a:cubicBezTo>
                        <a:cubicBezTo>
                          <a:pt x="2" y="228"/>
                          <a:pt x="5" y="259"/>
                          <a:pt x="5" y="27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38" name="任意多边形 698"/>
                  <p:cNvSpPr/>
                  <p:nvPr/>
                </p:nvSpPr>
                <p:spPr>
                  <a:xfrm flipH="1">
                    <a:off x="7546" y="4337"/>
                    <a:ext cx="116" cy="219"/>
                  </a:xfrm>
                  <a:custGeom>
                    <a:avLst/>
                    <a:gdLst/>
                    <a:ahLst/>
                    <a:cxnLst/>
                    <a:pathLst>
                      <a:path w="145" h="273">
                        <a:moveTo>
                          <a:pt x="137" y="0"/>
                        </a:moveTo>
                        <a:cubicBezTo>
                          <a:pt x="137" y="11"/>
                          <a:pt x="145" y="55"/>
                          <a:pt x="140" y="69"/>
                        </a:cubicBezTo>
                        <a:cubicBezTo>
                          <a:pt x="135" y="83"/>
                          <a:pt x="119" y="83"/>
                          <a:pt x="107" y="87"/>
                        </a:cubicBezTo>
                        <a:cubicBezTo>
                          <a:pt x="95" y="91"/>
                          <a:pt x="77" y="92"/>
                          <a:pt x="65" y="96"/>
                        </a:cubicBezTo>
                        <a:cubicBezTo>
                          <a:pt x="53" y="100"/>
                          <a:pt x="42" y="106"/>
                          <a:pt x="32" y="114"/>
                        </a:cubicBezTo>
                        <a:cubicBezTo>
                          <a:pt x="22" y="122"/>
                          <a:pt x="10" y="129"/>
                          <a:pt x="5" y="144"/>
                        </a:cubicBezTo>
                        <a:cubicBezTo>
                          <a:pt x="0" y="159"/>
                          <a:pt x="2" y="186"/>
                          <a:pt x="2" y="207"/>
                        </a:cubicBezTo>
                        <a:cubicBezTo>
                          <a:pt x="2" y="228"/>
                          <a:pt x="5" y="259"/>
                          <a:pt x="5" y="27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39" name="任意多边形 699"/>
                  <p:cNvSpPr/>
                  <p:nvPr/>
                </p:nvSpPr>
                <p:spPr>
                  <a:xfrm>
                    <a:off x="7149" y="4530"/>
                    <a:ext cx="516" cy="731"/>
                  </a:xfrm>
                  <a:custGeom>
                    <a:avLst/>
                    <a:gdLst/>
                    <a:ahLst/>
                    <a:cxnLst/>
                    <a:pathLst>
                      <a:path w="516" h="696">
                        <a:moveTo>
                          <a:pt x="0" y="27"/>
                        </a:moveTo>
                        <a:lnTo>
                          <a:pt x="6" y="621"/>
                        </a:lnTo>
                        <a:cubicBezTo>
                          <a:pt x="6" y="666"/>
                          <a:pt x="18" y="690"/>
                          <a:pt x="30" y="684"/>
                        </a:cubicBezTo>
                        <a:cubicBezTo>
                          <a:pt x="114" y="690"/>
                          <a:pt x="516" y="681"/>
                          <a:pt x="471" y="690"/>
                        </a:cubicBezTo>
                        <a:cubicBezTo>
                          <a:pt x="456" y="696"/>
                          <a:pt x="501" y="669"/>
                          <a:pt x="501" y="630"/>
                        </a:cubicBezTo>
                        <a:lnTo>
                          <a:pt x="507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758" name="组合 703"/>
                  <p:cNvGrpSpPr/>
                  <p:nvPr/>
                </p:nvGrpSpPr>
                <p:grpSpPr>
                  <a:xfrm>
                    <a:off x="7248" y="4243"/>
                    <a:ext cx="316" cy="122"/>
                    <a:chOff x="6138" y="4174"/>
                    <a:chExt cx="340" cy="188"/>
                  </a:xfrm>
                </p:grpSpPr>
                <p:sp>
                  <p:nvSpPr>
                    <p:cNvPr id="740" name="圆角矩形 700"/>
                    <p:cNvSpPr/>
                    <p:nvPr/>
                  </p:nvSpPr>
                  <p:spPr>
                    <a:xfrm>
                      <a:off x="6139" y="4174"/>
                      <a:ext cx="339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cxnSp>
                  <p:nvCxnSpPr>
                    <p:cNvPr id="741" name="直接连接符 701"/>
                    <p:cNvCxnSpPr/>
                    <p:nvPr/>
                  </p:nvCxnSpPr>
                  <p:spPr>
                    <a:xfrm>
                      <a:off x="6138" y="4185"/>
                      <a:ext cx="15" cy="177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742" name="直接连接符 702"/>
                    <p:cNvCxnSpPr/>
                    <p:nvPr/>
                  </p:nvCxnSpPr>
                  <p:spPr>
                    <a:xfrm flipH="1">
                      <a:off x="6462" y="4185"/>
                      <a:ext cx="15" cy="177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</p:grpSp>
            </p:grpSp>
            <p:grpSp>
              <p:nvGrpSpPr>
                <p:cNvPr id="759" name="组合 749"/>
                <p:cNvGrpSpPr/>
                <p:nvPr/>
              </p:nvGrpSpPr>
              <p:grpSpPr>
                <a:xfrm>
                  <a:off x="6779" y="13440"/>
                  <a:ext cx="501" cy="452"/>
                  <a:chOff x="4047" y="11697"/>
                  <a:chExt cx="501" cy="452"/>
                </a:xfrm>
              </p:grpSpPr>
              <p:grpSp>
                <p:nvGrpSpPr>
                  <p:cNvPr id="760" name="组合 708"/>
                  <p:cNvGrpSpPr/>
                  <p:nvPr/>
                </p:nvGrpSpPr>
                <p:grpSpPr>
                  <a:xfrm>
                    <a:off x="4047" y="11697"/>
                    <a:ext cx="501" cy="19"/>
                    <a:chOff x="3717" y="5241"/>
                    <a:chExt cx="627" cy="24"/>
                  </a:xfrm>
                </p:grpSpPr>
                <p:cxnSp>
                  <p:nvCxnSpPr>
                    <p:cNvPr id="743" name="直接连接符 705"/>
                    <p:cNvCxnSpPr/>
                    <p:nvPr/>
                  </p:nvCxnSpPr>
                  <p:spPr>
                    <a:xfrm>
                      <a:off x="3741" y="5262"/>
                      <a:ext cx="57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744" name="任意多边形 706"/>
                    <p:cNvSpPr/>
                    <p:nvPr/>
                  </p:nvSpPr>
                  <p:spPr>
                    <a:xfrm>
                      <a:off x="4302" y="5241"/>
                      <a:ext cx="42" cy="24"/>
                    </a:xfrm>
                    <a:custGeom>
                      <a:avLst/>
                      <a:gdLst/>
                      <a:ahLst/>
                      <a:cxnLst/>
                      <a:pathLst>
                        <a:path w="42" h="24">
                          <a:moveTo>
                            <a:pt x="0" y="24"/>
                          </a:moveTo>
                          <a:cubicBezTo>
                            <a:pt x="10" y="21"/>
                            <a:pt x="20" y="19"/>
                            <a:pt x="27" y="15"/>
                          </a:cubicBezTo>
                          <a:cubicBezTo>
                            <a:pt x="34" y="11"/>
                            <a:pt x="38" y="5"/>
                            <a:pt x="42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45" name="任意多边形 707"/>
                    <p:cNvSpPr/>
                    <p:nvPr/>
                  </p:nvSpPr>
                  <p:spPr>
                    <a:xfrm flipH="1">
                      <a:off x="3717" y="5241"/>
                      <a:ext cx="42" cy="24"/>
                    </a:xfrm>
                    <a:custGeom>
                      <a:avLst/>
                      <a:gdLst/>
                      <a:ahLst/>
                      <a:cxnLst/>
                      <a:pathLst>
                        <a:path w="42" h="24">
                          <a:moveTo>
                            <a:pt x="0" y="24"/>
                          </a:moveTo>
                          <a:cubicBezTo>
                            <a:pt x="10" y="21"/>
                            <a:pt x="20" y="19"/>
                            <a:pt x="27" y="15"/>
                          </a:cubicBezTo>
                          <a:cubicBezTo>
                            <a:pt x="34" y="11"/>
                            <a:pt x="38" y="5"/>
                            <a:pt x="42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cxnSp>
                <p:nvCxnSpPr>
                  <p:cNvPr id="746" name="直接连接符 709"/>
                  <p:cNvCxnSpPr/>
                  <p:nvPr/>
                </p:nvCxnSpPr>
                <p:spPr>
                  <a:xfrm>
                    <a:off x="4066" y="11749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47" name="直接连接符 710"/>
                  <p:cNvCxnSpPr/>
                  <p:nvPr/>
                </p:nvCxnSpPr>
                <p:spPr>
                  <a:xfrm>
                    <a:off x="4145" y="11749"/>
                    <a:ext cx="6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48" name="直接连接符 711"/>
                  <p:cNvCxnSpPr/>
                  <p:nvPr/>
                </p:nvCxnSpPr>
                <p:spPr>
                  <a:xfrm>
                    <a:off x="4246" y="11749"/>
                    <a:ext cx="3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49" name="直接连接符 712"/>
                  <p:cNvCxnSpPr/>
                  <p:nvPr/>
                </p:nvCxnSpPr>
                <p:spPr>
                  <a:xfrm>
                    <a:off x="4330" y="11749"/>
                    <a:ext cx="15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50" name="直接连接符 713"/>
                  <p:cNvCxnSpPr/>
                  <p:nvPr/>
                </p:nvCxnSpPr>
                <p:spPr>
                  <a:xfrm>
                    <a:off x="4510" y="11749"/>
                    <a:ext cx="2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1" name="直接连接符 714"/>
                  <p:cNvCxnSpPr/>
                  <p:nvPr/>
                </p:nvCxnSpPr>
                <p:spPr>
                  <a:xfrm>
                    <a:off x="4102" y="11790"/>
                    <a:ext cx="60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2" name="直接连接符 715"/>
                  <p:cNvCxnSpPr/>
                  <p:nvPr/>
                </p:nvCxnSpPr>
                <p:spPr>
                  <a:xfrm flipV="1">
                    <a:off x="4239" y="11790"/>
                    <a:ext cx="9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3" name="直接连接符 716"/>
                  <p:cNvCxnSpPr/>
                  <p:nvPr/>
                </p:nvCxnSpPr>
                <p:spPr>
                  <a:xfrm>
                    <a:off x="4404" y="11790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4" name="直接连接符 717"/>
                  <p:cNvCxnSpPr/>
                  <p:nvPr/>
                </p:nvCxnSpPr>
                <p:spPr>
                  <a:xfrm>
                    <a:off x="4483" y="11790"/>
                    <a:ext cx="3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5" name="直接连接符 718"/>
                  <p:cNvCxnSpPr/>
                  <p:nvPr/>
                </p:nvCxnSpPr>
                <p:spPr>
                  <a:xfrm>
                    <a:off x="4064" y="11835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6" name="直接连接符 719"/>
                  <p:cNvCxnSpPr/>
                  <p:nvPr/>
                </p:nvCxnSpPr>
                <p:spPr>
                  <a:xfrm>
                    <a:off x="4155" y="11835"/>
                    <a:ext cx="6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7" name="直接连接符 720"/>
                  <p:cNvCxnSpPr/>
                  <p:nvPr/>
                </p:nvCxnSpPr>
                <p:spPr>
                  <a:xfrm>
                    <a:off x="4280" y="11835"/>
                    <a:ext cx="14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8" name="直接连接符 721"/>
                  <p:cNvCxnSpPr/>
                  <p:nvPr/>
                </p:nvCxnSpPr>
                <p:spPr>
                  <a:xfrm>
                    <a:off x="4462" y="11835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69" name="直接连接符 722"/>
                  <p:cNvCxnSpPr/>
                  <p:nvPr/>
                </p:nvCxnSpPr>
                <p:spPr>
                  <a:xfrm>
                    <a:off x="4117" y="11885"/>
                    <a:ext cx="6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0" name="直接连接符 723"/>
                  <p:cNvCxnSpPr/>
                  <p:nvPr/>
                </p:nvCxnSpPr>
                <p:spPr>
                  <a:xfrm>
                    <a:off x="4270" y="11890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1" name="直接连接符 724"/>
                  <p:cNvCxnSpPr/>
                  <p:nvPr/>
                </p:nvCxnSpPr>
                <p:spPr>
                  <a:xfrm>
                    <a:off x="4349" y="11885"/>
                    <a:ext cx="2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2" name="直接连接符 725"/>
                  <p:cNvCxnSpPr/>
                  <p:nvPr/>
                </p:nvCxnSpPr>
                <p:spPr>
                  <a:xfrm>
                    <a:off x="4411" y="11883"/>
                    <a:ext cx="6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3" name="直接连接符 726"/>
                  <p:cNvCxnSpPr/>
                  <p:nvPr/>
                </p:nvCxnSpPr>
                <p:spPr>
                  <a:xfrm>
                    <a:off x="4133" y="11926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4" name="直接连接符 727"/>
                  <p:cNvCxnSpPr/>
                  <p:nvPr/>
                </p:nvCxnSpPr>
                <p:spPr>
                  <a:xfrm>
                    <a:off x="4390" y="11926"/>
                    <a:ext cx="2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5" name="直接连接符 728"/>
                  <p:cNvCxnSpPr/>
                  <p:nvPr/>
                </p:nvCxnSpPr>
                <p:spPr>
                  <a:xfrm>
                    <a:off x="4440" y="11926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6" name="直接连接符 729"/>
                  <p:cNvCxnSpPr/>
                  <p:nvPr/>
                </p:nvCxnSpPr>
                <p:spPr>
                  <a:xfrm>
                    <a:off x="4061" y="11972"/>
                    <a:ext cx="4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7" name="直接连接符 730"/>
                  <p:cNvCxnSpPr/>
                  <p:nvPr/>
                </p:nvCxnSpPr>
                <p:spPr>
                  <a:xfrm>
                    <a:off x="4140" y="11972"/>
                    <a:ext cx="6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8" name="直接连接符 731"/>
                  <p:cNvCxnSpPr/>
                  <p:nvPr/>
                </p:nvCxnSpPr>
                <p:spPr>
                  <a:xfrm>
                    <a:off x="4241" y="11972"/>
                    <a:ext cx="3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79" name="直接连接符 732"/>
                  <p:cNvCxnSpPr/>
                  <p:nvPr/>
                </p:nvCxnSpPr>
                <p:spPr>
                  <a:xfrm>
                    <a:off x="4325" y="11972"/>
                    <a:ext cx="15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0" name="直接连接符 733"/>
                  <p:cNvCxnSpPr/>
                  <p:nvPr/>
                </p:nvCxnSpPr>
                <p:spPr>
                  <a:xfrm>
                    <a:off x="4505" y="11972"/>
                    <a:ext cx="2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1" name="直接连接符 734"/>
                  <p:cNvCxnSpPr/>
                  <p:nvPr/>
                </p:nvCxnSpPr>
                <p:spPr>
                  <a:xfrm>
                    <a:off x="4097" y="12012"/>
                    <a:ext cx="60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2" name="直接连接符 735"/>
                  <p:cNvCxnSpPr/>
                  <p:nvPr/>
                </p:nvCxnSpPr>
                <p:spPr>
                  <a:xfrm flipV="1">
                    <a:off x="4234" y="12012"/>
                    <a:ext cx="9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3" name="直接连接符 736"/>
                  <p:cNvCxnSpPr/>
                  <p:nvPr/>
                </p:nvCxnSpPr>
                <p:spPr>
                  <a:xfrm>
                    <a:off x="4399" y="12012"/>
                    <a:ext cx="4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4" name="直接连接符 737"/>
                  <p:cNvCxnSpPr/>
                  <p:nvPr/>
                </p:nvCxnSpPr>
                <p:spPr>
                  <a:xfrm>
                    <a:off x="4478" y="12012"/>
                    <a:ext cx="3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5" name="直接连接符 738"/>
                  <p:cNvCxnSpPr/>
                  <p:nvPr/>
                </p:nvCxnSpPr>
                <p:spPr>
                  <a:xfrm>
                    <a:off x="4059" y="12058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6" name="直接连接符 739"/>
                  <p:cNvCxnSpPr/>
                  <p:nvPr/>
                </p:nvCxnSpPr>
                <p:spPr>
                  <a:xfrm>
                    <a:off x="4150" y="12058"/>
                    <a:ext cx="70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7" name="直接连接符 740"/>
                  <p:cNvCxnSpPr/>
                  <p:nvPr/>
                </p:nvCxnSpPr>
                <p:spPr>
                  <a:xfrm>
                    <a:off x="4275" y="12058"/>
                    <a:ext cx="14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8" name="直接连接符 741"/>
                  <p:cNvCxnSpPr/>
                  <p:nvPr/>
                </p:nvCxnSpPr>
                <p:spPr>
                  <a:xfrm>
                    <a:off x="4457" y="12058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89" name="直接连接符 742"/>
                  <p:cNvCxnSpPr/>
                  <p:nvPr/>
                </p:nvCxnSpPr>
                <p:spPr>
                  <a:xfrm>
                    <a:off x="4112" y="12108"/>
                    <a:ext cx="6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90" name="直接连接符 743"/>
                  <p:cNvCxnSpPr/>
                  <p:nvPr/>
                </p:nvCxnSpPr>
                <p:spPr>
                  <a:xfrm>
                    <a:off x="4265" y="12113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91" name="直接连接符 744"/>
                  <p:cNvCxnSpPr/>
                  <p:nvPr/>
                </p:nvCxnSpPr>
                <p:spPr>
                  <a:xfrm>
                    <a:off x="4344" y="12108"/>
                    <a:ext cx="2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92" name="直接连接符 745"/>
                  <p:cNvCxnSpPr/>
                  <p:nvPr/>
                </p:nvCxnSpPr>
                <p:spPr>
                  <a:xfrm>
                    <a:off x="4407" y="12106"/>
                    <a:ext cx="6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93" name="直接连接符 746"/>
                  <p:cNvCxnSpPr/>
                  <p:nvPr/>
                </p:nvCxnSpPr>
                <p:spPr>
                  <a:xfrm>
                    <a:off x="4129" y="12149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94" name="直接连接符 747"/>
                  <p:cNvCxnSpPr/>
                  <p:nvPr/>
                </p:nvCxnSpPr>
                <p:spPr>
                  <a:xfrm>
                    <a:off x="4385" y="12149"/>
                    <a:ext cx="2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95" name="直接连接符 748"/>
                  <p:cNvCxnSpPr/>
                  <p:nvPr/>
                </p:nvCxnSpPr>
                <p:spPr>
                  <a:xfrm>
                    <a:off x="4435" y="12149"/>
                    <a:ext cx="4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6172" y="6569"/>
                <a:ext cx="191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A</a:t>
                </a:r>
                <a:r>
                  <a:rPr lang="zh-CN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碳酸钠</a:t>
                </a:r>
                <a:endParaRPr lang="zh-CN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grpSp>
            <p:nvGrpSpPr>
              <p:cNvPr id="435" name="组合 830"/>
              <p:cNvGrpSpPr/>
              <p:nvPr/>
            </p:nvGrpSpPr>
            <p:grpSpPr>
              <a:xfrm rot="0">
                <a:off x="9109" y="4745"/>
                <a:ext cx="1787" cy="1824"/>
                <a:chOff x="3287" y="27511"/>
                <a:chExt cx="6005" cy="6130"/>
              </a:xfrm>
            </p:grpSpPr>
            <p:grpSp>
              <p:nvGrpSpPr>
                <p:cNvPr id="436" name="组合 382"/>
                <p:cNvGrpSpPr>
                  <a:grpSpLocks noRot="1"/>
                </p:cNvGrpSpPr>
                <p:nvPr/>
              </p:nvGrpSpPr>
              <p:grpSpPr>
                <a:xfrm rot="0">
                  <a:off x="4504" y="27511"/>
                  <a:ext cx="4788" cy="6131"/>
                  <a:chOff x="4464" y="10430"/>
                  <a:chExt cx="1505" cy="1572"/>
                </a:xfrm>
              </p:grpSpPr>
              <p:grpSp>
                <p:nvGrpSpPr>
                  <p:cNvPr id="437" name="组合 94"/>
                  <p:cNvGrpSpPr/>
                  <p:nvPr/>
                </p:nvGrpSpPr>
                <p:grpSpPr>
                  <a:xfrm>
                    <a:off x="4809" y="10748"/>
                    <a:ext cx="817" cy="1254"/>
                    <a:chOff x="3345" y="3246"/>
                    <a:chExt cx="817" cy="1254"/>
                  </a:xfrm>
                </p:grpSpPr>
                <p:grpSp>
                  <p:nvGrpSpPr>
                    <p:cNvPr id="438" name="组合 91"/>
                    <p:cNvGrpSpPr/>
                    <p:nvPr/>
                  </p:nvGrpSpPr>
                  <p:grpSpPr>
                    <a:xfrm>
                      <a:off x="3345" y="3246"/>
                      <a:ext cx="817" cy="1254"/>
                      <a:chOff x="1326" y="2280"/>
                      <a:chExt cx="817" cy="1254"/>
                    </a:xfrm>
                  </p:grpSpPr>
                  <p:sp>
                    <p:nvSpPr>
                      <p:cNvPr id="439" name="椭圆 81"/>
                      <p:cNvSpPr/>
                      <p:nvPr/>
                    </p:nvSpPr>
                    <p:spPr>
                      <a:xfrm>
                        <a:off x="1350" y="2769"/>
                        <a:ext cx="765" cy="76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440" name="矩形 82"/>
                      <p:cNvSpPr/>
                      <p:nvPr/>
                    </p:nvSpPr>
                    <p:spPr>
                      <a:xfrm>
                        <a:off x="1326" y="2722"/>
                        <a:ext cx="817" cy="4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grpSp>
                    <p:nvGrpSpPr>
                      <p:cNvPr id="441" name="组合 85"/>
                      <p:cNvGrpSpPr/>
                      <p:nvPr/>
                    </p:nvGrpSpPr>
                    <p:grpSpPr>
                      <a:xfrm>
                        <a:off x="1339" y="2280"/>
                        <a:ext cx="238" cy="879"/>
                        <a:chOff x="1889" y="2296"/>
                        <a:chExt cx="238" cy="879"/>
                      </a:xfrm>
                    </p:grpSpPr>
                    <p:sp>
                      <p:nvSpPr>
                        <p:cNvPr id="442" name="圆角矩形 83"/>
                        <p:cNvSpPr/>
                        <p:nvPr/>
                      </p:nvSpPr>
                      <p:spPr>
                        <a:xfrm rot="10800000">
                          <a:off x="1900" y="2325"/>
                          <a:ext cx="215" cy="850"/>
                        </a:xfrm>
                        <a:prstGeom prst="roundRect">
                          <a:avLst>
                            <a:gd name="adj" fmla="val 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443" name="圆角矩形 84"/>
                        <p:cNvSpPr/>
                        <p:nvPr/>
                      </p:nvSpPr>
                      <p:spPr>
                        <a:xfrm rot="10800000">
                          <a:off x="1889" y="2296"/>
                          <a:ext cx="238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grpSp>
                    <p:nvGrpSpPr>
                      <p:cNvPr id="444" name="组合 88"/>
                      <p:cNvGrpSpPr/>
                      <p:nvPr/>
                    </p:nvGrpSpPr>
                    <p:grpSpPr>
                      <a:xfrm>
                        <a:off x="1889" y="2280"/>
                        <a:ext cx="238" cy="879"/>
                        <a:chOff x="1889" y="2296"/>
                        <a:chExt cx="238" cy="879"/>
                      </a:xfrm>
                    </p:grpSpPr>
                    <p:sp>
                      <p:nvSpPr>
                        <p:cNvPr id="445" name="圆角矩形 86"/>
                        <p:cNvSpPr/>
                        <p:nvPr/>
                      </p:nvSpPr>
                      <p:spPr>
                        <a:xfrm rot="10800000">
                          <a:off x="1900" y="2325"/>
                          <a:ext cx="215" cy="850"/>
                        </a:xfrm>
                        <a:prstGeom prst="roundRect">
                          <a:avLst>
                            <a:gd name="adj" fmla="val 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446" name="圆角矩形 87"/>
                        <p:cNvSpPr/>
                        <p:nvPr/>
                      </p:nvSpPr>
                      <p:spPr>
                        <a:xfrm rot="10800000">
                          <a:off x="1889" y="2296"/>
                          <a:ext cx="238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447" name="椭圆 89"/>
                      <p:cNvSpPr/>
                      <p:nvPr/>
                    </p:nvSpPr>
                    <p:spPr>
                      <a:xfrm>
                        <a:off x="1570" y="3000"/>
                        <a:ext cx="329" cy="3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448" name="矩形 90"/>
                      <p:cNvSpPr/>
                      <p:nvPr/>
                    </p:nvSpPr>
                    <p:spPr>
                      <a:xfrm>
                        <a:off x="1358" y="2977"/>
                        <a:ext cx="750" cy="1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</p:grpSp>
                <p:cxnSp>
                  <p:nvCxnSpPr>
                    <p:cNvPr id="449" name="直接连接符 92"/>
                    <p:cNvCxnSpPr/>
                    <p:nvPr/>
                  </p:nvCxnSpPr>
                  <p:spPr>
                    <a:xfrm>
                      <a:off x="3585" y="3939"/>
                      <a:ext cx="0" cy="20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50" name="直接连接符 93"/>
                    <p:cNvCxnSpPr/>
                    <p:nvPr/>
                  </p:nvCxnSpPr>
                  <p:spPr>
                    <a:xfrm>
                      <a:off x="3918" y="3939"/>
                      <a:ext cx="0" cy="20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451" name="组合 118"/>
                  <p:cNvGrpSpPr/>
                  <p:nvPr/>
                </p:nvGrpSpPr>
                <p:grpSpPr>
                  <a:xfrm>
                    <a:off x="4833" y="11172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452" name="椭圆 95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3" name="任意多边形 96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4" name="椭圆 97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5" name="椭圆 98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6" name="椭圆 99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7" name="任意多边形 100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8" name="任意多边形 101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9" name="任意多边形 102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0" name="任意多边形 103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1" name="任意多边形 104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2" name="任意多边形 105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3" name="任意多边形 106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4" name="任意多边形 107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5" name="任意多边形 108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6" name="任意多边形 109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7" name="任意多边形 110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8" name="任意多边形 111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9" name="任意多边形 112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0" name="任意多边形 113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1" name="任意多边形 114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2" name="任意多边形 115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3" name="任意多边形 116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4" name="任意多边形 117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475" name="组合 142"/>
                  <p:cNvGrpSpPr/>
                  <p:nvPr/>
                </p:nvGrpSpPr>
                <p:grpSpPr>
                  <a:xfrm>
                    <a:off x="4833" y="11368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476" name="椭圆 119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7" name="任意多边形 120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8" name="椭圆 121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79" name="椭圆 122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0" name="椭圆 123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1" name="任意多边形 124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2" name="任意多边形 125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3" name="任意多边形 126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4" name="任意多边形 127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5" name="任意多边形 128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6" name="任意多边形 129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7" name="任意多边形 130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8" name="任意多边形 131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89" name="任意多边形 132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0" name="任意多边形 133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1" name="任意多边形 134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2" name="任意多边形 135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3" name="任意多边形 136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4" name="任意多边形 137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5" name="任意多边形 138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6" name="任意多边形 139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7" name="任意多边形 140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98" name="任意多边形 141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499" name="组合 166"/>
                  <p:cNvGrpSpPr/>
                  <p:nvPr/>
                </p:nvGrpSpPr>
                <p:grpSpPr>
                  <a:xfrm>
                    <a:off x="5390" y="11164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500" name="椭圆 143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1" name="任意多边形 144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2" name="椭圆 145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3" name="椭圆 146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4" name="椭圆 147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5" name="任意多边形 148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6" name="任意多边形 149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7" name="任意多边形 150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8" name="任意多边形 151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09" name="任意多边形 152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0" name="任意多边形 153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1" name="任意多边形 154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2" name="任意多边形 155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3" name="任意多边形 156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4" name="任意多边形 157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5" name="任意多边形 158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6" name="任意多边形 159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7" name="任意多边形 160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8" name="任意多边形 161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19" name="任意多边形 162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0" name="任意多边形 163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1" name="任意多边形 164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2" name="任意多边形 165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523" name="组合 190"/>
                  <p:cNvGrpSpPr/>
                  <p:nvPr/>
                </p:nvGrpSpPr>
                <p:grpSpPr>
                  <a:xfrm>
                    <a:off x="5391" y="11352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524" name="椭圆 167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5" name="任意多边形 168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6" name="椭圆 169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7" name="椭圆 170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8" name="椭圆 171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29" name="任意多边形 172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1" name="任意多边形 173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2" name="任意多边形 174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3" name="任意多边形 175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4" name="任意多边形 176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5" name="任意多边形 177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6" name="任意多边形 178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7" name="任意多边形 179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8" name="任意多边形 180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39" name="任意多边形 181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0" name="任意多边形 182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1" name="任意多边形 183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2" name="任意多边形 184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3" name="任意多边形 185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4" name="任意多边形 186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5" name="任意多边形 187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6" name="任意多边形 188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7" name="任意多边形 189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548" name="组合 214"/>
                  <p:cNvGrpSpPr/>
                  <p:nvPr/>
                </p:nvGrpSpPr>
                <p:grpSpPr>
                  <a:xfrm>
                    <a:off x="5390" y="11504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549" name="椭圆 191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0" name="任意多边形 192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1" name="椭圆 193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2" name="椭圆 194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" name="椭圆 195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4" name="任意多边形 196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5" name="任意多边形 197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6" name="任意多边形 198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7" name="任意多边形 199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8" name="任意多边形 200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9" name="任意多边形 201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0" name="任意多边形 202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1" name="任意多边形 203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2" name="任意多边形 204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" name="任意多边形 205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4" name="任意多边形 206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5" name="任意多边形 207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6" name="任意多边形 208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56" name="任意多边形 209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57" name="任意多边形 210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58" name="任意多边形 211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59" name="任意多边形 212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60" name="任意多边形 213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661" name="组合 238"/>
                  <p:cNvGrpSpPr/>
                  <p:nvPr/>
                </p:nvGrpSpPr>
                <p:grpSpPr>
                  <a:xfrm>
                    <a:off x="4849" y="11564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662" name="椭圆 215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63" name="任意多边形 216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64" name="椭圆 217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65" name="椭圆 218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66" name="椭圆 219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67" name="任意多边形 220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68" name="任意多边形 221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69" name="任意多边形 222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0" name="任意多边形 223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1" name="任意多边形 224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2" name="任意多边形 225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3" name="任意多边形 226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4" name="任意多边形 227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5" name="任意多边形 228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6" name="任意多边形 229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7" name="任意多边形 230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8" name="任意多边形 231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79" name="任意多边形 232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80" name="任意多边形 233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81" name="任意多边形 234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82" name="任意多边形 235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83" name="任意多边形 236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84" name="任意多边形 237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685" name="组合 262"/>
                  <p:cNvGrpSpPr/>
                  <p:nvPr/>
                </p:nvGrpSpPr>
                <p:grpSpPr>
                  <a:xfrm>
                    <a:off x="5060" y="11792"/>
                    <a:ext cx="198" cy="198"/>
                    <a:chOff x="2172" y="8468"/>
                    <a:chExt cx="304" cy="211"/>
                  </a:xfrm>
                </p:grpSpPr>
                <p:sp>
                  <p:nvSpPr>
                    <p:cNvPr id="686" name="椭圆 239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87" name="任意多边形 240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88" name="椭圆 241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89" name="椭圆 242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0" name="椭圆 243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1" name="任意多边形 244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2" name="任意多边形 245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3" name="任意多边形 246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4" name="任意多边形 247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5" name="任意多边形 248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6" name="任意多边形 249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7" name="任意多边形 250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8" name="任意多边形 251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699" name="任意多边形 252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0" name="任意多边形 253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1" name="任意多边形 254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2" name="任意多边形 255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3" name="任意多边形 256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4" name="任意多边形 257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5" name="任意多边形 258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6" name="任意多边形 259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7" name="任意多边形 260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08" name="任意多边形 261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709" name="组合 286"/>
                  <p:cNvGrpSpPr/>
                  <p:nvPr/>
                </p:nvGrpSpPr>
                <p:grpSpPr>
                  <a:xfrm>
                    <a:off x="4914" y="11736"/>
                    <a:ext cx="198" cy="170"/>
                    <a:chOff x="2172" y="8468"/>
                    <a:chExt cx="304" cy="211"/>
                  </a:xfrm>
                </p:grpSpPr>
                <p:sp>
                  <p:nvSpPr>
                    <p:cNvPr id="710" name="椭圆 263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1" name="任意多边形 264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2" name="椭圆 265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3" name="椭圆 266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4" name="椭圆 267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5" name="任意多边形 268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6" name="任意多边形 269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7" name="任意多边形 270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18" name="任意多边形 271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96" name="任意多边形 272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97" name="任意多边形 273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98" name="任意多边形 274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99" name="任意多边形 275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0" name="任意多边形 276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1" name="任意多边形 277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2" name="任意多边形 278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3" name="任意多边形 279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4" name="任意多边形 280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5" name="任意多边形 281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6" name="任意多边形 282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7" name="任意多边形 283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8" name="任意多边形 284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09" name="任意多边形 285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10" name="组合 310"/>
                  <p:cNvGrpSpPr/>
                  <p:nvPr/>
                </p:nvGrpSpPr>
                <p:grpSpPr>
                  <a:xfrm>
                    <a:off x="5229" y="11768"/>
                    <a:ext cx="198" cy="198"/>
                    <a:chOff x="2172" y="8468"/>
                    <a:chExt cx="304" cy="211"/>
                  </a:xfrm>
                </p:grpSpPr>
                <p:sp>
                  <p:nvSpPr>
                    <p:cNvPr id="811" name="椭圆 287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12" name="任意多边形 288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13" name="椭圆 289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14" name="椭圆 290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15" name="椭圆 291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16" name="任意多边形 292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17" name="任意多边形 293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18" name="任意多边形 294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19" name="任意多边形 295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0" name="任意多边形 296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1" name="任意多边形 297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2" name="任意多边形 298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4" name="任意多边形 299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5" name="任意多边形 300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6" name="任意多边形 301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7" name="任意多边形 302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8" name="任意多边形 303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29" name="任意多边形 304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30" name="任意多边形 305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31" name="任意多边形 306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32" name="任意多边形 307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33" name="任意多边形 308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34" name="任意多边形 309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35" name="组合 334"/>
                  <p:cNvGrpSpPr/>
                  <p:nvPr/>
                </p:nvGrpSpPr>
                <p:grpSpPr>
                  <a:xfrm>
                    <a:off x="5366" y="11596"/>
                    <a:ext cx="198" cy="198"/>
                    <a:chOff x="2172" y="8468"/>
                    <a:chExt cx="304" cy="211"/>
                  </a:xfrm>
                </p:grpSpPr>
                <p:sp>
                  <p:nvSpPr>
                    <p:cNvPr id="836" name="椭圆 311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37" name="任意多边形 312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38" name="椭圆 313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39" name="椭圆 314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0" name="椭圆 315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1" name="任意多边形 316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2" name="任意多边形 317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3" name="任意多边形 318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4" name="任意多边形 319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5" name="任意多边形 320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6" name="任意多边形 321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7" name="任意多边形 322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8" name="任意多边形 323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9" name="任意多边形 324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0" name="任意多边形 325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1" name="任意多边形 326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2" name="任意多边形 327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3" name="任意多边形 328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4" name="任意多边形 329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5" name="任意多边形 330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6" name="任意多边形 331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7" name="任意多边形 332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8" name="任意多边形 333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59" name="组合 338"/>
                  <p:cNvGrpSpPr/>
                  <p:nvPr/>
                </p:nvGrpSpPr>
                <p:grpSpPr>
                  <a:xfrm>
                    <a:off x="5430" y="11784"/>
                    <a:ext cx="132" cy="105"/>
                    <a:chOff x="1659" y="8468"/>
                    <a:chExt cx="132" cy="105"/>
                  </a:xfrm>
                </p:grpSpPr>
                <p:sp>
                  <p:nvSpPr>
                    <p:cNvPr id="860" name="任意多边形 335"/>
                    <p:cNvSpPr/>
                    <p:nvPr/>
                  </p:nvSpPr>
                  <p:spPr>
                    <a:xfrm rot="-4949913" flipV="1">
                      <a:off x="1664" y="846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1" name="任意多边形 336"/>
                    <p:cNvSpPr/>
                    <p:nvPr/>
                  </p:nvSpPr>
                  <p:spPr>
                    <a:xfrm rot="-4949913" flipV="1">
                      <a:off x="1729" y="846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2" name="任意多边形 337"/>
                    <p:cNvSpPr/>
                    <p:nvPr/>
                  </p:nvSpPr>
                  <p:spPr>
                    <a:xfrm flipV="1">
                      <a:off x="1692" y="85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63" name="组合 348"/>
                  <p:cNvGrpSpPr/>
                  <p:nvPr/>
                </p:nvGrpSpPr>
                <p:grpSpPr>
                  <a:xfrm>
                    <a:off x="5349" y="10430"/>
                    <a:ext cx="620" cy="550"/>
                    <a:chOff x="9639" y="8156"/>
                    <a:chExt cx="620" cy="550"/>
                  </a:xfrm>
                </p:grpSpPr>
                <p:grpSp>
                  <p:nvGrpSpPr>
                    <p:cNvPr id="864" name="组合 344"/>
                    <p:cNvGrpSpPr>
                      <a:grpSpLocks noRot="1"/>
                    </p:cNvGrpSpPr>
                    <p:nvPr/>
                  </p:nvGrpSpPr>
                  <p:grpSpPr>
                    <a:xfrm>
                      <a:off x="9744" y="8156"/>
                      <a:ext cx="515" cy="550"/>
                      <a:chOff x="9906" y="2052"/>
                      <a:chExt cx="515" cy="550"/>
                    </a:xfrm>
                  </p:grpSpPr>
                  <p:sp>
                    <p:nvSpPr>
                      <p:cNvPr id="865" name="矩形 339"/>
                      <p:cNvSpPr/>
                      <p:nvPr/>
                    </p:nvSpPr>
                    <p:spPr>
                      <a:xfrm>
                        <a:off x="10024" y="2078"/>
                        <a:ext cx="397" cy="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66" name="矩形 340"/>
                      <p:cNvSpPr/>
                      <p:nvPr/>
                    </p:nvSpPr>
                    <p:spPr>
                      <a:xfrm>
                        <a:off x="9924" y="2205"/>
                        <a:ext cx="57" cy="3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67" name="矩形 341"/>
                      <p:cNvSpPr/>
                      <p:nvPr/>
                    </p:nvSpPr>
                    <p:spPr>
                      <a:xfrm>
                        <a:off x="9906" y="2052"/>
                        <a:ext cx="131" cy="1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868" name="任意多边形 342"/>
                      <p:cNvSpPr/>
                      <p:nvPr/>
                    </p:nvSpPr>
                    <p:spPr>
                      <a:xfrm>
                        <a:off x="9923" y="2079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69" name="任意多边形 343"/>
                      <p:cNvSpPr/>
                      <p:nvPr/>
                    </p:nvSpPr>
                    <p:spPr>
                      <a:xfrm>
                        <a:off x="9980" y="2133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870" name="组合 347"/>
                    <p:cNvGrpSpPr/>
                    <p:nvPr/>
                  </p:nvGrpSpPr>
                  <p:grpSpPr>
                    <a:xfrm rot="16200000">
                      <a:off x="9664" y="8365"/>
                      <a:ext cx="234" cy="284"/>
                      <a:chOff x="8460" y="3448"/>
                      <a:chExt cx="260" cy="352"/>
                    </a:xfrm>
                  </p:grpSpPr>
                  <p:sp>
                    <p:nvSpPr>
                      <p:cNvPr id="871" name="矩形 345"/>
                      <p:cNvSpPr/>
                      <p:nvPr/>
                    </p:nvSpPr>
                    <p:spPr>
                      <a:xfrm>
                        <a:off x="8460" y="3468"/>
                        <a:ext cx="130" cy="31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72" name="矩形 346"/>
                      <p:cNvSpPr/>
                      <p:nvPr/>
                    </p:nvSpPr>
                    <p:spPr>
                      <a:xfrm>
                        <a:off x="8590" y="3448"/>
                        <a:ext cx="130" cy="35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873" name="组合 358"/>
                  <p:cNvGrpSpPr/>
                  <p:nvPr/>
                </p:nvGrpSpPr>
                <p:grpSpPr>
                  <a:xfrm>
                    <a:off x="4464" y="10451"/>
                    <a:ext cx="629" cy="515"/>
                    <a:chOff x="8904" y="8624"/>
                    <a:chExt cx="629" cy="515"/>
                  </a:xfrm>
                </p:grpSpPr>
                <p:grpSp>
                  <p:nvGrpSpPr>
                    <p:cNvPr id="874" name="组合 354"/>
                    <p:cNvGrpSpPr>
                      <a:grpSpLocks noRot="1"/>
                    </p:cNvGrpSpPr>
                    <p:nvPr/>
                  </p:nvGrpSpPr>
                  <p:grpSpPr>
                    <a:xfrm rot="5400000">
                      <a:off x="8921" y="8606"/>
                      <a:ext cx="515" cy="550"/>
                      <a:chOff x="9906" y="2052"/>
                      <a:chExt cx="515" cy="550"/>
                    </a:xfrm>
                  </p:grpSpPr>
                  <p:sp>
                    <p:nvSpPr>
                      <p:cNvPr id="875" name="矩形 349"/>
                      <p:cNvSpPr/>
                      <p:nvPr/>
                    </p:nvSpPr>
                    <p:spPr>
                      <a:xfrm>
                        <a:off x="10024" y="2078"/>
                        <a:ext cx="397" cy="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76" name="矩形 350"/>
                      <p:cNvSpPr/>
                      <p:nvPr/>
                    </p:nvSpPr>
                    <p:spPr>
                      <a:xfrm>
                        <a:off x="9924" y="2205"/>
                        <a:ext cx="57" cy="3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77" name="矩形 351"/>
                      <p:cNvSpPr/>
                      <p:nvPr/>
                    </p:nvSpPr>
                    <p:spPr>
                      <a:xfrm>
                        <a:off x="9906" y="2052"/>
                        <a:ext cx="131" cy="1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878" name="任意多边形 352"/>
                      <p:cNvSpPr/>
                      <p:nvPr/>
                    </p:nvSpPr>
                    <p:spPr>
                      <a:xfrm>
                        <a:off x="9923" y="2079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79" name="任意多边形 353"/>
                      <p:cNvSpPr/>
                      <p:nvPr/>
                    </p:nvSpPr>
                    <p:spPr>
                      <a:xfrm>
                        <a:off x="9980" y="2133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880" name="组合 357"/>
                    <p:cNvGrpSpPr/>
                    <p:nvPr/>
                  </p:nvGrpSpPr>
                  <p:grpSpPr>
                    <a:xfrm rot="16200000">
                      <a:off x="9274" y="8800"/>
                      <a:ext cx="234" cy="284"/>
                      <a:chOff x="8460" y="3448"/>
                      <a:chExt cx="260" cy="352"/>
                    </a:xfrm>
                  </p:grpSpPr>
                  <p:sp>
                    <p:nvSpPr>
                      <p:cNvPr id="1256" name="矩形 355"/>
                      <p:cNvSpPr/>
                      <p:nvPr/>
                    </p:nvSpPr>
                    <p:spPr>
                      <a:xfrm>
                        <a:off x="8460" y="3468"/>
                        <a:ext cx="130" cy="31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257" name="矩形 356"/>
                      <p:cNvSpPr/>
                      <p:nvPr/>
                    </p:nvSpPr>
                    <p:spPr>
                      <a:xfrm>
                        <a:off x="8590" y="3448"/>
                        <a:ext cx="130" cy="35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258" name="组合 824"/>
                <p:cNvGrpSpPr/>
                <p:nvPr/>
              </p:nvGrpSpPr>
              <p:grpSpPr>
                <a:xfrm rot="0">
                  <a:off x="3287" y="27626"/>
                  <a:ext cx="1491" cy="323"/>
                  <a:chOff x="6920" y="9357"/>
                  <a:chExt cx="314" cy="68"/>
                </a:xfrm>
                <a:effectLst/>
              </p:grpSpPr>
              <p:sp>
                <p:nvSpPr>
                  <p:cNvPr id="1259" name="圆角矩形 509"/>
                  <p:cNvSpPr/>
                  <p:nvPr/>
                </p:nvSpPr>
                <p:spPr>
                  <a:xfrm flipH="1">
                    <a:off x="7143" y="9357"/>
                    <a:ext cx="91" cy="6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1260" name="矩形 506"/>
                  <p:cNvSpPr/>
                  <p:nvPr/>
                </p:nvSpPr>
                <p:spPr>
                  <a:xfrm>
                    <a:off x="6963" y="9368"/>
                    <a:ext cx="115" cy="4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1261" name="圆角矩形 507"/>
                  <p:cNvSpPr/>
                  <p:nvPr/>
                </p:nvSpPr>
                <p:spPr>
                  <a:xfrm>
                    <a:off x="6920" y="9357"/>
                    <a:ext cx="91" cy="6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1262" name="矩形 508"/>
                  <p:cNvSpPr/>
                  <p:nvPr/>
                </p:nvSpPr>
                <p:spPr>
                  <a:xfrm flipH="1">
                    <a:off x="7076" y="9368"/>
                    <a:ext cx="115" cy="4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effectLst/>
                </p:spPr>
              </p:sp>
            </p:grpSp>
          </p:grpSp>
          <p:grpSp>
            <p:nvGrpSpPr>
              <p:cNvPr id="881" name="组合 830"/>
              <p:cNvGrpSpPr/>
              <p:nvPr/>
            </p:nvGrpSpPr>
            <p:grpSpPr>
              <a:xfrm rot="0">
                <a:off x="10727" y="4723"/>
                <a:ext cx="1787" cy="1824"/>
                <a:chOff x="3287" y="27511"/>
                <a:chExt cx="6005" cy="6130"/>
              </a:xfrm>
            </p:grpSpPr>
            <p:grpSp>
              <p:nvGrpSpPr>
                <p:cNvPr id="882" name="组合 382"/>
                <p:cNvGrpSpPr>
                  <a:grpSpLocks noRot="1"/>
                </p:cNvGrpSpPr>
                <p:nvPr/>
              </p:nvGrpSpPr>
              <p:grpSpPr>
                <a:xfrm rot="0">
                  <a:off x="4504" y="27511"/>
                  <a:ext cx="4788" cy="6131"/>
                  <a:chOff x="4464" y="10430"/>
                  <a:chExt cx="1505" cy="1572"/>
                </a:xfrm>
              </p:grpSpPr>
              <p:grpSp>
                <p:nvGrpSpPr>
                  <p:cNvPr id="883" name="组合 94"/>
                  <p:cNvGrpSpPr/>
                  <p:nvPr/>
                </p:nvGrpSpPr>
                <p:grpSpPr>
                  <a:xfrm>
                    <a:off x="4809" y="10748"/>
                    <a:ext cx="817" cy="1254"/>
                    <a:chOff x="3345" y="3246"/>
                    <a:chExt cx="817" cy="1254"/>
                  </a:xfrm>
                </p:grpSpPr>
                <p:grpSp>
                  <p:nvGrpSpPr>
                    <p:cNvPr id="884" name="组合 91"/>
                    <p:cNvGrpSpPr/>
                    <p:nvPr/>
                  </p:nvGrpSpPr>
                  <p:grpSpPr>
                    <a:xfrm>
                      <a:off x="3345" y="3246"/>
                      <a:ext cx="817" cy="1254"/>
                      <a:chOff x="1326" y="2280"/>
                      <a:chExt cx="817" cy="1254"/>
                    </a:xfrm>
                  </p:grpSpPr>
                  <p:sp>
                    <p:nvSpPr>
                      <p:cNvPr id="885" name="椭圆 81"/>
                      <p:cNvSpPr/>
                      <p:nvPr/>
                    </p:nvSpPr>
                    <p:spPr>
                      <a:xfrm>
                        <a:off x="1350" y="2769"/>
                        <a:ext cx="765" cy="76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86" name="矩形 82"/>
                      <p:cNvSpPr/>
                      <p:nvPr/>
                    </p:nvSpPr>
                    <p:spPr>
                      <a:xfrm>
                        <a:off x="1326" y="2722"/>
                        <a:ext cx="817" cy="4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grpSp>
                    <p:nvGrpSpPr>
                      <p:cNvPr id="887" name="组合 85"/>
                      <p:cNvGrpSpPr/>
                      <p:nvPr/>
                    </p:nvGrpSpPr>
                    <p:grpSpPr>
                      <a:xfrm>
                        <a:off x="1339" y="2280"/>
                        <a:ext cx="238" cy="879"/>
                        <a:chOff x="1889" y="2296"/>
                        <a:chExt cx="238" cy="879"/>
                      </a:xfrm>
                    </p:grpSpPr>
                    <p:sp>
                      <p:nvSpPr>
                        <p:cNvPr id="888" name="圆角矩形 83"/>
                        <p:cNvSpPr/>
                        <p:nvPr/>
                      </p:nvSpPr>
                      <p:spPr>
                        <a:xfrm rot="10800000">
                          <a:off x="1900" y="2325"/>
                          <a:ext cx="215" cy="850"/>
                        </a:xfrm>
                        <a:prstGeom prst="roundRect">
                          <a:avLst>
                            <a:gd name="adj" fmla="val 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889" name="圆角矩形 84"/>
                        <p:cNvSpPr/>
                        <p:nvPr/>
                      </p:nvSpPr>
                      <p:spPr>
                        <a:xfrm rot="10800000">
                          <a:off x="1889" y="2296"/>
                          <a:ext cx="238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grpSp>
                    <p:nvGrpSpPr>
                      <p:cNvPr id="890" name="组合 88"/>
                      <p:cNvGrpSpPr/>
                      <p:nvPr/>
                    </p:nvGrpSpPr>
                    <p:grpSpPr>
                      <a:xfrm>
                        <a:off x="1889" y="2280"/>
                        <a:ext cx="238" cy="879"/>
                        <a:chOff x="1889" y="2296"/>
                        <a:chExt cx="238" cy="879"/>
                      </a:xfrm>
                    </p:grpSpPr>
                    <p:sp>
                      <p:nvSpPr>
                        <p:cNvPr id="891" name="圆角矩形 86"/>
                        <p:cNvSpPr/>
                        <p:nvPr/>
                      </p:nvSpPr>
                      <p:spPr>
                        <a:xfrm rot="10800000">
                          <a:off x="1900" y="2325"/>
                          <a:ext cx="215" cy="850"/>
                        </a:xfrm>
                        <a:prstGeom prst="roundRect">
                          <a:avLst>
                            <a:gd name="adj" fmla="val 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892" name="圆角矩形 87"/>
                        <p:cNvSpPr/>
                        <p:nvPr/>
                      </p:nvSpPr>
                      <p:spPr>
                        <a:xfrm rot="10800000">
                          <a:off x="1889" y="2296"/>
                          <a:ext cx="238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893" name="椭圆 89"/>
                      <p:cNvSpPr/>
                      <p:nvPr/>
                    </p:nvSpPr>
                    <p:spPr>
                      <a:xfrm>
                        <a:off x="1570" y="3000"/>
                        <a:ext cx="329" cy="3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94" name="矩形 90"/>
                      <p:cNvSpPr/>
                      <p:nvPr/>
                    </p:nvSpPr>
                    <p:spPr>
                      <a:xfrm>
                        <a:off x="1358" y="2977"/>
                        <a:ext cx="750" cy="1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</p:grpSp>
                <p:cxnSp>
                  <p:nvCxnSpPr>
                    <p:cNvPr id="895" name="直接连接符 92"/>
                    <p:cNvCxnSpPr/>
                    <p:nvPr/>
                  </p:nvCxnSpPr>
                  <p:spPr>
                    <a:xfrm>
                      <a:off x="3585" y="3939"/>
                      <a:ext cx="0" cy="20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896" name="直接连接符 93"/>
                    <p:cNvCxnSpPr/>
                    <p:nvPr/>
                  </p:nvCxnSpPr>
                  <p:spPr>
                    <a:xfrm>
                      <a:off x="3918" y="3939"/>
                      <a:ext cx="0" cy="20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897" name="组合 118"/>
                  <p:cNvGrpSpPr/>
                  <p:nvPr/>
                </p:nvGrpSpPr>
                <p:grpSpPr>
                  <a:xfrm>
                    <a:off x="4833" y="11172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898" name="椭圆 95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99" name="任意多边形 96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0" name="椭圆 97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1" name="椭圆 98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2" name="椭圆 99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3" name="任意多边形 100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4" name="任意多边形 101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5" name="任意多边形 102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6" name="任意多边形 103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7" name="任意多边形 104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8" name="任意多边形 105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09" name="任意多边形 106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0" name="任意多边形 107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1" name="任意多边形 108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2" name="任意多边形 109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3" name="任意多边形 110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4" name="任意多边形 111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5" name="任意多边形 112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6" name="任意多边形 113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7" name="任意多边形 114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8" name="任意多边形 115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19" name="任意多边形 116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0" name="任意多边形 117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921" name="组合 142"/>
                  <p:cNvGrpSpPr/>
                  <p:nvPr/>
                </p:nvGrpSpPr>
                <p:grpSpPr>
                  <a:xfrm>
                    <a:off x="4833" y="11368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922" name="椭圆 119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3" name="任意多边形 120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4" name="椭圆 121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5" name="椭圆 122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6" name="椭圆 123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7" name="任意多边形 124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8" name="任意多边形 125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29" name="任意多边形 126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0" name="任意多边形 127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1" name="任意多边形 128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2" name="任意多边形 129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3" name="任意多边形 130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4" name="任意多边形 131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5" name="任意多边形 132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6" name="任意多边形 133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7" name="任意多边形 134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8" name="任意多边形 135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9" name="任意多边形 136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40" name="任意多边形 137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41" name="任意多边形 138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42" name="任意多边形 139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43" name="任意多边形 140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44" name="任意多边形 141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945" name="组合 166"/>
                  <p:cNvGrpSpPr/>
                  <p:nvPr/>
                </p:nvGrpSpPr>
                <p:grpSpPr>
                  <a:xfrm>
                    <a:off x="5390" y="11164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946" name="椭圆 143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47" name="任意多边形 144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48" name="椭圆 145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49" name="椭圆 146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0" name="椭圆 147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1" name="任意多边形 148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2" name="任意多边形 149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3" name="任意多边形 150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4" name="任意多边形 151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5" name="任意多边形 152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6" name="任意多边形 153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7" name="任意多边形 154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8" name="任意多边形 155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59" name="任意多边形 156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0" name="任意多边形 157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1" name="任意多边形 158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2" name="任意多边形 159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3" name="任意多边形 160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4" name="任意多边形 161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5" name="任意多边形 162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6" name="任意多边形 163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7" name="任意多边形 164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68" name="任意多边形 165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969" name="组合 190"/>
                  <p:cNvGrpSpPr/>
                  <p:nvPr/>
                </p:nvGrpSpPr>
                <p:grpSpPr>
                  <a:xfrm>
                    <a:off x="5391" y="11352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970" name="椭圆 167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1" name="任意多边形 168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2" name="椭圆 169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3" name="椭圆 170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4" name="椭圆 171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5" name="任意多边形 172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6" name="任意多边形 173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7" name="任意多边形 174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8" name="任意多边形 175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79" name="任意多边形 176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0" name="任意多边形 177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1" name="任意多边形 178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2" name="任意多边形 179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3" name="任意多边形 180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4" name="任意多边形 181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5" name="任意多边形 182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6" name="任意多边形 183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7" name="任意多边形 184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8" name="任意多边形 185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89" name="任意多边形 186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90" name="任意多边形 187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91" name="任意多边形 188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92" name="任意多边形 189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993" name="组合 214"/>
                  <p:cNvGrpSpPr/>
                  <p:nvPr/>
                </p:nvGrpSpPr>
                <p:grpSpPr>
                  <a:xfrm>
                    <a:off x="5390" y="11504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994" name="椭圆 191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95" name="任意多边形 192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96" name="椭圆 193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97" name="椭圆 194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98" name="椭圆 195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99" name="任意多边形 196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0" name="任意多边形 197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1" name="任意多边形 198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2" name="任意多边形 199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3" name="任意多边形 200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4" name="任意多边形 201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5" name="任意多边形 202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6" name="任意多边形 203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7" name="任意多边形 204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8" name="任意多边形 205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09" name="任意多边形 206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10" name="任意多边形 207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11" name="任意多边形 208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12" name="任意多边形 209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13" name="任意多边形 210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14" name="任意多边形 211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15" name="任意多边形 212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16" name="任意多边形 213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17" name="组合 238"/>
                  <p:cNvGrpSpPr/>
                  <p:nvPr/>
                </p:nvGrpSpPr>
                <p:grpSpPr>
                  <a:xfrm>
                    <a:off x="4849" y="11564"/>
                    <a:ext cx="198" cy="211"/>
                    <a:chOff x="2172" y="8468"/>
                    <a:chExt cx="304" cy="211"/>
                  </a:xfrm>
                </p:grpSpPr>
                <p:sp>
                  <p:nvSpPr>
                    <p:cNvPr id="1018" name="椭圆 215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19" name="任意多边形 216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0" name="椭圆 217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1" name="椭圆 218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2" name="椭圆 219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3" name="任意多边形 220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4" name="任意多边形 221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5" name="任意多边形 222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6" name="任意多边形 223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7" name="任意多边形 224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8" name="任意多边形 225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9" name="任意多边形 226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0" name="任意多边形 227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1" name="任意多边形 228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2" name="任意多边形 229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3" name="任意多边形 230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4" name="任意多边形 231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5" name="任意多边形 232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6" name="任意多边形 233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7" name="任意多边形 234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8" name="任意多边形 235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39" name="任意多边形 236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40" name="任意多边形 237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41" name="组合 262"/>
                  <p:cNvGrpSpPr/>
                  <p:nvPr/>
                </p:nvGrpSpPr>
                <p:grpSpPr>
                  <a:xfrm>
                    <a:off x="5060" y="11792"/>
                    <a:ext cx="198" cy="198"/>
                    <a:chOff x="2172" y="8468"/>
                    <a:chExt cx="304" cy="211"/>
                  </a:xfrm>
                </p:grpSpPr>
                <p:sp>
                  <p:nvSpPr>
                    <p:cNvPr id="1042" name="椭圆 239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43" name="任意多边形 240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44" name="椭圆 241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45" name="椭圆 242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46" name="椭圆 243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47" name="任意多边形 244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48" name="任意多边形 245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49" name="任意多边形 246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0" name="任意多边形 247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1" name="任意多边形 248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2" name="任意多边形 249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3" name="任意多边形 250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4" name="任意多边形 251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5" name="任意多边形 252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6" name="任意多边形 253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7" name="任意多边形 254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8" name="任意多边形 255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59" name="任意多边形 256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60" name="任意多边形 257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61" name="任意多边形 258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62" name="任意多边形 259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63" name="任意多边形 260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64" name="任意多边形 261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65" name="组合 286"/>
                  <p:cNvGrpSpPr/>
                  <p:nvPr/>
                </p:nvGrpSpPr>
                <p:grpSpPr>
                  <a:xfrm>
                    <a:off x="4914" y="11736"/>
                    <a:ext cx="198" cy="170"/>
                    <a:chOff x="2172" y="8468"/>
                    <a:chExt cx="304" cy="211"/>
                  </a:xfrm>
                </p:grpSpPr>
                <p:sp>
                  <p:nvSpPr>
                    <p:cNvPr id="1066" name="椭圆 263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67" name="任意多边形 264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68" name="椭圆 265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69" name="椭圆 266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0" name="椭圆 267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1" name="任意多边形 268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2" name="任意多边形 269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" name="任意多边形 270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4" name="任意多边形 271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5" name="任意多边形 272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6" name="任意多边形 273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7" name="任意多边形 274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8" name="任意多边形 275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9" name="任意多边形 276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0" name="任意多边形 277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1" name="任意多边形 278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2" name="任意多边形 279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3" name="任意多边形 280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4" name="任意多边形 281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5" name="任意多边形 282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6" name="任意多边形 283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7" name="任意多边形 284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88" name="任意多边形 285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89" name="组合 310"/>
                  <p:cNvGrpSpPr/>
                  <p:nvPr/>
                </p:nvGrpSpPr>
                <p:grpSpPr>
                  <a:xfrm>
                    <a:off x="5229" y="11768"/>
                    <a:ext cx="198" cy="198"/>
                    <a:chOff x="2172" y="8468"/>
                    <a:chExt cx="304" cy="211"/>
                  </a:xfrm>
                </p:grpSpPr>
                <p:sp>
                  <p:nvSpPr>
                    <p:cNvPr id="1090" name="椭圆 287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1" name="任意多边形 288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2" name="椭圆 289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3" name="椭圆 290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4" name="椭圆 291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5" name="任意多边形 292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6" name="任意多边形 293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7" name="任意多边形 294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8" name="任意多边形 295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99" name="任意多边形 296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0" name="任意多边形 297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1" name="任意多边形 298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2" name="任意多边形 299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3" name="任意多边形 300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4" name="任意多边形 301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5" name="任意多边形 302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6" name="任意多边形 303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7" name="任意多边形 304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8" name="任意多边形 305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09" name="任意多边形 306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0" name="任意多边形 307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1" name="任意多边形 308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2" name="任意多边形 309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113" name="组合 334"/>
                  <p:cNvGrpSpPr/>
                  <p:nvPr/>
                </p:nvGrpSpPr>
                <p:grpSpPr>
                  <a:xfrm>
                    <a:off x="5366" y="11596"/>
                    <a:ext cx="198" cy="198"/>
                    <a:chOff x="2172" y="8468"/>
                    <a:chExt cx="304" cy="211"/>
                  </a:xfrm>
                </p:grpSpPr>
                <p:sp>
                  <p:nvSpPr>
                    <p:cNvPr id="1114" name="椭圆 311"/>
                    <p:cNvSpPr/>
                    <p:nvPr/>
                  </p:nvSpPr>
                  <p:spPr>
                    <a:xfrm flipV="1">
                      <a:off x="2188" y="8524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5" name="任意多边形 312"/>
                    <p:cNvSpPr/>
                    <p:nvPr/>
                  </p:nvSpPr>
                  <p:spPr>
                    <a:xfrm flipV="1">
                      <a:off x="2175" y="849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6" name="椭圆 313"/>
                    <p:cNvSpPr/>
                    <p:nvPr/>
                  </p:nvSpPr>
                  <p:spPr>
                    <a:xfrm flipV="1">
                      <a:off x="2245" y="847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7" name="椭圆 314"/>
                    <p:cNvSpPr/>
                    <p:nvPr/>
                  </p:nvSpPr>
                  <p:spPr>
                    <a:xfrm flipV="1">
                      <a:off x="2416" y="8593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8" name="椭圆 315"/>
                    <p:cNvSpPr/>
                    <p:nvPr/>
                  </p:nvSpPr>
                  <p:spPr>
                    <a:xfrm flipV="1">
                      <a:off x="2431" y="8551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19" name="任意多边形 316"/>
                    <p:cNvSpPr/>
                    <p:nvPr/>
                  </p:nvSpPr>
                  <p:spPr>
                    <a:xfrm flipV="1">
                      <a:off x="2416" y="8497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0" name="任意多边形 317"/>
                    <p:cNvSpPr/>
                    <p:nvPr/>
                  </p:nvSpPr>
                  <p:spPr>
                    <a:xfrm rot="-4949913" flipV="1">
                      <a:off x="2251" y="8554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1" name="任意多边形 318"/>
                    <p:cNvSpPr/>
                    <p:nvPr/>
                  </p:nvSpPr>
                  <p:spPr>
                    <a:xfrm flipV="1">
                      <a:off x="2380" y="853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2" name="任意多边形 319"/>
                    <p:cNvSpPr/>
                    <p:nvPr/>
                  </p:nvSpPr>
                  <p:spPr>
                    <a:xfrm flipV="1">
                      <a:off x="2379" y="846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3" name="任意多边形 320"/>
                    <p:cNvSpPr/>
                    <p:nvPr/>
                  </p:nvSpPr>
                  <p:spPr>
                    <a:xfrm flipV="1">
                      <a:off x="2298" y="847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4" name="任意多边形 321"/>
                    <p:cNvSpPr/>
                    <p:nvPr/>
                  </p:nvSpPr>
                  <p:spPr>
                    <a:xfrm flipV="1">
                      <a:off x="2337" y="8519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5" name="任意多边形 322"/>
                    <p:cNvSpPr/>
                    <p:nvPr/>
                  </p:nvSpPr>
                  <p:spPr>
                    <a:xfrm flipV="1">
                      <a:off x="2274" y="8525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6" name="任意多边形 323"/>
                    <p:cNvSpPr/>
                    <p:nvPr/>
                  </p:nvSpPr>
                  <p:spPr>
                    <a:xfrm flipV="1">
                      <a:off x="2229" y="8504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7" name="任意多边形 324"/>
                    <p:cNvSpPr/>
                    <p:nvPr/>
                  </p:nvSpPr>
                  <p:spPr>
                    <a:xfrm rot="-4949913" flipV="1">
                      <a:off x="2347" y="8548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8" name="任意多边形 325"/>
                    <p:cNvSpPr/>
                    <p:nvPr/>
                  </p:nvSpPr>
                  <p:spPr>
                    <a:xfrm rot="-4949913" flipV="1">
                      <a:off x="2236" y="850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29" name="任意多边形 326"/>
                    <p:cNvSpPr/>
                    <p:nvPr/>
                  </p:nvSpPr>
                  <p:spPr>
                    <a:xfrm flipV="1">
                      <a:off x="2187" y="855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0" name="任意多边形 327"/>
                    <p:cNvSpPr/>
                    <p:nvPr/>
                  </p:nvSpPr>
                  <p:spPr>
                    <a:xfrm flipV="1">
                      <a:off x="2295" y="857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1" name="任意多边形 328"/>
                    <p:cNvSpPr/>
                    <p:nvPr/>
                  </p:nvSpPr>
                  <p:spPr>
                    <a:xfrm flipV="1">
                      <a:off x="2172" y="8597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2" name="任意多边形 329"/>
                    <p:cNvSpPr/>
                    <p:nvPr/>
                  </p:nvSpPr>
                  <p:spPr>
                    <a:xfrm flipV="1">
                      <a:off x="2226" y="8606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3" name="任意多边形 330"/>
                    <p:cNvSpPr/>
                    <p:nvPr/>
                  </p:nvSpPr>
                  <p:spPr>
                    <a:xfrm flipV="1">
                      <a:off x="2403" y="8618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4" name="任意多边形 331"/>
                    <p:cNvSpPr/>
                    <p:nvPr/>
                  </p:nvSpPr>
                  <p:spPr>
                    <a:xfrm flipV="1">
                      <a:off x="2355" y="8600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5" name="任意多边形 332"/>
                    <p:cNvSpPr/>
                    <p:nvPr/>
                  </p:nvSpPr>
                  <p:spPr>
                    <a:xfrm flipV="1">
                      <a:off x="2283" y="86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6" name="任意多边形 333"/>
                    <p:cNvSpPr/>
                    <p:nvPr/>
                  </p:nvSpPr>
                  <p:spPr>
                    <a:xfrm flipV="1">
                      <a:off x="2325" y="8591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137" name="组合 338"/>
                  <p:cNvGrpSpPr/>
                  <p:nvPr/>
                </p:nvGrpSpPr>
                <p:grpSpPr>
                  <a:xfrm>
                    <a:off x="5430" y="11784"/>
                    <a:ext cx="132" cy="105"/>
                    <a:chOff x="1659" y="8468"/>
                    <a:chExt cx="132" cy="105"/>
                  </a:xfrm>
                </p:grpSpPr>
                <p:sp>
                  <p:nvSpPr>
                    <p:cNvPr id="1138" name="任意多边形 335"/>
                    <p:cNvSpPr/>
                    <p:nvPr/>
                  </p:nvSpPr>
                  <p:spPr>
                    <a:xfrm rot="-4949913" flipV="1">
                      <a:off x="1664" y="846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9" name="任意多边形 336"/>
                    <p:cNvSpPr/>
                    <p:nvPr/>
                  </p:nvSpPr>
                  <p:spPr>
                    <a:xfrm rot="-4949913" flipV="1">
                      <a:off x="1729" y="8463"/>
                      <a:ext cx="57" cy="67"/>
                    </a:xfrm>
                    <a:custGeom>
                      <a:avLst/>
                      <a:gdLst/>
                      <a:ahLst/>
                      <a:cxnLst/>
                      <a:pathLst>
                        <a:path w="57" h="67">
                          <a:moveTo>
                            <a:pt x="33" y="67"/>
                          </a:moveTo>
                          <a:cubicBezTo>
                            <a:pt x="45" y="64"/>
                            <a:pt x="57" y="62"/>
                            <a:pt x="57" y="52"/>
                          </a:cubicBezTo>
                          <a:cubicBezTo>
                            <a:pt x="57" y="42"/>
                            <a:pt x="39" y="8"/>
                            <a:pt x="30" y="4"/>
                          </a:cubicBezTo>
                          <a:cubicBezTo>
                            <a:pt x="21" y="0"/>
                            <a:pt x="6" y="18"/>
                            <a:pt x="3" y="28"/>
                          </a:cubicBezTo>
                          <a:cubicBezTo>
                            <a:pt x="0" y="38"/>
                            <a:pt x="7" y="51"/>
                            <a:pt x="15" y="64"/>
                          </a:cubicBezTo>
                          <a:cubicBezTo>
                            <a:pt x="15" y="64"/>
                            <a:pt x="33" y="67"/>
                            <a:pt x="33" y="67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40" name="任意多边形 337"/>
                    <p:cNvSpPr/>
                    <p:nvPr/>
                  </p:nvSpPr>
                  <p:spPr>
                    <a:xfrm flipV="1">
                      <a:off x="1692" y="8512"/>
                      <a:ext cx="65" cy="61"/>
                    </a:xfrm>
                    <a:custGeom>
                      <a:avLst/>
                      <a:gdLst/>
                      <a:ahLst/>
                      <a:cxnLst/>
                      <a:pathLst>
                        <a:path w="65" h="61">
                          <a:moveTo>
                            <a:pt x="13" y="56"/>
                          </a:moveTo>
                          <a:cubicBezTo>
                            <a:pt x="23" y="61"/>
                            <a:pt x="57" y="52"/>
                            <a:pt x="61" y="44"/>
                          </a:cubicBezTo>
                          <a:cubicBezTo>
                            <a:pt x="65" y="36"/>
                            <a:pt x="47" y="10"/>
                            <a:pt x="37" y="5"/>
                          </a:cubicBezTo>
                          <a:cubicBezTo>
                            <a:pt x="27" y="0"/>
                            <a:pt x="8" y="9"/>
                            <a:pt x="4" y="17"/>
                          </a:cubicBezTo>
                          <a:cubicBezTo>
                            <a:pt x="0" y="25"/>
                            <a:pt x="3" y="51"/>
                            <a:pt x="13" y="5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141" name="组合 348"/>
                  <p:cNvGrpSpPr/>
                  <p:nvPr/>
                </p:nvGrpSpPr>
                <p:grpSpPr>
                  <a:xfrm>
                    <a:off x="5349" y="10430"/>
                    <a:ext cx="620" cy="550"/>
                    <a:chOff x="9639" y="8156"/>
                    <a:chExt cx="620" cy="550"/>
                  </a:xfrm>
                </p:grpSpPr>
                <p:grpSp>
                  <p:nvGrpSpPr>
                    <p:cNvPr id="1142" name="组合 344"/>
                    <p:cNvGrpSpPr>
                      <a:grpSpLocks noRot="1"/>
                    </p:cNvGrpSpPr>
                    <p:nvPr/>
                  </p:nvGrpSpPr>
                  <p:grpSpPr>
                    <a:xfrm>
                      <a:off x="9744" y="8156"/>
                      <a:ext cx="515" cy="550"/>
                      <a:chOff x="9906" y="2052"/>
                      <a:chExt cx="515" cy="550"/>
                    </a:xfrm>
                  </p:grpSpPr>
                  <p:sp>
                    <p:nvSpPr>
                      <p:cNvPr id="1143" name="矩形 339"/>
                      <p:cNvSpPr/>
                      <p:nvPr/>
                    </p:nvSpPr>
                    <p:spPr>
                      <a:xfrm>
                        <a:off x="10024" y="2078"/>
                        <a:ext cx="397" cy="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144" name="矩形 340"/>
                      <p:cNvSpPr/>
                      <p:nvPr/>
                    </p:nvSpPr>
                    <p:spPr>
                      <a:xfrm>
                        <a:off x="9924" y="2205"/>
                        <a:ext cx="57" cy="3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145" name="矩形 341"/>
                      <p:cNvSpPr/>
                      <p:nvPr/>
                    </p:nvSpPr>
                    <p:spPr>
                      <a:xfrm>
                        <a:off x="9906" y="2052"/>
                        <a:ext cx="131" cy="1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146" name="任意多边形 342"/>
                      <p:cNvSpPr/>
                      <p:nvPr/>
                    </p:nvSpPr>
                    <p:spPr>
                      <a:xfrm>
                        <a:off x="9923" y="2079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147" name="任意多边形 343"/>
                      <p:cNvSpPr/>
                      <p:nvPr/>
                    </p:nvSpPr>
                    <p:spPr>
                      <a:xfrm>
                        <a:off x="9980" y="2133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148" name="组合 347"/>
                    <p:cNvGrpSpPr/>
                    <p:nvPr/>
                  </p:nvGrpSpPr>
                  <p:grpSpPr>
                    <a:xfrm rot="16200000">
                      <a:off x="9664" y="8365"/>
                      <a:ext cx="234" cy="284"/>
                      <a:chOff x="8460" y="3448"/>
                      <a:chExt cx="260" cy="352"/>
                    </a:xfrm>
                  </p:grpSpPr>
                  <p:sp>
                    <p:nvSpPr>
                      <p:cNvPr id="1149" name="矩形 345"/>
                      <p:cNvSpPr/>
                      <p:nvPr/>
                    </p:nvSpPr>
                    <p:spPr>
                      <a:xfrm>
                        <a:off x="8460" y="3468"/>
                        <a:ext cx="130" cy="31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150" name="矩形 346"/>
                      <p:cNvSpPr/>
                      <p:nvPr/>
                    </p:nvSpPr>
                    <p:spPr>
                      <a:xfrm>
                        <a:off x="8590" y="3448"/>
                        <a:ext cx="130" cy="35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151" name="组合 358"/>
                  <p:cNvGrpSpPr/>
                  <p:nvPr/>
                </p:nvGrpSpPr>
                <p:grpSpPr>
                  <a:xfrm>
                    <a:off x="4464" y="10451"/>
                    <a:ext cx="629" cy="515"/>
                    <a:chOff x="8904" y="8624"/>
                    <a:chExt cx="629" cy="515"/>
                  </a:xfrm>
                </p:grpSpPr>
                <p:grpSp>
                  <p:nvGrpSpPr>
                    <p:cNvPr id="1152" name="组合 354"/>
                    <p:cNvGrpSpPr>
                      <a:grpSpLocks noRot="1"/>
                    </p:cNvGrpSpPr>
                    <p:nvPr/>
                  </p:nvGrpSpPr>
                  <p:grpSpPr>
                    <a:xfrm rot="5400000">
                      <a:off x="8921" y="8606"/>
                      <a:ext cx="515" cy="550"/>
                      <a:chOff x="9906" y="2052"/>
                      <a:chExt cx="515" cy="550"/>
                    </a:xfrm>
                  </p:grpSpPr>
                  <p:sp>
                    <p:nvSpPr>
                      <p:cNvPr id="1153" name="矩形 349"/>
                      <p:cNvSpPr/>
                      <p:nvPr/>
                    </p:nvSpPr>
                    <p:spPr>
                      <a:xfrm>
                        <a:off x="10024" y="2078"/>
                        <a:ext cx="397" cy="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154" name="矩形 350"/>
                      <p:cNvSpPr/>
                      <p:nvPr/>
                    </p:nvSpPr>
                    <p:spPr>
                      <a:xfrm>
                        <a:off x="9924" y="2205"/>
                        <a:ext cx="57" cy="3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155" name="矩形 351"/>
                      <p:cNvSpPr/>
                      <p:nvPr/>
                    </p:nvSpPr>
                    <p:spPr>
                      <a:xfrm>
                        <a:off x="9906" y="2052"/>
                        <a:ext cx="131" cy="1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156" name="任意多边形 352"/>
                      <p:cNvSpPr/>
                      <p:nvPr/>
                    </p:nvSpPr>
                    <p:spPr>
                      <a:xfrm>
                        <a:off x="9923" y="2079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157" name="任意多边形 353"/>
                      <p:cNvSpPr/>
                      <p:nvPr/>
                    </p:nvSpPr>
                    <p:spPr>
                      <a:xfrm>
                        <a:off x="9980" y="2133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158" name="组合 357"/>
                    <p:cNvGrpSpPr/>
                    <p:nvPr/>
                  </p:nvGrpSpPr>
                  <p:grpSpPr>
                    <a:xfrm rot="16200000">
                      <a:off x="9274" y="8800"/>
                      <a:ext cx="234" cy="284"/>
                      <a:chOff x="8460" y="3448"/>
                      <a:chExt cx="260" cy="352"/>
                    </a:xfrm>
                  </p:grpSpPr>
                  <p:sp>
                    <p:nvSpPr>
                      <p:cNvPr id="1159" name="矩形 355"/>
                      <p:cNvSpPr/>
                      <p:nvPr/>
                    </p:nvSpPr>
                    <p:spPr>
                      <a:xfrm>
                        <a:off x="8460" y="3468"/>
                        <a:ext cx="130" cy="31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160" name="矩形 356"/>
                      <p:cNvSpPr/>
                      <p:nvPr/>
                    </p:nvSpPr>
                    <p:spPr>
                      <a:xfrm>
                        <a:off x="8590" y="3448"/>
                        <a:ext cx="130" cy="35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161" name="组合 824"/>
                <p:cNvGrpSpPr/>
                <p:nvPr/>
              </p:nvGrpSpPr>
              <p:grpSpPr>
                <a:xfrm rot="0">
                  <a:off x="3287" y="27626"/>
                  <a:ext cx="1491" cy="323"/>
                  <a:chOff x="6920" y="9357"/>
                  <a:chExt cx="314" cy="68"/>
                </a:xfrm>
                <a:effectLst/>
              </p:grpSpPr>
              <p:sp>
                <p:nvSpPr>
                  <p:cNvPr id="1162" name="圆角矩形 509"/>
                  <p:cNvSpPr/>
                  <p:nvPr/>
                </p:nvSpPr>
                <p:spPr>
                  <a:xfrm flipH="1">
                    <a:off x="7143" y="9357"/>
                    <a:ext cx="91" cy="6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1163" name="矩形 506"/>
                  <p:cNvSpPr/>
                  <p:nvPr/>
                </p:nvSpPr>
                <p:spPr>
                  <a:xfrm>
                    <a:off x="6963" y="9368"/>
                    <a:ext cx="115" cy="4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1164" name="圆角矩形 507"/>
                  <p:cNvSpPr/>
                  <p:nvPr/>
                </p:nvSpPr>
                <p:spPr>
                  <a:xfrm>
                    <a:off x="6920" y="9357"/>
                    <a:ext cx="91" cy="6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1165" name="矩形 508"/>
                  <p:cNvSpPr/>
                  <p:nvPr/>
                </p:nvSpPr>
                <p:spPr>
                  <a:xfrm flipH="1">
                    <a:off x="7076" y="9368"/>
                    <a:ext cx="115" cy="4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effectLst/>
                </p:spPr>
              </p:sp>
            </p:grpSp>
          </p:grpSp>
          <p:sp>
            <p:nvSpPr>
              <p:cNvPr id="1264" name="文本框 1263"/>
              <p:cNvSpPr txBox="1"/>
              <p:nvPr/>
            </p:nvSpPr>
            <p:spPr>
              <a:xfrm>
                <a:off x="11235" y="6555"/>
                <a:ext cx="15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D</a:t>
                </a:r>
                <a:r>
                  <a:rPr lang="zh-CN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碱石灰</a:t>
                </a:r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530" y="1493520"/>
            <a:ext cx="6659245" cy="52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学生活动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：利用仪器，连接合理的装置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37" name="组合 38"/>
          <p:cNvGrpSpPr/>
          <p:nvPr/>
        </p:nvGrpSpPr>
        <p:grpSpPr>
          <a:xfrm>
            <a:off x="1005205" y="4718685"/>
            <a:ext cx="933450" cy="1104900"/>
            <a:chOff x="9828" y="52280"/>
            <a:chExt cx="5089" cy="5570"/>
          </a:xfrm>
        </p:grpSpPr>
        <p:grpSp>
          <p:nvGrpSpPr>
            <p:cNvPr id="838" name="组合 586"/>
            <p:cNvGrpSpPr/>
            <p:nvPr/>
          </p:nvGrpSpPr>
          <p:grpSpPr>
            <a:xfrm flipH="1">
              <a:off x="11087" y="52280"/>
              <a:ext cx="3830" cy="5571"/>
              <a:chOff x="5429" y="6651"/>
              <a:chExt cx="863" cy="1255"/>
            </a:xfrm>
          </p:grpSpPr>
          <p:grpSp>
            <p:nvGrpSpPr>
              <p:cNvPr id="839" name="组合 381"/>
              <p:cNvGrpSpPr/>
              <p:nvPr/>
            </p:nvGrpSpPr>
            <p:grpSpPr>
              <a:xfrm>
                <a:off x="5429" y="6651"/>
                <a:ext cx="863" cy="1255"/>
                <a:chOff x="3902" y="4259"/>
                <a:chExt cx="1078" cy="1569"/>
              </a:xfrm>
            </p:grpSpPr>
            <p:grpSp>
              <p:nvGrpSpPr>
                <p:cNvPr id="840" name="组合 214"/>
                <p:cNvGrpSpPr/>
                <p:nvPr/>
              </p:nvGrpSpPr>
              <p:grpSpPr>
                <a:xfrm>
                  <a:off x="4110" y="4617"/>
                  <a:ext cx="678" cy="1211"/>
                  <a:chOff x="1881" y="1988"/>
                  <a:chExt cx="678" cy="1211"/>
                </a:xfrm>
              </p:grpSpPr>
              <p:grpSp>
                <p:nvGrpSpPr>
                  <p:cNvPr id="841" name="组合 166"/>
                  <p:cNvGrpSpPr/>
                  <p:nvPr/>
                </p:nvGrpSpPr>
                <p:grpSpPr>
                  <a:xfrm>
                    <a:off x="1881" y="1988"/>
                    <a:ext cx="678" cy="1211"/>
                    <a:chOff x="1881" y="1988"/>
                    <a:chExt cx="678" cy="1211"/>
                  </a:xfrm>
                </p:grpSpPr>
                <p:grpSp>
                  <p:nvGrpSpPr>
                    <p:cNvPr id="842" name="组合 85"/>
                    <p:cNvGrpSpPr/>
                    <p:nvPr/>
                  </p:nvGrpSpPr>
                  <p:grpSpPr>
                    <a:xfrm>
                      <a:off x="2007" y="1988"/>
                      <a:ext cx="425" cy="226"/>
                      <a:chOff x="2007" y="1988"/>
                      <a:chExt cx="425" cy="226"/>
                    </a:xfrm>
                  </p:grpSpPr>
                  <p:sp>
                    <p:nvSpPr>
                      <p:cNvPr id="843" name="圆角矩形 4"/>
                      <p:cNvSpPr/>
                      <p:nvPr/>
                    </p:nvSpPr>
                    <p:spPr>
                      <a:xfrm>
                        <a:off x="2007" y="1988"/>
                        <a:ext cx="425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844" name="任意多边形 9"/>
                      <p:cNvSpPr/>
                      <p:nvPr/>
                    </p:nvSpPr>
                    <p:spPr>
                      <a:xfrm>
                        <a:off x="2021" y="2016"/>
                        <a:ext cx="397" cy="198"/>
                      </a:xfrm>
                      <a:custGeom>
                        <a:avLst/>
                        <a:gdLst>
                          <a:gd name="txL" fmla="*/ 2371 w 21600"/>
                          <a:gd name="txT" fmla="*/ 2371 h 21600"/>
                          <a:gd name="txR" fmla="*/ 19228 w 21600"/>
                          <a:gd name="txB" fmla="*/ 19228 h 21600"/>
                        </a:gdLst>
                        <a:ahLst/>
                        <a:cxnLst>
                          <a:cxn ang="0">
                            <a:pos x="21028" y="10800"/>
                          </a:cxn>
                          <a:cxn ang="90">
                            <a:pos x="10800" y="21600"/>
                          </a:cxn>
                          <a:cxn ang="180">
                            <a:pos x="57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1143" y="21600"/>
                            </a:lnTo>
                            <a:lnTo>
                              <a:pt x="20457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845" name="任意多边形 88"/>
                    <p:cNvSpPr/>
                    <p:nvPr/>
                  </p:nvSpPr>
                  <p:spPr>
                    <a:xfrm>
                      <a:off x="1901" y="2292"/>
                      <a:ext cx="637" cy="907"/>
                    </a:xfrm>
                    <a:custGeom>
                      <a:avLst/>
                      <a:gdLst>
                        <a:gd name="txL" fmla="*/ 1914 w 21600"/>
                        <a:gd name="txT" fmla="*/ 1914 h 21600"/>
                        <a:gd name="txR" fmla="*/ 19685 w 21600"/>
                        <a:gd name="txB" fmla="*/ 19685 h 21600"/>
                      </a:gdLst>
                      <a:ahLst/>
                      <a:cxnLst>
                        <a:cxn ang="0">
                          <a:pos x="21485" y="10800"/>
                        </a:cxn>
                        <a:cxn ang="90">
                          <a:pos x="10800" y="21600"/>
                        </a:cxn>
                        <a:cxn ang="180">
                          <a:pos x="114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29" y="21600"/>
                          </a:lnTo>
                          <a:lnTo>
                            <a:pt x="21371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6" name="矩形 91"/>
                    <p:cNvSpPr/>
                    <p:nvPr/>
                  </p:nvSpPr>
                  <p:spPr>
                    <a:xfrm>
                      <a:off x="1881" y="2259"/>
                      <a:ext cx="678" cy="1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847" name="矩形 94"/>
                    <p:cNvSpPr/>
                    <p:nvPr/>
                  </p:nvSpPr>
                  <p:spPr>
                    <a:xfrm>
                      <a:off x="2011" y="2169"/>
                      <a:ext cx="417" cy="1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848" name="任意多边形 118"/>
                    <p:cNvSpPr/>
                    <p:nvPr/>
                  </p:nvSpPr>
                  <p:spPr>
                    <a:xfrm>
                      <a:off x="1897" y="2136"/>
                      <a:ext cx="145" cy="273"/>
                    </a:xfrm>
                    <a:custGeom>
                      <a:avLst/>
                      <a:gdLst/>
                      <a:ahLst/>
                      <a:cxnLst/>
                      <a:pathLst>
                        <a:path w="145" h="273">
                          <a:moveTo>
                            <a:pt x="137" y="0"/>
                          </a:moveTo>
                          <a:cubicBezTo>
                            <a:pt x="137" y="11"/>
                            <a:pt x="145" y="55"/>
                            <a:pt x="140" y="69"/>
                          </a:cubicBezTo>
                          <a:cubicBezTo>
                            <a:pt x="135" y="83"/>
                            <a:pt x="119" y="83"/>
                            <a:pt x="107" y="87"/>
                          </a:cubicBezTo>
                          <a:cubicBezTo>
                            <a:pt x="95" y="91"/>
                            <a:pt x="77" y="92"/>
                            <a:pt x="65" y="96"/>
                          </a:cubicBezTo>
                          <a:cubicBezTo>
                            <a:pt x="53" y="100"/>
                            <a:pt x="42" y="106"/>
                            <a:pt x="32" y="114"/>
                          </a:cubicBezTo>
                          <a:cubicBezTo>
                            <a:pt x="22" y="122"/>
                            <a:pt x="10" y="129"/>
                            <a:pt x="5" y="144"/>
                          </a:cubicBezTo>
                          <a:cubicBezTo>
                            <a:pt x="0" y="159"/>
                            <a:pt x="2" y="186"/>
                            <a:pt x="2" y="207"/>
                          </a:cubicBezTo>
                          <a:cubicBezTo>
                            <a:pt x="2" y="228"/>
                            <a:pt x="5" y="259"/>
                            <a:pt x="5" y="2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49" name="任意多边形 142"/>
                    <p:cNvSpPr/>
                    <p:nvPr/>
                  </p:nvSpPr>
                  <p:spPr>
                    <a:xfrm flipH="1">
                      <a:off x="2398" y="2136"/>
                      <a:ext cx="145" cy="273"/>
                    </a:xfrm>
                    <a:custGeom>
                      <a:avLst/>
                      <a:gdLst/>
                      <a:ahLst/>
                      <a:cxnLst/>
                      <a:pathLst>
                        <a:path w="145" h="273">
                          <a:moveTo>
                            <a:pt x="137" y="0"/>
                          </a:moveTo>
                          <a:cubicBezTo>
                            <a:pt x="137" y="11"/>
                            <a:pt x="145" y="55"/>
                            <a:pt x="140" y="69"/>
                          </a:cubicBezTo>
                          <a:cubicBezTo>
                            <a:pt x="135" y="83"/>
                            <a:pt x="119" y="83"/>
                            <a:pt x="107" y="87"/>
                          </a:cubicBezTo>
                          <a:cubicBezTo>
                            <a:pt x="95" y="91"/>
                            <a:pt x="77" y="92"/>
                            <a:pt x="65" y="96"/>
                          </a:cubicBezTo>
                          <a:cubicBezTo>
                            <a:pt x="53" y="100"/>
                            <a:pt x="42" y="106"/>
                            <a:pt x="32" y="114"/>
                          </a:cubicBezTo>
                          <a:cubicBezTo>
                            <a:pt x="22" y="122"/>
                            <a:pt x="10" y="129"/>
                            <a:pt x="5" y="144"/>
                          </a:cubicBezTo>
                          <a:cubicBezTo>
                            <a:pt x="0" y="159"/>
                            <a:pt x="2" y="186"/>
                            <a:pt x="2" y="207"/>
                          </a:cubicBezTo>
                          <a:cubicBezTo>
                            <a:pt x="2" y="228"/>
                            <a:pt x="5" y="259"/>
                            <a:pt x="5" y="273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cxnSp>
                <p:nvCxnSpPr>
                  <p:cNvPr id="850" name="直接连接符 190"/>
                  <p:cNvCxnSpPr/>
                  <p:nvPr/>
                </p:nvCxnSpPr>
                <p:spPr>
                  <a:xfrm>
                    <a:off x="1941" y="3174"/>
                    <a:ext cx="54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851" name="组合 380"/>
                <p:cNvGrpSpPr/>
                <p:nvPr/>
              </p:nvGrpSpPr>
              <p:grpSpPr>
                <a:xfrm>
                  <a:off x="3902" y="4259"/>
                  <a:ext cx="1078" cy="1457"/>
                  <a:chOff x="3902" y="4259"/>
                  <a:chExt cx="1078" cy="1457"/>
                </a:xfrm>
              </p:grpSpPr>
              <p:grpSp>
                <p:nvGrpSpPr>
                  <p:cNvPr id="852" name="组合 338"/>
                  <p:cNvGrpSpPr/>
                  <p:nvPr/>
                </p:nvGrpSpPr>
                <p:grpSpPr>
                  <a:xfrm>
                    <a:off x="3902" y="4259"/>
                    <a:ext cx="515" cy="1457"/>
                    <a:chOff x="3902" y="4259"/>
                    <a:chExt cx="515" cy="1457"/>
                  </a:xfrm>
                </p:grpSpPr>
                <p:sp>
                  <p:nvSpPr>
                    <p:cNvPr id="853" name="矩形 238"/>
                    <p:cNvSpPr/>
                    <p:nvPr/>
                  </p:nvSpPr>
                  <p:spPr>
                    <a:xfrm flipH="1">
                      <a:off x="3902" y="4285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4" name="矩形 262"/>
                    <p:cNvSpPr/>
                    <p:nvPr/>
                  </p:nvSpPr>
                  <p:spPr>
                    <a:xfrm flipH="1">
                      <a:off x="4342" y="4412"/>
                      <a:ext cx="57" cy="13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5" name="矩形 286"/>
                    <p:cNvSpPr/>
                    <p:nvPr/>
                  </p:nvSpPr>
                  <p:spPr>
                    <a:xfrm flipH="1">
                      <a:off x="4286" y="4259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856" name="任意多边形 310"/>
                    <p:cNvSpPr/>
                    <p:nvPr/>
                  </p:nvSpPr>
                  <p:spPr>
                    <a:xfrm flipH="1">
                      <a:off x="4261" y="4286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57" name="任意多边形 334"/>
                    <p:cNvSpPr/>
                    <p:nvPr/>
                  </p:nvSpPr>
                  <p:spPr>
                    <a:xfrm flipH="1">
                      <a:off x="4282" y="4340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58" name="组合 358"/>
                  <p:cNvGrpSpPr/>
                  <p:nvPr/>
                </p:nvGrpSpPr>
                <p:grpSpPr>
                  <a:xfrm>
                    <a:off x="4465" y="4259"/>
                    <a:ext cx="515" cy="550"/>
                    <a:chOff x="9906" y="2052"/>
                    <a:chExt cx="515" cy="550"/>
                  </a:xfrm>
                </p:grpSpPr>
                <p:sp>
                  <p:nvSpPr>
                    <p:cNvPr id="859" name="矩形 344"/>
                    <p:cNvSpPr/>
                    <p:nvPr/>
                  </p:nvSpPr>
                  <p:spPr>
                    <a:xfrm>
                      <a:off x="10024" y="2078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0" name="矩形 347"/>
                    <p:cNvSpPr/>
                    <p:nvPr/>
                  </p:nvSpPr>
                  <p:spPr>
                    <a:xfrm>
                      <a:off x="9924" y="2205"/>
                      <a:ext cx="57" cy="3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1" name="矩形 348"/>
                    <p:cNvSpPr/>
                    <p:nvPr/>
                  </p:nvSpPr>
                  <p:spPr>
                    <a:xfrm>
                      <a:off x="9906" y="2052"/>
                      <a:ext cx="13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</p:sp>
                <p:sp>
                  <p:nvSpPr>
                    <p:cNvPr id="862" name="任意多边形 354"/>
                    <p:cNvSpPr/>
                    <p:nvPr/>
                  </p:nvSpPr>
                  <p:spPr>
                    <a:xfrm>
                      <a:off x="9923" y="2079"/>
                      <a:ext cx="139" cy="189"/>
                    </a:xfrm>
                    <a:custGeom>
                      <a:avLst/>
                      <a:gdLst/>
                      <a:ahLst/>
                      <a:cxnLst/>
                      <a:pathLst>
                        <a:path w="139" h="189">
                          <a:moveTo>
                            <a:pt x="139" y="0"/>
                          </a:moveTo>
                          <a:cubicBezTo>
                            <a:pt x="115" y="0"/>
                            <a:pt x="91" y="0"/>
                            <a:pt x="73" y="6"/>
                          </a:cubicBezTo>
                          <a:cubicBezTo>
                            <a:pt x="55" y="12"/>
                            <a:pt x="39" y="22"/>
                            <a:pt x="28" y="36"/>
                          </a:cubicBezTo>
                          <a:cubicBezTo>
                            <a:pt x="17" y="50"/>
                            <a:pt x="8" y="68"/>
                            <a:pt x="4" y="93"/>
                          </a:cubicBezTo>
                          <a:cubicBezTo>
                            <a:pt x="0" y="118"/>
                            <a:pt x="2" y="169"/>
                            <a:pt x="1" y="18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3" name="任意多边形 357"/>
                    <p:cNvSpPr/>
                    <p:nvPr/>
                  </p:nvSpPr>
                  <p:spPr>
                    <a:xfrm>
                      <a:off x="9980" y="2133"/>
                      <a:ext cx="61" cy="99"/>
                    </a:xfrm>
                    <a:custGeom>
                      <a:avLst/>
                      <a:gdLst/>
                      <a:ahLst/>
                      <a:cxnLst/>
                      <a:pathLst>
                        <a:path w="61" h="99">
                          <a:moveTo>
                            <a:pt x="61" y="0"/>
                          </a:moveTo>
                          <a:cubicBezTo>
                            <a:pt x="52" y="4"/>
                            <a:pt x="20" y="8"/>
                            <a:pt x="10" y="24"/>
                          </a:cubicBezTo>
                          <a:cubicBezTo>
                            <a:pt x="0" y="40"/>
                            <a:pt x="3" y="83"/>
                            <a:pt x="1" y="9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64" name="组合 379"/>
                  <p:cNvGrpSpPr/>
                  <p:nvPr/>
                </p:nvGrpSpPr>
                <p:grpSpPr>
                  <a:xfrm>
                    <a:off x="4223" y="4488"/>
                    <a:ext cx="439" cy="251"/>
                    <a:chOff x="2017" y="1701"/>
                    <a:chExt cx="439" cy="251"/>
                  </a:xfrm>
                </p:grpSpPr>
                <p:grpSp>
                  <p:nvGrpSpPr>
                    <p:cNvPr id="865" name="组合 377"/>
                    <p:cNvGrpSpPr/>
                    <p:nvPr/>
                  </p:nvGrpSpPr>
                  <p:grpSpPr>
                    <a:xfrm>
                      <a:off x="2017" y="1701"/>
                      <a:ext cx="439" cy="251"/>
                      <a:chOff x="2290" y="1689"/>
                      <a:chExt cx="439" cy="251"/>
                    </a:xfrm>
                  </p:grpSpPr>
                  <p:sp>
                    <p:nvSpPr>
                      <p:cNvPr id="866" name="任意多边形 359"/>
                      <p:cNvSpPr/>
                      <p:nvPr/>
                    </p:nvSpPr>
                    <p:spPr>
                      <a:xfrm>
                        <a:off x="2316" y="1689"/>
                        <a:ext cx="402" cy="251"/>
                      </a:xfrm>
                      <a:custGeom>
                        <a:avLst/>
                        <a:gdLst>
                          <a:gd name="txL" fmla="*/ 2391 w 21600"/>
                          <a:gd name="txT" fmla="*/ 2391 h 21600"/>
                          <a:gd name="txR" fmla="*/ 19209 w 21600"/>
                          <a:gd name="txB" fmla="*/ 19209 h 21600"/>
                        </a:gdLst>
                        <a:ahLst/>
                        <a:cxnLst>
                          <a:cxn ang="0">
                            <a:pos x="21009" y="10800"/>
                          </a:cxn>
                          <a:cxn ang="90">
                            <a:pos x="10800" y="21600"/>
                          </a:cxn>
                          <a:cxn ang="180">
                            <a:pos x="59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1182" y="21600"/>
                            </a:lnTo>
                            <a:lnTo>
                              <a:pt x="2041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cxnSp>
                    <p:nvCxnSpPr>
                      <p:cNvPr id="867" name="直接连接符 360"/>
                      <p:cNvCxnSpPr/>
                      <p:nvPr/>
                    </p:nvCxnSpPr>
                    <p:spPr>
                      <a:xfrm rot="1800000">
                        <a:off x="2521" y="1743"/>
                        <a:ext cx="198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68" name="直接连接符 361"/>
                      <p:cNvCxnSpPr/>
                      <p:nvPr/>
                    </p:nvCxnSpPr>
                    <p:spPr>
                      <a:xfrm rot="1800000">
                        <a:off x="2475" y="1751"/>
                        <a:ext cx="244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69" name="直接连接符 362"/>
                      <p:cNvCxnSpPr/>
                      <p:nvPr/>
                    </p:nvCxnSpPr>
                    <p:spPr>
                      <a:xfrm rot="1800000" flipV="1">
                        <a:off x="2429" y="1765"/>
                        <a:ext cx="300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0" name="直接连接符 363"/>
                      <p:cNvCxnSpPr/>
                      <p:nvPr/>
                    </p:nvCxnSpPr>
                    <p:spPr>
                      <a:xfrm rot="1800000">
                        <a:off x="2380" y="1775"/>
                        <a:ext cx="340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1" name="直接连接符 364"/>
                      <p:cNvCxnSpPr/>
                      <p:nvPr/>
                    </p:nvCxnSpPr>
                    <p:spPr>
                      <a:xfrm rot="1800000">
                        <a:off x="2298" y="1853"/>
                        <a:ext cx="340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2" name="直接连接符 365"/>
                      <p:cNvCxnSpPr/>
                      <p:nvPr/>
                    </p:nvCxnSpPr>
                    <p:spPr>
                      <a:xfrm rot="1800000">
                        <a:off x="2305" y="1863"/>
                        <a:ext cx="28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3" name="直接连接符 366"/>
                      <p:cNvCxnSpPr/>
                      <p:nvPr/>
                    </p:nvCxnSpPr>
                    <p:spPr>
                      <a:xfrm rot="1800000">
                        <a:off x="2314" y="1880"/>
                        <a:ext cx="238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4" name="直接连接符 367"/>
                      <p:cNvCxnSpPr/>
                      <p:nvPr/>
                    </p:nvCxnSpPr>
                    <p:spPr>
                      <a:xfrm rot="1800000">
                        <a:off x="2319" y="1892"/>
                        <a:ext cx="19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5" name="直接连接符 368"/>
                      <p:cNvCxnSpPr/>
                      <p:nvPr/>
                    </p:nvCxnSpPr>
                    <p:spPr>
                      <a:xfrm rot="1800000">
                        <a:off x="2330" y="1904"/>
                        <a:ext cx="119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6" name="直接连接符 369"/>
                      <p:cNvCxnSpPr/>
                      <p:nvPr/>
                    </p:nvCxnSpPr>
                    <p:spPr>
                      <a:xfrm rot="1800000" flipV="1">
                        <a:off x="2338" y="1921"/>
                        <a:ext cx="74" cy="2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7" name="直接连接符 370"/>
                      <p:cNvCxnSpPr/>
                      <p:nvPr/>
                    </p:nvCxnSpPr>
                    <p:spPr>
                      <a:xfrm rot="1800000" flipV="1">
                        <a:off x="2604" y="1716"/>
                        <a:ext cx="119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8" name="直接连接符 371"/>
                      <p:cNvCxnSpPr/>
                      <p:nvPr/>
                    </p:nvCxnSpPr>
                    <p:spPr>
                      <a:xfrm rot="1800000" flipV="1">
                        <a:off x="2650" y="1702"/>
                        <a:ext cx="74" cy="2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79" name="直接连接符 372"/>
                      <p:cNvCxnSpPr/>
                      <p:nvPr/>
                    </p:nvCxnSpPr>
                    <p:spPr>
                      <a:xfrm rot="1800000">
                        <a:off x="2562" y="1727"/>
                        <a:ext cx="153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80" name="直接连接符 373"/>
                      <p:cNvCxnSpPr/>
                      <p:nvPr/>
                    </p:nvCxnSpPr>
                    <p:spPr>
                      <a:xfrm rot="1800000">
                        <a:off x="2294" y="1843"/>
                        <a:ext cx="397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81" name="直接连接符 374"/>
                      <p:cNvCxnSpPr/>
                      <p:nvPr/>
                    </p:nvCxnSpPr>
                    <p:spPr>
                      <a:xfrm rot="1800000">
                        <a:off x="2294" y="1824"/>
                        <a:ext cx="425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82" name="直接连接符 375"/>
                      <p:cNvCxnSpPr/>
                      <p:nvPr/>
                    </p:nvCxnSpPr>
                    <p:spPr>
                      <a:xfrm rot="1800000">
                        <a:off x="2290" y="1800"/>
                        <a:ext cx="437" cy="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883" name="直接连接符 376"/>
                      <p:cNvCxnSpPr/>
                      <p:nvPr/>
                    </p:nvCxnSpPr>
                    <p:spPr>
                      <a:xfrm rot="1800000" flipV="1">
                        <a:off x="2331" y="1789"/>
                        <a:ext cx="397" cy="1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cxnSp>
                </p:grpSp>
                <p:sp>
                  <p:nvSpPr>
                    <p:cNvPr id="884" name="圆角矩形 378"/>
                    <p:cNvSpPr/>
                    <p:nvPr/>
                  </p:nvSpPr>
                  <p:spPr>
                    <a:xfrm>
                      <a:off x="2028" y="1829"/>
                      <a:ext cx="425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885" name="组合 527"/>
              <p:cNvGrpSpPr/>
              <p:nvPr/>
            </p:nvGrpSpPr>
            <p:grpSpPr>
              <a:xfrm>
                <a:off x="5630" y="7167"/>
                <a:ext cx="501" cy="666"/>
                <a:chOff x="3717" y="5241"/>
                <a:chExt cx="627" cy="566"/>
              </a:xfrm>
            </p:grpSpPr>
            <p:grpSp>
              <p:nvGrpSpPr>
                <p:cNvPr id="886" name="组合 417"/>
                <p:cNvGrpSpPr/>
                <p:nvPr/>
              </p:nvGrpSpPr>
              <p:grpSpPr>
                <a:xfrm>
                  <a:off x="3717" y="5241"/>
                  <a:ext cx="627" cy="24"/>
                  <a:chOff x="3717" y="5241"/>
                  <a:chExt cx="627" cy="24"/>
                </a:xfrm>
              </p:grpSpPr>
              <p:cxnSp>
                <p:nvCxnSpPr>
                  <p:cNvPr id="887" name="直接连接符 408"/>
                  <p:cNvCxnSpPr/>
                  <p:nvPr/>
                </p:nvCxnSpPr>
                <p:spPr>
                  <a:xfrm>
                    <a:off x="3741" y="5262"/>
                    <a:ext cx="57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888" name="任意多边形 413"/>
                  <p:cNvSpPr/>
                  <p:nvPr/>
                </p:nvSpPr>
                <p:spPr>
                  <a:xfrm>
                    <a:off x="4302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" name="任意多边形 414"/>
                  <p:cNvSpPr/>
                  <p:nvPr/>
                </p:nvSpPr>
                <p:spPr>
                  <a:xfrm flipH="1">
                    <a:off x="3717" y="5241"/>
                    <a:ext cx="42" cy="24"/>
                  </a:xfrm>
                  <a:custGeom>
                    <a:avLst/>
                    <a:gdLst/>
                    <a:ahLst/>
                    <a:cxnLst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cxnSp>
              <p:nvCxnSpPr>
                <p:cNvPr id="890" name="直接连接符 426"/>
                <p:cNvCxnSpPr/>
                <p:nvPr/>
              </p:nvCxnSpPr>
              <p:spPr>
                <a:xfrm>
                  <a:off x="3741" y="5306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1" name="直接连接符 435"/>
                <p:cNvCxnSpPr/>
                <p:nvPr/>
              </p:nvCxnSpPr>
              <p:spPr>
                <a:xfrm>
                  <a:off x="3840" y="5306"/>
                  <a:ext cx="8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2" name="直接连接符 444"/>
                <p:cNvCxnSpPr/>
                <p:nvPr/>
              </p:nvCxnSpPr>
              <p:spPr>
                <a:xfrm>
                  <a:off x="3966" y="5306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3" name="直接连接符 453"/>
                <p:cNvCxnSpPr/>
                <p:nvPr/>
              </p:nvCxnSpPr>
              <p:spPr>
                <a:xfrm>
                  <a:off x="4071" y="5306"/>
                  <a:ext cx="19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4" name="直接连接符 462"/>
                <p:cNvCxnSpPr/>
                <p:nvPr/>
              </p:nvCxnSpPr>
              <p:spPr>
                <a:xfrm>
                  <a:off x="4296" y="5306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5" name="直接连接符 471"/>
                <p:cNvCxnSpPr/>
                <p:nvPr/>
              </p:nvCxnSpPr>
              <p:spPr>
                <a:xfrm>
                  <a:off x="3786" y="5357"/>
                  <a:ext cx="7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6" name="直接连接符 480"/>
                <p:cNvCxnSpPr/>
                <p:nvPr/>
              </p:nvCxnSpPr>
              <p:spPr>
                <a:xfrm flipV="1">
                  <a:off x="3957" y="5357"/>
                  <a:ext cx="11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7" name="直接连接符 481"/>
                <p:cNvCxnSpPr/>
                <p:nvPr/>
              </p:nvCxnSpPr>
              <p:spPr>
                <a:xfrm>
                  <a:off x="4164" y="535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8" name="直接连接符 482"/>
                <p:cNvCxnSpPr/>
                <p:nvPr/>
              </p:nvCxnSpPr>
              <p:spPr>
                <a:xfrm>
                  <a:off x="4263" y="5357"/>
                  <a:ext cx="4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9" name="直接连接符 496"/>
                <p:cNvCxnSpPr/>
                <p:nvPr/>
              </p:nvCxnSpPr>
              <p:spPr>
                <a:xfrm>
                  <a:off x="3738" y="5414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0" name="直接连接符 497"/>
                <p:cNvCxnSpPr/>
                <p:nvPr/>
              </p:nvCxnSpPr>
              <p:spPr>
                <a:xfrm>
                  <a:off x="3852" y="5414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1" name="直接连接符 498"/>
                <p:cNvCxnSpPr/>
                <p:nvPr/>
              </p:nvCxnSpPr>
              <p:spPr>
                <a:xfrm>
                  <a:off x="4008" y="5414"/>
                  <a:ext cx="18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直接连接符 499"/>
                <p:cNvCxnSpPr/>
                <p:nvPr/>
              </p:nvCxnSpPr>
              <p:spPr>
                <a:xfrm>
                  <a:off x="4236" y="5414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直接连接符 500"/>
                <p:cNvCxnSpPr/>
                <p:nvPr/>
              </p:nvCxnSpPr>
              <p:spPr>
                <a:xfrm>
                  <a:off x="3804" y="5477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直接连接符 501"/>
                <p:cNvCxnSpPr/>
                <p:nvPr/>
              </p:nvCxnSpPr>
              <p:spPr>
                <a:xfrm>
                  <a:off x="3996" y="548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直接连接符 502"/>
                <p:cNvCxnSpPr/>
                <p:nvPr/>
              </p:nvCxnSpPr>
              <p:spPr>
                <a:xfrm>
                  <a:off x="4095" y="5477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直接连接符 503"/>
                <p:cNvCxnSpPr/>
                <p:nvPr/>
              </p:nvCxnSpPr>
              <p:spPr>
                <a:xfrm>
                  <a:off x="4173" y="5474"/>
                  <a:ext cx="8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直接连接符 504"/>
                <p:cNvCxnSpPr/>
                <p:nvPr/>
              </p:nvCxnSpPr>
              <p:spPr>
                <a:xfrm>
                  <a:off x="3825" y="5528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直接连接符 505"/>
                <p:cNvCxnSpPr/>
                <p:nvPr/>
              </p:nvCxnSpPr>
              <p:spPr>
                <a:xfrm>
                  <a:off x="4146" y="5528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直接连接符 506"/>
                <p:cNvCxnSpPr/>
                <p:nvPr/>
              </p:nvCxnSpPr>
              <p:spPr>
                <a:xfrm>
                  <a:off x="4209" y="5528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0" name="直接连接符 507"/>
                <p:cNvCxnSpPr/>
                <p:nvPr/>
              </p:nvCxnSpPr>
              <p:spPr>
                <a:xfrm>
                  <a:off x="3735" y="5585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1" name="直接连接符 508"/>
                <p:cNvCxnSpPr/>
                <p:nvPr/>
              </p:nvCxnSpPr>
              <p:spPr>
                <a:xfrm>
                  <a:off x="3834" y="5585"/>
                  <a:ext cx="8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直接连接符 509"/>
                <p:cNvCxnSpPr/>
                <p:nvPr/>
              </p:nvCxnSpPr>
              <p:spPr>
                <a:xfrm>
                  <a:off x="3960" y="5585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直接连接符 510"/>
                <p:cNvCxnSpPr/>
                <p:nvPr/>
              </p:nvCxnSpPr>
              <p:spPr>
                <a:xfrm>
                  <a:off x="4065" y="5585"/>
                  <a:ext cx="19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直接连接符 511"/>
                <p:cNvCxnSpPr/>
                <p:nvPr/>
              </p:nvCxnSpPr>
              <p:spPr>
                <a:xfrm>
                  <a:off x="4290" y="5585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直接连接符 512"/>
                <p:cNvCxnSpPr/>
                <p:nvPr/>
              </p:nvCxnSpPr>
              <p:spPr>
                <a:xfrm>
                  <a:off x="3780" y="5636"/>
                  <a:ext cx="7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直接连接符 513"/>
                <p:cNvCxnSpPr/>
                <p:nvPr/>
              </p:nvCxnSpPr>
              <p:spPr>
                <a:xfrm flipV="1">
                  <a:off x="3951" y="5636"/>
                  <a:ext cx="11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直接连接符 514"/>
                <p:cNvCxnSpPr/>
                <p:nvPr/>
              </p:nvCxnSpPr>
              <p:spPr>
                <a:xfrm>
                  <a:off x="4158" y="5636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直接连接符 515"/>
                <p:cNvCxnSpPr/>
                <p:nvPr/>
              </p:nvCxnSpPr>
              <p:spPr>
                <a:xfrm>
                  <a:off x="4257" y="5636"/>
                  <a:ext cx="4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直接连接符 516"/>
                <p:cNvCxnSpPr/>
                <p:nvPr/>
              </p:nvCxnSpPr>
              <p:spPr>
                <a:xfrm>
                  <a:off x="3732" y="569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直接连接符 517"/>
                <p:cNvCxnSpPr/>
                <p:nvPr/>
              </p:nvCxnSpPr>
              <p:spPr>
                <a:xfrm>
                  <a:off x="3846" y="5693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直接连接符 518"/>
                <p:cNvCxnSpPr/>
                <p:nvPr/>
              </p:nvCxnSpPr>
              <p:spPr>
                <a:xfrm>
                  <a:off x="4002" y="5693"/>
                  <a:ext cx="18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直接连接符 519"/>
                <p:cNvCxnSpPr/>
                <p:nvPr/>
              </p:nvCxnSpPr>
              <p:spPr>
                <a:xfrm>
                  <a:off x="4230" y="5693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直接连接符 520"/>
                <p:cNvCxnSpPr/>
                <p:nvPr/>
              </p:nvCxnSpPr>
              <p:spPr>
                <a:xfrm>
                  <a:off x="3798" y="5756"/>
                  <a:ext cx="8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直接连接符 521"/>
                <p:cNvCxnSpPr/>
                <p:nvPr/>
              </p:nvCxnSpPr>
              <p:spPr>
                <a:xfrm>
                  <a:off x="3990" y="5762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直接连接符 522"/>
                <p:cNvCxnSpPr/>
                <p:nvPr/>
              </p:nvCxnSpPr>
              <p:spPr>
                <a:xfrm>
                  <a:off x="4089" y="5756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直接连接符 523"/>
                <p:cNvCxnSpPr/>
                <p:nvPr/>
              </p:nvCxnSpPr>
              <p:spPr>
                <a:xfrm>
                  <a:off x="4167" y="5753"/>
                  <a:ext cx="8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直接连接符 524"/>
                <p:cNvCxnSpPr/>
                <p:nvPr/>
              </p:nvCxnSpPr>
              <p:spPr>
                <a:xfrm>
                  <a:off x="3819" y="580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直接连接符 525"/>
                <p:cNvCxnSpPr/>
                <p:nvPr/>
              </p:nvCxnSpPr>
              <p:spPr>
                <a:xfrm>
                  <a:off x="4140" y="5807"/>
                  <a:ext cx="3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直接连接符 526"/>
                <p:cNvCxnSpPr/>
                <p:nvPr/>
              </p:nvCxnSpPr>
              <p:spPr>
                <a:xfrm>
                  <a:off x="4203" y="5807"/>
                  <a:ext cx="54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0" name="组合 510"/>
            <p:cNvGrpSpPr/>
            <p:nvPr/>
          </p:nvGrpSpPr>
          <p:grpSpPr>
            <a:xfrm rot="0">
              <a:off x="9828" y="52342"/>
              <a:ext cx="1356" cy="276"/>
              <a:chOff x="6920" y="9357"/>
              <a:chExt cx="314" cy="68"/>
            </a:xfrm>
          </p:grpSpPr>
          <p:sp>
            <p:nvSpPr>
              <p:cNvPr id="931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2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33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4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73819147" name="组合 1073819146"/>
          <p:cNvGrpSpPr>
            <a:grpSpLocks noRot="1"/>
          </p:cNvGrpSpPr>
          <p:nvPr/>
        </p:nvGrpSpPr>
        <p:grpSpPr>
          <a:xfrm>
            <a:off x="2515235" y="4494530"/>
            <a:ext cx="349250" cy="1499235"/>
            <a:chOff x="5891" y="8536"/>
            <a:chExt cx="420" cy="1670"/>
          </a:xfrm>
        </p:grpSpPr>
        <p:grpSp>
          <p:nvGrpSpPr>
            <p:cNvPr id="1073819148" name="组合 1073819147"/>
            <p:cNvGrpSpPr/>
            <p:nvPr/>
          </p:nvGrpSpPr>
          <p:grpSpPr>
            <a:xfrm>
              <a:off x="5891" y="8540"/>
              <a:ext cx="420" cy="1666"/>
              <a:chOff x="3686" y="10412"/>
              <a:chExt cx="420" cy="1666"/>
            </a:xfrm>
          </p:grpSpPr>
          <p:sp>
            <p:nvSpPr>
              <p:cNvPr id="1073819149" name="直接连接符 1073819148"/>
              <p:cNvSpPr>
                <a:spLocks noChangeAspect="1"/>
              </p:cNvSpPr>
              <p:nvPr/>
            </p:nvSpPr>
            <p:spPr>
              <a:xfrm rot="-10670212" flipH="1">
                <a:off x="3743" y="10413"/>
                <a:ext cx="45" cy="1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073819150" name="组合 1073819149"/>
              <p:cNvGrpSpPr/>
              <p:nvPr/>
            </p:nvGrpSpPr>
            <p:grpSpPr>
              <a:xfrm>
                <a:off x="3686" y="10412"/>
                <a:ext cx="420" cy="1666"/>
                <a:chOff x="4523" y="8540"/>
                <a:chExt cx="420" cy="1666"/>
              </a:xfrm>
            </p:grpSpPr>
            <p:sp>
              <p:nvSpPr>
                <p:cNvPr id="1073819151" name="矩形 1073819150"/>
                <p:cNvSpPr/>
                <p:nvPr/>
              </p:nvSpPr>
              <p:spPr>
                <a:xfrm>
                  <a:off x="4631" y="10084"/>
                  <a:ext cx="198" cy="5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73819152" name="组合 1073819151"/>
                <p:cNvGrpSpPr/>
                <p:nvPr/>
              </p:nvGrpSpPr>
              <p:grpSpPr>
                <a:xfrm>
                  <a:off x="4523" y="8540"/>
                  <a:ext cx="420" cy="1666"/>
                  <a:chOff x="4523" y="8540"/>
                  <a:chExt cx="420" cy="1666"/>
                </a:xfrm>
              </p:grpSpPr>
              <p:sp>
                <p:nvSpPr>
                  <p:cNvPr id="1073819153" name="圆角矩形 1073819152"/>
                  <p:cNvSpPr/>
                  <p:nvPr/>
                </p:nvSpPr>
                <p:spPr>
                  <a:xfrm>
                    <a:off x="4523" y="10172"/>
                    <a:ext cx="420" cy="34"/>
                  </a:xfrm>
                  <a:prstGeom prst="roundRect">
                    <a:avLst>
                      <a:gd name="adj" fmla="val 19356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19154" name="任意多边形 1073819153"/>
                  <p:cNvSpPr/>
                  <p:nvPr/>
                </p:nvSpPr>
                <p:spPr>
                  <a:xfrm flipV="1">
                    <a:off x="4534" y="10136"/>
                    <a:ext cx="397" cy="34"/>
                  </a:xfrm>
                  <a:custGeom>
                    <a:avLst/>
                    <a:gdLst>
                      <a:gd name="txL" fmla="*/ 4441 w 21600"/>
                      <a:gd name="txT" fmla="*/ 4441 h 21600"/>
                      <a:gd name="txR" fmla="*/ 17159 w 21600"/>
                      <a:gd name="txB" fmla="*/ 17159 h 21600"/>
                    </a:gdLst>
                    <a:ahLst/>
                    <a:cxnLst>
                      <a:cxn ang="0">
                        <a:pos x="18959" y="10800"/>
                      </a:cxn>
                      <a:cxn ang="90">
                        <a:pos x="10800" y="21600"/>
                      </a:cxn>
                      <a:cxn ang="180">
                        <a:pos x="2641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282" y="21600"/>
                        </a:lnTo>
                        <a:lnTo>
                          <a:pt x="1631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73819155" name="组合 1073819154"/>
                  <p:cNvGrpSpPr/>
                  <p:nvPr/>
                </p:nvGrpSpPr>
                <p:grpSpPr>
                  <a:xfrm>
                    <a:off x="4631" y="8540"/>
                    <a:ext cx="198" cy="1545"/>
                    <a:chOff x="2846" y="10100"/>
                    <a:chExt cx="198" cy="1545"/>
                  </a:xfrm>
                </p:grpSpPr>
                <p:sp>
                  <p:nvSpPr>
                    <p:cNvPr id="1073819156" name="矩形 1073819155"/>
                    <p:cNvSpPr/>
                    <p:nvPr/>
                  </p:nvSpPr>
                  <p:spPr>
                    <a:xfrm>
                      <a:off x="2846" y="10100"/>
                      <a:ext cx="198" cy="15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819157" name="组合 1073819156"/>
                    <p:cNvGrpSpPr/>
                    <p:nvPr/>
                  </p:nvGrpSpPr>
                  <p:grpSpPr>
                    <a:xfrm>
                      <a:off x="2854" y="10412"/>
                      <a:ext cx="144" cy="1054"/>
                      <a:chOff x="2426" y="10256"/>
                      <a:chExt cx="144" cy="1198"/>
                    </a:xfrm>
                  </p:grpSpPr>
                  <p:sp>
                    <p:nvSpPr>
                      <p:cNvPr id="1073819158" name="直接连接符 1073819157"/>
                      <p:cNvSpPr/>
                      <p:nvPr/>
                    </p:nvSpPr>
                    <p:spPr>
                      <a:xfrm rot="5400000">
                        <a:off x="2498" y="10658"/>
                        <a:ext cx="1" cy="14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59" name="直接连接符 1073819158"/>
                      <p:cNvSpPr/>
                      <p:nvPr/>
                    </p:nvSpPr>
                    <p:spPr>
                      <a:xfrm rot="5400000">
                        <a:off x="2467" y="10740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60" name="直接连接符 1073819159"/>
                      <p:cNvSpPr/>
                      <p:nvPr/>
                    </p:nvSpPr>
                    <p:spPr>
                      <a:xfrm rot="5400000">
                        <a:off x="2467" y="10787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61" name="直接连接符 1073819160"/>
                      <p:cNvSpPr/>
                      <p:nvPr/>
                    </p:nvSpPr>
                    <p:spPr>
                      <a:xfrm rot="5400000">
                        <a:off x="2467" y="10835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62" name="直接连接符 1073819161"/>
                      <p:cNvSpPr/>
                      <p:nvPr/>
                    </p:nvSpPr>
                    <p:spPr>
                      <a:xfrm rot="5400000">
                        <a:off x="2467" y="10883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63" name="直接连接符 1073819162"/>
                      <p:cNvSpPr/>
                      <p:nvPr/>
                    </p:nvSpPr>
                    <p:spPr>
                      <a:xfrm rot="5400000">
                        <a:off x="2483" y="10912"/>
                        <a:ext cx="1" cy="105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1073819164" name="组合 1073819163"/>
                      <p:cNvGrpSpPr/>
                      <p:nvPr/>
                    </p:nvGrpSpPr>
                    <p:grpSpPr>
                      <a:xfrm>
                        <a:off x="2430" y="11012"/>
                        <a:ext cx="140" cy="190"/>
                        <a:chOff x="2430" y="11012"/>
                        <a:chExt cx="140" cy="190"/>
                      </a:xfrm>
                    </p:grpSpPr>
                    <p:sp>
                      <p:nvSpPr>
                        <p:cNvPr id="1073819165" name="直接连接符 1073819164"/>
                        <p:cNvSpPr/>
                        <p:nvPr/>
                      </p:nvSpPr>
                      <p:spPr>
                        <a:xfrm rot="5400000">
                          <a:off x="2467" y="10976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66" name="直接连接符 1073819165"/>
                        <p:cNvSpPr/>
                        <p:nvPr/>
                      </p:nvSpPr>
                      <p:spPr>
                        <a:xfrm rot="5400000">
                          <a:off x="2467" y="11024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67" name="直接连接符 1073819166"/>
                        <p:cNvSpPr/>
                        <p:nvPr/>
                      </p:nvSpPr>
                      <p:spPr>
                        <a:xfrm rot="5400000">
                          <a:off x="2467" y="11071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68" name="直接连接符 1073819167"/>
                        <p:cNvSpPr/>
                        <p:nvPr/>
                      </p:nvSpPr>
                      <p:spPr>
                        <a:xfrm rot="5400000">
                          <a:off x="2469" y="11120"/>
                          <a:ext cx="0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69" name="直接连接符 1073819168"/>
                        <p:cNvSpPr/>
                        <p:nvPr/>
                      </p:nvSpPr>
                      <p:spPr>
                        <a:xfrm rot="5400000">
                          <a:off x="2498" y="11130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073819170" name="直接连接符 1073819169"/>
                      <p:cNvSpPr/>
                      <p:nvPr/>
                    </p:nvSpPr>
                    <p:spPr>
                      <a:xfrm rot="5400000">
                        <a:off x="2494" y="10185"/>
                        <a:ext cx="1" cy="14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1" name="直接连接符 1073819170"/>
                      <p:cNvSpPr/>
                      <p:nvPr/>
                    </p:nvSpPr>
                    <p:spPr>
                      <a:xfrm rot="5400000">
                        <a:off x="2467" y="10267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2" name="直接连接符 1073819171"/>
                      <p:cNvSpPr/>
                      <p:nvPr/>
                    </p:nvSpPr>
                    <p:spPr>
                      <a:xfrm rot="5400000">
                        <a:off x="2467" y="10314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3" name="直接连接符 1073819172"/>
                      <p:cNvSpPr/>
                      <p:nvPr/>
                    </p:nvSpPr>
                    <p:spPr>
                      <a:xfrm rot="5400000">
                        <a:off x="2467" y="10362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4" name="直接连接符 1073819173"/>
                      <p:cNvSpPr/>
                      <p:nvPr/>
                    </p:nvSpPr>
                    <p:spPr>
                      <a:xfrm rot="5400000">
                        <a:off x="2467" y="10410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5" name="直接连接符 1073819174"/>
                      <p:cNvSpPr/>
                      <p:nvPr/>
                    </p:nvSpPr>
                    <p:spPr>
                      <a:xfrm rot="5400000">
                        <a:off x="2483" y="10439"/>
                        <a:ext cx="1" cy="105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6" name="直接连接符 1073819175"/>
                      <p:cNvSpPr/>
                      <p:nvPr/>
                    </p:nvSpPr>
                    <p:spPr>
                      <a:xfrm rot="5400000">
                        <a:off x="2467" y="10503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7" name="直接连接符 1073819176"/>
                      <p:cNvSpPr/>
                      <p:nvPr/>
                    </p:nvSpPr>
                    <p:spPr>
                      <a:xfrm rot="5400000">
                        <a:off x="2467" y="10551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8" name="直接连接符 1073819177"/>
                      <p:cNvSpPr/>
                      <p:nvPr/>
                    </p:nvSpPr>
                    <p:spPr>
                      <a:xfrm rot="5400000">
                        <a:off x="2467" y="10598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819179" name="直接连接符 1073819178"/>
                      <p:cNvSpPr/>
                      <p:nvPr/>
                    </p:nvSpPr>
                    <p:spPr>
                      <a:xfrm rot="5400000">
                        <a:off x="2467" y="10646"/>
                        <a:ext cx="1" cy="70"/>
                      </a:xfrm>
                      <a:prstGeom prst="line">
                        <a:avLst/>
                      </a:prstGeom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1073819180" name="组合 1073819179"/>
                      <p:cNvGrpSpPr/>
                      <p:nvPr/>
                    </p:nvGrpSpPr>
                    <p:grpSpPr>
                      <a:xfrm>
                        <a:off x="2426" y="11264"/>
                        <a:ext cx="140" cy="190"/>
                        <a:chOff x="2430" y="11012"/>
                        <a:chExt cx="140" cy="190"/>
                      </a:xfrm>
                    </p:grpSpPr>
                    <p:sp>
                      <p:nvSpPr>
                        <p:cNvPr id="1073819181" name="直接连接符 1073819180"/>
                        <p:cNvSpPr/>
                        <p:nvPr/>
                      </p:nvSpPr>
                      <p:spPr>
                        <a:xfrm rot="5400000">
                          <a:off x="2467" y="10976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82" name="直接连接符 1073819181"/>
                        <p:cNvSpPr/>
                        <p:nvPr/>
                      </p:nvSpPr>
                      <p:spPr>
                        <a:xfrm rot="5400000">
                          <a:off x="2467" y="11024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83" name="直接连接符 1073819182"/>
                        <p:cNvSpPr/>
                        <p:nvPr/>
                      </p:nvSpPr>
                      <p:spPr>
                        <a:xfrm rot="5400000">
                          <a:off x="2467" y="11071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84" name="直接连接符 1073819183"/>
                        <p:cNvSpPr/>
                        <p:nvPr/>
                      </p:nvSpPr>
                      <p:spPr>
                        <a:xfrm rot="5400000">
                          <a:off x="2469" y="11120"/>
                          <a:ext cx="0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819185" name="直接连接符 1073819184"/>
                        <p:cNvSpPr/>
                        <p:nvPr/>
                      </p:nvSpPr>
                      <p:spPr>
                        <a:xfrm rot="5400000">
                          <a:off x="2498" y="11130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</p:grpSp>
              </p:grpSp>
            </p:grpSp>
          </p:grpSp>
          <p:sp>
            <p:nvSpPr>
              <p:cNvPr id="1073819186" name="任意多边形 1073819185"/>
              <p:cNvSpPr>
                <a:spLocks noChangeAspect="1"/>
              </p:cNvSpPr>
              <p:nvPr/>
            </p:nvSpPr>
            <p:spPr>
              <a:xfrm rot="353826">
                <a:off x="3713" y="10436"/>
                <a:ext cx="85" cy="79"/>
              </a:xfrm>
              <a:custGeom>
                <a:avLst/>
                <a:gdLst>
                  <a:gd name="txL" fmla="*/ 0 w 21600"/>
                  <a:gd name="txT" fmla="*/ 0 h 20407"/>
                  <a:gd name="txR" fmla="*/ 21600 w 21600"/>
                  <a:gd name="txB" fmla="*/ 20407 h 20407"/>
                </a:gdLst>
                <a:ahLst/>
                <a:cxnLst>
                  <a:cxn ang="270">
                    <a:pos x="7202" y="0"/>
                  </a:cxn>
                  <a:cxn ang="0">
                    <a:pos x="21599" y="20406"/>
                  </a:cxn>
                  <a:cxn ang="180">
                    <a:pos x="0" y="20364"/>
                  </a:cxn>
                </a:cxnLst>
                <a:rect l="txL" t="txT" r="txR" b="txB"/>
                <a:pathLst>
                  <a:path w="21600" h="20407" fill="none">
                    <a:moveTo>
                      <a:pt x="7202" y="0"/>
                    </a:moveTo>
                    <a:arcTo wR="21600" hR="21600" stAng="-4231391" swAng="4238076"/>
                  </a:path>
                  <a:path w="21600" h="20407" stroke="0">
                    <a:moveTo>
                      <a:pt x="7202" y="0"/>
                    </a:moveTo>
                    <a:arcTo wR="21600" hR="21600" stAng="-4231391" swAng="4238076"/>
                    <a:lnTo>
                      <a:pt x="0" y="2036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819187" name="等腰三角形 1073819186"/>
            <p:cNvSpPr>
              <a:spLocks noChangeAspect="1"/>
            </p:cNvSpPr>
            <p:nvPr/>
          </p:nvSpPr>
          <p:spPr>
            <a:xfrm rot="-25932198">
              <a:off x="5957" y="8538"/>
              <a:ext cx="62" cy="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63" name="组合 3"/>
          <p:cNvGrpSpPr/>
          <p:nvPr/>
        </p:nvGrpSpPr>
        <p:grpSpPr>
          <a:xfrm>
            <a:off x="5594985" y="2237740"/>
            <a:ext cx="789305" cy="1880235"/>
            <a:chOff x="2588" y="59"/>
            <a:chExt cx="4664" cy="10682"/>
          </a:xfrm>
        </p:grpSpPr>
        <p:pic>
          <p:nvPicPr>
            <p:cNvPr id="39943" name="Picture 7"/>
            <p:cNvPicPr>
              <a:picLocks noChangeAspect="1"/>
            </p:cNvPicPr>
            <p:nvPr/>
          </p:nvPicPr>
          <p:blipFill>
            <a:blip r:embed="rId1"/>
            <a:srcRect r="63747" b="11283"/>
            <a:stretch>
              <a:fillRect/>
            </a:stretch>
          </p:blipFill>
          <p:spPr>
            <a:xfrm>
              <a:off x="2588" y="59"/>
              <a:ext cx="4204" cy="106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64" name="矩形 809"/>
            <p:cNvSpPr/>
            <p:nvPr/>
          </p:nvSpPr>
          <p:spPr>
            <a:xfrm>
              <a:off x="5363" y="1208"/>
              <a:ext cx="1769" cy="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5" name="矩形 809"/>
            <p:cNvSpPr/>
            <p:nvPr/>
          </p:nvSpPr>
          <p:spPr>
            <a:xfrm>
              <a:off x="5484" y="8931"/>
              <a:ext cx="1769" cy="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" name="组合 843"/>
          <p:cNvGrpSpPr>
            <a:grpSpLocks noRot="1"/>
          </p:cNvGrpSpPr>
          <p:nvPr/>
        </p:nvGrpSpPr>
        <p:grpSpPr>
          <a:xfrm>
            <a:off x="3114040" y="5039360"/>
            <a:ext cx="886460" cy="425450"/>
            <a:chOff x="4318" y="6516"/>
            <a:chExt cx="1378" cy="676"/>
          </a:xfrm>
        </p:grpSpPr>
        <p:grpSp>
          <p:nvGrpSpPr>
            <p:cNvPr id="3" name="组合 841"/>
            <p:cNvGrpSpPr/>
            <p:nvPr/>
          </p:nvGrpSpPr>
          <p:grpSpPr>
            <a:xfrm>
              <a:off x="4318" y="6516"/>
              <a:ext cx="1378" cy="676"/>
              <a:chOff x="2578" y="6198"/>
              <a:chExt cx="1378" cy="676"/>
            </a:xfrm>
          </p:grpSpPr>
          <p:grpSp>
            <p:nvGrpSpPr>
              <p:cNvPr id="6" name="组合 839"/>
              <p:cNvGrpSpPr/>
              <p:nvPr/>
            </p:nvGrpSpPr>
            <p:grpSpPr>
              <a:xfrm>
                <a:off x="2578" y="6198"/>
                <a:ext cx="1378" cy="676"/>
                <a:chOff x="6178" y="5077"/>
                <a:chExt cx="1378" cy="676"/>
              </a:xfrm>
            </p:grpSpPr>
            <p:sp>
              <p:nvSpPr>
                <p:cNvPr id="7" name="圆角矩形 837"/>
                <p:cNvSpPr/>
                <p:nvPr/>
              </p:nvSpPr>
              <p:spPr>
                <a:xfrm>
                  <a:off x="6208" y="5112"/>
                  <a:ext cx="1310" cy="641"/>
                </a:xfrm>
                <a:prstGeom prst="roundRect">
                  <a:avLst>
                    <a:gd name="adj" fmla="val 6241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" name="圆角矩形 838"/>
                <p:cNvSpPr/>
                <p:nvPr/>
              </p:nvSpPr>
              <p:spPr>
                <a:xfrm>
                  <a:off x="6178" y="5077"/>
                  <a:ext cx="1378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" name="圆角矩形 840"/>
              <p:cNvSpPr/>
              <p:nvPr/>
            </p:nvSpPr>
            <p:spPr>
              <a:xfrm>
                <a:off x="2638" y="6531"/>
                <a:ext cx="1237" cy="323"/>
              </a:xfrm>
              <a:prstGeom prst="roundRect">
                <a:avLst>
                  <a:gd name="adj" fmla="val 6241"/>
                </a:avLst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</p:spPr>
          </p:sp>
        </p:grpSp>
        <p:cxnSp>
          <p:nvCxnSpPr>
            <p:cNvPr id="10" name="直接连接符 842"/>
            <p:cNvCxnSpPr/>
            <p:nvPr/>
          </p:nvCxnSpPr>
          <p:spPr>
            <a:xfrm>
              <a:off x="4348" y="6828"/>
              <a:ext cx="128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1073821996" name="组合 1073821995"/>
          <p:cNvGrpSpPr>
            <a:grpSpLocks noRot="1"/>
          </p:cNvGrpSpPr>
          <p:nvPr/>
        </p:nvGrpSpPr>
        <p:grpSpPr>
          <a:xfrm>
            <a:off x="4474845" y="4592955"/>
            <a:ext cx="1028065" cy="1334770"/>
            <a:chOff x="6439" y="16025"/>
            <a:chExt cx="1073" cy="1702"/>
          </a:xfrm>
        </p:grpSpPr>
        <p:grpSp>
          <p:nvGrpSpPr>
            <p:cNvPr id="1073821997" name="组合 1073821996"/>
            <p:cNvGrpSpPr>
              <a:grpSpLocks noChangeAspect="1"/>
            </p:cNvGrpSpPr>
            <p:nvPr/>
          </p:nvGrpSpPr>
          <p:grpSpPr>
            <a:xfrm>
              <a:off x="6849" y="16289"/>
              <a:ext cx="153" cy="1259"/>
              <a:chOff x="7629" y="4318"/>
              <a:chExt cx="238" cy="1468"/>
            </a:xfrm>
          </p:grpSpPr>
          <p:sp>
            <p:nvSpPr>
              <p:cNvPr id="1073821998" name="任意多边形 1073821997"/>
              <p:cNvSpPr>
                <a:spLocks noChangeAspect="1"/>
              </p:cNvSpPr>
              <p:nvPr/>
            </p:nvSpPr>
            <p:spPr>
              <a:xfrm>
                <a:off x="7629" y="4318"/>
                <a:ext cx="238" cy="69"/>
              </a:xfrm>
              <a:custGeom>
                <a:avLst/>
                <a:gdLst>
                  <a:gd name="txL" fmla="*/ 3300 w 21600"/>
                  <a:gd name="txT" fmla="*/ 3300 h 21600"/>
                  <a:gd name="txR" fmla="*/ 18300 w 21600"/>
                  <a:gd name="txB" fmla="*/ 18300 h 21600"/>
                </a:gdLst>
                <a:ahLst/>
                <a:cxnLst>
                  <a:cxn ang="0">
                    <a:pos x="20100" y="10800"/>
                  </a:cxn>
                  <a:cxn ang="90">
                    <a:pos x="10800" y="21600"/>
                  </a:cxn>
                  <a:cxn ang="180">
                    <a:pos x="1500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000" y="21600"/>
                    </a:lnTo>
                    <a:lnTo>
                      <a:pt x="18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73821999" name="组合 1073821998"/>
              <p:cNvGrpSpPr>
                <a:grpSpLocks noChangeAspect="1"/>
              </p:cNvGrpSpPr>
              <p:nvPr/>
            </p:nvGrpSpPr>
            <p:grpSpPr>
              <a:xfrm>
                <a:off x="7650" y="4357"/>
                <a:ext cx="198" cy="1429"/>
                <a:chOff x="7650" y="4357"/>
                <a:chExt cx="198" cy="1429"/>
              </a:xfrm>
            </p:grpSpPr>
            <p:sp>
              <p:nvSpPr>
                <p:cNvPr id="1073822000" name="椭圆 1073821999"/>
                <p:cNvSpPr>
                  <a:spLocks noChangeAspect="1"/>
                </p:cNvSpPr>
                <p:nvPr/>
              </p:nvSpPr>
              <p:spPr>
                <a:xfrm>
                  <a:off x="7650" y="5616"/>
                  <a:ext cx="196" cy="17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22001" name="矩形 1073822000"/>
                <p:cNvSpPr>
                  <a:spLocks noChangeAspect="1"/>
                </p:cNvSpPr>
                <p:nvPr/>
              </p:nvSpPr>
              <p:spPr>
                <a:xfrm>
                  <a:off x="7650" y="4357"/>
                  <a:ext cx="198" cy="131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22002" name="圆角矩形 1073822001"/>
                <p:cNvSpPr>
                  <a:spLocks noChangeAspect="1"/>
                </p:cNvSpPr>
                <p:nvPr/>
              </p:nvSpPr>
              <p:spPr>
                <a:xfrm>
                  <a:off x="7664" y="5601"/>
                  <a:ext cx="165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822003" name="圆角矩形 1073822002"/>
              <p:cNvSpPr>
                <a:spLocks noChangeAspect="1"/>
              </p:cNvSpPr>
              <p:nvPr/>
            </p:nvSpPr>
            <p:spPr>
              <a:xfrm>
                <a:off x="7667" y="4336"/>
                <a:ext cx="167" cy="9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822004" name="任意多边形 1073822003"/>
            <p:cNvSpPr/>
            <p:nvPr/>
          </p:nvSpPr>
          <p:spPr>
            <a:xfrm>
              <a:off x="6865" y="16501"/>
              <a:ext cx="122" cy="1032"/>
            </a:xfrm>
            <a:custGeom>
              <a:avLst/>
              <a:gdLst/>
              <a:ahLst/>
              <a:cxnLst/>
              <a:pathLst>
                <a:path w="187" h="512">
                  <a:moveTo>
                    <a:pt x="187" y="0"/>
                  </a:moveTo>
                  <a:lnTo>
                    <a:pt x="187" y="474"/>
                  </a:lnTo>
                  <a:lnTo>
                    <a:pt x="135" y="512"/>
                  </a:lnTo>
                  <a:lnTo>
                    <a:pt x="52" y="497"/>
                  </a:lnTo>
                  <a:lnTo>
                    <a:pt x="15" y="467"/>
                  </a:lnTo>
                  <a:lnTo>
                    <a:pt x="0" y="9"/>
                  </a:lnTo>
                  <a:lnTo>
                    <a:pt x="187" y="0"/>
                  </a:lnTo>
                  <a:close/>
                </a:path>
              </a:pathLst>
            </a:custGeom>
            <a:pattFill prst="dashHorz">
              <a:fgClr>
                <a:srgbClr val="000000">
                  <a:alpha val="100000"/>
                </a:srgbClr>
              </a:fgClr>
              <a:bgClr>
                <a:srgbClr val="FFFFFF">
                  <a:alpha val="100000"/>
                </a:srgbClr>
              </a:bgClr>
            </a:patt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822005" name="直接连接符 1073822004"/>
            <p:cNvSpPr>
              <a:spLocks noChangeAspect="1"/>
            </p:cNvSpPr>
            <p:nvPr/>
          </p:nvSpPr>
          <p:spPr>
            <a:xfrm>
              <a:off x="6872" y="16515"/>
              <a:ext cx="116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073822006" name="组合 1073822005"/>
            <p:cNvGrpSpPr/>
            <p:nvPr/>
          </p:nvGrpSpPr>
          <p:grpSpPr>
            <a:xfrm>
              <a:off x="6909" y="17525"/>
              <a:ext cx="527" cy="202"/>
              <a:chOff x="5792" y="5997"/>
              <a:chExt cx="527" cy="202"/>
            </a:xfrm>
          </p:grpSpPr>
          <p:sp>
            <p:nvSpPr>
              <p:cNvPr id="1073822007" name="任意多边形 1073822006"/>
              <p:cNvSpPr/>
              <p:nvPr/>
            </p:nvSpPr>
            <p:spPr>
              <a:xfrm flipH="1" flipV="1">
                <a:off x="5832" y="6001"/>
                <a:ext cx="446" cy="169"/>
              </a:xfrm>
              <a:custGeom>
                <a:avLst/>
                <a:gdLst>
                  <a:gd name="txL" fmla="*/ 0 w 43200"/>
                  <a:gd name="txT" fmla="*/ 0 h 23451"/>
                  <a:gd name="txR" fmla="*/ 43200 w 43200"/>
                  <a:gd name="txB" fmla="*/ 23451 h 23451"/>
                </a:gdLst>
                <a:ahLst/>
                <a:cxnLst>
                  <a:cxn ang="90">
                    <a:pos x="79" y="23451"/>
                  </a:cxn>
                  <a:cxn ang="0">
                    <a:pos x="43200" y="21600"/>
                  </a:cxn>
                  <a:cxn ang="90">
                    <a:pos x="21600" y="21600"/>
                  </a:cxn>
                </a:cxnLst>
                <a:rect l="txL" t="txT" r="txR" b="txB"/>
                <a:pathLst>
                  <a:path w="43200" h="23451" fill="none">
                    <a:moveTo>
                      <a:pt x="79" y="23451"/>
                    </a:moveTo>
                    <a:arcTo wR="21600" hR="21600" stAng="-11094951" swAng="11094951"/>
                  </a:path>
                  <a:path w="43200" h="23451" stroke="0">
                    <a:moveTo>
                      <a:pt x="79" y="23451"/>
                    </a:moveTo>
                    <a:arcTo wR="21600" hR="21600" stAng="-11094951" swAng="11094951"/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08" name="任意多边形 1073822007"/>
              <p:cNvSpPr/>
              <p:nvPr/>
            </p:nvSpPr>
            <p:spPr>
              <a:xfrm flipH="1" flipV="1">
                <a:off x="5792" y="5997"/>
                <a:ext cx="527" cy="202"/>
              </a:xfrm>
              <a:custGeom>
                <a:avLst/>
                <a:gdLst>
                  <a:gd name="txL" fmla="*/ 0 w 43200"/>
                  <a:gd name="txT" fmla="*/ 0 h 23451"/>
                  <a:gd name="txR" fmla="*/ 43200 w 43200"/>
                  <a:gd name="txB" fmla="*/ 23451 h 23451"/>
                </a:gdLst>
                <a:ahLst/>
                <a:cxnLst>
                  <a:cxn ang="90">
                    <a:pos x="79" y="23451"/>
                  </a:cxn>
                  <a:cxn ang="0">
                    <a:pos x="43200" y="21600"/>
                  </a:cxn>
                  <a:cxn ang="90">
                    <a:pos x="21600" y="21600"/>
                  </a:cxn>
                </a:cxnLst>
                <a:rect l="txL" t="txT" r="txR" b="txB"/>
                <a:pathLst>
                  <a:path w="43200" h="23451" fill="none">
                    <a:moveTo>
                      <a:pt x="79" y="23451"/>
                    </a:moveTo>
                    <a:arcTo wR="21600" hR="21600" stAng="-11094951" swAng="11094951"/>
                  </a:path>
                  <a:path w="43200" h="23451" stroke="0">
                    <a:moveTo>
                      <a:pt x="79" y="23451"/>
                    </a:moveTo>
                    <a:arcTo wR="21600" hR="21600" stAng="-11094951" swAng="11094951"/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822009" name="组合 1073822008"/>
            <p:cNvGrpSpPr>
              <a:grpSpLocks noChangeAspect="1"/>
            </p:cNvGrpSpPr>
            <p:nvPr/>
          </p:nvGrpSpPr>
          <p:grpSpPr>
            <a:xfrm>
              <a:off x="7319" y="16377"/>
              <a:ext cx="193" cy="1186"/>
              <a:chOff x="7422" y="3973"/>
              <a:chExt cx="198" cy="1219"/>
            </a:xfrm>
          </p:grpSpPr>
          <p:grpSp>
            <p:nvGrpSpPr>
              <p:cNvPr id="1073822010" name="组合 1073822009"/>
              <p:cNvGrpSpPr>
                <a:grpSpLocks noChangeAspect="1"/>
              </p:cNvGrpSpPr>
              <p:nvPr/>
            </p:nvGrpSpPr>
            <p:grpSpPr>
              <a:xfrm>
                <a:off x="7422" y="3973"/>
                <a:ext cx="198" cy="1219"/>
                <a:chOff x="1955" y="1517"/>
                <a:chExt cx="397" cy="2439"/>
              </a:xfrm>
            </p:grpSpPr>
            <p:sp>
              <p:nvSpPr>
                <p:cNvPr id="1073822011" name="矩形 1073822010"/>
                <p:cNvSpPr>
                  <a:spLocks noChangeAspect="1"/>
                </p:cNvSpPr>
                <p:nvPr/>
              </p:nvSpPr>
              <p:spPr>
                <a:xfrm rot="5400000">
                  <a:off x="1160" y="2934"/>
                  <a:ext cx="1984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73822012" name="组合 1073822011"/>
                <p:cNvGrpSpPr>
                  <a:grpSpLocks noChangeAspect="1"/>
                </p:cNvGrpSpPr>
                <p:nvPr/>
              </p:nvGrpSpPr>
              <p:grpSpPr>
                <a:xfrm>
                  <a:off x="1955" y="1517"/>
                  <a:ext cx="397" cy="455"/>
                  <a:chOff x="1955" y="1517"/>
                  <a:chExt cx="397" cy="455"/>
                </a:xfrm>
              </p:grpSpPr>
              <p:sp>
                <p:nvSpPr>
                  <p:cNvPr id="1073822013" name="圆角矩形 1073822012"/>
                  <p:cNvSpPr>
                    <a:spLocks noChangeAspect="1"/>
                  </p:cNvSpPr>
                  <p:nvPr/>
                </p:nvSpPr>
                <p:spPr>
                  <a:xfrm>
                    <a:off x="1970" y="1517"/>
                    <a:ext cx="369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22014" name="椭圆 1073822013"/>
                  <p:cNvSpPr>
                    <a:spLocks noChangeAspect="1"/>
                  </p:cNvSpPr>
                  <p:nvPr/>
                </p:nvSpPr>
                <p:spPr>
                  <a:xfrm>
                    <a:off x="1955" y="1575"/>
                    <a:ext cx="397" cy="39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22015" name="矩形 1073822014"/>
                  <p:cNvSpPr>
                    <a:spLocks noChangeAspect="1"/>
                  </p:cNvSpPr>
                  <p:nvPr/>
                </p:nvSpPr>
                <p:spPr>
                  <a:xfrm>
                    <a:off x="2040" y="1552"/>
                    <a:ext cx="227" cy="14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22016" name="任意多边形 1073822015"/>
                  <p:cNvSpPr>
                    <a:spLocks noChangeAspect="1"/>
                  </p:cNvSpPr>
                  <p:nvPr/>
                </p:nvSpPr>
                <p:spPr>
                  <a:xfrm>
                    <a:off x="1986" y="1545"/>
                    <a:ext cx="54" cy="78"/>
                  </a:xfrm>
                  <a:custGeom>
                    <a:avLst/>
                    <a:gdLst/>
                    <a:ahLst/>
                    <a:cxnLst/>
                    <a:pathLst>
                      <a:path w="54" h="78">
                        <a:moveTo>
                          <a:pt x="0" y="0"/>
                        </a:moveTo>
                        <a:cubicBezTo>
                          <a:pt x="14" y="5"/>
                          <a:pt x="28" y="10"/>
                          <a:pt x="36" y="15"/>
                        </a:cubicBezTo>
                        <a:cubicBezTo>
                          <a:pt x="44" y="20"/>
                          <a:pt x="48" y="25"/>
                          <a:pt x="51" y="33"/>
                        </a:cubicBezTo>
                        <a:cubicBezTo>
                          <a:pt x="54" y="41"/>
                          <a:pt x="53" y="56"/>
                          <a:pt x="51" y="63"/>
                        </a:cubicBezTo>
                        <a:cubicBezTo>
                          <a:pt x="49" y="70"/>
                          <a:pt x="44" y="74"/>
                          <a:pt x="39" y="7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22017" name="任意多边形 1073822016"/>
                  <p:cNvSpPr>
                    <a:spLocks noChangeAspect="1"/>
                  </p:cNvSpPr>
                  <p:nvPr/>
                </p:nvSpPr>
                <p:spPr>
                  <a:xfrm flipH="1">
                    <a:off x="2268" y="1545"/>
                    <a:ext cx="54" cy="78"/>
                  </a:xfrm>
                  <a:custGeom>
                    <a:avLst/>
                    <a:gdLst/>
                    <a:ahLst/>
                    <a:cxnLst/>
                    <a:pathLst>
                      <a:path w="54" h="78">
                        <a:moveTo>
                          <a:pt x="0" y="0"/>
                        </a:moveTo>
                        <a:cubicBezTo>
                          <a:pt x="14" y="5"/>
                          <a:pt x="28" y="10"/>
                          <a:pt x="36" y="15"/>
                        </a:cubicBezTo>
                        <a:cubicBezTo>
                          <a:pt x="44" y="20"/>
                          <a:pt x="48" y="25"/>
                          <a:pt x="51" y="33"/>
                        </a:cubicBezTo>
                        <a:cubicBezTo>
                          <a:pt x="54" y="41"/>
                          <a:pt x="53" y="56"/>
                          <a:pt x="51" y="63"/>
                        </a:cubicBezTo>
                        <a:cubicBezTo>
                          <a:pt x="49" y="70"/>
                          <a:pt x="44" y="74"/>
                          <a:pt x="39" y="7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073822018" name="矩形 1073822017"/>
                <p:cNvSpPr>
                  <a:spLocks noChangeAspect="1"/>
                </p:cNvSpPr>
                <p:nvPr/>
              </p:nvSpPr>
              <p:spPr>
                <a:xfrm>
                  <a:off x="2079" y="1866"/>
                  <a:ext cx="143" cy="1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22019" name="任意多边形 1073822018"/>
                <p:cNvSpPr>
                  <a:spLocks noChangeAspect="1"/>
                </p:cNvSpPr>
                <p:nvPr/>
              </p:nvSpPr>
              <p:spPr>
                <a:xfrm>
                  <a:off x="2181" y="1959"/>
                  <a:ext cx="48" cy="57"/>
                </a:xfrm>
                <a:custGeom>
                  <a:avLst/>
                  <a:gdLst/>
                  <a:ahLst/>
                  <a:cxnLst/>
                  <a:pathLst>
                    <a:path w="48" h="57">
                      <a:moveTo>
                        <a:pt x="48" y="0"/>
                      </a:moveTo>
                      <a:cubicBezTo>
                        <a:pt x="41" y="8"/>
                        <a:pt x="34" y="16"/>
                        <a:pt x="27" y="21"/>
                      </a:cubicBezTo>
                      <a:cubicBezTo>
                        <a:pt x="20" y="26"/>
                        <a:pt x="11" y="27"/>
                        <a:pt x="6" y="33"/>
                      </a:cubicBezTo>
                      <a:cubicBezTo>
                        <a:pt x="1" y="39"/>
                        <a:pt x="0" y="48"/>
                        <a:pt x="0" y="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22020" name="任意多边形 1073822019"/>
                <p:cNvSpPr>
                  <a:spLocks noChangeAspect="1"/>
                </p:cNvSpPr>
                <p:nvPr/>
              </p:nvSpPr>
              <p:spPr>
                <a:xfrm flipH="1">
                  <a:off x="2076" y="1959"/>
                  <a:ext cx="48" cy="57"/>
                </a:xfrm>
                <a:custGeom>
                  <a:avLst/>
                  <a:gdLst/>
                  <a:ahLst/>
                  <a:cxnLst/>
                  <a:pathLst>
                    <a:path w="48" h="57">
                      <a:moveTo>
                        <a:pt x="48" y="0"/>
                      </a:moveTo>
                      <a:cubicBezTo>
                        <a:pt x="41" y="8"/>
                        <a:pt x="34" y="16"/>
                        <a:pt x="27" y="21"/>
                      </a:cubicBezTo>
                      <a:cubicBezTo>
                        <a:pt x="20" y="26"/>
                        <a:pt x="11" y="27"/>
                        <a:pt x="6" y="33"/>
                      </a:cubicBezTo>
                      <a:cubicBezTo>
                        <a:pt x="1" y="39"/>
                        <a:pt x="0" y="48"/>
                        <a:pt x="0" y="5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822021" name="任意多边形 1073822020"/>
              <p:cNvSpPr>
                <a:spLocks noChangeAspect="1"/>
              </p:cNvSpPr>
              <p:nvPr/>
            </p:nvSpPr>
            <p:spPr>
              <a:xfrm>
                <a:off x="7431" y="4093"/>
                <a:ext cx="177" cy="852"/>
              </a:xfrm>
              <a:custGeom>
                <a:avLst/>
                <a:gdLst/>
                <a:ahLst/>
                <a:cxnLst/>
                <a:pathLst>
                  <a:path w="177" h="852">
                    <a:moveTo>
                      <a:pt x="57" y="3"/>
                    </a:moveTo>
                    <a:cubicBezTo>
                      <a:pt x="73" y="3"/>
                      <a:pt x="89" y="3"/>
                      <a:pt x="105" y="3"/>
                    </a:cubicBezTo>
                    <a:lnTo>
                      <a:pt x="177" y="3"/>
                    </a:lnTo>
                    <a:lnTo>
                      <a:pt x="165" y="54"/>
                    </a:lnTo>
                    <a:lnTo>
                      <a:pt x="132" y="78"/>
                    </a:lnTo>
                    <a:lnTo>
                      <a:pt x="105" y="108"/>
                    </a:lnTo>
                    <a:lnTo>
                      <a:pt x="93" y="153"/>
                    </a:lnTo>
                    <a:lnTo>
                      <a:pt x="93" y="852"/>
                    </a:lnTo>
                    <a:lnTo>
                      <a:pt x="78" y="825"/>
                    </a:lnTo>
                    <a:lnTo>
                      <a:pt x="81" y="105"/>
                    </a:lnTo>
                    <a:lnTo>
                      <a:pt x="42" y="84"/>
                    </a:lnTo>
                    <a:lnTo>
                      <a:pt x="9" y="42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57" y="3"/>
                    </a:lnTo>
                    <a:close/>
                  </a:path>
                </a:pathLst>
              </a:custGeom>
              <a:pattFill prst="dashHorz">
                <a:fgClr>
                  <a:srgbClr val="000000">
                    <a:alpha val="100000"/>
                  </a:srgbClr>
                </a:fgClr>
                <a:bgClr>
                  <a:srgbClr val="FFFFFF">
                    <a:alpha val="100000"/>
                  </a:srgbClr>
                </a:bgClr>
              </a:patt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2" name="直接连接符 1073822021"/>
              <p:cNvSpPr>
                <a:spLocks noChangeAspect="1"/>
              </p:cNvSpPr>
              <p:nvPr/>
            </p:nvSpPr>
            <p:spPr>
              <a:xfrm>
                <a:off x="7436" y="4105"/>
                <a:ext cx="180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822023" name="组合 1073822022"/>
            <p:cNvGrpSpPr>
              <a:grpSpLocks noChangeAspect="1"/>
            </p:cNvGrpSpPr>
            <p:nvPr/>
          </p:nvGrpSpPr>
          <p:grpSpPr>
            <a:xfrm rot="5400000">
              <a:off x="6602" y="16003"/>
              <a:ext cx="351" cy="400"/>
              <a:chOff x="2675" y="8117"/>
              <a:chExt cx="511" cy="581"/>
            </a:xfrm>
          </p:grpSpPr>
          <p:sp>
            <p:nvSpPr>
              <p:cNvPr id="1073822024" name="矩形 1073822023"/>
              <p:cNvSpPr>
                <a:spLocks noChangeAspect="1"/>
              </p:cNvSpPr>
              <p:nvPr/>
            </p:nvSpPr>
            <p:spPr>
              <a:xfrm>
                <a:off x="2789" y="8168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5" name="矩形 1073822024"/>
              <p:cNvSpPr>
                <a:spLocks noChangeAspect="1"/>
              </p:cNvSpPr>
              <p:nvPr/>
            </p:nvSpPr>
            <p:spPr>
              <a:xfrm>
                <a:off x="2686" y="8273"/>
                <a:ext cx="57" cy="42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6" name="矩形 1073822025"/>
              <p:cNvSpPr>
                <a:spLocks noChangeAspect="1"/>
              </p:cNvSpPr>
              <p:nvPr/>
            </p:nvSpPr>
            <p:spPr>
              <a:xfrm>
                <a:off x="2675" y="8117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7" name="任意多边形 1073822026"/>
              <p:cNvSpPr>
                <a:spLocks noChangeAspect="1"/>
              </p:cNvSpPr>
              <p:nvPr/>
            </p:nvSpPr>
            <p:spPr>
              <a:xfrm flipH="1">
                <a:off x="2687" y="8168"/>
                <a:ext cx="119" cy="11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28" name="任意多边形 1073822027"/>
              <p:cNvSpPr>
                <a:spLocks noChangeAspect="1"/>
              </p:cNvSpPr>
              <p:nvPr/>
            </p:nvSpPr>
            <p:spPr>
              <a:xfrm flipH="1">
                <a:off x="2744" y="8226"/>
                <a:ext cx="62" cy="62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822029" name="组合 1073822028"/>
            <p:cNvGrpSpPr>
              <a:grpSpLocks noChangeAspect="1"/>
            </p:cNvGrpSpPr>
            <p:nvPr/>
          </p:nvGrpSpPr>
          <p:grpSpPr>
            <a:xfrm>
              <a:off x="6839" y="16231"/>
              <a:ext cx="164" cy="106"/>
              <a:chOff x="2592" y="4753"/>
              <a:chExt cx="340" cy="220"/>
            </a:xfrm>
          </p:grpSpPr>
          <p:sp>
            <p:nvSpPr>
              <p:cNvPr id="1073822030" name="任意多边形 1073822029"/>
              <p:cNvSpPr>
                <a:spLocks noChangeAspect="1"/>
              </p:cNvSpPr>
              <p:nvPr/>
            </p:nvSpPr>
            <p:spPr>
              <a:xfrm>
                <a:off x="2592" y="4753"/>
                <a:ext cx="340" cy="220"/>
              </a:xfrm>
              <a:custGeom>
                <a:avLst/>
                <a:gdLst>
                  <a:gd name="txL" fmla="*/ 3031 w 21600"/>
                  <a:gd name="txT" fmla="*/ 3031 h 21600"/>
                  <a:gd name="txR" fmla="*/ 18569 w 21600"/>
                  <a:gd name="txB" fmla="*/ 18569 h 21600"/>
                </a:gdLst>
                <a:ahLst/>
                <a:cxnLst>
                  <a:cxn ang="0">
                    <a:pos x="20369" y="10800"/>
                  </a:cxn>
                  <a:cxn ang="90">
                    <a:pos x="10800" y="21600"/>
                  </a:cxn>
                  <a:cxn ang="180">
                    <a:pos x="1231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2462" y="21600"/>
                    </a:lnTo>
                    <a:lnTo>
                      <a:pt x="19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31" name="圆角矩形 1073822030"/>
              <p:cNvSpPr>
                <a:spLocks noChangeAspect="1"/>
              </p:cNvSpPr>
              <p:nvPr/>
            </p:nvSpPr>
            <p:spPr>
              <a:xfrm flipH="1">
                <a:off x="2592" y="4824"/>
                <a:ext cx="334" cy="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822032" name="组合 1073822031"/>
            <p:cNvGrpSpPr>
              <a:grpSpLocks noChangeAspect="1"/>
            </p:cNvGrpSpPr>
            <p:nvPr/>
          </p:nvGrpSpPr>
          <p:grpSpPr>
            <a:xfrm>
              <a:off x="6439" y="16025"/>
              <a:ext cx="269" cy="58"/>
              <a:chOff x="6920" y="9357"/>
              <a:chExt cx="314" cy="68"/>
            </a:xfrm>
          </p:grpSpPr>
          <p:sp>
            <p:nvSpPr>
              <p:cNvPr id="1073822033" name="矩形 1073822032"/>
              <p:cNvSpPr>
                <a:spLocks noChangeAspect="1"/>
              </p:cNvSpPr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34" name="圆角矩形 1073822033"/>
              <p:cNvSpPr>
                <a:spLocks noChangeAspect="1"/>
              </p:cNvSpPr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35" name="矩形 1073822034"/>
              <p:cNvSpPr>
                <a:spLocks noChangeAspect="1"/>
              </p:cNvSpPr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22036" name="圆角矩形 1073822035"/>
              <p:cNvSpPr>
                <a:spLocks noChangeAspect="1"/>
              </p:cNvSpPr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822040" name="直接连接符 1073822039"/>
            <p:cNvSpPr/>
            <p:nvPr/>
          </p:nvSpPr>
          <p:spPr>
            <a:xfrm>
              <a:off x="6749" y="16845"/>
              <a:ext cx="18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5" name="图片 14" descr="ZBF%Q9@$8WA[GS39O}EAC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2155825"/>
            <a:ext cx="866140" cy="2055495"/>
          </a:xfrm>
          <a:prstGeom prst="rect">
            <a:avLst/>
          </a:prstGeom>
        </p:spPr>
      </p:pic>
      <p:sp>
        <p:nvSpPr>
          <p:cNvPr id="123" name="文本框 122"/>
          <p:cNvSpPr txBox="1"/>
          <p:nvPr/>
        </p:nvSpPr>
        <p:spPr>
          <a:xfrm>
            <a:off x="234950" y="2305685"/>
            <a:ext cx="551815" cy="17443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测氢气体积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4" name="组合 123"/>
          <p:cNvGrpSpPr>
            <a:grpSpLocks noRot="1"/>
          </p:cNvGrpSpPr>
          <p:nvPr/>
        </p:nvGrpSpPr>
        <p:grpSpPr>
          <a:xfrm>
            <a:off x="2124710" y="2302510"/>
            <a:ext cx="730250" cy="1757564"/>
            <a:chOff x="7017" y="12438"/>
            <a:chExt cx="777" cy="1944"/>
          </a:xfrm>
        </p:grpSpPr>
        <p:grpSp>
          <p:nvGrpSpPr>
            <p:cNvPr id="125" name="组合 124"/>
            <p:cNvGrpSpPr/>
            <p:nvPr/>
          </p:nvGrpSpPr>
          <p:grpSpPr>
            <a:xfrm>
              <a:off x="7017" y="12438"/>
              <a:ext cx="777" cy="1902"/>
              <a:chOff x="7017" y="12438"/>
              <a:chExt cx="777" cy="1902"/>
            </a:xfrm>
          </p:grpSpPr>
          <p:grpSp>
            <p:nvGrpSpPr>
              <p:cNvPr id="126" name="组合 125"/>
              <p:cNvGrpSpPr>
                <a:grpSpLocks noChangeAspect="1"/>
              </p:cNvGrpSpPr>
              <p:nvPr/>
            </p:nvGrpSpPr>
            <p:grpSpPr>
              <a:xfrm>
                <a:off x="7177" y="12438"/>
                <a:ext cx="363" cy="1486"/>
                <a:chOff x="1974" y="2226"/>
                <a:chExt cx="400" cy="1639"/>
              </a:xfrm>
            </p:grpSpPr>
            <p:grpSp>
              <p:nvGrpSpPr>
                <p:cNvPr id="127" name="组合 126"/>
                <p:cNvGrpSpPr>
                  <a:grpSpLocks noChangeAspect="1"/>
                </p:cNvGrpSpPr>
                <p:nvPr/>
              </p:nvGrpSpPr>
              <p:grpSpPr>
                <a:xfrm flipH="1">
                  <a:off x="1974" y="2226"/>
                  <a:ext cx="400" cy="1639"/>
                  <a:chOff x="7376" y="1221"/>
                  <a:chExt cx="499" cy="2050"/>
                </a:xfrm>
              </p:grpSpPr>
              <p:grpSp>
                <p:nvGrpSpPr>
                  <p:cNvPr id="128" name="组合 127"/>
                  <p:cNvGrpSpPr>
                    <a:grpSpLocks noChangeAspect="1"/>
                  </p:cNvGrpSpPr>
                  <p:nvPr/>
                </p:nvGrpSpPr>
                <p:grpSpPr>
                  <a:xfrm>
                    <a:off x="7587" y="2120"/>
                    <a:ext cx="70" cy="1151"/>
                    <a:chOff x="7356" y="2012"/>
                    <a:chExt cx="70" cy="1151"/>
                  </a:xfrm>
                </p:grpSpPr>
                <p:grpSp>
                  <p:nvGrpSpPr>
                    <p:cNvPr id="129" name="组合 12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56" y="2012"/>
                      <a:ext cx="70" cy="1148"/>
                      <a:chOff x="7356" y="2012"/>
                      <a:chExt cx="70" cy="1148"/>
                    </a:xfrm>
                  </p:grpSpPr>
                  <p:sp>
                    <p:nvSpPr>
                      <p:cNvPr id="130" name="矩形 12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7" y="2012"/>
                        <a:ext cx="57" cy="11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1" name="直接连接符 13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62" y="3143"/>
                        <a:ext cx="64" cy="0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FFFF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32" name="直接连接符 131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356" y="3126"/>
                        <a:ext cx="57" cy="3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133" name="直接连接符 132"/>
                    <p:cNvSpPr>
                      <a:spLocks noChangeAspect="1"/>
                    </p:cNvSpPr>
                    <p:nvPr/>
                  </p:nvSpPr>
                  <p:spPr>
                    <a:xfrm>
                      <a:off x="7356" y="3109"/>
                      <a:ext cx="0" cy="5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34" name="组合 133"/>
                  <p:cNvGrpSpPr>
                    <a:grpSpLocks noChangeAspect="1"/>
                  </p:cNvGrpSpPr>
                  <p:nvPr/>
                </p:nvGrpSpPr>
                <p:grpSpPr>
                  <a:xfrm>
                    <a:off x="7376" y="1221"/>
                    <a:ext cx="479" cy="891"/>
                    <a:chOff x="6962" y="1179"/>
                    <a:chExt cx="479" cy="891"/>
                  </a:xfrm>
                </p:grpSpPr>
                <p:sp>
                  <p:nvSpPr>
                    <p:cNvPr id="135" name="任意多边形 134"/>
                    <p:cNvSpPr>
                      <a:spLocks noChangeAspect="1"/>
                    </p:cNvSpPr>
                    <p:nvPr/>
                  </p:nvSpPr>
                  <p:spPr>
                    <a:xfrm>
                      <a:off x="7121" y="1367"/>
                      <a:ext cx="158" cy="146"/>
                    </a:xfrm>
                    <a:custGeom>
                      <a:avLst/>
                      <a:gdLst>
                        <a:gd name="txL" fmla="*/ 3000 w 21600"/>
                        <a:gd name="txT" fmla="*/ 3000 h 21600"/>
                        <a:gd name="txR" fmla="*/ 18600 w 21600"/>
                        <a:gd name="txB" fmla="*/ 18600 h 21600"/>
                      </a:gdLst>
                      <a:ahLst/>
                      <a:cxnLst>
                        <a:cxn ang="0">
                          <a:pos x="20400" y="10800"/>
                        </a:cxn>
                        <a:cxn ang="90">
                          <a:pos x="10800" y="21600"/>
                        </a:cxn>
                        <a:cxn ang="180">
                          <a:pos x="1200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400" y="21600"/>
                          </a:lnTo>
                          <a:lnTo>
                            <a:pt x="19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36" name="椭圆 13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3" y="1433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37" name="组合 13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110" y="1179"/>
                      <a:ext cx="181" cy="199"/>
                      <a:chOff x="7425" y="1740"/>
                      <a:chExt cx="181" cy="199"/>
                    </a:xfrm>
                  </p:grpSpPr>
                  <p:sp>
                    <p:nvSpPr>
                      <p:cNvPr id="138" name="椭圆 1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43" y="1740"/>
                        <a:ext cx="145" cy="14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9" name="椭圆 1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82" y="1845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0" name="任意多边形 139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7436" y="1882"/>
                        <a:ext cx="159" cy="28"/>
                      </a:xfrm>
                      <a:custGeom>
                        <a:avLst/>
                        <a:gdLst>
                          <a:gd name="txL" fmla="*/ 4500 w 21600"/>
                          <a:gd name="txT" fmla="*/ 4500 h 21600"/>
                          <a:gd name="txR" fmla="*/ 17100 w 21600"/>
                          <a:gd name="txB" fmla="*/ 17100 h 21600"/>
                        </a:gdLst>
                        <a:ahLst/>
                        <a:cxnLst>
                          <a:cxn ang="0">
                            <a:pos x="18900" y="10800"/>
                          </a:cxn>
                          <a:cxn ang="90">
                            <a:pos x="10800" y="21600"/>
                          </a:cxn>
                          <a:cxn ang="180">
                            <a:pos x="27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1" name="圆角矩形 1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25" y="1911"/>
                        <a:ext cx="181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2" name="组合 1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62" y="1490"/>
                      <a:ext cx="479" cy="580"/>
                      <a:chOff x="6962" y="1490"/>
                      <a:chExt cx="479" cy="580"/>
                    </a:xfrm>
                  </p:grpSpPr>
                  <p:sp>
                    <p:nvSpPr>
                      <p:cNvPr id="143" name="任意多边形 1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38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4" name="任意多边形 143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962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45" name="矩形 144"/>
                  <p:cNvSpPr>
                    <a:spLocks noChangeAspect="1"/>
                  </p:cNvSpPr>
                  <p:nvPr/>
                </p:nvSpPr>
                <p:spPr>
                  <a:xfrm>
                    <a:off x="7518" y="2103"/>
                    <a:ext cx="210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74" name="任意多边形 373"/>
                  <p:cNvSpPr>
                    <a:spLocks noChangeAspect="1"/>
                  </p:cNvSpPr>
                  <p:nvPr/>
                </p:nvSpPr>
                <p:spPr>
                  <a:xfrm>
                    <a:off x="755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63" name="任意多边形 562"/>
                  <p:cNvSpPr>
                    <a:spLocks noChangeAspect="1"/>
                  </p:cNvSpPr>
                  <p:nvPr/>
                </p:nvSpPr>
                <p:spPr>
                  <a:xfrm flipH="1">
                    <a:off x="764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564" name="组合 563"/>
                  <p:cNvGrpSpPr>
                    <a:grpSpLocks noChangeAspect="1"/>
                  </p:cNvGrpSpPr>
                  <p:nvPr/>
                </p:nvGrpSpPr>
                <p:grpSpPr>
                  <a:xfrm>
                    <a:off x="7440" y="2116"/>
                    <a:ext cx="435" cy="142"/>
                    <a:chOff x="6404" y="2776"/>
                    <a:chExt cx="435" cy="142"/>
                  </a:xfrm>
                </p:grpSpPr>
                <p:sp>
                  <p:nvSpPr>
                    <p:cNvPr id="565" name="圆角矩形 56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04" y="2819"/>
                      <a:ext cx="408" cy="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66" name="任意多边形 565"/>
                    <p:cNvSpPr>
                      <a:spLocks noChangeAspect="1"/>
                    </p:cNvSpPr>
                    <p:nvPr/>
                  </p:nvSpPr>
                  <p:spPr>
                    <a:xfrm rot="5400000" flipH="1">
                      <a:off x="6534" y="2720"/>
                      <a:ext cx="125" cy="255"/>
                    </a:xfrm>
                    <a:custGeom>
                      <a:avLst/>
                      <a:gdLst>
                        <a:gd name="txL" fmla="*/ 3537 w 21600"/>
                        <a:gd name="txT" fmla="*/ 3537 h 21600"/>
                        <a:gd name="txR" fmla="*/ 18063 w 21600"/>
                        <a:gd name="txB" fmla="*/ 18063 h 21600"/>
                      </a:gdLst>
                      <a:ahLst/>
                      <a:cxnLst>
                        <a:cxn ang="0">
                          <a:pos x="19863" y="10800"/>
                        </a:cxn>
                        <a:cxn ang="90">
                          <a:pos x="10800" y="21600"/>
                        </a:cxn>
                        <a:cxn ang="180">
                          <a:pos x="1737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74" y="21600"/>
                          </a:lnTo>
                          <a:lnTo>
                            <a:pt x="18126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67" name="椭圆 56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71" y="2813"/>
                      <a:ext cx="68" cy="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68" name="矩形 56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22" y="2810"/>
                      <a:ext cx="28" cy="7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69" name="椭圆 56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69" y="2839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70" name="矩形 569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00" y="2776"/>
                      <a:ext cx="28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571" name="组合 570"/>
                <p:cNvGrpSpPr>
                  <a:grpSpLocks noChangeAspect="1"/>
                </p:cNvGrpSpPr>
                <p:nvPr/>
              </p:nvGrpSpPr>
              <p:grpSpPr>
                <a:xfrm>
                  <a:off x="1989" y="2694"/>
                  <a:ext cx="364" cy="218"/>
                  <a:chOff x="2495" y="3830"/>
                  <a:chExt cx="455" cy="273"/>
                </a:xfrm>
              </p:grpSpPr>
              <p:grpSp>
                <p:nvGrpSpPr>
                  <p:cNvPr id="572" name="组合 571"/>
                  <p:cNvGrpSpPr>
                    <a:grpSpLocks noChangeAspect="1"/>
                  </p:cNvGrpSpPr>
                  <p:nvPr/>
                </p:nvGrpSpPr>
                <p:grpSpPr>
                  <a:xfrm>
                    <a:off x="2495" y="3830"/>
                    <a:ext cx="455" cy="15"/>
                    <a:chOff x="2495" y="3830"/>
                    <a:chExt cx="455" cy="15"/>
                  </a:xfrm>
                </p:grpSpPr>
                <p:sp>
                  <p:nvSpPr>
                    <p:cNvPr id="573" name="直接连接符 572"/>
                    <p:cNvSpPr>
                      <a:spLocks noChangeAspect="1"/>
                    </p:cNvSpPr>
                    <p:nvPr/>
                  </p:nvSpPr>
                  <p:spPr>
                    <a:xfrm>
                      <a:off x="2515" y="3845"/>
                      <a:ext cx="405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74" name="任意多边形 573"/>
                    <p:cNvSpPr>
                      <a:spLocks noChangeAspect="1"/>
                    </p:cNvSpPr>
                    <p:nvPr/>
                  </p:nvSpPr>
                  <p:spPr>
                    <a:xfrm>
                      <a:off x="2920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575" name="任意多边形 57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495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76" name="直接连接符 575"/>
                  <p:cNvSpPr>
                    <a:spLocks noChangeAspect="1"/>
                  </p:cNvSpPr>
                  <p:nvPr/>
                </p:nvSpPr>
                <p:spPr>
                  <a:xfrm>
                    <a:off x="2577" y="3881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7" name="直接连接符 576"/>
                  <p:cNvSpPr>
                    <a:spLocks noChangeAspect="1"/>
                  </p:cNvSpPr>
                  <p:nvPr/>
                </p:nvSpPr>
                <p:spPr>
                  <a:xfrm>
                    <a:off x="2676" y="3881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8" name="直接连接符 577"/>
                  <p:cNvSpPr>
                    <a:spLocks noChangeAspect="1"/>
                  </p:cNvSpPr>
                  <p:nvPr/>
                </p:nvSpPr>
                <p:spPr>
                  <a:xfrm>
                    <a:off x="2802" y="3881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9" name="直接连接符 578"/>
                  <p:cNvSpPr>
                    <a:spLocks noChangeAspect="1"/>
                  </p:cNvSpPr>
                  <p:nvPr/>
                </p:nvSpPr>
                <p:spPr>
                  <a:xfrm>
                    <a:off x="2622" y="3932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0" name="直接连接符 579"/>
                  <p:cNvSpPr>
                    <a:spLocks noChangeAspect="1"/>
                  </p:cNvSpPr>
                  <p:nvPr/>
                </p:nvSpPr>
                <p:spPr>
                  <a:xfrm flipV="1">
                    <a:off x="2793" y="3932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1" name="直接连接符 580"/>
                  <p:cNvSpPr>
                    <a:spLocks noChangeAspect="1"/>
                  </p:cNvSpPr>
                  <p:nvPr/>
                </p:nvSpPr>
                <p:spPr>
                  <a:xfrm>
                    <a:off x="2574" y="3989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2" name="直接连接符 581"/>
                  <p:cNvSpPr>
                    <a:spLocks noChangeAspect="1"/>
                  </p:cNvSpPr>
                  <p:nvPr/>
                </p:nvSpPr>
                <p:spPr>
                  <a:xfrm>
                    <a:off x="2688" y="3989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3" name="直接连接符 582"/>
                  <p:cNvSpPr>
                    <a:spLocks noChangeAspect="1"/>
                  </p:cNvSpPr>
                  <p:nvPr/>
                </p:nvSpPr>
                <p:spPr>
                  <a:xfrm>
                    <a:off x="2640" y="4052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4" name="直接连接符 583"/>
                  <p:cNvSpPr>
                    <a:spLocks noChangeAspect="1"/>
                  </p:cNvSpPr>
                  <p:nvPr/>
                </p:nvSpPr>
                <p:spPr>
                  <a:xfrm>
                    <a:off x="2754" y="4055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5" name="直接连接符 584"/>
                  <p:cNvSpPr>
                    <a:spLocks noChangeAspect="1"/>
                  </p:cNvSpPr>
                  <p:nvPr/>
                </p:nvSpPr>
                <p:spPr>
                  <a:xfrm>
                    <a:off x="2535" y="3929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6" name="直接连接符 585"/>
                  <p:cNvSpPr>
                    <a:spLocks noChangeAspect="1"/>
                  </p:cNvSpPr>
                  <p:nvPr/>
                </p:nvSpPr>
                <p:spPr>
                  <a:xfrm>
                    <a:off x="2808" y="3986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87" name="直接连接符 586"/>
                  <p:cNvSpPr>
                    <a:spLocks noChangeAspect="1"/>
                  </p:cNvSpPr>
                  <p:nvPr/>
                </p:nvSpPr>
                <p:spPr>
                  <a:xfrm>
                    <a:off x="2661" y="410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588" name="组合 587"/>
              <p:cNvGrpSpPr/>
              <p:nvPr/>
            </p:nvGrpSpPr>
            <p:grpSpPr>
              <a:xfrm>
                <a:off x="7017" y="13218"/>
                <a:ext cx="777" cy="1122"/>
                <a:chOff x="7197" y="13202"/>
                <a:chExt cx="777" cy="1122"/>
              </a:xfrm>
            </p:grpSpPr>
            <p:grpSp>
              <p:nvGrpSpPr>
                <p:cNvPr id="589" name="组合 588"/>
                <p:cNvGrpSpPr/>
                <p:nvPr/>
              </p:nvGrpSpPr>
              <p:grpSpPr>
                <a:xfrm>
                  <a:off x="7197" y="13374"/>
                  <a:ext cx="697" cy="950"/>
                  <a:chOff x="7197" y="13374"/>
                  <a:chExt cx="697" cy="950"/>
                </a:xfrm>
              </p:grpSpPr>
              <p:sp>
                <p:nvSpPr>
                  <p:cNvPr id="590" name="y14line 2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1" name="y14line 3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2" name="y14line 4"/>
                  <p:cNvSpPr>
                    <a:spLocks noChangeAspect="1"/>
                  </p:cNvSpPr>
                  <p:nvPr/>
                </p:nvSpPr>
                <p:spPr>
                  <a:xfrm flipH="1">
                    <a:off x="7670" y="13374"/>
                    <a:ext cx="25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3" name="y14line 5"/>
                  <p:cNvSpPr>
                    <a:spLocks noChangeAspect="1"/>
                  </p:cNvSpPr>
                  <p:nvPr/>
                </p:nvSpPr>
                <p:spPr>
                  <a:xfrm>
                    <a:off x="74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4" name="y14line 6"/>
                  <p:cNvSpPr>
                    <a:spLocks noChangeAspect="1"/>
                  </p:cNvSpPr>
                  <p:nvPr/>
                </p:nvSpPr>
                <p:spPr>
                  <a:xfrm>
                    <a:off x="76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5" name="y14line 7"/>
                  <p:cNvSpPr>
                    <a:spLocks noChangeAspect="1"/>
                  </p:cNvSpPr>
                  <p:nvPr/>
                </p:nvSpPr>
                <p:spPr>
                  <a:xfrm flipH="1">
                    <a:off x="7197" y="13525"/>
                    <a:ext cx="273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6" name="y14line 8"/>
                  <p:cNvSpPr>
                    <a:spLocks noChangeAspect="1"/>
                  </p:cNvSpPr>
                  <p:nvPr/>
                </p:nvSpPr>
                <p:spPr>
                  <a:xfrm>
                    <a:off x="7670" y="13525"/>
                    <a:ext cx="224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7" name="y14line 9"/>
                  <p:cNvSpPr>
                    <a:spLocks noChangeAspect="1"/>
                  </p:cNvSpPr>
                  <p:nvPr/>
                </p:nvSpPr>
                <p:spPr>
                  <a:xfrm>
                    <a:off x="7521" y="13396"/>
                    <a:ext cx="12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8" name="y14line 17"/>
                  <p:cNvSpPr>
                    <a:spLocks noChangeAspect="1"/>
                  </p:cNvSpPr>
                  <p:nvPr/>
                </p:nvSpPr>
                <p:spPr>
                  <a:xfrm>
                    <a:off x="7222" y="14324"/>
                    <a:ext cx="64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9" name="y14Arc 19"/>
                  <p:cNvSpPr>
                    <a:spLocks noChangeAspect="1"/>
                  </p:cNvSpPr>
                  <p:nvPr/>
                </p:nvSpPr>
                <p:spPr>
                  <a:xfrm flipH="1" flipV="1">
                    <a:off x="7197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600" name="y14Arc 21"/>
                  <p:cNvSpPr>
                    <a:spLocks noChangeAspect="1"/>
                  </p:cNvSpPr>
                  <p:nvPr/>
                </p:nvSpPr>
                <p:spPr>
                  <a:xfrm flipV="1">
                    <a:off x="7869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601" name="组合 600"/>
                <p:cNvGrpSpPr/>
                <p:nvPr/>
              </p:nvGrpSpPr>
              <p:grpSpPr>
                <a:xfrm>
                  <a:off x="7457" y="13202"/>
                  <a:ext cx="517" cy="310"/>
                  <a:chOff x="7377" y="12322"/>
                  <a:chExt cx="517" cy="310"/>
                </a:xfrm>
              </p:grpSpPr>
              <p:grpSp>
                <p:nvGrpSpPr>
                  <p:cNvPr id="602" name="组合 601"/>
                  <p:cNvGrpSpPr/>
                  <p:nvPr/>
                </p:nvGrpSpPr>
                <p:grpSpPr>
                  <a:xfrm>
                    <a:off x="7487" y="12322"/>
                    <a:ext cx="407" cy="310"/>
                    <a:chOff x="8007" y="12122"/>
                    <a:chExt cx="407" cy="310"/>
                  </a:xfrm>
                </p:grpSpPr>
                <p:sp>
                  <p:nvSpPr>
                    <p:cNvPr id="603" name="矩形 602"/>
                    <p:cNvSpPr>
                      <a:spLocks noChangeAspect="1"/>
                    </p:cNvSpPr>
                    <p:nvPr/>
                  </p:nvSpPr>
                  <p:spPr>
                    <a:xfrm>
                      <a:off x="8097" y="12126"/>
                      <a:ext cx="317" cy="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604" name="矩形 603"/>
                    <p:cNvSpPr/>
                    <p:nvPr/>
                  </p:nvSpPr>
                  <p:spPr>
                    <a:xfrm>
                      <a:off x="8029" y="12228"/>
                      <a:ext cx="46" cy="2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605" name="组合 60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7" y="12122"/>
                      <a:ext cx="132" cy="156"/>
                      <a:chOff x="2940" y="5220"/>
                      <a:chExt cx="165" cy="195"/>
                    </a:xfrm>
                  </p:grpSpPr>
                  <p:sp>
                    <p:nvSpPr>
                      <p:cNvPr id="606" name="矩形 6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40" y="522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7" name="任意多边形 60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6" y="522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" name="任意多边形 60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23" y="528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09" name="组合 608"/>
                  <p:cNvGrpSpPr/>
                  <p:nvPr/>
                </p:nvGrpSpPr>
                <p:grpSpPr>
                  <a:xfrm>
                    <a:off x="7377" y="12438"/>
                    <a:ext cx="236" cy="153"/>
                    <a:chOff x="8277" y="13079"/>
                    <a:chExt cx="236" cy="153"/>
                  </a:xfrm>
                </p:grpSpPr>
                <p:sp>
                  <p:nvSpPr>
                    <p:cNvPr id="610" name="圆角矩形 609"/>
                    <p:cNvSpPr>
                      <a:spLocks noChangeAspect="1"/>
                    </p:cNvSpPr>
                    <p:nvPr/>
                  </p:nvSpPr>
                  <p:spPr>
                    <a:xfrm>
                      <a:off x="8291" y="13149"/>
                      <a:ext cx="214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611" name="圆角矩形 610"/>
                    <p:cNvSpPr>
                      <a:spLocks noChangeAspect="1"/>
                    </p:cNvSpPr>
                    <p:nvPr/>
                  </p:nvSpPr>
                  <p:spPr>
                    <a:xfrm>
                      <a:off x="8295" y="13162"/>
                      <a:ext cx="195" cy="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612" name="任意多边形 611"/>
                    <p:cNvSpPr>
                      <a:spLocks noChangeAspect="1"/>
                    </p:cNvSpPr>
                    <p:nvPr/>
                  </p:nvSpPr>
                  <p:spPr>
                    <a:xfrm>
                      <a:off x="8277" y="13079"/>
                      <a:ext cx="236" cy="153"/>
                    </a:xfrm>
                    <a:custGeom>
                      <a:avLst/>
                      <a:gdLst>
                        <a:gd name="txL" fmla="*/ 3611 w 21600"/>
                        <a:gd name="txT" fmla="*/ 3611 h 21600"/>
                        <a:gd name="txR" fmla="*/ 17989 w 21600"/>
                        <a:gd name="txB" fmla="*/ 17989 h 21600"/>
                      </a:gdLst>
                      <a:ahLst/>
                      <a:cxnLst>
                        <a:cxn ang="0">
                          <a:pos x="19789" y="10800"/>
                        </a:cxn>
                        <a:cxn ang="90">
                          <a:pos x="10800" y="21600"/>
                        </a:cxn>
                        <a:cxn ang="180">
                          <a:pos x="181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622" y="21600"/>
                          </a:lnTo>
                          <a:lnTo>
                            <a:pt x="1797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613" name="圆角矩形 61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8291" y="13143"/>
                      <a:ext cx="205" cy="1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614" name="组合 613"/>
            <p:cNvGrpSpPr>
              <a:grpSpLocks noChangeAspect="1"/>
            </p:cNvGrpSpPr>
            <p:nvPr/>
          </p:nvGrpSpPr>
          <p:grpSpPr>
            <a:xfrm>
              <a:off x="7137" y="14254"/>
              <a:ext cx="420" cy="128"/>
              <a:chOff x="4857" y="14310"/>
              <a:chExt cx="526" cy="160"/>
            </a:xfrm>
          </p:grpSpPr>
          <p:grpSp>
            <p:nvGrpSpPr>
              <p:cNvPr id="615" name="组合 614"/>
              <p:cNvGrpSpPr>
                <a:grpSpLocks noChangeAspect="1"/>
              </p:cNvGrpSpPr>
              <p:nvPr/>
            </p:nvGrpSpPr>
            <p:grpSpPr>
              <a:xfrm>
                <a:off x="4857" y="14310"/>
                <a:ext cx="346" cy="114"/>
                <a:chOff x="4857" y="14310"/>
                <a:chExt cx="429" cy="141"/>
              </a:xfrm>
            </p:grpSpPr>
            <p:grpSp>
              <p:nvGrpSpPr>
                <p:cNvPr id="616" name="组合 615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617" name="组合 616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18" name="组合 61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1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20" name="椭圆 6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21" name="组合 62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2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23" name="椭圆 6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24" name="组合 623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25" name="组合 62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2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27" name="椭圆 6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28" name="组合 62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2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0" name="椭圆 62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631" name="组合 630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632" name="组合 631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33" name="组合 6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3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" name="椭圆 63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6" name="组合 63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3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8" name="椭圆 6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39" name="组合 638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40" name="组合 63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4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2" name="椭圆 6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43" name="组合 64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4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" name="椭圆 6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646" name="组合 645"/>
              <p:cNvGrpSpPr>
                <a:grpSpLocks noChangeAspect="1"/>
              </p:cNvGrpSpPr>
              <p:nvPr/>
            </p:nvGrpSpPr>
            <p:grpSpPr>
              <a:xfrm>
                <a:off x="5037" y="14310"/>
                <a:ext cx="346" cy="160"/>
                <a:chOff x="4857" y="14310"/>
                <a:chExt cx="429" cy="198"/>
              </a:xfrm>
            </p:grpSpPr>
            <p:grpSp>
              <p:nvGrpSpPr>
                <p:cNvPr id="647" name="组合 646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648" name="组合 647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49" name="组合 64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5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1" name="椭圆 6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52" name="组合 65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5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4" name="椭圆 6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55" name="组合 654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56" name="组合 65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5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8" name="椭圆 6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59" name="组合 65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6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61" name="椭圆 6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662" name="组合 661"/>
                <p:cNvGrpSpPr>
                  <a:grpSpLocks noChangeAspect="1"/>
                </p:cNvGrpSpPr>
                <p:nvPr/>
              </p:nvGrpSpPr>
              <p:grpSpPr>
                <a:xfrm>
                  <a:off x="5037" y="14328"/>
                  <a:ext cx="249" cy="180"/>
                  <a:chOff x="4677" y="14104"/>
                  <a:chExt cx="310" cy="225"/>
                </a:xfrm>
              </p:grpSpPr>
              <p:grpSp>
                <p:nvGrpSpPr>
                  <p:cNvPr id="663" name="组合 662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664" name="组合 66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6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666" name="椭圆 6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67" name="组合 66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66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66" name="椭圆 9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967" name="组合 966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126"/>
                    <a:ext cx="162" cy="203"/>
                    <a:chOff x="4677" y="14136"/>
                    <a:chExt cx="162" cy="203"/>
                  </a:xfrm>
                </p:grpSpPr>
                <p:grpSp>
                  <p:nvGrpSpPr>
                    <p:cNvPr id="968" name="组合 96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96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70" name="椭圆 9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971" name="组合 97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36"/>
                      <a:ext cx="142" cy="203"/>
                      <a:chOff x="4677" y="14194"/>
                      <a:chExt cx="180" cy="256"/>
                    </a:xfrm>
                  </p:grpSpPr>
                  <p:sp>
                    <p:nvSpPr>
                      <p:cNvPr id="97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973" name="椭圆 97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359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974" name="文本框 973"/>
          <p:cNvSpPr txBox="1"/>
          <p:nvPr/>
        </p:nvSpPr>
        <p:spPr>
          <a:xfrm>
            <a:off x="1324610" y="5840095"/>
            <a:ext cx="78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水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73819719" name="组合 1073819718"/>
          <p:cNvGrpSpPr>
            <a:grpSpLocks noRot="1"/>
          </p:cNvGrpSpPr>
          <p:nvPr/>
        </p:nvGrpSpPr>
        <p:grpSpPr>
          <a:xfrm>
            <a:off x="5869940" y="4870768"/>
            <a:ext cx="725170" cy="838835"/>
            <a:chOff x="5063" y="13566"/>
            <a:chExt cx="1142" cy="1321"/>
          </a:xfrm>
        </p:grpSpPr>
        <p:grpSp>
          <p:nvGrpSpPr>
            <p:cNvPr id="1073819720" name="组合 1073819719"/>
            <p:cNvGrpSpPr/>
            <p:nvPr/>
          </p:nvGrpSpPr>
          <p:grpSpPr>
            <a:xfrm>
              <a:off x="5063" y="13566"/>
              <a:ext cx="599" cy="1321"/>
              <a:chOff x="5397" y="11681"/>
              <a:chExt cx="599" cy="1321"/>
            </a:xfrm>
          </p:grpSpPr>
          <p:sp>
            <p:nvSpPr>
              <p:cNvPr id="1073819721" name="矩形 1073819720"/>
              <p:cNvSpPr/>
              <p:nvPr/>
            </p:nvSpPr>
            <p:spPr>
              <a:xfrm rot="3206269">
                <a:off x="5311" y="12317"/>
                <a:ext cx="1321" cy="4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73819722" name="组合 1073819721"/>
              <p:cNvGrpSpPr/>
              <p:nvPr/>
            </p:nvGrpSpPr>
            <p:grpSpPr>
              <a:xfrm>
                <a:off x="5397" y="11720"/>
                <a:ext cx="244" cy="123"/>
                <a:chOff x="5093" y="13533"/>
                <a:chExt cx="244" cy="123"/>
              </a:xfrm>
            </p:grpSpPr>
            <p:grpSp>
              <p:nvGrpSpPr>
                <p:cNvPr id="1073819723" name="组合 1073819722"/>
                <p:cNvGrpSpPr/>
                <p:nvPr/>
              </p:nvGrpSpPr>
              <p:grpSpPr>
                <a:xfrm rot="1136729">
                  <a:off x="5093" y="13533"/>
                  <a:ext cx="158" cy="68"/>
                  <a:chOff x="3537" y="4269"/>
                  <a:chExt cx="197" cy="85"/>
                </a:xfrm>
              </p:grpSpPr>
              <p:sp>
                <p:nvSpPr>
                  <p:cNvPr id="1073819724" name="矩形 1073819723"/>
                  <p:cNvSpPr/>
                  <p:nvPr/>
                </p:nvSpPr>
                <p:spPr>
                  <a:xfrm>
                    <a:off x="3591" y="4283"/>
                    <a:ext cx="143" cy="5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19725" name="圆角矩形 1073819724"/>
                  <p:cNvSpPr/>
                  <p:nvPr/>
                </p:nvSpPr>
                <p:spPr>
                  <a:xfrm>
                    <a:off x="3537" y="4269"/>
                    <a:ext cx="113" cy="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073819726" name="组合 1073819725"/>
                <p:cNvGrpSpPr/>
                <p:nvPr/>
              </p:nvGrpSpPr>
              <p:grpSpPr>
                <a:xfrm rot="2017724" flipH="1">
                  <a:off x="5179" y="13588"/>
                  <a:ext cx="158" cy="68"/>
                  <a:chOff x="3537" y="4269"/>
                  <a:chExt cx="197" cy="85"/>
                </a:xfrm>
              </p:grpSpPr>
              <p:sp>
                <p:nvSpPr>
                  <p:cNvPr id="1073819727" name="矩形 1073819726"/>
                  <p:cNvSpPr/>
                  <p:nvPr/>
                </p:nvSpPr>
                <p:spPr>
                  <a:xfrm>
                    <a:off x="3591" y="4283"/>
                    <a:ext cx="143" cy="5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819728" name="圆角矩形 1073819727"/>
                  <p:cNvSpPr/>
                  <p:nvPr/>
                </p:nvSpPr>
                <p:spPr>
                  <a:xfrm>
                    <a:off x="3537" y="4269"/>
                    <a:ext cx="113" cy="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073819729" name="组合 1073819728"/>
            <p:cNvGrpSpPr/>
            <p:nvPr/>
          </p:nvGrpSpPr>
          <p:grpSpPr>
            <a:xfrm rot="236729">
              <a:off x="5976" y="14515"/>
              <a:ext cx="229" cy="308"/>
              <a:chOff x="5403" y="13953"/>
              <a:chExt cx="229" cy="308"/>
            </a:xfrm>
          </p:grpSpPr>
          <p:sp>
            <p:nvSpPr>
              <p:cNvPr id="1073819730" name="矩形 1073819729"/>
              <p:cNvSpPr/>
              <p:nvPr/>
            </p:nvSpPr>
            <p:spPr>
              <a:xfrm rot="17400000">
                <a:off x="5496" y="14043"/>
                <a:ext cx="226" cy="46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73819731" name="组合 1073819730"/>
              <p:cNvGrpSpPr/>
              <p:nvPr/>
            </p:nvGrpSpPr>
            <p:grpSpPr>
              <a:xfrm>
                <a:off x="5403" y="14129"/>
                <a:ext cx="204" cy="132"/>
                <a:chOff x="5676" y="5283"/>
                <a:chExt cx="255" cy="165"/>
              </a:xfrm>
            </p:grpSpPr>
            <p:sp>
              <p:nvSpPr>
                <p:cNvPr id="1073819732" name="矩形 1073819731"/>
                <p:cNvSpPr/>
                <p:nvPr/>
              </p:nvSpPr>
              <p:spPr>
                <a:xfrm>
                  <a:off x="5709" y="5313"/>
                  <a:ext cx="207" cy="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19733" name="任意多边形 1073819732"/>
                <p:cNvSpPr/>
                <p:nvPr/>
              </p:nvSpPr>
              <p:spPr>
                <a:xfrm>
                  <a:off x="5676" y="5292"/>
                  <a:ext cx="255" cy="142"/>
                </a:xfrm>
                <a:custGeom>
                  <a:avLst/>
                  <a:gdLst/>
                  <a:ahLst/>
                  <a:cxnLst/>
                  <a:pathLst>
                    <a:path w="255" h="142">
                      <a:moveTo>
                        <a:pt x="0" y="24"/>
                      </a:moveTo>
                      <a:cubicBezTo>
                        <a:pt x="17" y="49"/>
                        <a:pt x="37" y="74"/>
                        <a:pt x="51" y="90"/>
                      </a:cubicBezTo>
                      <a:cubicBezTo>
                        <a:pt x="65" y="106"/>
                        <a:pt x="72" y="112"/>
                        <a:pt x="87" y="120"/>
                      </a:cubicBezTo>
                      <a:cubicBezTo>
                        <a:pt x="102" y="128"/>
                        <a:pt x="123" y="140"/>
                        <a:pt x="141" y="141"/>
                      </a:cubicBezTo>
                      <a:cubicBezTo>
                        <a:pt x="159" y="142"/>
                        <a:pt x="181" y="136"/>
                        <a:pt x="195" y="126"/>
                      </a:cubicBezTo>
                      <a:cubicBezTo>
                        <a:pt x="209" y="116"/>
                        <a:pt x="218" y="102"/>
                        <a:pt x="228" y="81"/>
                      </a:cubicBezTo>
                      <a:cubicBezTo>
                        <a:pt x="238" y="60"/>
                        <a:pt x="250" y="17"/>
                        <a:pt x="255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819734" name="任意多边形 1073819733"/>
                <p:cNvSpPr/>
                <p:nvPr/>
              </p:nvSpPr>
              <p:spPr>
                <a:xfrm>
                  <a:off x="5727" y="5283"/>
                  <a:ext cx="147" cy="93"/>
                </a:xfrm>
                <a:custGeom>
                  <a:avLst/>
                  <a:gdLst/>
                  <a:ahLst/>
                  <a:cxnLst/>
                  <a:pathLst>
                    <a:path w="147" h="93">
                      <a:moveTo>
                        <a:pt x="0" y="15"/>
                      </a:moveTo>
                      <a:cubicBezTo>
                        <a:pt x="8" y="23"/>
                        <a:pt x="32" y="50"/>
                        <a:pt x="48" y="63"/>
                      </a:cubicBezTo>
                      <a:cubicBezTo>
                        <a:pt x="64" y="76"/>
                        <a:pt x="83" y="93"/>
                        <a:pt x="96" y="93"/>
                      </a:cubicBezTo>
                      <a:cubicBezTo>
                        <a:pt x="109" y="93"/>
                        <a:pt x="121" y="75"/>
                        <a:pt x="129" y="60"/>
                      </a:cubicBezTo>
                      <a:cubicBezTo>
                        <a:pt x="137" y="45"/>
                        <a:pt x="140" y="22"/>
                        <a:pt x="147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1073819559" name="组合 1073819558"/>
          <p:cNvGrpSpPr>
            <a:grpSpLocks noRot="1"/>
          </p:cNvGrpSpPr>
          <p:nvPr/>
        </p:nvGrpSpPr>
        <p:grpSpPr>
          <a:xfrm>
            <a:off x="7081520" y="4961890"/>
            <a:ext cx="405130" cy="732155"/>
            <a:chOff x="8638" y="1578"/>
            <a:chExt cx="638" cy="1194"/>
          </a:xfrm>
        </p:grpSpPr>
        <p:grpSp>
          <p:nvGrpSpPr>
            <p:cNvPr id="1073819560" name="组合 1073819559"/>
            <p:cNvGrpSpPr/>
            <p:nvPr/>
          </p:nvGrpSpPr>
          <p:grpSpPr>
            <a:xfrm>
              <a:off x="8864" y="1588"/>
              <a:ext cx="412" cy="151"/>
              <a:chOff x="8676" y="4677"/>
              <a:chExt cx="412" cy="151"/>
            </a:xfrm>
          </p:grpSpPr>
          <p:sp>
            <p:nvSpPr>
              <p:cNvPr id="1073819561" name="矩形 1073819560"/>
              <p:cNvSpPr/>
              <p:nvPr/>
            </p:nvSpPr>
            <p:spPr>
              <a:xfrm flipH="1">
                <a:off x="8676" y="4677"/>
                <a:ext cx="318" cy="4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19562" name="矩形 1073819561"/>
              <p:cNvSpPr/>
              <p:nvPr/>
            </p:nvSpPr>
            <p:spPr>
              <a:xfrm flipH="1">
                <a:off x="8983" y="4677"/>
                <a:ext cx="10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19563" name="任意多边形 1073819562"/>
              <p:cNvSpPr/>
              <p:nvPr/>
            </p:nvSpPr>
            <p:spPr>
              <a:xfrm flipH="1">
                <a:off x="8963" y="4677"/>
                <a:ext cx="111" cy="151"/>
              </a:xfrm>
              <a:custGeom>
                <a:avLst/>
                <a:gdLst/>
                <a:ahLst/>
                <a:cxnLst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19564" name="任意多边形 1073819563"/>
              <p:cNvSpPr/>
              <p:nvPr/>
            </p:nvSpPr>
            <p:spPr>
              <a:xfrm flipH="1">
                <a:off x="8980" y="4727"/>
                <a:ext cx="49" cy="79"/>
              </a:xfrm>
              <a:custGeom>
                <a:avLst/>
                <a:gdLst/>
                <a:ahLst/>
                <a:cxnLst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819565" name="组合 1073819564"/>
            <p:cNvGrpSpPr/>
            <p:nvPr/>
          </p:nvGrpSpPr>
          <p:grpSpPr>
            <a:xfrm>
              <a:off x="8638" y="1578"/>
              <a:ext cx="314" cy="68"/>
              <a:chOff x="6920" y="9357"/>
              <a:chExt cx="314" cy="68"/>
            </a:xfrm>
          </p:grpSpPr>
          <p:sp>
            <p:nvSpPr>
              <p:cNvPr id="1073819566" name="矩形 1073819565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19567" name="圆角矩形 1073819566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19568" name="矩形 1073819567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819569" name="圆角矩形 1073819568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819570" name="组合 1073819569"/>
            <p:cNvGrpSpPr/>
            <p:nvPr/>
          </p:nvGrpSpPr>
          <p:grpSpPr>
            <a:xfrm rot="60000">
              <a:off x="9205" y="1716"/>
              <a:ext cx="57" cy="1056"/>
              <a:chOff x="8366" y="8736"/>
              <a:chExt cx="63" cy="1533"/>
            </a:xfrm>
          </p:grpSpPr>
          <p:sp>
            <p:nvSpPr>
              <p:cNvPr id="1073819571" name="直接连接符 1073819570"/>
              <p:cNvSpPr/>
              <p:nvPr/>
            </p:nvSpPr>
            <p:spPr>
              <a:xfrm>
                <a:off x="8366" y="8736"/>
                <a:ext cx="17" cy="153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819572" name="直接连接符 1073819571"/>
              <p:cNvSpPr/>
              <p:nvPr/>
            </p:nvSpPr>
            <p:spPr>
              <a:xfrm>
                <a:off x="8412" y="8751"/>
                <a:ext cx="17" cy="15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8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82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8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8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3" grpId="0"/>
      <p:bldP spid="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2175" y="141732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方法三：测氢气体积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892175" y="2334895"/>
            <a:ext cx="2254250" cy="1953260"/>
            <a:chOff x="1405" y="2957"/>
            <a:chExt cx="3550" cy="3076"/>
          </a:xfrm>
        </p:grpSpPr>
        <p:grpSp>
          <p:nvGrpSpPr>
            <p:cNvPr id="1073744420" name="组合 1073744419"/>
            <p:cNvGrpSpPr>
              <a:grpSpLocks noRot="1"/>
            </p:cNvGrpSpPr>
            <p:nvPr/>
          </p:nvGrpSpPr>
          <p:grpSpPr>
            <a:xfrm>
              <a:off x="1405" y="2957"/>
              <a:ext cx="1218" cy="3077"/>
              <a:chOff x="7017" y="12438"/>
              <a:chExt cx="777" cy="1907"/>
            </a:xfrm>
          </p:grpSpPr>
          <p:grpSp>
            <p:nvGrpSpPr>
              <p:cNvPr id="1073744421" name="组合 1073744420"/>
              <p:cNvGrpSpPr/>
              <p:nvPr/>
            </p:nvGrpSpPr>
            <p:grpSpPr>
              <a:xfrm>
                <a:off x="7017" y="12438"/>
                <a:ext cx="777" cy="1902"/>
                <a:chOff x="7017" y="12438"/>
                <a:chExt cx="777" cy="1902"/>
              </a:xfrm>
            </p:grpSpPr>
            <p:grpSp>
              <p:nvGrpSpPr>
                <p:cNvPr id="1073744422" name="组合 1073744421"/>
                <p:cNvGrpSpPr>
                  <a:grpSpLocks noChangeAspect="1"/>
                </p:cNvGrpSpPr>
                <p:nvPr/>
              </p:nvGrpSpPr>
              <p:grpSpPr>
                <a:xfrm>
                  <a:off x="7177" y="12438"/>
                  <a:ext cx="363" cy="1486"/>
                  <a:chOff x="1974" y="2226"/>
                  <a:chExt cx="400" cy="1639"/>
                </a:xfrm>
              </p:grpSpPr>
              <p:grpSp>
                <p:nvGrpSpPr>
                  <p:cNvPr id="1073744423" name="组合 1073744422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974" y="2226"/>
                    <a:ext cx="400" cy="1639"/>
                    <a:chOff x="7376" y="1221"/>
                    <a:chExt cx="499" cy="2050"/>
                  </a:xfrm>
                </p:grpSpPr>
                <p:grpSp>
                  <p:nvGrpSpPr>
                    <p:cNvPr id="1073744424" name="组合 107374442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587" y="2120"/>
                      <a:ext cx="70" cy="1151"/>
                      <a:chOff x="7356" y="2012"/>
                      <a:chExt cx="70" cy="1151"/>
                    </a:xfrm>
                  </p:grpSpPr>
                  <p:grpSp>
                    <p:nvGrpSpPr>
                      <p:cNvPr id="1073744425" name="组合 107374442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7356" y="2012"/>
                        <a:ext cx="70" cy="1148"/>
                        <a:chOff x="7356" y="2012"/>
                        <a:chExt cx="70" cy="1148"/>
                      </a:xfrm>
                    </p:grpSpPr>
                    <p:sp>
                      <p:nvSpPr>
                        <p:cNvPr id="1073744426" name="矩形 107374442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357" y="2012"/>
                          <a:ext cx="57" cy="113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427" name="直接连接符 107374442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362" y="3143"/>
                          <a:ext cx="64" cy="0"/>
                        </a:xfrm>
                        <a:prstGeom prst="line">
                          <a:avLst/>
                        </a:prstGeom>
                        <a:ln w="12700" cap="flat" cmpd="sng">
                          <a:solidFill>
                            <a:srgbClr val="FFFF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428" name="直接连接符 1073744427"/>
                        <p:cNvSpPr>
                          <a:spLocks noChangeAspect="1"/>
                        </p:cNvSpPr>
                        <p:nvPr/>
                      </p:nvSpPr>
                      <p:spPr>
                        <a:xfrm flipH="1">
                          <a:off x="7356" y="3126"/>
                          <a:ext cx="57" cy="34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073744429" name="直接连接符 10737444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6" y="3109"/>
                        <a:ext cx="0" cy="5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30" name="组合 107374442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76" y="1221"/>
                      <a:ext cx="479" cy="891"/>
                      <a:chOff x="6962" y="1179"/>
                      <a:chExt cx="479" cy="891"/>
                    </a:xfrm>
                  </p:grpSpPr>
                  <p:sp>
                    <p:nvSpPr>
                      <p:cNvPr id="1073744431" name="任意多边形 107374443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21" y="1367"/>
                        <a:ext cx="158" cy="146"/>
                      </a:xfrm>
                      <a:custGeom>
                        <a:avLst/>
                        <a:gdLst>
                          <a:gd name="txL" fmla="*/ 3000 w 21600"/>
                          <a:gd name="txT" fmla="*/ 3000 h 21600"/>
                          <a:gd name="txR" fmla="*/ 18600 w 21600"/>
                          <a:gd name="txB" fmla="*/ 18600 h 21600"/>
                        </a:gdLst>
                        <a:ahLst/>
                        <a:cxnLst>
                          <a:cxn ang="0">
                            <a:pos x="20400" y="10800"/>
                          </a:cxn>
                          <a:cxn ang="90">
                            <a:pos x="10800" y="21600"/>
                          </a:cxn>
                          <a:cxn ang="180">
                            <a:pos x="12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2400" y="21600"/>
                            </a:lnTo>
                            <a:lnTo>
                              <a:pt x="19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32" name="椭圆 1073744431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193" y="1433"/>
                        <a:ext cx="17" cy="1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073744433" name="组合 107374443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7110" y="1179"/>
                        <a:ext cx="181" cy="199"/>
                        <a:chOff x="7425" y="1740"/>
                        <a:chExt cx="181" cy="199"/>
                      </a:xfrm>
                    </p:grpSpPr>
                    <p:sp>
                      <p:nvSpPr>
                        <p:cNvPr id="1073744434" name="椭圆 107374443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43" y="1740"/>
                          <a:ext cx="145" cy="145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435" name="椭圆 107374443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82" y="1845"/>
                          <a:ext cx="68" cy="6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436" name="任意多边形 1073744435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7436" y="1882"/>
                          <a:ext cx="159" cy="28"/>
                        </a:xfrm>
                        <a:custGeom>
                          <a:avLst/>
                          <a:gdLst>
                            <a:gd name="txL" fmla="*/ 4500 w 21600"/>
                            <a:gd name="txT" fmla="*/ 4500 h 21600"/>
                            <a:gd name="txR" fmla="*/ 17100 w 21600"/>
                            <a:gd name="txB" fmla="*/ 17100 h 21600"/>
                          </a:gdLst>
                          <a:ahLst/>
                          <a:cxnLst>
                            <a:cxn ang="0">
                              <a:pos x="18900" y="10800"/>
                            </a:cxn>
                            <a:cxn ang="90">
                              <a:pos x="10800" y="21600"/>
                            </a:cxn>
                            <a:cxn ang="180">
                              <a:pos x="2700" y="10800"/>
                            </a:cxn>
                            <a:cxn ang="270">
                              <a:pos x="10800" y="0"/>
                            </a:cxn>
                          </a:cxnLst>
                          <a:rect l="txL" t="txT" r="txR" b="tx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437" name="圆角矩形 107374443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425" y="1911"/>
                          <a:ext cx="181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438" name="组合 107374443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962" y="1490"/>
                        <a:ext cx="479" cy="580"/>
                        <a:chOff x="6962" y="1490"/>
                        <a:chExt cx="479" cy="580"/>
                      </a:xfrm>
                    </p:grpSpPr>
                    <p:sp>
                      <p:nvSpPr>
                        <p:cNvPr id="1073744439" name="任意多边形 107374443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238" y="1490"/>
                          <a:ext cx="203" cy="580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03" h="580">
                              <a:moveTo>
                                <a:pt x="28" y="0"/>
                              </a:moveTo>
                              <a:cubicBezTo>
                                <a:pt x="24" y="12"/>
                                <a:pt x="19" y="24"/>
                                <a:pt x="23" y="34"/>
                              </a:cubicBezTo>
                              <a:cubicBezTo>
                                <a:pt x="27" y="43"/>
                                <a:pt x="33" y="43"/>
                                <a:pt x="51" y="55"/>
                              </a:cubicBezTo>
                              <a:cubicBezTo>
                                <a:pt x="69" y="67"/>
                                <a:pt x="105" y="80"/>
                                <a:pt x="129" y="105"/>
                              </a:cubicBezTo>
                              <a:cubicBezTo>
                                <a:pt x="153" y="130"/>
                                <a:pt x="187" y="165"/>
                                <a:pt x="195" y="207"/>
                              </a:cubicBezTo>
                              <a:cubicBezTo>
                                <a:pt x="203" y="249"/>
                                <a:pt x="186" y="316"/>
                                <a:pt x="174" y="357"/>
                              </a:cubicBezTo>
                              <a:cubicBezTo>
                                <a:pt x="162" y="398"/>
                                <a:pt x="141" y="426"/>
                                <a:pt x="121" y="454"/>
                              </a:cubicBezTo>
                              <a:cubicBezTo>
                                <a:pt x="101" y="482"/>
                                <a:pt x="77" y="504"/>
                                <a:pt x="57" y="525"/>
                              </a:cubicBezTo>
                              <a:cubicBezTo>
                                <a:pt x="37" y="546"/>
                                <a:pt x="12" y="568"/>
                                <a:pt x="0" y="58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440" name="任意多边形 1073744439"/>
                        <p:cNvSpPr>
                          <a:spLocks noChangeAspect="1"/>
                        </p:cNvSpPr>
                        <p:nvPr/>
                      </p:nvSpPr>
                      <p:spPr>
                        <a:xfrm flipH="1">
                          <a:off x="6962" y="1490"/>
                          <a:ext cx="203" cy="580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03" h="580">
                              <a:moveTo>
                                <a:pt x="28" y="0"/>
                              </a:moveTo>
                              <a:cubicBezTo>
                                <a:pt x="24" y="12"/>
                                <a:pt x="19" y="24"/>
                                <a:pt x="23" y="34"/>
                              </a:cubicBezTo>
                              <a:cubicBezTo>
                                <a:pt x="27" y="43"/>
                                <a:pt x="33" y="43"/>
                                <a:pt x="51" y="55"/>
                              </a:cubicBezTo>
                              <a:cubicBezTo>
                                <a:pt x="69" y="67"/>
                                <a:pt x="105" y="80"/>
                                <a:pt x="129" y="105"/>
                              </a:cubicBezTo>
                              <a:cubicBezTo>
                                <a:pt x="153" y="130"/>
                                <a:pt x="187" y="165"/>
                                <a:pt x="195" y="207"/>
                              </a:cubicBezTo>
                              <a:cubicBezTo>
                                <a:pt x="203" y="249"/>
                                <a:pt x="186" y="316"/>
                                <a:pt x="174" y="357"/>
                              </a:cubicBezTo>
                              <a:cubicBezTo>
                                <a:pt x="162" y="398"/>
                                <a:pt x="141" y="426"/>
                                <a:pt x="121" y="454"/>
                              </a:cubicBezTo>
                              <a:cubicBezTo>
                                <a:pt x="101" y="482"/>
                                <a:pt x="77" y="504"/>
                                <a:pt x="57" y="525"/>
                              </a:cubicBezTo>
                              <a:cubicBezTo>
                                <a:pt x="37" y="546"/>
                                <a:pt x="12" y="568"/>
                                <a:pt x="0" y="58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073744441" name="矩形 1073744440"/>
                    <p:cNvSpPr>
                      <a:spLocks noChangeAspect="1"/>
                    </p:cNvSpPr>
                    <p:nvPr/>
                  </p:nvSpPr>
                  <p:spPr>
                    <a:xfrm>
                      <a:off x="7518" y="2103"/>
                      <a:ext cx="210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42" name="任意多边形 1073744441"/>
                    <p:cNvSpPr>
                      <a:spLocks noChangeAspect="1"/>
                    </p:cNvSpPr>
                    <p:nvPr/>
                  </p:nvSpPr>
                  <p:spPr>
                    <a:xfrm>
                      <a:off x="7554" y="2088"/>
                      <a:ext cx="33" cy="51"/>
                    </a:xfrm>
                    <a:custGeom>
                      <a:avLst/>
                      <a:gdLst/>
                      <a:ahLst/>
                      <a:cxnLst/>
                      <a:pathLst>
                        <a:path w="33" h="51">
                          <a:moveTo>
                            <a:pt x="0" y="0"/>
                          </a:moveTo>
                          <a:cubicBezTo>
                            <a:pt x="9" y="9"/>
                            <a:pt x="19" y="19"/>
                            <a:pt x="24" y="27"/>
                          </a:cubicBezTo>
                          <a:cubicBezTo>
                            <a:pt x="29" y="35"/>
                            <a:pt x="31" y="43"/>
                            <a:pt x="33" y="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43" name="任意多边形 107374444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44" y="2088"/>
                      <a:ext cx="33" cy="51"/>
                    </a:xfrm>
                    <a:custGeom>
                      <a:avLst/>
                      <a:gdLst/>
                      <a:ahLst/>
                      <a:cxnLst/>
                      <a:pathLst>
                        <a:path w="33" h="51">
                          <a:moveTo>
                            <a:pt x="0" y="0"/>
                          </a:moveTo>
                          <a:cubicBezTo>
                            <a:pt x="9" y="9"/>
                            <a:pt x="19" y="19"/>
                            <a:pt x="24" y="27"/>
                          </a:cubicBezTo>
                          <a:cubicBezTo>
                            <a:pt x="29" y="35"/>
                            <a:pt x="31" y="43"/>
                            <a:pt x="33" y="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444" name="组合 107374444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440" y="2116"/>
                      <a:ext cx="435" cy="142"/>
                      <a:chOff x="6404" y="2776"/>
                      <a:chExt cx="435" cy="142"/>
                    </a:xfrm>
                  </p:grpSpPr>
                  <p:sp>
                    <p:nvSpPr>
                      <p:cNvPr id="1073744445" name="圆角矩形 1073744444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404" y="2819"/>
                        <a:ext cx="408" cy="5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46" name="任意多边形 1073744445"/>
                      <p:cNvSpPr>
                        <a:spLocks noChangeAspect="1"/>
                      </p:cNvSpPr>
                      <p:nvPr/>
                    </p:nvSpPr>
                    <p:spPr>
                      <a:xfrm rot="5400000" flipH="1">
                        <a:off x="6534" y="2720"/>
                        <a:ext cx="125" cy="255"/>
                      </a:xfrm>
                      <a:custGeom>
                        <a:avLst/>
                        <a:gdLst>
                          <a:gd name="txL" fmla="*/ 3537 w 21600"/>
                          <a:gd name="txT" fmla="*/ 3537 h 21600"/>
                          <a:gd name="txR" fmla="*/ 18063 w 21600"/>
                          <a:gd name="txB" fmla="*/ 18063 h 21600"/>
                        </a:gdLst>
                        <a:ahLst/>
                        <a:cxnLst>
                          <a:cxn ang="0">
                            <a:pos x="19863" y="10800"/>
                          </a:cxn>
                          <a:cxn ang="90">
                            <a:pos x="10800" y="21600"/>
                          </a:cxn>
                          <a:cxn ang="180">
                            <a:pos x="1737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474" y="21600"/>
                            </a:lnTo>
                            <a:lnTo>
                              <a:pt x="18126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47" name="椭圆 1073744446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771" y="2813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48" name="矩形 1073744447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422" y="2810"/>
                        <a:ext cx="28" cy="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49" name="椭圆 1073744448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569" y="2839"/>
                        <a:ext cx="17" cy="1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50" name="矩形 1073744449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700" y="2776"/>
                        <a:ext cx="28" cy="1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451" name="组合 1073744450"/>
                  <p:cNvGrpSpPr>
                    <a:grpSpLocks noChangeAspect="1"/>
                  </p:cNvGrpSpPr>
                  <p:nvPr/>
                </p:nvGrpSpPr>
                <p:grpSpPr>
                  <a:xfrm>
                    <a:off x="1989" y="2694"/>
                    <a:ext cx="364" cy="218"/>
                    <a:chOff x="2495" y="3830"/>
                    <a:chExt cx="455" cy="273"/>
                  </a:xfrm>
                </p:grpSpPr>
                <p:grpSp>
                  <p:nvGrpSpPr>
                    <p:cNvPr id="1073744452" name="组合 107374445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495" y="3830"/>
                      <a:ext cx="455" cy="15"/>
                      <a:chOff x="2495" y="3830"/>
                      <a:chExt cx="455" cy="15"/>
                    </a:xfrm>
                  </p:grpSpPr>
                  <p:sp>
                    <p:nvSpPr>
                      <p:cNvPr id="1073744453" name="直接连接符 10737444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15" y="3845"/>
                        <a:ext cx="405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4" name="任意多边形 10737444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20" y="3830"/>
                        <a:ext cx="30" cy="15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30" h="15">
                            <a:moveTo>
                              <a:pt x="0" y="15"/>
                            </a:moveTo>
                            <a:cubicBezTo>
                              <a:pt x="0" y="15"/>
                              <a:pt x="15" y="7"/>
                              <a:pt x="30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55" name="任意多边形 1073744454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2495" y="3830"/>
                        <a:ext cx="30" cy="15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30" h="15">
                            <a:moveTo>
                              <a:pt x="0" y="15"/>
                            </a:moveTo>
                            <a:cubicBezTo>
                              <a:pt x="0" y="15"/>
                              <a:pt x="15" y="7"/>
                              <a:pt x="30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073744456" name="直接连接符 1073744455"/>
                    <p:cNvSpPr>
                      <a:spLocks noChangeAspect="1"/>
                    </p:cNvSpPr>
                    <p:nvPr/>
                  </p:nvSpPr>
                  <p:spPr>
                    <a:xfrm>
                      <a:off x="2577" y="3881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57" name="直接连接符 1073744456"/>
                    <p:cNvSpPr>
                      <a:spLocks noChangeAspect="1"/>
                    </p:cNvSpPr>
                    <p:nvPr/>
                  </p:nvSpPr>
                  <p:spPr>
                    <a:xfrm>
                      <a:off x="2676" y="3881"/>
                      <a:ext cx="81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58" name="直接连接符 1073744457"/>
                    <p:cNvSpPr>
                      <a:spLocks noChangeAspect="1"/>
                    </p:cNvSpPr>
                    <p:nvPr/>
                  </p:nvSpPr>
                  <p:spPr>
                    <a:xfrm>
                      <a:off x="2802" y="3881"/>
                      <a:ext cx="3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59" name="直接连接符 1073744458"/>
                    <p:cNvSpPr>
                      <a:spLocks noChangeAspect="1"/>
                    </p:cNvSpPr>
                    <p:nvPr/>
                  </p:nvSpPr>
                  <p:spPr>
                    <a:xfrm>
                      <a:off x="2622" y="3932"/>
                      <a:ext cx="75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60" name="直接连接符 1073744459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2793" y="3932"/>
                      <a:ext cx="11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61" name="直接连接符 1073744460"/>
                    <p:cNvSpPr>
                      <a:spLocks noChangeAspect="1"/>
                    </p:cNvSpPr>
                    <p:nvPr/>
                  </p:nvSpPr>
                  <p:spPr>
                    <a:xfrm>
                      <a:off x="2574" y="3989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62" name="直接连接符 1073744461"/>
                    <p:cNvSpPr>
                      <a:spLocks noChangeAspect="1"/>
                    </p:cNvSpPr>
                    <p:nvPr/>
                  </p:nvSpPr>
                  <p:spPr>
                    <a:xfrm>
                      <a:off x="2688" y="3989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63" name="直接连接符 1073744462"/>
                    <p:cNvSpPr>
                      <a:spLocks noChangeAspect="1"/>
                    </p:cNvSpPr>
                    <p:nvPr/>
                  </p:nvSpPr>
                  <p:spPr>
                    <a:xfrm>
                      <a:off x="2640" y="4052"/>
                      <a:ext cx="87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64" name="直接连接符 1073744463"/>
                    <p:cNvSpPr>
                      <a:spLocks noChangeAspect="1"/>
                    </p:cNvSpPr>
                    <p:nvPr/>
                  </p:nvSpPr>
                  <p:spPr>
                    <a:xfrm>
                      <a:off x="2754" y="4055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65" name="直接连接符 1073744464"/>
                    <p:cNvSpPr>
                      <a:spLocks noChangeAspect="1"/>
                    </p:cNvSpPr>
                    <p:nvPr/>
                  </p:nvSpPr>
                  <p:spPr>
                    <a:xfrm>
                      <a:off x="2535" y="3929"/>
                      <a:ext cx="36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66" name="直接连接符 1073744465"/>
                    <p:cNvSpPr>
                      <a:spLocks noChangeAspect="1"/>
                    </p:cNvSpPr>
                    <p:nvPr/>
                  </p:nvSpPr>
                  <p:spPr>
                    <a:xfrm>
                      <a:off x="2808" y="3986"/>
                      <a:ext cx="8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67" name="直接连接符 1073744466"/>
                    <p:cNvSpPr>
                      <a:spLocks noChangeAspect="1"/>
                    </p:cNvSpPr>
                    <p:nvPr/>
                  </p:nvSpPr>
                  <p:spPr>
                    <a:xfrm>
                      <a:off x="2661" y="4103"/>
                      <a:ext cx="54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68" name="组合 1073744467"/>
                <p:cNvGrpSpPr/>
                <p:nvPr/>
              </p:nvGrpSpPr>
              <p:grpSpPr>
                <a:xfrm>
                  <a:off x="7017" y="13218"/>
                  <a:ext cx="777" cy="1122"/>
                  <a:chOff x="7197" y="13202"/>
                  <a:chExt cx="777" cy="1122"/>
                </a:xfrm>
              </p:grpSpPr>
              <p:grpSp>
                <p:nvGrpSpPr>
                  <p:cNvPr id="1073744469" name="组合 1073744468"/>
                  <p:cNvGrpSpPr/>
                  <p:nvPr/>
                </p:nvGrpSpPr>
                <p:grpSpPr>
                  <a:xfrm>
                    <a:off x="7197" y="13374"/>
                    <a:ext cx="697" cy="950"/>
                    <a:chOff x="7197" y="13374"/>
                    <a:chExt cx="697" cy="950"/>
                  </a:xfrm>
                </p:grpSpPr>
                <p:sp>
                  <p:nvSpPr>
                    <p:cNvPr id="1073744470" name="y14line 2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9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1" name="y14line 3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2" name="y14line 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70" y="13374"/>
                      <a:ext cx="25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3" name="y14line 5"/>
                    <p:cNvSpPr>
                      <a:spLocks noChangeAspect="1"/>
                    </p:cNvSpPr>
                    <p:nvPr/>
                  </p:nvSpPr>
                  <p:spPr>
                    <a:xfrm>
                      <a:off x="74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4" name="y14line 6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5" name="y14line 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7" y="13525"/>
                      <a:ext cx="273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6" name="y14line 8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525"/>
                      <a:ext cx="224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7" name="y14line 9"/>
                    <p:cNvSpPr>
                      <a:spLocks noChangeAspect="1"/>
                    </p:cNvSpPr>
                    <p:nvPr/>
                  </p:nvSpPr>
                  <p:spPr>
                    <a:xfrm>
                      <a:off x="7521" y="13396"/>
                      <a:ext cx="124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8" name="y14line 17"/>
                    <p:cNvSpPr>
                      <a:spLocks noChangeAspect="1"/>
                    </p:cNvSpPr>
                    <p:nvPr/>
                  </p:nvSpPr>
                  <p:spPr>
                    <a:xfrm>
                      <a:off x="7222" y="14324"/>
                      <a:ext cx="647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79" name="y14Arc 19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7197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480" name="y14Arc 2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7869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81" name="组合 1073744480"/>
                  <p:cNvGrpSpPr/>
                  <p:nvPr/>
                </p:nvGrpSpPr>
                <p:grpSpPr>
                  <a:xfrm>
                    <a:off x="7457" y="13202"/>
                    <a:ext cx="517" cy="310"/>
                    <a:chOff x="7377" y="12322"/>
                    <a:chExt cx="517" cy="310"/>
                  </a:xfrm>
                </p:grpSpPr>
                <p:grpSp>
                  <p:nvGrpSpPr>
                    <p:cNvPr id="1073744482" name="组合 1073744481"/>
                    <p:cNvGrpSpPr/>
                    <p:nvPr/>
                  </p:nvGrpSpPr>
                  <p:grpSpPr>
                    <a:xfrm>
                      <a:off x="7487" y="12322"/>
                      <a:ext cx="407" cy="310"/>
                      <a:chOff x="8007" y="12122"/>
                      <a:chExt cx="407" cy="310"/>
                    </a:xfrm>
                  </p:grpSpPr>
                  <p:sp>
                    <p:nvSpPr>
                      <p:cNvPr id="1073744483" name="矩形 107374448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097" y="12126"/>
                        <a:ext cx="317" cy="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84" name="矩形 1073744483"/>
                      <p:cNvSpPr/>
                      <p:nvPr/>
                    </p:nvSpPr>
                    <p:spPr>
                      <a:xfrm>
                        <a:off x="8029" y="12228"/>
                        <a:ext cx="46" cy="2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073744485" name="组合 107374448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8007" y="12122"/>
                        <a:ext cx="132" cy="156"/>
                        <a:chOff x="2940" y="5220"/>
                        <a:chExt cx="165" cy="195"/>
                      </a:xfrm>
                    </p:grpSpPr>
                    <p:sp>
                      <p:nvSpPr>
                        <p:cNvPr id="1073744486" name="矩形 107374448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40" y="5220"/>
                          <a:ext cx="143" cy="14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487" name="任意多边形 107374448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66" y="5226"/>
                          <a:ext cx="139" cy="18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488" name="任意多边形 107374448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023" y="5280"/>
                          <a:ext cx="61" cy="9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489" name="组合 1073744488"/>
                    <p:cNvGrpSpPr/>
                    <p:nvPr/>
                  </p:nvGrpSpPr>
                  <p:grpSpPr>
                    <a:xfrm>
                      <a:off x="7377" y="12438"/>
                      <a:ext cx="236" cy="153"/>
                      <a:chOff x="8277" y="13079"/>
                      <a:chExt cx="236" cy="153"/>
                    </a:xfrm>
                  </p:grpSpPr>
                  <p:sp>
                    <p:nvSpPr>
                      <p:cNvPr id="1073744490" name="圆角矩形 107374448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1" y="13149"/>
                        <a:ext cx="214" cy="22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91" name="圆角矩形 107374449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5" y="13162"/>
                        <a:ext cx="195" cy="2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92" name="任意多边形 10737444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77" y="13079"/>
                        <a:ext cx="236" cy="153"/>
                      </a:xfrm>
                      <a:custGeom>
                        <a:avLst/>
                        <a:gdLst>
                          <a:gd name="txL" fmla="*/ 3611 w 21600"/>
                          <a:gd name="txT" fmla="*/ 3611 h 21600"/>
                          <a:gd name="txR" fmla="*/ 17989 w 21600"/>
                          <a:gd name="txB" fmla="*/ 17989 h 21600"/>
                        </a:gdLst>
                        <a:ahLst/>
                        <a:cxnLst>
                          <a:cxn ang="0">
                            <a:pos x="19789" y="10800"/>
                          </a:cxn>
                          <a:cxn ang="90">
                            <a:pos x="10800" y="21600"/>
                          </a:cxn>
                          <a:cxn ang="180">
                            <a:pos x="181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622" y="21600"/>
                            </a:lnTo>
                            <a:lnTo>
                              <a:pt x="1797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493" name="圆角矩形 1073744492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8291" y="13143"/>
                        <a:ext cx="205" cy="1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1073744494" name="组合 1073744493"/>
              <p:cNvGrpSpPr>
                <a:grpSpLocks noChangeAspect="1"/>
              </p:cNvGrpSpPr>
              <p:nvPr/>
            </p:nvGrpSpPr>
            <p:grpSpPr>
              <a:xfrm>
                <a:off x="7137" y="14254"/>
                <a:ext cx="420" cy="91"/>
                <a:chOff x="4857" y="14310"/>
                <a:chExt cx="526" cy="114"/>
              </a:xfrm>
            </p:grpSpPr>
            <p:grpSp>
              <p:nvGrpSpPr>
                <p:cNvPr id="1073744495" name="组合 1073744494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1073744496" name="组合 1073744495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497" name="组合 107374449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498" name="组合 107374449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499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00" name="椭圆 107374449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501" name="组合 107374450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02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03" name="椭圆 107374450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504" name="组合 107374450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505" name="组合 107374450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06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07" name="椭圆 107374450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508" name="组合 107374450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09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10" name="椭圆 107374450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73744511" name="组合 1073744510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512" name="组合 107374451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513" name="组合 107374451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14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15" name="椭圆 107374451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516" name="组合 107374451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17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18" name="椭圆 107374451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519" name="组合 107374451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520" name="组合 1073744519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21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22" name="椭圆 107374452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523" name="组合 107374452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24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25" name="椭圆 107374452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073744526" name="组合 1073744525"/>
                <p:cNvGrpSpPr>
                  <a:grpSpLocks noChangeAspect="1"/>
                </p:cNvGrpSpPr>
                <p:nvPr/>
              </p:nvGrpSpPr>
              <p:grpSpPr>
                <a:xfrm>
                  <a:off x="5037" y="14310"/>
                  <a:ext cx="346" cy="114"/>
                  <a:chOff x="4857" y="14310"/>
                  <a:chExt cx="429" cy="141"/>
                </a:xfrm>
              </p:grpSpPr>
              <p:grpSp>
                <p:nvGrpSpPr>
                  <p:cNvPr id="1073744527" name="组合 1073744526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528" name="组合 107374452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529" name="组合 107374452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3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31" name="椭圆 107374453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532" name="组合 107374453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33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34" name="椭圆 107374453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535" name="组合 10737445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536" name="组合 107374453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37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38" name="椭圆 107374453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539" name="组合 107374453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40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41" name="椭圆 107374454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073744542" name="组合 1073744541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20"/>
                    <a:ext cx="249" cy="131"/>
                    <a:chOff x="4677" y="14094"/>
                    <a:chExt cx="310" cy="163"/>
                  </a:xfrm>
                </p:grpSpPr>
                <p:grpSp>
                  <p:nvGrpSpPr>
                    <p:cNvPr id="1073744543" name="组合 107374454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0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544" name="组合 107374454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4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46" name="椭圆 10737445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547" name="组合 107374454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48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49" name="椭圆 107374454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73744550" name="组合 107374454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25" y="14094"/>
                      <a:ext cx="162" cy="153"/>
                      <a:chOff x="4677" y="14104"/>
                      <a:chExt cx="162" cy="153"/>
                    </a:xfrm>
                  </p:grpSpPr>
                  <p:grpSp>
                    <p:nvGrpSpPr>
                      <p:cNvPr id="1073744551" name="组合 107374455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5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52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53" name="椭圆 107374455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73744554" name="组合 107374455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97" y="14104"/>
                        <a:ext cx="142" cy="103"/>
                        <a:chOff x="4677" y="14154"/>
                        <a:chExt cx="180" cy="130"/>
                      </a:xfrm>
                    </p:grpSpPr>
                    <p:sp>
                      <p:nvSpPr>
                        <p:cNvPr id="1073744555" name="y11421oval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718" y="14194"/>
                          <a:ext cx="139" cy="9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4556" name="椭圆 107374455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677" y="14154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38" name="组合 38"/>
            <p:cNvGrpSpPr/>
            <p:nvPr/>
          </p:nvGrpSpPr>
          <p:grpSpPr>
            <a:xfrm>
              <a:off x="2413" y="4212"/>
              <a:ext cx="1494" cy="1672"/>
              <a:chOff x="9828" y="52280"/>
              <a:chExt cx="5089" cy="5570"/>
            </a:xfrm>
          </p:grpSpPr>
          <p:grpSp>
            <p:nvGrpSpPr>
              <p:cNvPr id="586" name="组合 586"/>
              <p:cNvGrpSpPr/>
              <p:nvPr/>
            </p:nvGrpSpPr>
            <p:grpSpPr>
              <a:xfrm flipH="1">
                <a:off x="11087" y="52280"/>
                <a:ext cx="3830" cy="5571"/>
                <a:chOff x="5429" y="6651"/>
                <a:chExt cx="863" cy="1255"/>
              </a:xfrm>
            </p:grpSpPr>
            <p:grpSp>
              <p:nvGrpSpPr>
                <p:cNvPr id="587" name="组合 381"/>
                <p:cNvGrpSpPr/>
                <p:nvPr/>
              </p:nvGrpSpPr>
              <p:grpSpPr>
                <a:xfrm>
                  <a:off x="5429" y="6651"/>
                  <a:ext cx="863" cy="1255"/>
                  <a:chOff x="3902" y="4259"/>
                  <a:chExt cx="1078" cy="1569"/>
                </a:xfrm>
              </p:grpSpPr>
              <p:grpSp>
                <p:nvGrpSpPr>
                  <p:cNvPr id="588" name="组合 214"/>
                  <p:cNvGrpSpPr/>
                  <p:nvPr/>
                </p:nvGrpSpPr>
                <p:grpSpPr>
                  <a:xfrm>
                    <a:off x="4110" y="4617"/>
                    <a:ext cx="678" cy="1211"/>
                    <a:chOff x="1881" y="1988"/>
                    <a:chExt cx="678" cy="1211"/>
                  </a:xfrm>
                </p:grpSpPr>
                <p:grpSp>
                  <p:nvGrpSpPr>
                    <p:cNvPr id="589" name="组合 166"/>
                    <p:cNvGrpSpPr/>
                    <p:nvPr/>
                  </p:nvGrpSpPr>
                  <p:grpSpPr>
                    <a:xfrm>
                      <a:off x="1881" y="1988"/>
                      <a:ext cx="678" cy="1211"/>
                      <a:chOff x="1881" y="1988"/>
                      <a:chExt cx="678" cy="1211"/>
                    </a:xfrm>
                  </p:grpSpPr>
                  <p:grpSp>
                    <p:nvGrpSpPr>
                      <p:cNvPr id="590" name="组合 85"/>
                      <p:cNvGrpSpPr/>
                      <p:nvPr/>
                    </p:nvGrpSpPr>
                    <p:grpSpPr>
                      <a:xfrm>
                        <a:off x="2007" y="1988"/>
                        <a:ext cx="425" cy="226"/>
                        <a:chOff x="2007" y="1988"/>
                        <a:chExt cx="425" cy="226"/>
                      </a:xfrm>
                    </p:grpSpPr>
                    <p:sp>
                      <p:nvSpPr>
                        <p:cNvPr id="591" name="圆角矩形 4"/>
                        <p:cNvSpPr/>
                        <p:nvPr/>
                      </p:nvSpPr>
                      <p:spPr>
                        <a:xfrm>
                          <a:off x="2007" y="1988"/>
                          <a:ext cx="425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92" name="任意多边形 9"/>
                        <p:cNvSpPr/>
                        <p:nvPr/>
                      </p:nvSpPr>
                      <p:spPr>
                        <a:xfrm>
                          <a:off x="2021" y="2016"/>
                          <a:ext cx="397" cy="198"/>
                        </a:xfrm>
                        <a:custGeom>
                          <a:avLst/>
                          <a:gdLst>
                            <a:gd name="txL" fmla="*/ 2371 w 21600"/>
                            <a:gd name="txT" fmla="*/ 2371 h 21600"/>
                            <a:gd name="txR" fmla="*/ 19228 w 21600"/>
                            <a:gd name="txB" fmla="*/ 19228 h 21600"/>
                          </a:gdLst>
                          <a:ahLst/>
                          <a:cxnLst>
                            <a:cxn ang="0">
                              <a:pos x="21028" y="10800"/>
                            </a:cxn>
                            <a:cxn ang="90">
                              <a:pos x="10800" y="21600"/>
                            </a:cxn>
                            <a:cxn ang="180">
                              <a:pos x="571" y="10800"/>
                            </a:cxn>
                            <a:cxn ang="270">
                              <a:pos x="10800" y="0"/>
                            </a:cxn>
                          </a:cxnLst>
                          <a:rect l="txL" t="txT" r="txR" b="tx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1143" y="21600"/>
                              </a:lnTo>
                              <a:lnTo>
                                <a:pt x="20457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593" name="任意多边形 88"/>
                      <p:cNvSpPr/>
                      <p:nvPr/>
                    </p:nvSpPr>
                    <p:spPr>
                      <a:xfrm>
                        <a:off x="1901" y="2292"/>
                        <a:ext cx="637" cy="907"/>
                      </a:xfrm>
                      <a:custGeom>
                        <a:avLst/>
                        <a:gdLst>
                          <a:gd name="txL" fmla="*/ 1914 w 21600"/>
                          <a:gd name="txT" fmla="*/ 1914 h 21600"/>
                          <a:gd name="txR" fmla="*/ 19685 w 21600"/>
                          <a:gd name="txB" fmla="*/ 19685 h 21600"/>
                        </a:gdLst>
                        <a:ahLst/>
                        <a:cxnLst>
                          <a:cxn ang="0">
                            <a:pos x="21485" y="10800"/>
                          </a:cxn>
                          <a:cxn ang="90">
                            <a:pos x="10800" y="21600"/>
                          </a:cxn>
                          <a:cxn ang="180">
                            <a:pos x="114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229" y="21600"/>
                            </a:lnTo>
                            <a:lnTo>
                              <a:pt x="21371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94" name="矩形 91"/>
                      <p:cNvSpPr/>
                      <p:nvPr/>
                    </p:nvSpPr>
                    <p:spPr>
                      <a:xfrm>
                        <a:off x="1881" y="2259"/>
                        <a:ext cx="678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95" name="矩形 94"/>
                      <p:cNvSpPr/>
                      <p:nvPr/>
                    </p:nvSpPr>
                    <p:spPr>
                      <a:xfrm>
                        <a:off x="2011" y="2169"/>
                        <a:ext cx="417" cy="1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96" name="任意多边形 118"/>
                      <p:cNvSpPr/>
                      <p:nvPr/>
                    </p:nvSpPr>
                    <p:spPr>
                      <a:xfrm>
                        <a:off x="1897" y="2136"/>
                        <a:ext cx="145" cy="273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45" h="273">
                            <a:moveTo>
                              <a:pt x="137" y="0"/>
                            </a:moveTo>
                            <a:cubicBezTo>
                              <a:pt x="137" y="11"/>
                              <a:pt x="145" y="55"/>
                              <a:pt x="140" y="69"/>
                            </a:cubicBezTo>
                            <a:cubicBezTo>
                              <a:pt x="135" y="83"/>
                              <a:pt x="119" y="83"/>
                              <a:pt x="107" y="87"/>
                            </a:cubicBezTo>
                            <a:cubicBezTo>
                              <a:pt x="95" y="91"/>
                              <a:pt x="77" y="92"/>
                              <a:pt x="65" y="96"/>
                            </a:cubicBezTo>
                            <a:cubicBezTo>
                              <a:pt x="53" y="100"/>
                              <a:pt x="42" y="106"/>
                              <a:pt x="32" y="114"/>
                            </a:cubicBezTo>
                            <a:cubicBezTo>
                              <a:pt x="22" y="122"/>
                              <a:pt x="10" y="129"/>
                              <a:pt x="5" y="144"/>
                            </a:cubicBezTo>
                            <a:cubicBezTo>
                              <a:pt x="0" y="159"/>
                              <a:pt x="2" y="186"/>
                              <a:pt x="2" y="207"/>
                            </a:cubicBezTo>
                            <a:cubicBezTo>
                              <a:pt x="2" y="228"/>
                              <a:pt x="5" y="259"/>
                              <a:pt x="5" y="273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97" name="任意多边形 142"/>
                      <p:cNvSpPr/>
                      <p:nvPr/>
                    </p:nvSpPr>
                    <p:spPr>
                      <a:xfrm flipH="1">
                        <a:off x="2398" y="2136"/>
                        <a:ext cx="145" cy="273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45" h="273">
                            <a:moveTo>
                              <a:pt x="137" y="0"/>
                            </a:moveTo>
                            <a:cubicBezTo>
                              <a:pt x="137" y="11"/>
                              <a:pt x="145" y="55"/>
                              <a:pt x="140" y="69"/>
                            </a:cubicBezTo>
                            <a:cubicBezTo>
                              <a:pt x="135" y="83"/>
                              <a:pt x="119" y="83"/>
                              <a:pt x="107" y="87"/>
                            </a:cubicBezTo>
                            <a:cubicBezTo>
                              <a:pt x="95" y="91"/>
                              <a:pt x="77" y="92"/>
                              <a:pt x="65" y="96"/>
                            </a:cubicBezTo>
                            <a:cubicBezTo>
                              <a:pt x="53" y="100"/>
                              <a:pt x="42" y="106"/>
                              <a:pt x="32" y="114"/>
                            </a:cubicBezTo>
                            <a:cubicBezTo>
                              <a:pt x="22" y="122"/>
                              <a:pt x="10" y="129"/>
                              <a:pt x="5" y="144"/>
                            </a:cubicBezTo>
                            <a:cubicBezTo>
                              <a:pt x="0" y="159"/>
                              <a:pt x="2" y="186"/>
                              <a:pt x="2" y="207"/>
                            </a:cubicBezTo>
                            <a:cubicBezTo>
                              <a:pt x="2" y="228"/>
                              <a:pt x="5" y="259"/>
                              <a:pt x="5" y="273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cxnSp>
                  <p:nvCxnSpPr>
                    <p:cNvPr id="598" name="直接连接符 190"/>
                    <p:cNvCxnSpPr/>
                    <p:nvPr/>
                  </p:nvCxnSpPr>
                  <p:spPr>
                    <a:xfrm>
                      <a:off x="1941" y="3174"/>
                      <a:ext cx="549" cy="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599" name="组合 380"/>
                  <p:cNvGrpSpPr/>
                  <p:nvPr/>
                </p:nvGrpSpPr>
                <p:grpSpPr>
                  <a:xfrm>
                    <a:off x="3902" y="4259"/>
                    <a:ext cx="1078" cy="1457"/>
                    <a:chOff x="3902" y="4259"/>
                    <a:chExt cx="1078" cy="1457"/>
                  </a:xfrm>
                </p:grpSpPr>
                <p:grpSp>
                  <p:nvGrpSpPr>
                    <p:cNvPr id="600" name="组合 338"/>
                    <p:cNvGrpSpPr/>
                    <p:nvPr/>
                  </p:nvGrpSpPr>
                  <p:grpSpPr>
                    <a:xfrm>
                      <a:off x="3902" y="4259"/>
                      <a:ext cx="515" cy="1457"/>
                      <a:chOff x="3902" y="4259"/>
                      <a:chExt cx="515" cy="1457"/>
                    </a:xfrm>
                  </p:grpSpPr>
                  <p:sp>
                    <p:nvSpPr>
                      <p:cNvPr id="601" name="矩形 238"/>
                      <p:cNvSpPr/>
                      <p:nvPr/>
                    </p:nvSpPr>
                    <p:spPr>
                      <a:xfrm flipH="1">
                        <a:off x="3902" y="4285"/>
                        <a:ext cx="397" cy="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602" name="矩形 262"/>
                      <p:cNvSpPr/>
                      <p:nvPr/>
                    </p:nvSpPr>
                    <p:spPr>
                      <a:xfrm flipH="1">
                        <a:off x="4342" y="4412"/>
                        <a:ext cx="57" cy="13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603" name="矩形 286"/>
                      <p:cNvSpPr/>
                      <p:nvPr/>
                    </p:nvSpPr>
                    <p:spPr>
                      <a:xfrm flipH="1">
                        <a:off x="4286" y="4259"/>
                        <a:ext cx="131" cy="1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604" name="任意多边形 310"/>
                      <p:cNvSpPr/>
                      <p:nvPr/>
                    </p:nvSpPr>
                    <p:spPr>
                      <a:xfrm flipH="1">
                        <a:off x="4261" y="428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605" name="任意多边形 334"/>
                      <p:cNvSpPr/>
                      <p:nvPr/>
                    </p:nvSpPr>
                    <p:spPr>
                      <a:xfrm flipH="1">
                        <a:off x="4282" y="434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606" name="组合 358"/>
                    <p:cNvGrpSpPr/>
                    <p:nvPr/>
                  </p:nvGrpSpPr>
                  <p:grpSpPr>
                    <a:xfrm>
                      <a:off x="4465" y="4259"/>
                      <a:ext cx="515" cy="550"/>
                      <a:chOff x="9906" y="2052"/>
                      <a:chExt cx="515" cy="550"/>
                    </a:xfrm>
                  </p:grpSpPr>
                  <p:sp>
                    <p:nvSpPr>
                      <p:cNvPr id="607" name="矩形 344"/>
                      <p:cNvSpPr/>
                      <p:nvPr/>
                    </p:nvSpPr>
                    <p:spPr>
                      <a:xfrm>
                        <a:off x="10024" y="2078"/>
                        <a:ext cx="397" cy="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608" name="矩形 347"/>
                      <p:cNvSpPr/>
                      <p:nvPr/>
                    </p:nvSpPr>
                    <p:spPr>
                      <a:xfrm>
                        <a:off x="9924" y="2205"/>
                        <a:ext cx="57" cy="3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609" name="矩形 348"/>
                      <p:cNvSpPr/>
                      <p:nvPr/>
                    </p:nvSpPr>
                    <p:spPr>
                      <a:xfrm>
                        <a:off x="9906" y="2052"/>
                        <a:ext cx="131" cy="1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610" name="任意多边形 354"/>
                      <p:cNvSpPr/>
                      <p:nvPr/>
                    </p:nvSpPr>
                    <p:spPr>
                      <a:xfrm>
                        <a:off x="9923" y="2079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611" name="任意多边形 357"/>
                      <p:cNvSpPr/>
                      <p:nvPr/>
                    </p:nvSpPr>
                    <p:spPr>
                      <a:xfrm>
                        <a:off x="9980" y="2133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612" name="组合 379"/>
                    <p:cNvGrpSpPr/>
                    <p:nvPr/>
                  </p:nvGrpSpPr>
                  <p:grpSpPr>
                    <a:xfrm>
                      <a:off x="4223" y="4488"/>
                      <a:ext cx="439" cy="251"/>
                      <a:chOff x="2017" y="1701"/>
                      <a:chExt cx="439" cy="251"/>
                    </a:xfrm>
                  </p:grpSpPr>
                  <p:grpSp>
                    <p:nvGrpSpPr>
                      <p:cNvPr id="613" name="组合 377"/>
                      <p:cNvGrpSpPr/>
                      <p:nvPr/>
                    </p:nvGrpSpPr>
                    <p:grpSpPr>
                      <a:xfrm>
                        <a:off x="2017" y="1701"/>
                        <a:ext cx="439" cy="251"/>
                        <a:chOff x="2290" y="1689"/>
                        <a:chExt cx="439" cy="251"/>
                      </a:xfrm>
                    </p:grpSpPr>
                    <p:sp>
                      <p:nvSpPr>
                        <p:cNvPr id="614" name="任意多边形 359"/>
                        <p:cNvSpPr/>
                        <p:nvPr/>
                      </p:nvSpPr>
                      <p:spPr>
                        <a:xfrm>
                          <a:off x="2316" y="1689"/>
                          <a:ext cx="402" cy="251"/>
                        </a:xfrm>
                        <a:custGeom>
                          <a:avLst/>
                          <a:gdLst>
                            <a:gd name="txL" fmla="*/ 2391 w 21600"/>
                            <a:gd name="txT" fmla="*/ 2391 h 21600"/>
                            <a:gd name="txR" fmla="*/ 19209 w 21600"/>
                            <a:gd name="txB" fmla="*/ 19209 h 21600"/>
                          </a:gdLst>
                          <a:ahLst/>
                          <a:cxnLst>
                            <a:cxn ang="0">
                              <a:pos x="21009" y="10800"/>
                            </a:cxn>
                            <a:cxn ang="90">
                              <a:pos x="10800" y="21600"/>
                            </a:cxn>
                            <a:cxn ang="180">
                              <a:pos x="591" y="10800"/>
                            </a:cxn>
                            <a:cxn ang="270">
                              <a:pos x="10800" y="0"/>
                            </a:cxn>
                          </a:cxnLst>
                          <a:rect l="txL" t="txT" r="txR" b="tx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1182" y="21600"/>
                              </a:lnTo>
                              <a:lnTo>
                                <a:pt x="20418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sp>
                    <p:cxnSp>
                      <p:nvCxnSpPr>
                        <p:cNvPr id="615" name="直接连接符 360"/>
                        <p:cNvCxnSpPr/>
                        <p:nvPr/>
                      </p:nvCxnSpPr>
                      <p:spPr>
                        <a:xfrm rot="1800000">
                          <a:off x="2521" y="1743"/>
                          <a:ext cx="198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16" name="直接连接符 361"/>
                        <p:cNvCxnSpPr/>
                        <p:nvPr/>
                      </p:nvCxnSpPr>
                      <p:spPr>
                        <a:xfrm rot="1800000">
                          <a:off x="2475" y="1751"/>
                          <a:ext cx="244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17" name="直接连接符 362"/>
                        <p:cNvCxnSpPr/>
                        <p:nvPr/>
                      </p:nvCxnSpPr>
                      <p:spPr>
                        <a:xfrm rot="1800000" flipV="1">
                          <a:off x="2429" y="1765"/>
                          <a:ext cx="300" cy="1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18" name="直接连接符 363"/>
                        <p:cNvCxnSpPr/>
                        <p:nvPr/>
                      </p:nvCxnSpPr>
                      <p:spPr>
                        <a:xfrm rot="1800000">
                          <a:off x="2380" y="1775"/>
                          <a:ext cx="340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19" name="直接连接符 364"/>
                        <p:cNvCxnSpPr/>
                        <p:nvPr/>
                      </p:nvCxnSpPr>
                      <p:spPr>
                        <a:xfrm rot="1800000">
                          <a:off x="2298" y="1853"/>
                          <a:ext cx="340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0" name="直接连接符 365"/>
                        <p:cNvCxnSpPr/>
                        <p:nvPr/>
                      </p:nvCxnSpPr>
                      <p:spPr>
                        <a:xfrm rot="1800000">
                          <a:off x="2305" y="1863"/>
                          <a:ext cx="283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1" name="直接连接符 366"/>
                        <p:cNvCxnSpPr/>
                        <p:nvPr/>
                      </p:nvCxnSpPr>
                      <p:spPr>
                        <a:xfrm rot="1800000">
                          <a:off x="2314" y="1880"/>
                          <a:ext cx="238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2" name="直接连接符 367"/>
                        <p:cNvCxnSpPr/>
                        <p:nvPr/>
                      </p:nvCxnSpPr>
                      <p:spPr>
                        <a:xfrm rot="1800000">
                          <a:off x="2319" y="1892"/>
                          <a:ext cx="193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3" name="直接连接符 368"/>
                        <p:cNvCxnSpPr/>
                        <p:nvPr/>
                      </p:nvCxnSpPr>
                      <p:spPr>
                        <a:xfrm rot="1800000">
                          <a:off x="2330" y="1904"/>
                          <a:ext cx="119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4" name="直接连接符 369"/>
                        <p:cNvCxnSpPr/>
                        <p:nvPr/>
                      </p:nvCxnSpPr>
                      <p:spPr>
                        <a:xfrm rot="1800000" flipV="1">
                          <a:off x="2338" y="1921"/>
                          <a:ext cx="74" cy="2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5" name="直接连接符 370"/>
                        <p:cNvCxnSpPr/>
                        <p:nvPr/>
                      </p:nvCxnSpPr>
                      <p:spPr>
                        <a:xfrm rot="1800000" flipV="1">
                          <a:off x="2604" y="1716"/>
                          <a:ext cx="119" cy="1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6" name="直接连接符 371"/>
                        <p:cNvCxnSpPr/>
                        <p:nvPr/>
                      </p:nvCxnSpPr>
                      <p:spPr>
                        <a:xfrm rot="1800000" flipV="1">
                          <a:off x="2650" y="1702"/>
                          <a:ext cx="74" cy="2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7" name="直接连接符 372"/>
                        <p:cNvCxnSpPr/>
                        <p:nvPr/>
                      </p:nvCxnSpPr>
                      <p:spPr>
                        <a:xfrm rot="1800000">
                          <a:off x="2562" y="1727"/>
                          <a:ext cx="153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8" name="直接连接符 373"/>
                        <p:cNvCxnSpPr/>
                        <p:nvPr/>
                      </p:nvCxnSpPr>
                      <p:spPr>
                        <a:xfrm rot="1800000">
                          <a:off x="2294" y="1843"/>
                          <a:ext cx="397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29" name="直接连接符 374"/>
                        <p:cNvCxnSpPr/>
                        <p:nvPr/>
                      </p:nvCxnSpPr>
                      <p:spPr>
                        <a:xfrm rot="1800000">
                          <a:off x="2294" y="1824"/>
                          <a:ext cx="425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30" name="直接连接符 375"/>
                        <p:cNvCxnSpPr/>
                        <p:nvPr/>
                      </p:nvCxnSpPr>
                      <p:spPr>
                        <a:xfrm rot="1800000">
                          <a:off x="2290" y="1800"/>
                          <a:ext cx="437" cy="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631" name="直接连接符 376"/>
                        <p:cNvCxnSpPr/>
                        <p:nvPr/>
                      </p:nvCxnSpPr>
                      <p:spPr>
                        <a:xfrm rot="1800000" flipV="1">
                          <a:off x="2331" y="1789"/>
                          <a:ext cx="397" cy="1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cxnSp>
                  </p:grpSp>
                  <p:sp>
                    <p:nvSpPr>
                      <p:cNvPr id="378" name="圆角矩形 378"/>
                      <p:cNvSpPr/>
                      <p:nvPr/>
                    </p:nvSpPr>
                    <p:spPr>
                      <a:xfrm>
                        <a:off x="2028" y="1829"/>
                        <a:ext cx="425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632" name="组合 527"/>
                <p:cNvGrpSpPr/>
                <p:nvPr/>
              </p:nvGrpSpPr>
              <p:grpSpPr>
                <a:xfrm>
                  <a:off x="5630" y="7167"/>
                  <a:ext cx="501" cy="666"/>
                  <a:chOff x="3717" y="5241"/>
                  <a:chExt cx="627" cy="566"/>
                </a:xfrm>
              </p:grpSpPr>
              <p:grpSp>
                <p:nvGrpSpPr>
                  <p:cNvPr id="633" name="组合 417"/>
                  <p:cNvGrpSpPr/>
                  <p:nvPr/>
                </p:nvGrpSpPr>
                <p:grpSpPr>
                  <a:xfrm>
                    <a:off x="3717" y="5241"/>
                    <a:ext cx="627" cy="24"/>
                    <a:chOff x="3717" y="5241"/>
                    <a:chExt cx="627" cy="24"/>
                  </a:xfrm>
                </p:grpSpPr>
                <p:cxnSp>
                  <p:nvCxnSpPr>
                    <p:cNvPr id="408" name="直接连接符 408"/>
                    <p:cNvCxnSpPr/>
                    <p:nvPr/>
                  </p:nvCxnSpPr>
                  <p:spPr>
                    <a:xfrm>
                      <a:off x="3741" y="5262"/>
                      <a:ext cx="57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413" name="任意多边形 413"/>
                    <p:cNvSpPr/>
                    <p:nvPr/>
                  </p:nvSpPr>
                  <p:spPr>
                    <a:xfrm>
                      <a:off x="4302" y="5241"/>
                      <a:ext cx="42" cy="24"/>
                    </a:xfrm>
                    <a:custGeom>
                      <a:avLst/>
                      <a:gdLst/>
                      <a:ahLst/>
                      <a:cxnLst/>
                      <a:pathLst>
                        <a:path w="42" h="24">
                          <a:moveTo>
                            <a:pt x="0" y="24"/>
                          </a:moveTo>
                          <a:cubicBezTo>
                            <a:pt x="10" y="21"/>
                            <a:pt x="20" y="19"/>
                            <a:pt x="27" y="15"/>
                          </a:cubicBezTo>
                          <a:cubicBezTo>
                            <a:pt x="34" y="11"/>
                            <a:pt x="38" y="5"/>
                            <a:pt x="42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14" name="任意多边形 414"/>
                    <p:cNvSpPr/>
                    <p:nvPr/>
                  </p:nvSpPr>
                  <p:spPr>
                    <a:xfrm flipH="1">
                      <a:off x="3717" y="5241"/>
                      <a:ext cx="42" cy="24"/>
                    </a:xfrm>
                    <a:custGeom>
                      <a:avLst/>
                      <a:gdLst/>
                      <a:ahLst/>
                      <a:cxnLst/>
                      <a:pathLst>
                        <a:path w="42" h="24">
                          <a:moveTo>
                            <a:pt x="0" y="24"/>
                          </a:moveTo>
                          <a:cubicBezTo>
                            <a:pt x="10" y="21"/>
                            <a:pt x="20" y="19"/>
                            <a:pt x="27" y="15"/>
                          </a:cubicBezTo>
                          <a:cubicBezTo>
                            <a:pt x="34" y="11"/>
                            <a:pt x="38" y="5"/>
                            <a:pt x="42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cxnSp>
                <p:nvCxnSpPr>
                  <p:cNvPr id="634" name="直接连接符 426"/>
                  <p:cNvCxnSpPr/>
                  <p:nvPr/>
                </p:nvCxnSpPr>
                <p:spPr>
                  <a:xfrm>
                    <a:off x="3741" y="5306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5" name="直接连接符 435"/>
                  <p:cNvCxnSpPr/>
                  <p:nvPr/>
                </p:nvCxnSpPr>
                <p:spPr>
                  <a:xfrm>
                    <a:off x="3840" y="5306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6" name="直接连接符 444"/>
                  <p:cNvCxnSpPr/>
                  <p:nvPr/>
                </p:nvCxnSpPr>
                <p:spPr>
                  <a:xfrm>
                    <a:off x="3966" y="5306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7" name="直接连接符 453"/>
                  <p:cNvCxnSpPr/>
                  <p:nvPr/>
                </p:nvCxnSpPr>
                <p:spPr>
                  <a:xfrm>
                    <a:off x="4071" y="5306"/>
                    <a:ext cx="192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8" name="直接连接符 462"/>
                  <p:cNvCxnSpPr/>
                  <p:nvPr/>
                </p:nvCxnSpPr>
                <p:spPr>
                  <a:xfrm>
                    <a:off x="4296" y="5306"/>
                    <a:ext cx="3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9" name="直接连接符 471"/>
                  <p:cNvCxnSpPr/>
                  <p:nvPr/>
                </p:nvCxnSpPr>
                <p:spPr>
                  <a:xfrm>
                    <a:off x="3786" y="5357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0" name="直接连接符 480"/>
                  <p:cNvCxnSpPr/>
                  <p:nvPr/>
                </p:nvCxnSpPr>
                <p:spPr>
                  <a:xfrm flipV="1">
                    <a:off x="3957" y="5357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1" name="直接连接符 481"/>
                  <p:cNvCxnSpPr/>
                  <p:nvPr/>
                </p:nvCxnSpPr>
                <p:spPr>
                  <a:xfrm>
                    <a:off x="4164" y="5357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2" name="直接连接符 482"/>
                  <p:cNvCxnSpPr/>
                  <p:nvPr/>
                </p:nvCxnSpPr>
                <p:spPr>
                  <a:xfrm>
                    <a:off x="4263" y="5357"/>
                    <a:ext cx="42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3" name="直接连接符 496"/>
                  <p:cNvCxnSpPr/>
                  <p:nvPr/>
                </p:nvCxnSpPr>
                <p:spPr>
                  <a:xfrm>
                    <a:off x="3738" y="5414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4" name="直接连接符 497"/>
                  <p:cNvCxnSpPr/>
                  <p:nvPr/>
                </p:nvCxnSpPr>
                <p:spPr>
                  <a:xfrm>
                    <a:off x="3852" y="5414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5" name="直接连接符 498"/>
                  <p:cNvCxnSpPr/>
                  <p:nvPr/>
                </p:nvCxnSpPr>
                <p:spPr>
                  <a:xfrm>
                    <a:off x="4008" y="5414"/>
                    <a:ext cx="18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6" name="直接连接符 499"/>
                  <p:cNvCxnSpPr/>
                  <p:nvPr/>
                </p:nvCxnSpPr>
                <p:spPr>
                  <a:xfrm>
                    <a:off x="4236" y="5414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7" name="直接连接符 500"/>
                  <p:cNvCxnSpPr/>
                  <p:nvPr/>
                </p:nvCxnSpPr>
                <p:spPr>
                  <a:xfrm>
                    <a:off x="3804" y="5477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8" name="直接连接符 501"/>
                  <p:cNvCxnSpPr/>
                  <p:nvPr/>
                </p:nvCxnSpPr>
                <p:spPr>
                  <a:xfrm>
                    <a:off x="3996" y="548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9" name="直接连接符 502"/>
                  <p:cNvCxnSpPr/>
                  <p:nvPr/>
                </p:nvCxnSpPr>
                <p:spPr>
                  <a:xfrm>
                    <a:off x="4095" y="5477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0" name="直接连接符 503"/>
                  <p:cNvCxnSpPr/>
                  <p:nvPr/>
                </p:nvCxnSpPr>
                <p:spPr>
                  <a:xfrm>
                    <a:off x="4173" y="5474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1" name="直接连接符 504"/>
                  <p:cNvCxnSpPr/>
                  <p:nvPr/>
                </p:nvCxnSpPr>
                <p:spPr>
                  <a:xfrm>
                    <a:off x="3825" y="5528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2" name="直接连接符 505"/>
                  <p:cNvCxnSpPr/>
                  <p:nvPr/>
                </p:nvCxnSpPr>
                <p:spPr>
                  <a:xfrm>
                    <a:off x="4146" y="5528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3" name="直接连接符 506"/>
                  <p:cNvCxnSpPr/>
                  <p:nvPr/>
                </p:nvCxnSpPr>
                <p:spPr>
                  <a:xfrm>
                    <a:off x="4209" y="5528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4" name="直接连接符 507"/>
                  <p:cNvCxnSpPr/>
                  <p:nvPr/>
                </p:nvCxnSpPr>
                <p:spPr>
                  <a:xfrm>
                    <a:off x="3735" y="5585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5" name="直接连接符 508"/>
                  <p:cNvCxnSpPr/>
                  <p:nvPr/>
                </p:nvCxnSpPr>
                <p:spPr>
                  <a:xfrm>
                    <a:off x="3834" y="5585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6" name="直接连接符 509"/>
                  <p:cNvCxnSpPr/>
                  <p:nvPr/>
                </p:nvCxnSpPr>
                <p:spPr>
                  <a:xfrm>
                    <a:off x="3960" y="5585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7" name="直接连接符 510"/>
                  <p:cNvCxnSpPr/>
                  <p:nvPr/>
                </p:nvCxnSpPr>
                <p:spPr>
                  <a:xfrm>
                    <a:off x="4065" y="5585"/>
                    <a:ext cx="192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8" name="直接连接符 511"/>
                  <p:cNvCxnSpPr/>
                  <p:nvPr/>
                </p:nvCxnSpPr>
                <p:spPr>
                  <a:xfrm>
                    <a:off x="4290" y="5585"/>
                    <a:ext cx="3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9" name="直接连接符 512"/>
                  <p:cNvCxnSpPr/>
                  <p:nvPr/>
                </p:nvCxnSpPr>
                <p:spPr>
                  <a:xfrm>
                    <a:off x="3780" y="5636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0" name="直接连接符 513"/>
                  <p:cNvCxnSpPr/>
                  <p:nvPr/>
                </p:nvCxnSpPr>
                <p:spPr>
                  <a:xfrm flipV="1">
                    <a:off x="3951" y="5636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1" name="直接连接符 514"/>
                  <p:cNvCxnSpPr/>
                  <p:nvPr/>
                </p:nvCxnSpPr>
                <p:spPr>
                  <a:xfrm>
                    <a:off x="4158" y="5636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2" name="直接连接符 515"/>
                  <p:cNvCxnSpPr/>
                  <p:nvPr/>
                </p:nvCxnSpPr>
                <p:spPr>
                  <a:xfrm>
                    <a:off x="4257" y="5636"/>
                    <a:ext cx="42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3" name="直接连接符 516"/>
                  <p:cNvCxnSpPr/>
                  <p:nvPr/>
                </p:nvCxnSpPr>
                <p:spPr>
                  <a:xfrm>
                    <a:off x="3732" y="569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4" name="直接连接符 517"/>
                  <p:cNvCxnSpPr/>
                  <p:nvPr/>
                </p:nvCxnSpPr>
                <p:spPr>
                  <a:xfrm>
                    <a:off x="3846" y="5693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5" name="直接连接符 518"/>
                  <p:cNvCxnSpPr/>
                  <p:nvPr/>
                </p:nvCxnSpPr>
                <p:spPr>
                  <a:xfrm>
                    <a:off x="4002" y="5693"/>
                    <a:ext cx="18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6" name="直接连接符 519"/>
                  <p:cNvCxnSpPr/>
                  <p:nvPr/>
                </p:nvCxnSpPr>
                <p:spPr>
                  <a:xfrm>
                    <a:off x="4230" y="569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7" name="直接连接符 520"/>
                  <p:cNvCxnSpPr/>
                  <p:nvPr/>
                </p:nvCxnSpPr>
                <p:spPr>
                  <a:xfrm>
                    <a:off x="3798" y="5756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8" name="直接连接符 521"/>
                  <p:cNvCxnSpPr/>
                  <p:nvPr/>
                </p:nvCxnSpPr>
                <p:spPr>
                  <a:xfrm>
                    <a:off x="3990" y="5762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9" name="直接连接符 522"/>
                  <p:cNvCxnSpPr/>
                  <p:nvPr/>
                </p:nvCxnSpPr>
                <p:spPr>
                  <a:xfrm>
                    <a:off x="4089" y="5756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0" name="直接连接符 523"/>
                  <p:cNvCxnSpPr/>
                  <p:nvPr/>
                </p:nvCxnSpPr>
                <p:spPr>
                  <a:xfrm>
                    <a:off x="4167" y="5753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1" name="直接连接符 524"/>
                  <p:cNvCxnSpPr/>
                  <p:nvPr/>
                </p:nvCxnSpPr>
                <p:spPr>
                  <a:xfrm>
                    <a:off x="3819" y="5807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2" name="直接连接符 525"/>
                  <p:cNvCxnSpPr/>
                  <p:nvPr/>
                </p:nvCxnSpPr>
                <p:spPr>
                  <a:xfrm>
                    <a:off x="4140" y="5807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3" name="直接连接符 526"/>
                  <p:cNvCxnSpPr/>
                  <p:nvPr/>
                </p:nvCxnSpPr>
                <p:spPr>
                  <a:xfrm>
                    <a:off x="4203" y="5807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767" name="组合 510"/>
              <p:cNvGrpSpPr/>
              <p:nvPr/>
            </p:nvGrpSpPr>
            <p:grpSpPr>
              <a:xfrm rot="0">
                <a:off x="9828" y="52342"/>
                <a:ext cx="1356" cy="276"/>
                <a:chOff x="6920" y="9357"/>
                <a:chExt cx="314" cy="68"/>
              </a:xfrm>
            </p:grpSpPr>
            <p:sp>
              <p:nvSpPr>
                <p:cNvPr id="762" name="矩形 506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63" name="圆角矩形 507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64" name="矩形 508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65" name="圆角矩形 509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073744266" name="组合 1073744265"/>
            <p:cNvGrpSpPr>
              <a:grpSpLocks noChangeAspect="1"/>
            </p:cNvGrpSpPr>
            <p:nvPr/>
          </p:nvGrpSpPr>
          <p:grpSpPr>
            <a:xfrm flipH="1">
              <a:off x="4112" y="4150"/>
              <a:ext cx="694" cy="802"/>
              <a:chOff x="5311" y="5212"/>
              <a:chExt cx="505" cy="581"/>
            </a:xfrm>
          </p:grpSpPr>
          <p:sp>
            <p:nvSpPr>
              <p:cNvPr id="1073744267" name="矩形 1073744266"/>
              <p:cNvSpPr>
                <a:spLocks noChangeAspect="1"/>
              </p:cNvSpPr>
              <p:nvPr/>
            </p:nvSpPr>
            <p:spPr>
              <a:xfrm>
                <a:off x="5425" y="5263"/>
                <a:ext cx="391" cy="57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268" name="矩形 1073744267"/>
              <p:cNvSpPr>
                <a:spLocks noChangeAspect="1"/>
              </p:cNvSpPr>
              <p:nvPr/>
            </p:nvSpPr>
            <p:spPr>
              <a:xfrm>
                <a:off x="5322" y="5368"/>
                <a:ext cx="57" cy="425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269" name="矩形 1073744268"/>
              <p:cNvSpPr>
                <a:spLocks noChangeAspect="1"/>
              </p:cNvSpPr>
              <p:nvPr/>
            </p:nvSpPr>
            <p:spPr>
              <a:xfrm>
                <a:off x="5311" y="5212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270" name="任意多边形 1073744269"/>
              <p:cNvSpPr>
                <a:spLocks noChangeAspect="1"/>
              </p:cNvSpPr>
              <p:nvPr/>
            </p:nvSpPr>
            <p:spPr>
              <a:xfrm flipH="1">
                <a:off x="5323" y="5263"/>
                <a:ext cx="119" cy="11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271" name="任意多边形 1073744270"/>
              <p:cNvSpPr>
                <a:spLocks noChangeAspect="1"/>
              </p:cNvSpPr>
              <p:nvPr/>
            </p:nvSpPr>
            <p:spPr>
              <a:xfrm flipH="1">
                <a:off x="5380" y="5321"/>
                <a:ext cx="62" cy="62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68" name="组合 510"/>
            <p:cNvGrpSpPr/>
            <p:nvPr/>
          </p:nvGrpSpPr>
          <p:grpSpPr>
            <a:xfrm rot="0" flipV="1">
              <a:off x="3815" y="4216"/>
              <a:ext cx="484" cy="120"/>
              <a:chOff x="6920" y="9357"/>
              <a:chExt cx="314" cy="68"/>
            </a:xfrm>
          </p:grpSpPr>
          <p:sp>
            <p:nvSpPr>
              <p:cNvPr id="769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770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71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772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744211" name="组合 1073744210"/>
            <p:cNvGrpSpPr>
              <a:grpSpLocks noRot="1"/>
            </p:cNvGrpSpPr>
            <p:nvPr/>
          </p:nvGrpSpPr>
          <p:grpSpPr>
            <a:xfrm>
              <a:off x="4581" y="4663"/>
              <a:ext cx="375" cy="1371"/>
              <a:chOff x="5891" y="8536"/>
              <a:chExt cx="420" cy="1670"/>
            </a:xfrm>
          </p:grpSpPr>
          <p:grpSp>
            <p:nvGrpSpPr>
              <p:cNvPr id="1073744212" name="组合 1073744211"/>
              <p:cNvGrpSpPr/>
              <p:nvPr/>
            </p:nvGrpSpPr>
            <p:grpSpPr>
              <a:xfrm>
                <a:off x="5891" y="8540"/>
                <a:ext cx="420" cy="1666"/>
                <a:chOff x="3686" y="10412"/>
                <a:chExt cx="420" cy="1666"/>
              </a:xfrm>
            </p:grpSpPr>
            <p:sp>
              <p:nvSpPr>
                <p:cNvPr id="1073744213" name="直接连接符 1073744212"/>
                <p:cNvSpPr>
                  <a:spLocks noChangeAspect="1"/>
                </p:cNvSpPr>
                <p:nvPr/>
              </p:nvSpPr>
              <p:spPr>
                <a:xfrm rot="-10670212" flipH="1">
                  <a:off x="3743" y="10413"/>
                  <a:ext cx="45" cy="19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073744214" name="组合 1073744213"/>
                <p:cNvGrpSpPr/>
                <p:nvPr/>
              </p:nvGrpSpPr>
              <p:grpSpPr>
                <a:xfrm>
                  <a:off x="3686" y="10412"/>
                  <a:ext cx="420" cy="1666"/>
                  <a:chOff x="4523" y="8540"/>
                  <a:chExt cx="420" cy="1666"/>
                </a:xfrm>
              </p:grpSpPr>
              <p:sp>
                <p:nvSpPr>
                  <p:cNvPr id="1073744215" name="矩形 1073744214"/>
                  <p:cNvSpPr/>
                  <p:nvPr/>
                </p:nvSpPr>
                <p:spPr>
                  <a:xfrm>
                    <a:off x="4631" y="10084"/>
                    <a:ext cx="198" cy="5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73744216" name="组合 1073744215"/>
                  <p:cNvGrpSpPr/>
                  <p:nvPr/>
                </p:nvGrpSpPr>
                <p:grpSpPr>
                  <a:xfrm>
                    <a:off x="4523" y="8540"/>
                    <a:ext cx="420" cy="1666"/>
                    <a:chOff x="4523" y="8540"/>
                    <a:chExt cx="420" cy="1666"/>
                  </a:xfrm>
                </p:grpSpPr>
                <p:sp>
                  <p:nvSpPr>
                    <p:cNvPr id="1073744217" name="圆角矩形 1073744216"/>
                    <p:cNvSpPr/>
                    <p:nvPr/>
                  </p:nvSpPr>
                  <p:spPr>
                    <a:xfrm>
                      <a:off x="4523" y="10172"/>
                      <a:ext cx="420" cy="34"/>
                    </a:xfrm>
                    <a:prstGeom prst="roundRect">
                      <a:avLst>
                        <a:gd name="adj" fmla="val 19356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218" name="任意多边形 1073744217"/>
                    <p:cNvSpPr/>
                    <p:nvPr/>
                  </p:nvSpPr>
                  <p:spPr>
                    <a:xfrm flipV="1">
                      <a:off x="4534" y="10136"/>
                      <a:ext cx="397" cy="34"/>
                    </a:xfrm>
                    <a:custGeom>
                      <a:avLst/>
                      <a:gdLst>
                        <a:gd name="txL" fmla="*/ 4441 w 21600"/>
                        <a:gd name="txT" fmla="*/ 4441 h 21600"/>
                        <a:gd name="txR" fmla="*/ 17159 w 21600"/>
                        <a:gd name="txB" fmla="*/ 17159 h 21600"/>
                      </a:gdLst>
                      <a:ahLst/>
                      <a:cxnLst>
                        <a:cxn ang="0">
                          <a:pos x="18959" y="10800"/>
                        </a:cxn>
                        <a:cxn ang="90">
                          <a:pos x="10800" y="21600"/>
                        </a:cxn>
                        <a:cxn ang="180">
                          <a:pos x="264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282" y="21600"/>
                          </a:lnTo>
                          <a:lnTo>
                            <a:pt x="1631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219" name="组合 1073744218"/>
                    <p:cNvGrpSpPr/>
                    <p:nvPr/>
                  </p:nvGrpSpPr>
                  <p:grpSpPr>
                    <a:xfrm>
                      <a:off x="4631" y="8540"/>
                      <a:ext cx="198" cy="1545"/>
                      <a:chOff x="2846" y="10100"/>
                      <a:chExt cx="198" cy="1545"/>
                    </a:xfrm>
                  </p:grpSpPr>
                  <p:sp>
                    <p:nvSpPr>
                      <p:cNvPr id="1073744220" name="矩形 1073744219"/>
                      <p:cNvSpPr/>
                      <p:nvPr/>
                    </p:nvSpPr>
                    <p:spPr>
                      <a:xfrm>
                        <a:off x="2846" y="10100"/>
                        <a:ext cx="198" cy="15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073744221" name="组合 1073744220"/>
                      <p:cNvGrpSpPr/>
                      <p:nvPr/>
                    </p:nvGrpSpPr>
                    <p:grpSpPr>
                      <a:xfrm>
                        <a:off x="2854" y="10412"/>
                        <a:ext cx="144" cy="1054"/>
                        <a:chOff x="2426" y="10256"/>
                        <a:chExt cx="144" cy="1198"/>
                      </a:xfrm>
                    </p:grpSpPr>
                    <p:sp>
                      <p:nvSpPr>
                        <p:cNvPr id="1073744222" name="直接连接符 1073744221"/>
                        <p:cNvSpPr/>
                        <p:nvPr/>
                      </p:nvSpPr>
                      <p:spPr>
                        <a:xfrm rot="5400000">
                          <a:off x="2499" y="10659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23" name="直接连接符 1073744222"/>
                        <p:cNvSpPr/>
                        <p:nvPr/>
                      </p:nvSpPr>
                      <p:spPr>
                        <a:xfrm rot="5400000">
                          <a:off x="2468" y="10741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24" name="直接连接符 1073744223"/>
                        <p:cNvSpPr/>
                        <p:nvPr/>
                      </p:nvSpPr>
                      <p:spPr>
                        <a:xfrm rot="5400000">
                          <a:off x="2468" y="10788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25" name="直接连接符 1073744224"/>
                        <p:cNvSpPr/>
                        <p:nvPr/>
                      </p:nvSpPr>
                      <p:spPr>
                        <a:xfrm rot="5400000">
                          <a:off x="2468" y="10836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26" name="直接连接符 1073744225"/>
                        <p:cNvSpPr/>
                        <p:nvPr/>
                      </p:nvSpPr>
                      <p:spPr>
                        <a:xfrm rot="5400000">
                          <a:off x="2468" y="10884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27" name="直接连接符 1073744226"/>
                        <p:cNvSpPr/>
                        <p:nvPr/>
                      </p:nvSpPr>
                      <p:spPr>
                        <a:xfrm rot="5400000">
                          <a:off x="2484" y="10913"/>
                          <a:ext cx="1" cy="105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grpSp>
                      <p:nvGrpSpPr>
                        <p:cNvPr id="1073744228" name="组合 1073744227"/>
                        <p:cNvGrpSpPr/>
                        <p:nvPr/>
                      </p:nvGrpSpPr>
                      <p:grpSpPr>
                        <a:xfrm>
                          <a:off x="2430" y="11012"/>
                          <a:ext cx="140" cy="190"/>
                          <a:chOff x="2430" y="11012"/>
                          <a:chExt cx="140" cy="190"/>
                        </a:xfrm>
                      </p:grpSpPr>
                      <p:sp>
                        <p:nvSpPr>
                          <p:cNvPr id="1073744229" name="直接连接符 1073744228"/>
                          <p:cNvSpPr/>
                          <p:nvPr/>
                        </p:nvSpPr>
                        <p:spPr>
                          <a:xfrm rot="5400000">
                            <a:off x="2468" y="10977"/>
                            <a:ext cx="1" cy="7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073744230" name="直接连接符 1073744229"/>
                          <p:cNvSpPr/>
                          <p:nvPr/>
                        </p:nvSpPr>
                        <p:spPr>
                          <a:xfrm rot="5400000">
                            <a:off x="2468" y="11025"/>
                            <a:ext cx="1" cy="7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073744231" name="直接连接符 1073744230"/>
                          <p:cNvSpPr/>
                          <p:nvPr/>
                        </p:nvSpPr>
                        <p:spPr>
                          <a:xfrm rot="5400000">
                            <a:off x="2468" y="11072"/>
                            <a:ext cx="1" cy="7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073744232" name="直接连接符 1073744231"/>
                          <p:cNvSpPr/>
                          <p:nvPr/>
                        </p:nvSpPr>
                        <p:spPr>
                          <a:xfrm rot="5400000">
                            <a:off x="2469" y="11120"/>
                            <a:ext cx="0" cy="7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073744233" name="直接连接符 1073744232"/>
                          <p:cNvSpPr/>
                          <p:nvPr/>
                        </p:nvSpPr>
                        <p:spPr>
                          <a:xfrm rot="5400000">
                            <a:off x="2499" y="11131"/>
                            <a:ext cx="1" cy="14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</p:grpSp>
                    <p:sp>
                      <p:nvSpPr>
                        <p:cNvPr id="1073744234" name="直接连接符 1073744233"/>
                        <p:cNvSpPr/>
                        <p:nvPr/>
                      </p:nvSpPr>
                      <p:spPr>
                        <a:xfrm rot="5400000">
                          <a:off x="2495" y="10186"/>
                          <a:ext cx="1" cy="14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5" name="直接连接符 1073744234"/>
                        <p:cNvSpPr/>
                        <p:nvPr/>
                      </p:nvSpPr>
                      <p:spPr>
                        <a:xfrm rot="5400000">
                          <a:off x="2468" y="10268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6" name="直接连接符 1073744235"/>
                        <p:cNvSpPr/>
                        <p:nvPr/>
                      </p:nvSpPr>
                      <p:spPr>
                        <a:xfrm rot="5400000">
                          <a:off x="2468" y="10315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7" name="直接连接符 1073744236"/>
                        <p:cNvSpPr/>
                        <p:nvPr/>
                      </p:nvSpPr>
                      <p:spPr>
                        <a:xfrm rot="5400000">
                          <a:off x="2468" y="10363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8" name="直接连接符 1073744237"/>
                        <p:cNvSpPr/>
                        <p:nvPr/>
                      </p:nvSpPr>
                      <p:spPr>
                        <a:xfrm rot="5400000">
                          <a:off x="2468" y="10411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39" name="直接连接符 1073744238"/>
                        <p:cNvSpPr/>
                        <p:nvPr/>
                      </p:nvSpPr>
                      <p:spPr>
                        <a:xfrm rot="5400000">
                          <a:off x="2484" y="10440"/>
                          <a:ext cx="1" cy="105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40" name="直接连接符 1073744239"/>
                        <p:cNvSpPr/>
                        <p:nvPr/>
                      </p:nvSpPr>
                      <p:spPr>
                        <a:xfrm rot="5400000">
                          <a:off x="2468" y="10504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41" name="直接连接符 1073744240"/>
                        <p:cNvSpPr/>
                        <p:nvPr/>
                      </p:nvSpPr>
                      <p:spPr>
                        <a:xfrm rot="5400000">
                          <a:off x="2468" y="10552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42" name="直接连接符 1073744241"/>
                        <p:cNvSpPr/>
                        <p:nvPr/>
                      </p:nvSpPr>
                      <p:spPr>
                        <a:xfrm rot="5400000">
                          <a:off x="2468" y="10599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073744243" name="直接连接符 1073744242"/>
                        <p:cNvSpPr/>
                        <p:nvPr/>
                      </p:nvSpPr>
                      <p:spPr>
                        <a:xfrm rot="5400000">
                          <a:off x="2468" y="10647"/>
                          <a:ext cx="1" cy="70"/>
                        </a:xfrm>
                        <a:prstGeom prst="line">
                          <a:avLst/>
                        </a:prstGeom>
                        <a:ln w="635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grpSp>
                      <p:nvGrpSpPr>
                        <p:cNvPr id="1073744244" name="组合 1073744243"/>
                        <p:cNvGrpSpPr/>
                        <p:nvPr/>
                      </p:nvGrpSpPr>
                      <p:grpSpPr>
                        <a:xfrm>
                          <a:off x="2426" y="11264"/>
                          <a:ext cx="140" cy="190"/>
                          <a:chOff x="2430" y="11012"/>
                          <a:chExt cx="140" cy="190"/>
                        </a:xfrm>
                      </p:grpSpPr>
                      <p:sp>
                        <p:nvSpPr>
                          <p:cNvPr id="1073744245" name="直接连接符 1073744244"/>
                          <p:cNvSpPr/>
                          <p:nvPr/>
                        </p:nvSpPr>
                        <p:spPr>
                          <a:xfrm rot="5400000">
                            <a:off x="2468" y="10977"/>
                            <a:ext cx="1" cy="7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073744246" name="直接连接符 1073744245"/>
                          <p:cNvSpPr/>
                          <p:nvPr/>
                        </p:nvSpPr>
                        <p:spPr>
                          <a:xfrm rot="5400000">
                            <a:off x="2468" y="11025"/>
                            <a:ext cx="1" cy="7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073744247" name="直接连接符 1073744246"/>
                          <p:cNvSpPr/>
                          <p:nvPr/>
                        </p:nvSpPr>
                        <p:spPr>
                          <a:xfrm rot="5400000">
                            <a:off x="2468" y="11072"/>
                            <a:ext cx="1" cy="7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073744248" name="直接连接符 1073744247"/>
                          <p:cNvSpPr/>
                          <p:nvPr/>
                        </p:nvSpPr>
                        <p:spPr>
                          <a:xfrm rot="5400000">
                            <a:off x="2469" y="11120"/>
                            <a:ext cx="0" cy="7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073744249" name="直接连接符 1073744248"/>
                          <p:cNvSpPr/>
                          <p:nvPr/>
                        </p:nvSpPr>
                        <p:spPr>
                          <a:xfrm rot="5400000">
                            <a:off x="2499" y="11131"/>
                            <a:ext cx="1" cy="140"/>
                          </a:xfrm>
                          <a:prstGeom prst="line">
                            <a:avLst/>
                          </a:prstGeom>
                          <a:ln w="6350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</p:grpSp>
                  </p:grpSp>
                </p:grpSp>
              </p:grpSp>
            </p:grpSp>
            <p:sp>
              <p:nvSpPr>
                <p:cNvPr id="1073744250" name="任意多边形 1073744249"/>
                <p:cNvSpPr>
                  <a:spLocks noChangeAspect="1"/>
                </p:cNvSpPr>
                <p:nvPr/>
              </p:nvSpPr>
              <p:spPr>
                <a:xfrm rot="353826">
                  <a:off x="3713" y="10436"/>
                  <a:ext cx="85" cy="79"/>
                </a:xfrm>
                <a:custGeom>
                  <a:avLst/>
                  <a:gdLst>
                    <a:gd name="txL" fmla="*/ 0 w 21600"/>
                    <a:gd name="txT" fmla="*/ 0 h 20407"/>
                    <a:gd name="txR" fmla="*/ 21600 w 21600"/>
                    <a:gd name="txB" fmla="*/ 20407 h 20407"/>
                  </a:gdLst>
                  <a:ahLst/>
                  <a:cxnLst>
                    <a:cxn ang="270">
                      <a:pos x="7202" y="0"/>
                    </a:cxn>
                    <a:cxn ang="0">
                      <a:pos x="21599" y="20406"/>
                    </a:cxn>
                    <a:cxn ang="180">
                      <a:pos x="0" y="20364"/>
                    </a:cxn>
                  </a:cxnLst>
                  <a:rect l="txL" t="txT" r="txR" b="txB"/>
                  <a:pathLst>
                    <a:path w="21600" h="20407" fill="none">
                      <a:moveTo>
                        <a:pt x="7202" y="0"/>
                      </a:moveTo>
                      <a:arcTo wR="21600" hR="21600" stAng="-4231391" swAng="4238076"/>
                    </a:path>
                    <a:path w="21600" h="20407" stroke="0">
                      <a:moveTo>
                        <a:pt x="7202" y="0"/>
                      </a:moveTo>
                      <a:arcTo wR="21600" hR="21600" stAng="-4231391" swAng="4238076"/>
                      <a:lnTo>
                        <a:pt x="0" y="20364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744251" name="等腰三角形 1073744250"/>
              <p:cNvSpPr>
                <a:spLocks noChangeAspect="1"/>
              </p:cNvSpPr>
              <p:nvPr/>
            </p:nvSpPr>
            <p:spPr>
              <a:xfrm rot="-25932198">
                <a:off x="5958" y="8539"/>
                <a:ext cx="62" cy="5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87" name="组合 186"/>
          <p:cNvGrpSpPr/>
          <p:nvPr/>
        </p:nvGrpSpPr>
        <p:grpSpPr>
          <a:xfrm>
            <a:off x="3712845" y="2343150"/>
            <a:ext cx="2110740" cy="2146300"/>
            <a:chOff x="1120" y="6666"/>
            <a:chExt cx="3324" cy="3380"/>
          </a:xfrm>
        </p:grpSpPr>
        <p:grpSp>
          <p:nvGrpSpPr>
            <p:cNvPr id="41" name="组合 40"/>
            <p:cNvGrpSpPr/>
            <p:nvPr/>
          </p:nvGrpSpPr>
          <p:grpSpPr>
            <a:xfrm>
              <a:off x="1120" y="6666"/>
              <a:ext cx="1218" cy="3380"/>
              <a:chOff x="1120" y="6666"/>
              <a:chExt cx="1218" cy="3380"/>
            </a:xfrm>
          </p:grpSpPr>
          <p:pic>
            <p:nvPicPr>
              <p:cNvPr id="834" name="图片 5" descr="IMG_25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00" y="6666"/>
                <a:ext cx="471" cy="23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073744884" name="组合 1073744883"/>
              <p:cNvGrpSpPr/>
              <p:nvPr/>
            </p:nvGrpSpPr>
            <p:grpSpPr>
              <a:xfrm>
                <a:off x="1120" y="8288"/>
                <a:ext cx="1218" cy="1759"/>
                <a:chOff x="10620" y="78405"/>
                <a:chExt cx="3860" cy="5574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10620" y="78405"/>
                  <a:ext cx="3860" cy="5575"/>
                  <a:chOff x="7197" y="13202"/>
                  <a:chExt cx="777" cy="1122"/>
                </a:xfrm>
              </p:grpSpPr>
              <p:grpSp>
                <p:nvGrpSpPr>
                  <p:cNvPr id="6" name="组合 5"/>
                  <p:cNvGrpSpPr/>
                  <p:nvPr/>
                </p:nvGrpSpPr>
                <p:grpSpPr>
                  <a:xfrm>
                    <a:off x="7197" y="13374"/>
                    <a:ext cx="697" cy="950"/>
                    <a:chOff x="7197" y="13374"/>
                    <a:chExt cx="697" cy="950"/>
                  </a:xfrm>
                </p:grpSpPr>
                <p:sp>
                  <p:nvSpPr>
                    <p:cNvPr id="7" name="y14line 2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9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" name="y14line 3"/>
                    <p:cNvSpPr>
                      <a:spLocks noChangeAspect="1"/>
                    </p:cNvSpPr>
                    <p:nvPr/>
                  </p:nvSpPr>
                  <p:spPr>
                    <a:xfrm>
                      <a:off x="7446" y="13374"/>
                      <a:ext cx="24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" name="y14line 4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670" y="13374"/>
                      <a:ext cx="25" cy="22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" name="y14line 5"/>
                    <p:cNvSpPr>
                      <a:spLocks noChangeAspect="1"/>
                    </p:cNvSpPr>
                    <p:nvPr/>
                  </p:nvSpPr>
                  <p:spPr>
                    <a:xfrm>
                      <a:off x="74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" name="y14line 6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396"/>
                      <a:ext cx="0" cy="12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" name="y14line 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7" y="13525"/>
                      <a:ext cx="273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3" name="y14line 8"/>
                    <p:cNvSpPr>
                      <a:spLocks noChangeAspect="1"/>
                    </p:cNvSpPr>
                    <p:nvPr/>
                  </p:nvSpPr>
                  <p:spPr>
                    <a:xfrm>
                      <a:off x="7670" y="13525"/>
                      <a:ext cx="224" cy="756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4" name="y14line 9"/>
                    <p:cNvSpPr>
                      <a:spLocks noChangeAspect="1"/>
                    </p:cNvSpPr>
                    <p:nvPr/>
                  </p:nvSpPr>
                  <p:spPr>
                    <a:xfrm>
                      <a:off x="7521" y="13396"/>
                      <a:ext cx="124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5" name="y14line 17"/>
                    <p:cNvSpPr>
                      <a:spLocks noChangeAspect="1"/>
                    </p:cNvSpPr>
                    <p:nvPr/>
                  </p:nvSpPr>
                  <p:spPr>
                    <a:xfrm>
                      <a:off x="7222" y="14324"/>
                      <a:ext cx="647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6" name="y14Arc 19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7197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7" name="y14Arc 2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7869" y="14281"/>
                      <a:ext cx="25" cy="43"/>
                    </a:xfrm>
                    <a:custGeom>
                      <a:avLst/>
                      <a:gdLst>
                        <a:gd name="txL" fmla="*/ 0 w 21600"/>
                        <a:gd name="txT" fmla="*/ 0 h 21600"/>
                        <a:gd name="txR" fmla="*/ 21600 w 21600"/>
                        <a:gd name="txB" fmla="*/ 21600 h 21600"/>
                      </a:gdLst>
                      <a:ahLst/>
                      <a:cxnLst>
                        <a:cxn ang="270">
                          <a:pos x="0" y="0"/>
                        </a:cxn>
                        <a:cxn ang="90">
                          <a:pos x="21600" y="21600"/>
                        </a:cxn>
                        <a:cxn ang="90">
                          <a:pos x="0" y="21600"/>
                        </a:cxn>
                      </a:cxnLst>
                      <a:rect l="txL" t="txT" r="txR" b="txB"/>
                      <a:pathLst>
                        <a:path w="21600" h="21600" fill="none">
                          <a:moveTo>
                            <a:pt x="0" y="0"/>
                          </a:moveTo>
                          <a:arcTo wR="21600" hR="21600" stAng="-5400000" swAng="5400000"/>
                        </a:path>
                        <a:path w="21600" h="21600" stroke="0">
                          <a:moveTo>
                            <a:pt x="0" y="0"/>
                          </a:moveTo>
                          <a:arcTo wR="21600" hR="21600" stAng="-5400000" swAng="5400000"/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7457" y="13202"/>
                    <a:ext cx="517" cy="310"/>
                    <a:chOff x="7377" y="12322"/>
                    <a:chExt cx="517" cy="310"/>
                  </a:xfrm>
                </p:grpSpPr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7487" y="12322"/>
                      <a:ext cx="407" cy="310"/>
                      <a:chOff x="8007" y="12122"/>
                      <a:chExt cx="407" cy="310"/>
                    </a:xfrm>
                  </p:grpSpPr>
                  <p:sp>
                    <p:nvSpPr>
                      <p:cNvPr id="20" name="矩形 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097" y="12126"/>
                        <a:ext cx="317" cy="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" name="矩形 20"/>
                      <p:cNvSpPr/>
                      <p:nvPr/>
                    </p:nvSpPr>
                    <p:spPr>
                      <a:xfrm>
                        <a:off x="8029" y="12228"/>
                        <a:ext cx="46" cy="2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22" name="组合 2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8007" y="12122"/>
                        <a:ext cx="132" cy="156"/>
                        <a:chOff x="2940" y="5220"/>
                        <a:chExt cx="165" cy="195"/>
                      </a:xfrm>
                    </p:grpSpPr>
                    <p:sp>
                      <p:nvSpPr>
                        <p:cNvPr id="23" name="矩形 2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40" y="5220"/>
                          <a:ext cx="143" cy="14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4" name="任意多边形 2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966" y="5226"/>
                          <a:ext cx="139" cy="18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139" h="189">
                              <a:moveTo>
                                <a:pt x="139" y="0"/>
                              </a:moveTo>
                              <a:cubicBezTo>
                                <a:pt x="115" y="0"/>
                                <a:pt x="91" y="0"/>
                                <a:pt x="73" y="6"/>
                              </a:cubicBezTo>
                              <a:cubicBezTo>
                                <a:pt x="55" y="12"/>
                                <a:pt x="39" y="22"/>
                                <a:pt x="28" y="36"/>
                              </a:cubicBezTo>
                              <a:cubicBezTo>
                                <a:pt x="17" y="50"/>
                                <a:pt x="8" y="68"/>
                                <a:pt x="4" y="93"/>
                              </a:cubicBezTo>
                              <a:cubicBezTo>
                                <a:pt x="0" y="118"/>
                                <a:pt x="2" y="169"/>
                                <a:pt x="1" y="18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5" name="任意多边形 2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023" y="5280"/>
                          <a:ext cx="61" cy="99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61" h="99">
                              <a:moveTo>
                                <a:pt x="61" y="0"/>
                              </a:moveTo>
                              <a:cubicBezTo>
                                <a:pt x="52" y="4"/>
                                <a:pt x="20" y="8"/>
                                <a:pt x="10" y="24"/>
                              </a:cubicBezTo>
                              <a:cubicBezTo>
                                <a:pt x="0" y="40"/>
                                <a:pt x="3" y="83"/>
                                <a:pt x="1" y="99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26" name="组合 25"/>
                    <p:cNvGrpSpPr/>
                    <p:nvPr/>
                  </p:nvGrpSpPr>
                  <p:grpSpPr>
                    <a:xfrm>
                      <a:off x="7377" y="12438"/>
                      <a:ext cx="236" cy="153"/>
                      <a:chOff x="8277" y="13079"/>
                      <a:chExt cx="236" cy="153"/>
                    </a:xfrm>
                  </p:grpSpPr>
                  <p:sp>
                    <p:nvSpPr>
                      <p:cNvPr id="27" name="圆角矩形 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1" y="13149"/>
                        <a:ext cx="214" cy="22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" name="圆角矩形 2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95" y="13162"/>
                        <a:ext cx="195" cy="2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9" name="任意多边形 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8277" y="13079"/>
                        <a:ext cx="236" cy="153"/>
                      </a:xfrm>
                      <a:custGeom>
                        <a:avLst/>
                        <a:gdLst>
                          <a:gd name="txL" fmla="*/ 3611 w 21600"/>
                          <a:gd name="txT" fmla="*/ 3611 h 21600"/>
                          <a:gd name="txR" fmla="*/ 17989 w 21600"/>
                          <a:gd name="txB" fmla="*/ 17989 h 21600"/>
                        </a:gdLst>
                        <a:ahLst/>
                        <a:cxnLst>
                          <a:cxn ang="0">
                            <a:pos x="19789" y="10800"/>
                          </a:cxn>
                          <a:cxn ang="90">
                            <a:pos x="10800" y="21600"/>
                          </a:cxn>
                          <a:cxn ang="180">
                            <a:pos x="1811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622" y="21600"/>
                            </a:lnTo>
                            <a:lnTo>
                              <a:pt x="1797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" name="圆角矩形 29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8291" y="13143"/>
                        <a:ext cx="205" cy="1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73744783" name="组合 1073744782"/>
                <p:cNvGrpSpPr>
                  <a:grpSpLocks noChangeAspect="1"/>
                </p:cNvGrpSpPr>
                <p:nvPr/>
              </p:nvGrpSpPr>
              <p:grpSpPr>
                <a:xfrm>
                  <a:off x="11373" y="83447"/>
                  <a:ext cx="1936" cy="419"/>
                  <a:chOff x="4857" y="14310"/>
                  <a:chExt cx="526" cy="114"/>
                </a:xfrm>
              </p:grpSpPr>
              <p:grpSp>
                <p:nvGrpSpPr>
                  <p:cNvPr id="1073744784" name="组合 1073744783"/>
                  <p:cNvGrpSpPr>
                    <a:grpSpLocks noChangeAspect="1"/>
                  </p:cNvGrpSpPr>
                  <p:nvPr/>
                </p:nvGrpSpPr>
                <p:grpSpPr>
                  <a:xfrm>
                    <a:off x="4857" y="14310"/>
                    <a:ext cx="346" cy="114"/>
                    <a:chOff x="4857" y="14310"/>
                    <a:chExt cx="429" cy="141"/>
                  </a:xfrm>
                </p:grpSpPr>
                <p:grpSp>
                  <p:nvGrpSpPr>
                    <p:cNvPr id="1073744785" name="组合 107374478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57" y="14310"/>
                      <a:ext cx="249" cy="131"/>
                      <a:chOff x="4677" y="14094"/>
                      <a:chExt cx="310" cy="163"/>
                    </a:xfrm>
                  </p:grpSpPr>
                  <p:grpSp>
                    <p:nvGrpSpPr>
                      <p:cNvPr id="1073744786" name="组合 107374478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04"/>
                        <a:ext cx="162" cy="153"/>
                        <a:chOff x="4677" y="14104"/>
                        <a:chExt cx="162" cy="153"/>
                      </a:xfrm>
                    </p:grpSpPr>
                    <p:grpSp>
                      <p:nvGrpSpPr>
                        <p:cNvPr id="1073744787" name="组合 1073744786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77" y="1415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788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789" name="椭圆 1073744788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073744790" name="组合 1073744789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97" y="1410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791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792" name="椭圆 107374479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073744793" name="组合 107374479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825" y="14094"/>
                        <a:ext cx="162" cy="153"/>
                        <a:chOff x="4677" y="14104"/>
                        <a:chExt cx="162" cy="153"/>
                      </a:xfrm>
                    </p:grpSpPr>
                    <p:grpSp>
                      <p:nvGrpSpPr>
                        <p:cNvPr id="1073744794" name="组合 1073744793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77" y="1415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795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796" name="椭圆 107374479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073744797" name="组合 1073744796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97" y="1410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798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799" name="椭圆 1073744798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3744800" name="组合 107374479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037" y="14320"/>
                      <a:ext cx="249" cy="131"/>
                      <a:chOff x="4677" y="14094"/>
                      <a:chExt cx="310" cy="163"/>
                    </a:xfrm>
                  </p:grpSpPr>
                  <p:grpSp>
                    <p:nvGrpSpPr>
                      <p:cNvPr id="1073744801" name="组合 107374480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04"/>
                        <a:ext cx="162" cy="153"/>
                        <a:chOff x="4677" y="14104"/>
                        <a:chExt cx="162" cy="153"/>
                      </a:xfrm>
                    </p:grpSpPr>
                    <p:grpSp>
                      <p:nvGrpSpPr>
                        <p:cNvPr id="1073744802" name="组合 1073744801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77" y="1415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03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04" name="椭圆 1073744803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073744805" name="组合 1073744804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97" y="1410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06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07" name="椭圆 1073744806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073744808" name="组合 107374480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825" y="14094"/>
                        <a:ext cx="162" cy="153"/>
                        <a:chOff x="4677" y="14104"/>
                        <a:chExt cx="162" cy="153"/>
                      </a:xfrm>
                    </p:grpSpPr>
                    <p:grpSp>
                      <p:nvGrpSpPr>
                        <p:cNvPr id="1073744809" name="组合 107374480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77" y="1415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10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11" name="椭圆 107374481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073744812" name="组合 1073744811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97" y="1410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13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14" name="椭圆 1073744813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073744815" name="组合 1073744814"/>
                  <p:cNvGrpSpPr>
                    <a:grpSpLocks noChangeAspect="1"/>
                  </p:cNvGrpSpPr>
                  <p:nvPr/>
                </p:nvGrpSpPr>
                <p:grpSpPr>
                  <a:xfrm>
                    <a:off x="5037" y="14310"/>
                    <a:ext cx="346" cy="114"/>
                    <a:chOff x="4857" y="14310"/>
                    <a:chExt cx="429" cy="141"/>
                  </a:xfrm>
                </p:grpSpPr>
                <p:grpSp>
                  <p:nvGrpSpPr>
                    <p:cNvPr id="1073744816" name="组合 10737448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857" y="14310"/>
                      <a:ext cx="249" cy="131"/>
                      <a:chOff x="4677" y="14094"/>
                      <a:chExt cx="310" cy="163"/>
                    </a:xfrm>
                  </p:grpSpPr>
                  <p:grpSp>
                    <p:nvGrpSpPr>
                      <p:cNvPr id="1073744817" name="组合 107374481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04"/>
                        <a:ext cx="162" cy="153"/>
                        <a:chOff x="4677" y="14104"/>
                        <a:chExt cx="162" cy="153"/>
                      </a:xfrm>
                    </p:grpSpPr>
                    <p:grpSp>
                      <p:nvGrpSpPr>
                        <p:cNvPr id="1073744818" name="组合 1073744817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77" y="1415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19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20" name="椭圆 1073744819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073744821" name="组合 1073744820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97" y="1410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22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23" name="椭圆 1073744822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073744824" name="组合 107374482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825" y="14094"/>
                        <a:ext cx="162" cy="153"/>
                        <a:chOff x="4677" y="14104"/>
                        <a:chExt cx="162" cy="153"/>
                      </a:xfrm>
                    </p:grpSpPr>
                    <p:grpSp>
                      <p:nvGrpSpPr>
                        <p:cNvPr id="1073744825" name="组合 1073744824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77" y="1415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26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27" name="椭圆 1073744826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073744828" name="组合 1073744827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97" y="1410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29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30" name="椭圆 1073744829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3744831" name="组合 107374483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037" y="14320"/>
                      <a:ext cx="249" cy="131"/>
                      <a:chOff x="4677" y="14094"/>
                      <a:chExt cx="310" cy="163"/>
                    </a:xfrm>
                  </p:grpSpPr>
                  <p:grpSp>
                    <p:nvGrpSpPr>
                      <p:cNvPr id="1073744832" name="组合 107374483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77" y="14104"/>
                        <a:ext cx="162" cy="153"/>
                        <a:chOff x="4677" y="14104"/>
                        <a:chExt cx="162" cy="153"/>
                      </a:xfrm>
                    </p:grpSpPr>
                    <p:grpSp>
                      <p:nvGrpSpPr>
                        <p:cNvPr id="1073744833" name="组合 107374483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77" y="1415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34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35" name="椭圆 1073744834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073744836" name="组合 1073744835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97" y="1410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37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38" name="椭圆 1073744837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073744839" name="组合 107374483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825" y="14094"/>
                        <a:ext cx="162" cy="153"/>
                        <a:chOff x="4677" y="14104"/>
                        <a:chExt cx="162" cy="153"/>
                      </a:xfrm>
                    </p:grpSpPr>
                    <p:grpSp>
                      <p:nvGrpSpPr>
                        <p:cNvPr id="1073744840" name="组合 1073744839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77" y="1415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41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42" name="椭圆 107374484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073744843" name="组合 107374484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697" y="14104"/>
                          <a:ext cx="142" cy="103"/>
                          <a:chOff x="4677" y="14154"/>
                          <a:chExt cx="180" cy="130"/>
                        </a:xfrm>
                      </p:grpSpPr>
                      <p:sp>
                        <p:nvSpPr>
                          <p:cNvPr id="1073744844" name="y11421oval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718" y="14194"/>
                            <a:ext cx="139" cy="9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73744845" name="椭圆 1073744844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677" y="14154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pic>
          <p:nvPicPr>
            <p:cNvPr id="39" name="图片 38" descr="YRJ7U65O_((9[1FFF6HT1B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6" y="7600"/>
              <a:ext cx="2239" cy="2447"/>
            </a:xfrm>
            <a:prstGeom prst="rect">
              <a:avLst/>
            </a:prstGeom>
          </p:spPr>
        </p:pic>
      </p:grpSp>
      <p:grpSp>
        <p:nvGrpSpPr>
          <p:cNvPr id="188" name="组合 187"/>
          <p:cNvGrpSpPr/>
          <p:nvPr/>
        </p:nvGrpSpPr>
        <p:grpSpPr>
          <a:xfrm>
            <a:off x="6463665" y="2017395"/>
            <a:ext cx="1765935" cy="2557145"/>
            <a:chOff x="6318" y="6521"/>
            <a:chExt cx="2781" cy="4027"/>
          </a:xfrm>
        </p:grpSpPr>
        <p:grpSp>
          <p:nvGrpSpPr>
            <p:cNvPr id="810" name="组合 3"/>
            <p:cNvGrpSpPr/>
            <p:nvPr/>
          </p:nvGrpSpPr>
          <p:grpSpPr>
            <a:xfrm>
              <a:off x="6318" y="6521"/>
              <a:ext cx="1514" cy="3469"/>
              <a:chOff x="2588" y="59"/>
              <a:chExt cx="4665" cy="10682"/>
            </a:xfrm>
          </p:grpSpPr>
          <p:pic>
            <p:nvPicPr>
              <p:cNvPr id="39943" name="Picture 7"/>
              <p:cNvPicPr>
                <a:picLocks noChangeAspect="1"/>
              </p:cNvPicPr>
              <p:nvPr/>
            </p:nvPicPr>
            <p:blipFill>
              <a:blip r:embed="rId3"/>
              <a:srcRect r="72007" b="11283"/>
              <a:stretch>
                <a:fillRect/>
              </a:stretch>
            </p:blipFill>
            <p:spPr>
              <a:xfrm>
                <a:off x="2588" y="59"/>
                <a:ext cx="3247" cy="106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09" name="矩形 809"/>
              <p:cNvSpPr/>
              <p:nvPr/>
            </p:nvSpPr>
            <p:spPr>
              <a:xfrm>
                <a:off x="5363" y="1208"/>
                <a:ext cx="1769" cy="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11" name="矩形 809"/>
              <p:cNvSpPr/>
              <p:nvPr/>
            </p:nvSpPr>
            <p:spPr>
              <a:xfrm>
                <a:off x="5484" y="8931"/>
                <a:ext cx="1769" cy="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1073744315" name="组合 1073744314"/>
            <p:cNvGrpSpPr>
              <a:grpSpLocks noRot="1"/>
            </p:cNvGrpSpPr>
            <p:nvPr/>
          </p:nvGrpSpPr>
          <p:grpSpPr>
            <a:xfrm>
              <a:off x="7321" y="8228"/>
              <a:ext cx="1778" cy="2320"/>
              <a:chOff x="6439" y="16025"/>
              <a:chExt cx="1304" cy="1702"/>
            </a:xfrm>
          </p:grpSpPr>
          <p:grpSp>
            <p:nvGrpSpPr>
              <p:cNvPr id="1073744316" name="组合 1073744315"/>
              <p:cNvGrpSpPr>
                <a:grpSpLocks noChangeAspect="1"/>
              </p:cNvGrpSpPr>
              <p:nvPr/>
            </p:nvGrpSpPr>
            <p:grpSpPr>
              <a:xfrm>
                <a:off x="6849" y="16289"/>
                <a:ext cx="153" cy="1259"/>
                <a:chOff x="7629" y="4318"/>
                <a:chExt cx="238" cy="1468"/>
              </a:xfrm>
            </p:grpSpPr>
            <p:sp>
              <p:nvSpPr>
                <p:cNvPr id="1073744317" name="任意多边形 1073744316"/>
                <p:cNvSpPr>
                  <a:spLocks noChangeAspect="1"/>
                </p:cNvSpPr>
                <p:nvPr/>
              </p:nvSpPr>
              <p:spPr>
                <a:xfrm>
                  <a:off x="7629" y="4318"/>
                  <a:ext cx="238" cy="69"/>
                </a:xfrm>
                <a:custGeom>
                  <a:avLst/>
                  <a:gdLst>
                    <a:gd name="txL" fmla="*/ 3300 w 21600"/>
                    <a:gd name="txT" fmla="*/ 3300 h 21600"/>
                    <a:gd name="txR" fmla="*/ 18300 w 21600"/>
                    <a:gd name="txB" fmla="*/ 18300 h 21600"/>
                  </a:gdLst>
                  <a:ahLst/>
                  <a:cxnLst>
                    <a:cxn ang="0">
                      <a:pos x="20100" y="10800"/>
                    </a:cxn>
                    <a:cxn ang="90">
                      <a:pos x="10800" y="21600"/>
                    </a:cxn>
                    <a:cxn ang="180">
                      <a:pos x="1500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3000" y="21600"/>
                      </a:lnTo>
                      <a:lnTo>
                        <a:pt x="18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73744318" name="组合 1073744317"/>
                <p:cNvGrpSpPr>
                  <a:grpSpLocks noChangeAspect="1"/>
                </p:cNvGrpSpPr>
                <p:nvPr/>
              </p:nvGrpSpPr>
              <p:grpSpPr>
                <a:xfrm>
                  <a:off x="7650" y="4357"/>
                  <a:ext cx="198" cy="1429"/>
                  <a:chOff x="7650" y="4357"/>
                  <a:chExt cx="198" cy="1429"/>
                </a:xfrm>
              </p:grpSpPr>
              <p:sp>
                <p:nvSpPr>
                  <p:cNvPr id="1073744319" name="椭圆 1073744318"/>
                  <p:cNvSpPr>
                    <a:spLocks noChangeAspect="1"/>
                  </p:cNvSpPr>
                  <p:nvPr/>
                </p:nvSpPr>
                <p:spPr>
                  <a:xfrm>
                    <a:off x="7650" y="5616"/>
                    <a:ext cx="196" cy="17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320" name="矩形 1073744319"/>
                  <p:cNvSpPr>
                    <a:spLocks noChangeAspect="1"/>
                  </p:cNvSpPr>
                  <p:nvPr/>
                </p:nvSpPr>
                <p:spPr>
                  <a:xfrm>
                    <a:off x="7650" y="4357"/>
                    <a:ext cx="198" cy="1315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321" name="圆角矩形 1073744320"/>
                  <p:cNvSpPr>
                    <a:spLocks noChangeAspect="1"/>
                  </p:cNvSpPr>
                  <p:nvPr/>
                </p:nvSpPr>
                <p:spPr>
                  <a:xfrm>
                    <a:off x="7664" y="5601"/>
                    <a:ext cx="165" cy="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073744322" name="圆角矩形 1073744321"/>
                <p:cNvSpPr>
                  <a:spLocks noChangeAspect="1"/>
                </p:cNvSpPr>
                <p:nvPr/>
              </p:nvSpPr>
              <p:spPr>
                <a:xfrm>
                  <a:off x="7667" y="4336"/>
                  <a:ext cx="167" cy="9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744323" name="任意多边形 1073744322"/>
              <p:cNvSpPr/>
              <p:nvPr/>
            </p:nvSpPr>
            <p:spPr>
              <a:xfrm>
                <a:off x="6865" y="16501"/>
                <a:ext cx="122" cy="1032"/>
              </a:xfrm>
              <a:custGeom>
                <a:avLst/>
                <a:gdLst/>
                <a:ahLst/>
                <a:cxnLst/>
                <a:pathLst>
                  <a:path w="187" h="512">
                    <a:moveTo>
                      <a:pt x="187" y="0"/>
                    </a:moveTo>
                    <a:lnTo>
                      <a:pt x="187" y="474"/>
                    </a:lnTo>
                    <a:lnTo>
                      <a:pt x="135" y="512"/>
                    </a:lnTo>
                    <a:lnTo>
                      <a:pt x="52" y="497"/>
                    </a:lnTo>
                    <a:lnTo>
                      <a:pt x="15" y="467"/>
                    </a:lnTo>
                    <a:lnTo>
                      <a:pt x="0" y="9"/>
                    </a:lnTo>
                    <a:lnTo>
                      <a:pt x="187" y="0"/>
                    </a:lnTo>
                    <a:close/>
                  </a:path>
                </a:pathLst>
              </a:custGeom>
              <a:pattFill prst="dashHorz">
                <a:fgClr>
                  <a:srgbClr val="000000"/>
                </a:fgClr>
                <a:bgClr>
                  <a:srgbClr val="FFFFFF">
                    <a:alpha val="100000"/>
                  </a:srgbClr>
                </a:bgClr>
              </a:patt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324" name="直接连接符 1073744323"/>
              <p:cNvSpPr>
                <a:spLocks noChangeAspect="1"/>
              </p:cNvSpPr>
              <p:nvPr/>
            </p:nvSpPr>
            <p:spPr>
              <a:xfrm>
                <a:off x="6872" y="16515"/>
                <a:ext cx="116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073744325" name="组合 1073744324"/>
              <p:cNvGrpSpPr/>
              <p:nvPr/>
            </p:nvGrpSpPr>
            <p:grpSpPr>
              <a:xfrm>
                <a:off x="6909" y="17525"/>
                <a:ext cx="527" cy="202"/>
                <a:chOff x="5792" y="5997"/>
                <a:chExt cx="527" cy="202"/>
              </a:xfrm>
            </p:grpSpPr>
            <p:sp>
              <p:nvSpPr>
                <p:cNvPr id="1073744326" name="任意多边形 1073744325"/>
                <p:cNvSpPr/>
                <p:nvPr/>
              </p:nvSpPr>
              <p:spPr>
                <a:xfrm flipH="1" flipV="1">
                  <a:off x="5832" y="6001"/>
                  <a:ext cx="446" cy="169"/>
                </a:xfrm>
                <a:custGeom>
                  <a:avLst/>
                  <a:gdLst>
                    <a:gd name="txL" fmla="*/ 0 w 43200"/>
                    <a:gd name="txT" fmla="*/ 0 h 23451"/>
                    <a:gd name="txR" fmla="*/ 43200 w 43200"/>
                    <a:gd name="txB" fmla="*/ 23451 h 23451"/>
                  </a:gdLst>
                  <a:ahLst/>
                  <a:cxnLst>
                    <a:cxn ang="90">
                      <a:pos x="79" y="23451"/>
                    </a:cxn>
                    <a:cxn ang="0">
                      <a:pos x="43200" y="21600"/>
                    </a:cxn>
                    <a:cxn ang="90">
                      <a:pos x="21600" y="21600"/>
                    </a:cxn>
                  </a:cxnLst>
                  <a:rect l="txL" t="txT" r="txR" b="txB"/>
                  <a:pathLst>
                    <a:path w="43200" h="23451" fill="none">
                      <a:moveTo>
                        <a:pt x="79" y="23451"/>
                      </a:moveTo>
                      <a:arcTo wR="21600" hR="21600" stAng="-11094951" swAng="11094951"/>
                    </a:path>
                    <a:path w="43200" h="23451" stroke="0">
                      <a:moveTo>
                        <a:pt x="79" y="23451"/>
                      </a:moveTo>
                      <a:arcTo wR="21600" hR="21600" stAng="-11094951" swAng="11094951"/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27" name="任意多边形 1073744326"/>
                <p:cNvSpPr/>
                <p:nvPr/>
              </p:nvSpPr>
              <p:spPr>
                <a:xfrm flipH="1" flipV="1">
                  <a:off x="5792" y="5997"/>
                  <a:ext cx="527" cy="202"/>
                </a:xfrm>
                <a:custGeom>
                  <a:avLst/>
                  <a:gdLst>
                    <a:gd name="txL" fmla="*/ 0 w 43200"/>
                    <a:gd name="txT" fmla="*/ 0 h 23451"/>
                    <a:gd name="txR" fmla="*/ 43200 w 43200"/>
                    <a:gd name="txB" fmla="*/ 23451 h 23451"/>
                  </a:gdLst>
                  <a:ahLst/>
                  <a:cxnLst>
                    <a:cxn ang="90">
                      <a:pos x="79" y="23451"/>
                    </a:cxn>
                    <a:cxn ang="0">
                      <a:pos x="43200" y="21600"/>
                    </a:cxn>
                    <a:cxn ang="90">
                      <a:pos x="21600" y="21600"/>
                    </a:cxn>
                  </a:cxnLst>
                  <a:rect l="txL" t="txT" r="txR" b="txB"/>
                  <a:pathLst>
                    <a:path w="43200" h="23451" fill="none">
                      <a:moveTo>
                        <a:pt x="79" y="23451"/>
                      </a:moveTo>
                      <a:arcTo wR="21600" hR="21600" stAng="-11094951" swAng="11094951"/>
                    </a:path>
                    <a:path w="43200" h="23451" stroke="0">
                      <a:moveTo>
                        <a:pt x="79" y="23451"/>
                      </a:moveTo>
                      <a:arcTo wR="21600" hR="21600" stAng="-11094951" swAng="11094951"/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073744328" name="组合 1073744327"/>
              <p:cNvGrpSpPr>
                <a:grpSpLocks noChangeAspect="1"/>
              </p:cNvGrpSpPr>
              <p:nvPr/>
            </p:nvGrpSpPr>
            <p:grpSpPr>
              <a:xfrm>
                <a:off x="7319" y="16377"/>
                <a:ext cx="193" cy="1186"/>
                <a:chOff x="7422" y="3973"/>
                <a:chExt cx="198" cy="1219"/>
              </a:xfrm>
            </p:grpSpPr>
            <p:grpSp>
              <p:nvGrpSpPr>
                <p:cNvPr id="1073744329" name="组合 1073744328"/>
                <p:cNvGrpSpPr>
                  <a:grpSpLocks noChangeAspect="1"/>
                </p:cNvGrpSpPr>
                <p:nvPr/>
              </p:nvGrpSpPr>
              <p:grpSpPr>
                <a:xfrm>
                  <a:off x="7422" y="3973"/>
                  <a:ext cx="198" cy="1219"/>
                  <a:chOff x="1955" y="1517"/>
                  <a:chExt cx="397" cy="2439"/>
                </a:xfrm>
              </p:grpSpPr>
              <p:sp>
                <p:nvSpPr>
                  <p:cNvPr id="1073744330" name="矩形 1073744329"/>
                  <p:cNvSpPr>
                    <a:spLocks noChangeAspect="1"/>
                  </p:cNvSpPr>
                  <p:nvPr/>
                </p:nvSpPr>
                <p:spPr>
                  <a:xfrm rot="5400000">
                    <a:off x="1161" y="2935"/>
                    <a:ext cx="1984" cy="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73744331" name="组合 1073744330"/>
                  <p:cNvGrpSpPr>
                    <a:grpSpLocks noChangeAspect="1"/>
                  </p:cNvGrpSpPr>
                  <p:nvPr/>
                </p:nvGrpSpPr>
                <p:grpSpPr>
                  <a:xfrm>
                    <a:off x="1955" y="1517"/>
                    <a:ext cx="397" cy="455"/>
                    <a:chOff x="1955" y="1517"/>
                    <a:chExt cx="397" cy="455"/>
                  </a:xfrm>
                </p:grpSpPr>
                <p:sp>
                  <p:nvSpPr>
                    <p:cNvPr id="1073744332" name="圆角矩形 1073744331"/>
                    <p:cNvSpPr>
                      <a:spLocks noChangeAspect="1"/>
                    </p:cNvSpPr>
                    <p:nvPr/>
                  </p:nvSpPr>
                  <p:spPr>
                    <a:xfrm>
                      <a:off x="1970" y="1517"/>
                      <a:ext cx="369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333" name="椭圆 1073744332"/>
                    <p:cNvSpPr>
                      <a:spLocks noChangeAspect="1"/>
                    </p:cNvSpPr>
                    <p:nvPr/>
                  </p:nvSpPr>
                  <p:spPr>
                    <a:xfrm>
                      <a:off x="1955" y="1575"/>
                      <a:ext cx="397" cy="39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334" name="矩形 1073744333"/>
                    <p:cNvSpPr>
                      <a:spLocks noChangeAspect="1"/>
                    </p:cNvSpPr>
                    <p:nvPr/>
                  </p:nvSpPr>
                  <p:spPr>
                    <a:xfrm>
                      <a:off x="2040" y="1552"/>
                      <a:ext cx="227" cy="1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335" name="任意多边形 1073744334"/>
                    <p:cNvSpPr>
                      <a:spLocks noChangeAspect="1"/>
                    </p:cNvSpPr>
                    <p:nvPr/>
                  </p:nvSpPr>
                  <p:spPr>
                    <a:xfrm>
                      <a:off x="1986" y="1545"/>
                      <a:ext cx="54" cy="78"/>
                    </a:xfrm>
                    <a:custGeom>
                      <a:avLst/>
                      <a:gdLst/>
                      <a:ahLst/>
                      <a:cxnLst/>
                      <a:pathLst>
                        <a:path w="54" h="78">
                          <a:moveTo>
                            <a:pt x="0" y="0"/>
                          </a:moveTo>
                          <a:cubicBezTo>
                            <a:pt x="14" y="5"/>
                            <a:pt x="28" y="10"/>
                            <a:pt x="36" y="15"/>
                          </a:cubicBezTo>
                          <a:cubicBezTo>
                            <a:pt x="44" y="20"/>
                            <a:pt x="48" y="25"/>
                            <a:pt x="51" y="33"/>
                          </a:cubicBezTo>
                          <a:cubicBezTo>
                            <a:pt x="54" y="41"/>
                            <a:pt x="53" y="56"/>
                            <a:pt x="51" y="63"/>
                          </a:cubicBezTo>
                          <a:cubicBezTo>
                            <a:pt x="49" y="70"/>
                            <a:pt x="44" y="74"/>
                            <a:pt x="39" y="78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336" name="任意多边形 107374433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268" y="1545"/>
                      <a:ext cx="54" cy="78"/>
                    </a:xfrm>
                    <a:custGeom>
                      <a:avLst/>
                      <a:gdLst/>
                      <a:ahLst/>
                      <a:cxnLst/>
                      <a:pathLst>
                        <a:path w="54" h="78">
                          <a:moveTo>
                            <a:pt x="0" y="0"/>
                          </a:moveTo>
                          <a:cubicBezTo>
                            <a:pt x="14" y="5"/>
                            <a:pt x="28" y="10"/>
                            <a:pt x="36" y="15"/>
                          </a:cubicBezTo>
                          <a:cubicBezTo>
                            <a:pt x="44" y="20"/>
                            <a:pt x="48" y="25"/>
                            <a:pt x="51" y="33"/>
                          </a:cubicBezTo>
                          <a:cubicBezTo>
                            <a:pt x="54" y="41"/>
                            <a:pt x="53" y="56"/>
                            <a:pt x="51" y="63"/>
                          </a:cubicBezTo>
                          <a:cubicBezTo>
                            <a:pt x="49" y="70"/>
                            <a:pt x="44" y="74"/>
                            <a:pt x="39" y="78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73744337" name="矩形 1073744336"/>
                  <p:cNvSpPr>
                    <a:spLocks noChangeAspect="1"/>
                  </p:cNvSpPr>
                  <p:nvPr/>
                </p:nvSpPr>
                <p:spPr>
                  <a:xfrm>
                    <a:off x="2079" y="1866"/>
                    <a:ext cx="143" cy="14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338" name="任意多边形 1073744337"/>
                  <p:cNvSpPr>
                    <a:spLocks noChangeAspect="1"/>
                  </p:cNvSpPr>
                  <p:nvPr/>
                </p:nvSpPr>
                <p:spPr>
                  <a:xfrm>
                    <a:off x="2181" y="1959"/>
                    <a:ext cx="48" cy="57"/>
                  </a:xfrm>
                  <a:custGeom>
                    <a:avLst/>
                    <a:gdLst/>
                    <a:ahLst/>
                    <a:cxnLst/>
                    <a:pathLst>
                      <a:path w="48" h="57">
                        <a:moveTo>
                          <a:pt x="48" y="0"/>
                        </a:moveTo>
                        <a:cubicBezTo>
                          <a:pt x="41" y="8"/>
                          <a:pt x="34" y="16"/>
                          <a:pt x="27" y="21"/>
                        </a:cubicBezTo>
                        <a:cubicBezTo>
                          <a:pt x="20" y="26"/>
                          <a:pt x="11" y="27"/>
                          <a:pt x="6" y="33"/>
                        </a:cubicBezTo>
                        <a:cubicBezTo>
                          <a:pt x="1" y="39"/>
                          <a:pt x="0" y="48"/>
                          <a:pt x="0" y="57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339" name="任意多边形 1073744338"/>
                  <p:cNvSpPr>
                    <a:spLocks noChangeAspect="1"/>
                  </p:cNvSpPr>
                  <p:nvPr/>
                </p:nvSpPr>
                <p:spPr>
                  <a:xfrm flipH="1">
                    <a:off x="2076" y="1959"/>
                    <a:ext cx="48" cy="57"/>
                  </a:xfrm>
                  <a:custGeom>
                    <a:avLst/>
                    <a:gdLst/>
                    <a:ahLst/>
                    <a:cxnLst/>
                    <a:pathLst>
                      <a:path w="48" h="57">
                        <a:moveTo>
                          <a:pt x="48" y="0"/>
                        </a:moveTo>
                        <a:cubicBezTo>
                          <a:pt x="41" y="8"/>
                          <a:pt x="34" y="16"/>
                          <a:pt x="27" y="21"/>
                        </a:cubicBezTo>
                        <a:cubicBezTo>
                          <a:pt x="20" y="26"/>
                          <a:pt x="11" y="27"/>
                          <a:pt x="6" y="33"/>
                        </a:cubicBezTo>
                        <a:cubicBezTo>
                          <a:pt x="1" y="39"/>
                          <a:pt x="0" y="48"/>
                          <a:pt x="0" y="57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073744340" name="任意多边形 1073744339"/>
                <p:cNvSpPr>
                  <a:spLocks noChangeAspect="1"/>
                </p:cNvSpPr>
                <p:nvPr/>
              </p:nvSpPr>
              <p:spPr>
                <a:xfrm>
                  <a:off x="7431" y="4093"/>
                  <a:ext cx="177" cy="852"/>
                </a:xfrm>
                <a:custGeom>
                  <a:avLst/>
                  <a:gdLst/>
                  <a:ahLst/>
                  <a:cxnLst/>
                  <a:pathLst>
                    <a:path w="177" h="852">
                      <a:moveTo>
                        <a:pt x="57" y="3"/>
                      </a:moveTo>
                      <a:cubicBezTo>
                        <a:pt x="73" y="3"/>
                        <a:pt x="89" y="3"/>
                        <a:pt x="105" y="3"/>
                      </a:cubicBezTo>
                      <a:lnTo>
                        <a:pt x="177" y="3"/>
                      </a:lnTo>
                      <a:lnTo>
                        <a:pt x="165" y="54"/>
                      </a:lnTo>
                      <a:lnTo>
                        <a:pt x="132" y="78"/>
                      </a:lnTo>
                      <a:lnTo>
                        <a:pt x="105" y="108"/>
                      </a:lnTo>
                      <a:lnTo>
                        <a:pt x="93" y="153"/>
                      </a:lnTo>
                      <a:lnTo>
                        <a:pt x="93" y="852"/>
                      </a:lnTo>
                      <a:lnTo>
                        <a:pt x="78" y="825"/>
                      </a:lnTo>
                      <a:lnTo>
                        <a:pt x="81" y="105"/>
                      </a:lnTo>
                      <a:lnTo>
                        <a:pt x="42" y="84"/>
                      </a:lnTo>
                      <a:lnTo>
                        <a:pt x="9" y="42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57" y="3"/>
                      </a:lnTo>
                      <a:close/>
                    </a:path>
                  </a:pathLst>
                </a:custGeom>
                <a:pattFill prst="dashHorz">
                  <a:fgClr>
                    <a:srgbClr val="000000"/>
                  </a:fgClr>
                  <a:bgClr>
                    <a:srgbClr val="FFFFFF">
                      <a:alpha val="100000"/>
                    </a:srgbClr>
                  </a:bgClr>
                </a:patt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41" name="直接连接符 1073744340"/>
                <p:cNvSpPr>
                  <a:spLocks noChangeAspect="1"/>
                </p:cNvSpPr>
                <p:nvPr/>
              </p:nvSpPr>
              <p:spPr>
                <a:xfrm>
                  <a:off x="7436" y="4105"/>
                  <a:ext cx="180" cy="1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73744342" name="组合 1073744341"/>
              <p:cNvGrpSpPr>
                <a:grpSpLocks noChangeAspect="1"/>
              </p:cNvGrpSpPr>
              <p:nvPr/>
            </p:nvGrpSpPr>
            <p:grpSpPr>
              <a:xfrm rot="5400000">
                <a:off x="6603" y="16004"/>
                <a:ext cx="351" cy="400"/>
                <a:chOff x="2675" y="8117"/>
                <a:chExt cx="511" cy="581"/>
              </a:xfrm>
            </p:grpSpPr>
            <p:sp>
              <p:nvSpPr>
                <p:cNvPr id="1073744343" name="矩形 1073744342"/>
                <p:cNvSpPr>
                  <a:spLocks noChangeAspect="1"/>
                </p:cNvSpPr>
                <p:nvPr/>
              </p:nvSpPr>
              <p:spPr>
                <a:xfrm>
                  <a:off x="2789" y="8168"/>
                  <a:ext cx="397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44" name="矩形 1073744343"/>
                <p:cNvSpPr>
                  <a:spLocks noChangeAspect="1"/>
                </p:cNvSpPr>
                <p:nvPr/>
              </p:nvSpPr>
              <p:spPr>
                <a:xfrm>
                  <a:off x="2686" y="8273"/>
                  <a:ext cx="57" cy="425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45" name="矩形 1073744344"/>
                <p:cNvSpPr>
                  <a:spLocks noChangeAspect="1"/>
                </p:cNvSpPr>
                <p:nvPr/>
              </p:nvSpPr>
              <p:spPr>
                <a:xfrm>
                  <a:off x="2675" y="8117"/>
                  <a:ext cx="131" cy="1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46" name="任意多边形 1073744345"/>
                <p:cNvSpPr>
                  <a:spLocks noChangeAspect="1"/>
                </p:cNvSpPr>
                <p:nvPr/>
              </p:nvSpPr>
              <p:spPr>
                <a:xfrm flipH="1">
                  <a:off x="2687" y="8168"/>
                  <a:ext cx="119" cy="118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270">
                      <a:pos x="0" y="0"/>
                    </a:cxn>
                    <a:cxn ang="90">
                      <a:pos x="21600" y="21600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21600" fill="none">
                      <a:moveTo>
                        <a:pt x="0" y="0"/>
                      </a:moveTo>
                      <a:arcTo wR="21600" hR="21600" stAng="-5400000" swAng="5400000"/>
                    </a:path>
                    <a:path w="21600" h="21600" stroke="0">
                      <a:moveTo>
                        <a:pt x="0" y="0"/>
                      </a:moveTo>
                      <a:arcTo wR="21600" hR="21600" stAng="-5400000" swAng="5400000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47" name="任意多边形 1073744346"/>
                <p:cNvSpPr>
                  <a:spLocks noChangeAspect="1"/>
                </p:cNvSpPr>
                <p:nvPr/>
              </p:nvSpPr>
              <p:spPr>
                <a:xfrm flipH="1">
                  <a:off x="2744" y="8226"/>
                  <a:ext cx="62" cy="62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270">
                      <a:pos x="0" y="0"/>
                    </a:cxn>
                    <a:cxn ang="90">
                      <a:pos x="21600" y="21600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21600" fill="none">
                      <a:moveTo>
                        <a:pt x="0" y="0"/>
                      </a:moveTo>
                      <a:arcTo wR="21600" hR="21600" stAng="-5400000" swAng="5400000"/>
                    </a:path>
                    <a:path w="21600" h="21600" stroke="0">
                      <a:moveTo>
                        <a:pt x="0" y="0"/>
                      </a:moveTo>
                      <a:arcTo wR="21600" hR="21600" stAng="-5400000" swAng="5400000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073744348" name="组合 1073744347"/>
              <p:cNvGrpSpPr>
                <a:grpSpLocks noChangeAspect="1"/>
              </p:cNvGrpSpPr>
              <p:nvPr/>
            </p:nvGrpSpPr>
            <p:grpSpPr>
              <a:xfrm>
                <a:off x="6839" y="16231"/>
                <a:ext cx="164" cy="106"/>
                <a:chOff x="2592" y="4753"/>
                <a:chExt cx="340" cy="220"/>
              </a:xfrm>
            </p:grpSpPr>
            <p:sp>
              <p:nvSpPr>
                <p:cNvPr id="1073744349" name="任意多边形 1073744348"/>
                <p:cNvSpPr>
                  <a:spLocks noChangeAspect="1"/>
                </p:cNvSpPr>
                <p:nvPr/>
              </p:nvSpPr>
              <p:spPr>
                <a:xfrm>
                  <a:off x="2592" y="4753"/>
                  <a:ext cx="340" cy="220"/>
                </a:xfrm>
                <a:custGeom>
                  <a:avLst/>
                  <a:gdLst>
                    <a:gd name="txL" fmla="*/ 3031 w 21600"/>
                    <a:gd name="txT" fmla="*/ 3031 h 21600"/>
                    <a:gd name="txR" fmla="*/ 18569 w 21600"/>
                    <a:gd name="txB" fmla="*/ 18569 h 21600"/>
                  </a:gdLst>
                  <a:ahLst/>
                  <a:cxnLst>
                    <a:cxn ang="0">
                      <a:pos x="20369" y="10800"/>
                    </a:cxn>
                    <a:cxn ang="90">
                      <a:pos x="10800" y="21600"/>
                    </a:cxn>
                    <a:cxn ang="180">
                      <a:pos x="123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2462" y="21600"/>
                      </a:lnTo>
                      <a:lnTo>
                        <a:pt x="1913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50" name="圆角矩形 1073744349"/>
                <p:cNvSpPr>
                  <a:spLocks noChangeAspect="1"/>
                </p:cNvSpPr>
                <p:nvPr/>
              </p:nvSpPr>
              <p:spPr>
                <a:xfrm flipH="1">
                  <a:off x="2592" y="4824"/>
                  <a:ext cx="334" cy="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073744351" name="组合 1073744350"/>
              <p:cNvGrpSpPr>
                <a:grpSpLocks noChangeAspect="1"/>
              </p:cNvGrpSpPr>
              <p:nvPr/>
            </p:nvGrpSpPr>
            <p:grpSpPr>
              <a:xfrm>
                <a:off x="6439" y="16025"/>
                <a:ext cx="269" cy="58"/>
                <a:chOff x="6920" y="9357"/>
                <a:chExt cx="314" cy="68"/>
              </a:xfrm>
            </p:grpSpPr>
            <p:sp>
              <p:nvSpPr>
                <p:cNvPr id="1073744352" name="矩形 1073744351"/>
                <p:cNvSpPr>
                  <a:spLocks noChangeAspect="1"/>
                </p:cNvSpPr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53" name="圆角矩形 1073744352"/>
                <p:cNvSpPr>
                  <a:spLocks noChangeAspect="1"/>
                </p:cNvSpPr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54" name="矩形 1073744353"/>
                <p:cNvSpPr>
                  <a:spLocks noChangeAspect="1"/>
                </p:cNvSpPr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744355" name="圆角矩形 1073744354"/>
                <p:cNvSpPr>
                  <a:spLocks noChangeAspect="1"/>
                </p:cNvSpPr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73744356" name="文本框 1073744355"/>
              <p:cNvSpPr txBox="1"/>
              <p:nvPr/>
            </p:nvSpPr>
            <p:spPr>
              <a:xfrm>
                <a:off x="6719" y="16421"/>
                <a:ext cx="513" cy="10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lIns="0" tIns="0" rIns="0" bIns="0"/>
              <a:p>
                <a:pPr algn="ctr"/>
                <a:r>
                  <a:rPr lang="zh-CN" altLang="en-US" sz="1400"/>
                  <a:t>量气管</a:t>
                </a:r>
                <a:endParaRPr lang="zh-CN" altLang="en-US" sz="1400"/>
              </a:p>
              <a:p>
                <a:endParaRPr lang="zh-CN" altLang="en-US" sz="1400"/>
              </a:p>
            </p:txBody>
          </p:sp>
          <p:sp>
            <p:nvSpPr>
              <p:cNvPr id="1073744357" name="文本框 1073744356"/>
              <p:cNvSpPr txBox="1"/>
              <p:nvPr/>
            </p:nvSpPr>
            <p:spPr>
              <a:xfrm>
                <a:off x="6489" y="16649"/>
                <a:ext cx="338" cy="3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ctr"/>
                <a:r>
                  <a:rPr lang="zh-CN" altLang="en-US" sz="1400"/>
                  <a:t>水</a:t>
                </a:r>
                <a:endParaRPr lang="zh-CN" altLang="en-US" sz="1400"/>
              </a:p>
              <a:p>
                <a:endParaRPr lang="zh-CN" altLang="en-US" sz="1400"/>
              </a:p>
            </p:txBody>
          </p:sp>
          <p:sp>
            <p:nvSpPr>
              <p:cNvPr id="1073744358" name="文本框 1073744357"/>
              <p:cNvSpPr txBox="1"/>
              <p:nvPr/>
            </p:nvSpPr>
            <p:spPr>
              <a:xfrm>
                <a:off x="7212" y="16686"/>
                <a:ext cx="531" cy="9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lIns="0" tIns="0" rIns="0" bIns="0"/>
              <a:p>
                <a:r>
                  <a:rPr lang="zh-CN" altLang="en-US" sz="1400"/>
                  <a:t>水准管</a:t>
                </a:r>
                <a:endParaRPr lang="zh-CN" altLang="en-US"/>
              </a:p>
              <a:p>
                <a:endParaRPr lang="zh-CN" altLang="en-US"/>
              </a:p>
            </p:txBody>
          </p:sp>
          <p:sp>
            <p:nvSpPr>
              <p:cNvPr id="1073744359" name="直接连接符 1073744358"/>
              <p:cNvSpPr/>
              <p:nvPr/>
            </p:nvSpPr>
            <p:spPr>
              <a:xfrm>
                <a:off x="6749" y="16845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40" name="文本框 39"/>
          <p:cNvSpPr txBox="1"/>
          <p:nvPr/>
        </p:nvSpPr>
        <p:spPr>
          <a:xfrm>
            <a:off x="955040" y="4987925"/>
            <a:ext cx="20637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误差：液体下滴占据体积，使测量结果偏大。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051300" y="4987925"/>
            <a:ext cx="28124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注意点：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需冷却至室温后再读数；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读数前需调节液面相平。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小结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125" y="1672590"/>
            <a:ext cx="661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测定混合物中某成分含量的一般思路：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2" name="圆角矩形 7171"/>
          <p:cNvSpPr/>
          <p:nvPr/>
        </p:nvSpPr>
        <p:spPr>
          <a:xfrm>
            <a:off x="532765" y="2743200"/>
            <a:ext cx="2144395" cy="581660"/>
          </a:xfrm>
          <a:prstGeom prst="roundRect">
            <a:avLst>
              <a:gd name="adj" fmla="val 16667"/>
            </a:avLst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气体分析法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圆角矩形 7172"/>
          <p:cNvSpPr/>
          <p:nvPr/>
        </p:nvSpPr>
        <p:spPr>
          <a:xfrm>
            <a:off x="579755" y="5257800"/>
            <a:ext cx="2240915" cy="533400"/>
          </a:xfrm>
          <a:prstGeom prst="roundRect">
            <a:avLst>
              <a:gd name="adj" fmla="val 16667"/>
            </a:avLst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沉淀分析法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左大括号 7175"/>
          <p:cNvSpPr/>
          <p:nvPr/>
        </p:nvSpPr>
        <p:spPr>
          <a:xfrm>
            <a:off x="2820670" y="2444750"/>
            <a:ext cx="395605" cy="1593850"/>
          </a:xfrm>
          <a:prstGeom prst="leftBrace">
            <a:avLst>
              <a:gd name="adj1" fmla="val 3888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7" name="矩形 7176"/>
          <p:cNvSpPr/>
          <p:nvPr/>
        </p:nvSpPr>
        <p:spPr>
          <a:xfrm>
            <a:off x="3423920" y="2286000"/>
            <a:ext cx="762000" cy="457200"/>
          </a:xfrm>
          <a:prstGeom prst="rect">
            <a:avLst/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称质量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7178" name="矩形 7177"/>
          <p:cNvSpPr/>
          <p:nvPr/>
        </p:nvSpPr>
        <p:spPr>
          <a:xfrm>
            <a:off x="3423920" y="3803650"/>
            <a:ext cx="762000" cy="457200"/>
          </a:xfrm>
          <a:prstGeom prst="rect">
            <a:avLst/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量体积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7180" name="矩形 7179"/>
          <p:cNvSpPr/>
          <p:nvPr/>
        </p:nvSpPr>
        <p:spPr>
          <a:xfrm>
            <a:off x="3423920" y="5334000"/>
            <a:ext cx="762000" cy="457200"/>
          </a:xfrm>
          <a:prstGeom prst="rect">
            <a:avLst/>
          </a:prstGeom>
          <a:solidFill>
            <a:srgbClr val="BFEBE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称质量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7181" name="直接连接符 7180"/>
          <p:cNvSpPr/>
          <p:nvPr/>
        </p:nvSpPr>
        <p:spPr>
          <a:xfrm>
            <a:off x="7239000" y="5029200"/>
            <a:ext cx="457200" cy="0"/>
          </a:xfrm>
          <a:prstGeom prst="line">
            <a:avLst/>
          </a:prstGeom>
          <a:ln w="9525">
            <a:noFill/>
          </a:ln>
        </p:spPr>
      </p:sp>
      <p:sp>
        <p:nvSpPr>
          <p:cNvPr id="7182" name="直接连接符 7181"/>
          <p:cNvSpPr/>
          <p:nvPr/>
        </p:nvSpPr>
        <p:spPr>
          <a:xfrm>
            <a:off x="2820670" y="55626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" name="文本框 4"/>
          <p:cNvSpPr txBox="1"/>
          <p:nvPr/>
        </p:nvSpPr>
        <p:spPr>
          <a:xfrm>
            <a:off x="4458335" y="2286000"/>
            <a:ext cx="43046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使产生的气体能被吸收剂完全吸收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同时要注意空气成分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(O</a:t>
            </a:r>
            <a:r>
              <a:rPr lang="en-US" altLang="zh-CN" sz="20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,CO</a:t>
            </a:r>
            <a:r>
              <a:rPr lang="en-US" altLang="zh-CN" sz="20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,H</a:t>
            </a:r>
            <a:r>
              <a:rPr lang="en-US" altLang="zh-CN" sz="20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O )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对所测量气体质量的影响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8335" y="3785870"/>
            <a:ext cx="4246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液体下滴占据一定体积造成的误差，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待气体冷却至室温再读数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 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调节集气容器内外液面高度相同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7865" y="5382895"/>
            <a:ext cx="1588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洗涤 烘干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2" grpId="0" animBg="1"/>
      <p:bldP spid="7173" grpId="0" animBg="1"/>
      <p:bldP spid="7176" grpId="0" animBg="1"/>
      <p:bldP spid="7177" grpId="0" animBg="1"/>
      <p:bldP spid="7178" grpId="0" animBg="1"/>
      <p:bldP spid="5" grpId="0"/>
      <p:bldP spid="7" grpId="0"/>
      <p:bldP spid="7180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环节二：探究洁厕液中盐酸的含量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73744011" name="组合 1073744010"/>
          <p:cNvGrpSpPr>
            <a:grpSpLocks noRot="1"/>
          </p:cNvGrpSpPr>
          <p:nvPr/>
        </p:nvGrpSpPr>
        <p:grpSpPr>
          <a:xfrm>
            <a:off x="2442210" y="1898015"/>
            <a:ext cx="754380" cy="1889760"/>
            <a:chOff x="7017" y="12438"/>
            <a:chExt cx="777" cy="1907"/>
          </a:xfrm>
        </p:grpSpPr>
        <p:grpSp>
          <p:nvGrpSpPr>
            <p:cNvPr id="1073744012" name="组合 1073744011"/>
            <p:cNvGrpSpPr/>
            <p:nvPr/>
          </p:nvGrpSpPr>
          <p:grpSpPr>
            <a:xfrm>
              <a:off x="7017" y="12438"/>
              <a:ext cx="777" cy="1902"/>
              <a:chOff x="7017" y="12438"/>
              <a:chExt cx="777" cy="1902"/>
            </a:xfrm>
          </p:grpSpPr>
          <p:grpSp>
            <p:nvGrpSpPr>
              <p:cNvPr id="1073744013" name="组合 1073744012"/>
              <p:cNvGrpSpPr>
                <a:grpSpLocks noChangeAspect="1"/>
              </p:cNvGrpSpPr>
              <p:nvPr/>
            </p:nvGrpSpPr>
            <p:grpSpPr>
              <a:xfrm>
                <a:off x="7177" y="12438"/>
                <a:ext cx="363" cy="1486"/>
                <a:chOff x="1974" y="2226"/>
                <a:chExt cx="400" cy="1639"/>
              </a:xfrm>
            </p:grpSpPr>
            <p:grpSp>
              <p:nvGrpSpPr>
                <p:cNvPr id="1073744014" name="组合 1073744013"/>
                <p:cNvGrpSpPr>
                  <a:grpSpLocks noChangeAspect="1"/>
                </p:cNvGrpSpPr>
                <p:nvPr/>
              </p:nvGrpSpPr>
              <p:grpSpPr>
                <a:xfrm flipH="1">
                  <a:off x="1974" y="2226"/>
                  <a:ext cx="400" cy="1639"/>
                  <a:chOff x="7376" y="1221"/>
                  <a:chExt cx="499" cy="2050"/>
                </a:xfrm>
              </p:grpSpPr>
              <p:grpSp>
                <p:nvGrpSpPr>
                  <p:cNvPr id="1073744015" name="组合 1073744014"/>
                  <p:cNvGrpSpPr>
                    <a:grpSpLocks noChangeAspect="1"/>
                  </p:cNvGrpSpPr>
                  <p:nvPr/>
                </p:nvGrpSpPr>
                <p:grpSpPr>
                  <a:xfrm>
                    <a:off x="7587" y="2120"/>
                    <a:ext cx="70" cy="1151"/>
                    <a:chOff x="7356" y="2012"/>
                    <a:chExt cx="70" cy="1151"/>
                  </a:xfrm>
                </p:grpSpPr>
                <p:grpSp>
                  <p:nvGrpSpPr>
                    <p:cNvPr id="1073744016" name="组合 10737440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356" y="2012"/>
                      <a:ext cx="70" cy="1148"/>
                      <a:chOff x="7356" y="2012"/>
                      <a:chExt cx="70" cy="1148"/>
                    </a:xfrm>
                  </p:grpSpPr>
                  <p:sp>
                    <p:nvSpPr>
                      <p:cNvPr id="1073744017" name="矩形 10737440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7" y="2012"/>
                        <a:ext cx="57" cy="11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18" name="直接连接符 107374401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62" y="3143"/>
                        <a:ext cx="64" cy="0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FFFF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019" name="直接连接符 1073744018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7356" y="3126"/>
                        <a:ext cx="57" cy="34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1073744020" name="直接连接符 1073744019"/>
                    <p:cNvSpPr>
                      <a:spLocks noChangeAspect="1"/>
                    </p:cNvSpPr>
                    <p:nvPr/>
                  </p:nvSpPr>
                  <p:spPr>
                    <a:xfrm>
                      <a:off x="7356" y="3109"/>
                      <a:ext cx="0" cy="5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021" name="组合 1073744020"/>
                  <p:cNvGrpSpPr>
                    <a:grpSpLocks noChangeAspect="1"/>
                  </p:cNvGrpSpPr>
                  <p:nvPr/>
                </p:nvGrpSpPr>
                <p:grpSpPr>
                  <a:xfrm>
                    <a:off x="7376" y="1221"/>
                    <a:ext cx="479" cy="891"/>
                    <a:chOff x="6962" y="1179"/>
                    <a:chExt cx="479" cy="891"/>
                  </a:xfrm>
                </p:grpSpPr>
                <p:sp>
                  <p:nvSpPr>
                    <p:cNvPr id="1073744022" name="任意多边形 1073744021"/>
                    <p:cNvSpPr>
                      <a:spLocks noChangeAspect="1"/>
                    </p:cNvSpPr>
                    <p:nvPr/>
                  </p:nvSpPr>
                  <p:spPr>
                    <a:xfrm>
                      <a:off x="7121" y="1367"/>
                      <a:ext cx="158" cy="146"/>
                    </a:xfrm>
                    <a:custGeom>
                      <a:avLst/>
                      <a:gdLst>
                        <a:gd name="txL" fmla="*/ 3000 w 21600"/>
                        <a:gd name="txT" fmla="*/ 3000 h 21600"/>
                        <a:gd name="txR" fmla="*/ 18600 w 21600"/>
                        <a:gd name="txB" fmla="*/ 18600 h 21600"/>
                      </a:gdLst>
                      <a:ahLst/>
                      <a:cxnLst>
                        <a:cxn ang="0">
                          <a:pos x="20400" y="10800"/>
                        </a:cxn>
                        <a:cxn ang="90">
                          <a:pos x="10800" y="21600"/>
                        </a:cxn>
                        <a:cxn ang="180">
                          <a:pos x="1200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400" y="21600"/>
                          </a:lnTo>
                          <a:lnTo>
                            <a:pt x="19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23" name="椭圆 1073744022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7193" y="1433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024" name="组合 107374402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110" y="1179"/>
                      <a:ext cx="181" cy="199"/>
                      <a:chOff x="7425" y="1740"/>
                      <a:chExt cx="181" cy="199"/>
                    </a:xfrm>
                  </p:grpSpPr>
                  <p:sp>
                    <p:nvSpPr>
                      <p:cNvPr id="1073744025" name="椭圆 10737440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43" y="1740"/>
                        <a:ext cx="145" cy="14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26" name="椭圆 10737440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82" y="1845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27" name="任意多边形 1073744026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7436" y="1882"/>
                        <a:ext cx="159" cy="28"/>
                      </a:xfrm>
                      <a:custGeom>
                        <a:avLst/>
                        <a:gdLst>
                          <a:gd name="txL" fmla="*/ 4500 w 21600"/>
                          <a:gd name="txT" fmla="*/ 4500 h 21600"/>
                          <a:gd name="txR" fmla="*/ 17100 w 21600"/>
                          <a:gd name="txB" fmla="*/ 17100 h 21600"/>
                        </a:gdLst>
                        <a:ahLst/>
                        <a:cxnLst>
                          <a:cxn ang="0">
                            <a:pos x="18900" y="10800"/>
                          </a:cxn>
                          <a:cxn ang="90">
                            <a:pos x="10800" y="21600"/>
                          </a:cxn>
                          <a:cxn ang="180">
                            <a:pos x="2700" y="10800"/>
                          </a:cxn>
                          <a:cxn ang="270">
                            <a:pos x="10800" y="0"/>
                          </a:cxn>
                        </a:cxnLst>
                        <a:rect l="txL" t="txT" r="txR" b="tx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28" name="圆角矩形 107374402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25" y="1911"/>
                        <a:ext cx="181" cy="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029" name="组合 107374402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62" y="1490"/>
                      <a:ext cx="479" cy="580"/>
                      <a:chOff x="6962" y="1490"/>
                      <a:chExt cx="479" cy="580"/>
                    </a:xfrm>
                  </p:grpSpPr>
                  <p:sp>
                    <p:nvSpPr>
                      <p:cNvPr id="1073744030" name="任意多边形 107374402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38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31" name="任意多边形 1073744030"/>
                      <p:cNvSpPr>
                        <a:spLocks noChangeAspect="1"/>
                      </p:cNvSpPr>
                      <p:nvPr/>
                    </p:nvSpPr>
                    <p:spPr>
                      <a:xfrm flipH="1">
                        <a:off x="6962" y="1490"/>
                        <a:ext cx="203" cy="580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203" h="580">
                            <a:moveTo>
                              <a:pt x="28" y="0"/>
                            </a:moveTo>
                            <a:cubicBezTo>
                              <a:pt x="24" y="12"/>
                              <a:pt x="19" y="24"/>
                              <a:pt x="23" y="34"/>
                            </a:cubicBezTo>
                            <a:cubicBezTo>
                              <a:pt x="27" y="43"/>
                              <a:pt x="33" y="43"/>
                              <a:pt x="51" y="55"/>
                            </a:cubicBezTo>
                            <a:cubicBezTo>
                              <a:pt x="69" y="67"/>
                              <a:pt x="105" y="80"/>
                              <a:pt x="129" y="105"/>
                            </a:cubicBezTo>
                            <a:cubicBezTo>
                              <a:pt x="153" y="130"/>
                              <a:pt x="187" y="165"/>
                              <a:pt x="195" y="207"/>
                            </a:cubicBezTo>
                            <a:cubicBezTo>
                              <a:pt x="203" y="249"/>
                              <a:pt x="186" y="316"/>
                              <a:pt x="174" y="357"/>
                            </a:cubicBezTo>
                            <a:cubicBezTo>
                              <a:pt x="162" y="398"/>
                              <a:pt x="141" y="426"/>
                              <a:pt x="121" y="454"/>
                            </a:cubicBezTo>
                            <a:cubicBezTo>
                              <a:pt x="101" y="482"/>
                              <a:pt x="77" y="504"/>
                              <a:pt x="57" y="525"/>
                            </a:cubicBezTo>
                            <a:cubicBezTo>
                              <a:pt x="37" y="546"/>
                              <a:pt x="12" y="568"/>
                              <a:pt x="0" y="58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073744032" name="矩形 1073744031"/>
                  <p:cNvSpPr>
                    <a:spLocks noChangeAspect="1"/>
                  </p:cNvSpPr>
                  <p:nvPr/>
                </p:nvSpPr>
                <p:spPr>
                  <a:xfrm>
                    <a:off x="7518" y="2103"/>
                    <a:ext cx="210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033" name="任意多边形 1073744032"/>
                  <p:cNvSpPr>
                    <a:spLocks noChangeAspect="1"/>
                  </p:cNvSpPr>
                  <p:nvPr/>
                </p:nvSpPr>
                <p:spPr>
                  <a:xfrm>
                    <a:off x="755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034" name="任意多边形 1073744033"/>
                  <p:cNvSpPr>
                    <a:spLocks noChangeAspect="1"/>
                  </p:cNvSpPr>
                  <p:nvPr/>
                </p:nvSpPr>
                <p:spPr>
                  <a:xfrm flipH="1">
                    <a:off x="7644" y="2088"/>
                    <a:ext cx="33" cy="51"/>
                  </a:xfrm>
                  <a:custGeom>
                    <a:avLst/>
                    <a:gdLst/>
                    <a:ahLst/>
                    <a:cxnLst/>
                    <a:pathLst>
                      <a:path w="33" h="51">
                        <a:moveTo>
                          <a:pt x="0" y="0"/>
                        </a:moveTo>
                        <a:cubicBezTo>
                          <a:pt x="9" y="9"/>
                          <a:pt x="19" y="19"/>
                          <a:pt x="24" y="27"/>
                        </a:cubicBezTo>
                        <a:cubicBezTo>
                          <a:pt x="29" y="35"/>
                          <a:pt x="31" y="43"/>
                          <a:pt x="33" y="51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73744035" name="组合 1073744034"/>
                  <p:cNvGrpSpPr>
                    <a:grpSpLocks noChangeAspect="1"/>
                  </p:cNvGrpSpPr>
                  <p:nvPr/>
                </p:nvGrpSpPr>
                <p:grpSpPr>
                  <a:xfrm>
                    <a:off x="7440" y="2116"/>
                    <a:ext cx="435" cy="142"/>
                    <a:chOff x="6404" y="2776"/>
                    <a:chExt cx="435" cy="142"/>
                  </a:xfrm>
                </p:grpSpPr>
                <p:sp>
                  <p:nvSpPr>
                    <p:cNvPr id="1073744036" name="圆角矩形 107374403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04" y="2819"/>
                      <a:ext cx="408" cy="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37" name="任意多边形 1073744036"/>
                    <p:cNvSpPr>
                      <a:spLocks noChangeAspect="1"/>
                    </p:cNvSpPr>
                    <p:nvPr/>
                  </p:nvSpPr>
                  <p:spPr>
                    <a:xfrm rot="5400000" flipH="1">
                      <a:off x="6534" y="2720"/>
                      <a:ext cx="125" cy="255"/>
                    </a:xfrm>
                    <a:custGeom>
                      <a:avLst/>
                      <a:gdLst>
                        <a:gd name="txL" fmla="*/ 3537 w 21600"/>
                        <a:gd name="txT" fmla="*/ 3537 h 21600"/>
                        <a:gd name="txR" fmla="*/ 18063 w 21600"/>
                        <a:gd name="txB" fmla="*/ 18063 h 21600"/>
                      </a:gdLst>
                      <a:ahLst/>
                      <a:cxnLst>
                        <a:cxn ang="0">
                          <a:pos x="19863" y="10800"/>
                        </a:cxn>
                        <a:cxn ang="90">
                          <a:pos x="10800" y="21600"/>
                        </a:cxn>
                        <a:cxn ang="180">
                          <a:pos x="1737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74" y="21600"/>
                          </a:lnTo>
                          <a:lnTo>
                            <a:pt x="18126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38" name="椭圆 1073744037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71" y="2813"/>
                      <a:ext cx="68" cy="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39" name="矩形 107374403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422" y="2810"/>
                      <a:ext cx="28" cy="7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40" name="椭圆 1073744039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69" y="2839"/>
                      <a:ext cx="17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41" name="矩形 107374404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00" y="2776"/>
                      <a:ext cx="28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042" name="组合 1073744041"/>
                <p:cNvGrpSpPr>
                  <a:grpSpLocks noChangeAspect="1"/>
                </p:cNvGrpSpPr>
                <p:nvPr/>
              </p:nvGrpSpPr>
              <p:grpSpPr>
                <a:xfrm>
                  <a:off x="1989" y="2694"/>
                  <a:ext cx="364" cy="218"/>
                  <a:chOff x="2495" y="3830"/>
                  <a:chExt cx="455" cy="273"/>
                </a:xfrm>
              </p:grpSpPr>
              <p:grpSp>
                <p:nvGrpSpPr>
                  <p:cNvPr id="1073744043" name="组合 1073744042"/>
                  <p:cNvGrpSpPr>
                    <a:grpSpLocks noChangeAspect="1"/>
                  </p:cNvGrpSpPr>
                  <p:nvPr/>
                </p:nvGrpSpPr>
                <p:grpSpPr>
                  <a:xfrm>
                    <a:off x="2495" y="3830"/>
                    <a:ext cx="455" cy="15"/>
                    <a:chOff x="2495" y="3830"/>
                    <a:chExt cx="455" cy="15"/>
                  </a:xfrm>
                </p:grpSpPr>
                <p:sp>
                  <p:nvSpPr>
                    <p:cNvPr id="1073744044" name="直接连接符 1073744043"/>
                    <p:cNvSpPr>
                      <a:spLocks noChangeAspect="1"/>
                    </p:cNvSpPr>
                    <p:nvPr/>
                  </p:nvSpPr>
                  <p:spPr>
                    <a:xfrm>
                      <a:off x="2515" y="3845"/>
                      <a:ext cx="405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045" name="任意多边形 1073744044"/>
                    <p:cNvSpPr>
                      <a:spLocks noChangeAspect="1"/>
                    </p:cNvSpPr>
                    <p:nvPr/>
                  </p:nvSpPr>
                  <p:spPr>
                    <a:xfrm>
                      <a:off x="2920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46" name="任意多边形 107374404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495" y="3830"/>
                      <a:ext cx="30" cy="15"/>
                    </a:xfrm>
                    <a:custGeom>
                      <a:avLst/>
                      <a:gdLst/>
                      <a:ahLst/>
                      <a:cxnLst/>
                      <a:pathLst>
                        <a:path w="30" h="15">
                          <a:moveTo>
                            <a:pt x="0" y="15"/>
                          </a:moveTo>
                          <a:cubicBezTo>
                            <a:pt x="0" y="15"/>
                            <a:pt x="15" y="7"/>
                            <a:pt x="3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73744047" name="直接连接符 1073744046"/>
                  <p:cNvSpPr>
                    <a:spLocks noChangeAspect="1"/>
                  </p:cNvSpPr>
                  <p:nvPr/>
                </p:nvSpPr>
                <p:spPr>
                  <a:xfrm>
                    <a:off x="2577" y="3881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48" name="直接连接符 1073744047"/>
                  <p:cNvSpPr>
                    <a:spLocks noChangeAspect="1"/>
                  </p:cNvSpPr>
                  <p:nvPr/>
                </p:nvSpPr>
                <p:spPr>
                  <a:xfrm>
                    <a:off x="2676" y="3881"/>
                    <a:ext cx="8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49" name="直接连接符 1073744048"/>
                  <p:cNvSpPr>
                    <a:spLocks noChangeAspect="1"/>
                  </p:cNvSpPr>
                  <p:nvPr/>
                </p:nvSpPr>
                <p:spPr>
                  <a:xfrm>
                    <a:off x="2802" y="3881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0" name="直接连接符 1073744049"/>
                  <p:cNvSpPr>
                    <a:spLocks noChangeAspect="1"/>
                  </p:cNvSpPr>
                  <p:nvPr/>
                </p:nvSpPr>
                <p:spPr>
                  <a:xfrm>
                    <a:off x="2622" y="3932"/>
                    <a:ext cx="7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1" name="直接连接符 1073744050"/>
                  <p:cNvSpPr>
                    <a:spLocks noChangeAspect="1"/>
                  </p:cNvSpPr>
                  <p:nvPr/>
                </p:nvSpPr>
                <p:spPr>
                  <a:xfrm flipV="1">
                    <a:off x="2793" y="3932"/>
                    <a:ext cx="11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2" name="直接连接符 1073744051"/>
                  <p:cNvSpPr>
                    <a:spLocks noChangeAspect="1"/>
                  </p:cNvSpPr>
                  <p:nvPr/>
                </p:nvSpPr>
                <p:spPr>
                  <a:xfrm>
                    <a:off x="2574" y="3989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3" name="直接连接符 1073744052"/>
                  <p:cNvSpPr>
                    <a:spLocks noChangeAspect="1"/>
                  </p:cNvSpPr>
                  <p:nvPr/>
                </p:nvSpPr>
                <p:spPr>
                  <a:xfrm>
                    <a:off x="2688" y="3989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4" name="直接连接符 1073744053"/>
                  <p:cNvSpPr>
                    <a:spLocks noChangeAspect="1"/>
                  </p:cNvSpPr>
                  <p:nvPr/>
                </p:nvSpPr>
                <p:spPr>
                  <a:xfrm>
                    <a:off x="2640" y="4052"/>
                    <a:ext cx="8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5" name="直接连接符 1073744054"/>
                  <p:cNvSpPr>
                    <a:spLocks noChangeAspect="1"/>
                  </p:cNvSpPr>
                  <p:nvPr/>
                </p:nvSpPr>
                <p:spPr>
                  <a:xfrm>
                    <a:off x="2754" y="4055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6" name="直接连接符 1073744055"/>
                  <p:cNvSpPr>
                    <a:spLocks noChangeAspect="1"/>
                  </p:cNvSpPr>
                  <p:nvPr/>
                </p:nvSpPr>
                <p:spPr>
                  <a:xfrm>
                    <a:off x="2535" y="3929"/>
                    <a:ext cx="3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7" name="直接连接符 1073744056"/>
                  <p:cNvSpPr>
                    <a:spLocks noChangeAspect="1"/>
                  </p:cNvSpPr>
                  <p:nvPr/>
                </p:nvSpPr>
                <p:spPr>
                  <a:xfrm>
                    <a:off x="2808" y="3986"/>
                    <a:ext cx="8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58" name="直接连接符 1073744057"/>
                  <p:cNvSpPr>
                    <a:spLocks noChangeAspect="1"/>
                  </p:cNvSpPr>
                  <p:nvPr/>
                </p:nvSpPr>
                <p:spPr>
                  <a:xfrm>
                    <a:off x="2661" y="4103"/>
                    <a:ext cx="54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073744059" name="组合 1073744058"/>
              <p:cNvGrpSpPr/>
              <p:nvPr/>
            </p:nvGrpSpPr>
            <p:grpSpPr>
              <a:xfrm>
                <a:off x="7017" y="13218"/>
                <a:ext cx="777" cy="1122"/>
                <a:chOff x="7197" y="13202"/>
                <a:chExt cx="777" cy="1122"/>
              </a:xfrm>
            </p:grpSpPr>
            <p:grpSp>
              <p:nvGrpSpPr>
                <p:cNvPr id="1073744060" name="组合 1073744059"/>
                <p:cNvGrpSpPr/>
                <p:nvPr/>
              </p:nvGrpSpPr>
              <p:grpSpPr>
                <a:xfrm>
                  <a:off x="7197" y="13374"/>
                  <a:ext cx="697" cy="950"/>
                  <a:chOff x="7197" y="13374"/>
                  <a:chExt cx="697" cy="950"/>
                </a:xfrm>
              </p:grpSpPr>
              <p:sp>
                <p:nvSpPr>
                  <p:cNvPr id="1073744061" name="y14line 2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2" name="y14line 3"/>
                  <p:cNvSpPr>
                    <a:spLocks noChangeAspect="1"/>
                  </p:cNvSpPr>
                  <p:nvPr/>
                </p:nvSpPr>
                <p:spPr>
                  <a:xfrm>
                    <a:off x="7446" y="13374"/>
                    <a:ext cx="24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3" name="y14line 4"/>
                  <p:cNvSpPr>
                    <a:spLocks noChangeAspect="1"/>
                  </p:cNvSpPr>
                  <p:nvPr/>
                </p:nvSpPr>
                <p:spPr>
                  <a:xfrm flipH="1">
                    <a:off x="7670" y="13374"/>
                    <a:ext cx="25" cy="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4" name="y14line 5"/>
                  <p:cNvSpPr>
                    <a:spLocks noChangeAspect="1"/>
                  </p:cNvSpPr>
                  <p:nvPr/>
                </p:nvSpPr>
                <p:spPr>
                  <a:xfrm>
                    <a:off x="74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5" name="y14line 6"/>
                  <p:cNvSpPr>
                    <a:spLocks noChangeAspect="1"/>
                  </p:cNvSpPr>
                  <p:nvPr/>
                </p:nvSpPr>
                <p:spPr>
                  <a:xfrm>
                    <a:off x="7670" y="13396"/>
                    <a:ext cx="0" cy="12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6" name="y14line 7"/>
                  <p:cNvSpPr>
                    <a:spLocks noChangeAspect="1"/>
                  </p:cNvSpPr>
                  <p:nvPr/>
                </p:nvSpPr>
                <p:spPr>
                  <a:xfrm flipH="1">
                    <a:off x="7197" y="13525"/>
                    <a:ext cx="273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7" name="y14line 8"/>
                  <p:cNvSpPr>
                    <a:spLocks noChangeAspect="1"/>
                  </p:cNvSpPr>
                  <p:nvPr/>
                </p:nvSpPr>
                <p:spPr>
                  <a:xfrm>
                    <a:off x="7670" y="13525"/>
                    <a:ext cx="224" cy="7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8" name="y14line 9"/>
                  <p:cNvSpPr>
                    <a:spLocks noChangeAspect="1"/>
                  </p:cNvSpPr>
                  <p:nvPr/>
                </p:nvSpPr>
                <p:spPr>
                  <a:xfrm>
                    <a:off x="7521" y="13396"/>
                    <a:ext cx="12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69" name="y14line 17"/>
                  <p:cNvSpPr>
                    <a:spLocks noChangeAspect="1"/>
                  </p:cNvSpPr>
                  <p:nvPr/>
                </p:nvSpPr>
                <p:spPr>
                  <a:xfrm>
                    <a:off x="7222" y="14324"/>
                    <a:ext cx="64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3744070" name="y14Arc 19"/>
                  <p:cNvSpPr>
                    <a:spLocks noChangeAspect="1"/>
                  </p:cNvSpPr>
                  <p:nvPr/>
                </p:nvSpPr>
                <p:spPr>
                  <a:xfrm flipH="1" flipV="1">
                    <a:off x="7197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4071" name="y14Arc 21"/>
                  <p:cNvSpPr>
                    <a:spLocks noChangeAspect="1"/>
                  </p:cNvSpPr>
                  <p:nvPr/>
                </p:nvSpPr>
                <p:spPr>
                  <a:xfrm flipV="1">
                    <a:off x="7869" y="14281"/>
                    <a:ext cx="25" cy="43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073744072" name="组合 1073744071"/>
                <p:cNvGrpSpPr/>
                <p:nvPr/>
              </p:nvGrpSpPr>
              <p:grpSpPr>
                <a:xfrm>
                  <a:off x="7457" y="13202"/>
                  <a:ext cx="517" cy="310"/>
                  <a:chOff x="7377" y="12322"/>
                  <a:chExt cx="517" cy="310"/>
                </a:xfrm>
              </p:grpSpPr>
              <p:grpSp>
                <p:nvGrpSpPr>
                  <p:cNvPr id="1073744073" name="组合 1073744072"/>
                  <p:cNvGrpSpPr/>
                  <p:nvPr/>
                </p:nvGrpSpPr>
                <p:grpSpPr>
                  <a:xfrm>
                    <a:off x="7487" y="12322"/>
                    <a:ext cx="407" cy="310"/>
                    <a:chOff x="8007" y="12122"/>
                    <a:chExt cx="407" cy="310"/>
                  </a:xfrm>
                </p:grpSpPr>
                <p:sp>
                  <p:nvSpPr>
                    <p:cNvPr id="1073744074" name="矩形 1073744073"/>
                    <p:cNvSpPr>
                      <a:spLocks noChangeAspect="1"/>
                    </p:cNvSpPr>
                    <p:nvPr/>
                  </p:nvSpPr>
                  <p:spPr>
                    <a:xfrm>
                      <a:off x="8097" y="12126"/>
                      <a:ext cx="317" cy="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75" name="矩形 1073744074"/>
                    <p:cNvSpPr/>
                    <p:nvPr/>
                  </p:nvSpPr>
                  <p:spPr>
                    <a:xfrm>
                      <a:off x="8029" y="12228"/>
                      <a:ext cx="46" cy="2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1073744076" name="组合 107374407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7" y="12122"/>
                      <a:ext cx="132" cy="156"/>
                      <a:chOff x="2940" y="5220"/>
                      <a:chExt cx="165" cy="195"/>
                    </a:xfrm>
                  </p:grpSpPr>
                  <p:sp>
                    <p:nvSpPr>
                      <p:cNvPr id="1073744077" name="矩形 10737440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40" y="522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78" name="任意多边形 10737440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6" y="5226"/>
                        <a:ext cx="139" cy="18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79" name="任意多边形 10737440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23" y="5280"/>
                        <a:ext cx="61" cy="99"/>
                      </a:xfrm>
                      <a:custGeom>
                        <a:avLst/>
                        <a:gdLst/>
                        <a:ahLst/>
                        <a:cxnLst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080" name="组合 1073744079"/>
                  <p:cNvGrpSpPr/>
                  <p:nvPr/>
                </p:nvGrpSpPr>
                <p:grpSpPr>
                  <a:xfrm>
                    <a:off x="7377" y="12438"/>
                    <a:ext cx="236" cy="153"/>
                    <a:chOff x="8277" y="13079"/>
                    <a:chExt cx="236" cy="153"/>
                  </a:xfrm>
                </p:grpSpPr>
                <p:sp>
                  <p:nvSpPr>
                    <p:cNvPr id="1073744081" name="圆角矩形 1073744080"/>
                    <p:cNvSpPr>
                      <a:spLocks noChangeAspect="1"/>
                    </p:cNvSpPr>
                    <p:nvPr/>
                  </p:nvSpPr>
                  <p:spPr>
                    <a:xfrm>
                      <a:off x="8291" y="13149"/>
                      <a:ext cx="214" cy="2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82" name="圆角矩形 1073744081"/>
                    <p:cNvSpPr>
                      <a:spLocks noChangeAspect="1"/>
                    </p:cNvSpPr>
                    <p:nvPr/>
                  </p:nvSpPr>
                  <p:spPr>
                    <a:xfrm>
                      <a:off x="8295" y="13162"/>
                      <a:ext cx="195" cy="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83" name="任意多边形 1073744082"/>
                    <p:cNvSpPr>
                      <a:spLocks noChangeAspect="1"/>
                    </p:cNvSpPr>
                    <p:nvPr/>
                  </p:nvSpPr>
                  <p:spPr>
                    <a:xfrm>
                      <a:off x="8277" y="13079"/>
                      <a:ext cx="236" cy="153"/>
                    </a:xfrm>
                    <a:custGeom>
                      <a:avLst/>
                      <a:gdLst>
                        <a:gd name="txL" fmla="*/ 3611 w 21600"/>
                        <a:gd name="txT" fmla="*/ 3611 h 21600"/>
                        <a:gd name="txR" fmla="*/ 17989 w 21600"/>
                        <a:gd name="txB" fmla="*/ 17989 h 21600"/>
                      </a:gdLst>
                      <a:ahLst/>
                      <a:cxnLst>
                        <a:cxn ang="0">
                          <a:pos x="19789" y="10800"/>
                        </a:cxn>
                        <a:cxn ang="90">
                          <a:pos x="10800" y="21600"/>
                        </a:cxn>
                        <a:cxn ang="180">
                          <a:pos x="1811" y="10800"/>
                        </a:cxn>
                        <a:cxn ang="270">
                          <a:pos x="10800" y="0"/>
                        </a:cxn>
                      </a:cxnLst>
                      <a:rect l="txL" t="txT" r="txR" b="tx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622" y="21600"/>
                          </a:lnTo>
                          <a:lnTo>
                            <a:pt x="1797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073744084" name="圆角矩形 107374408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8291" y="13143"/>
                      <a:ext cx="205" cy="1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073744085" name="组合 1073744084"/>
            <p:cNvGrpSpPr>
              <a:grpSpLocks noChangeAspect="1"/>
            </p:cNvGrpSpPr>
            <p:nvPr/>
          </p:nvGrpSpPr>
          <p:grpSpPr>
            <a:xfrm>
              <a:off x="7137" y="14254"/>
              <a:ext cx="420" cy="91"/>
              <a:chOff x="4857" y="14310"/>
              <a:chExt cx="526" cy="114"/>
            </a:xfrm>
          </p:grpSpPr>
          <p:grpSp>
            <p:nvGrpSpPr>
              <p:cNvPr id="1073744086" name="组合 1073744085"/>
              <p:cNvGrpSpPr>
                <a:grpSpLocks noChangeAspect="1"/>
              </p:cNvGrpSpPr>
              <p:nvPr/>
            </p:nvGrpSpPr>
            <p:grpSpPr>
              <a:xfrm>
                <a:off x="4857" y="14310"/>
                <a:ext cx="346" cy="114"/>
                <a:chOff x="4857" y="14310"/>
                <a:chExt cx="429" cy="141"/>
              </a:xfrm>
            </p:grpSpPr>
            <p:grpSp>
              <p:nvGrpSpPr>
                <p:cNvPr id="1073744087" name="组合 1073744086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088" name="组合 1073744087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089" name="组合 107374408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09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91" name="椭圆 107374409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092" name="组合 107374409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09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94" name="椭圆 107374409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095" name="组合 1073744094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096" name="组合 107374409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097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098" name="椭圆 107374409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099" name="组合 107374409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00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01" name="椭圆 10737441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73744102" name="组合 1073744101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103" name="组合 1073744102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04" name="组合 107374410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0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06" name="椭圆 10737441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07" name="组合 107374410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0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09" name="椭圆 10737441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110" name="组合 1073744109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11" name="组合 107374411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12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13" name="椭圆 10737441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14" name="组合 107374411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15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16" name="椭圆 10737441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  <p:grpSp>
            <p:nvGrpSpPr>
              <p:cNvPr id="1073744117" name="组合 1073744116"/>
              <p:cNvGrpSpPr>
                <a:grpSpLocks noChangeAspect="1"/>
              </p:cNvGrpSpPr>
              <p:nvPr/>
            </p:nvGrpSpPr>
            <p:grpSpPr>
              <a:xfrm>
                <a:off x="5037" y="14310"/>
                <a:ext cx="346" cy="114"/>
                <a:chOff x="4857" y="14310"/>
                <a:chExt cx="429" cy="141"/>
              </a:xfrm>
            </p:grpSpPr>
            <p:grpSp>
              <p:nvGrpSpPr>
                <p:cNvPr id="1073744118" name="组合 1073744117"/>
                <p:cNvGrpSpPr>
                  <a:grpSpLocks noChangeAspect="1"/>
                </p:cNvGrpSpPr>
                <p:nvPr/>
              </p:nvGrpSpPr>
              <p:grpSpPr>
                <a:xfrm>
                  <a:off x="4857" y="1431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119" name="组合 1073744118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20" name="组合 107374411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2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22" name="椭圆 107374412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23" name="组合 107374412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24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25" name="椭圆 10737441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126" name="组合 1073744125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27" name="组合 107374412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28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29" name="椭圆 10737441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30" name="组合 107374412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31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32" name="椭圆 107374413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73744133" name="组合 1073744132"/>
                <p:cNvGrpSpPr>
                  <a:grpSpLocks noChangeAspect="1"/>
                </p:cNvGrpSpPr>
                <p:nvPr/>
              </p:nvGrpSpPr>
              <p:grpSpPr>
                <a:xfrm>
                  <a:off x="5037" y="14320"/>
                  <a:ext cx="249" cy="131"/>
                  <a:chOff x="4677" y="14094"/>
                  <a:chExt cx="310" cy="163"/>
                </a:xfrm>
              </p:grpSpPr>
              <p:grpSp>
                <p:nvGrpSpPr>
                  <p:cNvPr id="1073744134" name="组合 1073744133"/>
                  <p:cNvGrpSpPr>
                    <a:grpSpLocks noChangeAspect="1"/>
                  </p:cNvGrpSpPr>
                  <p:nvPr/>
                </p:nvGrpSpPr>
                <p:grpSpPr>
                  <a:xfrm>
                    <a:off x="4677" y="1410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35" name="组合 10737441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3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37" name="椭圆 10737441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38" name="组合 107374413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39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40" name="椭圆 10737441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73744141" name="组合 1073744140"/>
                  <p:cNvGrpSpPr>
                    <a:grpSpLocks noChangeAspect="1"/>
                  </p:cNvGrpSpPr>
                  <p:nvPr/>
                </p:nvGrpSpPr>
                <p:grpSpPr>
                  <a:xfrm>
                    <a:off x="4825" y="14094"/>
                    <a:ext cx="162" cy="153"/>
                    <a:chOff x="4677" y="14104"/>
                    <a:chExt cx="162" cy="153"/>
                  </a:xfrm>
                </p:grpSpPr>
                <p:grpSp>
                  <p:nvGrpSpPr>
                    <p:cNvPr id="1073744142" name="组合 10737441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77" y="1415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43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44" name="椭圆 10737441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73744145" name="组合 107374414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697" y="14104"/>
                      <a:ext cx="142" cy="103"/>
                      <a:chOff x="4677" y="14154"/>
                      <a:chExt cx="180" cy="130"/>
                    </a:xfrm>
                  </p:grpSpPr>
                  <p:sp>
                    <p:nvSpPr>
                      <p:cNvPr id="1073744146" name="y11421oval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18" y="14194"/>
                        <a:ext cx="139" cy="9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73744147" name="椭圆 10737441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677" y="14154"/>
                        <a:ext cx="91" cy="9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51" name="组合 751"/>
          <p:cNvGrpSpPr>
            <a:grpSpLocks noRot="1"/>
          </p:cNvGrpSpPr>
          <p:nvPr/>
        </p:nvGrpSpPr>
        <p:grpSpPr>
          <a:xfrm>
            <a:off x="3110865" y="2647950"/>
            <a:ext cx="1090295" cy="1041400"/>
            <a:chOff x="6384" y="12699"/>
            <a:chExt cx="1053" cy="1279"/>
          </a:xfrm>
        </p:grpSpPr>
        <p:sp>
          <p:nvSpPr>
            <p:cNvPr id="719" name="矩形 674"/>
            <p:cNvSpPr/>
            <p:nvPr/>
          </p:nvSpPr>
          <p:spPr>
            <a:xfrm>
              <a:off x="7119" y="12720"/>
              <a:ext cx="318" cy="4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0" name="矩形 675"/>
            <p:cNvSpPr/>
            <p:nvPr/>
          </p:nvSpPr>
          <p:spPr>
            <a:xfrm>
              <a:off x="7054" y="12821"/>
              <a:ext cx="46" cy="31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1" name="矩形 676"/>
            <p:cNvSpPr/>
            <p:nvPr/>
          </p:nvSpPr>
          <p:spPr>
            <a:xfrm>
              <a:off x="7040" y="12699"/>
              <a:ext cx="105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722" name="任意多边形 677"/>
            <p:cNvSpPr/>
            <p:nvPr/>
          </p:nvSpPr>
          <p:spPr>
            <a:xfrm>
              <a:off x="7054" y="12721"/>
              <a:ext cx="111" cy="151"/>
            </a:xfrm>
            <a:custGeom>
              <a:avLst/>
              <a:gdLst/>
              <a:ahLst/>
              <a:cxnLst/>
              <a:pathLst>
                <a:path w="139" h="189">
                  <a:moveTo>
                    <a:pt x="139" y="0"/>
                  </a:moveTo>
                  <a:cubicBezTo>
                    <a:pt x="115" y="0"/>
                    <a:pt x="91" y="0"/>
                    <a:pt x="73" y="6"/>
                  </a:cubicBezTo>
                  <a:cubicBezTo>
                    <a:pt x="55" y="12"/>
                    <a:pt x="39" y="22"/>
                    <a:pt x="28" y="36"/>
                  </a:cubicBezTo>
                  <a:cubicBezTo>
                    <a:pt x="17" y="50"/>
                    <a:pt x="8" y="68"/>
                    <a:pt x="4" y="93"/>
                  </a:cubicBezTo>
                  <a:cubicBezTo>
                    <a:pt x="0" y="118"/>
                    <a:pt x="2" y="169"/>
                    <a:pt x="1" y="18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3" name="任意多边形 678"/>
            <p:cNvSpPr/>
            <p:nvPr/>
          </p:nvSpPr>
          <p:spPr>
            <a:xfrm>
              <a:off x="7099" y="12764"/>
              <a:ext cx="49" cy="79"/>
            </a:xfrm>
            <a:custGeom>
              <a:avLst/>
              <a:gdLst/>
              <a:ahLst/>
              <a:cxnLst/>
              <a:pathLst>
                <a:path w="61" h="99">
                  <a:moveTo>
                    <a:pt x="61" y="0"/>
                  </a:moveTo>
                  <a:cubicBezTo>
                    <a:pt x="52" y="4"/>
                    <a:pt x="20" y="8"/>
                    <a:pt x="10" y="24"/>
                  </a:cubicBezTo>
                  <a:cubicBezTo>
                    <a:pt x="0" y="40"/>
                    <a:pt x="3" y="83"/>
                    <a:pt x="1" y="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52" name="组合 692"/>
            <p:cNvGrpSpPr/>
            <p:nvPr/>
          </p:nvGrpSpPr>
          <p:grpSpPr>
            <a:xfrm>
              <a:off x="6384" y="12712"/>
              <a:ext cx="638" cy="1194"/>
              <a:chOff x="8638" y="1578"/>
              <a:chExt cx="638" cy="1194"/>
            </a:xfrm>
          </p:grpSpPr>
          <p:grpSp>
            <p:nvGrpSpPr>
              <p:cNvPr id="753" name="组合 683"/>
              <p:cNvGrpSpPr/>
              <p:nvPr/>
            </p:nvGrpSpPr>
            <p:grpSpPr>
              <a:xfrm>
                <a:off x="8864" y="1588"/>
                <a:ext cx="412" cy="151"/>
                <a:chOff x="8676" y="4677"/>
                <a:chExt cx="412" cy="151"/>
              </a:xfrm>
            </p:grpSpPr>
            <p:sp>
              <p:nvSpPr>
                <p:cNvPr id="724" name="矩形 679"/>
                <p:cNvSpPr/>
                <p:nvPr/>
              </p:nvSpPr>
              <p:spPr>
                <a:xfrm flipH="1">
                  <a:off x="8676" y="4677"/>
                  <a:ext cx="318" cy="45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25" name="矩形 680"/>
                <p:cNvSpPr/>
                <p:nvPr/>
              </p:nvSpPr>
              <p:spPr>
                <a:xfrm flipH="1">
                  <a:off x="8983" y="4677"/>
                  <a:ext cx="105" cy="1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726" name="任意多边形 681"/>
                <p:cNvSpPr/>
                <p:nvPr/>
              </p:nvSpPr>
              <p:spPr>
                <a:xfrm flipH="1">
                  <a:off x="8963" y="4677"/>
                  <a:ext cx="111" cy="151"/>
                </a:xfrm>
                <a:custGeom>
                  <a:avLst/>
                  <a:gdLst/>
                  <a:ahLst/>
                  <a:cxnLst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7" name="任意多边形 682"/>
                <p:cNvSpPr/>
                <p:nvPr/>
              </p:nvSpPr>
              <p:spPr>
                <a:xfrm flipH="1">
                  <a:off x="8980" y="4727"/>
                  <a:ext cx="49" cy="79"/>
                </a:xfrm>
                <a:custGeom>
                  <a:avLst/>
                  <a:gdLst/>
                  <a:ahLst/>
                  <a:cxnLst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4" name="组合 688"/>
              <p:cNvGrpSpPr/>
              <p:nvPr/>
            </p:nvGrpSpPr>
            <p:grpSpPr>
              <a:xfrm>
                <a:off x="8638" y="1578"/>
                <a:ext cx="314" cy="68"/>
                <a:chOff x="6920" y="9357"/>
                <a:chExt cx="314" cy="68"/>
              </a:xfrm>
            </p:grpSpPr>
            <p:sp>
              <p:nvSpPr>
                <p:cNvPr id="728" name="矩形 684"/>
                <p:cNvSpPr/>
                <p:nvPr/>
              </p:nvSpPr>
              <p:spPr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29" name="圆角矩形 685"/>
                <p:cNvSpPr/>
                <p:nvPr/>
              </p:nvSpPr>
              <p:spPr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30" name="矩形 686"/>
                <p:cNvSpPr/>
                <p:nvPr/>
              </p:nvSpPr>
              <p:spPr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731" name="圆角矩形 687"/>
                <p:cNvSpPr/>
                <p:nvPr/>
              </p:nvSpPr>
              <p:spPr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5" name="组合 691"/>
              <p:cNvGrpSpPr/>
              <p:nvPr/>
            </p:nvGrpSpPr>
            <p:grpSpPr>
              <a:xfrm rot="60000">
                <a:off x="9205" y="1716"/>
                <a:ext cx="57" cy="1056"/>
                <a:chOff x="8366" y="8736"/>
                <a:chExt cx="63" cy="1533"/>
              </a:xfrm>
            </p:grpSpPr>
            <p:cxnSp>
              <p:nvCxnSpPr>
                <p:cNvPr id="732" name="直接连接符 689"/>
                <p:cNvCxnSpPr/>
                <p:nvPr/>
              </p:nvCxnSpPr>
              <p:spPr>
                <a:xfrm>
                  <a:off x="8366" y="8736"/>
                  <a:ext cx="17" cy="153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直接连接符 690"/>
                <p:cNvCxnSpPr/>
                <p:nvPr/>
              </p:nvCxnSpPr>
              <p:spPr>
                <a:xfrm>
                  <a:off x="8412" y="8751"/>
                  <a:ext cx="17" cy="15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56" name="组合 696"/>
            <p:cNvGrpSpPr/>
            <p:nvPr/>
          </p:nvGrpSpPr>
          <p:grpSpPr>
            <a:xfrm>
              <a:off x="6851" y="12902"/>
              <a:ext cx="361" cy="154"/>
              <a:chOff x="7710" y="6780"/>
              <a:chExt cx="328" cy="212"/>
            </a:xfrm>
          </p:grpSpPr>
          <p:sp>
            <p:nvSpPr>
              <p:cNvPr id="734" name="圆角矩形 693"/>
              <p:cNvSpPr/>
              <p:nvPr/>
            </p:nvSpPr>
            <p:spPr>
              <a:xfrm>
                <a:off x="7734" y="6895"/>
                <a:ext cx="272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5" name="任意多边形 694"/>
              <p:cNvSpPr/>
              <p:nvPr/>
            </p:nvSpPr>
            <p:spPr>
              <a:xfrm>
                <a:off x="7710" y="6780"/>
                <a:ext cx="328" cy="212"/>
              </a:xfrm>
              <a:custGeom>
                <a:avLst/>
                <a:gdLst>
                  <a:gd name="txL" fmla="*/ 3611 w 21600"/>
                  <a:gd name="txT" fmla="*/ 3611 h 21600"/>
                  <a:gd name="txR" fmla="*/ 17989 w 21600"/>
                  <a:gd name="txB" fmla="*/ 17989 h 21600"/>
                </a:gdLst>
                <a:ahLst/>
                <a:cxnLst>
                  <a:cxn ang="0">
                    <a:pos x="19789" y="10800"/>
                  </a:cxn>
                  <a:cxn ang="90">
                    <a:pos x="10800" y="21600"/>
                  </a:cxn>
                  <a:cxn ang="180">
                    <a:pos x="1811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622" y="21600"/>
                    </a:lnTo>
                    <a:lnTo>
                      <a:pt x="179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736" name="圆角矩形 695"/>
              <p:cNvSpPr/>
              <p:nvPr/>
            </p:nvSpPr>
            <p:spPr>
              <a:xfrm flipH="1">
                <a:off x="7730" y="6869"/>
                <a:ext cx="285" cy="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57" name="组合 704"/>
            <p:cNvGrpSpPr/>
            <p:nvPr/>
          </p:nvGrpSpPr>
          <p:grpSpPr>
            <a:xfrm>
              <a:off x="6767" y="12960"/>
              <a:ext cx="519" cy="1018"/>
              <a:chOff x="7146" y="4243"/>
              <a:chExt cx="519" cy="1018"/>
            </a:xfrm>
          </p:grpSpPr>
          <p:sp>
            <p:nvSpPr>
              <p:cNvPr id="737" name="任意多边形 697"/>
              <p:cNvSpPr/>
              <p:nvPr/>
            </p:nvSpPr>
            <p:spPr>
              <a:xfrm>
                <a:off x="7146" y="4337"/>
                <a:ext cx="116" cy="219"/>
              </a:xfrm>
              <a:custGeom>
                <a:avLst/>
                <a:gdLst/>
                <a:ahLst/>
                <a:cxnLst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8" name="任意多边形 698"/>
              <p:cNvSpPr/>
              <p:nvPr/>
            </p:nvSpPr>
            <p:spPr>
              <a:xfrm flipH="1">
                <a:off x="7546" y="4337"/>
                <a:ext cx="116" cy="219"/>
              </a:xfrm>
              <a:custGeom>
                <a:avLst/>
                <a:gdLst/>
                <a:ahLst/>
                <a:cxnLst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9" name="任意多边形 699"/>
              <p:cNvSpPr/>
              <p:nvPr/>
            </p:nvSpPr>
            <p:spPr>
              <a:xfrm>
                <a:off x="7149" y="4530"/>
                <a:ext cx="516" cy="731"/>
              </a:xfrm>
              <a:custGeom>
                <a:avLst/>
                <a:gdLst/>
                <a:ahLst/>
                <a:cxnLst/>
                <a:pathLst>
                  <a:path w="516" h="696">
                    <a:moveTo>
                      <a:pt x="0" y="27"/>
                    </a:moveTo>
                    <a:lnTo>
                      <a:pt x="6" y="621"/>
                    </a:lnTo>
                    <a:cubicBezTo>
                      <a:pt x="6" y="666"/>
                      <a:pt x="18" y="690"/>
                      <a:pt x="30" y="684"/>
                    </a:cubicBezTo>
                    <a:cubicBezTo>
                      <a:pt x="114" y="690"/>
                      <a:pt x="516" y="681"/>
                      <a:pt x="471" y="690"/>
                    </a:cubicBezTo>
                    <a:cubicBezTo>
                      <a:pt x="456" y="696"/>
                      <a:pt x="501" y="669"/>
                      <a:pt x="501" y="630"/>
                    </a:cubicBezTo>
                    <a:lnTo>
                      <a:pt x="507" y="0"/>
                    </a:lnTo>
                  </a:path>
                </a:pathLst>
              </a:cu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58" name="组合 703"/>
              <p:cNvGrpSpPr/>
              <p:nvPr/>
            </p:nvGrpSpPr>
            <p:grpSpPr>
              <a:xfrm>
                <a:off x="7248" y="4243"/>
                <a:ext cx="316" cy="122"/>
                <a:chOff x="6138" y="4174"/>
                <a:chExt cx="340" cy="188"/>
              </a:xfrm>
            </p:grpSpPr>
            <p:sp>
              <p:nvSpPr>
                <p:cNvPr id="740" name="圆角矩形 700"/>
                <p:cNvSpPr/>
                <p:nvPr/>
              </p:nvSpPr>
              <p:spPr>
                <a:xfrm>
                  <a:off x="6139" y="4174"/>
                  <a:ext cx="339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741" name="直接连接符 701"/>
                <p:cNvCxnSpPr/>
                <p:nvPr/>
              </p:nvCxnSpPr>
              <p:spPr>
                <a:xfrm>
                  <a:off x="6138" y="4185"/>
                  <a:ext cx="15" cy="1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直接连接符 702"/>
                <p:cNvCxnSpPr/>
                <p:nvPr/>
              </p:nvCxnSpPr>
              <p:spPr>
                <a:xfrm flipH="1">
                  <a:off x="6462" y="4185"/>
                  <a:ext cx="15" cy="1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59" name="组合 749"/>
            <p:cNvGrpSpPr/>
            <p:nvPr/>
          </p:nvGrpSpPr>
          <p:grpSpPr>
            <a:xfrm>
              <a:off x="6779" y="13440"/>
              <a:ext cx="501" cy="452"/>
              <a:chOff x="4047" y="11697"/>
              <a:chExt cx="501" cy="452"/>
            </a:xfrm>
          </p:grpSpPr>
          <p:grpSp>
            <p:nvGrpSpPr>
              <p:cNvPr id="760" name="组合 708"/>
              <p:cNvGrpSpPr/>
              <p:nvPr/>
            </p:nvGrpSpPr>
            <p:grpSpPr>
              <a:xfrm>
                <a:off x="4047" y="11697"/>
                <a:ext cx="501" cy="19"/>
                <a:chOff x="3717" y="5241"/>
                <a:chExt cx="627" cy="24"/>
              </a:xfrm>
            </p:grpSpPr>
            <p:cxnSp>
              <p:nvCxnSpPr>
                <p:cNvPr id="743" name="直接连接符 705"/>
                <p:cNvCxnSpPr/>
                <p:nvPr/>
              </p:nvCxnSpPr>
              <p:spPr>
                <a:xfrm>
                  <a:off x="3741" y="5262"/>
                  <a:ext cx="57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sp>
              <p:nvSpPr>
                <p:cNvPr id="744" name="任意多边形 706"/>
                <p:cNvSpPr/>
                <p:nvPr/>
              </p:nvSpPr>
              <p:spPr>
                <a:xfrm>
                  <a:off x="4302" y="5241"/>
                  <a:ext cx="42" cy="24"/>
                </a:xfrm>
                <a:custGeom>
                  <a:avLst/>
                  <a:gdLst/>
                  <a:ahLst/>
                  <a:cxnLst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45" name="任意多边形 707"/>
                <p:cNvSpPr/>
                <p:nvPr/>
              </p:nvSpPr>
              <p:spPr>
                <a:xfrm flipH="1">
                  <a:off x="3717" y="5241"/>
                  <a:ext cx="42" cy="24"/>
                </a:xfrm>
                <a:custGeom>
                  <a:avLst/>
                  <a:gdLst/>
                  <a:ahLst/>
                  <a:cxnLst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cxnSp>
            <p:nvCxnSpPr>
              <p:cNvPr id="746" name="直接连接符 709"/>
              <p:cNvCxnSpPr/>
              <p:nvPr/>
            </p:nvCxnSpPr>
            <p:spPr>
              <a:xfrm>
                <a:off x="4066" y="117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7" name="直接连接符 710"/>
              <p:cNvCxnSpPr/>
              <p:nvPr/>
            </p:nvCxnSpPr>
            <p:spPr>
              <a:xfrm>
                <a:off x="4145" y="11749"/>
                <a:ext cx="65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8" name="直接连接符 711"/>
              <p:cNvCxnSpPr/>
              <p:nvPr/>
            </p:nvCxnSpPr>
            <p:spPr>
              <a:xfrm>
                <a:off x="4246" y="11749"/>
                <a:ext cx="3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9" name="直接连接符 712"/>
              <p:cNvCxnSpPr/>
              <p:nvPr/>
            </p:nvCxnSpPr>
            <p:spPr>
              <a:xfrm>
                <a:off x="4330" y="11749"/>
                <a:ext cx="15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50" name="直接连接符 713"/>
              <p:cNvCxnSpPr/>
              <p:nvPr/>
            </p:nvCxnSpPr>
            <p:spPr>
              <a:xfrm>
                <a:off x="4510" y="11749"/>
                <a:ext cx="26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1" name="直接连接符 714"/>
              <p:cNvCxnSpPr/>
              <p:nvPr/>
            </p:nvCxnSpPr>
            <p:spPr>
              <a:xfrm>
                <a:off x="4102" y="11790"/>
                <a:ext cx="6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2" name="直接连接符 715"/>
              <p:cNvCxnSpPr/>
              <p:nvPr/>
            </p:nvCxnSpPr>
            <p:spPr>
              <a:xfrm flipV="1">
                <a:off x="4239" y="11790"/>
                <a:ext cx="9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3" name="直接连接符 716"/>
              <p:cNvCxnSpPr/>
              <p:nvPr/>
            </p:nvCxnSpPr>
            <p:spPr>
              <a:xfrm>
                <a:off x="4404" y="11790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4" name="直接连接符 717"/>
              <p:cNvCxnSpPr/>
              <p:nvPr/>
            </p:nvCxnSpPr>
            <p:spPr>
              <a:xfrm>
                <a:off x="4483" y="11790"/>
                <a:ext cx="3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5" name="直接连接符 718"/>
              <p:cNvCxnSpPr/>
              <p:nvPr/>
            </p:nvCxnSpPr>
            <p:spPr>
              <a:xfrm>
                <a:off x="4064" y="11835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6" name="直接连接符 719"/>
              <p:cNvCxnSpPr/>
              <p:nvPr/>
            </p:nvCxnSpPr>
            <p:spPr>
              <a:xfrm>
                <a:off x="4155" y="11835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7" name="直接连接符 720"/>
              <p:cNvCxnSpPr/>
              <p:nvPr/>
            </p:nvCxnSpPr>
            <p:spPr>
              <a:xfrm>
                <a:off x="4280" y="11835"/>
                <a:ext cx="148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8" name="直接连接符 721"/>
              <p:cNvCxnSpPr/>
              <p:nvPr/>
            </p:nvCxnSpPr>
            <p:spPr>
              <a:xfrm>
                <a:off x="4462" y="11835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69" name="直接连接符 722"/>
              <p:cNvCxnSpPr/>
              <p:nvPr/>
            </p:nvCxnSpPr>
            <p:spPr>
              <a:xfrm>
                <a:off x="4117" y="11885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0" name="直接连接符 723"/>
              <p:cNvCxnSpPr/>
              <p:nvPr/>
            </p:nvCxnSpPr>
            <p:spPr>
              <a:xfrm>
                <a:off x="4270" y="11890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1" name="直接连接符 724"/>
              <p:cNvCxnSpPr/>
              <p:nvPr/>
            </p:nvCxnSpPr>
            <p:spPr>
              <a:xfrm>
                <a:off x="4349" y="11885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2" name="直接连接符 725"/>
              <p:cNvCxnSpPr/>
              <p:nvPr/>
            </p:nvCxnSpPr>
            <p:spPr>
              <a:xfrm>
                <a:off x="4411" y="11883"/>
                <a:ext cx="67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3" name="直接连接符 726"/>
              <p:cNvCxnSpPr/>
              <p:nvPr/>
            </p:nvCxnSpPr>
            <p:spPr>
              <a:xfrm>
                <a:off x="4133" y="11926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4" name="直接连接符 727"/>
              <p:cNvCxnSpPr/>
              <p:nvPr/>
            </p:nvCxnSpPr>
            <p:spPr>
              <a:xfrm>
                <a:off x="4390" y="11926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5" name="直接连接符 728"/>
              <p:cNvCxnSpPr/>
              <p:nvPr/>
            </p:nvCxnSpPr>
            <p:spPr>
              <a:xfrm>
                <a:off x="4440" y="11926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6" name="直接连接符 729"/>
              <p:cNvCxnSpPr/>
              <p:nvPr/>
            </p:nvCxnSpPr>
            <p:spPr>
              <a:xfrm>
                <a:off x="4061" y="11972"/>
                <a:ext cx="4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7" name="直接连接符 730"/>
              <p:cNvCxnSpPr/>
              <p:nvPr/>
            </p:nvCxnSpPr>
            <p:spPr>
              <a:xfrm>
                <a:off x="4140" y="11972"/>
                <a:ext cx="65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8" name="直接连接符 731"/>
              <p:cNvCxnSpPr/>
              <p:nvPr/>
            </p:nvCxnSpPr>
            <p:spPr>
              <a:xfrm>
                <a:off x="4241" y="11972"/>
                <a:ext cx="3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79" name="直接连接符 732"/>
              <p:cNvCxnSpPr/>
              <p:nvPr/>
            </p:nvCxnSpPr>
            <p:spPr>
              <a:xfrm>
                <a:off x="4325" y="11972"/>
                <a:ext cx="15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0" name="直接连接符 733"/>
              <p:cNvCxnSpPr/>
              <p:nvPr/>
            </p:nvCxnSpPr>
            <p:spPr>
              <a:xfrm>
                <a:off x="4505" y="11972"/>
                <a:ext cx="26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1" name="直接连接符 734"/>
              <p:cNvCxnSpPr/>
              <p:nvPr/>
            </p:nvCxnSpPr>
            <p:spPr>
              <a:xfrm>
                <a:off x="4097" y="12012"/>
                <a:ext cx="6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2" name="直接连接符 735"/>
              <p:cNvCxnSpPr/>
              <p:nvPr/>
            </p:nvCxnSpPr>
            <p:spPr>
              <a:xfrm flipV="1">
                <a:off x="4234" y="12012"/>
                <a:ext cx="91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3" name="直接连接符 736"/>
              <p:cNvCxnSpPr/>
              <p:nvPr/>
            </p:nvCxnSpPr>
            <p:spPr>
              <a:xfrm>
                <a:off x="4399" y="12012"/>
                <a:ext cx="4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4" name="直接连接符 737"/>
              <p:cNvCxnSpPr/>
              <p:nvPr/>
            </p:nvCxnSpPr>
            <p:spPr>
              <a:xfrm>
                <a:off x="4478" y="12012"/>
                <a:ext cx="34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5" name="直接连接符 738"/>
              <p:cNvCxnSpPr/>
              <p:nvPr/>
            </p:nvCxnSpPr>
            <p:spPr>
              <a:xfrm>
                <a:off x="4059" y="12058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6" name="直接连接符 739"/>
              <p:cNvCxnSpPr/>
              <p:nvPr/>
            </p:nvCxnSpPr>
            <p:spPr>
              <a:xfrm>
                <a:off x="4150" y="12058"/>
                <a:ext cx="70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7" name="直接连接符 740"/>
              <p:cNvCxnSpPr/>
              <p:nvPr/>
            </p:nvCxnSpPr>
            <p:spPr>
              <a:xfrm>
                <a:off x="4275" y="12058"/>
                <a:ext cx="148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8" name="直接连接符 741"/>
              <p:cNvCxnSpPr/>
              <p:nvPr/>
            </p:nvCxnSpPr>
            <p:spPr>
              <a:xfrm>
                <a:off x="4457" y="12058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89" name="直接连接符 742"/>
              <p:cNvCxnSpPr/>
              <p:nvPr/>
            </p:nvCxnSpPr>
            <p:spPr>
              <a:xfrm>
                <a:off x="4112" y="12108"/>
                <a:ext cx="6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0" name="直接连接符 743"/>
              <p:cNvCxnSpPr/>
              <p:nvPr/>
            </p:nvCxnSpPr>
            <p:spPr>
              <a:xfrm>
                <a:off x="4265" y="12113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1" name="直接连接符 744"/>
              <p:cNvCxnSpPr/>
              <p:nvPr/>
            </p:nvCxnSpPr>
            <p:spPr>
              <a:xfrm>
                <a:off x="4344" y="12108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2" name="直接连接符 745"/>
              <p:cNvCxnSpPr/>
              <p:nvPr/>
            </p:nvCxnSpPr>
            <p:spPr>
              <a:xfrm>
                <a:off x="4407" y="12106"/>
                <a:ext cx="67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3" name="直接连接符 746"/>
              <p:cNvCxnSpPr/>
              <p:nvPr/>
            </p:nvCxnSpPr>
            <p:spPr>
              <a:xfrm>
                <a:off x="4129" y="121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4" name="直接连接符 747"/>
              <p:cNvCxnSpPr/>
              <p:nvPr/>
            </p:nvCxnSpPr>
            <p:spPr>
              <a:xfrm>
                <a:off x="4385" y="12149"/>
                <a:ext cx="29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95" name="直接连接符 748"/>
              <p:cNvCxnSpPr/>
              <p:nvPr/>
            </p:nvCxnSpPr>
            <p:spPr>
              <a:xfrm>
                <a:off x="4435" y="12149"/>
                <a:ext cx="43" cy="0"/>
              </a:xfrm>
              <a:prstGeom prst="line">
                <a:avLst/>
              </a:prstGeom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81" name="组合 830"/>
          <p:cNvGrpSpPr/>
          <p:nvPr/>
        </p:nvGrpSpPr>
        <p:grpSpPr>
          <a:xfrm>
            <a:off x="4197350" y="2631440"/>
            <a:ext cx="1134745" cy="1158240"/>
            <a:chOff x="3287" y="27511"/>
            <a:chExt cx="6005" cy="6130"/>
          </a:xfrm>
        </p:grpSpPr>
        <p:grpSp>
          <p:nvGrpSpPr>
            <p:cNvPr id="882" name="组合 382"/>
            <p:cNvGrpSpPr>
              <a:grpSpLocks noRot="1"/>
            </p:cNvGrpSpPr>
            <p:nvPr/>
          </p:nvGrpSpPr>
          <p:grpSpPr>
            <a:xfrm rot="0">
              <a:off x="4504" y="27511"/>
              <a:ext cx="4788" cy="6131"/>
              <a:chOff x="4464" y="10430"/>
              <a:chExt cx="1505" cy="1572"/>
            </a:xfrm>
          </p:grpSpPr>
          <p:grpSp>
            <p:nvGrpSpPr>
              <p:cNvPr id="883" name="组合 94"/>
              <p:cNvGrpSpPr/>
              <p:nvPr/>
            </p:nvGrpSpPr>
            <p:grpSpPr>
              <a:xfrm>
                <a:off x="4809" y="10748"/>
                <a:ext cx="817" cy="1254"/>
                <a:chOff x="3345" y="3246"/>
                <a:chExt cx="817" cy="1254"/>
              </a:xfrm>
            </p:grpSpPr>
            <p:grpSp>
              <p:nvGrpSpPr>
                <p:cNvPr id="884" name="组合 91"/>
                <p:cNvGrpSpPr/>
                <p:nvPr/>
              </p:nvGrpSpPr>
              <p:grpSpPr>
                <a:xfrm>
                  <a:off x="3345" y="3246"/>
                  <a:ext cx="817" cy="1254"/>
                  <a:chOff x="1326" y="2280"/>
                  <a:chExt cx="817" cy="1254"/>
                </a:xfrm>
              </p:grpSpPr>
              <p:sp>
                <p:nvSpPr>
                  <p:cNvPr id="885" name="椭圆 81"/>
                  <p:cNvSpPr/>
                  <p:nvPr/>
                </p:nvSpPr>
                <p:spPr>
                  <a:xfrm>
                    <a:off x="1350" y="2769"/>
                    <a:ext cx="765" cy="7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" name="矩形 82"/>
                  <p:cNvSpPr/>
                  <p:nvPr/>
                </p:nvSpPr>
                <p:spPr>
                  <a:xfrm>
                    <a:off x="1326" y="2722"/>
                    <a:ext cx="817" cy="40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grpSp>
                <p:nvGrpSpPr>
                  <p:cNvPr id="887" name="组合 85"/>
                  <p:cNvGrpSpPr/>
                  <p:nvPr/>
                </p:nvGrpSpPr>
                <p:grpSpPr>
                  <a:xfrm>
                    <a:off x="1339" y="2280"/>
                    <a:ext cx="238" cy="879"/>
                    <a:chOff x="1889" y="2296"/>
                    <a:chExt cx="238" cy="879"/>
                  </a:xfrm>
                </p:grpSpPr>
                <p:sp>
                  <p:nvSpPr>
                    <p:cNvPr id="888" name="圆角矩形 83"/>
                    <p:cNvSpPr/>
                    <p:nvPr/>
                  </p:nvSpPr>
                  <p:spPr>
                    <a:xfrm rot="10800000">
                      <a:off x="1900" y="2325"/>
                      <a:ext cx="215" cy="85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89" name="圆角矩形 84"/>
                    <p:cNvSpPr/>
                    <p:nvPr/>
                  </p:nvSpPr>
                  <p:spPr>
                    <a:xfrm rot="10800000">
                      <a:off x="1889" y="2296"/>
                      <a:ext cx="238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90" name="组合 88"/>
                  <p:cNvGrpSpPr/>
                  <p:nvPr/>
                </p:nvGrpSpPr>
                <p:grpSpPr>
                  <a:xfrm>
                    <a:off x="1889" y="2280"/>
                    <a:ext cx="238" cy="879"/>
                    <a:chOff x="1889" y="2296"/>
                    <a:chExt cx="238" cy="879"/>
                  </a:xfrm>
                </p:grpSpPr>
                <p:sp>
                  <p:nvSpPr>
                    <p:cNvPr id="891" name="圆角矩形 86"/>
                    <p:cNvSpPr/>
                    <p:nvPr/>
                  </p:nvSpPr>
                  <p:spPr>
                    <a:xfrm rot="10800000">
                      <a:off x="1900" y="2325"/>
                      <a:ext cx="215" cy="85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92" name="圆角矩形 87"/>
                    <p:cNvSpPr/>
                    <p:nvPr/>
                  </p:nvSpPr>
                  <p:spPr>
                    <a:xfrm rot="10800000">
                      <a:off x="1889" y="2296"/>
                      <a:ext cx="238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893" name="椭圆 89"/>
                  <p:cNvSpPr/>
                  <p:nvPr/>
                </p:nvSpPr>
                <p:spPr>
                  <a:xfrm>
                    <a:off x="1570" y="3000"/>
                    <a:ext cx="329" cy="3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" name="矩形 90"/>
                  <p:cNvSpPr/>
                  <p:nvPr/>
                </p:nvSpPr>
                <p:spPr>
                  <a:xfrm>
                    <a:off x="1358" y="2977"/>
                    <a:ext cx="750" cy="19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  <p:cxnSp>
              <p:nvCxnSpPr>
                <p:cNvPr id="895" name="直接连接符 92"/>
                <p:cNvCxnSpPr/>
                <p:nvPr/>
              </p:nvCxnSpPr>
              <p:spPr>
                <a:xfrm>
                  <a:off x="3585" y="3939"/>
                  <a:ext cx="0" cy="201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896" name="直接连接符 93"/>
                <p:cNvCxnSpPr/>
                <p:nvPr/>
              </p:nvCxnSpPr>
              <p:spPr>
                <a:xfrm>
                  <a:off x="3918" y="3939"/>
                  <a:ext cx="0" cy="201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97" name="组合 118"/>
              <p:cNvGrpSpPr/>
              <p:nvPr/>
            </p:nvGrpSpPr>
            <p:grpSpPr>
              <a:xfrm>
                <a:off x="4833" y="11172"/>
                <a:ext cx="198" cy="211"/>
                <a:chOff x="2172" y="8468"/>
                <a:chExt cx="304" cy="211"/>
              </a:xfrm>
            </p:grpSpPr>
            <p:sp>
              <p:nvSpPr>
                <p:cNvPr id="898" name="椭圆 95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9" name="任意多边形 96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0" name="椭圆 97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1" name="椭圆 98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2" name="椭圆 99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3" name="任意多边形 100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4" name="任意多边形 101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5" name="任意多边形 102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6" name="任意多边形 103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7" name="任意多边形 104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8" name="任意多边形 105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9" name="任意多边形 106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0" name="任意多边形 107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1" name="任意多边形 108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2" name="任意多边形 109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3" name="任意多边形 110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4" name="任意多边形 111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5" name="任意多边形 112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6" name="任意多边形 113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7" name="任意多边形 114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8" name="任意多边形 115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19" name="任意多边形 116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0" name="任意多边形 117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21" name="组合 142"/>
              <p:cNvGrpSpPr/>
              <p:nvPr/>
            </p:nvGrpSpPr>
            <p:grpSpPr>
              <a:xfrm>
                <a:off x="4833" y="11368"/>
                <a:ext cx="198" cy="211"/>
                <a:chOff x="2172" y="8468"/>
                <a:chExt cx="304" cy="211"/>
              </a:xfrm>
            </p:grpSpPr>
            <p:sp>
              <p:nvSpPr>
                <p:cNvPr id="922" name="椭圆 119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3" name="任意多边形 120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4" name="椭圆 121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5" name="椭圆 122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6" name="椭圆 123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7" name="任意多边形 124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8" name="任意多边形 125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9" name="任意多边形 126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0" name="任意多边形 127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1" name="任意多边形 128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2" name="任意多边形 129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3" name="任意多边形 130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4" name="任意多边形 131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5" name="任意多边形 132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6" name="任意多边形 133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7" name="任意多边形 134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8" name="任意多边形 135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9" name="任意多边形 136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0" name="任意多边形 137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1" name="任意多边形 138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2" name="任意多边形 139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3" name="任意多边形 140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4" name="任意多边形 141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45" name="组合 166"/>
              <p:cNvGrpSpPr/>
              <p:nvPr/>
            </p:nvGrpSpPr>
            <p:grpSpPr>
              <a:xfrm>
                <a:off x="5390" y="11164"/>
                <a:ext cx="198" cy="211"/>
                <a:chOff x="2172" y="8468"/>
                <a:chExt cx="304" cy="211"/>
              </a:xfrm>
            </p:grpSpPr>
            <p:sp>
              <p:nvSpPr>
                <p:cNvPr id="946" name="椭圆 143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7" name="任意多边形 144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8" name="椭圆 145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49" name="椭圆 146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0" name="椭圆 147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1" name="任意多边形 148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2" name="任意多边形 149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3" name="任意多边形 150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4" name="任意多边形 151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5" name="任意多边形 152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6" name="任意多边形 153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7" name="任意多边形 154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8" name="任意多边形 155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9" name="任意多边形 156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0" name="任意多边形 157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1" name="任意多边形 158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2" name="任意多边形 159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3" name="任意多边形 160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4" name="任意多边形 161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5" name="任意多边形 162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6" name="任意多边形 163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7" name="任意多边形 164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8" name="任意多边形 165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69" name="组合 190"/>
              <p:cNvGrpSpPr/>
              <p:nvPr/>
            </p:nvGrpSpPr>
            <p:grpSpPr>
              <a:xfrm>
                <a:off x="5391" y="11352"/>
                <a:ext cx="198" cy="211"/>
                <a:chOff x="2172" y="8468"/>
                <a:chExt cx="304" cy="211"/>
              </a:xfrm>
            </p:grpSpPr>
            <p:sp>
              <p:nvSpPr>
                <p:cNvPr id="970" name="椭圆 167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1" name="任意多边形 168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2" name="椭圆 169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" name="椭圆 170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4" name="椭圆 171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5" name="任意多边形 172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6" name="任意多边形 173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7" name="任意多边形 174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8" name="任意多边形 175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9" name="任意多边形 176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0" name="任意多边形 177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1" name="任意多边形 178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2" name="任意多边形 179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3" name="任意多边形 180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4" name="任意多边形 181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5" name="任意多边形 182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6" name="任意多边形 183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7" name="任意多边形 184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8" name="任意多边形 185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9" name="任意多边形 186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0" name="任意多边形 187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1" name="任意多边形 188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2" name="任意多边形 189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93" name="组合 214"/>
              <p:cNvGrpSpPr/>
              <p:nvPr/>
            </p:nvGrpSpPr>
            <p:grpSpPr>
              <a:xfrm>
                <a:off x="5390" y="11504"/>
                <a:ext cx="198" cy="211"/>
                <a:chOff x="2172" y="8468"/>
                <a:chExt cx="304" cy="211"/>
              </a:xfrm>
            </p:grpSpPr>
            <p:sp>
              <p:nvSpPr>
                <p:cNvPr id="994" name="椭圆 191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5" name="任意多边形 192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6" name="椭圆 193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7" name="椭圆 194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8" name="椭圆 195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9" name="任意多边形 196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0" name="任意多边形 197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1" name="任意多边形 198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2" name="任意多边形 199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3" name="任意多边形 200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4" name="任意多边形 201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5" name="任意多边形 202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6" name="任意多边形 203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7" name="任意多边形 204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8" name="任意多边形 205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9" name="任意多边形 206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0" name="任意多边形 207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1" name="任意多边形 208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2" name="任意多边形 209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3" name="任意多边形 210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4" name="任意多边形 211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5" name="任意多边形 212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6" name="任意多边形 213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17" name="组合 238"/>
              <p:cNvGrpSpPr/>
              <p:nvPr/>
            </p:nvGrpSpPr>
            <p:grpSpPr>
              <a:xfrm>
                <a:off x="4849" y="11564"/>
                <a:ext cx="198" cy="211"/>
                <a:chOff x="2172" y="8468"/>
                <a:chExt cx="304" cy="211"/>
              </a:xfrm>
            </p:grpSpPr>
            <p:sp>
              <p:nvSpPr>
                <p:cNvPr id="1018" name="椭圆 215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9" name="任意多边形 216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0" name="椭圆 217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1" name="椭圆 218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2" name="椭圆 219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3" name="任意多边形 220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4" name="任意多边形 221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5" name="任意多边形 222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6" name="任意多边形 223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7" name="任意多边形 224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8" name="任意多边形 225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9" name="任意多边形 226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0" name="任意多边形 227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1" name="任意多边形 228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2" name="任意多边形 229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3" name="任意多边形 230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4" name="任意多边形 231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5" name="任意多边形 232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6" name="任意多边形 233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7" name="任意多边形 234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8" name="任意多边形 235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39" name="任意多边形 236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0" name="任意多边形 237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41" name="组合 262"/>
              <p:cNvGrpSpPr/>
              <p:nvPr/>
            </p:nvGrpSpPr>
            <p:grpSpPr>
              <a:xfrm>
                <a:off x="5060" y="11792"/>
                <a:ext cx="198" cy="198"/>
                <a:chOff x="2172" y="8468"/>
                <a:chExt cx="304" cy="211"/>
              </a:xfrm>
            </p:grpSpPr>
            <p:sp>
              <p:nvSpPr>
                <p:cNvPr id="1042" name="椭圆 239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3" name="任意多边形 240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4" name="椭圆 241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5" name="椭圆 242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6" name="椭圆 243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7" name="任意多边形 244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8" name="任意多边形 245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49" name="任意多边形 246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0" name="任意多边形 247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1" name="任意多边形 248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2" name="任意多边形 249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3" name="任意多边形 250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4" name="任意多边形 251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5" name="任意多边形 252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6" name="任意多边形 253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7" name="任意多边形 254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8" name="任意多边形 255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9" name="任意多边形 256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0" name="任意多边形 257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1" name="任意多边形 258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2" name="任意多边形 259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3" name="任意多边形 260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4" name="任意多边形 261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65" name="组合 286"/>
              <p:cNvGrpSpPr/>
              <p:nvPr/>
            </p:nvGrpSpPr>
            <p:grpSpPr>
              <a:xfrm>
                <a:off x="4914" y="11736"/>
                <a:ext cx="198" cy="170"/>
                <a:chOff x="2172" y="8468"/>
                <a:chExt cx="304" cy="211"/>
              </a:xfrm>
            </p:grpSpPr>
            <p:sp>
              <p:nvSpPr>
                <p:cNvPr id="1066" name="椭圆 263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7" name="任意多边形 264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8" name="椭圆 265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69" name="椭圆 266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0" name="椭圆 267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1" name="任意多边形 268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2" name="任意多边形 269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" name="任意多边形 270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4" name="任意多边形 271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5" name="任意多边形 272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6" name="任意多边形 273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7" name="任意多边形 274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8" name="任意多边形 275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9" name="任意多边形 276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0" name="任意多边形 277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1" name="任意多边形 278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2" name="任意多边形 279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3" name="任意多边形 280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4" name="任意多边形 281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5" name="任意多边形 282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6" name="任意多边形 283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7" name="任意多边形 284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88" name="任意多边形 285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89" name="组合 310"/>
              <p:cNvGrpSpPr/>
              <p:nvPr/>
            </p:nvGrpSpPr>
            <p:grpSpPr>
              <a:xfrm>
                <a:off x="5229" y="11768"/>
                <a:ext cx="198" cy="198"/>
                <a:chOff x="2172" y="8468"/>
                <a:chExt cx="304" cy="211"/>
              </a:xfrm>
            </p:grpSpPr>
            <p:sp>
              <p:nvSpPr>
                <p:cNvPr id="1090" name="椭圆 287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1" name="任意多边形 288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2" name="椭圆 289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3" name="椭圆 290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4" name="椭圆 291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5" name="任意多边形 292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6" name="任意多边形 293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7" name="任意多边形 294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8" name="任意多边形 295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99" name="任意多边形 296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0" name="任意多边形 297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1" name="任意多边形 298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2" name="任意多边形 299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3" name="任意多边形 300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4" name="任意多边形 301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5" name="任意多边形 302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6" name="任意多边形 303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7" name="任意多边形 304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8" name="任意多边形 305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09" name="任意多边形 306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0" name="任意多边形 307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1" name="任意多边形 308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2" name="任意多边形 309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13" name="组合 334"/>
              <p:cNvGrpSpPr/>
              <p:nvPr/>
            </p:nvGrpSpPr>
            <p:grpSpPr>
              <a:xfrm>
                <a:off x="5366" y="11596"/>
                <a:ext cx="198" cy="198"/>
                <a:chOff x="2172" y="8468"/>
                <a:chExt cx="304" cy="211"/>
              </a:xfrm>
            </p:grpSpPr>
            <p:sp>
              <p:nvSpPr>
                <p:cNvPr id="1114" name="椭圆 311"/>
                <p:cNvSpPr/>
                <p:nvPr/>
              </p:nvSpPr>
              <p:spPr>
                <a:xfrm flipV="1">
                  <a:off x="2188" y="8524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5" name="任意多边形 312"/>
                <p:cNvSpPr/>
                <p:nvPr/>
              </p:nvSpPr>
              <p:spPr>
                <a:xfrm flipV="1">
                  <a:off x="2175" y="849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" name="椭圆 313"/>
                <p:cNvSpPr/>
                <p:nvPr/>
              </p:nvSpPr>
              <p:spPr>
                <a:xfrm flipV="1">
                  <a:off x="2245" y="847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" name="椭圆 314"/>
                <p:cNvSpPr/>
                <p:nvPr/>
              </p:nvSpPr>
              <p:spPr>
                <a:xfrm flipV="1">
                  <a:off x="2416" y="8593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8" name="椭圆 315"/>
                <p:cNvSpPr/>
                <p:nvPr/>
              </p:nvSpPr>
              <p:spPr>
                <a:xfrm flipV="1">
                  <a:off x="2431" y="8551"/>
                  <a:ext cx="45" cy="4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9" name="任意多边形 316"/>
                <p:cNvSpPr/>
                <p:nvPr/>
              </p:nvSpPr>
              <p:spPr>
                <a:xfrm flipV="1">
                  <a:off x="2416" y="8497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0" name="任意多边形 317"/>
                <p:cNvSpPr/>
                <p:nvPr/>
              </p:nvSpPr>
              <p:spPr>
                <a:xfrm rot="-4949913" flipV="1">
                  <a:off x="2251" y="8554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1" name="任意多边形 318"/>
                <p:cNvSpPr/>
                <p:nvPr/>
              </p:nvSpPr>
              <p:spPr>
                <a:xfrm flipV="1">
                  <a:off x="2380" y="853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2" name="任意多边形 319"/>
                <p:cNvSpPr/>
                <p:nvPr/>
              </p:nvSpPr>
              <p:spPr>
                <a:xfrm flipV="1">
                  <a:off x="2379" y="846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3" name="任意多边形 320"/>
                <p:cNvSpPr/>
                <p:nvPr/>
              </p:nvSpPr>
              <p:spPr>
                <a:xfrm flipV="1">
                  <a:off x="2298" y="847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4" name="任意多边形 321"/>
                <p:cNvSpPr/>
                <p:nvPr/>
              </p:nvSpPr>
              <p:spPr>
                <a:xfrm flipV="1">
                  <a:off x="2337" y="8519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5" name="任意多边形 322"/>
                <p:cNvSpPr/>
                <p:nvPr/>
              </p:nvSpPr>
              <p:spPr>
                <a:xfrm flipV="1">
                  <a:off x="2274" y="8525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6" name="任意多边形 323"/>
                <p:cNvSpPr/>
                <p:nvPr/>
              </p:nvSpPr>
              <p:spPr>
                <a:xfrm flipV="1">
                  <a:off x="2229" y="8504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7" name="任意多边形 324"/>
                <p:cNvSpPr/>
                <p:nvPr/>
              </p:nvSpPr>
              <p:spPr>
                <a:xfrm rot="-4949913" flipV="1">
                  <a:off x="2347" y="8548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8" name="任意多边形 325"/>
                <p:cNvSpPr/>
                <p:nvPr/>
              </p:nvSpPr>
              <p:spPr>
                <a:xfrm rot="-4949913" flipV="1">
                  <a:off x="2236" y="850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9" name="任意多边形 326"/>
                <p:cNvSpPr/>
                <p:nvPr/>
              </p:nvSpPr>
              <p:spPr>
                <a:xfrm flipV="1">
                  <a:off x="2187" y="855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0" name="任意多边形 327"/>
                <p:cNvSpPr/>
                <p:nvPr/>
              </p:nvSpPr>
              <p:spPr>
                <a:xfrm flipV="1">
                  <a:off x="2295" y="857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" name="任意多边形 328"/>
                <p:cNvSpPr/>
                <p:nvPr/>
              </p:nvSpPr>
              <p:spPr>
                <a:xfrm flipV="1">
                  <a:off x="2172" y="8597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" name="任意多边形 329"/>
                <p:cNvSpPr/>
                <p:nvPr/>
              </p:nvSpPr>
              <p:spPr>
                <a:xfrm flipV="1">
                  <a:off x="2226" y="8606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" name="任意多边形 330"/>
                <p:cNvSpPr/>
                <p:nvPr/>
              </p:nvSpPr>
              <p:spPr>
                <a:xfrm flipV="1">
                  <a:off x="2403" y="8618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4" name="任意多边形 331"/>
                <p:cNvSpPr/>
                <p:nvPr/>
              </p:nvSpPr>
              <p:spPr>
                <a:xfrm flipV="1">
                  <a:off x="2355" y="8600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5" name="任意多边形 332"/>
                <p:cNvSpPr/>
                <p:nvPr/>
              </p:nvSpPr>
              <p:spPr>
                <a:xfrm flipV="1">
                  <a:off x="2283" y="86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6" name="任意多边形 333"/>
                <p:cNvSpPr/>
                <p:nvPr/>
              </p:nvSpPr>
              <p:spPr>
                <a:xfrm flipV="1">
                  <a:off x="2325" y="8591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37" name="组合 338"/>
              <p:cNvGrpSpPr/>
              <p:nvPr/>
            </p:nvGrpSpPr>
            <p:grpSpPr>
              <a:xfrm>
                <a:off x="5430" y="11784"/>
                <a:ext cx="132" cy="105"/>
                <a:chOff x="1659" y="8468"/>
                <a:chExt cx="132" cy="105"/>
              </a:xfrm>
            </p:grpSpPr>
            <p:sp>
              <p:nvSpPr>
                <p:cNvPr id="1138" name="任意多边形 335"/>
                <p:cNvSpPr/>
                <p:nvPr/>
              </p:nvSpPr>
              <p:spPr>
                <a:xfrm rot="-4949913" flipV="1">
                  <a:off x="1664" y="846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9" name="任意多边形 336"/>
                <p:cNvSpPr/>
                <p:nvPr/>
              </p:nvSpPr>
              <p:spPr>
                <a:xfrm rot="-4949913" flipV="1">
                  <a:off x="1729" y="8463"/>
                  <a:ext cx="57" cy="67"/>
                </a:xfrm>
                <a:custGeom>
                  <a:avLst/>
                  <a:gdLst/>
                  <a:ahLst/>
                  <a:cxnLst/>
                  <a:pathLst>
                    <a:path w="57" h="67">
                      <a:moveTo>
                        <a:pt x="33" y="67"/>
                      </a:moveTo>
                      <a:cubicBezTo>
                        <a:pt x="45" y="64"/>
                        <a:pt x="57" y="62"/>
                        <a:pt x="57" y="52"/>
                      </a:cubicBezTo>
                      <a:cubicBezTo>
                        <a:pt x="57" y="42"/>
                        <a:pt x="39" y="8"/>
                        <a:pt x="30" y="4"/>
                      </a:cubicBezTo>
                      <a:cubicBezTo>
                        <a:pt x="21" y="0"/>
                        <a:pt x="6" y="18"/>
                        <a:pt x="3" y="28"/>
                      </a:cubicBezTo>
                      <a:cubicBezTo>
                        <a:pt x="0" y="38"/>
                        <a:pt x="7" y="51"/>
                        <a:pt x="15" y="64"/>
                      </a:cubicBezTo>
                      <a:cubicBezTo>
                        <a:pt x="15" y="64"/>
                        <a:pt x="33" y="67"/>
                        <a:pt x="33" y="6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40" name="任意多边形 337"/>
                <p:cNvSpPr/>
                <p:nvPr/>
              </p:nvSpPr>
              <p:spPr>
                <a:xfrm flipV="1">
                  <a:off x="1692" y="8512"/>
                  <a:ext cx="65" cy="61"/>
                </a:xfrm>
                <a:custGeom>
                  <a:avLst/>
                  <a:gdLst/>
                  <a:ahLst/>
                  <a:cxnLst/>
                  <a:pathLst>
                    <a:path w="65" h="61">
                      <a:moveTo>
                        <a:pt x="13" y="56"/>
                      </a:moveTo>
                      <a:cubicBezTo>
                        <a:pt x="23" y="61"/>
                        <a:pt x="57" y="52"/>
                        <a:pt x="61" y="44"/>
                      </a:cubicBezTo>
                      <a:cubicBezTo>
                        <a:pt x="65" y="36"/>
                        <a:pt x="47" y="10"/>
                        <a:pt x="37" y="5"/>
                      </a:cubicBezTo>
                      <a:cubicBezTo>
                        <a:pt x="27" y="0"/>
                        <a:pt x="8" y="9"/>
                        <a:pt x="4" y="17"/>
                      </a:cubicBezTo>
                      <a:cubicBezTo>
                        <a:pt x="0" y="25"/>
                        <a:pt x="3" y="51"/>
                        <a:pt x="13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41" name="组合 348"/>
              <p:cNvGrpSpPr/>
              <p:nvPr/>
            </p:nvGrpSpPr>
            <p:grpSpPr>
              <a:xfrm>
                <a:off x="5349" y="10430"/>
                <a:ext cx="620" cy="550"/>
                <a:chOff x="9639" y="8156"/>
                <a:chExt cx="620" cy="550"/>
              </a:xfrm>
            </p:grpSpPr>
            <p:grpSp>
              <p:nvGrpSpPr>
                <p:cNvPr id="1142" name="组合 344"/>
                <p:cNvGrpSpPr>
                  <a:grpSpLocks noRot="1"/>
                </p:cNvGrpSpPr>
                <p:nvPr/>
              </p:nvGrpSpPr>
              <p:grpSpPr>
                <a:xfrm>
                  <a:off x="9744" y="8156"/>
                  <a:ext cx="515" cy="550"/>
                  <a:chOff x="9906" y="2052"/>
                  <a:chExt cx="515" cy="550"/>
                </a:xfrm>
              </p:grpSpPr>
              <p:sp>
                <p:nvSpPr>
                  <p:cNvPr id="1143" name="矩形 339"/>
                  <p:cNvSpPr/>
                  <p:nvPr/>
                </p:nvSpPr>
                <p:spPr>
                  <a:xfrm>
                    <a:off x="10024" y="2078"/>
                    <a:ext cx="397" cy="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44" name="矩形 340"/>
                  <p:cNvSpPr/>
                  <p:nvPr/>
                </p:nvSpPr>
                <p:spPr>
                  <a:xfrm>
                    <a:off x="9924" y="2205"/>
                    <a:ext cx="57" cy="39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45" name="矩形 341"/>
                  <p:cNvSpPr/>
                  <p:nvPr/>
                </p:nvSpPr>
                <p:spPr>
                  <a:xfrm>
                    <a:off x="9906" y="2052"/>
                    <a:ext cx="131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1146" name="任意多边形 342"/>
                  <p:cNvSpPr/>
                  <p:nvPr/>
                </p:nvSpPr>
                <p:spPr>
                  <a:xfrm>
                    <a:off x="9923" y="2079"/>
                    <a:ext cx="139" cy="189"/>
                  </a:xfrm>
                  <a:custGeom>
                    <a:avLst/>
                    <a:gdLst/>
                    <a:ahLst/>
                    <a:cxnLst/>
                    <a:pathLst>
                      <a:path w="139" h="189">
                        <a:moveTo>
                          <a:pt x="139" y="0"/>
                        </a:moveTo>
                        <a:cubicBezTo>
                          <a:pt x="115" y="0"/>
                          <a:pt x="91" y="0"/>
                          <a:pt x="73" y="6"/>
                        </a:cubicBezTo>
                        <a:cubicBezTo>
                          <a:pt x="55" y="12"/>
                          <a:pt x="39" y="22"/>
                          <a:pt x="28" y="36"/>
                        </a:cubicBezTo>
                        <a:cubicBezTo>
                          <a:pt x="17" y="50"/>
                          <a:pt x="8" y="68"/>
                          <a:pt x="4" y="93"/>
                        </a:cubicBezTo>
                        <a:cubicBezTo>
                          <a:pt x="0" y="118"/>
                          <a:pt x="2" y="169"/>
                          <a:pt x="1" y="18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47" name="任意多边形 343"/>
                  <p:cNvSpPr/>
                  <p:nvPr/>
                </p:nvSpPr>
                <p:spPr>
                  <a:xfrm>
                    <a:off x="9980" y="2133"/>
                    <a:ext cx="61" cy="99"/>
                  </a:xfrm>
                  <a:custGeom>
                    <a:avLst/>
                    <a:gdLst/>
                    <a:ahLst/>
                    <a:cxnLst/>
                    <a:pathLst>
                      <a:path w="61" h="99">
                        <a:moveTo>
                          <a:pt x="61" y="0"/>
                        </a:moveTo>
                        <a:cubicBezTo>
                          <a:pt x="52" y="4"/>
                          <a:pt x="20" y="8"/>
                          <a:pt x="10" y="24"/>
                        </a:cubicBezTo>
                        <a:cubicBezTo>
                          <a:pt x="0" y="40"/>
                          <a:pt x="3" y="83"/>
                          <a:pt x="1" y="9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48" name="组合 347"/>
                <p:cNvGrpSpPr/>
                <p:nvPr/>
              </p:nvGrpSpPr>
              <p:grpSpPr>
                <a:xfrm rot="16200000">
                  <a:off x="9664" y="8365"/>
                  <a:ext cx="234" cy="284"/>
                  <a:chOff x="8460" y="3448"/>
                  <a:chExt cx="260" cy="352"/>
                </a:xfrm>
              </p:grpSpPr>
              <p:sp>
                <p:nvSpPr>
                  <p:cNvPr id="1149" name="矩形 345"/>
                  <p:cNvSpPr/>
                  <p:nvPr/>
                </p:nvSpPr>
                <p:spPr>
                  <a:xfrm>
                    <a:off x="8460" y="3468"/>
                    <a:ext cx="130" cy="3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C0C0C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50" name="矩形 346"/>
                  <p:cNvSpPr/>
                  <p:nvPr/>
                </p:nvSpPr>
                <p:spPr>
                  <a:xfrm>
                    <a:off x="8590" y="3448"/>
                    <a:ext cx="130" cy="35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C0C0C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151" name="组合 358"/>
              <p:cNvGrpSpPr/>
              <p:nvPr/>
            </p:nvGrpSpPr>
            <p:grpSpPr>
              <a:xfrm>
                <a:off x="4464" y="10451"/>
                <a:ext cx="629" cy="515"/>
                <a:chOff x="8904" y="8624"/>
                <a:chExt cx="629" cy="515"/>
              </a:xfrm>
            </p:grpSpPr>
            <p:grpSp>
              <p:nvGrpSpPr>
                <p:cNvPr id="1152" name="组合 354"/>
                <p:cNvGrpSpPr>
                  <a:grpSpLocks noRot="1"/>
                </p:cNvGrpSpPr>
                <p:nvPr/>
              </p:nvGrpSpPr>
              <p:grpSpPr>
                <a:xfrm rot="5400000">
                  <a:off x="8921" y="8606"/>
                  <a:ext cx="515" cy="550"/>
                  <a:chOff x="9906" y="2052"/>
                  <a:chExt cx="515" cy="550"/>
                </a:xfrm>
              </p:grpSpPr>
              <p:sp>
                <p:nvSpPr>
                  <p:cNvPr id="1153" name="矩形 349"/>
                  <p:cNvSpPr/>
                  <p:nvPr/>
                </p:nvSpPr>
                <p:spPr>
                  <a:xfrm>
                    <a:off x="10024" y="2078"/>
                    <a:ext cx="397" cy="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54" name="矩形 350"/>
                  <p:cNvSpPr/>
                  <p:nvPr/>
                </p:nvSpPr>
                <p:spPr>
                  <a:xfrm>
                    <a:off x="9924" y="2205"/>
                    <a:ext cx="57" cy="39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55" name="矩形 351"/>
                  <p:cNvSpPr/>
                  <p:nvPr/>
                </p:nvSpPr>
                <p:spPr>
                  <a:xfrm>
                    <a:off x="9906" y="2052"/>
                    <a:ext cx="131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</p:sp>
              <p:sp>
                <p:nvSpPr>
                  <p:cNvPr id="1156" name="任意多边形 352"/>
                  <p:cNvSpPr/>
                  <p:nvPr/>
                </p:nvSpPr>
                <p:spPr>
                  <a:xfrm>
                    <a:off x="9923" y="2079"/>
                    <a:ext cx="139" cy="189"/>
                  </a:xfrm>
                  <a:custGeom>
                    <a:avLst/>
                    <a:gdLst/>
                    <a:ahLst/>
                    <a:cxnLst/>
                    <a:pathLst>
                      <a:path w="139" h="189">
                        <a:moveTo>
                          <a:pt x="139" y="0"/>
                        </a:moveTo>
                        <a:cubicBezTo>
                          <a:pt x="115" y="0"/>
                          <a:pt x="91" y="0"/>
                          <a:pt x="73" y="6"/>
                        </a:cubicBezTo>
                        <a:cubicBezTo>
                          <a:pt x="55" y="12"/>
                          <a:pt x="39" y="22"/>
                          <a:pt x="28" y="36"/>
                        </a:cubicBezTo>
                        <a:cubicBezTo>
                          <a:pt x="17" y="50"/>
                          <a:pt x="8" y="68"/>
                          <a:pt x="4" y="93"/>
                        </a:cubicBezTo>
                        <a:cubicBezTo>
                          <a:pt x="0" y="118"/>
                          <a:pt x="2" y="169"/>
                          <a:pt x="1" y="18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57" name="任意多边形 353"/>
                  <p:cNvSpPr/>
                  <p:nvPr/>
                </p:nvSpPr>
                <p:spPr>
                  <a:xfrm>
                    <a:off x="9980" y="2133"/>
                    <a:ext cx="61" cy="99"/>
                  </a:xfrm>
                  <a:custGeom>
                    <a:avLst/>
                    <a:gdLst/>
                    <a:ahLst/>
                    <a:cxnLst/>
                    <a:pathLst>
                      <a:path w="61" h="99">
                        <a:moveTo>
                          <a:pt x="61" y="0"/>
                        </a:moveTo>
                        <a:cubicBezTo>
                          <a:pt x="52" y="4"/>
                          <a:pt x="20" y="8"/>
                          <a:pt x="10" y="24"/>
                        </a:cubicBezTo>
                        <a:cubicBezTo>
                          <a:pt x="0" y="40"/>
                          <a:pt x="3" y="83"/>
                          <a:pt x="1" y="99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58" name="组合 357"/>
                <p:cNvGrpSpPr/>
                <p:nvPr/>
              </p:nvGrpSpPr>
              <p:grpSpPr>
                <a:xfrm rot="16200000">
                  <a:off x="9274" y="8800"/>
                  <a:ext cx="234" cy="284"/>
                  <a:chOff x="8460" y="3448"/>
                  <a:chExt cx="260" cy="352"/>
                </a:xfrm>
              </p:grpSpPr>
              <p:sp>
                <p:nvSpPr>
                  <p:cNvPr id="1159" name="矩形 355"/>
                  <p:cNvSpPr/>
                  <p:nvPr/>
                </p:nvSpPr>
                <p:spPr>
                  <a:xfrm>
                    <a:off x="8460" y="3468"/>
                    <a:ext cx="130" cy="3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C0C0C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60" name="矩形 356"/>
                  <p:cNvSpPr/>
                  <p:nvPr/>
                </p:nvSpPr>
                <p:spPr>
                  <a:xfrm>
                    <a:off x="8590" y="3448"/>
                    <a:ext cx="130" cy="35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C0C0C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</p:grpSp>
          </p:grpSp>
        </p:grpSp>
        <p:grpSp>
          <p:nvGrpSpPr>
            <p:cNvPr id="1161" name="组合 824"/>
            <p:cNvGrpSpPr/>
            <p:nvPr/>
          </p:nvGrpSpPr>
          <p:grpSpPr>
            <a:xfrm rot="0">
              <a:off x="3287" y="27626"/>
              <a:ext cx="1491" cy="323"/>
              <a:chOff x="6920" y="9357"/>
              <a:chExt cx="314" cy="68"/>
            </a:xfrm>
            <a:effectLst/>
          </p:grpSpPr>
          <p:sp>
            <p:nvSpPr>
              <p:cNvPr id="1162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163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164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165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</p:sp>
        </p:grpSp>
      </p:grpSp>
      <p:grpSp>
        <p:nvGrpSpPr>
          <p:cNvPr id="1166" name="组合 823"/>
          <p:cNvGrpSpPr/>
          <p:nvPr/>
        </p:nvGrpSpPr>
        <p:grpSpPr>
          <a:xfrm>
            <a:off x="5207635" y="2512695"/>
            <a:ext cx="1570990" cy="312420"/>
            <a:chOff x="11943" y="41516"/>
            <a:chExt cx="6644" cy="1500"/>
          </a:xfrm>
        </p:grpSpPr>
        <p:sp>
          <p:nvSpPr>
            <p:cNvPr id="1167" name="矩形 422"/>
            <p:cNvSpPr/>
            <p:nvPr/>
          </p:nvSpPr>
          <p:spPr>
            <a:xfrm>
              <a:off x="13096" y="42096"/>
              <a:ext cx="2156" cy="21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grpSp>
          <p:nvGrpSpPr>
            <p:cNvPr id="1168" name="组合 441"/>
            <p:cNvGrpSpPr/>
            <p:nvPr/>
          </p:nvGrpSpPr>
          <p:grpSpPr>
            <a:xfrm rot="10800000">
              <a:off x="14323" y="41516"/>
              <a:ext cx="4265" cy="1501"/>
              <a:chOff x="1545" y="3351"/>
              <a:chExt cx="1123" cy="396"/>
            </a:xfrm>
          </p:grpSpPr>
          <p:grpSp>
            <p:nvGrpSpPr>
              <p:cNvPr id="1169" name="组合 430"/>
              <p:cNvGrpSpPr/>
              <p:nvPr/>
            </p:nvGrpSpPr>
            <p:grpSpPr>
              <a:xfrm flipH="1">
                <a:off x="1545" y="3483"/>
                <a:ext cx="439" cy="131"/>
                <a:chOff x="2202" y="2031"/>
                <a:chExt cx="439" cy="131"/>
              </a:xfrm>
            </p:grpSpPr>
            <p:sp>
              <p:nvSpPr>
                <p:cNvPr id="1170" name="矩形 423"/>
                <p:cNvSpPr/>
                <p:nvPr/>
              </p:nvSpPr>
              <p:spPr>
                <a:xfrm>
                  <a:off x="2202" y="2059"/>
                  <a:ext cx="305" cy="7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171" name="任意多边形 424"/>
                <p:cNvSpPr/>
                <p:nvPr/>
              </p:nvSpPr>
              <p:spPr>
                <a:xfrm rot="-5400000">
                  <a:off x="2544" y="2050"/>
                  <a:ext cx="102" cy="92"/>
                </a:xfrm>
                <a:custGeom>
                  <a:avLst/>
                  <a:gdLst>
                    <a:gd name="txL" fmla="*/ 4341 w 21600"/>
                    <a:gd name="txT" fmla="*/ 4341 h 21600"/>
                    <a:gd name="txR" fmla="*/ 17259 w 21600"/>
                    <a:gd name="txB" fmla="*/ 17259 h 21600"/>
                  </a:gdLst>
                  <a:ahLst/>
                  <a:cxnLst>
                    <a:cxn ang="0">
                      <a:pos x="19059" y="10800"/>
                    </a:cxn>
                    <a:cxn ang="90">
                      <a:pos x="10800" y="21600"/>
                    </a:cxn>
                    <a:cxn ang="180">
                      <a:pos x="2541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5082" y="21600"/>
                      </a:lnTo>
                      <a:lnTo>
                        <a:pt x="165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172" name="矩形 425"/>
                <p:cNvSpPr/>
                <p:nvPr/>
              </p:nvSpPr>
              <p:spPr>
                <a:xfrm>
                  <a:off x="2493" y="2031"/>
                  <a:ext cx="71" cy="13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173" name="任意多边形 426"/>
                <p:cNvSpPr/>
                <p:nvPr/>
              </p:nvSpPr>
              <p:spPr>
                <a:xfrm>
                  <a:off x="2478" y="2046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74" name="任意多边形 427"/>
                <p:cNvSpPr/>
                <p:nvPr/>
              </p:nvSpPr>
              <p:spPr>
                <a:xfrm flipV="1">
                  <a:off x="2478" y="2133"/>
                  <a:ext cx="93" cy="12"/>
                </a:xfrm>
                <a:custGeom>
                  <a:avLst/>
                  <a:gdLst/>
                  <a:ahLst/>
                  <a:cxnLst/>
                  <a:pathLst>
                    <a:path w="93" h="12">
                      <a:moveTo>
                        <a:pt x="93" y="6"/>
                      </a:moveTo>
                      <a:cubicBezTo>
                        <a:pt x="86" y="3"/>
                        <a:pt x="80" y="0"/>
                        <a:pt x="72" y="0"/>
                      </a:cubicBezTo>
                      <a:cubicBezTo>
                        <a:pt x="64" y="0"/>
                        <a:pt x="57" y="4"/>
                        <a:pt x="45" y="6"/>
                      </a:cubicBezTo>
                      <a:cubicBezTo>
                        <a:pt x="33" y="8"/>
                        <a:pt x="16" y="10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cxnSp>
              <p:nvCxnSpPr>
                <p:cNvPr id="1175" name="直接连接符 428"/>
                <p:cNvCxnSpPr/>
                <p:nvPr/>
              </p:nvCxnSpPr>
              <p:spPr>
                <a:xfrm>
                  <a:off x="2538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直接连接符 429"/>
                <p:cNvCxnSpPr/>
                <p:nvPr/>
              </p:nvCxnSpPr>
              <p:spPr>
                <a:xfrm>
                  <a:off x="2553" y="2056"/>
                  <a:ext cx="0" cy="85"/>
                </a:xfrm>
                <a:prstGeom prst="line">
                  <a:avLst/>
                </a:prstGeom>
                <a:ln w="31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177" name="组合 437"/>
              <p:cNvGrpSpPr/>
              <p:nvPr/>
            </p:nvGrpSpPr>
            <p:grpSpPr>
              <a:xfrm>
                <a:off x="1837" y="3351"/>
                <a:ext cx="831" cy="396"/>
                <a:chOff x="1837" y="3351"/>
                <a:chExt cx="831" cy="396"/>
              </a:xfrm>
            </p:grpSpPr>
            <p:sp>
              <p:nvSpPr>
                <p:cNvPr id="1178" name="圆角矩形 431"/>
                <p:cNvSpPr/>
                <p:nvPr/>
              </p:nvSpPr>
              <p:spPr>
                <a:xfrm rot="-5400000" flipH="1">
                  <a:off x="2314" y="3330"/>
                  <a:ext cx="215" cy="43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79" name="圆角矩形 432"/>
                <p:cNvSpPr/>
                <p:nvPr/>
              </p:nvSpPr>
              <p:spPr>
                <a:xfrm rot="-5400000" flipH="1">
                  <a:off x="2535" y="3535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80" name="椭圆 433"/>
                <p:cNvSpPr/>
                <p:nvPr/>
              </p:nvSpPr>
              <p:spPr>
                <a:xfrm flipH="1">
                  <a:off x="1837" y="3351"/>
                  <a:ext cx="396" cy="396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81" name="矩形 434"/>
                <p:cNvSpPr/>
                <p:nvPr/>
              </p:nvSpPr>
              <p:spPr>
                <a:xfrm flipH="1">
                  <a:off x="2131" y="3415"/>
                  <a:ext cx="132" cy="2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182" name="任意多边形 435"/>
                <p:cNvSpPr/>
                <p:nvPr/>
              </p:nvSpPr>
              <p:spPr>
                <a:xfrm flipH="1">
                  <a:off x="2170" y="3402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83" name="任意多边形 436"/>
                <p:cNvSpPr/>
                <p:nvPr/>
              </p:nvSpPr>
              <p:spPr>
                <a:xfrm flipH="1" flipV="1">
                  <a:off x="2170" y="3657"/>
                  <a:ext cx="117" cy="40"/>
                </a:xfrm>
                <a:custGeom>
                  <a:avLst/>
                  <a:gdLst/>
                  <a:ahLst/>
                  <a:cxnLst/>
                  <a:pathLst>
                    <a:path w="117" h="40">
                      <a:moveTo>
                        <a:pt x="117" y="0"/>
                      </a:moveTo>
                      <a:cubicBezTo>
                        <a:pt x="107" y="9"/>
                        <a:pt x="98" y="19"/>
                        <a:pt x="90" y="24"/>
                      </a:cubicBezTo>
                      <a:cubicBezTo>
                        <a:pt x="82" y="29"/>
                        <a:pt x="79" y="30"/>
                        <a:pt x="69" y="33"/>
                      </a:cubicBezTo>
                      <a:cubicBezTo>
                        <a:pt x="59" y="36"/>
                        <a:pt x="41" y="38"/>
                        <a:pt x="30" y="39"/>
                      </a:cubicBezTo>
                      <a:cubicBezTo>
                        <a:pt x="19" y="40"/>
                        <a:pt x="9" y="39"/>
                        <a:pt x="0" y="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84" name="矩形 438"/>
              <p:cNvSpPr/>
              <p:nvPr/>
            </p:nvSpPr>
            <p:spPr>
              <a:xfrm flipH="1">
                <a:off x="1813" y="3500"/>
                <a:ext cx="156" cy="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85" name="任意多边形 439"/>
              <p:cNvSpPr/>
              <p:nvPr/>
            </p:nvSpPr>
            <p:spPr>
              <a:xfrm flipH="1">
                <a:off x="1798" y="3483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86" name="任意多边形 440"/>
              <p:cNvSpPr/>
              <p:nvPr/>
            </p:nvSpPr>
            <p:spPr>
              <a:xfrm flipH="1" flipV="1">
                <a:off x="1798" y="3585"/>
                <a:ext cx="51" cy="27"/>
              </a:xfrm>
              <a:custGeom>
                <a:avLst/>
                <a:gdLst/>
                <a:ahLst/>
                <a:cxnLst/>
                <a:pathLst>
                  <a:path w="51" h="27">
                    <a:moveTo>
                      <a:pt x="0" y="0"/>
                    </a:moveTo>
                    <a:cubicBezTo>
                      <a:pt x="2" y="8"/>
                      <a:pt x="4" y="17"/>
                      <a:pt x="12" y="21"/>
                    </a:cubicBezTo>
                    <a:cubicBezTo>
                      <a:pt x="20" y="25"/>
                      <a:pt x="45" y="26"/>
                      <a:pt x="51" y="2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87" name="组合 458"/>
            <p:cNvGrpSpPr/>
            <p:nvPr/>
          </p:nvGrpSpPr>
          <p:grpSpPr>
            <a:xfrm rot="16200000">
              <a:off x="13900" y="41858"/>
              <a:ext cx="936" cy="807"/>
              <a:chOff x="8796" y="954"/>
              <a:chExt cx="247" cy="212"/>
            </a:xfrm>
          </p:grpSpPr>
          <p:grpSp>
            <p:nvGrpSpPr>
              <p:cNvPr id="1188" name="组合 456"/>
              <p:cNvGrpSpPr/>
              <p:nvPr/>
            </p:nvGrpSpPr>
            <p:grpSpPr>
              <a:xfrm>
                <a:off x="8796" y="954"/>
                <a:ext cx="240" cy="212"/>
                <a:chOff x="7293" y="2313"/>
                <a:chExt cx="275" cy="243"/>
              </a:xfrm>
            </p:grpSpPr>
            <p:sp>
              <p:nvSpPr>
                <p:cNvPr id="1189" name="任意多边形 442"/>
                <p:cNvSpPr/>
                <p:nvPr/>
              </p:nvSpPr>
              <p:spPr>
                <a:xfrm>
                  <a:off x="7314" y="2313"/>
                  <a:ext cx="245" cy="243"/>
                </a:xfrm>
                <a:custGeom>
                  <a:avLst/>
                  <a:gdLst>
                    <a:gd name="txL" fmla="*/ 2725 w 21600"/>
                    <a:gd name="txT" fmla="*/ 2725 h 21600"/>
                    <a:gd name="txR" fmla="*/ 18874 w 21600"/>
                    <a:gd name="txB" fmla="*/ 18874 h 21600"/>
                  </a:gdLst>
                  <a:ahLst/>
                  <a:cxnLst>
                    <a:cxn ang="0">
                      <a:pos x="20674" y="10800"/>
                    </a:cxn>
                    <a:cxn ang="90">
                      <a:pos x="10800" y="21600"/>
                    </a:cxn>
                    <a:cxn ang="180">
                      <a:pos x="925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1851" y="21600"/>
                      </a:lnTo>
                      <a:lnTo>
                        <a:pt x="1974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cxnSp>
              <p:nvCxnSpPr>
                <p:cNvPr id="1190" name="直接连接符 443"/>
                <p:cNvCxnSpPr/>
                <p:nvPr/>
              </p:nvCxnSpPr>
              <p:spPr>
                <a:xfrm rot="1800000">
                  <a:off x="7341" y="2367"/>
                  <a:ext cx="22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1" name="直接连接符 444"/>
                <p:cNvCxnSpPr/>
                <p:nvPr/>
              </p:nvCxnSpPr>
              <p:spPr>
                <a:xfrm rot="1800000">
                  <a:off x="7299" y="2378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2" name="直接连接符 445"/>
                <p:cNvCxnSpPr/>
                <p:nvPr/>
              </p:nvCxnSpPr>
              <p:spPr>
                <a:xfrm rot="1800000">
                  <a:off x="7293" y="2401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3" name="直接连接符 446"/>
                <p:cNvCxnSpPr/>
                <p:nvPr/>
              </p:nvCxnSpPr>
              <p:spPr>
                <a:xfrm rot="1800000">
                  <a:off x="7299" y="2429"/>
                  <a:ext cx="26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4" name="直接连接符 447"/>
                <p:cNvCxnSpPr/>
                <p:nvPr/>
              </p:nvCxnSpPr>
              <p:spPr>
                <a:xfrm rot="1800000">
                  <a:off x="7302" y="2451"/>
                  <a:ext cx="25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5" name="直接连接符 448"/>
                <p:cNvCxnSpPr/>
                <p:nvPr/>
              </p:nvCxnSpPr>
              <p:spPr>
                <a:xfrm rot="1800000">
                  <a:off x="7303" y="2475"/>
                  <a:ext cx="24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6" name="直接连接符 449"/>
                <p:cNvCxnSpPr/>
                <p:nvPr/>
              </p:nvCxnSpPr>
              <p:spPr>
                <a:xfrm rot="1800000">
                  <a:off x="7306" y="2498"/>
                  <a:ext cx="23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7" name="直接连接符 450"/>
                <p:cNvCxnSpPr/>
                <p:nvPr/>
              </p:nvCxnSpPr>
              <p:spPr>
                <a:xfrm rot="1800000">
                  <a:off x="7311" y="2510"/>
                  <a:ext cx="19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8" name="直接连接符 451"/>
                <p:cNvCxnSpPr/>
                <p:nvPr/>
              </p:nvCxnSpPr>
              <p:spPr>
                <a:xfrm rot="1800000">
                  <a:off x="7322" y="2522"/>
                  <a:ext cx="11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199" name="直接连接符 452"/>
                <p:cNvCxnSpPr/>
                <p:nvPr/>
              </p:nvCxnSpPr>
              <p:spPr>
                <a:xfrm rot="1800000" flipV="1">
                  <a:off x="7330" y="253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00" name="直接连接符 453"/>
                <p:cNvCxnSpPr/>
                <p:nvPr/>
              </p:nvCxnSpPr>
              <p:spPr>
                <a:xfrm rot="1800000" flipV="1">
                  <a:off x="7440" y="2343"/>
                  <a:ext cx="119" cy="1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01" name="直接连接符 454"/>
                <p:cNvCxnSpPr/>
                <p:nvPr/>
              </p:nvCxnSpPr>
              <p:spPr>
                <a:xfrm rot="1800000" flipV="1">
                  <a:off x="7486" y="2329"/>
                  <a:ext cx="74" cy="2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202" name="直接连接符 455"/>
                <p:cNvCxnSpPr/>
                <p:nvPr/>
              </p:nvCxnSpPr>
              <p:spPr>
                <a:xfrm rot="1800000">
                  <a:off x="7394" y="2356"/>
                  <a:ext cx="17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203" name="圆角矩形 457"/>
              <p:cNvSpPr/>
              <p:nvPr/>
            </p:nvSpPr>
            <p:spPr>
              <a:xfrm>
                <a:off x="8805" y="1051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04" name="组合 505"/>
            <p:cNvGrpSpPr/>
            <p:nvPr/>
          </p:nvGrpSpPr>
          <p:grpSpPr>
            <a:xfrm rot="0">
              <a:off x="15961" y="41516"/>
              <a:ext cx="1453" cy="1449"/>
              <a:chOff x="7322" y="4073"/>
              <a:chExt cx="383" cy="381"/>
            </a:xfrm>
          </p:grpSpPr>
          <p:sp>
            <p:nvSpPr>
              <p:cNvPr id="1205" name="椭圆 459"/>
              <p:cNvSpPr/>
              <p:nvPr/>
            </p:nvSpPr>
            <p:spPr>
              <a:xfrm flipV="1">
                <a:off x="7469" y="4353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6" name="任意多边形 460"/>
              <p:cNvSpPr/>
              <p:nvPr/>
            </p:nvSpPr>
            <p:spPr>
              <a:xfrm flipV="1">
                <a:off x="7617" y="4333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7" name="任意多边形 461"/>
              <p:cNvSpPr/>
              <p:nvPr/>
            </p:nvSpPr>
            <p:spPr>
              <a:xfrm flipV="1">
                <a:off x="7456" y="43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8" name="椭圆 462"/>
              <p:cNvSpPr/>
              <p:nvPr/>
            </p:nvSpPr>
            <p:spPr>
              <a:xfrm flipV="1">
                <a:off x="7526" y="430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9" name="椭圆 463"/>
              <p:cNvSpPr/>
              <p:nvPr/>
            </p:nvSpPr>
            <p:spPr>
              <a:xfrm flipV="1">
                <a:off x="7435" y="4362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0" name="椭圆 464"/>
              <p:cNvSpPr/>
              <p:nvPr/>
            </p:nvSpPr>
            <p:spPr>
              <a:xfrm flipV="1">
                <a:off x="7470" y="4409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1" name="任意多边形 465"/>
              <p:cNvSpPr/>
              <p:nvPr/>
            </p:nvSpPr>
            <p:spPr>
              <a:xfrm flipV="1">
                <a:off x="7435" y="4266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2" name="任意多边形 466"/>
              <p:cNvSpPr/>
              <p:nvPr/>
            </p:nvSpPr>
            <p:spPr>
              <a:xfrm rot="-4949913" flipV="1">
                <a:off x="7541" y="4169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3" name="任意多边形 467"/>
              <p:cNvSpPr/>
              <p:nvPr/>
            </p:nvSpPr>
            <p:spPr>
              <a:xfrm rot="5512221" flipV="1">
                <a:off x="7521" y="4264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4" name="任意多边形 468"/>
              <p:cNvSpPr/>
              <p:nvPr/>
            </p:nvSpPr>
            <p:spPr>
              <a:xfrm flipV="1">
                <a:off x="7399" y="4302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5" name="任意多边形 469"/>
              <p:cNvSpPr/>
              <p:nvPr/>
            </p:nvSpPr>
            <p:spPr>
              <a:xfrm flipV="1">
                <a:off x="7501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6" name="任意多边形 470"/>
              <p:cNvSpPr/>
              <p:nvPr/>
            </p:nvSpPr>
            <p:spPr>
              <a:xfrm flipV="1">
                <a:off x="7322" y="431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7" name="任意多边形 471"/>
              <p:cNvSpPr/>
              <p:nvPr/>
            </p:nvSpPr>
            <p:spPr>
              <a:xfrm flipV="1">
                <a:off x="7356" y="428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8" name="任意多边形 472"/>
              <p:cNvSpPr/>
              <p:nvPr/>
            </p:nvSpPr>
            <p:spPr>
              <a:xfrm flipV="1">
                <a:off x="7640" y="42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19" name="任意多边形 473"/>
              <p:cNvSpPr/>
              <p:nvPr/>
            </p:nvSpPr>
            <p:spPr>
              <a:xfrm flipV="1">
                <a:off x="7471" y="4268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0" name="任意多边形 474"/>
              <p:cNvSpPr/>
              <p:nvPr/>
            </p:nvSpPr>
            <p:spPr>
              <a:xfrm rot="-4949913" flipV="1">
                <a:off x="7593" y="435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1" name="任意多边形 475"/>
              <p:cNvSpPr/>
              <p:nvPr/>
            </p:nvSpPr>
            <p:spPr>
              <a:xfrm rot="-4949913" flipV="1">
                <a:off x="7432" y="41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2" name="任意多边形 476"/>
              <p:cNvSpPr/>
              <p:nvPr/>
            </p:nvSpPr>
            <p:spPr>
              <a:xfrm rot="-4949913" flipV="1">
                <a:off x="7413" y="4227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3" name="任意多边形 477"/>
              <p:cNvSpPr/>
              <p:nvPr/>
            </p:nvSpPr>
            <p:spPr>
              <a:xfrm rot="-4949913" flipV="1">
                <a:off x="7564" y="4310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4" name="任意多边形 478"/>
              <p:cNvSpPr/>
              <p:nvPr/>
            </p:nvSpPr>
            <p:spPr>
              <a:xfrm flipV="1">
                <a:off x="7477" y="416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5" name="任意多边形 479"/>
              <p:cNvSpPr/>
              <p:nvPr/>
            </p:nvSpPr>
            <p:spPr>
              <a:xfrm flipV="1">
                <a:off x="7585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6" name="任意多边形 480"/>
              <p:cNvSpPr/>
              <p:nvPr/>
            </p:nvSpPr>
            <p:spPr>
              <a:xfrm flipV="1">
                <a:off x="7462" y="4212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7" name="任意多边形 481"/>
              <p:cNvSpPr/>
              <p:nvPr/>
            </p:nvSpPr>
            <p:spPr>
              <a:xfrm flipV="1">
                <a:off x="7369" y="422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8" name="任意多边形 482"/>
              <p:cNvSpPr/>
              <p:nvPr/>
            </p:nvSpPr>
            <p:spPr>
              <a:xfrm flipV="1">
                <a:off x="7516" y="422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" name="任意多边形 483"/>
              <p:cNvSpPr/>
              <p:nvPr/>
            </p:nvSpPr>
            <p:spPr>
              <a:xfrm flipV="1">
                <a:off x="7422" y="438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" name="任意多边形 484"/>
              <p:cNvSpPr/>
              <p:nvPr/>
            </p:nvSpPr>
            <p:spPr>
              <a:xfrm flipV="1">
                <a:off x="7636" y="423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1" name="任意多边形 485"/>
              <p:cNvSpPr/>
              <p:nvPr/>
            </p:nvSpPr>
            <p:spPr>
              <a:xfrm flipV="1">
                <a:off x="7364" y="435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" name="任意多边形 486"/>
              <p:cNvSpPr/>
              <p:nvPr/>
            </p:nvSpPr>
            <p:spPr>
              <a:xfrm flipV="1">
                <a:off x="7573" y="422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3" name="任意多边形 487"/>
              <p:cNvSpPr/>
              <p:nvPr/>
            </p:nvSpPr>
            <p:spPr>
              <a:xfrm flipV="1">
                <a:off x="7550" y="439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" name="任意多边形 488"/>
              <p:cNvSpPr/>
              <p:nvPr/>
            </p:nvSpPr>
            <p:spPr>
              <a:xfrm rot="-4949913" flipV="1">
                <a:off x="7532" y="4075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5" name="任意多边形 489"/>
              <p:cNvSpPr/>
              <p:nvPr/>
            </p:nvSpPr>
            <p:spPr>
              <a:xfrm rot="-4949913" flipV="1">
                <a:off x="7423" y="4081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6" name="任意多边形 490"/>
              <p:cNvSpPr/>
              <p:nvPr/>
            </p:nvSpPr>
            <p:spPr>
              <a:xfrm flipV="1">
                <a:off x="7468" y="407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" name="任意多边形 491"/>
              <p:cNvSpPr/>
              <p:nvPr/>
            </p:nvSpPr>
            <p:spPr>
              <a:xfrm flipV="1">
                <a:off x="7576" y="409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" name="任意多边形 492"/>
              <p:cNvSpPr/>
              <p:nvPr/>
            </p:nvSpPr>
            <p:spPr>
              <a:xfrm flipV="1">
                <a:off x="7344" y="414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" name="任意多边形 493"/>
              <p:cNvSpPr/>
              <p:nvPr/>
            </p:nvSpPr>
            <p:spPr>
              <a:xfrm flipV="1">
                <a:off x="7378" y="411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" name="任意多边形 494"/>
              <p:cNvSpPr/>
              <p:nvPr/>
            </p:nvSpPr>
            <p:spPr>
              <a:xfrm flipV="1">
                <a:off x="7386" y="418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" name="任意多边形 495"/>
              <p:cNvSpPr/>
              <p:nvPr/>
            </p:nvSpPr>
            <p:spPr>
              <a:xfrm flipV="1">
                <a:off x="7332" y="423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" name="任意多边形 496"/>
              <p:cNvSpPr/>
              <p:nvPr/>
            </p:nvSpPr>
            <p:spPr>
              <a:xfrm flipV="1">
                <a:off x="7327" y="4175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" name="任意多边形 497"/>
              <p:cNvSpPr/>
              <p:nvPr/>
            </p:nvSpPr>
            <p:spPr>
              <a:xfrm rot="-4949913" flipV="1">
                <a:off x="7464" y="4088"/>
                <a:ext cx="57" cy="67"/>
              </a:xfrm>
              <a:custGeom>
                <a:avLst/>
                <a:gdLst/>
                <a:ahLst/>
                <a:cxnLst/>
                <a:pathLst>
                  <a:path w="57" h="67">
                    <a:moveTo>
                      <a:pt x="33" y="67"/>
                    </a:moveTo>
                    <a:cubicBezTo>
                      <a:pt x="45" y="64"/>
                      <a:pt x="57" y="62"/>
                      <a:pt x="57" y="52"/>
                    </a:cubicBezTo>
                    <a:cubicBezTo>
                      <a:pt x="57" y="42"/>
                      <a:pt x="39" y="8"/>
                      <a:pt x="30" y="4"/>
                    </a:cubicBezTo>
                    <a:cubicBezTo>
                      <a:pt x="21" y="0"/>
                      <a:pt x="6" y="18"/>
                      <a:pt x="3" y="28"/>
                    </a:cubicBezTo>
                    <a:cubicBezTo>
                      <a:pt x="0" y="38"/>
                      <a:pt x="7" y="51"/>
                      <a:pt x="15" y="64"/>
                    </a:cubicBezTo>
                    <a:cubicBezTo>
                      <a:pt x="15" y="64"/>
                      <a:pt x="33" y="67"/>
                      <a:pt x="33" y="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" name="任意多边形 498"/>
              <p:cNvSpPr/>
              <p:nvPr/>
            </p:nvSpPr>
            <p:spPr>
              <a:xfrm flipV="1">
                <a:off x="7508" y="410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" name="任意多边形 499"/>
              <p:cNvSpPr/>
              <p:nvPr/>
            </p:nvSpPr>
            <p:spPr>
              <a:xfrm flipV="1">
                <a:off x="7439" y="4140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" name="任意多边形 500"/>
              <p:cNvSpPr/>
              <p:nvPr/>
            </p:nvSpPr>
            <p:spPr>
              <a:xfrm flipV="1">
                <a:off x="7559" y="4154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" name="任意多边形 501"/>
              <p:cNvSpPr/>
              <p:nvPr/>
            </p:nvSpPr>
            <p:spPr>
              <a:xfrm flipV="1">
                <a:off x="7496" y="4146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" name="任意多边形 502"/>
              <p:cNvSpPr/>
              <p:nvPr/>
            </p:nvSpPr>
            <p:spPr>
              <a:xfrm flipV="1">
                <a:off x="7619" y="4143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9" name="任意多边形 503"/>
              <p:cNvSpPr/>
              <p:nvPr/>
            </p:nvSpPr>
            <p:spPr>
              <a:xfrm flipV="1">
                <a:off x="7640" y="4201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50" name="任意多边形 504"/>
              <p:cNvSpPr/>
              <p:nvPr/>
            </p:nvSpPr>
            <p:spPr>
              <a:xfrm flipV="1">
                <a:off x="7589" y="4277"/>
                <a:ext cx="65" cy="61"/>
              </a:xfrm>
              <a:custGeom>
                <a:avLst/>
                <a:gdLst/>
                <a:ahLst/>
                <a:cxnLst/>
                <a:pathLst>
                  <a:path w="65" h="61">
                    <a:moveTo>
                      <a:pt x="13" y="56"/>
                    </a:moveTo>
                    <a:cubicBezTo>
                      <a:pt x="23" y="61"/>
                      <a:pt x="57" y="52"/>
                      <a:pt x="61" y="44"/>
                    </a:cubicBezTo>
                    <a:cubicBezTo>
                      <a:pt x="65" y="36"/>
                      <a:pt x="47" y="10"/>
                      <a:pt x="37" y="5"/>
                    </a:cubicBezTo>
                    <a:cubicBezTo>
                      <a:pt x="27" y="0"/>
                      <a:pt x="8" y="9"/>
                      <a:pt x="4" y="17"/>
                    </a:cubicBezTo>
                    <a:cubicBezTo>
                      <a:pt x="0" y="25"/>
                      <a:pt x="3" y="51"/>
                      <a:pt x="1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51" name="组合 510"/>
            <p:cNvGrpSpPr/>
            <p:nvPr/>
          </p:nvGrpSpPr>
          <p:grpSpPr>
            <a:xfrm rot="0">
              <a:off x="11943" y="42058"/>
              <a:ext cx="1491" cy="323"/>
              <a:chOff x="6920" y="9357"/>
              <a:chExt cx="314" cy="68"/>
            </a:xfrm>
          </p:grpSpPr>
          <p:sp>
            <p:nvSpPr>
              <p:cNvPr id="1252" name="矩形 506"/>
              <p:cNvSpPr/>
              <p:nvPr/>
            </p:nvSpPr>
            <p:spPr>
              <a:xfrm>
                <a:off x="6963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53" name="圆角矩形 507"/>
              <p:cNvSpPr/>
              <p:nvPr/>
            </p:nvSpPr>
            <p:spPr>
              <a:xfrm>
                <a:off x="6920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54" name="矩形 508"/>
              <p:cNvSpPr/>
              <p:nvPr/>
            </p:nvSpPr>
            <p:spPr>
              <a:xfrm flipH="1">
                <a:off x="7076" y="9368"/>
                <a:ext cx="115" cy="46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55" name="圆角矩形 509"/>
              <p:cNvSpPr/>
              <p:nvPr/>
            </p:nvSpPr>
            <p:spPr>
              <a:xfrm flipH="1">
                <a:off x="7143" y="9357"/>
                <a:ext cx="91" cy="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" name="文本框 7"/>
          <p:cNvSpPr txBox="1"/>
          <p:nvPr/>
        </p:nvSpPr>
        <p:spPr>
          <a:xfrm>
            <a:off x="3413760" y="3776345"/>
            <a:ext cx="198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浓硫酸   碱石灰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8970" y="326326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碱石灰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79015" y="379031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碳酸钠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8" name="文本框 597"/>
          <p:cNvSpPr txBox="1"/>
          <p:nvPr/>
        </p:nvSpPr>
        <p:spPr>
          <a:xfrm>
            <a:off x="1498600" y="4367530"/>
            <a:ext cx="65087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18.25 g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洁厕液装入分液漏斗，锥形瓶中装入足量碳酸钠，充分反应后测得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型管中的碱石灰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增重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1.1g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。求洁厕液中稀盐酸的质量分数。</a:t>
            </a:r>
            <a:endParaRPr lang="zh-CN" altLang="en-US" sz="20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（相对原子质量    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   Cl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35.5    C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     O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16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0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98600" y="1938655"/>
            <a:ext cx="1868170" cy="1851025"/>
            <a:chOff x="8328" y="1854"/>
            <a:chExt cx="2704" cy="2837"/>
          </a:xfrm>
        </p:grpSpPr>
        <p:pic>
          <p:nvPicPr>
            <p:cNvPr id="530" name="图片 1" descr="IMG_256"/>
            <p:cNvPicPr>
              <a:picLocks noChangeAspect="1"/>
            </p:cNvPicPr>
            <p:nvPr/>
          </p:nvPicPr>
          <p:blipFill>
            <a:blip r:embed="rId1"/>
            <a:srcRect r="60532" b="11864"/>
            <a:stretch>
              <a:fillRect/>
            </a:stretch>
          </p:blipFill>
          <p:spPr>
            <a:xfrm>
              <a:off x="8328" y="1854"/>
              <a:ext cx="2670" cy="28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10626" y="2015"/>
              <a:ext cx="407" cy="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35" y="3491"/>
              <a:ext cx="360" cy="1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73455" y="1513205"/>
            <a:ext cx="2181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请你试一试：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环节三：洁厕液使用知多少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0" y="1696720"/>
            <a:ext cx="4481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洁厕液使用时要注意什么？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5045" y="3575050"/>
            <a:ext cx="3607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使用时不要接触到皮肤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47545" y="2811145"/>
            <a:ext cx="4942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勿用于金属、大理石表面等</a:t>
            </a:r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14930" y="4335145"/>
            <a:ext cx="3607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使用时注意通风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</a:t>
            </a:r>
            <a:r>
              <a:rPr lang="zh-CN" altLang="en-US">
                <a:sym typeface="+mn-ea"/>
              </a:rPr>
              <a:t>洁厕液使用知多少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7835" y="1575435"/>
            <a:ext cx="1708785" cy="4733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5245" r="36127"/>
          <a:stretch>
            <a:fillRect/>
          </a:stretch>
        </p:blipFill>
        <p:spPr>
          <a:xfrm>
            <a:off x="1403985" y="1399540"/>
            <a:ext cx="1161415" cy="4058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30575" t="1817" r="27733"/>
          <a:stretch>
            <a:fillRect/>
          </a:stretch>
        </p:blipFill>
        <p:spPr>
          <a:xfrm>
            <a:off x="3946525" y="1575435"/>
            <a:ext cx="1581150" cy="3726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98880" y="5549900"/>
            <a:ext cx="18040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洁厕液：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呈酸性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1580" y="5549900"/>
            <a:ext cx="24987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厨房清洁剂：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呈碱性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</a:t>
            </a:r>
            <a:r>
              <a:rPr lang="zh-CN" altLang="en-US">
                <a:sym typeface="+mn-ea"/>
              </a:rPr>
              <a:t>洁厕液使用知多少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ZW6J2ZTNUNGL4~IF`PF]XV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515110"/>
            <a:ext cx="5341620" cy="4528185"/>
          </a:xfrm>
          <a:prstGeom prst="rect">
            <a:avLst/>
          </a:prstGeom>
        </p:spPr>
      </p:pic>
      <p:pic>
        <p:nvPicPr>
          <p:cNvPr id="2" name="图片 1" descr="UIA[{[[_$HZ5]}7UHQS%}%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95" y="2517140"/>
            <a:ext cx="626745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环节三：</a:t>
            </a:r>
            <a:r>
              <a:rPr lang="zh-CN" altLang="en-US">
                <a:sym typeface="+mn-ea"/>
              </a:rPr>
              <a:t>洁厕液使用知多少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1865" y="1779905"/>
            <a:ext cx="72402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洁厕灵含盐酸，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84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消毒液中含次氯酸钠（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NaClO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），二者混合后除了产生有毒的氯气（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Cl</a:t>
            </a:r>
            <a:r>
              <a:rPr lang="en-US" altLang="zh-CN" sz="24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）外，还会生成一种常见的盐和液体。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你知道其中的原理吗？尝试写写反应的化学方程式。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2570" y="3525520"/>
            <a:ext cx="5998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2HCl + NaClO === NaCl + H</a:t>
            </a:r>
            <a:r>
              <a:rPr lang="en-US" altLang="zh-CN" sz="2400" baseline="-25000">
                <a:solidFill>
                  <a:srgbClr val="FF0000"/>
                </a:solidFill>
              </a:rPr>
              <a:t>2</a:t>
            </a:r>
            <a:r>
              <a:rPr lang="en-US" altLang="zh-CN" sz="2400">
                <a:solidFill>
                  <a:srgbClr val="FF0000"/>
                </a:solidFill>
              </a:rPr>
              <a:t>O + Cl</a:t>
            </a:r>
            <a:r>
              <a:rPr lang="en-US" altLang="zh-CN" sz="2400" baseline="-25000">
                <a:solidFill>
                  <a:srgbClr val="FF0000"/>
                </a:solidFill>
              </a:rPr>
              <a:t>2</a:t>
            </a:r>
            <a:r>
              <a:rPr lang="en-US" altLang="zh-CN" sz="2400">
                <a:solidFill>
                  <a:srgbClr val="FF0000"/>
                </a:solidFill>
              </a:rPr>
              <a:t>↑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7" name="图片 6" descr="KY4M1V{74O(`@BHO7P32Z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4255770"/>
            <a:ext cx="5842635" cy="222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title"/>
          </p:nvPr>
        </p:nvSpPr>
        <p:spPr>
          <a:xfrm>
            <a:off x="914400" y="782955"/>
            <a:ext cx="7391400" cy="563563"/>
          </a:xfrm>
        </p:spPr>
        <p:txBody>
          <a:bodyPr/>
          <a:p>
            <a:r>
              <a:rPr lang="zh-CN" altLang="en-US"/>
              <a:t>洁厕液中的有效成分是什么？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9700" t="5558" r="11750" b="4192"/>
          <a:stretch>
            <a:fillRect/>
          </a:stretch>
        </p:blipFill>
        <p:spPr>
          <a:xfrm>
            <a:off x="598805" y="2016760"/>
            <a:ext cx="1802765" cy="4221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7495" y="1847850"/>
            <a:ext cx="548830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资料卡：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厕所污垢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的主要成分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（1）尿碱　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主要是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钙、镁和铁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等金属离子与人在代谢过程中产生的有机物及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碳酸根离子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、磷酸根离子等形成的难溶盐。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（2）水垢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水垢的主要成分为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碳酸盐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类，如碳酸钙、碳酸镁等。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（3）铁锈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主要成分是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氧化铁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，主要来源于铁制水管内壁氧化层。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4000"/>
              <a:t>收 获</a:t>
            </a:r>
            <a:endParaRPr lang="zh-CN" altLang="en-US" sz="2400"/>
          </a:p>
        </p:txBody>
      </p:sp>
      <p:sp>
        <p:nvSpPr>
          <p:cNvPr id="47108" name="任意多边形 47107"/>
          <p:cNvSpPr/>
          <p:nvPr/>
        </p:nvSpPr>
        <p:spPr>
          <a:xfrm>
            <a:off x="7761605" y="2362200"/>
            <a:ext cx="613410" cy="981075"/>
          </a:xfrm>
          <a:custGeom>
            <a:avLst/>
            <a:gdLst/>
            <a:ahLst/>
            <a:cxnLst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00563F">
                  <a:gamma/>
                  <a:shade val="46275"/>
                  <a:invGamma/>
                  <a:alpha val="100000"/>
                </a:srgbClr>
              </a:gs>
              <a:gs pos="50000">
                <a:srgbClr val="00563F">
                  <a:alpha val="100000"/>
                </a:srgbClr>
              </a:gs>
              <a:gs pos="100000">
                <a:srgbClr val="00563F">
                  <a:gamma/>
                  <a:shade val="46275"/>
                  <a:invGamma/>
                  <a:alpha val="100000"/>
                </a:srgbClr>
              </a:gs>
            </a:gsLst>
            <a:lin ang="270000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09" name="任意多边形 47108"/>
          <p:cNvSpPr/>
          <p:nvPr/>
        </p:nvSpPr>
        <p:spPr>
          <a:xfrm>
            <a:off x="4828540" y="2362200"/>
            <a:ext cx="3560445" cy="628015"/>
          </a:xfrm>
          <a:custGeom>
            <a:avLst/>
            <a:gdLst/>
            <a:ahLst/>
            <a:cxnLst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00CC99">
              <a:alpha val="100000"/>
            </a:srgbClr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0" name="任意多边形 47109"/>
          <p:cNvSpPr/>
          <p:nvPr/>
        </p:nvSpPr>
        <p:spPr>
          <a:xfrm>
            <a:off x="7143750" y="3336290"/>
            <a:ext cx="613410" cy="975995"/>
          </a:xfrm>
          <a:custGeom>
            <a:avLst/>
            <a:gdLst/>
            <a:ahLst/>
            <a:cxnLst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4B1092">
                  <a:gamma/>
                  <a:shade val="46275"/>
                  <a:invGamma/>
                  <a:alpha val="100000"/>
                </a:srgbClr>
              </a:gs>
              <a:gs pos="50000">
                <a:srgbClr val="4B1092">
                  <a:alpha val="100000"/>
                </a:srgbClr>
              </a:gs>
              <a:gs pos="100000">
                <a:srgbClr val="4B1092">
                  <a:gamma/>
                  <a:shade val="46275"/>
                  <a:invGamma/>
                  <a:alpha val="100000"/>
                </a:srgbClr>
              </a:gs>
            </a:gsLst>
            <a:lin ang="270000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1" name="任意多边形 47110"/>
          <p:cNvSpPr/>
          <p:nvPr/>
        </p:nvSpPr>
        <p:spPr>
          <a:xfrm>
            <a:off x="3936365" y="3336290"/>
            <a:ext cx="3827780" cy="626110"/>
          </a:xfrm>
          <a:custGeom>
            <a:avLst/>
            <a:gdLst/>
            <a:ahLst/>
            <a:cxnLst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A77BFF">
              <a:alpha val="100000"/>
            </a:srgbClr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2" name="任意多边形 47111"/>
          <p:cNvSpPr/>
          <p:nvPr/>
        </p:nvSpPr>
        <p:spPr>
          <a:xfrm>
            <a:off x="6524625" y="4300855"/>
            <a:ext cx="610870" cy="979805"/>
          </a:xfrm>
          <a:custGeom>
            <a:avLst/>
            <a:gdLst/>
            <a:ahLst/>
            <a:cxnLst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90330A">
                  <a:gamma/>
                  <a:shade val="46275"/>
                  <a:invGamma/>
                  <a:alpha val="100000"/>
                </a:srgbClr>
              </a:gs>
              <a:gs pos="50000">
                <a:srgbClr val="90330A">
                  <a:alpha val="100000"/>
                </a:srgbClr>
              </a:gs>
              <a:gs pos="100000">
                <a:srgbClr val="90330A">
                  <a:gamma/>
                  <a:shade val="46275"/>
                  <a:invGamma/>
                  <a:alpha val="100000"/>
                </a:srgbClr>
              </a:gs>
            </a:gsLst>
            <a:lin ang="270000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16" name="直接连接符 47115"/>
          <p:cNvSpPr/>
          <p:nvPr/>
        </p:nvSpPr>
        <p:spPr>
          <a:xfrm flipH="1">
            <a:off x="914400" y="5267325"/>
            <a:ext cx="214693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117" name="直接连接符 47116"/>
          <p:cNvSpPr/>
          <p:nvPr/>
        </p:nvSpPr>
        <p:spPr>
          <a:xfrm flipH="1">
            <a:off x="914400" y="4305300"/>
            <a:ext cx="303022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118" name="直接连接符 47117"/>
          <p:cNvSpPr/>
          <p:nvPr/>
        </p:nvSpPr>
        <p:spPr>
          <a:xfrm flipH="1">
            <a:off x="914400" y="3345180"/>
            <a:ext cx="391414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119" name="直接连接符 47118"/>
          <p:cNvSpPr/>
          <p:nvPr/>
        </p:nvSpPr>
        <p:spPr>
          <a:xfrm flipH="1">
            <a:off x="914400" y="2369185"/>
            <a:ext cx="4797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120" name="直接连接符 47119"/>
          <p:cNvSpPr/>
          <p:nvPr/>
        </p:nvSpPr>
        <p:spPr>
          <a:xfrm>
            <a:off x="1104900" y="2362200"/>
            <a:ext cx="0" cy="101028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47121" name="直接连接符 47120"/>
          <p:cNvSpPr/>
          <p:nvPr/>
        </p:nvSpPr>
        <p:spPr>
          <a:xfrm>
            <a:off x="1104900" y="3372485"/>
            <a:ext cx="0" cy="94678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47122" name="直接连接符 47121"/>
          <p:cNvSpPr/>
          <p:nvPr/>
        </p:nvSpPr>
        <p:spPr>
          <a:xfrm>
            <a:off x="1104900" y="4319270"/>
            <a:ext cx="0" cy="94678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47124" name="任意多边形 47123"/>
          <p:cNvSpPr/>
          <p:nvPr/>
        </p:nvSpPr>
        <p:spPr>
          <a:xfrm>
            <a:off x="2800985" y="2362835"/>
            <a:ext cx="2027555" cy="2794635"/>
          </a:xfrm>
          <a:custGeom>
            <a:avLst/>
            <a:gdLst/>
            <a:ahLst/>
            <a:cxnLst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>
                  <a:alpha val="100000"/>
                </a:srgbClr>
              </a:gs>
              <a:gs pos="100000">
                <a:srgbClr val="D11364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25" name="矩形 47124"/>
          <p:cNvSpPr/>
          <p:nvPr/>
        </p:nvSpPr>
        <p:spPr>
          <a:xfrm>
            <a:off x="4827270" y="2990215"/>
            <a:ext cx="2948305" cy="352425"/>
          </a:xfrm>
          <a:prstGeom prst="rect">
            <a:avLst/>
          </a:prstGeom>
          <a:gradFill rotWithShape="1">
            <a:gsLst>
              <a:gs pos="0">
                <a:srgbClr val="00906A">
                  <a:gamma/>
                  <a:shade val="72549"/>
                  <a:invGamma/>
                </a:srgbClr>
              </a:gs>
              <a:gs pos="50000">
                <a:srgbClr val="00906A"/>
              </a:gs>
              <a:gs pos="100000">
                <a:srgbClr val="00906A">
                  <a:gamma/>
                  <a:shade val="72549"/>
                  <a:invGamma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p>
            <a:pPr algn="ctr" eaLnBrk="0" hangingPunct="0"/>
            <a:endParaRPr lang="en-US" altLang="zh-CN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26" name="矩形 47125"/>
          <p:cNvSpPr/>
          <p:nvPr/>
        </p:nvSpPr>
        <p:spPr>
          <a:xfrm>
            <a:off x="3937635" y="3963035"/>
            <a:ext cx="3212465" cy="345440"/>
          </a:xfrm>
          <a:prstGeom prst="rect">
            <a:avLst/>
          </a:prstGeom>
          <a:gradFill rotWithShape="1">
            <a:gsLst>
              <a:gs pos="0">
                <a:srgbClr val="8041FF">
                  <a:gamma/>
                  <a:shade val="72549"/>
                  <a:invGamma/>
                </a:srgbClr>
              </a:gs>
              <a:gs pos="50000">
                <a:srgbClr val="8041FF"/>
              </a:gs>
              <a:gs pos="100000">
                <a:srgbClr val="8041FF">
                  <a:gamma/>
                  <a:shade val="72549"/>
                  <a:invGamma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p>
            <a:pPr algn="ctr" eaLnBrk="0" hangingPunct="0"/>
            <a:endParaRPr lang="en-US" altLang="zh-CN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27" name="任意多边形 47126"/>
          <p:cNvSpPr/>
          <p:nvPr/>
        </p:nvSpPr>
        <p:spPr>
          <a:xfrm>
            <a:off x="3058795" y="4300855"/>
            <a:ext cx="4083685" cy="631825"/>
          </a:xfrm>
          <a:custGeom>
            <a:avLst/>
            <a:gdLst/>
            <a:ahLst/>
            <a:cxnLst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>
              <a:alpha val="100000"/>
            </a:srgbClr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28" name="矩形 47127"/>
          <p:cNvSpPr/>
          <p:nvPr/>
        </p:nvSpPr>
        <p:spPr>
          <a:xfrm>
            <a:off x="3061335" y="4931410"/>
            <a:ext cx="3477260" cy="345440"/>
          </a:xfrm>
          <a:prstGeom prst="rect">
            <a:avLst/>
          </a:prstGeom>
          <a:gradFill rotWithShape="1">
            <a:gsLst>
              <a:gs pos="0">
                <a:srgbClr val="DC7150">
                  <a:gamma/>
                  <a:shade val="72549"/>
                  <a:invGamma/>
                </a:srgbClr>
              </a:gs>
              <a:gs pos="50000">
                <a:srgbClr val="DC7150"/>
              </a:gs>
              <a:gs pos="100000">
                <a:srgbClr val="DC7150">
                  <a:gamma/>
                  <a:shade val="72549"/>
                  <a:invGamma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p>
            <a:pPr algn="ctr" eaLnBrk="0" hangingPunct="0"/>
            <a:endParaRPr lang="zh-CN" altLang="en-US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7130" name="文本框 47129"/>
          <p:cNvSpPr txBox="1"/>
          <p:nvPr/>
        </p:nvSpPr>
        <p:spPr>
          <a:xfrm>
            <a:off x="1095375" y="266192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合理使用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31" name="文本框 47130"/>
          <p:cNvSpPr txBox="1"/>
          <p:nvPr/>
        </p:nvSpPr>
        <p:spPr>
          <a:xfrm>
            <a:off x="1095375" y="36957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探究含量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32" name="文本框 47131"/>
          <p:cNvSpPr txBox="1"/>
          <p:nvPr/>
        </p:nvSpPr>
        <p:spPr>
          <a:xfrm>
            <a:off x="1095375" y="462153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认识组成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0535" y="4451350"/>
            <a:ext cx="1815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实验探究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18405" y="3440430"/>
            <a:ext cx="1815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模型认知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79135" y="2444750"/>
            <a:ext cx="1815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绿色应用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2" grpId="0"/>
      <p:bldP spid="3" grpId="0"/>
      <p:bldP spid="47131" grpId="0"/>
      <p:bldP spid="4" grpId="0"/>
      <p:bldP spid="47130" grpId="0"/>
      <p:bldP spid="5" grpId="0"/>
      <p:bldP spid="47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矩形 59394"/>
          <p:cNvSpPr/>
          <p:nvPr/>
        </p:nvSpPr>
        <p:spPr>
          <a:xfrm>
            <a:off x="2133600" y="27432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5400" b="1"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  <a:endParaRPr lang="zh-CN" altLang="en-US" sz="5400" b="1">
              <a:ln w="285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环节一：认识洁厕液成分</a:t>
            </a:r>
            <a:endParaRPr lang="zh-CN" altLang="en-US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1985" y="2759075"/>
            <a:ext cx="3383280" cy="52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小组合作，进行实验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985" y="1708150"/>
            <a:ext cx="8183880" cy="52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学生活动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：设计实验方案，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+mn-ea"/>
              </a:rPr>
              <a:t>证明洁厕液里有酸存在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3512185"/>
            <a:ext cx="6228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药品：酸碱指示剂、镁条、碳酸钠溶液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0" y="4125595"/>
            <a:ext cx="80994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提醒：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、注意药品用量，液体取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+mn-ea"/>
              </a:rPr>
              <a:t>1-2mL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；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、取用时先取固体 ，再取液体。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3" grpId="0" bldLvl="0" animBg="1"/>
      <p:bldP spid="7" grpId="0" bldLvl="0" animBg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/>
        </p:nvGraphicFramePr>
        <p:xfrm>
          <a:off x="628650" y="2676525"/>
          <a:ext cx="8011795" cy="3295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100"/>
                <a:gridCol w="3851910"/>
                <a:gridCol w="2089785"/>
              </a:tblGrid>
              <a:tr h="5664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试剂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现象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结论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pH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计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pH=1.0</a:t>
                      </a:r>
                      <a:endParaRPr lang="en-US" altLang="en-US" sz="280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</a:rPr>
                        <a:t> </a:t>
                      </a:r>
                      <a:endParaRPr lang="en-US" altLang="zh-CN" sz="2800"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</a:rPr>
                        <a:t> </a:t>
                      </a:r>
                      <a:endParaRPr lang="en-US" altLang="zh-CN" sz="2800"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</a:rPr>
                        <a:t> </a:t>
                      </a:r>
                      <a:endParaRPr 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镁条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有气泡产生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碳酸钠溶液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有气泡产生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氧化铁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红棕色固体消失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氢氧化铜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蓝色固体消失</a:t>
                      </a:r>
                      <a:endParaRPr lang="zh-CN" altLang="en-US" sz="280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3687445" y="2327910"/>
            <a:ext cx="4953000" cy="1371600"/>
            <a:chOff x="5807" y="3666"/>
            <a:chExt cx="7800" cy="2160"/>
          </a:xfrm>
        </p:grpSpPr>
        <p:sp>
          <p:nvSpPr>
            <p:cNvPr id="5" name="云形标注 4"/>
            <p:cNvSpPr/>
            <p:nvPr/>
          </p:nvSpPr>
          <p:spPr>
            <a:xfrm>
              <a:off x="5807" y="3666"/>
              <a:ext cx="7800" cy="2160"/>
            </a:xfrm>
            <a:prstGeom prst="cloudCallout">
              <a:avLst>
                <a:gd name="adj1" fmla="val -85858"/>
                <a:gd name="adj2" fmla="val 3796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47" y="4093"/>
              <a:ext cx="53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注意待测液颜色对溶液酸碱性检验造成的干扰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1986" name="标题 419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环节一：认识洁厕液成分</a:t>
            </a:r>
            <a:endParaRPr lang="zh-CN" altLang="en-US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71335" y="3847465"/>
            <a:ext cx="16154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洁厕液中存在</a:t>
            </a:r>
            <a:r>
              <a:rPr lang="en-US" altLang="zh-CN" sz="2800"/>
              <a:t>H</a:t>
            </a:r>
            <a:r>
              <a:rPr lang="en-US" altLang="zh-CN" sz="2800" baseline="30000"/>
              <a:t>+</a:t>
            </a:r>
            <a:endParaRPr lang="en-US" altLang="zh-CN" sz="28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环节一：认识洁厕液成分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00125" y="1732280"/>
            <a:ext cx="33788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酸根离子是什么？</a:t>
            </a:r>
            <a:endParaRPr lang="zh-CN" altLang="en-US" sz="28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861060" y="2672715"/>
          <a:ext cx="7934960" cy="2774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8215"/>
                <a:gridCol w="2536825"/>
                <a:gridCol w="1899920"/>
              </a:tblGrid>
              <a:tr h="7543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实验步骤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实验现象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结论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2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洁厕液中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_____H</a:t>
                      </a:r>
                      <a:r>
                        <a:rPr lang="en-US" altLang="zh-CN" sz="2800" baseline="-25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2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SO</a:t>
                      </a:r>
                      <a:r>
                        <a:rPr lang="en-US" altLang="zh-CN" sz="2800" baseline="-25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4</a:t>
                      </a: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2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洁厕液中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______HCl</a:t>
                      </a: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  <a:sym typeface="+mn-ea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00125" y="3542030"/>
            <a:ext cx="3079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取样于试管中，滴加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BaCl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3155" y="4565650"/>
            <a:ext cx="3079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取样于试管中，滴加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AgNO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60595" y="3712845"/>
            <a:ext cx="184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无明显现象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6605" y="4750435"/>
            <a:ext cx="2188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产生白色沉淀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58025" y="3789045"/>
            <a:ext cx="1052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45350" y="484060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3155" y="5855970"/>
            <a:ext cx="4324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洁厕液中含盐酸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" grpId="0"/>
      <p:bldP spid="7" grpId="0"/>
      <p:bldP spid="9" grpId="0"/>
      <p:bldP spid="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环节一：认识洁厕液成分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35635" y="2261870"/>
          <a:ext cx="7374255" cy="262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205"/>
                <a:gridCol w="2431415"/>
                <a:gridCol w="1651635"/>
              </a:tblGrid>
              <a:tr h="713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实验步骤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实验现象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结论</a:t>
                      </a:r>
                      <a:endParaRPr lang="zh-CN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洁厕液中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____Cu</a:t>
                      </a:r>
                      <a:r>
                        <a:rPr lang="en-US" altLang="zh-CN" sz="2800" baseline="30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2+</a:t>
                      </a: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洁厕液中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____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Cu</a:t>
                      </a:r>
                      <a:r>
                        <a:rPr lang="en-US" altLang="zh-CN" sz="2800" baseline="3000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  <a:sym typeface="+mn-ea"/>
                        </a:rPr>
                        <a:t>2+</a:t>
                      </a:r>
                      <a:endParaRPr lang="en-US" altLang="zh-CN" sz="2800" baseline="3000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  <a:sym typeface="+mn-ea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028065" y="5317490"/>
            <a:ext cx="67976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在任何情况下，都应该使我们的推理受到实验的检验。       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拉瓦锡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占位符 1"/>
          <p:cNvSpPr/>
          <p:nvPr/>
        </p:nvSpPr>
        <p:spPr>
          <a:xfrm>
            <a:off x="1028065" y="1405255"/>
            <a:ext cx="6210300" cy="56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•"/>
              <a:defRPr sz="22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学生活动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sym typeface="+mn-ea"/>
              </a:rPr>
              <a:t>探究洁厕液是否含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Cu</a:t>
            </a:r>
            <a:r>
              <a:rPr lang="en-US" altLang="zh-CN" baseline="30000">
                <a:latin typeface="黑体" panose="02010609060101010101" charset="-122"/>
                <a:ea typeface="黑体" panose="02010609060101010101" charset="-122"/>
                <a:sym typeface="+mn-ea"/>
              </a:rPr>
              <a:t>2+</a:t>
            </a:r>
            <a:endParaRPr lang="en-US" altLang="zh-CN" baseline="30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335" y="3014345"/>
            <a:ext cx="3212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取样于试管中，加入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过量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氢氧化钠溶液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7040" y="3199130"/>
            <a:ext cx="182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无蓝色沉淀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265" y="3980180"/>
            <a:ext cx="3199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取一根铁钉于试管中，加入适量洁厕液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74465" y="4011930"/>
            <a:ext cx="2531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铁钉表面无红色固体析出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10960" y="3343910"/>
            <a:ext cx="1247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10960" y="4329430"/>
            <a:ext cx="1247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9" grpId="0"/>
      <p:bldP spid="10" grpId="0"/>
      <p:bldP spid="12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环节一：认识洁厕液成分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44930" y="1863725"/>
            <a:ext cx="59315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洁厕液主要成分：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无机酸、表面活性剂、增稠剂、香精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4930" y="3133725"/>
            <a:ext cx="68154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加入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表面活性剂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后，憎水基团朝向织物表面和吸附在污垢上，使污垢逐步脱离表面。污垢悬在水中或随泡沫浮到水面后被去除，洁净表面被表面活性剂分子占领。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25220" y="1689735"/>
            <a:ext cx="7105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我国卫生洁具清洗剂国家标准规定，卫生间专用型的清洗剂，盐酸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溶质质量分数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不得高于12%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，以保护瓷砖表面不被过分腐蚀。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68440" y="2395855"/>
            <a:ext cx="2113280" cy="1704340"/>
            <a:chOff x="10104" y="4058"/>
            <a:chExt cx="3328" cy="2684"/>
          </a:xfrm>
        </p:grpSpPr>
        <p:sp>
          <p:nvSpPr>
            <p:cNvPr id="6" name="爆炸形 1 5"/>
            <p:cNvSpPr/>
            <p:nvPr/>
          </p:nvSpPr>
          <p:spPr>
            <a:xfrm>
              <a:off x="10104" y="4058"/>
              <a:ext cx="3329" cy="2684"/>
            </a:xfrm>
            <a:prstGeom prst="irregularSeal1">
              <a:avLst/>
            </a:prstGeom>
            <a:gradFill>
              <a:gsLst>
                <a:gs pos="49000">
                  <a:srgbClr val="FECF40">
                    <a:alpha val="65000"/>
                  </a:srgbClr>
                </a:gs>
                <a:gs pos="100000">
                  <a:srgbClr val="846C2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 rot="21060000">
              <a:off x="10893" y="4834"/>
              <a:ext cx="17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达标？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25220" y="3884930"/>
            <a:ext cx="6617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你有哪些方法测出洁厕液中盐酸的含量？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22120" y="4528820"/>
            <a:ext cx="3336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二氧化碳的质量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氢气的体积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氯化银沉淀的质量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041400" y="736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环节二：探究洁厕液中盐酸含量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0" y="160464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方法一：测氯化银沉淀质量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884079" y="3203575"/>
            <a:ext cx="140208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dist">
              <a:lnSpc>
                <a:spcPct val="9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取样→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2348865" y="3198495"/>
            <a:ext cx="221488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dist">
              <a:lnSpc>
                <a:spcPct val="9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称取质量→   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4604226" y="3203575"/>
            <a:ext cx="356616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dist">
              <a:lnSpc>
                <a:spcPct val="9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加足量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AgNO</a:t>
            </a:r>
            <a:r>
              <a:rPr lang="en-US" altLang="zh-CN" sz="3200" baseline="-25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溶液→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1506538" y="396557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过滤→  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2" name="文本框 13321"/>
          <p:cNvSpPr txBox="1"/>
          <p:nvPr/>
        </p:nvSpPr>
        <p:spPr>
          <a:xfrm>
            <a:off x="2671763" y="3965575"/>
            <a:ext cx="1605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 洗涤→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4518025" y="3965575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干燥再称量→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24" name="文本框 13323"/>
          <p:cNvSpPr txBox="1"/>
          <p:nvPr/>
        </p:nvSpPr>
        <p:spPr>
          <a:xfrm>
            <a:off x="7345363" y="3965575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Arial" panose="020B0604020202020204" pitchFamily="34" charset="0"/>
                <a:ea typeface="黑体" panose="02010609060101010101" charset="-122"/>
              </a:rPr>
              <a:t>计算</a:t>
            </a:r>
            <a:endParaRPr lang="zh-CN" altLang="en-US" sz="3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ldLvl="0"/>
      <p:bldP spid="13319" grpId="0" bldLvl="0"/>
      <p:bldP spid="13321" grpId="0" bldLvl="0"/>
      <p:bldP spid="13322" grpId="0" bldLvl="0"/>
      <p:bldP spid="13323" grpId="0" bldLvl="0"/>
      <p:bldP spid="13324" grpId="0" bldLvl="0"/>
      <p:bldP spid="4" grpId="0"/>
      <p:bldP spid="2" grpId="0"/>
      <p:bldP spid="13320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1F2"/>
      </a:accent5>
      <a:accent6>
        <a:srgbClr val="9F9F9F"/>
      </a:accent6>
      <a:hlink>
        <a:srgbClr val="7DA0D3"/>
      </a:hlink>
      <a:folHlink>
        <a:srgbClr val="B2E385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1F2"/>
        </a:accent5>
        <a:accent6>
          <a:srgbClr val="9F9F9F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5C5ED"/>
        </a:accent5>
        <a:accent6>
          <a:srgbClr val="E58970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9945E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1F2"/>
      </a:accent5>
      <a:accent6>
        <a:srgbClr val="9F9F9F"/>
      </a:accent6>
      <a:hlink>
        <a:srgbClr val="7DA0D3"/>
      </a:hlink>
      <a:folHlink>
        <a:srgbClr val="B2E385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1F2"/>
        </a:accent5>
        <a:accent6>
          <a:srgbClr val="9F9F9F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5C5ED"/>
        </a:accent5>
        <a:accent6>
          <a:srgbClr val="E58970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9945E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1795</Words>
  <Application>WPS 演示</Application>
  <PresentationFormat>On-screen Show</PresentationFormat>
  <Paragraphs>333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黑体</vt:lpstr>
      <vt:lpstr>Calibri</vt:lpstr>
      <vt:lpstr>Times New Roman</vt:lpstr>
      <vt:lpstr>楷体</vt:lpstr>
      <vt:lpstr>微软雅黑</vt:lpstr>
      <vt:lpstr>Arial Unicode MS</vt:lpstr>
      <vt:lpstr>Verdana</vt:lpstr>
      <vt:lpstr/>
      <vt:lpstr>1_</vt:lpstr>
      <vt:lpstr>Photoshop.Image.6</vt:lpstr>
      <vt:lpstr>Photoshop.Image.6</vt:lpstr>
      <vt:lpstr>洁 厕 液 探 究</vt:lpstr>
      <vt:lpstr>洁厕液中的有效成分是什么？</vt:lpstr>
      <vt:lpstr>环节一：认识洁厕液成分</vt:lpstr>
      <vt:lpstr>环节一：认识洁厕液成分</vt:lpstr>
      <vt:lpstr>环节一：认识洁厕液成分</vt:lpstr>
      <vt:lpstr>环节一：认识洁厕液成分</vt:lpstr>
      <vt:lpstr>环节一：认识洁厕液成分</vt:lpstr>
      <vt:lpstr>PowerPoint 演示文稿</vt:lpstr>
      <vt:lpstr>PowerPoint 演示文稿</vt:lpstr>
      <vt:lpstr>环节二：探究洁厕液中盐酸的含量</vt:lpstr>
      <vt:lpstr>PowerPoint 演示文稿</vt:lpstr>
      <vt:lpstr>环节二：探究洁厕液中盐酸的含量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收 获</vt:lpstr>
      <vt:lpstr>PowerPoint 演示文稿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</dc:creator>
  <cp:lastModifiedBy>dan~</cp:lastModifiedBy>
  <cp:revision>61</cp:revision>
  <dcterms:created xsi:type="dcterms:W3CDTF">2004-07-21T02:43:00Z</dcterms:created>
  <dcterms:modified xsi:type="dcterms:W3CDTF">2019-05-21T10:35:09Z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