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87" r:id="rId2"/>
    <p:sldId id="389" r:id="rId3"/>
    <p:sldId id="390" r:id="rId4"/>
    <p:sldId id="391" r:id="rId5"/>
    <p:sldId id="388" r:id="rId6"/>
    <p:sldId id="269" r:id="rId7"/>
    <p:sldId id="371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6" r:id="rId21"/>
    <p:sldId id="38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DE9E82"/>
    <a:srgbClr val="CDBF99"/>
    <a:srgbClr val="BFA7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82" y="-114"/>
      </p:cViewPr>
      <p:guideLst>
        <p:guide orient="horz" pos="2072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023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6"/>
            <a:ext cx="12192295" cy="676495"/>
            <a:chOff x="0" y="-636"/>
            <a:chExt cx="12192295" cy="67649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0" y="-1"/>
              <a:ext cx="11867515" cy="67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第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18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课  美国的独立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546000" y="-636"/>
              <a:ext cx="4646295" cy="676495"/>
              <a:chOff x="7546000" y="-661"/>
              <a:chExt cx="4646295" cy="703025"/>
            </a:xfrm>
          </p:grpSpPr>
          <p:sp>
            <p:nvSpPr>
              <p:cNvPr id="10" name="直角三角形 9"/>
              <p:cNvSpPr/>
              <p:nvPr/>
            </p:nvSpPr>
            <p:spPr>
              <a:xfrm rot="10800000">
                <a:off x="7546000" y="-1"/>
                <a:ext cx="1046922" cy="702365"/>
              </a:xfrm>
              <a:prstGeom prst="rtTriangle">
                <a:avLst/>
              </a:prstGeom>
              <a:solidFill>
                <a:srgbClr val="96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592480" y="-661"/>
                <a:ext cx="3599815" cy="702796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zh-CN" altLang="en-US" sz="16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第六单元 资本主义制度的初步确立</a:t>
                </a: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6740" y="27940"/>
            <a:ext cx="895985" cy="673735"/>
          </a:xfrm>
          <a:prstGeom prst="rect">
            <a:avLst/>
          </a:prstGeom>
        </p:spPr>
      </p:pic>
      <p:pic>
        <p:nvPicPr>
          <p:cNvPr id="3" name="图片 2" descr="周南梅溪湖校徽标志-镂空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1600" y="-51435"/>
            <a:ext cx="864006" cy="832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F47C-7687-41F9-9ED1-BB843661B46C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C05C-4D83-4A78-814C-F97AAAE85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F47C-7687-41F9-9ED1-BB843661B46C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C05C-4D83-4A78-814C-F97AAAE85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4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9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5029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F47C-7687-41F9-9ED1-BB843661B46C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C05C-4D83-4A78-814C-F97AAAE85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F47C-7687-41F9-9ED1-BB843661B46C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C05C-4D83-4A78-814C-F97AAAE85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F47C-7687-41F9-9ED1-BB843661B46C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C05C-4D83-4A78-814C-F97AAAE85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F47C-7687-41F9-9ED1-BB843661B46C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C05C-4D83-4A78-814C-F97AAAE85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F47C-7687-41F9-9ED1-BB843661B46C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C05C-4D83-4A78-814C-F97AAAE85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F47C-7687-41F9-9ED1-BB843661B46C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C05C-4D83-4A78-814C-F97AAAE85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F47C-7687-41F9-9ED1-BB843661B46C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C05C-4D83-4A78-814C-F97AAAE85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F47C-7687-41F9-9ED1-BB843661B46C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C05C-4D83-4A78-814C-F97AAAE85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F47C-7687-41F9-9ED1-BB843661B46C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8C05C-4D83-4A78-814C-F97AAAE857C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28" name="Text Box 25"/>
          <p:cNvSpPr txBox="1"/>
          <p:nvPr userDrawn="1"/>
        </p:nvSpPr>
        <p:spPr>
          <a:xfrm>
            <a:off x="1905" y="-17145"/>
            <a:ext cx="12187555" cy="6892925"/>
          </a:xfrm>
          <a:prstGeom prst="rect">
            <a:avLst/>
          </a:prstGeom>
          <a:gradFill rotWithShape="1">
            <a:gsLst>
              <a:gs pos="0">
                <a:schemeClr val="accent1">
                  <a:alpha val="15999"/>
                </a:schemeClr>
              </a:gs>
              <a:gs pos="100000">
                <a:schemeClr val="bg1">
                  <a:alpha val="10001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 wrap="none" lIns="95052" tIns="0" rIns="0" bIns="0" anchor="t"/>
          <a:lstStyle/>
          <a:p>
            <a:pPr lvl="0" indent="0">
              <a:spcBef>
                <a:spcPct val="50000"/>
              </a:spcBef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2140" y="159488"/>
            <a:ext cx="11366204" cy="6283842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2019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年秋季学期九年级历史第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15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周学情监测材料题</a:t>
            </a:r>
            <a:r>
              <a:rPr lang="zh-CN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参考答案</a:t>
            </a:r>
            <a:r>
              <a:rPr lang="zh-CN" altLang="zh-CN" sz="2800" dirty="0" smtClean="0"/>
              <a:t/>
            </a:r>
            <a:br>
              <a:rPr lang="zh-CN" altLang="zh-CN" sz="2800" dirty="0" smtClean="0"/>
            </a:b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16.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分）</a:t>
            </a:r>
            <a:b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）两河流域文明、中华文明（中国文明）、印度文明（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分，答出两项即可）</a:t>
            </a:r>
            <a:b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）希腊文明吸纳、借鉴了其他地区的文明，也保留了自己特点。（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分，只要理解正确，表达准确即可）</a:t>
            </a:r>
            <a:b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）指南针：促进了世界远洋航海技术的发展，为新航路的开辟提供了条件。（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分）火药：对欧洲的火器制造和作战方法产生巨大影响，推动了欧洲社会的变革。（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分）</a:t>
            </a:r>
            <a:b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）文明因多样而交流，因交流而互鉴，因互鉴而发展；（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分，符合题意，言之成理即可）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9723"/>
            <a:ext cx="7633260" cy="711029"/>
            <a:chOff x="0" y="189723"/>
            <a:chExt cx="7633260" cy="711029"/>
          </a:xfrm>
        </p:grpSpPr>
        <p:cxnSp>
          <p:nvCxnSpPr>
            <p:cNvPr id="3" name="直接连接符 16"/>
            <p:cNvCxnSpPr/>
            <p:nvPr/>
          </p:nvCxnSpPr>
          <p:spPr>
            <a:xfrm>
              <a:off x="0" y="897585"/>
              <a:ext cx="6987654" cy="3167"/>
            </a:xfrm>
            <a:prstGeom prst="line">
              <a:avLst/>
            </a:prstGeom>
            <a:ln w="762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" name="文本框 3"/>
            <p:cNvSpPr txBox="1"/>
            <p:nvPr/>
          </p:nvSpPr>
          <p:spPr>
            <a:xfrm>
              <a:off x="210745" y="189723"/>
              <a:ext cx="7422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一</a:t>
              </a:r>
              <a:r>
                <a:rPr lang="zh-CN" altLang="en-US" sz="36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、马克思主义的诞生（背景）</a:t>
              </a:r>
              <a:endParaRPr lang="en-US" altLang="zh-C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graphicFrame>
        <p:nvGraphicFramePr>
          <p:cNvPr id="43010" name="Object 2" descr="ppt/media/image11.png"/>
          <p:cNvGraphicFramePr>
            <a:graphicFrameLocks noChangeAspect="1"/>
          </p:cNvGraphicFramePr>
          <p:nvPr/>
        </p:nvGraphicFramePr>
        <p:xfrm>
          <a:off x="228701" y="1179765"/>
          <a:ext cx="3956121" cy="5186914"/>
        </p:xfrm>
        <a:graphic>
          <a:graphicData uri="http://schemas.openxmlformats.org/presentationml/2006/ole">
            <p:oleObj spid="_x0000_s43010" name="BMP 图像" r:id="rId3" imgW="2619048" imgH="4105848" progId="PBrush">
              <p:embed/>
            </p:oleObj>
          </a:graphicData>
        </a:graphic>
      </p:graphicFrame>
      <p:sp>
        <p:nvSpPr>
          <p:cNvPr id="6" name="文本框 6"/>
          <p:cNvSpPr txBox="1"/>
          <p:nvPr/>
        </p:nvSpPr>
        <p:spPr>
          <a:xfrm>
            <a:off x="4116253" y="1652026"/>
            <a:ext cx="78225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马克思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《莱茵报》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发表文章抨击普鲁士政府。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②马、恩相识：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恩格斯不仅成为马克思思想、事业上志同道合的战友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，在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经济上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也给予马克思很多支持。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③马克思完成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《资本论》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，揭示了资本主义社会发展的规律，同时也使唯物史观得到了科学的验证和进一步的丰富和发展。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马克思逝世后，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恩格斯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毫不犹豫放下自己的工作，用全部精力来整理出版马克思未完成的手稿。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两人共同合作，创立了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马克思主义理论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4152163" y="1066945"/>
            <a:ext cx="8559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方正华隶简体" pitchFamily="65" charset="-122"/>
              </a:rPr>
              <a:t>1</a:t>
            </a:r>
            <a:r>
              <a:rPr lang="zh-CN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方正华隶简体" pitchFamily="65" charset="-122"/>
              </a:rPr>
              <a:t>、马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方正华隶简体" pitchFamily="65" charset="-122"/>
              </a:rPr>
              <a:t>克思</a:t>
            </a:r>
            <a:r>
              <a:rPr lang="zh-CN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方正华隶简体" pitchFamily="65" charset="-122"/>
              </a:rPr>
              <a:t>、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方正华隶简体" pitchFamily="65" charset="-122"/>
              </a:rPr>
              <a:t>恩格斯</a:t>
            </a:r>
            <a:r>
              <a:rPr lang="zh-CN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方正华隶简体" pitchFamily="65" charset="-122"/>
              </a:rPr>
              <a:t>的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方正华隶简体" pitchFamily="65" charset="-122"/>
              </a:rPr>
              <a:t>革命实践和理论活动</a:t>
            </a:r>
          </a:p>
        </p:txBody>
      </p:sp>
      <p:sp>
        <p:nvSpPr>
          <p:cNvPr id="8" name="矩形 7"/>
          <p:cNvSpPr/>
          <p:nvPr/>
        </p:nvSpPr>
        <p:spPr>
          <a:xfrm>
            <a:off x="3715367" y="6034075"/>
            <a:ext cx="8842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itchFamily="2" charset="-122"/>
                <a:ea typeface="叶根友毛笔行书2.0版" pitchFamily="2" charset="-122"/>
              </a:rPr>
              <a:t>    我们应该学习马、恩什么高贵品质？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叶根友毛笔行书2.0版" pitchFamily="2" charset="-122"/>
              <a:ea typeface="叶根友毛笔行书2.0版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6"/>
          <p:cNvCxnSpPr/>
          <p:nvPr/>
        </p:nvCxnSpPr>
        <p:spPr>
          <a:xfrm>
            <a:off x="0" y="897585"/>
            <a:ext cx="6987654" cy="3167"/>
          </a:xfrm>
          <a:prstGeom prst="line">
            <a:avLst/>
          </a:prstGeom>
          <a:ln w="762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" name="文本框 3"/>
          <p:cNvSpPr txBox="1"/>
          <p:nvPr/>
        </p:nvSpPr>
        <p:spPr>
          <a:xfrm>
            <a:off x="210745" y="189723"/>
            <a:ext cx="74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</a:t>
            </a:r>
            <a:r>
              <a:rPr lang="zh-CN" altLang="en-US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、马克思主义的诞生（背景）</a:t>
            </a:r>
            <a:endParaRPr lang="en-US" altLang="zh-CN" sz="360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067034" y="1071710"/>
            <a:ext cx="7710986" cy="408111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1460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材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料一：</a:t>
            </a:r>
            <a:r>
              <a:rPr 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随着工业革命的发展，资产阶级越来越富有，工人的待遇却很差。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世纪三四十年代，广大工人为改善劳动和生活条件、提高政治地位积极进行斗争，工人运动在欧洲蓬勃兴起。法国的里昂工人起义、英国的宪章运动和德国西里西亚织工起义，表明无产阶级开始作为独立的政治力量登上历史舞台，迫切需要革命理论的指导。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教材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99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页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相关史实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6" name="图片 5" descr="6.jpg"/>
          <p:cNvPicPr>
            <a:picLocks noChangeAspect="1"/>
          </p:cNvPicPr>
          <p:nvPr/>
        </p:nvPicPr>
        <p:blipFill>
          <a:blip r:embed="rId2" cstate="print"/>
          <a:srcRect r="3441"/>
          <a:stretch>
            <a:fillRect/>
          </a:stretch>
        </p:blipFill>
        <p:spPr>
          <a:xfrm>
            <a:off x="163773" y="1146414"/>
            <a:ext cx="3664799" cy="3826481"/>
          </a:xfrm>
          <a:prstGeom prst="roundRect">
            <a:avLst>
              <a:gd name="adj" fmla="val 12374"/>
            </a:avLst>
          </a:prstGeom>
        </p:spPr>
      </p:pic>
      <p:cxnSp>
        <p:nvCxnSpPr>
          <p:cNvPr id="7" name="直接连接符 16"/>
          <p:cNvCxnSpPr/>
          <p:nvPr/>
        </p:nvCxnSpPr>
        <p:spPr>
          <a:xfrm>
            <a:off x="7274258" y="1501254"/>
            <a:ext cx="1885666" cy="2276"/>
          </a:xfrm>
          <a:prstGeom prst="line">
            <a:avLst/>
          </a:prstGeom>
          <a:ln w="762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" name="直接连接符 16"/>
          <p:cNvCxnSpPr/>
          <p:nvPr/>
        </p:nvCxnSpPr>
        <p:spPr>
          <a:xfrm>
            <a:off x="4189863" y="3316407"/>
            <a:ext cx="1487606" cy="0"/>
          </a:xfrm>
          <a:prstGeom prst="line">
            <a:avLst/>
          </a:prstGeom>
          <a:ln w="762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" name="直接连接符 16"/>
          <p:cNvCxnSpPr/>
          <p:nvPr/>
        </p:nvCxnSpPr>
        <p:spPr>
          <a:xfrm flipV="1">
            <a:off x="7112758" y="4148919"/>
            <a:ext cx="4310418" cy="56866"/>
          </a:xfrm>
          <a:prstGeom prst="line">
            <a:avLst/>
          </a:prstGeom>
          <a:ln w="762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/>
        </p:nvCxnSpPr>
        <p:spPr>
          <a:xfrm flipV="1">
            <a:off x="4139821" y="4612943"/>
            <a:ext cx="4103427" cy="45492"/>
          </a:xfrm>
          <a:prstGeom prst="line">
            <a:avLst/>
          </a:prstGeom>
          <a:ln w="762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" name="矩形 18"/>
          <p:cNvSpPr/>
          <p:nvPr/>
        </p:nvSpPr>
        <p:spPr>
          <a:xfrm>
            <a:off x="232012" y="5125703"/>
            <a:ext cx="11959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、阶级基础：无产阶级开始作为独立的政治力量登上历史舞台。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191068" y="5780782"/>
            <a:ext cx="1139588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、经济根源：工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业革命后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资本主义经济迅速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发展，社会矛盾日益暴露。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9723"/>
            <a:ext cx="7633260" cy="707862"/>
            <a:chOff x="0" y="189723"/>
            <a:chExt cx="7633260" cy="707862"/>
          </a:xfrm>
        </p:grpSpPr>
        <p:cxnSp>
          <p:nvCxnSpPr>
            <p:cNvPr id="3" name="直接连接符 16"/>
            <p:cNvCxnSpPr/>
            <p:nvPr/>
          </p:nvCxnSpPr>
          <p:spPr>
            <a:xfrm flipV="1">
              <a:off x="0" y="873457"/>
              <a:ext cx="7547212" cy="24128"/>
            </a:xfrm>
            <a:prstGeom prst="line">
              <a:avLst/>
            </a:prstGeom>
            <a:ln w="762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" name="文本框 3"/>
            <p:cNvSpPr txBox="1"/>
            <p:nvPr/>
          </p:nvSpPr>
          <p:spPr>
            <a:xfrm>
              <a:off x="210745" y="189723"/>
              <a:ext cx="7422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一</a:t>
              </a:r>
              <a:r>
                <a:rPr lang="zh-CN" altLang="en-US" sz="36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、马克思主义的诞生（组成内容）</a:t>
              </a:r>
              <a:endParaRPr lang="en-US" altLang="zh-C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pic>
        <p:nvPicPr>
          <p:cNvPr id="5" name="图片 4" descr="201804281331491205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234" b="13150"/>
          <a:stretch>
            <a:fillRect/>
          </a:stretch>
        </p:blipFill>
        <p:spPr>
          <a:xfrm rot="282140">
            <a:off x="2860923" y="1503698"/>
            <a:ext cx="6713086" cy="3937561"/>
          </a:xfrm>
          <a:prstGeom prst="rect">
            <a:avLst/>
          </a:prstGeom>
        </p:spPr>
      </p:pic>
      <p:pic>
        <p:nvPicPr>
          <p:cNvPr id="8" name="图片 7" descr="W0201805064045931065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2055" y="4718441"/>
            <a:ext cx="5756753" cy="2523377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8102991" y="337624"/>
            <a:ext cx="3657600" cy="2785404"/>
          </a:xfrm>
          <a:prstGeom prst="wedgeRoundRectCallout">
            <a:avLst>
              <a:gd name="adj1" fmla="val -71424"/>
              <a:gd name="adj2" fmla="val 151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基础：英国 古典政治经济学（亚当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/>
                <a:ea typeface="楷体"/>
              </a:rPr>
              <a:t>˙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斯密）。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人类历史发展基础的各个时代的生产关系。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如：生产力决定生产关系，剩余价值理论。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8253047" y="4965896"/>
            <a:ext cx="3601328" cy="1631852"/>
          </a:xfrm>
          <a:prstGeom prst="wedgeRoundRectCallout">
            <a:avLst>
              <a:gd name="adj1" fmla="val -78472"/>
              <a:gd name="adj2" fmla="val -75606"/>
              <a:gd name="adj3" fmla="val 16667"/>
            </a:avLst>
          </a:prstGeom>
          <a:solidFill>
            <a:srgbClr val="CD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基础：德国古典哲学（黑格尔）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世界观和方法论（基础）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如：物质决定意识。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11016" y="1730326"/>
            <a:ext cx="3516922" cy="2236763"/>
          </a:xfrm>
          <a:prstGeom prst="wedgeRoundRectCallout">
            <a:avLst>
              <a:gd name="adj1" fmla="val 73870"/>
              <a:gd name="adj2" fmla="val 67216"/>
              <a:gd name="adj3" fmla="val 16667"/>
            </a:avLst>
          </a:prstGeom>
          <a:solidFill>
            <a:srgbClr val="DE9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基础：空想社会主义（欧文、傅立叶）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无产阶级解放事业的历史条件以及这这一事业本身的性质。（</a:t>
            </a:r>
            <a:r>
              <a:rPr lang="zh-CN" altLang="en-US" sz="2400" dirty="0" smtClean="0">
                <a:solidFill>
                  <a:srgbClr val="C00000"/>
                </a:solidFill>
              </a:rPr>
              <a:t>核心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）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9723"/>
            <a:ext cx="6769290" cy="707862"/>
            <a:chOff x="0" y="189723"/>
            <a:chExt cx="6769290" cy="707862"/>
          </a:xfrm>
        </p:grpSpPr>
        <p:cxnSp>
          <p:nvCxnSpPr>
            <p:cNvPr id="3" name="直接连接符 16"/>
            <p:cNvCxnSpPr/>
            <p:nvPr/>
          </p:nvCxnSpPr>
          <p:spPr>
            <a:xfrm flipV="1">
              <a:off x="0" y="873457"/>
              <a:ext cx="6537278" cy="24128"/>
            </a:xfrm>
            <a:prstGeom prst="line">
              <a:avLst/>
            </a:prstGeom>
            <a:ln w="762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" name="文本框 3"/>
            <p:cNvSpPr txBox="1"/>
            <p:nvPr/>
          </p:nvSpPr>
          <p:spPr>
            <a:xfrm>
              <a:off x="210745" y="189723"/>
              <a:ext cx="6558545" cy="65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一</a:t>
              </a:r>
              <a:r>
                <a:rPr lang="zh-CN" altLang="en-US" sz="36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、马克思主义的诞生（标志）</a:t>
              </a:r>
              <a:endParaRPr lang="en-US" altLang="zh-C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7050376" y="2196057"/>
            <a:ext cx="48368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1848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，马克思、恩格斯为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共产主义者同盟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起草的纲领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共产党宣言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在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伦敦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正式出版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57190" y="1486954"/>
          <a:ext cx="2928958" cy="4429697"/>
        </p:xfrm>
        <a:graphic>
          <a:graphicData uri="http://schemas.openxmlformats.org/presentationml/2006/ole">
            <p:oleObj spid="_x0000_s44034" name="BMP 图像" r:id="rId3" imgW="2591162" imgH="3952381" progId="PBrush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571900" y="1486954"/>
          <a:ext cx="3233553" cy="4357718"/>
        </p:xfrm>
        <a:graphic>
          <a:graphicData uri="http://schemas.openxmlformats.org/presentationml/2006/ole">
            <p:oleObj spid="_x0000_s44035" name="位图图像" r:id="rId4" imgW="2781688" imgH="3772427" progId="PBrush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0" y="5944628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《共产党宣言》  </a:t>
            </a:r>
            <a:r>
              <a:rPr kumimoji="1"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第一版封面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77281" y="5931923"/>
            <a:ext cx="3105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《共产党宣言》手稿</a:t>
            </a:r>
            <a:endParaRPr kumimoji="1"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18614" y="1484996"/>
            <a:ext cx="11122925" cy="5078313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 《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共产党宣言）指出，有文字记载的全部历史都是阶级斗争的历史。人类进人资本主义时代整个社会日益分裂为两大对立阶级：资产阶级和无产阶级。资本主义社会必将被没有阶级剥削和压迫的共产主义社会所取代。</a:t>
            </a:r>
          </a:p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 《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共产党宣言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肯定资产阶级在历史上曾起到非常革命的作用。“资产阶级在它的不到一百年的阶级统治中所创造的生产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カ，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比过去一切世代创造的全部生产力还要多，还要大。”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189723"/>
            <a:ext cx="6769290" cy="707862"/>
            <a:chOff x="0" y="189723"/>
            <a:chExt cx="6769290" cy="707862"/>
          </a:xfrm>
        </p:grpSpPr>
        <p:cxnSp>
          <p:nvCxnSpPr>
            <p:cNvPr id="6" name="直接连接符 16"/>
            <p:cNvCxnSpPr/>
            <p:nvPr/>
          </p:nvCxnSpPr>
          <p:spPr>
            <a:xfrm flipV="1">
              <a:off x="0" y="873457"/>
              <a:ext cx="6537278" cy="24128"/>
            </a:xfrm>
            <a:prstGeom prst="line">
              <a:avLst/>
            </a:prstGeom>
            <a:ln w="762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" name="文本框 3"/>
            <p:cNvSpPr txBox="1"/>
            <p:nvPr/>
          </p:nvSpPr>
          <p:spPr>
            <a:xfrm>
              <a:off x="210745" y="189723"/>
              <a:ext cx="6558545" cy="65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一</a:t>
              </a:r>
              <a:r>
                <a:rPr lang="zh-CN" altLang="en-US" sz="36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、马克思主义的诞生（标志）</a:t>
              </a:r>
              <a:endParaRPr lang="en-US" altLang="zh-C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87258" y="951509"/>
            <a:ext cx="862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叶根友毛笔行书2.0版" pitchFamily="2" charset="-122"/>
                <a:ea typeface="叶根友毛笔行书2.0版" pitchFamily="2" charset="-122"/>
                <a:sym typeface="Arial" panose="020B0604020202020204" pitchFamily="34" charset="0"/>
              </a:rPr>
              <a:t>阅读教材</a:t>
            </a:r>
            <a:r>
              <a:rPr lang="en-US" altLang="zh-CN" sz="3200" b="1" dirty="0" smtClean="0">
                <a:solidFill>
                  <a:srgbClr val="002060"/>
                </a:solidFill>
                <a:latin typeface="叶根友毛笔行书2.0版" pitchFamily="2" charset="-122"/>
                <a:ea typeface="叶根友毛笔行书2.0版" pitchFamily="2" charset="-122"/>
                <a:sym typeface="Arial" panose="020B0604020202020204" pitchFamily="34" charset="0"/>
              </a:rPr>
              <a:t>100</a:t>
            </a:r>
            <a:r>
              <a:rPr lang="zh-CN" altLang="en-US" sz="3200" b="1" dirty="0" smtClean="0">
                <a:solidFill>
                  <a:srgbClr val="002060"/>
                </a:solidFill>
                <a:latin typeface="叶根友毛笔行书2.0版" pitchFamily="2" charset="-122"/>
                <a:ea typeface="叶根友毛笔行书2.0版" pitchFamily="2" charset="-122"/>
                <a:sym typeface="Arial" panose="020B0604020202020204" pitchFamily="34" charset="0"/>
              </a:rPr>
              <a:t>页归纳《共产党宣言》主要内容。</a:t>
            </a:r>
            <a:endParaRPr lang="zh-CN" altLang="en-US" sz="3200" dirty="0">
              <a:solidFill>
                <a:srgbClr val="00206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9" name="文本框 10"/>
          <p:cNvSpPr txBox="1"/>
          <p:nvPr/>
        </p:nvSpPr>
        <p:spPr>
          <a:xfrm>
            <a:off x="6242561" y="6068508"/>
            <a:ext cx="501684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肯定资产阶级的作用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83090" y="2593075"/>
            <a:ext cx="1873507" cy="24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11"/>
          <p:cNvSpPr txBox="1"/>
          <p:nvPr/>
        </p:nvSpPr>
        <p:spPr>
          <a:xfrm>
            <a:off x="5099401" y="3775805"/>
            <a:ext cx="659673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资本主义社会必将被共产主义社会取代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18614" y="1676065"/>
            <a:ext cx="11122925" cy="4524315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工人阶级创造了巨大的社会财富，但他们相对日益贫困。“工人变成赤贫者，贫困比人口和财富增长得还要快。由此可以明显地看出，资产阶级再不能做社会的统治阶级了，再不能把自己阶级的生存条件当作支配一切的规律强加于社会了。”</a:t>
            </a:r>
          </a:p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 《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共产党宜言）号召工人阶级组织起来，建立无产阶级自己的政党，即共产党，用暴力推翻资产阶级统治，进行无产阶级革命。</a:t>
            </a:r>
          </a:p>
        </p:txBody>
      </p:sp>
      <p:grpSp>
        <p:nvGrpSpPr>
          <p:cNvPr id="2" name="组合 4"/>
          <p:cNvGrpSpPr/>
          <p:nvPr/>
        </p:nvGrpSpPr>
        <p:grpSpPr>
          <a:xfrm>
            <a:off x="0" y="189723"/>
            <a:ext cx="6769290" cy="707862"/>
            <a:chOff x="0" y="189723"/>
            <a:chExt cx="6769290" cy="707862"/>
          </a:xfrm>
        </p:grpSpPr>
        <p:cxnSp>
          <p:nvCxnSpPr>
            <p:cNvPr id="6" name="直接连接符 16"/>
            <p:cNvCxnSpPr/>
            <p:nvPr/>
          </p:nvCxnSpPr>
          <p:spPr>
            <a:xfrm flipV="1">
              <a:off x="0" y="873457"/>
              <a:ext cx="6537278" cy="24128"/>
            </a:xfrm>
            <a:prstGeom prst="line">
              <a:avLst/>
            </a:prstGeom>
            <a:ln w="762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" name="文本框 3"/>
            <p:cNvSpPr txBox="1"/>
            <p:nvPr/>
          </p:nvSpPr>
          <p:spPr>
            <a:xfrm>
              <a:off x="210745" y="189723"/>
              <a:ext cx="6558545" cy="65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一</a:t>
              </a:r>
              <a:r>
                <a:rPr lang="zh-CN" altLang="en-US" sz="36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、马克思主义的诞生（标志）</a:t>
              </a:r>
              <a:endParaRPr lang="en-US" altLang="zh-C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87258" y="951509"/>
            <a:ext cx="862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叶根友毛笔行书2.0版" pitchFamily="2" charset="-122"/>
                <a:ea typeface="叶根友毛笔行书2.0版" pitchFamily="2" charset="-122"/>
                <a:sym typeface="Arial" panose="020B0604020202020204" pitchFamily="34" charset="0"/>
              </a:rPr>
              <a:t>阅读教材</a:t>
            </a:r>
            <a:r>
              <a:rPr lang="en-US" altLang="zh-CN" sz="3200" b="1" dirty="0" smtClean="0">
                <a:solidFill>
                  <a:srgbClr val="002060"/>
                </a:solidFill>
                <a:latin typeface="叶根友毛笔行书2.0版" pitchFamily="2" charset="-122"/>
                <a:ea typeface="叶根友毛笔行书2.0版" pitchFamily="2" charset="-122"/>
                <a:sym typeface="Arial" panose="020B0604020202020204" pitchFamily="34" charset="0"/>
              </a:rPr>
              <a:t>100</a:t>
            </a:r>
            <a:r>
              <a:rPr lang="zh-CN" altLang="en-US" sz="3200" b="1" dirty="0" smtClean="0">
                <a:solidFill>
                  <a:srgbClr val="002060"/>
                </a:solidFill>
                <a:latin typeface="叶根友毛笔行书2.0版" pitchFamily="2" charset="-122"/>
                <a:ea typeface="叶根友毛笔行书2.0版" pitchFamily="2" charset="-122"/>
                <a:sym typeface="Arial" panose="020B0604020202020204" pitchFamily="34" charset="0"/>
              </a:rPr>
              <a:t>页归纳《共产党宣言》主要内容。</a:t>
            </a:r>
            <a:endParaRPr lang="zh-CN" altLang="en-US" sz="3200" dirty="0">
              <a:solidFill>
                <a:srgbClr val="00206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7364931" y="3994170"/>
            <a:ext cx="44403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资产阶级的统治将被推翻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70417" y="5716062"/>
            <a:ext cx="617137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无产阶级联合起来，暴力革命方式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0" y="189723"/>
            <a:ext cx="6769290" cy="707862"/>
            <a:chOff x="0" y="189723"/>
            <a:chExt cx="6769290" cy="707862"/>
          </a:xfrm>
        </p:grpSpPr>
        <p:cxnSp>
          <p:nvCxnSpPr>
            <p:cNvPr id="5" name="直接连接符 16"/>
            <p:cNvCxnSpPr/>
            <p:nvPr/>
          </p:nvCxnSpPr>
          <p:spPr>
            <a:xfrm flipV="1">
              <a:off x="0" y="873457"/>
              <a:ext cx="6537278" cy="24128"/>
            </a:xfrm>
            <a:prstGeom prst="line">
              <a:avLst/>
            </a:prstGeom>
            <a:ln w="762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" name="文本框 3"/>
            <p:cNvSpPr txBox="1"/>
            <p:nvPr/>
          </p:nvSpPr>
          <p:spPr>
            <a:xfrm>
              <a:off x="210745" y="189723"/>
              <a:ext cx="6558545" cy="65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一</a:t>
              </a:r>
              <a:r>
                <a:rPr lang="zh-CN" altLang="en-US" sz="36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、马克思主义的诞生（意义）</a:t>
              </a:r>
              <a:endParaRPr lang="en-US" altLang="zh-C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pic>
        <p:nvPicPr>
          <p:cNvPr id="7" name="图片 6" descr="W02018050451007685922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1592023"/>
            <a:ext cx="2694214" cy="49530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283575" y="1746885"/>
          <a:ext cx="3648075" cy="4063365"/>
        </p:xfrm>
        <a:graphic>
          <a:graphicData uri="http://schemas.openxmlformats.org/presentationml/2006/ole">
            <p:oleObj spid="_x0000_s45058" name="BMP 图像" r:id="rId4" imgW="2591162" imgH="3952381" progId="PBrush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434335" y="2640671"/>
            <a:ext cx="5510931" cy="2439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《</a:t>
            </a:r>
            <a:r>
              <a:rPr lang="zh-CN" altLang="en-US" sz="3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共产党宣言</a:t>
            </a:r>
            <a:r>
              <a:rPr lang="en-US" altLang="zh-CN" sz="3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3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的发表标志</a:t>
            </a:r>
            <a:r>
              <a:rPr lang="zh-CN" altLang="en-US" sz="3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着</a:t>
            </a:r>
            <a:r>
              <a:rPr lang="zh-CN" altLang="en-US" sz="3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马克思主义</a:t>
            </a:r>
            <a:r>
              <a:rPr lang="zh-CN" altLang="en-US" sz="3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zh-CN" altLang="en-US" sz="3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诞生</a:t>
            </a:r>
            <a:r>
              <a:rPr lang="zh-CN" altLang="en-US" sz="3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。从此，无产阶级的斗争有了</a:t>
            </a:r>
            <a:r>
              <a:rPr lang="zh-CN" altLang="en-US" sz="3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科学理论</a:t>
            </a:r>
            <a:r>
              <a:rPr lang="zh-CN" altLang="en-US" sz="3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zh-CN" altLang="en-US" sz="3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指导</a:t>
            </a:r>
            <a:r>
              <a:rPr lang="zh-CN" altLang="en-US" sz="3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3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社会主义运动</a:t>
            </a:r>
            <a:r>
              <a:rPr lang="zh-CN" altLang="en-US" sz="3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更加蓬勃地发展起来。</a:t>
            </a:r>
            <a:endParaRPr lang="zh-CN" altLang="en-US" sz="3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6440" y="1388236"/>
            <a:ext cx="4781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叶根友毛笔行书2.0版" pitchFamily="2" charset="-122"/>
                <a:ea typeface="叶根友毛笔行书2.0版" pitchFamily="2" charset="-122"/>
                <a:sym typeface="Arial" panose="020B0604020202020204" pitchFamily="34" charset="0"/>
              </a:rPr>
              <a:t>《</a:t>
            </a:r>
            <a:r>
              <a:rPr lang="zh-CN" altLang="en-US" sz="3200" b="1" dirty="0" smtClean="0">
                <a:solidFill>
                  <a:srgbClr val="002060"/>
                </a:solidFill>
                <a:latin typeface="叶根友毛笔行书2.0版" pitchFamily="2" charset="-122"/>
                <a:ea typeface="叶根友毛笔行书2.0版" pitchFamily="2" charset="-122"/>
                <a:sym typeface="Arial" panose="020B0604020202020204" pitchFamily="34" charset="0"/>
              </a:rPr>
              <a:t>共产党宣言</a:t>
            </a:r>
            <a:r>
              <a:rPr lang="en-US" altLang="zh-CN" sz="3200" b="1" dirty="0" smtClean="0">
                <a:solidFill>
                  <a:srgbClr val="002060"/>
                </a:solidFill>
                <a:latin typeface="叶根友毛笔行书2.0版" pitchFamily="2" charset="-122"/>
                <a:ea typeface="叶根友毛笔行书2.0版" pitchFamily="2" charset="-122"/>
                <a:sym typeface="Arial" panose="020B0604020202020204" pitchFamily="34" charset="0"/>
              </a:rPr>
              <a:t>》</a:t>
            </a:r>
            <a:r>
              <a:rPr lang="zh-CN" altLang="en-US" sz="3200" b="1" dirty="0" smtClean="0">
                <a:solidFill>
                  <a:srgbClr val="002060"/>
                </a:solidFill>
                <a:latin typeface="叶根友毛笔行书2.0版" pitchFamily="2" charset="-122"/>
                <a:ea typeface="叶根友毛笔行书2.0版" pitchFamily="2" charset="-122"/>
                <a:sym typeface="Arial" panose="020B0604020202020204" pitchFamily="34" charset="0"/>
              </a:rPr>
              <a:t>有何理论意义和现实意义？</a:t>
            </a:r>
            <a:endParaRPr lang="zh-CN" altLang="en-US" sz="3200" dirty="0">
              <a:solidFill>
                <a:srgbClr val="00206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934269" y="4856715"/>
            <a:ext cx="3534771" cy="1230187"/>
          </a:xfrm>
          <a:prstGeom prst="wedgeRoundRectCallout">
            <a:avLst>
              <a:gd name="adj1" fmla="val -39654"/>
              <a:gd name="adj2" fmla="val -78064"/>
              <a:gd name="adj3" fmla="val 1666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C00000"/>
                </a:solidFill>
              </a:rPr>
              <a:t>俄国十月革命</a:t>
            </a:r>
            <a:endParaRPr lang="en-US" altLang="zh-CN" sz="2800" dirty="0" smtClean="0">
              <a:solidFill>
                <a:srgbClr val="C00000"/>
              </a:solidFill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</a:rPr>
              <a:t>中国新民主主义革命</a:t>
            </a:r>
            <a:endParaRPr lang="en-US" altLang="zh-CN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066"/>
          <p:cNvSpPr>
            <a:spLocks noEditPoints="1"/>
          </p:cNvSpPr>
          <p:nvPr/>
        </p:nvSpPr>
        <p:spPr bwMode="auto">
          <a:xfrm flipH="1" flipV="1">
            <a:off x="457255" y="1223194"/>
            <a:ext cx="1188524" cy="739320"/>
          </a:xfrm>
          <a:custGeom>
            <a:avLst/>
            <a:gdLst>
              <a:gd name="T0" fmla="*/ 1145 w 1878"/>
              <a:gd name="T1" fmla="*/ 212 h 232"/>
              <a:gd name="T2" fmla="*/ 1171 w 1878"/>
              <a:gd name="T3" fmla="*/ 209 h 232"/>
              <a:gd name="T4" fmla="*/ 1612 w 1878"/>
              <a:gd name="T5" fmla="*/ 217 h 232"/>
              <a:gd name="T6" fmla="*/ 1840 w 1878"/>
              <a:gd name="T7" fmla="*/ 166 h 232"/>
              <a:gd name="T8" fmla="*/ 1836 w 1878"/>
              <a:gd name="T9" fmla="*/ 137 h 232"/>
              <a:gd name="T10" fmla="*/ 1839 w 1878"/>
              <a:gd name="T11" fmla="*/ 114 h 232"/>
              <a:gd name="T12" fmla="*/ 1818 w 1878"/>
              <a:gd name="T13" fmla="*/ 20 h 232"/>
              <a:gd name="T14" fmla="*/ 1388 w 1878"/>
              <a:gd name="T15" fmla="*/ 29 h 232"/>
              <a:gd name="T16" fmla="*/ 1047 w 1878"/>
              <a:gd name="T17" fmla="*/ 19 h 232"/>
              <a:gd name="T18" fmla="*/ 720 w 1878"/>
              <a:gd name="T19" fmla="*/ 36 h 232"/>
              <a:gd name="T20" fmla="*/ 496 w 1878"/>
              <a:gd name="T21" fmla="*/ 41 h 232"/>
              <a:gd name="T22" fmla="*/ 323 w 1878"/>
              <a:gd name="T23" fmla="*/ 34 h 232"/>
              <a:gd name="T24" fmla="*/ 231 w 1878"/>
              <a:gd name="T25" fmla="*/ 41 h 232"/>
              <a:gd name="T26" fmla="*/ 200 w 1878"/>
              <a:gd name="T27" fmla="*/ 65 h 232"/>
              <a:gd name="T28" fmla="*/ 255 w 1878"/>
              <a:gd name="T29" fmla="*/ 78 h 232"/>
              <a:gd name="T30" fmla="*/ 195 w 1878"/>
              <a:gd name="T31" fmla="*/ 96 h 232"/>
              <a:gd name="T32" fmla="*/ 212 w 1878"/>
              <a:gd name="T33" fmla="*/ 109 h 232"/>
              <a:gd name="T34" fmla="*/ 143 w 1878"/>
              <a:gd name="T35" fmla="*/ 125 h 232"/>
              <a:gd name="T36" fmla="*/ 182 w 1878"/>
              <a:gd name="T37" fmla="*/ 129 h 232"/>
              <a:gd name="T38" fmla="*/ 164 w 1878"/>
              <a:gd name="T39" fmla="*/ 133 h 232"/>
              <a:gd name="T40" fmla="*/ 53 w 1878"/>
              <a:gd name="T41" fmla="*/ 129 h 232"/>
              <a:gd name="T42" fmla="*/ 58 w 1878"/>
              <a:gd name="T43" fmla="*/ 143 h 232"/>
              <a:gd name="T44" fmla="*/ 126 w 1878"/>
              <a:gd name="T45" fmla="*/ 150 h 232"/>
              <a:gd name="T46" fmla="*/ 109 w 1878"/>
              <a:gd name="T47" fmla="*/ 156 h 232"/>
              <a:gd name="T48" fmla="*/ 26 w 1878"/>
              <a:gd name="T49" fmla="*/ 165 h 232"/>
              <a:gd name="T50" fmla="*/ 160 w 1878"/>
              <a:gd name="T51" fmla="*/ 185 h 232"/>
              <a:gd name="T52" fmla="*/ 12 w 1878"/>
              <a:gd name="T53" fmla="*/ 191 h 232"/>
              <a:gd name="T54" fmla="*/ 82 w 1878"/>
              <a:gd name="T55" fmla="*/ 197 h 232"/>
              <a:gd name="T56" fmla="*/ 342 w 1878"/>
              <a:gd name="T57" fmla="*/ 214 h 232"/>
              <a:gd name="T58" fmla="*/ 414 w 1878"/>
              <a:gd name="T59" fmla="*/ 231 h 232"/>
              <a:gd name="T60" fmla="*/ 883 w 1878"/>
              <a:gd name="T61" fmla="*/ 211 h 232"/>
              <a:gd name="T62" fmla="*/ 941 w 1878"/>
              <a:gd name="T63" fmla="*/ 217 h 232"/>
              <a:gd name="T64" fmla="*/ 953 w 1878"/>
              <a:gd name="T65" fmla="*/ 210 h 232"/>
              <a:gd name="T66" fmla="*/ 1053 w 1878"/>
              <a:gd name="T67" fmla="*/ 206 h 232"/>
              <a:gd name="T68" fmla="*/ 531 w 1878"/>
              <a:gd name="T69" fmla="*/ 207 h 232"/>
              <a:gd name="T70" fmla="*/ 325 w 1878"/>
              <a:gd name="T71" fmla="*/ 207 h 232"/>
              <a:gd name="T72" fmla="*/ 138 w 1878"/>
              <a:gd name="T73" fmla="*/ 198 h 232"/>
              <a:gd name="T74" fmla="*/ 499 w 1878"/>
              <a:gd name="T75" fmla="*/ 192 h 232"/>
              <a:gd name="T76" fmla="*/ 277 w 1878"/>
              <a:gd name="T77" fmla="*/ 191 h 232"/>
              <a:gd name="T78" fmla="*/ 252 w 1878"/>
              <a:gd name="T79" fmla="*/ 193 h 232"/>
              <a:gd name="T80" fmla="*/ 209 w 1878"/>
              <a:gd name="T81" fmla="*/ 191 h 232"/>
              <a:gd name="T82" fmla="*/ 192 w 1878"/>
              <a:gd name="T83" fmla="*/ 187 h 232"/>
              <a:gd name="T84" fmla="*/ 104 w 1878"/>
              <a:gd name="T85" fmla="*/ 147 h 232"/>
              <a:gd name="T86" fmla="*/ 72 w 1878"/>
              <a:gd name="T87" fmla="*/ 145 h 232"/>
              <a:gd name="T88" fmla="*/ 498 w 1878"/>
              <a:gd name="T89" fmla="*/ 91 h 232"/>
              <a:gd name="T90" fmla="*/ 537 w 1878"/>
              <a:gd name="T91" fmla="*/ 87 h 232"/>
              <a:gd name="T92" fmla="*/ 526 w 1878"/>
              <a:gd name="T93" fmla="*/ 87 h 232"/>
              <a:gd name="T94" fmla="*/ 340 w 1878"/>
              <a:gd name="T95" fmla="*/ 84 h 232"/>
              <a:gd name="T96" fmla="*/ 560 w 1878"/>
              <a:gd name="T97" fmla="*/ 68 h 232"/>
              <a:gd name="T98" fmla="*/ 626 w 1878"/>
              <a:gd name="T99" fmla="*/ 74 h 232"/>
              <a:gd name="T100" fmla="*/ 648 w 1878"/>
              <a:gd name="T101" fmla="*/ 82 h 232"/>
              <a:gd name="T102" fmla="*/ 309 w 1878"/>
              <a:gd name="T103" fmla="*/ 78 h 232"/>
              <a:gd name="T104" fmla="*/ 589 w 1878"/>
              <a:gd name="T105" fmla="*/ 71 h 232"/>
              <a:gd name="T106" fmla="*/ 409 w 1878"/>
              <a:gd name="T107" fmla="*/ 58 h 232"/>
              <a:gd name="T108" fmla="*/ 475 w 1878"/>
              <a:gd name="T109" fmla="*/ 46 h 232"/>
              <a:gd name="T110" fmla="*/ 856 w 1878"/>
              <a:gd name="T111" fmla="*/ 40 h 232"/>
              <a:gd name="T112" fmla="*/ 533 w 1878"/>
              <a:gd name="T113" fmla="*/ 61 h 232"/>
              <a:gd name="T114" fmla="*/ 422 w 1878"/>
              <a:gd name="T115" fmla="*/ 61 h 232"/>
              <a:gd name="T116" fmla="*/ 405 w 1878"/>
              <a:gd name="T117" fmla="*/ 58 h 232"/>
              <a:gd name="T118" fmla="*/ 1251 w 1878"/>
              <a:gd name="T119" fmla="*/ 48 h 232"/>
              <a:gd name="T120" fmla="*/ 980 w 1878"/>
              <a:gd name="T121" fmla="*/ 42 h 232"/>
              <a:gd name="T122" fmla="*/ 407 w 1878"/>
              <a:gd name="T123" fmla="*/ 40 h 232"/>
              <a:gd name="T124" fmla="*/ 1260 w 1878"/>
              <a:gd name="T125" fmla="*/ 27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78" h="232">
                <a:moveTo>
                  <a:pt x="950" y="216"/>
                </a:moveTo>
                <a:cubicBezTo>
                  <a:pt x="980" y="219"/>
                  <a:pt x="1005" y="219"/>
                  <a:pt x="1038" y="216"/>
                </a:cubicBezTo>
                <a:cubicBezTo>
                  <a:pt x="1036" y="211"/>
                  <a:pt x="1045" y="211"/>
                  <a:pt x="1047" y="215"/>
                </a:cubicBezTo>
                <a:cubicBezTo>
                  <a:pt x="1054" y="214"/>
                  <a:pt x="1064" y="216"/>
                  <a:pt x="1070" y="217"/>
                </a:cubicBezTo>
                <a:cubicBezTo>
                  <a:pt x="1096" y="221"/>
                  <a:pt x="1122" y="215"/>
                  <a:pt x="1145" y="212"/>
                </a:cubicBezTo>
                <a:cubicBezTo>
                  <a:pt x="1150" y="212"/>
                  <a:pt x="1156" y="215"/>
                  <a:pt x="1159" y="209"/>
                </a:cubicBezTo>
                <a:cubicBezTo>
                  <a:pt x="1155" y="211"/>
                  <a:pt x="1147" y="213"/>
                  <a:pt x="1145" y="209"/>
                </a:cubicBezTo>
                <a:cubicBezTo>
                  <a:pt x="1149" y="202"/>
                  <a:pt x="1168" y="200"/>
                  <a:pt x="1176" y="206"/>
                </a:cubicBezTo>
                <a:cubicBezTo>
                  <a:pt x="1172" y="206"/>
                  <a:pt x="1165" y="204"/>
                  <a:pt x="1164" y="208"/>
                </a:cubicBezTo>
                <a:cubicBezTo>
                  <a:pt x="1167" y="207"/>
                  <a:pt x="1170" y="207"/>
                  <a:pt x="1171" y="209"/>
                </a:cubicBezTo>
                <a:cubicBezTo>
                  <a:pt x="1168" y="211"/>
                  <a:pt x="1162" y="209"/>
                  <a:pt x="1160" y="212"/>
                </a:cubicBezTo>
                <a:cubicBezTo>
                  <a:pt x="1213" y="215"/>
                  <a:pt x="1266" y="211"/>
                  <a:pt x="1320" y="208"/>
                </a:cubicBezTo>
                <a:cubicBezTo>
                  <a:pt x="1296" y="204"/>
                  <a:pt x="1273" y="211"/>
                  <a:pt x="1250" y="203"/>
                </a:cubicBezTo>
                <a:cubicBezTo>
                  <a:pt x="1307" y="203"/>
                  <a:pt x="1372" y="200"/>
                  <a:pt x="1433" y="209"/>
                </a:cubicBezTo>
                <a:cubicBezTo>
                  <a:pt x="1485" y="218"/>
                  <a:pt x="1554" y="213"/>
                  <a:pt x="1612" y="217"/>
                </a:cubicBezTo>
                <a:cubicBezTo>
                  <a:pt x="1614" y="217"/>
                  <a:pt x="1616" y="218"/>
                  <a:pt x="1617" y="218"/>
                </a:cubicBezTo>
                <a:cubicBezTo>
                  <a:pt x="1680" y="215"/>
                  <a:pt x="1735" y="217"/>
                  <a:pt x="1786" y="212"/>
                </a:cubicBezTo>
                <a:cubicBezTo>
                  <a:pt x="1799" y="211"/>
                  <a:pt x="1836" y="211"/>
                  <a:pt x="1838" y="196"/>
                </a:cubicBezTo>
                <a:cubicBezTo>
                  <a:pt x="1840" y="184"/>
                  <a:pt x="1827" y="186"/>
                  <a:pt x="1826" y="175"/>
                </a:cubicBezTo>
                <a:cubicBezTo>
                  <a:pt x="1828" y="169"/>
                  <a:pt x="1837" y="171"/>
                  <a:pt x="1840" y="166"/>
                </a:cubicBezTo>
                <a:cubicBezTo>
                  <a:pt x="1838" y="167"/>
                  <a:pt x="1835" y="167"/>
                  <a:pt x="1833" y="165"/>
                </a:cubicBezTo>
                <a:cubicBezTo>
                  <a:pt x="1836" y="165"/>
                  <a:pt x="1837" y="164"/>
                  <a:pt x="1837" y="161"/>
                </a:cubicBezTo>
                <a:cubicBezTo>
                  <a:pt x="1835" y="158"/>
                  <a:pt x="1835" y="159"/>
                  <a:pt x="1833" y="153"/>
                </a:cubicBezTo>
                <a:cubicBezTo>
                  <a:pt x="1835" y="151"/>
                  <a:pt x="1840" y="152"/>
                  <a:pt x="1840" y="148"/>
                </a:cubicBezTo>
                <a:cubicBezTo>
                  <a:pt x="1842" y="142"/>
                  <a:pt x="1835" y="140"/>
                  <a:pt x="1836" y="137"/>
                </a:cubicBezTo>
                <a:cubicBezTo>
                  <a:pt x="1840" y="138"/>
                  <a:pt x="1843" y="137"/>
                  <a:pt x="1844" y="136"/>
                </a:cubicBezTo>
                <a:cubicBezTo>
                  <a:pt x="1841" y="136"/>
                  <a:pt x="1836" y="136"/>
                  <a:pt x="1835" y="134"/>
                </a:cubicBezTo>
                <a:cubicBezTo>
                  <a:pt x="1837" y="133"/>
                  <a:pt x="1834" y="127"/>
                  <a:pt x="1836" y="127"/>
                </a:cubicBezTo>
                <a:cubicBezTo>
                  <a:pt x="1838" y="124"/>
                  <a:pt x="1840" y="129"/>
                  <a:pt x="1841" y="127"/>
                </a:cubicBezTo>
                <a:cubicBezTo>
                  <a:pt x="1836" y="127"/>
                  <a:pt x="1833" y="115"/>
                  <a:pt x="1839" y="114"/>
                </a:cubicBezTo>
                <a:cubicBezTo>
                  <a:pt x="1841" y="117"/>
                  <a:pt x="1841" y="118"/>
                  <a:pt x="1846" y="118"/>
                </a:cubicBezTo>
                <a:cubicBezTo>
                  <a:pt x="1849" y="113"/>
                  <a:pt x="1844" y="113"/>
                  <a:pt x="1844" y="109"/>
                </a:cubicBezTo>
                <a:cubicBezTo>
                  <a:pt x="1851" y="102"/>
                  <a:pt x="1846" y="91"/>
                  <a:pt x="1849" y="80"/>
                </a:cubicBezTo>
                <a:cubicBezTo>
                  <a:pt x="1878" y="56"/>
                  <a:pt x="1836" y="32"/>
                  <a:pt x="1820" y="16"/>
                </a:cubicBezTo>
                <a:cubicBezTo>
                  <a:pt x="1818" y="16"/>
                  <a:pt x="1821" y="20"/>
                  <a:pt x="1818" y="20"/>
                </a:cubicBezTo>
                <a:cubicBezTo>
                  <a:pt x="1774" y="16"/>
                  <a:pt x="1732" y="20"/>
                  <a:pt x="1690" y="20"/>
                </a:cubicBezTo>
                <a:cubicBezTo>
                  <a:pt x="1648" y="21"/>
                  <a:pt x="1607" y="19"/>
                  <a:pt x="1566" y="17"/>
                </a:cubicBezTo>
                <a:cubicBezTo>
                  <a:pt x="1558" y="17"/>
                  <a:pt x="1549" y="17"/>
                  <a:pt x="1540" y="17"/>
                </a:cubicBezTo>
                <a:cubicBezTo>
                  <a:pt x="1498" y="22"/>
                  <a:pt x="1443" y="22"/>
                  <a:pt x="1396" y="26"/>
                </a:cubicBezTo>
                <a:cubicBezTo>
                  <a:pt x="1394" y="28"/>
                  <a:pt x="1392" y="29"/>
                  <a:pt x="1388" y="29"/>
                </a:cubicBezTo>
                <a:cubicBezTo>
                  <a:pt x="1354" y="6"/>
                  <a:pt x="1300" y="32"/>
                  <a:pt x="1252" y="23"/>
                </a:cubicBezTo>
                <a:cubicBezTo>
                  <a:pt x="1229" y="0"/>
                  <a:pt x="1194" y="33"/>
                  <a:pt x="1162" y="21"/>
                </a:cubicBezTo>
                <a:cubicBezTo>
                  <a:pt x="1159" y="20"/>
                  <a:pt x="1157" y="15"/>
                  <a:pt x="1153" y="15"/>
                </a:cubicBezTo>
                <a:cubicBezTo>
                  <a:pt x="1138" y="12"/>
                  <a:pt x="1123" y="23"/>
                  <a:pt x="1107" y="21"/>
                </a:cubicBezTo>
                <a:cubicBezTo>
                  <a:pt x="1087" y="10"/>
                  <a:pt x="1064" y="17"/>
                  <a:pt x="1047" y="19"/>
                </a:cubicBezTo>
                <a:cubicBezTo>
                  <a:pt x="1032" y="21"/>
                  <a:pt x="1022" y="18"/>
                  <a:pt x="1009" y="15"/>
                </a:cubicBezTo>
                <a:cubicBezTo>
                  <a:pt x="983" y="7"/>
                  <a:pt x="954" y="28"/>
                  <a:pt x="921" y="21"/>
                </a:cubicBezTo>
                <a:cubicBezTo>
                  <a:pt x="917" y="20"/>
                  <a:pt x="915" y="16"/>
                  <a:pt x="911" y="15"/>
                </a:cubicBezTo>
                <a:cubicBezTo>
                  <a:pt x="842" y="26"/>
                  <a:pt x="779" y="31"/>
                  <a:pt x="720" y="34"/>
                </a:cubicBezTo>
                <a:cubicBezTo>
                  <a:pt x="721" y="34"/>
                  <a:pt x="721" y="35"/>
                  <a:pt x="720" y="36"/>
                </a:cubicBezTo>
                <a:cubicBezTo>
                  <a:pt x="662" y="41"/>
                  <a:pt x="607" y="33"/>
                  <a:pt x="540" y="41"/>
                </a:cubicBezTo>
                <a:cubicBezTo>
                  <a:pt x="550" y="44"/>
                  <a:pt x="557" y="40"/>
                  <a:pt x="565" y="44"/>
                </a:cubicBezTo>
                <a:cubicBezTo>
                  <a:pt x="541" y="45"/>
                  <a:pt x="508" y="48"/>
                  <a:pt x="488" y="43"/>
                </a:cubicBezTo>
                <a:cubicBezTo>
                  <a:pt x="493" y="42"/>
                  <a:pt x="497" y="43"/>
                  <a:pt x="500" y="42"/>
                </a:cubicBezTo>
                <a:cubicBezTo>
                  <a:pt x="499" y="40"/>
                  <a:pt x="497" y="41"/>
                  <a:pt x="496" y="41"/>
                </a:cubicBezTo>
                <a:cubicBezTo>
                  <a:pt x="496" y="38"/>
                  <a:pt x="501" y="41"/>
                  <a:pt x="500" y="38"/>
                </a:cubicBezTo>
                <a:cubicBezTo>
                  <a:pt x="470" y="33"/>
                  <a:pt x="437" y="27"/>
                  <a:pt x="397" y="29"/>
                </a:cubicBezTo>
                <a:cubicBezTo>
                  <a:pt x="396" y="26"/>
                  <a:pt x="394" y="23"/>
                  <a:pt x="392" y="21"/>
                </a:cubicBezTo>
                <a:cubicBezTo>
                  <a:pt x="354" y="16"/>
                  <a:pt x="312" y="27"/>
                  <a:pt x="276" y="31"/>
                </a:cubicBezTo>
                <a:cubicBezTo>
                  <a:pt x="292" y="32"/>
                  <a:pt x="308" y="27"/>
                  <a:pt x="323" y="34"/>
                </a:cubicBezTo>
                <a:cubicBezTo>
                  <a:pt x="316" y="39"/>
                  <a:pt x="307" y="36"/>
                  <a:pt x="297" y="36"/>
                </a:cubicBezTo>
                <a:cubicBezTo>
                  <a:pt x="298" y="36"/>
                  <a:pt x="299" y="35"/>
                  <a:pt x="299" y="34"/>
                </a:cubicBezTo>
                <a:cubicBezTo>
                  <a:pt x="295" y="36"/>
                  <a:pt x="286" y="32"/>
                  <a:pt x="282" y="36"/>
                </a:cubicBezTo>
                <a:cubicBezTo>
                  <a:pt x="284" y="36"/>
                  <a:pt x="287" y="35"/>
                  <a:pt x="287" y="37"/>
                </a:cubicBezTo>
                <a:cubicBezTo>
                  <a:pt x="271" y="38"/>
                  <a:pt x="251" y="35"/>
                  <a:pt x="231" y="41"/>
                </a:cubicBezTo>
                <a:cubicBezTo>
                  <a:pt x="247" y="42"/>
                  <a:pt x="261" y="41"/>
                  <a:pt x="278" y="41"/>
                </a:cubicBezTo>
                <a:cubicBezTo>
                  <a:pt x="269" y="46"/>
                  <a:pt x="261" y="40"/>
                  <a:pt x="255" y="47"/>
                </a:cubicBezTo>
                <a:cubicBezTo>
                  <a:pt x="284" y="45"/>
                  <a:pt x="313" y="43"/>
                  <a:pt x="335" y="49"/>
                </a:cubicBezTo>
                <a:cubicBezTo>
                  <a:pt x="313" y="64"/>
                  <a:pt x="264" y="54"/>
                  <a:pt x="237" y="64"/>
                </a:cubicBezTo>
                <a:cubicBezTo>
                  <a:pt x="229" y="63"/>
                  <a:pt x="213" y="61"/>
                  <a:pt x="200" y="65"/>
                </a:cubicBezTo>
                <a:cubicBezTo>
                  <a:pt x="171" y="72"/>
                  <a:pt x="129" y="70"/>
                  <a:pt x="97" y="77"/>
                </a:cubicBezTo>
                <a:cubicBezTo>
                  <a:pt x="141" y="78"/>
                  <a:pt x="204" y="65"/>
                  <a:pt x="251" y="74"/>
                </a:cubicBezTo>
                <a:cubicBezTo>
                  <a:pt x="255" y="75"/>
                  <a:pt x="262" y="72"/>
                  <a:pt x="266" y="79"/>
                </a:cubicBezTo>
                <a:cubicBezTo>
                  <a:pt x="262" y="81"/>
                  <a:pt x="261" y="80"/>
                  <a:pt x="256" y="81"/>
                </a:cubicBezTo>
                <a:cubicBezTo>
                  <a:pt x="256" y="80"/>
                  <a:pt x="258" y="77"/>
                  <a:pt x="255" y="78"/>
                </a:cubicBezTo>
                <a:cubicBezTo>
                  <a:pt x="242" y="85"/>
                  <a:pt x="223" y="83"/>
                  <a:pt x="205" y="85"/>
                </a:cubicBezTo>
                <a:cubicBezTo>
                  <a:pt x="213" y="91"/>
                  <a:pt x="231" y="86"/>
                  <a:pt x="243" y="88"/>
                </a:cubicBezTo>
                <a:cubicBezTo>
                  <a:pt x="243" y="89"/>
                  <a:pt x="242" y="88"/>
                  <a:pt x="242" y="89"/>
                </a:cubicBezTo>
                <a:cubicBezTo>
                  <a:pt x="249" y="88"/>
                  <a:pt x="272" y="87"/>
                  <a:pt x="280" y="90"/>
                </a:cubicBezTo>
                <a:cubicBezTo>
                  <a:pt x="251" y="94"/>
                  <a:pt x="214" y="90"/>
                  <a:pt x="195" y="96"/>
                </a:cubicBezTo>
                <a:cubicBezTo>
                  <a:pt x="211" y="97"/>
                  <a:pt x="222" y="94"/>
                  <a:pt x="231" y="96"/>
                </a:cubicBezTo>
                <a:cubicBezTo>
                  <a:pt x="185" y="104"/>
                  <a:pt x="142" y="99"/>
                  <a:pt x="96" y="106"/>
                </a:cubicBezTo>
                <a:cubicBezTo>
                  <a:pt x="145" y="107"/>
                  <a:pt x="180" y="101"/>
                  <a:pt x="227" y="104"/>
                </a:cubicBezTo>
                <a:cubicBezTo>
                  <a:pt x="220" y="107"/>
                  <a:pt x="203" y="104"/>
                  <a:pt x="201" y="107"/>
                </a:cubicBezTo>
                <a:cubicBezTo>
                  <a:pt x="199" y="108"/>
                  <a:pt x="210" y="105"/>
                  <a:pt x="212" y="109"/>
                </a:cubicBezTo>
                <a:cubicBezTo>
                  <a:pt x="180" y="117"/>
                  <a:pt x="128" y="110"/>
                  <a:pt x="100" y="117"/>
                </a:cubicBezTo>
                <a:cubicBezTo>
                  <a:pt x="85" y="117"/>
                  <a:pt x="82" y="120"/>
                  <a:pt x="70" y="119"/>
                </a:cubicBezTo>
                <a:cubicBezTo>
                  <a:pt x="71" y="119"/>
                  <a:pt x="73" y="119"/>
                  <a:pt x="73" y="118"/>
                </a:cubicBezTo>
                <a:cubicBezTo>
                  <a:pt x="66" y="119"/>
                  <a:pt x="52" y="120"/>
                  <a:pt x="47" y="123"/>
                </a:cubicBezTo>
                <a:cubicBezTo>
                  <a:pt x="76" y="122"/>
                  <a:pt x="113" y="119"/>
                  <a:pt x="143" y="125"/>
                </a:cubicBezTo>
                <a:cubicBezTo>
                  <a:pt x="143" y="128"/>
                  <a:pt x="136" y="126"/>
                  <a:pt x="139" y="129"/>
                </a:cubicBezTo>
                <a:cubicBezTo>
                  <a:pt x="141" y="130"/>
                  <a:pt x="149" y="130"/>
                  <a:pt x="151" y="129"/>
                </a:cubicBezTo>
                <a:cubicBezTo>
                  <a:pt x="150" y="128"/>
                  <a:pt x="145" y="130"/>
                  <a:pt x="146" y="127"/>
                </a:cubicBezTo>
                <a:cubicBezTo>
                  <a:pt x="161" y="129"/>
                  <a:pt x="173" y="126"/>
                  <a:pt x="186" y="128"/>
                </a:cubicBezTo>
                <a:cubicBezTo>
                  <a:pt x="185" y="128"/>
                  <a:pt x="181" y="127"/>
                  <a:pt x="182" y="129"/>
                </a:cubicBezTo>
                <a:cubicBezTo>
                  <a:pt x="195" y="129"/>
                  <a:pt x="202" y="127"/>
                  <a:pt x="217" y="131"/>
                </a:cubicBezTo>
                <a:cubicBezTo>
                  <a:pt x="207" y="132"/>
                  <a:pt x="197" y="136"/>
                  <a:pt x="185" y="134"/>
                </a:cubicBezTo>
                <a:cubicBezTo>
                  <a:pt x="188" y="134"/>
                  <a:pt x="190" y="133"/>
                  <a:pt x="190" y="132"/>
                </a:cubicBezTo>
                <a:cubicBezTo>
                  <a:pt x="179" y="128"/>
                  <a:pt x="170" y="137"/>
                  <a:pt x="159" y="134"/>
                </a:cubicBezTo>
                <a:cubicBezTo>
                  <a:pt x="161" y="133"/>
                  <a:pt x="164" y="135"/>
                  <a:pt x="164" y="133"/>
                </a:cubicBezTo>
                <a:cubicBezTo>
                  <a:pt x="158" y="129"/>
                  <a:pt x="157" y="135"/>
                  <a:pt x="151" y="135"/>
                </a:cubicBezTo>
                <a:cubicBezTo>
                  <a:pt x="151" y="133"/>
                  <a:pt x="153" y="134"/>
                  <a:pt x="153" y="133"/>
                </a:cubicBezTo>
                <a:cubicBezTo>
                  <a:pt x="145" y="134"/>
                  <a:pt x="138" y="130"/>
                  <a:pt x="129" y="130"/>
                </a:cubicBezTo>
                <a:cubicBezTo>
                  <a:pt x="133" y="129"/>
                  <a:pt x="138" y="131"/>
                  <a:pt x="137" y="128"/>
                </a:cubicBezTo>
                <a:cubicBezTo>
                  <a:pt x="108" y="126"/>
                  <a:pt x="81" y="128"/>
                  <a:pt x="53" y="129"/>
                </a:cubicBezTo>
                <a:cubicBezTo>
                  <a:pt x="61" y="130"/>
                  <a:pt x="67" y="129"/>
                  <a:pt x="70" y="135"/>
                </a:cubicBezTo>
                <a:cubicBezTo>
                  <a:pt x="61" y="134"/>
                  <a:pt x="42" y="135"/>
                  <a:pt x="33" y="136"/>
                </a:cubicBezTo>
                <a:cubicBezTo>
                  <a:pt x="40" y="136"/>
                  <a:pt x="36" y="136"/>
                  <a:pt x="33" y="137"/>
                </a:cubicBezTo>
                <a:cubicBezTo>
                  <a:pt x="78" y="136"/>
                  <a:pt x="141" y="135"/>
                  <a:pt x="178" y="138"/>
                </a:cubicBezTo>
                <a:cubicBezTo>
                  <a:pt x="132" y="145"/>
                  <a:pt x="98" y="137"/>
                  <a:pt x="58" y="143"/>
                </a:cubicBezTo>
                <a:cubicBezTo>
                  <a:pt x="62" y="144"/>
                  <a:pt x="68" y="142"/>
                  <a:pt x="71" y="144"/>
                </a:cubicBezTo>
                <a:cubicBezTo>
                  <a:pt x="70" y="146"/>
                  <a:pt x="67" y="143"/>
                  <a:pt x="66" y="146"/>
                </a:cubicBezTo>
                <a:cubicBezTo>
                  <a:pt x="70" y="147"/>
                  <a:pt x="76" y="145"/>
                  <a:pt x="78" y="147"/>
                </a:cubicBezTo>
                <a:cubicBezTo>
                  <a:pt x="71" y="149"/>
                  <a:pt x="61" y="146"/>
                  <a:pt x="55" y="149"/>
                </a:cubicBezTo>
                <a:cubicBezTo>
                  <a:pt x="83" y="150"/>
                  <a:pt x="103" y="150"/>
                  <a:pt x="126" y="150"/>
                </a:cubicBezTo>
                <a:cubicBezTo>
                  <a:pt x="123" y="145"/>
                  <a:pt x="109" y="150"/>
                  <a:pt x="105" y="147"/>
                </a:cubicBezTo>
                <a:cubicBezTo>
                  <a:pt x="116" y="147"/>
                  <a:pt x="131" y="146"/>
                  <a:pt x="141" y="149"/>
                </a:cubicBezTo>
                <a:cubicBezTo>
                  <a:pt x="135" y="149"/>
                  <a:pt x="131" y="150"/>
                  <a:pt x="128" y="149"/>
                </a:cubicBezTo>
                <a:cubicBezTo>
                  <a:pt x="127" y="151"/>
                  <a:pt x="129" y="151"/>
                  <a:pt x="129" y="152"/>
                </a:cubicBezTo>
                <a:cubicBezTo>
                  <a:pt x="122" y="155"/>
                  <a:pt x="115" y="148"/>
                  <a:pt x="109" y="156"/>
                </a:cubicBezTo>
                <a:cubicBezTo>
                  <a:pt x="114" y="156"/>
                  <a:pt x="121" y="154"/>
                  <a:pt x="124" y="157"/>
                </a:cubicBezTo>
                <a:cubicBezTo>
                  <a:pt x="120" y="160"/>
                  <a:pt x="100" y="161"/>
                  <a:pt x="98" y="159"/>
                </a:cubicBezTo>
                <a:cubicBezTo>
                  <a:pt x="78" y="162"/>
                  <a:pt x="61" y="161"/>
                  <a:pt x="42" y="163"/>
                </a:cubicBezTo>
                <a:cubicBezTo>
                  <a:pt x="34" y="164"/>
                  <a:pt x="15" y="165"/>
                  <a:pt x="17" y="166"/>
                </a:cubicBezTo>
                <a:cubicBezTo>
                  <a:pt x="20" y="167"/>
                  <a:pt x="23" y="167"/>
                  <a:pt x="26" y="165"/>
                </a:cubicBezTo>
                <a:cubicBezTo>
                  <a:pt x="45" y="171"/>
                  <a:pt x="71" y="166"/>
                  <a:pt x="93" y="174"/>
                </a:cubicBezTo>
                <a:cubicBezTo>
                  <a:pt x="79" y="173"/>
                  <a:pt x="59" y="175"/>
                  <a:pt x="40" y="176"/>
                </a:cubicBezTo>
                <a:cubicBezTo>
                  <a:pt x="57" y="182"/>
                  <a:pt x="79" y="177"/>
                  <a:pt x="95" y="182"/>
                </a:cubicBezTo>
                <a:cubicBezTo>
                  <a:pt x="94" y="182"/>
                  <a:pt x="92" y="181"/>
                  <a:pt x="91" y="183"/>
                </a:cubicBezTo>
                <a:cubicBezTo>
                  <a:pt x="117" y="182"/>
                  <a:pt x="137" y="185"/>
                  <a:pt x="160" y="185"/>
                </a:cubicBezTo>
                <a:cubicBezTo>
                  <a:pt x="161" y="188"/>
                  <a:pt x="158" y="189"/>
                  <a:pt x="160" y="190"/>
                </a:cubicBezTo>
                <a:cubicBezTo>
                  <a:pt x="162" y="189"/>
                  <a:pt x="170" y="189"/>
                  <a:pt x="174" y="191"/>
                </a:cubicBezTo>
                <a:cubicBezTo>
                  <a:pt x="132" y="191"/>
                  <a:pt x="110" y="190"/>
                  <a:pt x="78" y="189"/>
                </a:cubicBezTo>
                <a:cubicBezTo>
                  <a:pt x="55" y="188"/>
                  <a:pt x="17" y="184"/>
                  <a:pt x="0" y="187"/>
                </a:cubicBezTo>
                <a:cubicBezTo>
                  <a:pt x="3" y="192"/>
                  <a:pt x="10" y="186"/>
                  <a:pt x="12" y="191"/>
                </a:cubicBezTo>
                <a:cubicBezTo>
                  <a:pt x="9" y="190"/>
                  <a:pt x="1" y="190"/>
                  <a:pt x="0" y="191"/>
                </a:cubicBezTo>
                <a:cubicBezTo>
                  <a:pt x="13" y="194"/>
                  <a:pt x="23" y="193"/>
                  <a:pt x="33" y="192"/>
                </a:cubicBezTo>
                <a:cubicBezTo>
                  <a:pt x="32" y="192"/>
                  <a:pt x="30" y="193"/>
                  <a:pt x="30" y="191"/>
                </a:cubicBezTo>
                <a:cubicBezTo>
                  <a:pt x="66" y="194"/>
                  <a:pt x="99" y="192"/>
                  <a:pt x="137" y="198"/>
                </a:cubicBezTo>
                <a:cubicBezTo>
                  <a:pt x="116" y="199"/>
                  <a:pt x="103" y="193"/>
                  <a:pt x="82" y="197"/>
                </a:cubicBezTo>
                <a:cubicBezTo>
                  <a:pt x="161" y="202"/>
                  <a:pt x="239" y="201"/>
                  <a:pt x="302" y="207"/>
                </a:cubicBezTo>
                <a:cubicBezTo>
                  <a:pt x="258" y="209"/>
                  <a:pt x="205" y="205"/>
                  <a:pt x="166" y="206"/>
                </a:cubicBezTo>
                <a:cubicBezTo>
                  <a:pt x="136" y="206"/>
                  <a:pt x="103" y="198"/>
                  <a:pt x="82" y="206"/>
                </a:cubicBezTo>
                <a:cubicBezTo>
                  <a:pt x="150" y="212"/>
                  <a:pt x="231" y="209"/>
                  <a:pt x="303" y="212"/>
                </a:cubicBezTo>
                <a:cubicBezTo>
                  <a:pt x="317" y="213"/>
                  <a:pt x="332" y="211"/>
                  <a:pt x="342" y="214"/>
                </a:cubicBezTo>
                <a:cubicBezTo>
                  <a:pt x="346" y="216"/>
                  <a:pt x="349" y="219"/>
                  <a:pt x="353" y="220"/>
                </a:cubicBezTo>
                <a:cubicBezTo>
                  <a:pt x="368" y="224"/>
                  <a:pt x="381" y="219"/>
                  <a:pt x="394" y="227"/>
                </a:cubicBezTo>
                <a:cubicBezTo>
                  <a:pt x="392" y="227"/>
                  <a:pt x="390" y="226"/>
                  <a:pt x="390" y="228"/>
                </a:cubicBezTo>
                <a:cubicBezTo>
                  <a:pt x="393" y="228"/>
                  <a:pt x="395" y="228"/>
                  <a:pt x="396" y="226"/>
                </a:cubicBezTo>
                <a:cubicBezTo>
                  <a:pt x="398" y="232"/>
                  <a:pt x="410" y="226"/>
                  <a:pt x="414" y="231"/>
                </a:cubicBezTo>
                <a:cubicBezTo>
                  <a:pt x="413" y="231"/>
                  <a:pt x="411" y="230"/>
                  <a:pt x="411" y="232"/>
                </a:cubicBezTo>
                <a:cubicBezTo>
                  <a:pt x="422" y="231"/>
                  <a:pt x="423" y="220"/>
                  <a:pt x="438" y="219"/>
                </a:cubicBezTo>
                <a:cubicBezTo>
                  <a:pt x="437" y="217"/>
                  <a:pt x="432" y="219"/>
                  <a:pt x="432" y="217"/>
                </a:cubicBezTo>
                <a:cubicBezTo>
                  <a:pt x="535" y="209"/>
                  <a:pt x="643" y="214"/>
                  <a:pt x="723" y="209"/>
                </a:cubicBezTo>
                <a:cubicBezTo>
                  <a:pt x="766" y="214"/>
                  <a:pt x="839" y="202"/>
                  <a:pt x="883" y="211"/>
                </a:cubicBezTo>
                <a:cubicBezTo>
                  <a:pt x="881" y="211"/>
                  <a:pt x="880" y="212"/>
                  <a:pt x="880" y="213"/>
                </a:cubicBezTo>
                <a:cubicBezTo>
                  <a:pt x="884" y="210"/>
                  <a:pt x="895" y="214"/>
                  <a:pt x="885" y="215"/>
                </a:cubicBezTo>
                <a:cubicBezTo>
                  <a:pt x="893" y="215"/>
                  <a:pt x="895" y="217"/>
                  <a:pt x="902" y="218"/>
                </a:cubicBezTo>
                <a:cubicBezTo>
                  <a:pt x="900" y="219"/>
                  <a:pt x="898" y="219"/>
                  <a:pt x="897" y="220"/>
                </a:cubicBezTo>
                <a:cubicBezTo>
                  <a:pt x="917" y="216"/>
                  <a:pt x="927" y="217"/>
                  <a:pt x="941" y="217"/>
                </a:cubicBezTo>
                <a:cubicBezTo>
                  <a:pt x="939" y="217"/>
                  <a:pt x="937" y="217"/>
                  <a:pt x="937" y="216"/>
                </a:cubicBezTo>
                <a:cubicBezTo>
                  <a:pt x="942" y="215"/>
                  <a:pt x="946" y="215"/>
                  <a:pt x="944" y="218"/>
                </a:cubicBezTo>
                <a:cubicBezTo>
                  <a:pt x="947" y="214"/>
                  <a:pt x="952" y="221"/>
                  <a:pt x="950" y="216"/>
                </a:cubicBezTo>
                <a:close/>
                <a:moveTo>
                  <a:pt x="948" y="212"/>
                </a:moveTo>
                <a:cubicBezTo>
                  <a:pt x="948" y="210"/>
                  <a:pt x="951" y="210"/>
                  <a:pt x="953" y="210"/>
                </a:cubicBezTo>
                <a:cubicBezTo>
                  <a:pt x="950" y="209"/>
                  <a:pt x="945" y="208"/>
                  <a:pt x="941" y="209"/>
                </a:cubicBezTo>
                <a:cubicBezTo>
                  <a:pt x="945" y="206"/>
                  <a:pt x="959" y="203"/>
                  <a:pt x="960" y="210"/>
                </a:cubicBezTo>
                <a:cubicBezTo>
                  <a:pt x="955" y="210"/>
                  <a:pt x="951" y="214"/>
                  <a:pt x="948" y="212"/>
                </a:cubicBezTo>
                <a:close/>
                <a:moveTo>
                  <a:pt x="1032" y="206"/>
                </a:moveTo>
                <a:cubicBezTo>
                  <a:pt x="1036" y="201"/>
                  <a:pt x="1047" y="205"/>
                  <a:pt x="1053" y="206"/>
                </a:cubicBezTo>
                <a:cubicBezTo>
                  <a:pt x="1050" y="213"/>
                  <a:pt x="1037" y="205"/>
                  <a:pt x="1032" y="206"/>
                </a:cubicBezTo>
                <a:close/>
                <a:moveTo>
                  <a:pt x="782" y="202"/>
                </a:moveTo>
                <a:cubicBezTo>
                  <a:pt x="715" y="206"/>
                  <a:pt x="643" y="210"/>
                  <a:pt x="580" y="206"/>
                </a:cubicBezTo>
                <a:cubicBezTo>
                  <a:pt x="539" y="203"/>
                  <a:pt x="499" y="216"/>
                  <a:pt x="462" y="207"/>
                </a:cubicBezTo>
                <a:cubicBezTo>
                  <a:pt x="474" y="203"/>
                  <a:pt x="515" y="203"/>
                  <a:pt x="531" y="207"/>
                </a:cubicBezTo>
                <a:cubicBezTo>
                  <a:pt x="530" y="204"/>
                  <a:pt x="532" y="204"/>
                  <a:pt x="532" y="207"/>
                </a:cubicBezTo>
                <a:cubicBezTo>
                  <a:pt x="614" y="202"/>
                  <a:pt x="689" y="205"/>
                  <a:pt x="782" y="202"/>
                </a:cubicBezTo>
                <a:close/>
                <a:moveTo>
                  <a:pt x="325" y="207"/>
                </a:moveTo>
                <a:cubicBezTo>
                  <a:pt x="326" y="204"/>
                  <a:pt x="330" y="204"/>
                  <a:pt x="334" y="206"/>
                </a:cubicBezTo>
                <a:cubicBezTo>
                  <a:pt x="331" y="209"/>
                  <a:pt x="329" y="206"/>
                  <a:pt x="325" y="207"/>
                </a:cubicBezTo>
                <a:close/>
                <a:moveTo>
                  <a:pt x="160" y="198"/>
                </a:moveTo>
                <a:cubicBezTo>
                  <a:pt x="179" y="196"/>
                  <a:pt x="205" y="197"/>
                  <a:pt x="212" y="196"/>
                </a:cubicBezTo>
                <a:cubicBezTo>
                  <a:pt x="202" y="201"/>
                  <a:pt x="174" y="197"/>
                  <a:pt x="160" y="198"/>
                </a:cubicBezTo>
                <a:close/>
                <a:moveTo>
                  <a:pt x="156" y="199"/>
                </a:moveTo>
                <a:cubicBezTo>
                  <a:pt x="151" y="197"/>
                  <a:pt x="146" y="198"/>
                  <a:pt x="138" y="198"/>
                </a:cubicBezTo>
                <a:cubicBezTo>
                  <a:pt x="142" y="197"/>
                  <a:pt x="153" y="195"/>
                  <a:pt x="156" y="199"/>
                </a:cubicBezTo>
                <a:close/>
                <a:moveTo>
                  <a:pt x="485" y="193"/>
                </a:moveTo>
                <a:cubicBezTo>
                  <a:pt x="487" y="193"/>
                  <a:pt x="493" y="193"/>
                  <a:pt x="498" y="192"/>
                </a:cubicBezTo>
                <a:cubicBezTo>
                  <a:pt x="495" y="196"/>
                  <a:pt x="488" y="195"/>
                  <a:pt x="485" y="193"/>
                </a:cubicBezTo>
                <a:close/>
                <a:moveTo>
                  <a:pt x="499" y="192"/>
                </a:moveTo>
                <a:cubicBezTo>
                  <a:pt x="502" y="193"/>
                  <a:pt x="510" y="192"/>
                  <a:pt x="516" y="192"/>
                </a:cubicBezTo>
                <a:cubicBezTo>
                  <a:pt x="513" y="193"/>
                  <a:pt x="503" y="196"/>
                  <a:pt x="499" y="192"/>
                </a:cubicBezTo>
                <a:close/>
                <a:moveTo>
                  <a:pt x="277" y="191"/>
                </a:moveTo>
                <a:cubicBezTo>
                  <a:pt x="273" y="192"/>
                  <a:pt x="264" y="193"/>
                  <a:pt x="258" y="191"/>
                </a:cubicBezTo>
                <a:cubicBezTo>
                  <a:pt x="261" y="191"/>
                  <a:pt x="271" y="190"/>
                  <a:pt x="277" y="191"/>
                </a:cubicBezTo>
                <a:close/>
                <a:moveTo>
                  <a:pt x="252" y="193"/>
                </a:moveTo>
                <a:cubicBezTo>
                  <a:pt x="250" y="193"/>
                  <a:pt x="251" y="192"/>
                  <a:pt x="251" y="191"/>
                </a:cubicBezTo>
                <a:cubicBezTo>
                  <a:pt x="248" y="192"/>
                  <a:pt x="246" y="192"/>
                  <a:pt x="243" y="191"/>
                </a:cubicBezTo>
                <a:cubicBezTo>
                  <a:pt x="244" y="190"/>
                  <a:pt x="251" y="190"/>
                  <a:pt x="252" y="191"/>
                </a:cubicBezTo>
                <a:lnTo>
                  <a:pt x="252" y="193"/>
                </a:lnTo>
                <a:close/>
                <a:moveTo>
                  <a:pt x="209" y="191"/>
                </a:moveTo>
                <a:cubicBezTo>
                  <a:pt x="216" y="189"/>
                  <a:pt x="222" y="191"/>
                  <a:pt x="231" y="190"/>
                </a:cubicBezTo>
                <a:cubicBezTo>
                  <a:pt x="235" y="191"/>
                  <a:pt x="240" y="189"/>
                  <a:pt x="242" y="191"/>
                </a:cubicBezTo>
                <a:cubicBezTo>
                  <a:pt x="230" y="191"/>
                  <a:pt x="230" y="191"/>
                  <a:pt x="230" y="191"/>
                </a:cubicBezTo>
                <a:cubicBezTo>
                  <a:pt x="225" y="191"/>
                  <a:pt x="212" y="192"/>
                  <a:pt x="209" y="191"/>
                </a:cubicBezTo>
                <a:close/>
                <a:moveTo>
                  <a:pt x="188" y="192"/>
                </a:moveTo>
                <a:cubicBezTo>
                  <a:pt x="186" y="190"/>
                  <a:pt x="182" y="191"/>
                  <a:pt x="179" y="191"/>
                </a:cubicBezTo>
                <a:cubicBezTo>
                  <a:pt x="177" y="189"/>
                  <a:pt x="186" y="192"/>
                  <a:pt x="187" y="189"/>
                </a:cubicBezTo>
                <a:cubicBezTo>
                  <a:pt x="179" y="188"/>
                  <a:pt x="169" y="189"/>
                  <a:pt x="162" y="188"/>
                </a:cubicBezTo>
                <a:cubicBezTo>
                  <a:pt x="171" y="183"/>
                  <a:pt x="181" y="188"/>
                  <a:pt x="192" y="187"/>
                </a:cubicBezTo>
                <a:cubicBezTo>
                  <a:pt x="194" y="188"/>
                  <a:pt x="186" y="188"/>
                  <a:pt x="188" y="192"/>
                </a:cubicBezTo>
                <a:close/>
                <a:moveTo>
                  <a:pt x="104" y="147"/>
                </a:moveTo>
                <a:cubicBezTo>
                  <a:pt x="101" y="147"/>
                  <a:pt x="94" y="149"/>
                  <a:pt x="89" y="147"/>
                </a:cubicBezTo>
                <a:cubicBezTo>
                  <a:pt x="96" y="146"/>
                  <a:pt x="99" y="145"/>
                  <a:pt x="105" y="144"/>
                </a:cubicBezTo>
                <a:cubicBezTo>
                  <a:pt x="105" y="146"/>
                  <a:pt x="101" y="147"/>
                  <a:pt x="104" y="147"/>
                </a:cubicBezTo>
                <a:close/>
                <a:moveTo>
                  <a:pt x="72" y="145"/>
                </a:moveTo>
                <a:cubicBezTo>
                  <a:pt x="74" y="142"/>
                  <a:pt x="83" y="143"/>
                  <a:pt x="88" y="144"/>
                </a:cubicBezTo>
                <a:cubicBezTo>
                  <a:pt x="87" y="146"/>
                  <a:pt x="83" y="145"/>
                  <a:pt x="81" y="145"/>
                </a:cubicBezTo>
                <a:cubicBezTo>
                  <a:pt x="81" y="147"/>
                  <a:pt x="86" y="146"/>
                  <a:pt x="88" y="146"/>
                </a:cubicBezTo>
                <a:cubicBezTo>
                  <a:pt x="82" y="151"/>
                  <a:pt x="81" y="144"/>
                  <a:pt x="72" y="145"/>
                </a:cubicBezTo>
                <a:close/>
                <a:moveTo>
                  <a:pt x="460" y="132"/>
                </a:moveTo>
                <a:cubicBezTo>
                  <a:pt x="469" y="130"/>
                  <a:pt x="478" y="130"/>
                  <a:pt x="486" y="131"/>
                </a:cubicBezTo>
                <a:cubicBezTo>
                  <a:pt x="481" y="135"/>
                  <a:pt x="467" y="133"/>
                  <a:pt x="460" y="132"/>
                </a:cubicBezTo>
                <a:close/>
                <a:moveTo>
                  <a:pt x="475" y="93"/>
                </a:moveTo>
                <a:cubicBezTo>
                  <a:pt x="481" y="95"/>
                  <a:pt x="490" y="91"/>
                  <a:pt x="498" y="91"/>
                </a:cubicBezTo>
                <a:cubicBezTo>
                  <a:pt x="495" y="97"/>
                  <a:pt x="478" y="96"/>
                  <a:pt x="475" y="93"/>
                </a:cubicBezTo>
                <a:close/>
                <a:moveTo>
                  <a:pt x="508" y="90"/>
                </a:moveTo>
                <a:cubicBezTo>
                  <a:pt x="498" y="96"/>
                  <a:pt x="505" y="87"/>
                  <a:pt x="508" y="89"/>
                </a:cubicBezTo>
                <a:cubicBezTo>
                  <a:pt x="508" y="89"/>
                  <a:pt x="509" y="90"/>
                  <a:pt x="508" y="90"/>
                </a:cubicBezTo>
                <a:close/>
                <a:moveTo>
                  <a:pt x="537" y="87"/>
                </a:moveTo>
                <a:cubicBezTo>
                  <a:pt x="539" y="85"/>
                  <a:pt x="542" y="85"/>
                  <a:pt x="537" y="85"/>
                </a:cubicBezTo>
                <a:cubicBezTo>
                  <a:pt x="542" y="83"/>
                  <a:pt x="549" y="84"/>
                  <a:pt x="554" y="85"/>
                </a:cubicBezTo>
                <a:cubicBezTo>
                  <a:pt x="551" y="88"/>
                  <a:pt x="542" y="86"/>
                  <a:pt x="537" y="87"/>
                </a:cubicBezTo>
                <a:close/>
                <a:moveTo>
                  <a:pt x="536" y="87"/>
                </a:moveTo>
                <a:cubicBezTo>
                  <a:pt x="526" y="87"/>
                  <a:pt x="526" y="87"/>
                  <a:pt x="526" y="87"/>
                </a:cubicBezTo>
                <a:cubicBezTo>
                  <a:pt x="528" y="85"/>
                  <a:pt x="535" y="82"/>
                  <a:pt x="536" y="87"/>
                </a:cubicBezTo>
                <a:close/>
                <a:moveTo>
                  <a:pt x="428" y="87"/>
                </a:moveTo>
                <a:cubicBezTo>
                  <a:pt x="417" y="87"/>
                  <a:pt x="417" y="87"/>
                  <a:pt x="417" y="87"/>
                </a:cubicBezTo>
                <a:cubicBezTo>
                  <a:pt x="419" y="82"/>
                  <a:pt x="428" y="83"/>
                  <a:pt x="428" y="87"/>
                </a:cubicBezTo>
                <a:close/>
                <a:moveTo>
                  <a:pt x="340" y="84"/>
                </a:moveTo>
                <a:cubicBezTo>
                  <a:pt x="320" y="85"/>
                  <a:pt x="289" y="86"/>
                  <a:pt x="273" y="83"/>
                </a:cubicBezTo>
                <a:cubicBezTo>
                  <a:pt x="299" y="80"/>
                  <a:pt x="317" y="81"/>
                  <a:pt x="340" y="84"/>
                </a:cubicBezTo>
                <a:close/>
                <a:moveTo>
                  <a:pt x="589" y="71"/>
                </a:moveTo>
                <a:cubicBezTo>
                  <a:pt x="571" y="69"/>
                  <a:pt x="554" y="72"/>
                  <a:pt x="540" y="73"/>
                </a:cubicBezTo>
                <a:cubicBezTo>
                  <a:pt x="542" y="67"/>
                  <a:pt x="553" y="68"/>
                  <a:pt x="560" y="68"/>
                </a:cubicBezTo>
                <a:cubicBezTo>
                  <a:pt x="587" y="68"/>
                  <a:pt x="626" y="68"/>
                  <a:pt x="652" y="69"/>
                </a:cubicBezTo>
                <a:cubicBezTo>
                  <a:pt x="659" y="64"/>
                  <a:pt x="686" y="66"/>
                  <a:pt x="691" y="71"/>
                </a:cubicBezTo>
                <a:cubicBezTo>
                  <a:pt x="687" y="72"/>
                  <a:pt x="683" y="74"/>
                  <a:pt x="675" y="75"/>
                </a:cubicBezTo>
                <a:cubicBezTo>
                  <a:pt x="668" y="68"/>
                  <a:pt x="655" y="78"/>
                  <a:pt x="643" y="71"/>
                </a:cubicBezTo>
                <a:cubicBezTo>
                  <a:pt x="648" y="74"/>
                  <a:pt x="629" y="74"/>
                  <a:pt x="626" y="74"/>
                </a:cubicBezTo>
                <a:cubicBezTo>
                  <a:pt x="609" y="74"/>
                  <a:pt x="585" y="74"/>
                  <a:pt x="568" y="77"/>
                </a:cubicBezTo>
                <a:cubicBezTo>
                  <a:pt x="604" y="80"/>
                  <a:pt x="636" y="74"/>
                  <a:pt x="662" y="78"/>
                </a:cubicBezTo>
                <a:cubicBezTo>
                  <a:pt x="690" y="75"/>
                  <a:pt x="735" y="77"/>
                  <a:pt x="774" y="74"/>
                </a:cubicBezTo>
                <a:cubicBezTo>
                  <a:pt x="759" y="82"/>
                  <a:pt x="744" y="78"/>
                  <a:pt x="728" y="77"/>
                </a:cubicBezTo>
                <a:cubicBezTo>
                  <a:pt x="701" y="75"/>
                  <a:pt x="673" y="85"/>
                  <a:pt x="648" y="82"/>
                </a:cubicBezTo>
                <a:cubicBezTo>
                  <a:pt x="592" y="75"/>
                  <a:pt x="520" y="83"/>
                  <a:pt x="453" y="79"/>
                </a:cubicBezTo>
                <a:cubicBezTo>
                  <a:pt x="457" y="77"/>
                  <a:pt x="461" y="76"/>
                  <a:pt x="464" y="76"/>
                </a:cubicBezTo>
                <a:cubicBezTo>
                  <a:pt x="441" y="75"/>
                  <a:pt x="407" y="75"/>
                  <a:pt x="386" y="80"/>
                </a:cubicBezTo>
                <a:cubicBezTo>
                  <a:pt x="385" y="77"/>
                  <a:pt x="388" y="77"/>
                  <a:pt x="390" y="77"/>
                </a:cubicBezTo>
                <a:cubicBezTo>
                  <a:pt x="362" y="78"/>
                  <a:pt x="331" y="78"/>
                  <a:pt x="309" y="78"/>
                </a:cubicBezTo>
                <a:cubicBezTo>
                  <a:pt x="325" y="74"/>
                  <a:pt x="349" y="75"/>
                  <a:pt x="364" y="75"/>
                </a:cubicBezTo>
                <a:cubicBezTo>
                  <a:pt x="364" y="74"/>
                  <a:pt x="363" y="74"/>
                  <a:pt x="362" y="74"/>
                </a:cubicBezTo>
                <a:cubicBezTo>
                  <a:pt x="402" y="73"/>
                  <a:pt x="462" y="68"/>
                  <a:pt x="508" y="75"/>
                </a:cubicBezTo>
                <a:cubicBezTo>
                  <a:pt x="493" y="73"/>
                  <a:pt x="487" y="74"/>
                  <a:pt x="470" y="76"/>
                </a:cubicBezTo>
                <a:cubicBezTo>
                  <a:pt x="511" y="79"/>
                  <a:pt x="547" y="77"/>
                  <a:pt x="589" y="71"/>
                </a:cubicBezTo>
                <a:close/>
                <a:moveTo>
                  <a:pt x="709" y="68"/>
                </a:moveTo>
                <a:cubicBezTo>
                  <a:pt x="714" y="65"/>
                  <a:pt x="725" y="64"/>
                  <a:pt x="732" y="67"/>
                </a:cubicBezTo>
                <a:cubicBezTo>
                  <a:pt x="725" y="69"/>
                  <a:pt x="719" y="70"/>
                  <a:pt x="709" y="68"/>
                </a:cubicBezTo>
                <a:close/>
                <a:moveTo>
                  <a:pt x="422" y="61"/>
                </a:moveTo>
                <a:cubicBezTo>
                  <a:pt x="417" y="58"/>
                  <a:pt x="415" y="61"/>
                  <a:pt x="409" y="58"/>
                </a:cubicBezTo>
                <a:cubicBezTo>
                  <a:pt x="414" y="56"/>
                  <a:pt x="431" y="58"/>
                  <a:pt x="432" y="48"/>
                </a:cubicBezTo>
                <a:cubicBezTo>
                  <a:pt x="445" y="43"/>
                  <a:pt x="464" y="54"/>
                  <a:pt x="474" y="46"/>
                </a:cubicBezTo>
                <a:cubicBezTo>
                  <a:pt x="465" y="44"/>
                  <a:pt x="455" y="46"/>
                  <a:pt x="446" y="45"/>
                </a:cubicBezTo>
                <a:cubicBezTo>
                  <a:pt x="455" y="42"/>
                  <a:pt x="475" y="43"/>
                  <a:pt x="487" y="43"/>
                </a:cubicBezTo>
                <a:cubicBezTo>
                  <a:pt x="483" y="46"/>
                  <a:pt x="477" y="48"/>
                  <a:pt x="475" y="46"/>
                </a:cubicBezTo>
                <a:cubicBezTo>
                  <a:pt x="484" y="48"/>
                  <a:pt x="507" y="49"/>
                  <a:pt x="523" y="52"/>
                </a:cubicBezTo>
                <a:cubicBezTo>
                  <a:pt x="524" y="51"/>
                  <a:pt x="528" y="48"/>
                  <a:pt x="524" y="48"/>
                </a:cubicBezTo>
                <a:cubicBezTo>
                  <a:pt x="547" y="51"/>
                  <a:pt x="564" y="47"/>
                  <a:pt x="592" y="45"/>
                </a:cubicBezTo>
                <a:cubicBezTo>
                  <a:pt x="639" y="43"/>
                  <a:pt x="692" y="45"/>
                  <a:pt x="741" y="44"/>
                </a:cubicBezTo>
                <a:cubicBezTo>
                  <a:pt x="778" y="44"/>
                  <a:pt x="818" y="43"/>
                  <a:pt x="856" y="40"/>
                </a:cubicBezTo>
                <a:cubicBezTo>
                  <a:pt x="874" y="38"/>
                  <a:pt x="890" y="43"/>
                  <a:pt x="908" y="43"/>
                </a:cubicBezTo>
                <a:cubicBezTo>
                  <a:pt x="824" y="63"/>
                  <a:pt x="712" y="64"/>
                  <a:pt x="628" y="65"/>
                </a:cubicBezTo>
                <a:cubicBezTo>
                  <a:pt x="630" y="62"/>
                  <a:pt x="636" y="64"/>
                  <a:pt x="638" y="62"/>
                </a:cubicBezTo>
                <a:cubicBezTo>
                  <a:pt x="605" y="60"/>
                  <a:pt x="561" y="68"/>
                  <a:pt x="532" y="64"/>
                </a:cubicBezTo>
                <a:cubicBezTo>
                  <a:pt x="531" y="61"/>
                  <a:pt x="533" y="62"/>
                  <a:pt x="533" y="61"/>
                </a:cubicBezTo>
                <a:cubicBezTo>
                  <a:pt x="523" y="61"/>
                  <a:pt x="502" y="64"/>
                  <a:pt x="487" y="65"/>
                </a:cubicBezTo>
                <a:cubicBezTo>
                  <a:pt x="488" y="61"/>
                  <a:pt x="494" y="62"/>
                  <a:pt x="495" y="60"/>
                </a:cubicBezTo>
                <a:cubicBezTo>
                  <a:pt x="475" y="57"/>
                  <a:pt x="439" y="63"/>
                  <a:pt x="418" y="64"/>
                </a:cubicBezTo>
                <a:cubicBezTo>
                  <a:pt x="418" y="63"/>
                  <a:pt x="419" y="63"/>
                  <a:pt x="419" y="63"/>
                </a:cubicBezTo>
                <a:cubicBezTo>
                  <a:pt x="420" y="62"/>
                  <a:pt x="420" y="60"/>
                  <a:pt x="422" y="61"/>
                </a:cubicBezTo>
                <a:close/>
                <a:moveTo>
                  <a:pt x="371" y="62"/>
                </a:moveTo>
                <a:cubicBezTo>
                  <a:pt x="373" y="60"/>
                  <a:pt x="371" y="60"/>
                  <a:pt x="372" y="57"/>
                </a:cubicBezTo>
                <a:cubicBezTo>
                  <a:pt x="367" y="56"/>
                  <a:pt x="368" y="62"/>
                  <a:pt x="362" y="61"/>
                </a:cubicBezTo>
                <a:cubicBezTo>
                  <a:pt x="364" y="57"/>
                  <a:pt x="366" y="53"/>
                  <a:pt x="365" y="48"/>
                </a:cubicBezTo>
                <a:cubicBezTo>
                  <a:pt x="384" y="46"/>
                  <a:pt x="390" y="56"/>
                  <a:pt x="405" y="58"/>
                </a:cubicBezTo>
                <a:cubicBezTo>
                  <a:pt x="398" y="64"/>
                  <a:pt x="383" y="61"/>
                  <a:pt x="371" y="62"/>
                </a:cubicBezTo>
                <a:close/>
                <a:moveTo>
                  <a:pt x="1206" y="52"/>
                </a:moveTo>
                <a:cubicBezTo>
                  <a:pt x="1216" y="49"/>
                  <a:pt x="1230" y="52"/>
                  <a:pt x="1236" y="53"/>
                </a:cubicBezTo>
                <a:cubicBezTo>
                  <a:pt x="1231" y="55"/>
                  <a:pt x="1210" y="60"/>
                  <a:pt x="1206" y="52"/>
                </a:cubicBezTo>
                <a:close/>
                <a:moveTo>
                  <a:pt x="1251" y="48"/>
                </a:moveTo>
                <a:cubicBezTo>
                  <a:pt x="1261" y="37"/>
                  <a:pt x="1295" y="43"/>
                  <a:pt x="1314" y="44"/>
                </a:cubicBezTo>
                <a:cubicBezTo>
                  <a:pt x="1310" y="49"/>
                  <a:pt x="1305" y="48"/>
                  <a:pt x="1298" y="49"/>
                </a:cubicBezTo>
                <a:cubicBezTo>
                  <a:pt x="1290" y="41"/>
                  <a:pt x="1264" y="50"/>
                  <a:pt x="1251" y="48"/>
                </a:cubicBezTo>
                <a:close/>
                <a:moveTo>
                  <a:pt x="950" y="42"/>
                </a:moveTo>
                <a:cubicBezTo>
                  <a:pt x="956" y="39"/>
                  <a:pt x="973" y="42"/>
                  <a:pt x="980" y="42"/>
                </a:cubicBezTo>
                <a:cubicBezTo>
                  <a:pt x="973" y="54"/>
                  <a:pt x="960" y="41"/>
                  <a:pt x="950" y="42"/>
                </a:cubicBezTo>
                <a:close/>
                <a:moveTo>
                  <a:pt x="409" y="42"/>
                </a:moveTo>
                <a:cubicBezTo>
                  <a:pt x="409" y="45"/>
                  <a:pt x="404" y="43"/>
                  <a:pt x="402" y="43"/>
                </a:cubicBezTo>
                <a:cubicBezTo>
                  <a:pt x="404" y="41"/>
                  <a:pt x="405" y="43"/>
                  <a:pt x="409" y="42"/>
                </a:cubicBezTo>
                <a:close/>
                <a:moveTo>
                  <a:pt x="407" y="40"/>
                </a:moveTo>
                <a:cubicBezTo>
                  <a:pt x="408" y="38"/>
                  <a:pt x="411" y="39"/>
                  <a:pt x="412" y="38"/>
                </a:cubicBezTo>
                <a:cubicBezTo>
                  <a:pt x="408" y="36"/>
                  <a:pt x="401" y="36"/>
                  <a:pt x="399" y="32"/>
                </a:cubicBezTo>
                <a:cubicBezTo>
                  <a:pt x="410" y="32"/>
                  <a:pt x="428" y="33"/>
                  <a:pt x="441" y="34"/>
                </a:cubicBezTo>
                <a:cubicBezTo>
                  <a:pt x="433" y="40"/>
                  <a:pt x="419" y="39"/>
                  <a:pt x="407" y="40"/>
                </a:cubicBezTo>
                <a:close/>
                <a:moveTo>
                  <a:pt x="1260" y="27"/>
                </a:moveTo>
                <a:cubicBezTo>
                  <a:pt x="1269" y="28"/>
                  <a:pt x="1277" y="25"/>
                  <a:pt x="1283" y="28"/>
                </a:cubicBezTo>
                <a:cubicBezTo>
                  <a:pt x="1279" y="33"/>
                  <a:pt x="1265" y="33"/>
                  <a:pt x="1260" y="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/>
          </a:p>
        </p:txBody>
      </p:sp>
      <p:grpSp>
        <p:nvGrpSpPr>
          <p:cNvPr id="2" name="组合 4"/>
          <p:cNvGrpSpPr/>
          <p:nvPr/>
        </p:nvGrpSpPr>
        <p:grpSpPr>
          <a:xfrm>
            <a:off x="0" y="189723"/>
            <a:ext cx="6769290" cy="707863"/>
            <a:chOff x="0" y="189723"/>
            <a:chExt cx="6769290" cy="707863"/>
          </a:xfrm>
        </p:grpSpPr>
        <p:cxnSp>
          <p:nvCxnSpPr>
            <p:cNvPr id="3" name="直接连接符 16"/>
            <p:cNvCxnSpPr/>
            <p:nvPr/>
          </p:nvCxnSpPr>
          <p:spPr>
            <a:xfrm flipV="1">
              <a:off x="0" y="873457"/>
              <a:ext cx="6728346" cy="24129"/>
            </a:xfrm>
            <a:prstGeom prst="line">
              <a:avLst/>
            </a:prstGeom>
            <a:ln w="762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" name="文本框 3"/>
            <p:cNvSpPr txBox="1"/>
            <p:nvPr/>
          </p:nvSpPr>
          <p:spPr>
            <a:xfrm>
              <a:off x="210745" y="189723"/>
              <a:ext cx="6558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二、国际工人运动（第一国际）</a:t>
              </a:r>
              <a:endParaRPr lang="en-US" altLang="zh-C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pic>
        <p:nvPicPr>
          <p:cNvPr id="6" name="图片 5" descr="0130054228136814151705433101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9588" y="1313583"/>
            <a:ext cx="5252794" cy="3571900"/>
          </a:xfrm>
          <a:prstGeom prst="roundRect">
            <a:avLst>
              <a:gd name="adj" fmla="val 5951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881709" y="2029905"/>
            <a:ext cx="49185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 1864</a:t>
            </a: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年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，英、法、德等国的工人代表联合成立了</a:t>
            </a: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国际工人协会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，史称“</a:t>
            </a: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第一国际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”。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86207" y="4721473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第一国际成立大会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21357" y="5318794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马克思是创始人之一、实际领袖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3188" y="4826684"/>
            <a:ext cx="471333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性质：马克思主义指导下成立的第一个国际工人组织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文本框 65"/>
          <p:cNvSpPr txBox="1"/>
          <p:nvPr/>
        </p:nvSpPr>
        <p:spPr>
          <a:xfrm>
            <a:off x="502772" y="1300881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189723"/>
            <a:ext cx="6769290" cy="707863"/>
            <a:chOff x="0" y="189723"/>
            <a:chExt cx="6769290" cy="707863"/>
          </a:xfrm>
        </p:grpSpPr>
        <p:cxnSp>
          <p:nvCxnSpPr>
            <p:cNvPr id="3" name="直接连接符 16"/>
            <p:cNvCxnSpPr/>
            <p:nvPr/>
          </p:nvCxnSpPr>
          <p:spPr>
            <a:xfrm flipV="1">
              <a:off x="0" y="873457"/>
              <a:ext cx="6728346" cy="24129"/>
            </a:xfrm>
            <a:prstGeom prst="line">
              <a:avLst/>
            </a:prstGeom>
            <a:ln w="762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" name="文本框 3"/>
            <p:cNvSpPr txBox="1"/>
            <p:nvPr/>
          </p:nvSpPr>
          <p:spPr>
            <a:xfrm>
              <a:off x="210745" y="189723"/>
              <a:ext cx="6558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二、国际工人运动（第一国际）</a:t>
              </a:r>
              <a:endParaRPr lang="en-US" altLang="zh-C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5" name="Freeform 1066"/>
          <p:cNvSpPr>
            <a:spLocks noEditPoints="1"/>
          </p:cNvSpPr>
          <p:nvPr/>
        </p:nvSpPr>
        <p:spPr bwMode="auto">
          <a:xfrm flipH="1" flipV="1">
            <a:off x="202521" y="1205905"/>
            <a:ext cx="1857388" cy="739320"/>
          </a:xfrm>
          <a:custGeom>
            <a:avLst/>
            <a:gdLst>
              <a:gd name="T0" fmla="*/ 1145 w 1878"/>
              <a:gd name="T1" fmla="*/ 212 h 232"/>
              <a:gd name="T2" fmla="*/ 1171 w 1878"/>
              <a:gd name="T3" fmla="*/ 209 h 232"/>
              <a:gd name="T4" fmla="*/ 1612 w 1878"/>
              <a:gd name="T5" fmla="*/ 217 h 232"/>
              <a:gd name="T6" fmla="*/ 1840 w 1878"/>
              <a:gd name="T7" fmla="*/ 166 h 232"/>
              <a:gd name="T8" fmla="*/ 1836 w 1878"/>
              <a:gd name="T9" fmla="*/ 137 h 232"/>
              <a:gd name="T10" fmla="*/ 1839 w 1878"/>
              <a:gd name="T11" fmla="*/ 114 h 232"/>
              <a:gd name="T12" fmla="*/ 1818 w 1878"/>
              <a:gd name="T13" fmla="*/ 20 h 232"/>
              <a:gd name="T14" fmla="*/ 1388 w 1878"/>
              <a:gd name="T15" fmla="*/ 29 h 232"/>
              <a:gd name="T16" fmla="*/ 1047 w 1878"/>
              <a:gd name="T17" fmla="*/ 19 h 232"/>
              <a:gd name="T18" fmla="*/ 720 w 1878"/>
              <a:gd name="T19" fmla="*/ 36 h 232"/>
              <a:gd name="T20" fmla="*/ 496 w 1878"/>
              <a:gd name="T21" fmla="*/ 41 h 232"/>
              <a:gd name="T22" fmla="*/ 323 w 1878"/>
              <a:gd name="T23" fmla="*/ 34 h 232"/>
              <a:gd name="T24" fmla="*/ 231 w 1878"/>
              <a:gd name="T25" fmla="*/ 41 h 232"/>
              <a:gd name="T26" fmla="*/ 200 w 1878"/>
              <a:gd name="T27" fmla="*/ 65 h 232"/>
              <a:gd name="T28" fmla="*/ 255 w 1878"/>
              <a:gd name="T29" fmla="*/ 78 h 232"/>
              <a:gd name="T30" fmla="*/ 195 w 1878"/>
              <a:gd name="T31" fmla="*/ 96 h 232"/>
              <a:gd name="T32" fmla="*/ 212 w 1878"/>
              <a:gd name="T33" fmla="*/ 109 h 232"/>
              <a:gd name="T34" fmla="*/ 143 w 1878"/>
              <a:gd name="T35" fmla="*/ 125 h 232"/>
              <a:gd name="T36" fmla="*/ 182 w 1878"/>
              <a:gd name="T37" fmla="*/ 129 h 232"/>
              <a:gd name="T38" fmla="*/ 164 w 1878"/>
              <a:gd name="T39" fmla="*/ 133 h 232"/>
              <a:gd name="T40" fmla="*/ 53 w 1878"/>
              <a:gd name="T41" fmla="*/ 129 h 232"/>
              <a:gd name="T42" fmla="*/ 58 w 1878"/>
              <a:gd name="T43" fmla="*/ 143 h 232"/>
              <a:gd name="T44" fmla="*/ 126 w 1878"/>
              <a:gd name="T45" fmla="*/ 150 h 232"/>
              <a:gd name="T46" fmla="*/ 109 w 1878"/>
              <a:gd name="T47" fmla="*/ 156 h 232"/>
              <a:gd name="T48" fmla="*/ 26 w 1878"/>
              <a:gd name="T49" fmla="*/ 165 h 232"/>
              <a:gd name="T50" fmla="*/ 160 w 1878"/>
              <a:gd name="T51" fmla="*/ 185 h 232"/>
              <a:gd name="T52" fmla="*/ 12 w 1878"/>
              <a:gd name="T53" fmla="*/ 191 h 232"/>
              <a:gd name="T54" fmla="*/ 82 w 1878"/>
              <a:gd name="T55" fmla="*/ 197 h 232"/>
              <a:gd name="T56" fmla="*/ 342 w 1878"/>
              <a:gd name="T57" fmla="*/ 214 h 232"/>
              <a:gd name="T58" fmla="*/ 414 w 1878"/>
              <a:gd name="T59" fmla="*/ 231 h 232"/>
              <a:gd name="T60" fmla="*/ 883 w 1878"/>
              <a:gd name="T61" fmla="*/ 211 h 232"/>
              <a:gd name="T62" fmla="*/ 941 w 1878"/>
              <a:gd name="T63" fmla="*/ 217 h 232"/>
              <a:gd name="T64" fmla="*/ 953 w 1878"/>
              <a:gd name="T65" fmla="*/ 210 h 232"/>
              <a:gd name="T66" fmla="*/ 1053 w 1878"/>
              <a:gd name="T67" fmla="*/ 206 h 232"/>
              <a:gd name="T68" fmla="*/ 531 w 1878"/>
              <a:gd name="T69" fmla="*/ 207 h 232"/>
              <a:gd name="T70" fmla="*/ 325 w 1878"/>
              <a:gd name="T71" fmla="*/ 207 h 232"/>
              <a:gd name="T72" fmla="*/ 138 w 1878"/>
              <a:gd name="T73" fmla="*/ 198 h 232"/>
              <a:gd name="T74" fmla="*/ 499 w 1878"/>
              <a:gd name="T75" fmla="*/ 192 h 232"/>
              <a:gd name="T76" fmla="*/ 277 w 1878"/>
              <a:gd name="T77" fmla="*/ 191 h 232"/>
              <a:gd name="T78" fmla="*/ 252 w 1878"/>
              <a:gd name="T79" fmla="*/ 193 h 232"/>
              <a:gd name="T80" fmla="*/ 209 w 1878"/>
              <a:gd name="T81" fmla="*/ 191 h 232"/>
              <a:gd name="T82" fmla="*/ 192 w 1878"/>
              <a:gd name="T83" fmla="*/ 187 h 232"/>
              <a:gd name="T84" fmla="*/ 104 w 1878"/>
              <a:gd name="T85" fmla="*/ 147 h 232"/>
              <a:gd name="T86" fmla="*/ 72 w 1878"/>
              <a:gd name="T87" fmla="*/ 145 h 232"/>
              <a:gd name="T88" fmla="*/ 498 w 1878"/>
              <a:gd name="T89" fmla="*/ 91 h 232"/>
              <a:gd name="T90" fmla="*/ 537 w 1878"/>
              <a:gd name="T91" fmla="*/ 87 h 232"/>
              <a:gd name="T92" fmla="*/ 526 w 1878"/>
              <a:gd name="T93" fmla="*/ 87 h 232"/>
              <a:gd name="T94" fmla="*/ 340 w 1878"/>
              <a:gd name="T95" fmla="*/ 84 h 232"/>
              <a:gd name="T96" fmla="*/ 560 w 1878"/>
              <a:gd name="T97" fmla="*/ 68 h 232"/>
              <a:gd name="T98" fmla="*/ 626 w 1878"/>
              <a:gd name="T99" fmla="*/ 74 h 232"/>
              <a:gd name="T100" fmla="*/ 648 w 1878"/>
              <a:gd name="T101" fmla="*/ 82 h 232"/>
              <a:gd name="T102" fmla="*/ 309 w 1878"/>
              <a:gd name="T103" fmla="*/ 78 h 232"/>
              <a:gd name="T104" fmla="*/ 589 w 1878"/>
              <a:gd name="T105" fmla="*/ 71 h 232"/>
              <a:gd name="T106" fmla="*/ 409 w 1878"/>
              <a:gd name="T107" fmla="*/ 58 h 232"/>
              <a:gd name="T108" fmla="*/ 475 w 1878"/>
              <a:gd name="T109" fmla="*/ 46 h 232"/>
              <a:gd name="T110" fmla="*/ 856 w 1878"/>
              <a:gd name="T111" fmla="*/ 40 h 232"/>
              <a:gd name="T112" fmla="*/ 533 w 1878"/>
              <a:gd name="T113" fmla="*/ 61 h 232"/>
              <a:gd name="T114" fmla="*/ 422 w 1878"/>
              <a:gd name="T115" fmla="*/ 61 h 232"/>
              <a:gd name="T116" fmla="*/ 405 w 1878"/>
              <a:gd name="T117" fmla="*/ 58 h 232"/>
              <a:gd name="T118" fmla="*/ 1251 w 1878"/>
              <a:gd name="T119" fmla="*/ 48 h 232"/>
              <a:gd name="T120" fmla="*/ 980 w 1878"/>
              <a:gd name="T121" fmla="*/ 42 h 232"/>
              <a:gd name="T122" fmla="*/ 407 w 1878"/>
              <a:gd name="T123" fmla="*/ 40 h 232"/>
              <a:gd name="T124" fmla="*/ 1260 w 1878"/>
              <a:gd name="T125" fmla="*/ 27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78" h="232">
                <a:moveTo>
                  <a:pt x="950" y="216"/>
                </a:moveTo>
                <a:cubicBezTo>
                  <a:pt x="980" y="219"/>
                  <a:pt x="1005" y="219"/>
                  <a:pt x="1038" y="216"/>
                </a:cubicBezTo>
                <a:cubicBezTo>
                  <a:pt x="1036" y="211"/>
                  <a:pt x="1045" y="211"/>
                  <a:pt x="1047" y="215"/>
                </a:cubicBezTo>
                <a:cubicBezTo>
                  <a:pt x="1054" y="214"/>
                  <a:pt x="1064" y="216"/>
                  <a:pt x="1070" y="217"/>
                </a:cubicBezTo>
                <a:cubicBezTo>
                  <a:pt x="1096" y="221"/>
                  <a:pt x="1122" y="215"/>
                  <a:pt x="1145" y="212"/>
                </a:cubicBezTo>
                <a:cubicBezTo>
                  <a:pt x="1150" y="212"/>
                  <a:pt x="1156" y="215"/>
                  <a:pt x="1159" y="209"/>
                </a:cubicBezTo>
                <a:cubicBezTo>
                  <a:pt x="1155" y="211"/>
                  <a:pt x="1147" y="213"/>
                  <a:pt x="1145" y="209"/>
                </a:cubicBezTo>
                <a:cubicBezTo>
                  <a:pt x="1149" y="202"/>
                  <a:pt x="1168" y="200"/>
                  <a:pt x="1176" y="206"/>
                </a:cubicBezTo>
                <a:cubicBezTo>
                  <a:pt x="1172" y="206"/>
                  <a:pt x="1165" y="204"/>
                  <a:pt x="1164" y="208"/>
                </a:cubicBezTo>
                <a:cubicBezTo>
                  <a:pt x="1167" y="207"/>
                  <a:pt x="1170" y="207"/>
                  <a:pt x="1171" y="209"/>
                </a:cubicBezTo>
                <a:cubicBezTo>
                  <a:pt x="1168" y="211"/>
                  <a:pt x="1162" y="209"/>
                  <a:pt x="1160" y="212"/>
                </a:cubicBezTo>
                <a:cubicBezTo>
                  <a:pt x="1213" y="215"/>
                  <a:pt x="1266" y="211"/>
                  <a:pt x="1320" y="208"/>
                </a:cubicBezTo>
                <a:cubicBezTo>
                  <a:pt x="1296" y="204"/>
                  <a:pt x="1273" y="211"/>
                  <a:pt x="1250" y="203"/>
                </a:cubicBezTo>
                <a:cubicBezTo>
                  <a:pt x="1307" y="203"/>
                  <a:pt x="1372" y="200"/>
                  <a:pt x="1433" y="209"/>
                </a:cubicBezTo>
                <a:cubicBezTo>
                  <a:pt x="1485" y="218"/>
                  <a:pt x="1554" y="213"/>
                  <a:pt x="1612" y="217"/>
                </a:cubicBezTo>
                <a:cubicBezTo>
                  <a:pt x="1614" y="217"/>
                  <a:pt x="1616" y="218"/>
                  <a:pt x="1617" y="218"/>
                </a:cubicBezTo>
                <a:cubicBezTo>
                  <a:pt x="1680" y="215"/>
                  <a:pt x="1735" y="217"/>
                  <a:pt x="1786" y="212"/>
                </a:cubicBezTo>
                <a:cubicBezTo>
                  <a:pt x="1799" y="211"/>
                  <a:pt x="1836" y="211"/>
                  <a:pt x="1838" y="196"/>
                </a:cubicBezTo>
                <a:cubicBezTo>
                  <a:pt x="1840" y="184"/>
                  <a:pt x="1827" y="186"/>
                  <a:pt x="1826" y="175"/>
                </a:cubicBezTo>
                <a:cubicBezTo>
                  <a:pt x="1828" y="169"/>
                  <a:pt x="1837" y="171"/>
                  <a:pt x="1840" y="166"/>
                </a:cubicBezTo>
                <a:cubicBezTo>
                  <a:pt x="1838" y="167"/>
                  <a:pt x="1835" y="167"/>
                  <a:pt x="1833" y="165"/>
                </a:cubicBezTo>
                <a:cubicBezTo>
                  <a:pt x="1836" y="165"/>
                  <a:pt x="1837" y="164"/>
                  <a:pt x="1837" y="161"/>
                </a:cubicBezTo>
                <a:cubicBezTo>
                  <a:pt x="1835" y="158"/>
                  <a:pt x="1835" y="159"/>
                  <a:pt x="1833" y="153"/>
                </a:cubicBezTo>
                <a:cubicBezTo>
                  <a:pt x="1835" y="151"/>
                  <a:pt x="1840" y="152"/>
                  <a:pt x="1840" y="148"/>
                </a:cubicBezTo>
                <a:cubicBezTo>
                  <a:pt x="1842" y="142"/>
                  <a:pt x="1835" y="140"/>
                  <a:pt x="1836" y="137"/>
                </a:cubicBezTo>
                <a:cubicBezTo>
                  <a:pt x="1840" y="138"/>
                  <a:pt x="1843" y="137"/>
                  <a:pt x="1844" y="136"/>
                </a:cubicBezTo>
                <a:cubicBezTo>
                  <a:pt x="1841" y="136"/>
                  <a:pt x="1836" y="136"/>
                  <a:pt x="1835" y="134"/>
                </a:cubicBezTo>
                <a:cubicBezTo>
                  <a:pt x="1837" y="133"/>
                  <a:pt x="1834" y="127"/>
                  <a:pt x="1836" y="127"/>
                </a:cubicBezTo>
                <a:cubicBezTo>
                  <a:pt x="1838" y="124"/>
                  <a:pt x="1840" y="129"/>
                  <a:pt x="1841" y="127"/>
                </a:cubicBezTo>
                <a:cubicBezTo>
                  <a:pt x="1836" y="127"/>
                  <a:pt x="1833" y="115"/>
                  <a:pt x="1839" y="114"/>
                </a:cubicBezTo>
                <a:cubicBezTo>
                  <a:pt x="1841" y="117"/>
                  <a:pt x="1841" y="118"/>
                  <a:pt x="1846" y="118"/>
                </a:cubicBezTo>
                <a:cubicBezTo>
                  <a:pt x="1849" y="113"/>
                  <a:pt x="1844" y="113"/>
                  <a:pt x="1844" y="109"/>
                </a:cubicBezTo>
                <a:cubicBezTo>
                  <a:pt x="1851" y="102"/>
                  <a:pt x="1846" y="91"/>
                  <a:pt x="1849" y="80"/>
                </a:cubicBezTo>
                <a:cubicBezTo>
                  <a:pt x="1878" y="56"/>
                  <a:pt x="1836" y="32"/>
                  <a:pt x="1820" y="16"/>
                </a:cubicBezTo>
                <a:cubicBezTo>
                  <a:pt x="1818" y="16"/>
                  <a:pt x="1821" y="20"/>
                  <a:pt x="1818" y="20"/>
                </a:cubicBezTo>
                <a:cubicBezTo>
                  <a:pt x="1774" y="16"/>
                  <a:pt x="1732" y="20"/>
                  <a:pt x="1690" y="20"/>
                </a:cubicBezTo>
                <a:cubicBezTo>
                  <a:pt x="1648" y="21"/>
                  <a:pt x="1607" y="19"/>
                  <a:pt x="1566" y="17"/>
                </a:cubicBezTo>
                <a:cubicBezTo>
                  <a:pt x="1558" y="17"/>
                  <a:pt x="1549" y="17"/>
                  <a:pt x="1540" y="17"/>
                </a:cubicBezTo>
                <a:cubicBezTo>
                  <a:pt x="1498" y="22"/>
                  <a:pt x="1443" y="22"/>
                  <a:pt x="1396" y="26"/>
                </a:cubicBezTo>
                <a:cubicBezTo>
                  <a:pt x="1394" y="28"/>
                  <a:pt x="1392" y="29"/>
                  <a:pt x="1388" y="29"/>
                </a:cubicBezTo>
                <a:cubicBezTo>
                  <a:pt x="1354" y="6"/>
                  <a:pt x="1300" y="32"/>
                  <a:pt x="1252" y="23"/>
                </a:cubicBezTo>
                <a:cubicBezTo>
                  <a:pt x="1229" y="0"/>
                  <a:pt x="1194" y="33"/>
                  <a:pt x="1162" y="21"/>
                </a:cubicBezTo>
                <a:cubicBezTo>
                  <a:pt x="1159" y="20"/>
                  <a:pt x="1157" y="15"/>
                  <a:pt x="1153" y="15"/>
                </a:cubicBezTo>
                <a:cubicBezTo>
                  <a:pt x="1138" y="12"/>
                  <a:pt x="1123" y="23"/>
                  <a:pt x="1107" y="21"/>
                </a:cubicBezTo>
                <a:cubicBezTo>
                  <a:pt x="1087" y="10"/>
                  <a:pt x="1064" y="17"/>
                  <a:pt x="1047" y="19"/>
                </a:cubicBezTo>
                <a:cubicBezTo>
                  <a:pt x="1032" y="21"/>
                  <a:pt x="1022" y="18"/>
                  <a:pt x="1009" y="15"/>
                </a:cubicBezTo>
                <a:cubicBezTo>
                  <a:pt x="983" y="7"/>
                  <a:pt x="954" y="28"/>
                  <a:pt x="921" y="21"/>
                </a:cubicBezTo>
                <a:cubicBezTo>
                  <a:pt x="917" y="20"/>
                  <a:pt x="915" y="16"/>
                  <a:pt x="911" y="15"/>
                </a:cubicBezTo>
                <a:cubicBezTo>
                  <a:pt x="842" y="26"/>
                  <a:pt x="779" y="31"/>
                  <a:pt x="720" y="34"/>
                </a:cubicBezTo>
                <a:cubicBezTo>
                  <a:pt x="721" y="34"/>
                  <a:pt x="721" y="35"/>
                  <a:pt x="720" y="36"/>
                </a:cubicBezTo>
                <a:cubicBezTo>
                  <a:pt x="662" y="41"/>
                  <a:pt x="607" y="33"/>
                  <a:pt x="540" y="41"/>
                </a:cubicBezTo>
                <a:cubicBezTo>
                  <a:pt x="550" y="44"/>
                  <a:pt x="557" y="40"/>
                  <a:pt x="565" y="44"/>
                </a:cubicBezTo>
                <a:cubicBezTo>
                  <a:pt x="541" y="45"/>
                  <a:pt x="508" y="48"/>
                  <a:pt x="488" y="43"/>
                </a:cubicBezTo>
                <a:cubicBezTo>
                  <a:pt x="493" y="42"/>
                  <a:pt x="497" y="43"/>
                  <a:pt x="500" y="42"/>
                </a:cubicBezTo>
                <a:cubicBezTo>
                  <a:pt x="499" y="40"/>
                  <a:pt x="497" y="41"/>
                  <a:pt x="496" y="41"/>
                </a:cubicBezTo>
                <a:cubicBezTo>
                  <a:pt x="496" y="38"/>
                  <a:pt x="501" y="41"/>
                  <a:pt x="500" y="38"/>
                </a:cubicBezTo>
                <a:cubicBezTo>
                  <a:pt x="470" y="33"/>
                  <a:pt x="437" y="27"/>
                  <a:pt x="397" y="29"/>
                </a:cubicBezTo>
                <a:cubicBezTo>
                  <a:pt x="396" y="26"/>
                  <a:pt x="394" y="23"/>
                  <a:pt x="392" y="21"/>
                </a:cubicBezTo>
                <a:cubicBezTo>
                  <a:pt x="354" y="16"/>
                  <a:pt x="312" y="27"/>
                  <a:pt x="276" y="31"/>
                </a:cubicBezTo>
                <a:cubicBezTo>
                  <a:pt x="292" y="32"/>
                  <a:pt x="308" y="27"/>
                  <a:pt x="323" y="34"/>
                </a:cubicBezTo>
                <a:cubicBezTo>
                  <a:pt x="316" y="39"/>
                  <a:pt x="307" y="36"/>
                  <a:pt x="297" y="36"/>
                </a:cubicBezTo>
                <a:cubicBezTo>
                  <a:pt x="298" y="36"/>
                  <a:pt x="299" y="35"/>
                  <a:pt x="299" y="34"/>
                </a:cubicBezTo>
                <a:cubicBezTo>
                  <a:pt x="295" y="36"/>
                  <a:pt x="286" y="32"/>
                  <a:pt x="282" y="36"/>
                </a:cubicBezTo>
                <a:cubicBezTo>
                  <a:pt x="284" y="36"/>
                  <a:pt x="287" y="35"/>
                  <a:pt x="287" y="37"/>
                </a:cubicBezTo>
                <a:cubicBezTo>
                  <a:pt x="271" y="38"/>
                  <a:pt x="251" y="35"/>
                  <a:pt x="231" y="41"/>
                </a:cubicBezTo>
                <a:cubicBezTo>
                  <a:pt x="247" y="42"/>
                  <a:pt x="261" y="41"/>
                  <a:pt x="278" y="41"/>
                </a:cubicBezTo>
                <a:cubicBezTo>
                  <a:pt x="269" y="46"/>
                  <a:pt x="261" y="40"/>
                  <a:pt x="255" y="47"/>
                </a:cubicBezTo>
                <a:cubicBezTo>
                  <a:pt x="284" y="45"/>
                  <a:pt x="313" y="43"/>
                  <a:pt x="335" y="49"/>
                </a:cubicBezTo>
                <a:cubicBezTo>
                  <a:pt x="313" y="64"/>
                  <a:pt x="264" y="54"/>
                  <a:pt x="237" y="64"/>
                </a:cubicBezTo>
                <a:cubicBezTo>
                  <a:pt x="229" y="63"/>
                  <a:pt x="213" y="61"/>
                  <a:pt x="200" y="65"/>
                </a:cubicBezTo>
                <a:cubicBezTo>
                  <a:pt x="171" y="72"/>
                  <a:pt x="129" y="70"/>
                  <a:pt x="97" y="77"/>
                </a:cubicBezTo>
                <a:cubicBezTo>
                  <a:pt x="141" y="78"/>
                  <a:pt x="204" y="65"/>
                  <a:pt x="251" y="74"/>
                </a:cubicBezTo>
                <a:cubicBezTo>
                  <a:pt x="255" y="75"/>
                  <a:pt x="262" y="72"/>
                  <a:pt x="266" y="79"/>
                </a:cubicBezTo>
                <a:cubicBezTo>
                  <a:pt x="262" y="81"/>
                  <a:pt x="261" y="80"/>
                  <a:pt x="256" y="81"/>
                </a:cubicBezTo>
                <a:cubicBezTo>
                  <a:pt x="256" y="80"/>
                  <a:pt x="258" y="77"/>
                  <a:pt x="255" y="78"/>
                </a:cubicBezTo>
                <a:cubicBezTo>
                  <a:pt x="242" y="85"/>
                  <a:pt x="223" y="83"/>
                  <a:pt x="205" y="85"/>
                </a:cubicBezTo>
                <a:cubicBezTo>
                  <a:pt x="213" y="91"/>
                  <a:pt x="231" y="86"/>
                  <a:pt x="243" y="88"/>
                </a:cubicBezTo>
                <a:cubicBezTo>
                  <a:pt x="243" y="89"/>
                  <a:pt x="242" y="88"/>
                  <a:pt x="242" y="89"/>
                </a:cubicBezTo>
                <a:cubicBezTo>
                  <a:pt x="249" y="88"/>
                  <a:pt x="272" y="87"/>
                  <a:pt x="280" y="90"/>
                </a:cubicBezTo>
                <a:cubicBezTo>
                  <a:pt x="251" y="94"/>
                  <a:pt x="214" y="90"/>
                  <a:pt x="195" y="96"/>
                </a:cubicBezTo>
                <a:cubicBezTo>
                  <a:pt x="211" y="97"/>
                  <a:pt x="222" y="94"/>
                  <a:pt x="231" y="96"/>
                </a:cubicBezTo>
                <a:cubicBezTo>
                  <a:pt x="185" y="104"/>
                  <a:pt x="142" y="99"/>
                  <a:pt x="96" y="106"/>
                </a:cubicBezTo>
                <a:cubicBezTo>
                  <a:pt x="145" y="107"/>
                  <a:pt x="180" y="101"/>
                  <a:pt x="227" y="104"/>
                </a:cubicBezTo>
                <a:cubicBezTo>
                  <a:pt x="220" y="107"/>
                  <a:pt x="203" y="104"/>
                  <a:pt x="201" y="107"/>
                </a:cubicBezTo>
                <a:cubicBezTo>
                  <a:pt x="199" y="108"/>
                  <a:pt x="210" y="105"/>
                  <a:pt x="212" y="109"/>
                </a:cubicBezTo>
                <a:cubicBezTo>
                  <a:pt x="180" y="117"/>
                  <a:pt x="128" y="110"/>
                  <a:pt x="100" y="117"/>
                </a:cubicBezTo>
                <a:cubicBezTo>
                  <a:pt x="85" y="117"/>
                  <a:pt x="82" y="120"/>
                  <a:pt x="70" y="119"/>
                </a:cubicBezTo>
                <a:cubicBezTo>
                  <a:pt x="71" y="119"/>
                  <a:pt x="73" y="119"/>
                  <a:pt x="73" y="118"/>
                </a:cubicBezTo>
                <a:cubicBezTo>
                  <a:pt x="66" y="119"/>
                  <a:pt x="52" y="120"/>
                  <a:pt x="47" y="123"/>
                </a:cubicBezTo>
                <a:cubicBezTo>
                  <a:pt x="76" y="122"/>
                  <a:pt x="113" y="119"/>
                  <a:pt x="143" y="125"/>
                </a:cubicBezTo>
                <a:cubicBezTo>
                  <a:pt x="143" y="128"/>
                  <a:pt x="136" y="126"/>
                  <a:pt x="139" y="129"/>
                </a:cubicBezTo>
                <a:cubicBezTo>
                  <a:pt x="141" y="130"/>
                  <a:pt x="149" y="130"/>
                  <a:pt x="151" y="129"/>
                </a:cubicBezTo>
                <a:cubicBezTo>
                  <a:pt x="150" y="128"/>
                  <a:pt x="145" y="130"/>
                  <a:pt x="146" y="127"/>
                </a:cubicBezTo>
                <a:cubicBezTo>
                  <a:pt x="161" y="129"/>
                  <a:pt x="173" y="126"/>
                  <a:pt x="186" y="128"/>
                </a:cubicBezTo>
                <a:cubicBezTo>
                  <a:pt x="185" y="128"/>
                  <a:pt x="181" y="127"/>
                  <a:pt x="182" y="129"/>
                </a:cubicBezTo>
                <a:cubicBezTo>
                  <a:pt x="195" y="129"/>
                  <a:pt x="202" y="127"/>
                  <a:pt x="217" y="131"/>
                </a:cubicBezTo>
                <a:cubicBezTo>
                  <a:pt x="207" y="132"/>
                  <a:pt x="197" y="136"/>
                  <a:pt x="185" y="134"/>
                </a:cubicBezTo>
                <a:cubicBezTo>
                  <a:pt x="188" y="134"/>
                  <a:pt x="190" y="133"/>
                  <a:pt x="190" y="132"/>
                </a:cubicBezTo>
                <a:cubicBezTo>
                  <a:pt x="179" y="128"/>
                  <a:pt x="170" y="137"/>
                  <a:pt x="159" y="134"/>
                </a:cubicBezTo>
                <a:cubicBezTo>
                  <a:pt x="161" y="133"/>
                  <a:pt x="164" y="135"/>
                  <a:pt x="164" y="133"/>
                </a:cubicBezTo>
                <a:cubicBezTo>
                  <a:pt x="158" y="129"/>
                  <a:pt x="157" y="135"/>
                  <a:pt x="151" y="135"/>
                </a:cubicBezTo>
                <a:cubicBezTo>
                  <a:pt x="151" y="133"/>
                  <a:pt x="153" y="134"/>
                  <a:pt x="153" y="133"/>
                </a:cubicBezTo>
                <a:cubicBezTo>
                  <a:pt x="145" y="134"/>
                  <a:pt x="138" y="130"/>
                  <a:pt x="129" y="130"/>
                </a:cubicBezTo>
                <a:cubicBezTo>
                  <a:pt x="133" y="129"/>
                  <a:pt x="138" y="131"/>
                  <a:pt x="137" y="128"/>
                </a:cubicBezTo>
                <a:cubicBezTo>
                  <a:pt x="108" y="126"/>
                  <a:pt x="81" y="128"/>
                  <a:pt x="53" y="129"/>
                </a:cubicBezTo>
                <a:cubicBezTo>
                  <a:pt x="61" y="130"/>
                  <a:pt x="67" y="129"/>
                  <a:pt x="70" y="135"/>
                </a:cubicBezTo>
                <a:cubicBezTo>
                  <a:pt x="61" y="134"/>
                  <a:pt x="42" y="135"/>
                  <a:pt x="33" y="136"/>
                </a:cubicBezTo>
                <a:cubicBezTo>
                  <a:pt x="40" y="136"/>
                  <a:pt x="36" y="136"/>
                  <a:pt x="33" y="137"/>
                </a:cubicBezTo>
                <a:cubicBezTo>
                  <a:pt x="78" y="136"/>
                  <a:pt x="141" y="135"/>
                  <a:pt x="178" y="138"/>
                </a:cubicBezTo>
                <a:cubicBezTo>
                  <a:pt x="132" y="145"/>
                  <a:pt x="98" y="137"/>
                  <a:pt x="58" y="143"/>
                </a:cubicBezTo>
                <a:cubicBezTo>
                  <a:pt x="62" y="144"/>
                  <a:pt x="68" y="142"/>
                  <a:pt x="71" y="144"/>
                </a:cubicBezTo>
                <a:cubicBezTo>
                  <a:pt x="70" y="146"/>
                  <a:pt x="67" y="143"/>
                  <a:pt x="66" y="146"/>
                </a:cubicBezTo>
                <a:cubicBezTo>
                  <a:pt x="70" y="147"/>
                  <a:pt x="76" y="145"/>
                  <a:pt x="78" y="147"/>
                </a:cubicBezTo>
                <a:cubicBezTo>
                  <a:pt x="71" y="149"/>
                  <a:pt x="61" y="146"/>
                  <a:pt x="55" y="149"/>
                </a:cubicBezTo>
                <a:cubicBezTo>
                  <a:pt x="83" y="150"/>
                  <a:pt x="103" y="150"/>
                  <a:pt x="126" y="150"/>
                </a:cubicBezTo>
                <a:cubicBezTo>
                  <a:pt x="123" y="145"/>
                  <a:pt x="109" y="150"/>
                  <a:pt x="105" y="147"/>
                </a:cubicBezTo>
                <a:cubicBezTo>
                  <a:pt x="116" y="147"/>
                  <a:pt x="131" y="146"/>
                  <a:pt x="141" y="149"/>
                </a:cubicBezTo>
                <a:cubicBezTo>
                  <a:pt x="135" y="149"/>
                  <a:pt x="131" y="150"/>
                  <a:pt x="128" y="149"/>
                </a:cubicBezTo>
                <a:cubicBezTo>
                  <a:pt x="127" y="151"/>
                  <a:pt x="129" y="151"/>
                  <a:pt x="129" y="152"/>
                </a:cubicBezTo>
                <a:cubicBezTo>
                  <a:pt x="122" y="155"/>
                  <a:pt x="115" y="148"/>
                  <a:pt x="109" y="156"/>
                </a:cubicBezTo>
                <a:cubicBezTo>
                  <a:pt x="114" y="156"/>
                  <a:pt x="121" y="154"/>
                  <a:pt x="124" y="157"/>
                </a:cubicBezTo>
                <a:cubicBezTo>
                  <a:pt x="120" y="160"/>
                  <a:pt x="100" y="161"/>
                  <a:pt x="98" y="159"/>
                </a:cubicBezTo>
                <a:cubicBezTo>
                  <a:pt x="78" y="162"/>
                  <a:pt x="61" y="161"/>
                  <a:pt x="42" y="163"/>
                </a:cubicBezTo>
                <a:cubicBezTo>
                  <a:pt x="34" y="164"/>
                  <a:pt x="15" y="165"/>
                  <a:pt x="17" y="166"/>
                </a:cubicBezTo>
                <a:cubicBezTo>
                  <a:pt x="20" y="167"/>
                  <a:pt x="23" y="167"/>
                  <a:pt x="26" y="165"/>
                </a:cubicBezTo>
                <a:cubicBezTo>
                  <a:pt x="45" y="171"/>
                  <a:pt x="71" y="166"/>
                  <a:pt x="93" y="174"/>
                </a:cubicBezTo>
                <a:cubicBezTo>
                  <a:pt x="79" y="173"/>
                  <a:pt x="59" y="175"/>
                  <a:pt x="40" y="176"/>
                </a:cubicBezTo>
                <a:cubicBezTo>
                  <a:pt x="57" y="182"/>
                  <a:pt x="79" y="177"/>
                  <a:pt x="95" y="182"/>
                </a:cubicBezTo>
                <a:cubicBezTo>
                  <a:pt x="94" y="182"/>
                  <a:pt x="92" y="181"/>
                  <a:pt x="91" y="183"/>
                </a:cubicBezTo>
                <a:cubicBezTo>
                  <a:pt x="117" y="182"/>
                  <a:pt x="137" y="185"/>
                  <a:pt x="160" y="185"/>
                </a:cubicBezTo>
                <a:cubicBezTo>
                  <a:pt x="161" y="188"/>
                  <a:pt x="158" y="189"/>
                  <a:pt x="160" y="190"/>
                </a:cubicBezTo>
                <a:cubicBezTo>
                  <a:pt x="162" y="189"/>
                  <a:pt x="170" y="189"/>
                  <a:pt x="174" y="191"/>
                </a:cubicBezTo>
                <a:cubicBezTo>
                  <a:pt x="132" y="191"/>
                  <a:pt x="110" y="190"/>
                  <a:pt x="78" y="189"/>
                </a:cubicBezTo>
                <a:cubicBezTo>
                  <a:pt x="55" y="188"/>
                  <a:pt x="17" y="184"/>
                  <a:pt x="0" y="187"/>
                </a:cubicBezTo>
                <a:cubicBezTo>
                  <a:pt x="3" y="192"/>
                  <a:pt x="10" y="186"/>
                  <a:pt x="12" y="191"/>
                </a:cubicBezTo>
                <a:cubicBezTo>
                  <a:pt x="9" y="190"/>
                  <a:pt x="1" y="190"/>
                  <a:pt x="0" y="191"/>
                </a:cubicBezTo>
                <a:cubicBezTo>
                  <a:pt x="13" y="194"/>
                  <a:pt x="23" y="193"/>
                  <a:pt x="33" y="192"/>
                </a:cubicBezTo>
                <a:cubicBezTo>
                  <a:pt x="32" y="192"/>
                  <a:pt x="30" y="193"/>
                  <a:pt x="30" y="191"/>
                </a:cubicBezTo>
                <a:cubicBezTo>
                  <a:pt x="66" y="194"/>
                  <a:pt x="99" y="192"/>
                  <a:pt x="137" y="198"/>
                </a:cubicBezTo>
                <a:cubicBezTo>
                  <a:pt x="116" y="199"/>
                  <a:pt x="103" y="193"/>
                  <a:pt x="82" y="197"/>
                </a:cubicBezTo>
                <a:cubicBezTo>
                  <a:pt x="161" y="202"/>
                  <a:pt x="239" y="201"/>
                  <a:pt x="302" y="207"/>
                </a:cubicBezTo>
                <a:cubicBezTo>
                  <a:pt x="258" y="209"/>
                  <a:pt x="205" y="205"/>
                  <a:pt x="166" y="206"/>
                </a:cubicBezTo>
                <a:cubicBezTo>
                  <a:pt x="136" y="206"/>
                  <a:pt x="103" y="198"/>
                  <a:pt x="82" y="206"/>
                </a:cubicBezTo>
                <a:cubicBezTo>
                  <a:pt x="150" y="212"/>
                  <a:pt x="231" y="209"/>
                  <a:pt x="303" y="212"/>
                </a:cubicBezTo>
                <a:cubicBezTo>
                  <a:pt x="317" y="213"/>
                  <a:pt x="332" y="211"/>
                  <a:pt x="342" y="214"/>
                </a:cubicBezTo>
                <a:cubicBezTo>
                  <a:pt x="346" y="216"/>
                  <a:pt x="349" y="219"/>
                  <a:pt x="353" y="220"/>
                </a:cubicBezTo>
                <a:cubicBezTo>
                  <a:pt x="368" y="224"/>
                  <a:pt x="381" y="219"/>
                  <a:pt x="394" y="227"/>
                </a:cubicBezTo>
                <a:cubicBezTo>
                  <a:pt x="392" y="227"/>
                  <a:pt x="390" y="226"/>
                  <a:pt x="390" y="228"/>
                </a:cubicBezTo>
                <a:cubicBezTo>
                  <a:pt x="393" y="228"/>
                  <a:pt x="395" y="228"/>
                  <a:pt x="396" y="226"/>
                </a:cubicBezTo>
                <a:cubicBezTo>
                  <a:pt x="398" y="232"/>
                  <a:pt x="410" y="226"/>
                  <a:pt x="414" y="231"/>
                </a:cubicBezTo>
                <a:cubicBezTo>
                  <a:pt x="413" y="231"/>
                  <a:pt x="411" y="230"/>
                  <a:pt x="411" y="232"/>
                </a:cubicBezTo>
                <a:cubicBezTo>
                  <a:pt x="422" y="231"/>
                  <a:pt x="423" y="220"/>
                  <a:pt x="438" y="219"/>
                </a:cubicBezTo>
                <a:cubicBezTo>
                  <a:pt x="437" y="217"/>
                  <a:pt x="432" y="219"/>
                  <a:pt x="432" y="217"/>
                </a:cubicBezTo>
                <a:cubicBezTo>
                  <a:pt x="535" y="209"/>
                  <a:pt x="643" y="214"/>
                  <a:pt x="723" y="209"/>
                </a:cubicBezTo>
                <a:cubicBezTo>
                  <a:pt x="766" y="214"/>
                  <a:pt x="839" y="202"/>
                  <a:pt x="883" y="211"/>
                </a:cubicBezTo>
                <a:cubicBezTo>
                  <a:pt x="881" y="211"/>
                  <a:pt x="880" y="212"/>
                  <a:pt x="880" y="213"/>
                </a:cubicBezTo>
                <a:cubicBezTo>
                  <a:pt x="884" y="210"/>
                  <a:pt x="895" y="214"/>
                  <a:pt x="885" y="215"/>
                </a:cubicBezTo>
                <a:cubicBezTo>
                  <a:pt x="893" y="215"/>
                  <a:pt x="895" y="217"/>
                  <a:pt x="902" y="218"/>
                </a:cubicBezTo>
                <a:cubicBezTo>
                  <a:pt x="900" y="219"/>
                  <a:pt x="898" y="219"/>
                  <a:pt x="897" y="220"/>
                </a:cubicBezTo>
                <a:cubicBezTo>
                  <a:pt x="917" y="216"/>
                  <a:pt x="927" y="217"/>
                  <a:pt x="941" y="217"/>
                </a:cubicBezTo>
                <a:cubicBezTo>
                  <a:pt x="939" y="217"/>
                  <a:pt x="937" y="217"/>
                  <a:pt x="937" y="216"/>
                </a:cubicBezTo>
                <a:cubicBezTo>
                  <a:pt x="942" y="215"/>
                  <a:pt x="946" y="215"/>
                  <a:pt x="944" y="218"/>
                </a:cubicBezTo>
                <a:cubicBezTo>
                  <a:pt x="947" y="214"/>
                  <a:pt x="952" y="221"/>
                  <a:pt x="950" y="216"/>
                </a:cubicBezTo>
                <a:close/>
                <a:moveTo>
                  <a:pt x="948" y="212"/>
                </a:moveTo>
                <a:cubicBezTo>
                  <a:pt x="948" y="210"/>
                  <a:pt x="951" y="210"/>
                  <a:pt x="953" y="210"/>
                </a:cubicBezTo>
                <a:cubicBezTo>
                  <a:pt x="950" y="209"/>
                  <a:pt x="945" y="208"/>
                  <a:pt x="941" y="209"/>
                </a:cubicBezTo>
                <a:cubicBezTo>
                  <a:pt x="945" y="206"/>
                  <a:pt x="959" y="203"/>
                  <a:pt x="960" y="210"/>
                </a:cubicBezTo>
                <a:cubicBezTo>
                  <a:pt x="955" y="210"/>
                  <a:pt x="951" y="214"/>
                  <a:pt x="948" y="212"/>
                </a:cubicBezTo>
                <a:close/>
                <a:moveTo>
                  <a:pt x="1032" y="206"/>
                </a:moveTo>
                <a:cubicBezTo>
                  <a:pt x="1036" y="201"/>
                  <a:pt x="1047" y="205"/>
                  <a:pt x="1053" y="206"/>
                </a:cubicBezTo>
                <a:cubicBezTo>
                  <a:pt x="1050" y="213"/>
                  <a:pt x="1037" y="205"/>
                  <a:pt x="1032" y="206"/>
                </a:cubicBezTo>
                <a:close/>
                <a:moveTo>
                  <a:pt x="782" y="202"/>
                </a:moveTo>
                <a:cubicBezTo>
                  <a:pt x="715" y="206"/>
                  <a:pt x="643" y="210"/>
                  <a:pt x="580" y="206"/>
                </a:cubicBezTo>
                <a:cubicBezTo>
                  <a:pt x="539" y="203"/>
                  <a:pt x="499" y="216"/>
                  <a:pt x="462" y="207"/>
                </a:cubicBezTo>
                <a:cubicBezTo>
                  <a:pt x="474" y="203"/>
                  <a:pt x="515" y="203"/>
                  <a:pt x="531" y="207"/>
                </a:cubicBezTo>
                <a:cubicBezTo>
                  <a:pt x="530" y="204"/>
                  <a:pt x="532" y="204"/>
                  <a:pt x="532" y="207"/>
                </a:cubicBezTo>
                <a:cubicBezTo>
                  <a:pt x="614" y="202"/>
                  <a:pt x="689" y="205"/>
                  <a:pt x="782" y="202"/>
                </a:cubicBezTo>
                <a:close/>
                <a:moveTo>
                  <a:pt x="325" y="207"/>
                </a:moveTo>
                <a:cubicBezTo>
                  <a:pt x="326" y="204"/>
                  <a:pt x="330" y="204"/>
                  <a:pt x="334" y="206"/>
                </a:cubicBezTo>
                <a:cubicBezTo>
                  <a:pt x="331" y="209"/>
                  <a:pt x="329" y="206"/>
                  <a:pt x="325" y="207"/>
                </a:cubicBezTo>
                <a:close/>
                <a:moveTo>
                  <a:pt x="160" y="198"/>
                </a:moveTo>
                <a:cubicBezTo>
                  <a:pt x="179" y="196"/>
                  <a:pt x="205" y="197"/>
                  <a:pt x="212" y="196"/>
                </a:cubicBezTo>
                <a:cubicBezTo>
                  <a:pt x="202" y="201"/>
                  <a:pt x="174" y="197"/>
                  <a:pt x="160" y="198"/>
                </a:cubicBezTo>
                <a:close/>
                <a:moveTo>
                  <a:pt x="156" y="199"/>
                </a:moveTo>
                <a:cubicBezTo>
                  <a:pt x="151" y="197"/>
                  <a:pt x="146" y="198"/>
                  <a:pt x="138" y="198"/>
                </a:cubicBezTo>
                <a:cubicBezTo>
                  <a:pt x="142" y="197"/>
                  <a:pt x="153" y="195"/>
                  <a:pt x="156" y="199"/>
                </a:cubicBezTo>
                <a:close/>
                <a:moveTo>
                  <a:pt x="485" y="193"/>
                </a:moveTo>
                <a:cubicBezTo>
                  <a:pt x="487" y="193"/>
                  <a:pt x="493" y="193"/>
                  <a:pt x="498" y="192"/>
                </a:cubicBezTo>
                <a:cubicBezTo>
                  <a:pt x="495" y="196"/>
                  <a:pt x="488" y="195"/>
                  <a:pt x="485" y="193"/>
                </a:cubicBezTo>
                <a:close/>
                <a:moveTo>
                  <a:pt x="499" y="192"/>
                </a:moveTo>
                <a:cubicBezTo>
                  <a:pt x="502" y="193"/>
                  <a:pt x="510" y="192"/>
                  <a:pt x="516" y="192"/>
                </a:cubicBezTo>
                <a:cubicBezTo>
                  <a:pt x="513" y="193"/>
                  <a:pt x="503" y="196"/>
                  <a:pt x="499" y="192"/>
                </a:cubicBezTo>
                <a:close/>
                <a:moveTo>
                  <a:pt x="277" y="191"/>
                </a:moveTo>
                <a:cubicBezTo>
                  <a:pt x="273" y="192"/>
                  <a:pt x="264" y="193"/>
                  <a:pt x="258" y="191"/>
                </a:cubicBezTo>
                <a:cubicBezTo>
                  <a:pt x="261" y="191"/>
                  <a:pt x="271" y="190"/>
                  <a:pt x="277" y="191"/>
                </a:cubicBezTo>
                <a:close/>
                <a:moveTo>
                  <a:pt x="252" y="193"/>
                </a:moveTo>
                <a:cubicBezTo>
                  <a:pt x="250" y="193"/>
                  <a:pt x="251" y="192"/>
                  <a:pt x="251" y="191"/>
                </a:cubicBezTo>
                <a:cubicBezTo>
                  <a:pt x="248" y="192"/>
                  <a:pt x="246" y="192"/>
                  <a:pt x="243" y="191"/>
                </a:cubicBezTo>
                <a:cubicBezTo>
                  <a:pt x="244" y="190"/>
                  <a:pt x="251" y="190"/>
                  <a:pt x="252" y="191"/>
                </a:cubicBezTo>
                <a:lnTo>
                  <a:pt x="252" y="193"/>
                </a:lnTo>
                <a:close/>
                <a:moveTo>
                  <a:pt x="209" y="191"/>
                </a:moveTo>
                <a:cubicBezTo>
                  <a:pt x="216" y="189"/>
                  <a:pt x="222" y="191"/>
                  <a:pt x="231" y="190"/>
                </a:cubicBezTo>
                <a:cubicBezTo>
                  <a:pt x="235" y="191"/>
                  <a:pt x="240" y="189"/>
                  <a:pt x="242" y="191"/>
                </a:cubicBezTo>
                <a:cubicBezTo>
                  <a:pt x="230" y="191"/>
                  <a:pt x="230" y="191"/>
                  <a:pt x="230" y="191"/>
                </a:cubicBezTo>
                <a:cubicBezTo>
                  <a:pt x="225" y="191"/>
                  <a:pt x="212" y="192"/>
                  <a:pt x="209" y="191"/>
                </a:cubicBezTo>
                <a:close/>
                <a:moveTo>
                  <a:pt x="188" y="192"/>
                </a:moveTo>
                <a:cubicBezTo>
                  <a:pt x="186" y="190"/>
                  <a:pt x="182" y="191"/>
                  <a:pt x="179" y="191"/>
                </a:cubicBezTo>
                <a:cubicBezTo>
                  <a:pt x="177" y="189"/>
                  <a:pt x="186" y="192"/>
                  <a:pt x="187" y="189"/>
                </a:cubicBezTo>
                <a:cubicBezTo>
                  <a:pt x="179" y="188"/>
                  <a:pt x="169" y="189"/>
                  <a:pt x="162" y="188"/>
                </a:cubicBezTo>
                <a:cubicBezTo>
                  <a:pt x="171" y="183"/>
                  <a:pt x="181" y="188"/>
                  <a:pt x="192" y="187"/>
                </a:cubicBezTo>
                <a:cubicBezTo>
                  <a:pt x="194" y="188"/>
                  <a:pt x="186" y="188"/>
                  <a:pt x="188" y="192"/>
                </a:cubicBezTo>
                <a:close/>
                <a:moveTo>
                  <a:pt x="104" y="147"/>
                </a:moveTo>
                <a:cubicBezTo>
                  <a:pt x="101" y="147"/>
                  <a:pt x="94" y="149"/>
                  <a:pt x="89" y="147"/>
                </a:cubicBezTo>
                <a:cubicBezTo>
                  <a:pt x="96" y="146"/>
                  <a:pt x="99" y="145"/>
                  <a:pt x="105" y="144"/>
                </a:cubicBezTo>
                <a:cubicBezTo>
                  <a:pt x="105" y="146"/>
                  <a:pt x="101" y="147"/>
                  <a:pt x="104" y="147"/>
                </a:cubicBezTo>
                <a:close/>
                <a:moveTo>
                  <a:pt x="72" y="145"/>
                </a:moveTo>
                <a:cubicBezTo>
                  <a:pt x="74" y="142"/>
                  <a:pt x="83" y="143"/>
                  <a:pt x="88" y="144"/>
                </a:cubicBezTo>
                <a:cubicBezTo>
                  <a:pt x="87" y="146"/>
                  <a:pt x="83" y="145"/>
                  <a:pt x="81" y="145"/>
                </a:cubicBezTo>
                <a:cubicBezTo>
                  <a:pt x="81" y="147"/>
                  <a:pt x="86" y="146"/>
                  <a:pt x="88" y="146"/>
                </a:cubicBezTo>
                <a:cubicBezTo>
                  <a:pt x="82" y="151"/>
                  <a:pt x="81" y="144"/>
                  <a:pt x="72" y="145"/>
                </a:cubicBezTo>
                <a:close/>
                <a:moveTo>
                  <a:pt x="460" y="132"/>
                </a:moveTo>
                <a:cubicBezTo>
                  <a:pt x="469" y="130"/>
                  <a:pt x="478" y="130"/>
                  <a:pt x="486" y="131"/>
                </a:cubicBezTo>
                <a:cubicBezTo>
                  <a:pt x="481" y="135"/>
                  <a:pt x="467" y="133"/>
                  <a:pt x="460" y="132"/>
                </a:cubicBezTo>
                <a:close/>
                <a:moveTo>
                  <a:pt x="475" y="93"/>
                </a:moveTo>
                <a:cubicBezTo>
                  <a:pt x="481" y="95"/>
                  <a:pt x="490" y="91"/>
                  <a:pt x="498" y="91"/>
                </a:cubicBezTo>
                <a:cubicBezTo>
                  <a:pt x="495" y="97"/>
                  <a:pt x="478" y="96"/>
                  <a:pt x="475" y="93"/>
                </a:cubicBezTo>
                <a:close/>
                <a:moveTo>
                  <a:pt x="508" y="90"/>
                </a:moveTo>
                <a:cubicBezTo>
                  <a:pt x="498" y="96"/>
                  <a:pt x="505" y="87"/>
                  <a:pt x="508" y="89"/>
                </a:cubicBezTo>
                <a:cubicBezTo>
                  <a:pt x="508" y="89"/>
                  <a:pt x="509" y="90"/>
                  <a:pt x="508" y="90"/>
                </a:cubicBezTo>
                <a:close/>
                <a:moveTo>
                  <a:pt x="537" y="87"/>
                </a:moveTo>
                <a:cubicBezTo>
                  <a:pt x="539" y="85"/>
                  <a:pt x="542" y="85"/>
                  <a:pt x="537" y="85"/>
                </a:cubicBezTo>
                <a:cubicBezTo>
                  <a:pt x="542" y="83"/>
                  <a:pt x="549" y="84"/>
                  <a:pt x="554" y="85"/>
                </a:cubicBezTo>
                <a:cubicBezTo>
                  <a:pt x="551" y="88"/>
                  <a:pt x="542" y="86"/>
                  <a:pt x="537" y="87"/>
                </a:cubicBezTo>
                <a:close/>
                <a:moveTo>
                  <a:pt x="536" y="87"/>
                </a:moveTo>
                <a:cubicBezTo>
                  <a:pt x="526" y="87"/>
                  <a:pt x="526" y="87"/>
                  <a:pt x="526" y="87"/>
                </a:cubicBezTo>
                <a:cubicBezTo>
                  <a:pt x="528" y="85"/>
                  <a:pt x="535" y="82"/>
                  <a:pt x="536" y="87"/>
                </a:cubicBezTo>
                <a:close/>
                <a:moveTo>
                  <a:pt x="428" y="87"/>
                </a:moveTo>
                <a:cubicBezTo>
                  <a:pt x="417" y="87"/>
                  <a:pt x="417" y="87"/>
                  <a:pt x="417" y="87"/>
                </a:cubicBezTo>
                <a:cubicBezTo>
                  <a:pt x="419" y="82"/>
                  <a:pt x="428" y="83"/>
                  <a:pt x="428" y="87"/>
                </a:cubicBezTo>
                <a:close/>
                <a:moveTo>
                  <a:pt x="340" y="84"/>
                </a:moveTo>
                <a:cubicBezTo>
                  <a:pt x="320" y="85"/>
                  <a:pt x="289" y="86"/>
                  <a:pt x="273" y="83"/>
                </a:cubicBezTo>
                <a:cubicBezTo>
                  <a:pt x="299" y="80"/>
                  <a:pt x="317" y="81"/>
                  <a:pt x="340" y="84"/>
                </a:cubicBezTo>
                <a:close/>
                <a:moveTo>
                  <a:pt x="589" y="71"/>
                </a:moveTo>
                <a:cubicBezTo>
                  <a:pt x="571" y="69"/>
                  <a:pt x="554" y="72"/>
                  <a:pt x="540" y="73"/>
                </a:cubicBezTo>
                <a:cubicBezTo>
                  <a:pt x="542" y="67"/>
                  <a:pt x="553" y="68"/>
                  <a:pt x="560" y="68"/>
                </a:cubicBezTo>
                <a:cubicBezTo>
                  <a:pt x="587" y="68"/>
                  <a:pt x="626" y="68"/>
                  <a:pt x="652" y="69"/>
                </a:cubicBezTo>
                <a:cubicBezTo>
                  <a:pt x="659" y="64"/>
                  <a:pt x="686" y="66"/>
                  <a:pt x="691" y="71"/>
                </a:cubicBezTo>
                <a:cubicBezTo>
                  <a:pt x="687" y="72"/>
                  <a:pt x="683" y="74"/>
                  <a:pt x="675" y="75"/>
                </a:cubicBezTo>
                <a:cubicBezTo>
                  <a:pt x="668" y="68"/>
                  <a:pt x="655" y="78"/>
                  <a:pt x="643" y="71"/>
                </a:cubicBezTo>
                <a:cubicBezTo>
                  <a:pt x="648" y="74"/>
                  <a:pt x="629" y="74"/>
                  <a:pt x="626" y="74"/>
                </a:cubicBezTo>
                <a:cubicBezTo>
                  <a:pt x="609" y="74"/>
                  <a:pt x="585" y="74"/>
                  <a:pt x="568" y="77"/>
                </a:cubicBezTo>
                <a:cubicBezTo>
                  <a:pt x="604" y="80"/>
                  <a:pt x="636" y="74"/>
                  <a:pt x="662" y="78"/>
                </a:cubicBezTo>
                <a:cubicBezTo>
                  <a:pt x="690" y="75"/>
                  <a:pt x="735" y="77"/>
                  <a:pt x="774" y="74"/>
                </a:cubicBezTo>
                <a:cubicBezTo>
                  <a:pt x="759" y="82"/>
                  <a:pt x="744" y="78"/>
                  <a:pt x="728" y="77"/>
                </a:cubicBezTo>
                <a:cubicBezTo>
                  <a:pt x="701" y="75"/>
                  <a:pt x="673" y="85"/>
                  <a:pt x="648" y="82"/>
                </a:cubicBezTo>
                <a:cubicBezTo>
                  <a:pt x="592" y="75"/>
                  <a:pt x="520" y="83"/>
                  <a:pt x="453" y="79"/>
                </a:cubicBezTo>
                <a:cubicBezTo>
                  <a:pt x="457" y="77"/>
                  <a:pt x="461" y="76"/>
                  <a:pt x="464" y="76"/>
                </a:cubicBezTo>
                <a:cubicBezTo>
                  <a:pt x="441" y="75"/>
                  <a:pt x="407" y="75"/>
                  <a:pt x="386" y="80"/>
                </a:cubicBezTo>
                <a:cubicBezTo>
                  <a:pt x="385" y="77"/>
                  <a:pt x="388" y="77"/>
                  <a:pt x="390" y="77"/>
                </a:cubicBezTo>
                <a:cubicBezTo>
                  <a:pt x="362" y="78"/>
                  <a:pt x="331" y="78"/>
                  <a:pt x="309" y="78"/>
                </a:cubicBezTo>
                <a:cubicBezTo>
                  <a:pt x="325" y="74"/>
                  <a:pt x="349" y="75"/>
                  <a:pt x="364" y="75"/>
                </a:cubicBezTo>
                <a:cubicBezTo>
                  <a:pt x="364" y="74"/>
                  <a:pt x="363" y="74"/>
                  <a:pt x="362" y="74"/>
                </a:cubicBezTo>
                <a:cubicBezTo>
                  <a:pt x="402" y="73"/>
                  <a:pt x="462" y="68"/>
                  <a:pt x="508" y="75"/>
                </a:cubicBezTo>
                <a:cubicBezTo>
                  <a:pt x="493" y="73"/>
                  <a:pt x="487" y="74"/>
                  <a:pt x="470" y="76"/>
                </a:cubicBezTo>
                <a:cubicBezTo>
                  <a:pt x="511" y="79"/>
                  <a:pt x="547" y="77"/>
                  <a:pt x="589" y="71"/>
                </a:cubicBezTo>
                <a:close/>
                <a:moveTo>
                  <a:pt x="709" y="68"/>
                </a:moveTo>
                <a:cubicBezTo>
                  <a:pt x="714" y="65"/>
                  <a:pt x="725" y="64"/>
                  <a:pt x="732" y="67"/>
                </a:cubicBezTo>
                <a:cubicBezTo>
                  <a:pt x="725" y="69"/>
                  <a:pt x="719" y="70"/>
                  <a:pt x="709" y="68"/>
                </a:cubicBezTo>
                <a:close/>
                <a:moveTo>
                  <a:pt x="422" y="61"/>
                </a:moveTo>
                <a:cubicBezTo>
                  <a:pt x="417" y="58"/>
                  <a:pt x="415" y="61"/>
                  <a:pt x="409" y="58"/>
                </a:cubicBezTo>
                <a:cubicBezTo>
                  <a:pt x="414" y="56"/>
                  <a:pt x="431" y="58"/>
                  <a:pt x="432" y="48"/>
                </a:cubicBezTo>
                <a:cubicBezTo>
                  <a:pt x="445" y="43"/>
                  <a:pt x="464" y="54"/>
                  <a:pt x="474" y="46"/>
                </a:cubicBezTo>
                <a:cubicBezTo>
                  <a:pt x="465" y="44"/>
                  <a:pt x="455" y="46"/>
                  <a:pt x="446" y="45"/>
                </a:cubicBezTo>
                <a:cubicBezTo>
                  <a:pt x="455" y="42"/>
                  <a:pt x="475" y="43"/>
                  <a:pt x="487" y="43"/>
                </a:cubicBezTo>
                <a:cubicBezTo>
                  <a:pt x="483" y="46"/>
                  <a:pt x="477" y="48"/>
                  <a:pt x="475" y="46"/>
                </a:cubicBezTo>
                <a:cubicBezTo>
                  <a:pt x="484" y="48"/>
                  <a:pt x="507" y="49"/>
                  <a:pt x="523" y="52"/>
                </a:cubicBezTo>
                <a:cubicBezTo>
                  <a:pt x="524" y="51"/>
                  <a:pt x="528" y="48"/>
                  <a:pt x="524" y="48"/>
                </a:cubicBezTo>
                <a:cubicBezTo>
                  <a:pt x="547" y="51"/>
                  <a:pt x="564" y="47"/>
                  <a:pt x="592" y="45"/>
                </a:cubicBezTo>
                <a:cubicBezTo>
                  <a:pt x="639" y="43"/>
                  <a:pt x="692" y="45"/>
                  <a:pt x="741" y="44"/>
                </a:cubicBezTo>
                <a:cubicBezTo>
                  <a:pt x="778" y="44"/>
                  <a:pt x="818" y="43"/>
                  <a:pt x="856" y="40"/>
                </a:cubicBezTo>
                <a:cubicBezTo>
                  <a:pt x="874" y="38"/>
                  <a:pt x="890" y="43"/>
                  <a:pt x="908" y="43"/>
                </a:cubicBezTo>
                <a:cubicBezTo>
                  <a:pt x="824" y="63"/>
                  <a:pt x="712" y="64"/>
                  <a:pt x="628" y="65"/>
                </a:cubicBezTo>
                <a:cubicBezTo>
                  <a:pt x="630" y="62"/>
                  <a:pt x="636" y="64"/>
                  <a:pt x="638" y="62"/>
                </a:cubicBezTo>
                <a:cubicBezTo>
                  <a:pt x="605" y="60"/>
                  <a:pt x="561" y="68"/>
                  <a:pt x="532" y="64"/>
                </a:cubicBezTo>
                <a:cubicBezTo>
                  <a:pt x="531" y="61"/>
                  <a:pt x="533" y="62"/>
                  <a:pt x="533" y="61"/>
                </a:cubicBezTo>
                <a:cubicBezTo>
                  <a:pt x="523" y="61"/>
                  <a:pt x="502" y="64"/>
                  <a:pt x="487" y="65"/>
                </a:cubicBezTo>
                <a:cubicBezTo>
                  <a:pt x="488" y="61"/>
                  <a:pt x="494" y="62"/>
                  <a:pt x="495" y="60"/>
                </a:cubicBezTo>
                <a:cubicBezTo>
                  <a:pt x="475" y="57"/>
                  <a:pt x="439" y="63"/>
                  <a:pt x="418" y="64"/>
                </a:cubicBezTo>
                <a:cubicBezTo>
                  <a:pt x="418" y="63"/>
                  <a:pt x="419" y="63"/>
                  <a:pt x="419" y="63"/>
                </a:cubicBezTo>
                <a:cubicBezTo>
                  <a:pt x="420" y="62"/>
                  <a:pt x="420" y="60"/>
                  <a:pt x="422" y="61"/>
                </a:cubicBezTo>
                <a:close/>
                <a:moveTo>
                  <a:pt x="371" y="62"/>
                </a:moveTo>
                <a:cubicBezTo>
                  <a:pt x="373" y="60"/>
                  <a:pt x="371" y="60"/>
                  <a:pt x="372" y="57"/>
                </a:cubicBezTo>
                <a:cubicBezTo>
                  <a:pt x="367" y="56"/>
                  <a:pt x="368" y="62"/>
                  <a:pt x="362" y="61"/>
                </a:cubicBezTo>
                <a:cubicBezTo>
                  <a:pt x="364" y="57"/>
                  <a:pt x="366" y="53"/>
                  <a:pt x="365" y="48"/>
                </a:cubicBezTo>
                <a:cubicBezTo>
                  <a:pt x="384" y="46"/>
                  <a:pt x="390" y="56"/>
                  <a:pt x="405" y="58"/>
                </a:cubicBezTo>
                <a:cubicBezTo>
                  <a:pt x="398" y="64"/>
                  <a:pt x="383" y="61"/>
                  <a:pt x="371" y="62"/>
                </a:cubicBezTo>
                <a:close/>
                <a:moveTo>
                  <a:pt x="1206" y="52"/>
                </a:moveTo>
                <a:cubicBezTo>
                  <a:pt x="1216" y="49"/>
                  <a:pt x="1230" y="52"/>
                  <a:pt x="1236" y="53"/>
                </a:cubicBezTo>
                <a:cubicBezTo>
                  <a:pt x="1231" y="55"/>
                  <a:pt x="1210" y="60"/>
                  <a:pt x="1206" y="52"/>
                </a:cubicBezTo>
                <a:close/>
                <a:moveTo>
                  <a:pt x="1251" y="48"/>
                </a:moveTo>
                <a:cubicBezTo>
                  <a:pt x="1261" y="37"/>
                  <a:pt x="1295" y="43"/>
                  <a:pt x="1314" y="44"/>
                </a:cubicBezTo>
                <a:cubicBezTo>
                  <a:pt x="1310" y="49"/>
                  <a:pt x="1305" y="48"/>
                  <a:pt x="1298" y="49"/>
                </a:cubicBezTo>
                <a:cubicBezTo>
                  <a:pt x="1290" y="41"/>
                  <a:pt x="1264" y="50"/>
                  <a:pt x="1251" y="48"/>
                </a:cubicBezTo>
                <a:close/>
                <a:moveTo>
                  <a:pt x="950" y="42"/>
                </a:moveTo>
                <a:cubicBezTo>
                  <a:pt x="956" y="39"/>
                  <a:pt x="973" y="42"/>
                  <a:pt x="980" y="42"/>
                </a:cubicBezTo>
                <a:cubicBezTo>
                  <a:pt x="973" y="54"/>
                  <a:pt x="960" y="41"/>
                  <a:pt x="950" y="42"/>
                </a:cubicBezTo>
                <a:close/>
                <a:moveTo>
                  <a:pt x="409" y="42"/>
                </a:moveTo>
                <a:cubicBezTo>
                  <a:pt x="409" y="45"/>
                  <a:pt x="404" y="43"/>
                  <a:pt x="402" y="43"/>
                </a:cubicBezTo>
                <a:cubicBezTo>
                  <a:pt x="404" y="41"/>
                  <a:pt x="405" y="43"/>
                  <a:pt x="409" y="42"/>
                </a:cubicBezTo>
                <a:close/>
                <a:moveTo>
                  <a:pt x="407" y="40"/>
                </a:moveTo>
                <a:cubicBezTo>
                  <a:pt x="408" y="38"/>
                  <a:pt x="411" y="39"/>
                  <a:pt x="412" y="38"/>
                </a:cubicBezTo>
                <a:cubicBezTo>
                  <a:pt x="408" y="36"/>
                  <a:pt x="401" y="36"/>
                  <a:pt x="399" y="32"/>
                </a:cubicBezTo>
                <a:cubicBezTo>
                  <a:pt x="410" y="32"/>
                  <a:pt x="428" y="33"/>
                  <a:pt x="441" y="34"/>
                </a:cubicBezTo>
                <a:cubicBezTo>
                  <a:pt x="433" y="40"/>
                  <a:pt x="419" y="39"/>
                  <a:pt x="407" y="40"/>
                </a:cubicBezTo>
                <a:close/>
                <a:moveTo>
                  <a:pt x="1260" y="27"/>
                </a:moveTo>
                <a:cubicBezTo>
                  <a:pt x="1269" y="28"/>
                  <a:pt x="1277" y="25"/>
                  <a:pt x="1283" y="28"/>
                </a:cubicBezTo>
                <a:cubicBezTo>
                  <a:pt x="1279" y="33"/>
                  <a:pt x="1265" y="33"/>
                  <a:pt x="1260" y="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/>
          </a:p>
        </p:txBody>
      </p:sp>
      <p:sp>
        <p:nvSpPr>
          <p:cNvPr id="6" name="文本框 65"/>
          <p:cNvSpPr txBox="1"/>
          <p:nvPr/>
        </p:nvSpPr>
        <p:spPr>
          <a:xfrm>
            <a:off x="248037" y="1269945"/>
            <a:ext cx="16689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斗争内容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9743" y="1927527"/>
            <a:ext cx="45027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第一国际成立后，在各国建立支部，努力把各国工人阶级的斗争联合起来，以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提高工资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缩短工时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改善劳动条件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为目标进行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经济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斗争。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" name="图片 7" descr="t0169930948ce1b4c6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6782" y="979639"/>
            <a:ext cx="5823564" cy="3300020"/>
          </a:xfrm>
          <a:prstGeom prst="roundRect">
            <a:avLst>
              <a:gd name="adj" fmla="val 810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664428" y="5209610"/>
            <a:ext cx="4781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itchFamily="2" charset="-122"/>
                <a:ea typeface="叶根友毛笔行书2.0版" pitchFamily="2" charset="-122"/>
              </a:rPr>
              <a:t>如何认识第一国际确立的斗争内容？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40754" y="4494103"/>
            <a:ext cx="6483960" cy="1815882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、从当时的实际出发，以经济方式斗争；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、在斗争中，工人阶级得到了锻炼和提高，为以后的国际工人运动的政治斗争奠定基础。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189723"/>
            <a:ext cx="7656394" cy="707864"/>
            <a:chOff x="0" y="189723"/>
            <a:chExt cx="7656394" cy="707864"/>
          </a:xfrm>
        </p:grpSpPr>
        <p:cxnSp>
          <p:nvCxnSpPr>
            <p:cNvPr id="3" name="直接连接符 16"/>
            <p:cNvCxnSpPr/>
            <p:nvPr/>
          </p:nvCxnSpPr>
          <p:spPr>
            <a:xfrm flipV="1">
              <a:off x="0" y="859809"/>
              <a:ext cx="7629099" cy="37778"/>
            </a:xfrm>
            <a:prstGeom prst="line">
              <a:avLst/>
            </a:prstGeom>
            <a:ln w="762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" name="文本框 3"/>
            <p:cNvSpPr txBox="1"/>
            <p:nvPr/>
          </p:nvSpPr>
          <p:spPr>
            <a:xfrm>
              <a:off x="210745" y="189723"/>
              <a:ext cx="7445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二、国际工人运动（巴黎公社运动）</a:t>
              </a:r>
              <a:endParaRPr lang="en-US" altLang="zh-C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6" name="Freeform 1066"/>
          <p:cNvSpPr>
            <a:spLocks noEditPoints="1"/>
          </p:cNvSpPr>
          <p:nvPr/>
        </p:nvSpPr>
        <p:spPr bwMode="auto">
          <a:xfrm flipH="1" flipV="1">
            <a:off x="202521" y="1205905"/>
            <a:ext cx="1339676" cy="739320"/>
          </a:xfrm>
          <a:custGeom>
            <a:avLst/>
            <a:gdLst>
              <a:gd name="T0" fmla="*/ 1145 w 1878"/>
              <a:gd name="T1" fmla="*/ 212 h 232"/>
              <a:gd name="T2" fmla="*/ 1171 w 1878"/>
              <a:gd name="T3" fmla="*/ 209 h 232"/>
              <a:gd name="T4" fmla="*/ 1612 w 1878"/>
              <a:gd name="T5" fmla="*/ 217 h 232"/>
              <a:gd name="T6" fmla="*/ 1840 w 1878"/>
              <a:gd name="T7" fmla="*/ 166 h 232"/>
              <a:gd name="T8" fmla="*/ 1836 w 1878"/>
              <a:gd name="T9" fmla="*/ 137 h 232"/>
              <a:gd name="T10" fmla="*/ 1839 w 1878"/>
              <a:gd name="T11" fmla="*/ 114 h 232"/>
              <a:gd name="T12" fmla="*/ 1818 w 1878"/>
              <a:gd name="T13" fmla="*/ 20 h 232"/>
              <a:gd name="T14" fmla="*/ 1388 w 1878"/>
              <a:gd name="T15" fmla="*/ 29 h 232"/>
              <a:gd name="T16" fmla="*/ 1047 w 1878"/>
              <a:gd name="T17" fmla="*/ 19 h 232"/>
              <a:gd name="T18" fmla="*/ 720 w 1878"/>
              <a:gd name="T19" fmla="*/ 36 h 232"/>
              <a:gd name="T20" fmla="*/ 496 w 1878"/>
              <a:gd name="T21" fmla="*/ 41 h 232"/>
              <a:gd name="T22" fmla="*/ 323 w 1878"/>
              <a:gd name="T23" fmla="*/ 34 h 232"/>
              <a:gd name="T24" fmla="*/ 231 w 1878"/>
              <a:gd name="T25" fmla="*/ 41 h 232"/>
              <a:gd name="T26" fmla="*/ 200 w 1878"/>
              <a:gd name="T27" fmla="*/ 65 h 232"/>
              <a:gd name="T28" fmla="*/ 255 w 1878"/>
              <a:gd name="T29" fmla="*/ 78 h 232"/>
              <a:gd name="T30" fmla="*/ 195 w 1878"/>
              <a:gd name="T31" fmla="*/ 96 h 232"/>
              <a:gd name="T32" fmla="*/ 212 w 1878"/>
              <a:gd name="T33" fmla="*/ 109 h 232"/>
              <a:gd name="T34" fmla="*/ 143 w 1878"/>
              <a:gd name="T35" fmla="*/ 125 h 232"/>
              <a:gd name="T36" fmla="*/ 182 w 1878"/>
              <a:gd name="T37" fmla="*/ 129 h 232"/>
              <a:gd name="T38" fmla="*/ 164 w 1878"/>
              <a:gd name="T39" fmla="*/ 133 h 232"/>
              <a:gd name="T40" fmla="*/ 53 w 1878"/>
              <a:gd name="T41" fmla="*/ 129 h 232"/>
              <a:gd name="T42" fmla="*/ 58 w 1878"/>
              <a:gd name="T43" fmla="*/ 143 h 232"/>
              <a:gd name="T44" fmla="*/ 126 w 1878"/>
              <a:gd name="T45" fmla="*/ 150 h 232"/>
              <a:gd name="T46" fmla="*/ 109 w 1878"/>
              <a:gd name="T47" fmla="*/ 156 h 232"/>
              <a:gd name="T48" fmla="*/ 26 w 1878"/>
              <a:gd name="T49" fmla="*/ 165 h 232"/>
              <a:gd name="T50" fmla="*/ 160 w 1878"/>
              <a:gd name="T51" fmla="*/ 185 h 232"/>
              <a:gd name="T52" fmla="*/ 12 w 1878"/>
              <a:gd name="T53" fmla="*/ 191 h 232"/>
              <a:gd name="T54" fmla="*/ 82 w 1878"/>
              <a:gd name="T55" fmla="*/ 197 h 232"/>
              <a:gd name="T56" fmla="*/ 342 w 1878"/>
              <a:gd name="T57" fmla="*/ 214 h 232"/>
              <a:gd name="T58" fmla="*/ 414 w 1878"/>
              <a:gd name="T59" fmla="*/ 231 h 232"/>
              <a:gd name="T60" fmla="*/ 883 w 1878"/>
              <a:gd name="T61" fmla="*/ 211 h 232"/>
              <a:gd name="T62" fmla="*/ 941 w 1878"/>
              <a:gd name="T63" fmla="*/ 217 h 232"/>
              <a:gd name="T64" fmla="*/ 953 w 1878"/>
              <a:gd name="T65" fmla="*/ 210 h 232"/>
              <a:gd name="T66" fmla="*/ 1053 w 1878"/>
              <a:gd name="T67" fmla="*/ 206 h 232"/>
              <a:gd name="T68" fmla="*/ 531 w 1878"/>
              <a:gd name="T69" fmla="*/ 207 h 232"/>
              <a:gd name="T70" fmla="*/ 325 w 1878"/>
              <a:gd name="T71" fmla="*/ 207 h 232"/>
              <a:gd name="T72" fmla="*/ 138 w 1878"/>
              <a:gd name="T73" fmla="*/ 198 h 232"/>
              <a:gd name="T74" fmla="*/ 499 w 1878"/>
              <a:gd name="T75" fmla="*/ 192 h 232"/>
              <a:gd name="T76" fmla="*/ 277 w 1878"/>
              <a:gd name="T77" fmla="*/ 191 h 232"/>
              <a:gd name="T78" fmla="*/ 252 w 1878"/>
              <a:gd name="T79" fmla="*/ 193 h 232"/>
              <a:gd name="T80" fmla="*/ 209 w 1878"/>
              <a:gd name="T81" fmla="*/ 191 h 232"/>
              <a:gd name="T82" fmla="*/ 192 w 1878"/>
              <a:gd name="T83" fmla="*/ 187 h 232"/>
              <a:gd name="T84" fmla="*/ 104 w 1878"/>
              <a:gd name="T85" fmla="*/ 147 h 232"/>
              <a:gd name="T86" fmla="*/ 72 w 1878"/>
              <a:gd name="T87" fmla="*/ 145 h 232"/>
              <a:gd name="T88" fmla="*/ 498 w 1878"/>
              <a:gd name="T89" fmla="*/ 91 h 232"/>
              <a:gd name="T90" fmla="*/ 537 w 1878"/>
              <a:gd name="T91" fmla="*/ 87 h 232"/>
              <a:gd name="T92" fmla="*/ 526 w 1878"/>
              <a:gd name="T93" fmla="*/ 87 h 232"/>
              <a:gd name="T94" fmla="*/ 340 w 1878"/>
              <a:gd name="T95" fmla="*/ 84 h 232"/>
              <a:gd name="T96" fmla="*/ 560 w 1878"/>
              <a:gd name="T97" fmla="*/ 68 h 232"/>
              <a:gd name="T98" fmla="*/ 626 w 1878"/>
              <a:gd name="T99" fmla="*/ 74 h 232"/>
              <a:gd name="T100" fmla="*/ 648 w 1878"/>
              <a:gd name="T101" fmla="*/ 82 h 232"/>
              <a:gd name="T102" fmla="*/ 309 w 1878"/>
              <a:gd name="T103" fmla="*/ 78 h 232"/>
              <a:gd name="T104" fmla="*/ 589 w 1878"/>
              <a:gd name="T105" fmla="*/ 71 h 232"/>
              <a:gd name="T106" fmla="*/ 409 w 1878"/>
              <a:gd name="T107" fmla="*/ 58 h 232"/>
              <a:gd name="T108" fmla="*/ 475 w 1878"/>
              <a:gd name="T109" fmla="*/ 46 h 232"/>
              <a:gd name="T110" fmla="*/ 856 w 1878"/>
              <a:gd name="T111" fmla="*/ 40 h 232"/>
              <a:gd name="T112" fmla="*/ 533 w 1878"/>
              <a:gd name="T113" fmla="*/ 61 h 232"/>
              <a:gd name="T114" fmla="*/ 422 w 1878"/>
              <a:gd name="T115" fmla="*/ 61 h 232"/>
              <a:gd name="T116" fmla="*/ 405 w 1878"/>
              <a:gd name="T117" fmla="*/ 58 h 232"/>
              <a:gd name="T118" fmla="*/ 1251 w 1878"/>
              <a:gd name="T119" fmla="*/ 48 h 232"/>
              <a:gd name="T120" fmla="*/ 980 w 1878"/>
              <a:gd name="T121" fmla="*/ 42 h 232"/>
              <a:gd name="T122" fmla="*/ 407 w 1878"/>
              <a:gd name="T123" fmla="*/ 40 h 232"/>
              <a:gd name="T124" fmla="*/ 1260 w 1878"/>
              <a:gd name="T125" fmla="*/ 27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78" h="232">
                <a:moveTo>
                  <a:pt x="950" y="216"/>
                </a:moveTo>
                <a:cubicBezTo>
                  <a:pt x="980" y="219"/>
                  <a:pt x="1005" y="219"/>
                  <a:pt x="1038" y="216"/>
                </a:cubicBezTo>
                <a:cubicBezTo>
                  <a:pt x="1036" y="211"/>
                  <a:pt x="1045" y="211"/>
                  <a:pt x="1047" y="215"/>
                </a:cubicBezTo>
                <a:cubicBezTo>
                  <a:pt x="1054" y="214"/>
                  <a:pt x="1064" y="216"/>
                  <a:pt x="1070" y="217"/>
                </a:cubicBezTo>
                <a:cubicBezTo>
                  <a:pt x="1096" y="221"/>
                  <a:pt x="1122" y="215"/>
                  <a:pt x="1145" y="212"/>
                </a:cubicBezTo>
                <a:cubicBezTo>
                  <a:pt x="1150" y="212"/>
                  <a:pt x="1156" y="215"/>
                  <a:pt x="1159" y="209"/>
                </a:cubicBezTo>
                <a:cubicBezTo>
                  <a:pt x="1155" y="211"/>
                  <a:pt x="1147" y="213"/>
                  <a:pt x="1145" y="209"/>
                </a:cubicBezTo>
                <a:cubicBezTo>
                  <a:pt x="1149" y="202"/>
                  <a:pt x="1168" y="200"/>
                  <a:pt x="1176" y="206"/>
                </a:cubicBezTo>
                <a:cubicBezTo>
                  <a:pt x="1172" y="206"/>
                  <a:pt x="1165" y="204"/>
                  <a:pt x="1164" y="208"/>
                </a:cubicBezTo>
                <a:cubicBezTo>
                  <a:pt x="1167" y="207"/>
                  <a:pt x="1170" y="207"/>
                  <a:pt x="1171" y="209"/>
                </a:cubicBezTo>
                <a:cubicBezTo>
                  <a:pt x="1168" y="211"/>
                  <a:pt x="1162" y="209"/>
                  <a:pt x="1160" y="212"/>
                </a:cubicBezTo>
                <a:cubicBezTo>
                  <a:pt x="1213" y="215"/>
                  <a:pt x="1266" y="211"/>
                  <a:pt x="1320" y="208"/>
                </a:cubicBezTo>
                <a:cubicBezTo>
                  <a:pt x="1296" y="204"/>
                  <a:pt x="1273" y="211"/>
                  <a:pt x="1250" y="203"/>
                </a:cubicBezTo>
                <a:cubicBezTo>
                  <a:pt x="1307" y="203"/>
                  <a:pt x="1372" y="200"/>
                  <a:pt x="1433" y="209"/>
                </a:cubicBezTo>
                <a:cubicBezTo>
                  <a:pt x="1485" y="218"/>
                  <a:pt x="1554" y="213"/>
                  <a:pt x="1612" y="217"/>
                </a:cubicBezTo>
                <a:cubicBezTo>
                  <a:pt x="1614" y="217"/>
                  <a:pt x="1616" y="218"/>
                  <a:pt x="1617" y="218"/>
                </a:cubicBezTo>
                <a:cubicBezTo>
                  <a:pt x="1680" y="215"/>
                  <a:pt x="1735" y="217"/>
                  <a:pt x="1786" y="212"/>
                </a:cubicBezTo>
                <a:cubicBezTo>
                  <a:pt x="1799" y="211"/>
                  <a:pt x="1836" y="211"/>
                  <a:pt x="1838" y="196"/>
                </a:cubicBezTo>
                <a:cubicBezTo>
                  <a:pt x="1840" y="184"/>
                  <a:pt x="1827" y="186"/>
                  <a:pt x="1826" y="175"/>
                </a:cubicBezTo>
                <a:cubicBezTo>
                  <a:pt x="1828" y="169"/>
                  <a:pt x="1837" y="171"/>
                  <a:pt x="1840" y="166"/>
                </a:cubicBezTo>
                <a:cubicBezTo>
                  <a:pt x="1838" y="167"/>
                  <a:pt x="1835" y="167"/>
                  <a:pt x="1833" y="165"/>
                </a:cubicBezTo>
                <a:cubicBezTo>
                  <a:pt x="1836" y="165"/>
                  <a:pt x="1837" y="164"/>
                  <a:pt x="1837" y="161"/>
                </a:cubicBezTo>
                <a:cubicBezTo>
                  <a:pt x="1835" y="158"/>
                  <a:pt x="1835" y="159"/>
                  <a:pt x="1833" y="153"/>
                </a:cubicBezTo>
                <a:cubicBezTo>
                  <a:pt x="1835" y="151"/>
                  <a:pt x="1840" y="152"/>
                  <a:pt x="1840" y="148"/>
                </a:cubicBezTo>
                <a:cubicBezTo>
                  <a:pt x="1842" y="142"/>
                  <a:pt x="1835" y="140"/>
                  <a:pt x="1836" y="137"/>
                </a:cubicBezTo>
                <a:cubicBezTo>
                  <a:pt x="1840" y="138"/>
                  <a:pt x="1843" y="137"/>
                  <a:pt x="1844" y="136"/>
                </a:cubicBezTo>
                <a:cubicBezTo>
                  <a:pt x="1841" y="136"/>
                  <a:pt x="1836" y="136"/>
                  <a:pt x="1835" y="134"/>
                </a:cubicBezTo>
                <a:cubicBezTo>
                  <a:pt x="1837" y="133"/>
                  <a:pt x="1834" y="127"/>
                  <a:pt x="1836" y="127"/>
                </a:cubicBezTo>
                <a:cubicBezTo>
                  <a:pt x="1838" y="124"/>
                  <a:pt x="1840" y="129"/>
                  <a:pt x="1841" y="127"/>
                </a:cubicBezTo>
                <a:cubicBezTo>
                  <a:pt x="1836" y="127"/>
                  <a:pt x="1833" y="115"/>
                  <a:pt x="1839" y="114"/>
                </a:cubicBezTo>
                <a:cubicBezTo>
                  <a:pt x="1841" y="117"/>
                  <a:pt x="1841" y="118"/>
                  <a:pt x="1846" y="118"/>
                </a:cubicBezTo>
                <a:cubicBezTo>
                  <a:pt x="1849" y="113"/>
                  <a:pt x="1844" y="113"/>
                  <a:pt x="1844" y="109"/>
                </a:cubicBezTo>
                <a:cubicBezTo>
                  <a:pt x="1851" y="102"/>
                  <a:pt x="1846" y="91"/>
                  <a:pt x="1849" y="80"/>
                </a:cubicBezTo>
                <a:cubicBezTo>
                  <a:pt x="1878" y="56"/>
                  <a:pt x="1836" y="32"/>
                  <a:pt x="1820" y="16"/>
                </a:cubicBezTo>
                <a:cubicBezTo>
                  <a:pt x="1818" y="16"/>
                  <a:pt x="1821" y="20"/>
                  <a:pt x="1818" y="20"/>
                </a:cubicBezTo>
                <a:cubicBezTo>
                  <a:pt x="1774" y="16"/>
                  <a:pt x="1732" y="20"/>
                  <a:pt x="1690" y="20"/>
                </a:cubicBezTo>
                <a:cubicBezTo>
                  <a:pt x="1648" y="21"/>
                  <a:pt x="1607" y="19"/>
                  <a:pt x="1566" y="17"/>
                </a:cubicBezTo>
                <a:cubicBezTo>
                  <a:pt x="1558" y="17"/>
                  <a:pt x="1549" y="17"/>
                  <a:pt x="1540" y="17"/>
                </a:cubicBezTo>
                <a:cubicBezTo>
                  <a:pt x="1498" y="22"/>
                  <a:pt x="1443" y="22"/>
                  <a:pt x="1396" y="26"/>
                </a:cubicBezTo>
                <a:cubicBezTo>
                  <a:pt x="1394" y="28"/>
                  <a:pt x="1392" y="29"/>
                  <a:pt x="1388" y="29"/>
                </a:cubicBezTo>
                <a:cubicBezTo>
                  <a:pt x="1354" y="6"/>
                  <a:pt x="1300" y="32"/>
                  <a:pt x="1252" y="23"/>
                </a:cubicBezTo>
                <a:cubicBezTo>
                  <a:pt x="1229" y="0"/>
                  <a:pt x="1194" y="33"/>
                  <a:pt x="1162" y="21"/>
                </a:cubicBezTo>
                <a:cubicBezTo>
                  <a:pt x="1159" y="20"/>
                  <a:pt x="1157" y="15"/>
                  <a:pt x="1153" y="15"/>
                </a:cubicBezTo>
                <a:cubicBezTo>
                  <a:pt x="1138" y="12"/>
                  <a:pt x="1123" y="23"/>
                  <a:pt x="1107" y="21"/>
                </a:cubicBezTo>
                <a:cubicBezTo>
                  <a:pt x="1087" y="10"/>
                  <a:pt x="1064" y="17"/>
                  <a:pt x="1047" y="19"/>
                </a:cubicBezTo>
                <a:cubicBezTo>
                  <a:pt x="1032" y="21"/>
                  <a:pt x="1022" y="18"/>
                  <a:pt x="1009" y="15"/>
                </a:cubicBezTo>
                <a:cubicBezTo>
                  <a:pt x="983" y="7"/>
                  <a:pt x="954" y="28"/>
                  <a:pt x="921" y="21"/>
                </a:cubicBezTo>
                <a:cubicBezTo>
                  <a:pt x="917" y="20"/>
                  <a:pt x="915" y="16"/>
                  <a:pt x="911" y="15"/>
                </a:cubicBezTo>
                <a:cubicBezTo>
                  <a:pt x="842" y="26"/>
                  <a:pt x="779" y="31"/>
                  <a:pt x="720" y="34"/>
                </a:cubicBezTo>
                <a:cubicBezTo>
                  <a:pt x="721" y="34"/>
                  <a:pt x="721" y="35"/>
                  <a:pt x="720" y="36"/>
                </a:cubicBezTo>
                <a:cubicBezTo>
                  <a:pt x="662" y="41"/>
                  <a:pt x="607" y="33"/>
                  <a:pt x="540" y="41"/>
                </a:cubicBezTo>
                <a:cubicBezTo>
                  <a:pt x="550" y="44"/>
                  <a:pt x="557" y="40"/>
                  <a:pt x="565" y="44"/>
                </a:cubicBezTo>
                <a:cubicBezTo>
                  <a:pt x="541" y="45"/>
                  <a:pt x="508" y="48"/>
                  <a:pt x="488" y="43"/>
                </a:cubicBezTo>
                <a:cubicBezTo>
                  <a:pt x="493" y="42"/>
                  <a:pt x="497" y="43"/>
                  <a:pt x="500" y="42"/>
                </a:cubicBezTo>
                <a:cubicBezTo>
                  <a:pt x="499" y="40"/>
                  <a:pt x="497" y="41"/>
                  <a:pt x="496" y="41"/>
                </a:cubicBezTo>
                <a:cubicBezTo>
                  <a:pt x="496" y="38"/>
                  <a:pt x="501" y="41"/>
                  <a:pt x="500" y="38"/>
                </a:cubicBezTo>
                <a:cubicBezTo>
                  <a:pt x="470" y="33"/>
                  <a:pt x="437" y="27"/>
                  <a:pt x="397" y="29"/>
                </a:cubicBezTo>
                <a:cubicBezTo>
                  <a:pt x="396" y="26"/>
                  <a:pt x="394" y="23"/>
                  <a:pt x="392" y="21"/>
                </a:cubicBezTo>
                <a:cubicBezTo>
                  <a:pt x="354" y="16"/>
                  <a:pt x="312" y="27"/>
                  <a:pt x="276" y="31"/>
                </a:cubicBezTo>
                <a:cubicBezTo>
                  <a:pt x="292" y="32"/>
                  <a:pt x="308" y="27"/>
                  <a:pt x="323" y="34"/>
                </a:cubicBezTo>
                <a:cubicBezTo>
                  <a:pt x="316" y="39"/>
                  <a:pt x="307" y="36"/>
                  <a:pt x="297" y="36"/>
                </a:cubicBezTo>
                <a:cubicBezTo>
                  <a:pt x="298" y="36"/>
                  <a:pt x="299" y="35"/>
                  <a:pt x="299" y="34"/>
                </a:cubicBezTo>
                <a:cubicBezTo>
                  <a:pt x="295" y="36"/>
                  <a:pt x="286" y="32"/>
                  <a:pt x="282" y="36"/>
                </a:cubicBezTo>
                <a:cubicBezTo>
                  <a:pt x="284" y="36"/>
                  <a:pt x="287" y="35"/>
                  <a:pt x="287" y="37"/>
                </a:cubicBezTo>
                <a:cubicBezTo>
                  <a:pt x="271" y="38"/>
                  <a:pt x="251" y="35"/>
                  <a:pt x="231" y="41"/>
                </a:cubicBezTo>
                <a:cubicBezTo>
                  <a:pt x="247" y="42"/>
                  <a:pt x="261" y="41"/>
                  <a:pt x="278" y="41"/>
                </a:cubicBezTo>
                <a:cubicBezTo>
                  <a:pt x="269" y="46"/>
                  <a:pt x="261" y="40"/>
                  <a:pt x="255" y="47"/>
                </a:cubicBezTo>
                <a:cubicBezTo>
                  <a:pt x="284" y="45"/>
                  <a:pt x="313" y="43"/>
                  <a:pt x="335" y="49"/>
                </a:cubicBezTo>
                <a:cubicBezTo>
                  <a:pt x="313" y="64"/>
                  <a:pt x="264" y="54"/>
                  <a:pt x="237" y="64"/>
                </a:cubicBezTo>
                <a:cubicBezTo>
                  <a:pt x="229" y="63"/>
                  <a:pt x="213" y="61"/>
                  <a:pt x="200" y="65"/>
                </a:cubicBezTo>
                <a:cubicBezTo>
                  <a:pt x="171" y="72"/>
                  <a:pt x="129" y="70"/>
                  <a:pt x="97" y="77"/>
                </a:cubicBezTo>
                <a:cubicBezTo>
                  <a:pt x="141" y="78"/>
                  <a:pt x="204" y="65"/>
                  <a:pt x="251" y="74"/>
                </a:cubicBezTo>
                <a:cubicBezTo>
                  <a:pt x="255" y="75"/>
                  <a:pt x="262" y="72"/>
                  <a:pt x="266" y="79"/>
                </a:cubicBezTo>
                <a:cubicBezTo>
                  <a:pt x="262" y="81"/>
                  <a:pt x="261" y="80"/>
                  <a:pt x="256" y="81"/>
                </a:cubicBezTo>
                <a:cubicBezTo>
                  <a:pt x="256" y="80"/>
                  <a:pt x="258" y="77"/>
                  <a:pt x="255" y="78"/>
                </a:cubicBezTo>
                <a:cubicBezTo>
                  <a:pt x="242" y="85"/>
                  <a:pt x="223" y="83"/>
                  <a:pt x="205" y="85"/>
                </a:cubicBezTo>
                <a:cubicBezTo>
                  <a:pt x="213" y="91"/>
                  <a:pt x="231" y="86"/>
                  <a:pt x="243" y="88"/>
                </a:cubicBezTo>
                <a:cubicBezTo>
                  <a:pt x="243" y="89"/>
                  <a:pt x="242" y="88"/>
                  <a:pt x="242" y="89"/>
                </a:cubicBezTo>
                <a:cubicBezTo>
                  <a:pt x="249" y="88"/>
                  <a:pt x="272" y="87"/>
                  <a:pt x="280" y="90"/>
                </a:cubicBezTo>
                <a:cubicBezTo>
                  <a:pt x="251" y="94"/>
                  <a:pt x="214" y="90"/>
                  <a:pt x="195" y="96"/>
                </a:cubicBezTo>
                <a:cubicBezTo>
                  <a:pt x="211" y="97"/>
                  <a:pt x="222" y="94"/>
                  <a:pt x="231" y="96"/>
                </a:cubicBezTo>
                <a:cubicBezTo>
                  <a:pt x="185" y="104"/>
                  <a:pt x="142" y="99"/>
                  <a:pt x="96" y="106"/>
                </a:cubicBezTo>
                <a:cubicBezTo>
                  <a:pt x="145" y="107"/>
                  <a:pt x="180" y="101"/>
                  <a:pt x="227" y="104"/>
                </a:cubicBezTo>
                <a:cubicBezTo>
                  <a:pt x="220" y="107"/>
                  <a:pt x="203" y="104"/>
                  <a:pt x="201" y="107"/>
                </a:cubicBezTo>
                <a:cubicBezTo>
                  <a:pt x="199" y="108"/>
                  <a:pt x="210" y="105"/>
                  <a:pt x="212" y="109"/>
                </a:cubicBezTo>
                <a:cubicBezTo>
                  <a:pt x="180" y="117"/>
                  <a:pt x="128" y="110"/>
                  <a:pt x="100" y="117"/>
                </a:cubicBezTo>
                <a:cubicBezTo>
                  <a:pt x="85" y="117"/>
                  <a:pt x="82" y="120"/>
                  <a:pt x="70" y="119"/>
                </a:cubicBezTo>
                <a:cubicBezTo>
                  <a:pt x="71" y="119"/>
                  <a:pt x="73" y="119"/>
                  <a:pt x="73" y="118"/>
                </a:cubicBezTo>
                <a:cubicBezTo>
                  <a:pt x="66" y="119"/>
                  <a:pt x="52" y="120"/>
                  <a:pt x="47" y="123"/>
                </a:cubicBezTo>
                <a:cubicBezTo>
                  <a:pt x="76" y="122"/>
                  <a:pt x="113" y="119"/>
                  <a:pt x="143" y="125"/>
                </a:cubicBezTo>
                <a:cubicBezTo>
                  <a:pt x="143" y="128"/>
                  <a:pt x="136" y="126"/>
                  <a:pt x="139" y="129"/>
                </a:cubicBezTo>
                <a:cubicBezTo>
                  <a:pt x="141" y="130"/>
                  <a:pt x="149" y="130"/>
                  <a:pt x="151" y="129"/>
                </a:cubicBezTo>
                <a:cubicBezTo>
                  <a:pt x="150" y="128"/>
                  <a:pt x="145" y="130"/>
                  <a:pt x="146" y="127"/>
                </a:cubicBezTo>
                <a:cubicBezTo>
                  <a:pt x="161" y="129"/>
                  <a:pt x="173" y="126"/>
                  <a:pt x="186" y="128"/>
                </a:cubicBezTo>
                <a:cubicBezTo>
                  <a:pt x="185" y="128"/>
                  <a:pt x="181" y="127"/>
                  <a:pt x="182" y="129"/>
                </a:cubicBezTo>
                <a:cubicBezTo>
                  <a:pt x="195" y="129"/>
                  <a:pt x="202" y="127"/>
                  <a:pt x="217" y="131"/>
                </a:cubicBezTo>
                <a:cubicBezTo>
                  <a:pt x="207" y="132"/>
                  <a:pt x="197" y="136"/>
                  <a:pt x="185" y="134"/>
                </a:cubicBezTo>
                <a:cubicBezTo>
                  <a:pt x="188" y="134"/>
                  <a:pt x="190" y="133"/>
                  <a:pt x="190" y="132"/>
                </a:cubicBezTo>
                <a:cubicBezTo>
                  <a:pt x="179" y="128"/>
                  <a:pt x="170" y="137"/>
                  <a:pt x="159" y="134"/>
                </a:cubicBezTo>
                <a:cubicBezTo>
                  <a:pt x="161" y="133"/>
                  <a:pt x="164" y="135"/>
                  <a:pt x="164" y="133"/>
                </a:cubicBezTo>
                <a:cubicBezTo>
                  <a:pt x="158" y="129"/>
                  <a:pt x="157" y="135"/>
                  <a:pt x="151" y="135"/>
                </a:cubicBezTo>
                <a:cubicBezTo>
                  <a:pt x="151" y="133"/>
                  <a:pt x="153" y="134"/>
                  <a:pt x="153" y="133"/>
                </a:cubicBezTo>
                <a:cubicBezTo>
                  <a:pt x="145" y="134"/>
                  <a:pt x="138" y="130"/>
                  <a:pt x="129" y="130"/>
                </a:cubicBezTo>
                <a:cubicBezTo>
                  <a:pt x="133" y="129"/>
                  <a:pt x="138" y="131"/>
                  <a:pt x="137" y="128"/>
                </a:cubicBezTo>
                <a:cubicBezTo>
                  <a:pt x="108" y="126"/>
                  <a:pt x="81" y="128"/>
                  <a:pt x="53" y="129"/>
                </a:cubicBezTo>
                <a:cubicBezTo>
                  <a:pt x="61" y="130"/>
                  <a:pt x="67" y="129"/>
                  <a:pt x="70" y="135"/>
                </a:cubicBezTo>
                <a:cubicBezTo>
                  <a:pt x="61" y="134"/>
                  <a:pt x="42" y="135"/>
                  <a:pt x="33" y="136"/>
                </a:cubicBezTo>
                <a:cubicBezTo>
                  <a:pt x="40" y="136"/>
                  <a:pt x="36" y="136"/>
                  <a:pt x="33" y="137"/>
                </a:cubicBezTo>
                <a:cubicBezTo>
                  <a:pt x="78" y="136"/>
                  <a:pt x="141" y="135"/>
                  <a:pt x="178" y="138"/>
                </a:cubicBezTo>
                <a:cubicBezTo>
                  <a:pt x="132" y="145"/>
                  <a:pt x="98" y="137"/>
                  <a:pt x="58" y="143"/>
                </a:cubicBezTo>
                <a:cubicBezTo>
                  <a:pt x="62" y="144"/>
                  <a:pt x="68" y="142"/>
                  <a:pt x="71" y="144"/>
                </a:cubicBezTo>
                <a:cubicBezTo>
                  <a:pt x="70" y="146"/>
                  <a:pt x="67" y="143"/>
                  <a:pt x="66" y="146"/>
                </a:cubicBezTo>
                <a:cubicBezTo>
                  <a:pt x="70" y="147"/>
                  <a:pt x="76" y="145"/>
                  <a:pt x="78" y="147"/>
                </a:cubicBezTo>
                <a:cubicBezTo>
                  <a:pt x="71" y="149"/>
                  <a:pt x="61" y="146"/>
                  <a:pt x="55" y="149"/>
                </a:cubicBezTo>
                <a:cubicBezTo>
                  <a:pt x="83" y="150"/>
                  <a:pt x="103" y="150"/>
                  <a:pt x="126" y="150"/>
                </a:cubicBezTo>
                <a:cubicBezTo>
                  <a:pt x="123" y="145"/>
                  <a:pt x="109" y="150"/>
                  <a:pt x="105" y="147"/>
                </a:cubicBezTo>
                <a:cubicBezTo>
                  <a:pt x="116" y="147"/>
                  <a:pt x="131" y="146"/>
                  <a:pt x="141" y="149"/>
                </a:cubicBezTo>
                <a:cubicBezTo>
                  <a:pt x="135" y="149"/>
                  <a:pt x="131" y="150"/>
                  <a:pt x="128" y="149"/>
                </a:cubicBezTo>
                <a:cubicBezTo>
                  <a:pt x="127" y="151"/>
                  <a:pt x="129" y="151"/>
                  <a:pt x="129" y="152"/>
                </a:cubicBezTo>
                <a:cubicBezTo>
                  <a:pt x="122" y="155"/>
                  <a:pt x="115" y="148"/>
                  <a:pt x="109" y="156"/>
                </a:cubicBezTo>
                <a:cubicBezTo>
                  <a:pt x="114" y="156"/>
                  <a:pt x="121" y="154"/>
                  <a:pt x="124" y="157"/>
                </a:cubicBezTo>
                <a:cubicBezTo>
                  <a:pt x="120" y="160"/>
                  <a:pt x="100" y="161"/>
                  <a:pt x="98" y="159"/>
                </a:cubicBezTo>
                <a:cubicBezTo>
                  <a:pt x="78" y="162"/>
                  <a:pt x="61" y="161"/>
                  <a:pt x="42" y="163"/>
                </a:cubicBezTo>
                <a:cubicBezTo>
                  <a:pt x="34" y="164"/>
                  <a:pt x="15" y="165"/>
                  <a:pt x="17" y="166"/>
                </a:cubicBezTo>
                <a:cubicBezTo>
                  <a:pt x="20" y="167"/>
                  <a:pt x="23" y="167"/>
                  <a:pt x="26" y="165"/>
                </a:cubicBezTo>
                <a:cubicBezTo>
                  <a:pt x="45" y="171"/>
                  <a:pt x="71" y="166"/>
                  <a:pt x="93" y="174"/>
                </a:cubicBezTo>
                <a:cubicBezTo>
                  <a:pt x="79" y="173"/>
                  <a:pt x="59" y="175"/>
                  <a:pt x="40" y="176"/>
                </a:cubicBezTo>
                <a:cubicBezTo>
                  <a:pt x="57" y="182"/>
                  <a:pt x="79" y="177"/>
                  <a:pt x="95" y="182"/>
                </a:cubicBezTo>
                <a:cubicBezTo>
                  <a:pt x="94" y="182"/>
                  <a:pt x="92" y="181"/>
                  <a:pt x="91" y="183"/>
                </a:cubicBezTo>
                <a:cubicBezTo>
                  <a:pt x="117" y="182"/>
                  <a:pt x="137" y="185"/>
                  <a:pt x="160" y="185"/>
                </a:cubicBezTo>
                <a:cubicBezTo>
                  <a:pt x="161" y="188"/>
                  <a:pt x="158" y="189"/>
                  <a:pt x="160" y="190"/>
                </a:cubicBezTo>
                <a:cubicBezTo>
                  <a:pt x="162" y="189"/>
                  <a:pt x="170" y="189"/>
                  <a:pt x="174" y="191"/>
                </a:cubicBezTo>
                <a:cubicBezTo>
                  <a:pt x="132" y="191"/>
                  <a:pt x="110" y="190"/>
                  <a:pt x="78" y="189"/>
                </a:cubicBezTo>
                <a:cubicBezTo>
                  <a:pt x="55" y="188"/>
                  <a:pt x="17" y="184"/>
                  <a:pt x="0" y="187"/>
                </a:cubicBezTo>
                <a:cubicBezTo>
                  <a:pt x="3" y="192"/>
                  <a:pt x="10" y="186"/>
                  <a:pt x="12" y="191"/>
                </a:cubicBezTo>
                <a:cubicBezTo>
                  <a:pt x="9" y="190"/>
                  <a:pt x="1" y="190"/>
                  <a:pt x="0" y="191"/>
                </a:cubicBezTo>
                <a:cubicBezTo>
                  <a:pt x="13" y="194"/>
                  <a:pt x="23" y="193"/>
                  <a:pt x="33" y="192"/>
                </a:cubicBezTo>
                <a:cubicBezTo>
                  <a:pt x="32" y="192"/>
                  <a:pt x="30" y="193"/>
                  <a:pt x="30" y="191"/>
                </a:cubicBezTo>
                <a:cubicBezTo>
                  <a:pt x="66" y="194"/>
                  <a:pt x="99" y="192"/>
                  <a:pt x="137" y="198"/>
                </a:cubicBezTo>
                <a:cubicBezTo>
                  <a:pt x="116" y="199"/>
                  <a:pt x="103" y="193"/>
                  <a:pt x="82" y="197"/>
                </a:cubicBezTo>
                <a:cubicBezTo>
                  <a:pt x="161" y="202"/>
                  <a:pt x="239" y="201"/>
                  <a:pt x="302" y="207"/>
                </a:cubicBezTo>
                <a:cubicBezTo>
                  <a:pt x="258" y="209"/>
                  <a:pt x="205" y="205"/>
                  <a:pt x="166" y="206"/>
                </a:cubicBezTo>
                <a:cubicBezTo>
                  <a:pt x="136" y="206"/>
                  <a:pt x="103" y="198"/>
                  <a:pt x="82" y="206"/>
                </a:cubicBezTo>
                <a:cubicBezTo>
                  <a:pt x="150" y="212"/>
                  <a:pt x="231" y="209"/>
                  <a:pt x="303" y="212"/>
                </a:cubicBezTo>
                <a:cubicBezTo>
                  <a:pt x="317" y="213"/>
                  <a:pt x="332" y="211"/>
                  <a:pt x="342" y="214"/>
                </a:cubicBezTo>
                <a:cubicBezTo>
                  <a:pt x="346" y="216"/>
                  <a:pt x="349" y="219"/>
                  <a:pt x="353" y="220"/>
                </a:cubicBezTo>
                <a:cubicBezTo>
                  <a:pt x="368" y="224"/>
                  <a:pt x="381" y="219"/>
                  <a:pt x="394" y="227"/>
                </a:cubicBezTo>
                <a:cubicBezTo>
                  <a:pt x="392" y="227"/>
                  <a:pt x="390" y="226"/>
                  <a:pt x="390" y="228"/>
                </a:cubicBezTo>
                <a:cubicBezTo>
                  <a:pt x="393" y="228"/>
                  <a:pt x="395" y="228"/>
                  <a:pt x="396" y="226"/>
                </a:cubicBezTo>
                <a:cubicBezTo>
                  <a:pt x="398" y="232"/>
                  <a:pt x="410" y="226"/>
                  <a:pt x="414" y="231"/>
                </a:cubicBezTo>
                <a:cubicBezTo>
                  <a:pt x="413" y="231"/>
                  <a:pt x="411" y="230"/>
                  <a:pt x="411" y="232"/>
                </a:cubicBezTo>
                <a:cubicBezTo>
                  <a:pt x="422" y="231"/>
                  <a:pt x="423" y="220"/>
                  <a:pt x="438" y="219"/>
                </a:cubicBezTo>
                <a:cubicBezTo>
                  <a:pt x="437" y="217"/>
                  <a:pt x="432" y="219"/>
                  <a:pt x="432" y="217"/>
                </a:cubicBezTo>
                <a:cubicBezTo>
                  <a:pt x="535" y="209"/>
                  <a:pt x="643" y="214"/>
                  <a:pt x="723" y="209"/>
                </a:cubicBezTo>
                <a:cubicBezTo>
                  <a:pt x="766" y="214"/>
                  <a:pt x="839" y="202"/>
                  <a:pt x="883" y="211"/>
                </a:cubicBezTo>
                <a:cubicBezTo>
                  <a:pt x="881" y="211"/>
                  <a:pt x="880" y="212"/>
                  <a:pt x="880" y="213"/>
                </a:cubicBezTo>
                <a:cubicBezTo>
                  <a:pt x="884" y="210"/>
                  <a:pt x="895" y="214"/>
                  <a:pt x="885" y="215"/>
                </a:cubicBezTo>
                <a:cubicBezTo>
                  <a:pt x="893" y="215"/>
                  <a:pt x="895" y="217"/>
                  <a:pt x="902" y="218"/>
                </a:cubicBezTo>
                <a:cubicBezTo>
                  <a:pt x="900" y="219"/>
                  <a:pt x="898" y="219"/>
                  <a:pt x="897" y="220"/>
                </a:cubicBezTo>
                <a:cubicBezTo>
                  <a:pt x="917" y="216"/>
                  <a:pt x="927" y="217"/>
                  <a:pt x="941" y="217"/>
                </a:cubicBezTo>
                <a:cubicBezTo>
                  <a:pt x="939" y="217"/>
                  <a:pt x="937" y="217"/>
                  <a:pt x="937" y="216"/>
                </a:cubicBezTo>
                <a:cubicBezTo>
                  <a:pt x="942" y="215"/>
                  <a:pt x="946" y="215"/>
                  <a:pt x="944" y="218"/>
                </a:cubicBezTo>
                <a:cubicBezTo>
                  <a:pt x="947" y="214"/>
                  <a:pt x="952" y="221"/>
                  <a:pt x="950" y="216"/>
                </a:cubicBezTo>
                <a:close/>
                <a:moveTo>
                  <a:pt x="948" y="212"/>
                </a:moveTo>
                <a:cubicBezTo>
                  <a:pt x="948" y="210"/>
                  <a:pt x="951" y="210"/>
                  <a:pt x="953" y="210"/>
                </a:cubicBezTo>
                <a:cubicBezTo>
                  <a:pt x="950" y="209"/>
                  <a:pt x="945" y="208"/>
                  <a:pt x="941" y="209"/>
                </a:cubicBezTo>
                <a:cubicBezTo>
                  <a:pt x="945" y="206"/>
                  <a:pt x="959" y="203"/>
                  <a:pt x="960" y="210"/>
                </a:cubicBezTo>
                <a:cubicBezTo>
                  <a:pt x="955" y="210"/>
                  <a:pt x="951" y="214"/>
                  <a:pt x="948" y="212"/>
                </a:cubicBezTo>
                <a:close/>
                <a:moveTo>
                  <a:pt x="1032" y="206"/>
                </a:moveTo>
                <a:cubicBezTo>
                  <a:pt x="1036" y="201"/>
                  <a:pt x="1047" y="205"/>
                  <a:pt x="1053" y="206"/>
                </a:cubicBezTo>
                <a:cubicBezTo>
                  <a:pt x="1050" y="213"/>
                  <a:pt x="1037" y="205"/>
                  <a:pt x="1032" y="206"/>
                </a:cubicBezTo>
                <a:close/>
                <a:moveTo>
                  <a:pt x="782" y="202"/>
                </a:moveTo>
                <a:cubicBezTo>
                  <a:pt x="715" y="206"/>
                  <a:pt x="643" y="210"/>
                  <a:pt x="580" y="206"/>
                </a:cubicBezTo>
                <a:cubicBezTo>
                  <a:pt x="539" y="203"/>
                  <a:pt x="499" y="216"/>
                  <a:pt x="462" y="207"/>
                </a:cubicBezTo>
                <a:cubicBezTo>
                  <a:pt x="474" y="203"/>
                  <a:pt x="515" y="203"/>
                  <a:pt x="531" y="207"/>
                </a:cubicBezTo>
                <a:cubicBezTo>
                  <a:pt x="530" y="204"/>
                  <a:pt x="532" y="204"/>
                  <a:pt x="532" y="207"/>
                </a:cubicBezTo>
                <a:cubicBezTo>
                  <a:pt x="614" y="202"/>
                  <a:pt x="689" y="205"/>
                  <a:pt x="782" y="202"/>
                </a:cubicBezTo>
                <a:close/>
                <a:moveTo>
                  <a:pt x="325" y="207"/>
                </a:moveTo>
                <a:cubicBezTo>
                  <a:pt x="326" y="204"/>
                  <a:pt x="330" y="204"/>
                  <a:pt x="334" y="206"/>
                </a:cubicBezTo>
                <a:cubicBezTo>
                  <a:pt x="331" y="209"/>
                  <a:pt x="329" y="206"/>
                  <a:pt x="325" y="207"/>
                </a:cubicBezTo>
                <a:close/>
                <a:moveTo>
                  <a:pt x="160" y="198"/>
                </a:moveTo>
                <a:cubicBezTo>
                  <a:pt x="179" y="196"/>
                  <a:pt x="205" y="197"/>
                  <a:pt x="212" y="196"/>
                </a:cubicBezTo>
                <a:cubicBezTo>
                  <a:pt x="202" y="201"/>
                  <a:pt x="174" y="197"/>
                  <a:pt x="160" y="198"/>
                </a:cubicBezTo>
                <a:close/>
                <a:moveTo>
                  <a:pt x="156" y="199"/>
                </a:moveTo>
                <a:cubicBezTo>
                  <a:pt x="151" y="197"/>
                  <a:pt x="146" y="198"/>
                  <a:pt x="138" y="198"/>
                </a:cubicBezTo>
                <a:cubicBezTo>
                  <a:pt x="142" y="197"/>
                  <a:pt x="153" y="195"/>
                  <a:pt x="156" y="199"/>
                </a:cubicBezTo>
                <a:close/>
                <a:moveTo>
                  <a:pt x="485" y="193"/>
                </a:moveTo>
                <a:cubicBezTo>
                  <a:pt x="487" y="193"/>
                  <a:pt x="493" y="193"/>
                  <a:pt x="498" y="192"/>
                </a:cubicBezTo>
                <a:cubicBezTo>
                  <a:pt x="495" y="196"/>
                  <a:pt x="488" y="195"/>
                  <a:pt x="485" y="193"/>
                </a:cubicBezTo>
                <a:close/>
                <a:moveTo>
                  <a:pt x="499" y="192"/>
                </a:moveTo>
                <a:cubicBezTo>
                  <a:pt x="502" y="193"/>
                  <a:pt x="510" y="192"/>
                  <a:pt x="516" y="192"/>
                </a:cubicBezTo>
                <a:cubicBezTo>
                  <a:pt x="513" y="193"/>
                  <a:pt x="503" y="196"/>
                  <a:pt x="499" y="192"/>
                </a:cubicBezTo>
                <a:close/>
                <a:moveTo>
                  <a:pt x="277" y="191"/>
                </a:moveTo>
                <a:cubicBezTo>
                  <a:pt x="273" y="192"/>
                  <a:pt x="264" y="193"/>
                  <a:pt x="258" y="191"/>
                </a:cubicBezTo>
                <a:cubicBezTo>
                  <a:pt x="261" y="191"/>
                  <a:pt x="271" y="190"/>
                  <a:pt x="277" y="191"/>
                </a:cubicBezTo>
                <a:close/>
                <a:moveTo>
                  <a:pt x="252" y="193"/>
                </a:moveTo>
                <a:cubicBezTo>
                  <a:pt x="250" y="193"/>
                  <a:pt x="251" y="192"/>
                  <a:pt x="251" y="191"/>
                </a:cubicBezTo>
                <a:cubicBezTo>
                  <a:pt x="248" y="192"/>
                  <a:pt x="246" y="192"/>
                  <a:pt x="243" y="191"/>
                </a:cubicBezTo>
                <a:cubicBezTo>
                  <a:pt x="244" y="190"/>
                  <a:pt x="251" y="190"/>
                  <a:pt x="252" y="191"/>
                </a:cubicBezTo>
                <a:lnTo>
                  <a:pt x="252" y="193"/>
                </a:lnTo>
                <a:close/>
                <a:moveTo>
                  <a:pt x="209" y="191"/>
                </a:moveTo>
                <a:cubicBezTo>
                  <a:pt x="216" y="189"/>
                  <a:pt x="222" y="191"/>
                  <a:pt x="231" y="190"/>
                </a:cubicBezTo>
                <a:cubicBezTo>
                  <a:pt x="235" y="191"/>
                  <a:pt x="240" y="189"/>
                  <a:pt x="242" y="191"/>
                </a:cubicBezTo>
                <a:cubicBezTo>
                  <a:pt x="230" y="191"/>
                  <a:pt x="230" y="191"/>
                  <a:pt x="230" y="191"/>
                </a:cubicBezTo>
                <a:cubicBezTo>
                  <a:pt x="225" y="191"/>
                  <a:pt x="212" y="192"/>
                  <a:pt x="209" y="191"/>
                </a:cubicBezTo>
                <a:close/>
                <a:moveTo>
                  <a:pt x="188" y="192"/>
                </a:moveTo>
                <a:cubicBezTo>
                  <a:pt x="186" y="190"/>
                  <a:pt x="182" y="191"/>
                  <a:pt x="179" y="191"/>
                </a:cubicBezTo>
                <a:cubicBezTo>
                  <a:pt x="177" y="189"/>
                  <a:pt x="186" y="192"/>
                  <a:pt x="187" y="189"/>
                </a:cubicBezTo>
                <a:cubicBezTo>
                  <a:pt x="179" y="188"/>
                  <a:pt x="169" y="189"/>
                  <a:pt x="162" y="188"/>
                </a:cubicBezTo>
                <a:cubicBezTo>
                  <a:pt x="171" y="183"/>
                  <a:pt x="181" y="188"/>
                  <a:pt x="192" y="187"/>
                </a:cubicBezTo>
                <a:cubicBezTo>
                  <a:pt x="194" y="188"/>
                  <a:pt x="186" y="188"/>
                  <a:pt x="188" y="192"/>
                </a:cubicBezTo>
                <a:close/>
                <a:moveTo>
                  <a:pt x="104" y="147"/>
                </a:moveTo>
                <a:cubicBezTo>
                  <a:pt x="101" y="147"/>
                  <a:pt x="94" y="149"/>
                  <a:pt x="89" y="147"/>
                </a:cubicBezTo>
                <a:cubicBezTo>
                  <a:pt x="96" y="146"/>
                  <a:pt x="99" y="145"/>
                  <a:pt x="105" y="144"/>
                </a:cubicBezTo>
                <a:cubicBezTo>
                  <a:pt x="105" y="146"/>
                  <a:pt x="101" y="147"/>
                  <a:pt x="104" y="147"/>
                </a:cubicBezTo>
                <a:close/>
                <a:moveTo>
                  <a:pt x="72" y="145"/>
                </a:moveTo>
                <a:cubicBezTo>
                  <a:pt x="74" y="142"/>
                  <a:pt x="83" y="143"/>
                  <a:pt x="88" y="144"/>
                </a:cubicBezTo>
                <a:cubicBezTo>
                  <a:pt x="87" y="146"/>
                  <a:pt x="83" y="145"/>
                  <a:pt x="81" y="145"/>
                </a:cubicBezTo>
                <a:cubicBezTo>
                  <a:pt x="81" y="147"/>
                  <a:pt x="86" y="146"/>
                  <a:pt x="88" y="146"/>
                </a:cubicBezTo>
                <a:cubicBezTo>
                  <a:pt x="82" y="151"/>
                  <a:pt x="81" y="144"/>
                  <a:pt x="72" y="145"/>
                </a:cubicBezTo>
                <a:close/>
                <a:moveTo>
                  <a:pt x="460" y="132"/>
                </a:moveTo>
                <a:cubicBezTo>
                  <a:pt x="469" y="130"/>
                  <a:pt x="478" y="130"/>
                  <a:pt x="486" y="131"/>
                </a:cubicBezTo>
                <a:cubicBezTo>
                  <a:pt x="481" y="135"/>
                  <a:pt x="467" y="133"/>
                  <a:pt x="460" y="132"/>
                </a:cubicBezTo>
                <a:close/>
                <a:moveTo>
                  <a:pt x="475" y="93"/>
                </a:moveTo>
                <a:cubicBezTo>
                  <a:pt x="481" y="95"/>
                  <a:pt x="490" y="91"/>
                  <a:pt x="498" y="91"/>
                </a:cubicBezTo>
                <a:cubicBezTo>
                  <a:pt x="495" y="97"/>
                  <a:pt x="478" y="96"/>
                  <a:pt x="475" y="93"/>
                </a:cubicBezTo>
                <a:close/>
                <a:moveTo>
                  <a:pt x="508" y="90"/>
                </a:moveTo>
                <a:cubicBezTo>
                  <a:pt x="498" y="96"/>
                  <a:pt x="505" y="87"/>
                  <a:pt x="508" y="89"/>
                </a:cubicBezTo>
                <a:cubicBezTo>
                  <a:pt x="508" y="89"/>
                  <a:pt x="509" y="90"/>
                  <a:pt x="508" y="90"/>
                </a:cubicBezTo>
                <a:close/>
                <a:moveTo>
                  <a:pt x="537" y="87"/>
                </a:moveTo>
                <a:cubicBezTo>
                  <a:pt x="539" y="85"/>
                  <a:pt x="542" y="85"/>
                  <a:pt x="537" y="85"/>
                </a:cubicBezTo>
                <a:cubicBezTo>
                  <a:pt x="542" y="83"/>
                  <a:pt x="549" y="84"/>
                  <a:pt x="554" y="85"/>
                </a:cubicBezTo>
                <a:cubicBezTo>
                  <a:pt x="551" y="88"/>
                  <a:pt x="542" y="86"/>
                  <a:pt x="537" y="87"/>
                </a:cubicBezTo>
                <a:close/>
                <a:moveTo>
                  <a:pt x="536" y="87"/>
                </a:moveTo>
                <a:cubicBezTo>
                  <a:pt x="526" y="87"/>
                  <a:pt x="526" y="87"/>
                  <a:pt x="526" y="87"/>
                </a:cubicBezTo>
                <a:cubicBezTo>
                  <a:pt x="528" y="85"/>
                  <a:pt x="535" y="82"/>
                  <a:pt x="536" y="87"/>
                </a:cubicBezTo>
                <a:close/>
                <a:moveTo>
                  <a:pt x="428" y="87"/>
                </a:moveTo>
                <a:cubicBezTo>
                  <a:pt x="417" y="87"/>
                  <a:pt x="417" y="87"/>
                  <a:pt x="417" y="87"/>
                </a:cubicBezTo>
                <a:cubicBezTo>
                  <a:pt x="419" y="82"/>
                  <a:pt x="428" y="83"/>
                  <a:pt x="428" y="87"/>
                </a:cubicBezTo>
                <a:close/>
                <a:moveTo>
                  <a:pt x="340" y="84"/>
                </a:moveTo>
                <a:cubicBezTo>
                  <a:pt x="320" y="85"/>
                  <a:pt x="289" y="86"/>
                  <a:pt x="273" y="83"/>
                </a:cubicBezTo>
                <a:cubicBezTo>
                  <a:pt x="299" y="80"/>
                  <a:pt x="317" y="81"/>
                  <a:pt x="340" y="84"/>
                </a:cubicBezTo>
                <a:close/>
                <a:moveTo>
                  <a:pt x="589" y="71"/>
                </a:moveTo>
                <a:cubicBezTo>
                  <a:pt x="571" y="69"/>
                  <a:pt x="554" y="72"/>
                  <a:pt x="540" y="73"/>
                </a:cubicBezTo>
                <a:cubicBezTo>
                  <a:pt x="542" y="67"/>
                  <a:pt x="553" y="68"/>
                  <a:pt x="560" y="68"/>
                </a:cubicBezTo>
                <a:cubicBezTo>
                  <a:pt x="587" y="68"/>
                  <a:pt x="626" y="68"/>
                  <a:pt x="652" y="69"/>
                </a:cubicBezTo>
                <a:cubicBezTo>
                  <a:pt x="659" y="64"/>
                  <a:pt x="686" y="66"/>
                  <a:pt x="691" y="71"/>
                </a:cubicBezTo>
                <a:cubicBezTo>
                  <a:pt x="687" y="72"/>
                  <a:pt x="683" y="74"/>
                  <a:pt x="675" y="75"/>
                </a:cubicBezTo>
                <a:cubicBezTo>
                  <a:pt x="668" y="68"/>
                  <a:pt x="655" y="78"/>
                  <a:pt x="643" y="71"/>
                </a:cubicBezTo>
                <a:cubicBezTo>
                  <a:pt x="648" y="74"/>
                  <a:pt x="629" y="74"/>
                  <a:pt x="626" y="74"/>
                </a:cubicBezTo>
                <a:cubicBezTo>
                  <a:pt x="609" y="74"/>
                  <a:pt x="585" y="74"/>
                  <a:pt x="568" y="77"/>
                </a:cubicBezTo>
                <a:cubicBezTo>
                  <a:pt x="604" y="80"/>
                  <a:pt x="636" y="74"/>
                  <a:pt x="662" y="78"/>
                </a:cubicBezTo>
                <a:cubicBezTo>
                  <a:pt x="690" y="75"/>
                  <a:pt x="735" y="77"/>
                  <a:pt x="774" y="74"/>
                </a:cubicBezTo>
                <a:cubicBezTo>
                  <a:pt x="759" y="82"/>
                  <a:pt x="744" y="78"/>
                  <a:pt x="728" y="77"/>
                </a:cubicBezTo>
                <a:cubicBezTo>
                  <a:pt x="701" y="75"/>
                  <a:pt x="673" y="85"/>
                  <a:pt x="648" y="82"/>
                </a:cubicBezTo>
                <a:cubicBezTo>
                  <a:pt x="592" y="75"/>
                  <a:pt x="520" y="83"/>
                  <a:pt x="453" y="79"/>
                </a:cubicBezTo>
                <a:cubicBezTo>
                  <a:pt x="457" y="77"/>
                  <a:pt x="461" y="76"/>
                  <a:pt x="464" y="76"/>
                </a:cubicBezTo>
                <a:cubicBezTo>
                  <a:pt x="441" y="75"/>
                  <a:pt x="407" y="75"/>
                  <a:pt x="386" y="80"/>
                </a:cubicBezTo>
                <a:cubicBezTo>
                  <a:pt x="385" y="77"/>
                  <a:pt x="388" y="77"/>
                  <a:pt x="390" y="77"/>
                </a:cubicBezTo>
                <a:cubicBezTo>
                  <a:pt x="362" y="78"/>
                  <a:pt x="331" y="78"/>
                  <a:pt x="309" y="78"/>
                </a:cubicBezTo>
                <a:cubicBezTo>
                  <a:pt x="325" y="74"/>
                  <a:pt x="349" y="75"/>
                  <a:pt x="364" y="75"/>
                </a:cubicBezTo>
                <a:cubicBezTo>
                  <a:pt x="364" y="74"/>
                  <a:pt x="363" y="74"/>
                  <a:pt x="362" y="74"/>
                </a:cubicBezTo>
                <a:cubicBezTo>
                  <a:pt x="402" y="73"/>
                  <a:pt x="462" y="68"/>
                  <a:pt x="508" y="75"/>
                </a:cubicBezTo>
                <a:cubicBezTo>
                  <a:pt x="493" y="73"/>
                  <a:pt x="487" y="74"/>
                  <a:pt x="470" y="76"/>
                </a:cubicBezTo>
                <a:cubicBezTo>
                  <a:pt x="511" y="79"/>
                  <a:pt x="547" y="77"/>
                  <a:pt x="589" y="71"/>
                </a:cubicBezTo>
                <a:close/>
                <a:moveTo>
                  <a:pt x="709" y="68"/>
                </a:moveTo>
                <a:cubicBezTo>
                  <a:pt x="714" y="65"/>
                  <a:pt x="725" y="64"/>
                  <a:pt x="732" y="67"/>
                </a:cubicBezTo>
                <a:cubicBezTo>
                  <a:pt x="725" y="69"/>
                  <a:pt x="719" y="70"/>
                  <a:pt x="709" y="68"/>
                </a:cubicBezTo>
                <a:close/>
                <a:moveTo>
                  <a:pt x="422" y="61"/>
                </a:moveTo>
                <a:cubicBezTo>
                  <a:pt x="417" y="58"/>
                  <a:pt x="415" y="61"/>
                  <a:pt x="409" y="58"/>
                </a:cubicBezTo>
                <a:cubicBezTo>
                  <a:pt x="414" y="56"/>
                  <a:pt x="431" y="58"/>
                  <a:pt x="432" y="48"/>
                </a:cubicBezTo>
                <a:cubicBezTo>
                  <a:pt x="445" y="43"/>
                  <a:pt x="464" y="54"/>
                  <a:pt x="474" y="46"/>
                </a:cubicBezTo>
                <a:cubicBezTo>
                  <a:pt x="465" y="44"/>
                  <a:pt x="455" y="46"/>
                  <a:pt x="446" y="45"/>
                </a:cubicBezTo>
                <a:cubicBezTo>
                  <a:pt x="455" y="42"/>
                  <a:pt x="475" y="43"/>
                  <a:pt x="487" y="43"/>
                </a:cubicBezTo>
                <a:cubicBezTo>
                  <a:pt x="483" y="46"/>
                  <a:pt x="477" y="48"/>
                  <a:pt x="475" y="46"/>
                </a:cubicBezTo>
                <a:cubicBezTo>
                  <a:pt x="484" y="48"/>
                  <a:pt x="507" y="49"/>
                  <a:pt x="523" y="52"/>
                </a:cubicBezTo>
                <a:cubicBezTo>
                  <a:pt x="524" y="51"/>
                  <a:pt x="528" y="48"/>
                  <a:pt x="524" y="48"/>
                </a:cubicBezTo>
                <a:cubicBezTo>
                  <a:pt x="547" y="51"/>
                  <a:pt x="564" y="47"/>
                  <a:pt x="592" y="45"/>
                </a:cubicBezTo>
                <a:cubicBezTo>
                  <a:pt x="639" y="43"/>
                  <a:pt x="692" y="45"/>
                  <a:pt x="741" y="44"/>
                </a:cubicBezTo>
                <a:cubicBezTo>
                  <a:pt x="778" y="44"/>
                  <a:pt x="818" y="43"/>
                  <a:pt x="856" y="40"/>
                </a:cubicBezTo>
                <a:cubicBezTo>
                  <a:pt x="874" y="38"/>
                  <a:pt x="890" y="43"/>
                  <a:pt x="908" y="43"/>
                </a:cubicBezTo>
                <a:cubicBezTo>
                  <a:pt x="824" y="63"/>
                  <a:pt x="712" y="64"/>
                  <a:pt x="628" y="65"/>
                </a:cubicBezTo>
                <a:cubicBezTo>
                  <a:pt x="630" y="62"/>
                  <a:pt x="636" y="64"/>
                  <a:pt x="638" y="62"/>
                </a:cubicBezTo>
                <a:cubicBezTo>
                  <a:pt x="605" y="60"/>
                  <a:pt x="561" y="68"/>
                  <a:pt x="532" y="64"/>
                </a:cubicBezTo>
                <a:cubicBezTo>
                  <a:pt x="531" y="61"/>
                  <a:pt x="533" y="62"/>
                  <a:pt x="533" y="61"/>
                </a:cubicBezTo>
                <a:cubicBezTo>
                  <a:pt x="523" y="61"/>
                  <a:pt x="502" y="64"/>
                  <a:pt x="487" y="65"/>
                </a:cubicBezTo>
                <a:cubicBezTo>
                  <a:pt x="488" y="61"/>
                  <a:pt x="494" y="62"/>
                  <a:pt x="495" y="60"/>
                </a:cubicBezTo>
                <a:cubicBezTo>
                  <a:pt x="475" y="57"/>
                  <a:pt x="439" y="63"/>
                  <a:pt x="418" y="64"/>
                </a:cubicBezTo>
                <a:cubicBezTo>
                  <a:pt x="418" y="63"/>
                  <a:pt x="419" y="63"/>
                  <a:pt x="419" y="63"/>
                </a:cubicBezTo>
                <a:cubicBezTo>
                  <a:pt x="420" y="62"/>
                  <a:pt x="420" y="60"/>
                  <a:pt x="422" y="61"/>
                </a:cubicBezTo>
                <a:close/>
                <a:moveTo>
                  <a:pt x="371" y="62"/>
                </a:moveTo>
                <a:cubicBezTo>
                  <a:pt x="373" y="60"/>
                  <a:pt x="371" y="60"/>
                  <a:pt x="372" y="57"/>
                </a:cubicBezTo>
                <a:cubicBezTo>
                  <a:pt x="367" y="56"/>
                  <a:pt x="368" y="62"/>
                  <a:pt x="362" y="61"/>
                </a:cubicBezTo>
                <a:cubicBezTo>
                  <a:pt x="364" y="57"/>
                  <a:pt x="366" y="53"/>
                  <a:pt x="365" y="48"/>
                </a:cubicBezTo>
                <a:cubicBezTo>
                  <a:pt x="384" y="46"/>
                  <a:pt x="390" y="56"/>
                  <a:pt x="405" y="58"/>
                </a:cubicBezTo>
                <a:cubicBezTo>
                  <a:pt x="398" y="64"/>
                  <a:pt x="383" y="61"/>
                  <a:pt x="371" y="62"/>
                </a:cubicBezTo>
                <a:close/>
                <a:moveTo>
                  <a:pt x="1206" y="52"/>
                </a:moveTo>
                <a:cubicBezTo>
                  <a:pt x="1216" y="49"/>
                  <a:pt x="1230" y="52"/>
                  <a:pt x="1236" y="53"/>
                </a:cubicBezTo>
                <a:cubicBezTo>
                  <a:pt x="1231" y="55"/>
                  <a:pt x="1210" y="60"/>
                  <a:pt x="1206" y="52"/>
                </a:cubicBezTo>
                <a:close/>
                <a:moveTo>
                  <a:pt x="1251" y="48"/>
                </a:moveTo>
                <a:cubicBezTo>
                  <a:pt x="1261" y="37"/>
                  <a:pt x="1295" y="43"/>
                  <a:pt x="1314" y="44"/>
                </a:cubicBezTo>
                <a:cubicBezTo>
                  <a:pt x="1310" y="49"/>
                  <a:pt x="1305" y="48"/>
                  <a:pt x="1298" y="49"/>
                </a:cubicBezTo>
                <a:cubicBezTo>
                  <a:pt x="1290" y="41"/>
                  <a:pt x="1264" y="50"/>
                  <a:pt x="1251" y="48"/>
                </a:cubicBezTo>
                <a:close/>
                <a:moveTo>
                  <a:pt x="950" y="42"/>
                </a:moveTo>
                <a:cubicBezTo>
                  <a:pt x="956" y="39"/>
                  <a:pt x="973" y="42"/>
                  <a:pt x="980" y="42"/>
                </a:cubicBezTo>
                <a:cubicBezTo>
                  <a:pt x="973" y="54"/>
                  <a:pt x="960" y="41"/>
                  <a:pt x="950" y="42"/>
                </a:cubicBezTo>
                <a:close/>
                <a:moveTo>
                  <a:pt x="409" y="42"/>
                </a:moveTo>
                <a:cubicBezTo>
                  <a:pt x="409" y="45"/>
                  <a:pt x="404" y="43"/>
                  <a:pt x="402" y="43"/>
                </a:cubicBezTo>
                <a:cubicBezTo>
                  <a:pt x="404" y="41"/>
                  <a:pt x="405" y="43"/>
                  <a:pt x="409" y="42"/>
                </a:cubicBezTo>
                <a:close/>
                <a:moveTo>
                  <a:pt x="407" y="40"/>
                </a:moveTo>
                <a:cubicBezTo>
                  <a:pt x="408" y="38"/>
                  <a:pt x="411" y="39"/>
                  <a:pt x="412" y="38"/>
                </a:cubicBezTo>
                <a:cubicBezTo>
                  <a:pt x="408" y="36"/>
                  <a:pt x="401" y="36"/>
                  <a:pt x="399" y="32"/>
                </a:cubicBezTo>
                <a:cubicBezTo>
                  <a:pt x="410" y="32"/>
                  <a:pt x="428" y="33"/>
                  <a:pt x="441" y="34"/>
                </a:cubicBezTo>
                <a:cubicBezTo>
                  <a:pt x="433" y="40"/>
                  <a:pt x="419" y="39"/>
                  <a:pt x="407" y="40"/>
                </a:cubicBezTo>
                <a:close/>
                <a:moveTo>
                  <a:pt x="1260" y="27"/>
                </a:moveTo>
                <a:cubicBezTo>
                  <a:pt x="1269" y="28"/>
                  <a:pt x="1277" y="25"/>
                  <a:pt x="1283" y="28"/>
                </a:cubicBezTo>
                <a:cubicBezTo>
                  <a:pt x="1279" y="33"/>
                  <a:pt x="1265" y="33"/>
                  <a:pt x="1260" y="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/>
          </a:p>
        </p:txBody>
      </p:sp>
      <p:sp>
        <p:nvSpPr>
          <p:cNvPr id="7" name="文本框 65"/>
          <p:cNvSpPr txBox="1"/>
          <p:nvPr/>
        </p:nvSpPr>
        <p:spPr>
          <a:xfrm>
            <a:off x="248037" y="1269945"/>
            <a:ext cx="16689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066"/>
          <p:cNvSpPr>
            <a:spLocks noEditPoints="1"/>
          </p:cNvSpPr>
          <p:nvPr/>
        </p:nvSpPr>
        <p:spPr bwMode="auto">
          <a:xfrm flipH="1" flipV="1">
            <a:off x="300329" y="2177171"/>
            <a:ext cx="1460232" cy="739320"/>
          </a:xfrm>
          <a:custGeom>
            <a:avLst/>
            <a:gdLst>
              <a:gd name="T0" fmla="*/ 1145 w 1878"/>
              <a:gd name="T1" fmla="*/ 212 h 232"/>
              <a:gd name="T2" fmla="*/ 1171 w 1878"/>
              <a:gd name="T3" fmla="*/ 209 h 232"/>
              <a:gd name="T4" fmla="*/ 1612 w 1878"/>
              <a:gd name="T5" fmla="*/ 217 h 232"/>
              <a:gd name="T6" fmla="*/ 1840 w 1878"/>
              <a:gd name="T7" fmla="*/ 166 h 232"/>
              <a:gd name="T8" fmla="*/ 1836 w 1878"/>
              <a:gd name="T9" fmla="*/ 137 h 232"/>
              <a:gd name="T10" fmla="*/ 1839 w 1878"/>
              <a:gd name="T11" fmla="*/ 114 h 232"/>
              <a:gd name="T12" fmla="*/ 1818 w 1878"/>
              <a:gd name="T13" fmla="*/ 20 h 232"/>
              <a:gd name="T14" fmla="*/ 1388 w 1878"/>
              <a:gd name="T15" fmla="*/ 29 h 232"/>
              <a:gd name="T16" fmla="*/ 1047 w 1878"/>
              <a:gd name="T17" fmla="*/ 19 h 232"/>
              <a:gd name="T18" fmla="*/ 720 w 1878"/>
              <a:gd name="T19" fmla="*/ 36 h 232"/>
              <a:gd name="T20" fmla="*/ 496 w 1878"/>
              <a:gd name="T21" fmla="*/ 41 h 232"/>
              <a:gd name="T22" fmla="*/ 323 w 1878"/>
              <a:gd name="T23" fmla="*/ 34 h 232"/>
              <a:gd name="T24" fmla="*/ 231 w 1878"/>
              <a:gd name="T25" fmla="*/ 41 h 232"/>
              <a:gd name="T26" fmla="*/ 200 w 1878"/>
              <a:gd name="T27" fmla="*/ 65 h 232"/>
              <a:gd name="T28" fmla="*/ 255 w 1878"/>
              <a:gd name="T29" fmla="*/ 78 h 232"/>
              <a:gd name="T30" fmla="*/ 195 w 1878"/>
              <a:gd name="T31" fmla="*/ 96 h 232"/>
              <a:gd name="T32" fmla="*/ 212 w 1878"/>
              <a:gd name="T33" fmla="*/ 109 h 232"/>
              <a:gd name="T34" fmla="*/ 143 w 1878"/>
              <a:gd name="T35" fmla="*/ 125 h 232"/>
              <a:gd name="T36" fmla="*/ 182 w 1878"/>
              <a:gd name="T37" fmla="*/ 129 h 232"/>
              <a:gd name="T38" fmla="*/ 164 w 1878"/>
              <a:gd name="T39" fmla="*/ 133 h 232"/>
              <a:gd name="T40" fmla="*/ 53 w 1878"/>
              <a:gd name="T41" fmla="*/ 129 h 232"/>
              <a:gd name="T42" fmla="*/ 58 w 1878"/>
              <a:gd name="T43" fmla="*/ 143 h 232"/>
              <a:gd name="T44" fmla="*/ 126 w 1878"/>
              <a:gd name="T45" fmla="*/ 150 h 232"/>
              <a:gd name="T46" fmla="*/ 109 w 1878"/>
              <a:gd name="T47" fmla="*/ 156 h 232"/>
              <a:gd name="T48" fmla="*/ 26 w 1878"/>
              <a:gd name="T49" fmla="*/ 165 h 232"/>
              <a:gd name="T50" fmla="*/ 160 w 1878"/>
              <a:gd name="T51" fmla="*/ 185 h 232"/>
              <a:gd name="T52" fmla="*/ 12 w 1878"/>
              <a:gd name="T53" fmla="*/ 191 h 232"/>
              <a:gd name="T54" fmla="*/ 82 w 1878"/>
              <a:gd name="T55" fmla="*/ 197 h 232"/>
              <a:gd name="T56" fmla="*/ 342 w 1878"/>
              <a:gd name="T57" fmla="*/ 214 h 232"/>
              <a:gd name="T58" fmla="*/ 414 w 1878"/>
              <a:gd name="T59" fmla="*/ 231 h 232"/>
              <a:gd name="T60" fmla="*/ 883 w 1878"/>
              <a:gd name="T61" fmla="*/ 211 h 232"/>
              <a:gd name="T62" fmla="*/ 941 w 1878"/>
              <a:gd name="T63" fmla="*/ 217 h 232"/>
              <a:gd name="T64" fmla="*/ 953 w 1878"/>
              <a:gd name="T65" fmla="*/ 210 h 232"/>
              <a:gd name="T66" fmla="*/ 1053 w 1878"/>
              <a:gd name="T67" fmla="*/ 206 h 232"/>
              <a:gd name="T68" fmla="*/ 531 w 1878"/>
              <a:gd name="T69" fmla="*/ 207 h 232"/>
              <a:gd name="T70" fmla="*/ 325 w 1878"/>
              <a:gd name="T71" fmla="*/ 207 h 232"/>
              <a:gd name="T72" fmla="*/ 138 w 1878"/>
              <a:gd name="T73" fmla="*/ 198 h 232"/>
              <a:gd name="T74" fmla="*/ 499 w 1878"/>
              <a:gd name="T75" fmla="*/ 192 h 232"/>
              <a:gd name="T76" fmla="*/ 277 w 1878"/>
              <a:gd name="T77" fmla="*/ 191 h 232"/>
              <a:gd name="T78" fmla="*/ 252 w 1878"/>
              <a:gd name="T79" fmla="*/ 193 h 232"/>
              <a:gd name="T80" fmla="*/ 209 w 1878"/>
              <a:gd name="T81" fmla="*/ 191 h 232"/>
              <a:gd name="T82" fmla="*/ 192 w 1878"/>
              <a:gd name="T83" fmla="*/ 187 h 232"/>
              <a:gd name="T84" fmla="*/ 104 w 1878"/>
              <a:gd name="T85" fmla="*/ 147 h 232"/>
              <a:gd name="T86" fmla="*/ 72 w 1878"/>
              <a:gd name="T87" fmla="*/ 145 h 232"/>
              <a:gd name="T88" fmla="*/ 498 w 1878"/>
              <a:gd name="T89" fmla="*/ 91 h 232"/>
              <a:gd name="T90" fmla="*/ 537 w 1878"/>
              <a:gd name="T91" fmla="*/ 87 h 232"/>
              <a:gd name="T92" fmla="*/ 526 w 1878"/>
              <a:gd name="T93" fmla="*/ 87 h 232"/>
              <a:gd name="T94" fmla="*/ 340 w 1878"/>
              <a:gd name="T95" fmla="*/ 84 h 232"/>
              <a:gd name="T96" fmla="*/ 560 w 1878"/>
              <a:gd name="T97" fmla="*/ 68 h 232"/>
              <a:gd name="T98" fmla="*/ 626 w 1878"/>
              <a:gd name="T99" fmla="*/ 74 h 232"/>
              <a:gd name="T100" fmla="*/ 648 w 1878"/>
              <a:gd name="T101" fmla="*/ 82 h 232"/>
              <a:gd name="T102" fmla="*/ 309 w 1878"/>
              <a:gd name="T103" fmla="*/ 78 h 232"/>
              <a:gd name="T104" fmla="*/ 589 w 1878"/>
              <a:gd name="T105" fmla="*/ 71 h 232"/>
              <a:gd name="T106" fmla="*/ 409 w 1878"/>
              <a:gd name="T107" fmla="*/ 58 h 232"/>
              <a:gd name="T108" fmla="*/ 475 w 1878"/>
              <a:gd name="T109" fmla="*/ 46 h 232"/>
              <a:gd name="T110" fmla="*/ 856 w 1878"/>
              <a:gd name="T111" fmla="*/ 40 h 232"/>
              <a:gd name="T112" fmla="*/ 533 w 1878"/>
              <a:gd name="T113" fmla="*/ 61 h 232"/>
              <a:gd name="T114" fmla="*/ 422 w 1878"/>
              <a:gd name="T115" fmla="*/ 61 h 232"/>
              <a:gd name="T116" fmla="*/ 405 w 1878"/>
              <a:gd name="T117" fmla="*/ 58 h 232"/>
              <a:gd name="T118" fmla="*/ 1251 w 1878"/>
              <a:gd name="T119" fmla="*/ 48 h 232"/>
              <a:gd name="T120" fmla="*/ 980 w 1878"/>
              <a:gd name="T121" fmla="*/ 42 h 232"/>
              <a:gd name="T122" fmla="*/ 407 w 1878"/>
              <a:gd name="T123" fmla="*/ 40 h 232"/>
              <a:gd name="T124" fmla="*/ 1260 w 1878"/>
              <a:gd name="T125" fmla="*/ 27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78" h="232">
                <a:moveTo>
                  <a:pt x="950" y="216"/>
                </a:moveTo>
                <a:cubicBezTo>
                  <a:pt x="980" y="219"/>
                  <a:pt x="1005" y="219"/>
                  <a:pt x="1038" y="216"/>
                </a:cubicBezTo>
                <a:cubicBezTo>
                  <a:pt x="1036" y="211"/>
                  <a:pt x="1045" y="211"/>
                  <a:pt x="1047" y="215"/>
                </a:cubicBezTo>
                <a:cubicBezTo>
                  <a:pt x="1054" y="214"/>
                  <a:pt x="1064" y="216"/>
                  <a:pt x="1070" y="217"/>
                </a:cubicBezTo>
                <a:cubicBezTo>
                  <a:pt x="1096" y="221"/>
                  <a:pt x="1122" y="215"/>
                  <a:pt x="1145" y="212"/>
                </a:cubicBezTo>
                <a:cubicBezTo>
                  <a:pt x="1150" y="212"/>
                  <a:pt x="1156" y="215"/>
                  <a:pt x="1159" y="209"/>
                </a:cubicBezTo>
                <a:cubicBezTo>
                  <a:pt x="1155" y="211"/>
                  <a:pt x="1147" y="213"/>
                  <a:pt x="1145" y="209"/>
                </a:cubicBezTo>
                <a:cubicBezTo>
                  <a:pt x="1149" y="202"/>
                  <a:pt x="1168" y="200"/>
                  <a:pt x="1176" y="206"/>
                </a:cubicBezTo>
                <a:cubicBezTo>
                  <a:pt x="1172" y="206"/>
                  <a:pt x="1165" y="204"/>
                  <a:pt x="1164" y="208"/>
                </a:cubicBezTo>
                <a:cubicBezTo>
                  <a:pt x="1167" y="207"/>
                  <a:pt x="1170" y="207"/>
                  <a:pt x="1171" y="209"/>
                </a:cubicBezTo>
                <a:cubicBezTo>
                  <a:pt x="1168" y="211"/>
                  <a:pt x="1162" y="209"/>
                  <a:pt x="1160" y="212"/>
                </a:cubicBezTo>
                <a:cubicBezTo>
                  <a:pt x="1213" y="215"/>
                  <a:pt x="1266" y="211"/>
                  <a:pt x="1320" y="208"/>
                </a:cubicBezTo>
                <a:cubicBezTo>
                  <a:pt x="1296" y="204"/>
                  <a:pt x="1273" y="211"/>
                  <a:pt x="1250" y="203"/>
                </a:cubicBezTo>
                <a:cubicBezTo>
                  <a:pt x="1307" y="203"/>
                  <a:pt x="1372" y="200"/>
                  <a:pt x="1433" y="209"/>
                </a:cubicBezTo>
                <a:cubicBezTo>
                  <a:pt x="1485" y="218"/>
                  <a:pt x="1554" y="213"/>
                  <a:pt x="1612" y="217"/>
                </a:cubicBezTo>
                <a:cubicBezTo>
                  <a:pt x="1614" y="217"/>
                  <a:pt x="1616" y="218"/>
                  <a:pt x="1617" y="218"/>
                </a:cubicBezTo>
                <a:cubicBezTo>
                  <a:pt x="1680" y="215"/>
                  <a:pt x="1735" y="217"/>
                  <a:pt x="1786" y="212"/>
                </a:cubicBezTo>
                <a:cubicBezTo>
                  <a:pt x="1799" y="211"/>
                  <a:pt x="1836" y="211"/>
                  <a:pt x="1838" y="196"/>
                </a:cubicBezTo>
                <a:cubicBezTo>
                  <a:pt x="1840" y="184"/>
                  <a:pt x="1827" y="186"/>
                  <a:pt x="1826" y="175"/>
                </a:cubicBezTo>
                <a:cubicBezTo>
                  <a:pt x="1828" y="169"/>
                  <a:pt x="1837" y="171"/>
                  <a:pt x="1840" y="166"/>
                </a:cubicBezTo>
                <a:cubicBezTo>
                  <a:pt x="1838" y="167"/>
                  <a:pt x="1835" y="167"/>
                  <a:pt x="1833" y="165"/>
                </a:cubicBezTo>
                <a:cubicBezTo>
                  <a:pt x="1836" y="165"/>
                  <a:pt x="1837" y="164"/>
                  <a:pt x="1837" y="161"/>
                </a:cubicBezTo>
                <a:cubicBezTo>
                  <a:pt x="1835" y="158"/>
                  <a:pt x="1835" y="159"/>
                  <a:pt x="1833" y="153"/>
                </a:cubicBezTo>
                <a:cubicBezTo>
                  <a:pt x="1835" y="151"/>
                  <a:pt x="1840" y="152"/>
                  <a:pt x="1840" y="148"/>
                </a:cubicBezTo>
                <a:cubicBezTo>
                  <a:pt x="1842" y="142"/>
                  <a:pt x="1835" y="140"/>
                  <a:pt x="1836" y="137"/>
                </a:cubicBezTo>
                <a:cubicBezTo>
                  <a:pt x="1840" y="138"/>
                  <a:pt x="1843" y="137"/>
                  <a:pt x="1844" y="136"/>
                </a:cubicBezTo>
                <a:cubicBezTo>
                  <a:pt x="1841" y="136"/>
                  <a:pt x="1836" y="136"/>
                  <a:pt x="1835" y="134"/>
                </a:cubicBezTo>
                <a:cubicBezTo>
                  <a:pt x="1837" y="133"/>
                  <a:pt x="1834" y="127"/>
                  <a:pt x="1836" y="127"/>
                </a:cubicBezTo>
                <a:cubicBezTo>
                  <a:pt x="1838" y="124"/>
                  <a:pt x="1840" y="129"/>
                  <a:pt x="1841" y="127"/>
                </a:cubicBezTo>
                <a:cubicBezTo>
                  <a:pt x="1836" y="127"/>
                  <a:pt x="1833" y="115"/>
                  <a:pt x="1839" y="114"/>
                </a:cubicBezTo>
                <a:cubicBezTo>
                  <a:pt x="1841" y="117"/>
                  <a:pt x="1841" y="118"/>
                  <a:pt x="1846" y="118"/>
                </a:cubicBezTo>
                <a:cubicBezTo>
                  <a:pt x="1849" y="113"/>
                  <a:pt x="1844" y="113"/>
                  <a:pt x="1844" y="109"/>
                </a:cubicBezTo>
                <a:cubicBezTo>
                  <a:pt x="1851" y="102"/>
                  <a:pt x="1846" y="91"/>
                  <a:pt x="1849" y="80"/>
                </a:cubicBezTo>
                <a:cubicBezTo>
                  <a:pt x="1878" y="56"/>
                  <a:pt x="1836" y="32"/>
                  <a:pt x="1820" y="16"/>
                </a:cubicBezTo>
                <a:cubicBezTo>
                  <a:pt x="1818" y="16"/>
                  <a:pt x="1821" y="20"/>
                  <a:pt x="1818" y="20"/>
                </a:cubicBezTo>
                <a:cubicBezTo>
                  <a:pt x="1774" y="16"/>
                  <a:pt x="1732" y="20"/>
                  <a:pt x="1690" y="20"/>
                </a:cubicBezTo>
                <a:cubicBezTo>
                  <a:pt x="1648" y="21"/>
                  <a:pt x="1607" y="19"/>
                  <a:pt x="1566" y="17"/>
                </a:cubicBezTo>
                <a:cubicBezTo>
                  <a:pt x="1558" y="17"/>
                  <a:pt x="1549" y="17"/>
                  <a:pt x="1540" y="17"/>
                </a:cubicBezTo>
                <a:cubicBezTo>
                  <a:pt x="1498" y="22"/>
                  <a:pt x="1443" y="22"/>
                  <a:pt x="1396" y="26"/>
                </a:cubicBezTo>
                <a:cubicBezTo>
                  <a:pt x="1394" y="28"/>
                  <a:pt x="1392" y="29"/>
                  <a:pt x="1388" y="29"/>
                </a:cubicBezTo>
                <a:cubicBezTo>
                  <a:pt x="1354" y="6"/>
                  <a:pt x="1300" y="32"/>
                  <a:pt x="1252" y="23"/>
                </a:cubicBezTo>
                <a:cubicBezTo>
                  <a:pt x="1229" y="0"/>
                  <a:pt x="1194" y="33"/>
                  <a:pt x="1162" y="21"/>
                </a:cubicBezTo>
                <a:cubicBezTo>
                  <a:pt x="1159" y="20"/>
                  <a:pt x="1157" y="15"/>
                  <a:pt x="1153" y="15"/>
                </a:cubicBezTo>
                <a:cubicBezTo>
                  <a:pt x="1138" y="12"/>
                  <a:pt x="1123" y="23"/>
                  <a:pt x="1107" y="21"/>
                </a:cubicBezTo>
                <a:cubicBezTo>
                  <a:pt x="1087" y="10"/>
                  <a:pt x="1064" y="17"/>
                  <a:pt x="1047" y="19"/>
                </a:cubicBezTo>
                <a:cubicBezTo>
                  <a:pt x="1032" y="21"/>
                  <a:pt x="1022" y="18"/>
                  <a:pt x="1009" y="15"/>
                </a:cubicBezTo>
                <a:cubicBezTo>
                  <a:pt x="983" y="7"/>
                  <a:pt x="954" y="28"/>
                  <a:pt x="921" y="21"/>
                </a:cubicBezTo>
                <a:cubicBezTo>
                  <a:pt x="917" y="20"/>
                  <a:pt x="915" y="16"/>
                  <a:pt x="911" y="15"/>
                </a:cubicBezTo>
                <a:cubicBezTo>
                  <a:pt x="842" y="26"/>
                  <a:pt x="779" y="31"/>
                  <a:pt x="720" y="34"/>
                </a:cubicBezTo>
                <a:cubicBezTo>
                  <a:pt x="721" y="34"/>
                  <a:pt x="721" y="35"/>
                  <a:pt x="720" y="36"/>
                </a:cubicBezTo>
                <a:cubicBezTo>
                  <a:pt x="662" y="41"/>
                  <a:pt x="607" y="33"/>
                  <a:pt x="540" y="41"/>
                </a:cubicBezTo>
                <a:cubicBezTo>
                  <a:pt x="550" y="44"/>
                  <a:pt x="557" y="40"/>
                  <a:pt x="565" y="44"/>
                </a:cubicBezTo>
                <a:cubicBezTo>
                  <a:pt x="541" y="45"/>
                  <a:pt x="508" y="48"/>
                  <a:pt x="488" y="43"/>
                </a:cubicBezTo>
                <a:cubicBezTo>
                  <a:pt x="493" y="42"/>
                  <a:pt x="497" y="43"/>
                  <a:pt x="500" y="42"/>
                </a:cubicBezTo>
                <a:cubicBezTo>
                  <a:pt x="499" y="40"/>
                  <a:pt x="497" y="41"/>
                  <a:pt x="496" y="41"/>
                </a:cubicBezTo>
                <a:cubicBezTo>
                  <a:pt x="496" y="38"/>
                  <a:pt x="501" y="41"/>
                  <a:pt x="500" y="38"/>
                </a:cubicBezTo>
                <a:cubicBezTo>
                  <a:pt x="470" y="33"/>
                  <a:pt x="437" y="27"/>
                  <a:pt x="397" y="29"/>
                </a:cubicBezTo>
                <a:cubicBezTo>
                  <a:pt x="396" y="26"/>
                  <a:pt x="394" y="23"/>
                  <a:pt x="392" y="21"/>
                </a:cubicBezTo>
                <a:cubicBezTo>
                  <a:pt x="354" y="16"/>
                  <a:pt x="312" y="27"/>
                  <a:pt x="276" y="31"/>
                </a:cubicBezTo>
                <a:cubicBezTo>
                  <a:pt x="292" y="32"/>
                  <a:pt x="308" y="27"/>
                  <a:pt x="323" y="34"/>
                </a:cubicBezTo>
                <a:cubicBezTo>
                  <a:pt x="316" y="39"/>
                  <a:pt x="307" y="36"/>
                  <a:pt x="297" y="36"/>
                </a:cubicBezTo>
                <a:cubicBezTo>
                  <a:pt x="298" y="36"/>
                  <a:pt x="299" y="35"/>
                  <a:pt x="299" y="34"/>
                </a:cubicBezTo>
                <a:cubicBezTo>
                  <a:pt x="295" y="36"/>
                  <a:pt x="286" y="32"/>
                  <a:pt x="282" y="36"/>
                </a:cubicBezTo>
                <a:cubicBezTo>
                  <a:pt x="284" y="36"/>
                  <a:pt x="287" y="35"/>
                  <a:pt x="287" y="37"/>
                </a:cubicBezTo>
                <a:cubicBezTo>
                  <a:pt x="271" y="38"/>
                  <a:pt x="251" y="35"/>
                  <a:pt x="231" y="41"/>
                </a:cubicBezTo>
                <a:cubicBezTo>
                  <a:pt x="247" y="42"/>
                  <a:pt x="261" y="41"/>
                  <a:pt x="278" y="41"/>
                </a:cubicBezTo>
                <a:cubicBezTo>
                  <a:pt x="269" y="46"/>
                  <a:pt x="261" y="40"/>
                  <a:pt x="255" y="47"/>
                </a:cubicBezTo>
                <a:cubicBezTo>
                  <a:pt x="284" y="45"/>
                  <a:pt x="313" y="43"/>
                  <a:pt x="335" y="49"/>
                </a:cubicBezTo>
                <a:cubicBezTo>
                  <a:pt x="313" y="64"/>
                  <a:pt x="264" y="54"/>
                  <a:pt x="237" y="64"/>
                </a:cubicBezTo>
                <a:cubicBezTo>
                  <a:pt x="229" y="63"/>
                  <a:pt x="213" y="61"/>
                  <a:pt x="200" y="65"/>
                </a:cubicBezTo>
                <a:cubicBezTo>
                  <a:pt x="171" y="72"/>
                  <a:pt x="129" y="70"/>
                  <a:pt x="97" y="77"/>
                </a:cubicBezTo>
                <a:cubicBezTo>
                  <a:pt x="141" y="78"/>
                  <a:pt x="204" y="65"/>
                  <a:pt x="251" y="74"/>
                </a:cubicBezTo>
                <a:cubicBezTo>
                  <a:pt x="255" y="75"/>
                  <a:pt x="262" y="72"/>
                  <a:pt x="266" y="79"/>
                </a:cubicBezTo>
                <a:cubicBezTo>
                  <a:pt x="262" y="81"/>
                  <a:pt x="261" y="80"/>
                  <a:pt x="256" y="81"/>
                </a:cubicBezTo>
                <a:cubicBezTo>
                  <a:pt x="256" y="80"/>
                  <a:pt x="258" y="77"/>
                  <a:pt x="255" y="78"/>
                </a:cubicBezTo>
                <a:cubicBezTo>
                  <a:pt x="242" y="85"/>
                  <a:pt x="223" y="83"/>
                  <a:pt x="205" y="85"/>
                </a:cubicBezTo>
                <a:cubicBezTo>
                  <a:pt x="213" y="91"/>
                  <a:pt x="231" y="86"/>
                  <a:pt x="243" y="88"/>
                </a:cubicBezTo>
                <a:cubicBezTo>
                  <a:pt x="243" y="89"/>
                  <a:pt x="242" y="88"/>
                  <a:pt x="242" y="89"/>
                </a:cubicBezTo>
                <a:cubicBezTo>
                  <a:pt x="249" y="88"/>
                  <a:pt x="272" y="87"/>
                  <a:pt x="280" y="90"/>
                </a:cubicBezTo>
                <a:cubicBezTo>
                  <a:pt x="251" y="94"/>
                  <a:pt x="214" y="90"/>
                  <a:pt x="195" y="96"/>
                </a:cubicBezTo>
                <a:cubicBezTo>
                  <a:pt x="211" y="97"/>
                  <a:pt x="222" y="94"/>
                  <a:pt x="231" y="96"/>
                </a:cubicBezTo>
                <a:cubicBezTo>
                  <a:pt x="185" y="104"/>
                  <a:pt x="142" y="99"/>
                  <a:pt x="96" y="106"/>
                </a:cubicBezTo>
                <a:cubicBezTo>
                  <a:pt x="145" y="107"/>
                  <a:pt x="180" y="101"/>
                  <a:pt x="227" y="104"/>
                </a:cubicBezTo>
                <a:cubicBezTo>
                  <a:pt x="220" y="107"/>
                  <a:pt x="203" y="104"/>
                  <a:pt x="201" y="107"/>
                </a:cubicBezTo>
                <a:cubicBezTo>
                  <a:pt x="199" y="108"/>
                  <a:pt x="210" y="105"/>
                  <a:pt x="212" y="109"/>
                </a:cubicBezTo>
                <a:cubicBezTo>
                  <a:pt x="180" y="117"/>
                  <a:pt x="128" y="110"/>
                  <a:pt x="100" y="117"/>
                </a:cubicBezTo>
                <a:cubicBezTo>
                  <a:pt x="85" y="117"/>
                  <a:pt x="82" y="120"/>
                  <a:pt x="70" y="119"/>
                </a:cubicBezTo>
                <a:cubicBezTo>
                  <a:pt x="71" y="119"/>
                  <a:pt x="73" y="119"/>
                  <a:pt x="73" y="118"/>
                </a:cubicBezTo>
                <a:cubicBezTo>
                  <a:pt x="66" y="119"/>
                  <a:pt x="52" y="120"/>
                  <a:pt x="47" y="123"/>
                </a:cubicBezTo>
                <a:cubicBezTo>
                  <a:pt x="76" y="122"/>
                  <a:pt x="113" y="119"/>
                  <a:pt x="143" y="125"/>
                </a:cubicBezTo>
                <a:cubicBezTo>
                  <a:pt x="143" y="128"/>
                  <a:pt x="136" y="126"/>
                  <a:pt x="139" y="129"/>
                </a:cubicBezTo>
                <a:cubicBezTo>
                  <a:pt x="141" y="130"/>
                  <a:pt x="149" y="130"/>
                  <a:pt x="151" y="129"/>
                </a:cubicBezTo>
                <a:cubicBezTo>
                  <a:pt x="150" y="128"/>
                  <a:pt x="145" y="130"/>
                  <a:pt x="146" y="127"/>
                </a:cubicBezTo>
                <a:cubicBezTo>
                  <a:pt x="161" y="129"/>
                  <a:pt x="173" y="126"/>
                  <a:pt x="186" y="128"/>
                </a:cubicBezTo>
                <a:cubicBezTo>
                  <a:pt x="185" y="128"/>
                  <a:pt x="181" y="127"/>
                  <a:pt x="182" y="129"/>
                </a:cubicBezTo>
                <a:cubicBezTo>
                  <a:pt x="195" y="129"/>
                  <a:pt x="202" y="127"/>
                  <a:pt x="217" y="131"/>
                </a:cubicBezTo>
                <a:cubicBezTo>
                  <a:pt x="207" y="132"/>
                  <a:pt x="197" y="136"/>
                  <a:pt x="185" y="134"/>
                </a:cubicBezTo>
                <a:cubicBezTo>
                  <a:pt x="188" y="134"/>
                  <a:pt x="190" y="133"/>
                  <a:pt x="190" y="132"/>
                </a:cubicBezTo>
                <a:cubicBezTo>
                  <a:pt x="179" y="128"/>
                  <a:pt x="170" y="137"/>
                  <a:pt x="159" y="134"/>
                </a:cubicBezTo>
                <a:cubicBezTo>
                  <a:pt x="161" y="133"/>
                  <a:pt x="164" y="135"/>
                  <a:pt x="164" y="133"/>
                </a:cubicBezTo>
                <a:cubicBezTo>
                  <a:pt x="158" y="129"/>
                  <a:pt x="157" y="135"/>
                  <a:pt x="151" y="135"/>
                </a:cubicBezTo>
                <a:cubicBezTo>
                  <a:pt x="151" y="133"/>
                  <a:pt x="153" y="134"/>
                  <a:pt x="153" y="133"/>
                </a:cubicBezTo>
                <a:cubicBezTo>
                  <a:pt x="145" y="134"/>
                  <a:pt x="138" y="130"/>
                  <a:pt x="129" y="130"/>
                </a:cubicBezTo>
                <a:cubicBezTo>
                  <a:pt x="133" y="129"/>
                  <a:pt x="138" y="131"/>
                  <a:pt x="137" y="128"/>
                </a:cubicBezTo>
                <a:cubicBezTo>
                  <a:pt x="108" y="126"/>
                  <a:pt x="81" y="128"/>
                  <a:pt x="53" y="129"/>
                </a:cubicBezTo>
                <a:cubicBezTo>
                  <a:pt x="61" y="130"/>
                  <a:pt x="67" y="129"/>
                  <a:pt x="70" y="135"/>
                </a:cubicBezTo>
                <a:cubicBezTo>
                  <a:pt x="61" y="134"/>
                  <a:pt x="42" y="135"/>
                  <a:pt x="33" y="136"/>
                </a:cubicBezTo>
                <a:cubicBezTo>
                  <a:pt x="40" y="136"/>
                  <a:pt x="36" y="136"/>
                  <a:pt x="33" y="137"/>
                </a:cubicBezTo>
                <a:cubicBezTo>
                  <a:pt x="78" y="136"/>
                  <a:pt x="141" y="135"/>
                  <a:pt x="178" y="138"/>
                </a:cubicBezTo>
                <a:cubicBezTo>
                  <a:pt x="132" y="145"/>
                  <a:pt x="98" y="137"/>
                  <a:pt x="58" y="143"/>
                </a:cubicBezTo>
                <a:cubicBezTo>
                  <a:pt x="62" y="144"/>
                  <a:pt x="68" y="142"/>
                  <a:pt x="71" y="144"/>
                </a:cubicBezTo>
                <a:cubicBezTo>
                  <a:pt x="70" y="146"/>
                  <a:pt x="67" y="143"/>
                  <a:pt x="66" y="146"/>
                </a:cubicBezTo>
                <a:cubicBezTo>
                  <a:pt x="70" y="147"/>
                  <a:pt x="76" y="145"/>
                  <a:pt x="78" y="147"/>
                </a:cubicBezTo>
                <a:cubicBezTo>
                  <a:pt x="71" y="149"/>
                  <a:pt x="61" y="146"/>
                  <a:pt x="55" y="149"/>
                </a:cubicBezTo>
                <a:cubicBezTo>
                  <a:pt x="83" y="150"/>
                  <a:pt x="103" y="150"/>
                  <a:pt x="126" y="150"/>
                </a:cubicBezTo>
                <a:cubicBezTo>
                  <a:pt x="123" y="145"/>
                  <a:pt x="109" y="150"/>
                  <a:pt x="105" y="147"/>
                </a:cubicBezTo>
                <a:cubicBezTo>
                  <a:pt x="116" y="147"/>
                  <a:pt x="131" y="146"/>
                  <a:pt x="141" y="149"/>
                </a:cubicBezTo>
                <a:cubicBezTo>
                  <a:pt x="135" y="149"/>
                  <a:pt x="131" y="150"/>
                  <a:pt x="128" y="149"/>
                </a:cubicBezTo>
                <a:cubicBezTo>
                  <a:pt x="127" y="151"/>
                  <a:pt x="129" y="151"/>
                  <a:pt x="129" y="152"/>
                </a:cubicBezTo>
                <a:cubicBezTo>
                  <a:pt x="122" y="155"/>
                  <a:pt x="115" y="148"/>
                  <a:pt x="109" y="156"/>
                </a:cubicBezTo>
                <a:cubicBezTo>
                  <a:pt x="114" y="156"/>
                  <a:pt x="121" y="154"/>
                  <a:pt x="124" y="157"/>
                </a:cubicBezTo>
                <a:cubicBezTo>
                  <a:pt x="120" y="160"/>
                  <a:pt x="100" y="161"/>
                  <a:pt x="98" y="159"/>
                </a:cubicBezTo>
                <a:cubicBezTo>
                  <a:pt x="78" y="162"/>
                  <a:pt x="61" y="161"/>
                  <a:pt x="42" y="163"/>
                </a:cubicBezTo>
                <a:cubicBezTo>
                  <a:pt x="34" y="164"/>
                  <a:pt x="15" y="165"/>
                  <a:pt x="17" y="166"/>
                </a:cubicBezTo>
                <a:cubicBezTo>
                  <a:pt x="20" y="167"/>
                  <a:pt x="23" y="167"/>
                  <a:pt x="26" y="165"/>
                </a:cubicBezTo>
                <a:cubicBezTo>
                  <a:pt x="45" y="171"/>
                  <a:pt x="71" y="166"/>
                  <a:pt x="93" y="174"/>
                </a:cubicBezTo>
                <a:cubicBezTo>
                  <a:pt x="79" y="173"/>
                  <a:pt x="59" y="175"/>
                  <a:pt x="40" y="176"/>
                </a:cubicBezTo>
                <a:cubicBezTo>
                  <a:pt x="57" y="182"/>
                  <a:pt x="79" y="177"/>
                  <a:pt x="95" y="182"/>
                </a:cubicBezTo>
                <a:cubicBezTo>
                  <a:pt x="94" y="182"/>
                  <a:pt x="92" y="181"/>
                  <a:pt x="91" y="183"/>
                </a:cubicBezTo>
                <a:cubicBezTo>
                  <a:pt x="117" y="182"/>
                  <a:pt x="137" y="185"/>
                  <a:pt x="160" y="185"/>
                </a:cubicBezTo>
                <a:cubicBezTo>
                  <a:pt x="161" y="188"/>
                  <a:pt x="158" y="189"/>
                  <a:pt x="160" y="190"/>
                </a:cubicBezTo>
                <a:cubicBezTo>
                  <a:pt x="162" y="189"/>
                  <a:pt x="170" y="189"/>
                  <a:pt x="174" y="191"/>
                </a:cubicBezTo>
                <a:cubicBezTo>
                  <a:pt x="132" y="191"/>
                  <a:pt x="110" y="190"/>
                  <a:pt x="78" y="189"/>
                </a:cubicBezTo>
                <a:cubicBezTo>
                  <a:pt x="55" y="188"/>
                  <a:pt x="17" y="184"/>
                  <a:pt x="0" y="187"/>
                </a:cubicBezTo>
                <a:cubicBezTo>
                  <a:pt x="3" y="192"/>
                  <a:pt x="10" y="186"/>
                  <a:pt x="12" y="191"/>
                </a:cubicBezTo>
                <a:cubicBezTo>
                  <a:pt x="9" y="190"/>
                  <a:pt x="1" y="190"/>
                  <a:pt x="0" y="191"/>
                </a:cubicBezTo>
                <a:cubicBezTo>
                  <a:pt x="13" y="194"/>
                  <a:pt x="23" y="193"/>
                  <a:pt x="33" y="192"/>
                </a:cubicBezTo>
                <a:cubicBezTo>
                  <a:pt x="32" y="192"/>
                  <a:pt x="30" y="193"/>
                  <a:pt x="30" y="191"/>
                </a:cubicBezTo>
                <a:cubicBezTo>
                  <a:pt x="66" y="194"/>
                  <a:pt x="99" y="192"/>
                  <a:pt x="137" y="198"/>
                </a:cubicBezTo>
                <a:cubicBezTo>
                  <a:pt x="116" y="199"/>
                  <a:pt x="103" y="193"/>
                  <a:pt x="82" y="197"/>
                </a:cubicBezTo>
                <a:cubicBezTo>
                  <a:pt x="161" y="202"/>
                  <a:pt x="239" y="201"/>
                  <a:pt x="302" y="207"/>
                </a:cubicBezTo>
                <a:cubicBezTo>
                  <a:pt x="258" y="209"/>
                  <a:pt x="205" y="205"/>
                  <a:pt x="166" y="206"/>
                </a:cubicBezTo>
                <a:cubicBezTo>
                  <a:pt x="136" y="206"/>
                  <a:pt x="103" y="198"/>
                  <a:pt x="82" y="206"/>
                </a:cubicBezTo>
                <a:cubicBezTo>
                  <a:pt x="150" y="212"/>
                  <a:pt x="231" y="209"/>
                  <a:pt x="303" y="212"/>
                </a:cubicBezTo>
                <a:cubicBezTo>
                  <a:pt x="317" y="213"/>
                  <a:pt x="332" y="211"/>
                  <a:pt x="342" y="214"/>
                </a:cubicBezTo>
                <a:cubicBezTo>
                  <a:pt x="346" y="216"/>
                  <a:pt x="349" y="219"/>
                  <a:pt x="353" y="220"/>
                </a:cubicBezTo>
                <a:cubicBezTo>
                  <a:pt x="368" y="224"/>
                  <a:pt x="381" y="219"/>
                  <a:pt x="394" y="227"/>
                </a:cubicBezTo>
                <a:cubicBezTo>
                  <a:pt x="392" y="227"/>
                  <a:pt x="390" y="226"/>
                  <a:pt x="390" y="228"/>
                </a:cubicBezTo>
                <a:cubicBezTo>
                  <a:pt x="393" y="228"/>
                  <a:pt x="395" y="228"/>
                  <a:pt x="396" y="226"/>
                </a:cubicBezTo>
                <a:cubicBezTo>
                  <a:pt x="398" y="232"/>
                  <a:pt x="410" y="226"/>
                  <a:pt x="414" y="231"/>
                </a:cubicBezTo>
                <a:cubicBezTo>
                  <a:pt x="413" y="231"/>
                  <a:pt x="411" y="230"/>
                  <a:pt x="411" y="232"/>
                </a:cubicBezTo>
                <a:cubicBezTo>
                  <a:pt x="422" y="231"/>
                  <a:pt x="423" y="220"/>
                  <a:pt x="438" y="219"/>
                </a:cubicBezTo>
                <a:cubicBezTo>
                  <a:pt x="437" y="217"/>
                  <a:pt x="432" y="219"/>
                  <a:pt x="432" y="217"/>
                </a:cubicBezTo>
                <a:cubicBezTo>
                  <a:pt x="535" y="209"/>
                  <a:pt x="643" y="214"/>
                  <a:pt x="723" y="209"/>
                </a:cubicBezTo>
                <a:cubicBezTo>
                  <a:pt x="766" y="214"/>
                  <a:pt x="839" y="202"/>
                  <a:pt x="883" y="211"/>
                </a:cubicBezTo>
                <a:cubicBezTo>
                  <a:pt x="881" y="211"/>
                  <a:pt x="880" y="212"/>
                  <a:pt x="880" y="213"/>
                </a:cubicBezTo>
                <a:cubicBezTo>
                  <a:pt x="884" y="210"/>
                  <a:pt x="895" y="214"/>
                  <a:pt x="885" y="215"/>
                </a:cubicBezTo>
                <a:cubicBezTo>
                  <a:pt x="893" y="215"/>
                  <a:pt x="895" y="217"/>
                  <a:pt x="902" y="218"/>
                </a:cubicBezTo>
                <a:cubicBezTo>
                  <a:pt x="900" y="219"/>
                  <a:pt x="898" y="219"/>
                  <a:pt x="897" y="220"/>
                </a:cubicBezTo>
                <a:cubicBezTo>
                  <a:pt x="917" y="216"/>
                  <a:pt x="927" y="217"/>
                  <a:pt x="941" y="217"/>
                </a:cubicBezTo>
                <a:cubicBezTo>
                  <a:pt x="939" y="217"/>
                  <a:pt x="937" y="217"/>
                  <a:pt x="937" y="216"/>
                </a:cubicBezTo>
                <a:cubicBezTo>
                  <a:pt x="942" y="215"/>
                  <a:pt x="946" y="215"/>
                  <a:pt x="944" y="218"/>
                </a:cubicBezTo>
                <a:cubicBezTo>
                  <a:pt x="947" y="214"/>
                  <a:pt x="952" y="221"/>
                  <a:pt x="950" y="216"/>
                </a:cubicBezTo>
                <a:close/>
                <a:moveTo>
                  <a:pt x="948" y="212"/>
                </a:moveTo>
                <a:cubicBezTo>
                  <a:pt x="948" y="210"/>
                  <a:pt x="951" y="210"/>
                  <a:pt x="953" y="210"/>
                </a:cubicBezTo>
                <a:cubicBezTo>
                  <a:pt x="950" y="209"/>
                  <a:pt x="945" y="208"/>
                  <a:pt x="941" y="209"/>
                </a:cubicBezTo>
                <a:cubicBezTo>
                  <a:pt x="945" y="206"/>
                  <a:pt x="959" y="203"/>
                  <a:pt x="960" y="210"/>
                </a:cubicBezTo>
                <a:cubicBezTo>
                  <a:pt x="955" y="210"/>
                  <a:pt x="951" y="214"/>
                  <a:pt x="948" y="212"/>
                </a:cubicBezTo>
                <a:close/>
                <a:moveTo>
                  <a:pt x="1032" y="206"/>
                </a:moveTo>
                <a:cubicBezTo>
                  <a:pt x="1036" y="201"/>
                  <a:pt x="1047" y="205"/>
                  <a:pt x="1053" y="206"/>
                </a:cubicBezTo>
                <a:cubicBezTo>
                  <a:pt x="1050" y="213"/>
                  <a:pt x="1037" y="205"/>
                  <a:pt x="1032" y="206"/>
                </a:cubicBezTo>
                <a:close/>
                <a:moveTo>
                  <a:pt x="782" y="202"/>
                </a:moveTo>
                <a:cubicBezTo>
                  <a:pt x="715" y="206"/>
                  <a:pt x="643" y="210"/>
                  <a:pt x="580" y="206"/>
                </a:cubicBezTo>
                <a:cubicBezTo>
                  <a:pt x="539" y="203"/>
                  <a:pt x="499" y="216"/>
                  <a:pt x="462" y="207"/>
                </a:cubicBezTo>
                <a:cubicBezTo>
                  <a:pt x="474" y="203"/>
                  <a:pt x="515" y="203"/>
                  <a:pt x="531" y="207"/>
                </a:cubicBezTo>
                <a:cubicBezTo>
                  <a:pt x="530" y="204"/>
                  <a:pt x="532" y="204"/>
                  <a:pt x="532" y="207"/>
                </a:cubicBezTo>
                <a:cubicBezTo>
                  <a:pt x="614" y="202"/>
                  <a:pt x="689" y="205"/>
                  <a:pt x="782" y="202"/>
                </a:cubicBezTo>
                <a:close/>
                <a:moveTo>
                  <a:pt x="325" y="207"/>
                </a:moveTo>
                <a:cubicBezTo>
                  <a:pt x="326" y="204"/>
                  <a:pt x="330" y="204"/>
                  <a:pt x="334" y="206"/>
                </a:cubicBezTo>
                <a:cubicBezTo>
                  <a:pt x="331" y="209"/>
                  <a:pt x="329" y="206"/>
                  <a:pt x="325" y="207"/>
                </a:cubicBezTo>
                <a:close/>
                <a:moveTo>
                  <a:pt x="160" y="198"/>
                </a:moveTo>
                <a:cubicBezTo>
                  <a:pt x="179" y="196"/>
                  <a:pt x="205" y="197"/>
                  <a:pt x="212" y="196"/>
                </a:cubicBezTo>
                <a:cubicBezTo>
                  <a:pt x="202" y="201"/>
                  <a:pt x="174" y="197"/>
                  <a:pt x="160" y="198"/>
                </a:cubicBezTo>
                <a:close/>
                <a:moveTo>
                  <a:pt x="156" y="199"/>
                </a:moveTo>
                <a:cubicBezTo>
                  <a:pt x="151" y="197"/>
                  <a:pt x="146" y="198"/>
                  <a:pt x="138" y="198"/>
                </a:cubicBezTo>
                <a:cubicBezTo>
                  <a:pt x="142" y="197"/>
                  <a:pt x="153" y="195"/>
                  <a:pt x="156" y="199"/>
                </a:cubicBezTo>
                <a:close/>
                <a:moveTo>
                  <a:pt x="485" y="193"/>
                </a:moveTo>
                <a:cubicBezTo>
                  <a:pt x="487" y="193"/>
                  <a:pt x="493" y="193"/>
                  <a:pt x="498" y="192"/>
                </a:cubicBezTo>
                <a:cubicBezTo>
                  <a:pt x="495" y="196"/>
                  <a:pt x="488" y="195"/>
                  <a:pt x="485" y="193"/>
                </a:cubicBezTo>
                <a:close/>
                <a:moveTo>
                  <a:pt x="499" y="192"/>
                </a:moveTo>
                <a:cubicBezTo>
                  <a:pt x="502" y="193"/>
                  <a:pt x="510" y="192"/>
                  <a:pt x="516" y="192"/>
                </a:cubicBezTo>
                <a:cubicBezTo>
                  <a:pt x="513" y="193"/>
                  <a:pt x="503" y="196"/>
                  <a:pt x="499" y="192"/>
                </a:cubicBezTo>
                <a:close/>
                <a:moveTo>
                  <a:pt x="277" y="191"/>
                </a:moveTo>
                <a:cubicBezTo>
                  <a:pt x="273" y="192"/>
                  <a:pt x="264" y="193"/>
                  <a:pt x="258" y="191"/>
                </a:cubicBezTo>
                <a:cubicBezTo>
                  <a:pt x="261" y="191"/>
                  <a:pt x="271" y="190"/>
                  <a:pt x="277" y="191"/>
                </a:cubicBezTo>
                <a:close/>
                <a:moveTo>
                  <a:pt x="252" y="193"/>
                </a:moveTo>
                <a:cubicBezTo>
                  <a:pt x="250" y="193"/>
                  <a:pt x="251" y="192"/>
                  <a:pt x="251" y="191"/>
                </a:cubicBezTo>
                <a:cubicBezTo>
                  <a:pt x="248" y="192"/>
                  <a:pt x="246" y="192"/>
                  <a:pt x="243" y="191"/>
                </a:cubicBezTo>
                <a:cubicBezTo>
                  <a:pt x="244" y="190"/>
                  <a:pt x="251" y="190"/>
                  <a:pt x="252" y="191"/>
                </a:cubicBezTo>
                <a:lnTo>
                  <a:pt x="252" y="193"/>
                </a:lnTo>
                <a:close/>
                <a:moveTo>
                  <a:pt x="209" y="191"/>
                </a:moveTo>
                <a:cubicBezTo>
                  <a:pt x="216" y="189"/>
                  <a:pt x="222" y="191"/>
                  <a:pt x="231" y="190"/>
                </a:cubicBezTo>
                <a:cubicBezTo>
                  <a:pt x="235" y="191"/>
                  <a:pt x="240" y="189"/>
                  <a:pt x="242" y="191"/>
                </a:cubicBezTo>
                <a:cubicBezTo>
                  <a:pt x="230" y="191"/>
                  <a:pt x="230" y="191"/>
                  <a:pt x="230" y="191"/>
                </a:cubicBezTo>
                <a:cubicBezTo>
                  <a:pt x="225" y="191"/>
                  <a:pt x="212" y="192"/>
                  <a:pt x="209" y="191"/>
                </a:cubicBezTo>
                <a:close/>
                <a:moveTo>
                  <a:pt x="188" y="192"/>
                </a:moveTo>
                <a:cubicBezTo>
                  <a:pt x="186" y="190"/>
                  <a:pt x="182" y="191"/>
                  <a:pt x="179" y="191"/>
                </a:cubicBezTo>
                <a:cubicBezTo>
                  <a:pt x="177" y="189"/>
                  <a:pt x="186" y="192"/>
                  <a:pt x="187" y="189"/>
                </a:cubicBezTo>
                <a:cubicBezTo>
                  <a:pt x="179" y="188"/>
                  <a:pt x="169" y="189"/>
                  <a:pt x="162" y="188"/>
                </a:cubicBezTo>
                <a:cubicBezTo>
                  <a:pt x="171" y="183"/>
                  <a:pt x="181" y="188"/>
                  <a:pt x="192" y="187"/>
                </a:cubicBezTo>
                <a:cubicBezTo>
                  <a:pt x="194" y="188"/>
                  <a:pt x="186" y="188"/>
                  <a:pt x="188" y="192"/>
                </a:cubicBezTo>
                <a:close/>
                <a:moveTo>
                  <a:pt x="104" y="147"/>
                </a:moveTo>
                <a:cubicBezTo>
                  <a:pt x="101" y="147"/>
                  <a:pt x="94" y="149"/>
                  <a:pt x="89" y="147"/>
                </a:cubicBezTo>
                <a:cubicBezTo>
                  <a:pt x="96" y="146"/>
                  <a:pt x="99" y="145"/>
                  <a:pt x="105" y="144"/>
                </a:cubicBezTo>
                <a:cubicBezTo>
                  <a:pt x="105" y="146"/>
                  <a:pt x="101" y="147"/>
                  <a:pt x="104" y="147"/>
                </a:cubicBezTo>
                <a:close/>
                <a:moveTo>
                  <a:pt x="72" y="145"/>
                </a:moveTo>
                <a:cubicBezTo>
                  <a:pt x="74" y="142"/>
                  <a:pt x="83" y="143"/>
                  <a:pt x="88" y="144"/>
                </a:cubicBezTo>
                <a:cubicBezTo>
                  <a:pt x="87" y="146"/>
                  <a:pt x="83" y="145"/>
                  <a:pt x="81" y="145"/>
                </a:cubicBezTo>
                <a:cubicBezTo>
                  <a:pt x="81" y="147"/>
                  <a:pt x="86" y="146"/>
                  <a:pt x="88" y="146"/>
                </a:cubicBezTo>
                <a:cubicBezTo>
                  <a:pt x="82" y="151"/>
                  <a:pt x="81" y="144"/>
                  <a:pt x="72" y="145"/>
                </a:cubicBezTo>
                <a:close/>
                <a:moveTo>
                  <a:pt x="460" y="132"/>
                </a:moveTo>
                <a:cubicBezTo>
                  <a:pt x="469" y="130"/>
                  <a:pt x="478" y="130"/>
                  <a:pt x="486" y="131"/>
                </a:cubicBezTo>
                <a:cubicBezTo>
                  <a:pt x="481" y="135"/>
                  <a:pt x="467" y="133"/>
                  <a:pt x="460" y="132"/>
                </a:cubicBezTo>
                <a:close/>
                <a:moveTo>
                  <a:pt x="475" y="93"/>
                </a:moveTo>
                <a:cubicBezTo>
                  <a:pt x="481" y="95"/>
                  <a:pt x="490" y="91"/>
                  <a:pt x="498" y="91"/>
                </a:cubicBezTo>
                <a:cubicBezTo>
                  <a:pt x="495" y="97"/>
                  <a:pt x="478" y="96"/>
                  <a:pt x="475" y="93"/>
                </a:cubicBezTo>
                <a:close/>
                <a:moveTo>
                  <a:pt x="508" y="90"/>
                </a:moveTo>
                <a:cubicBezTo>
                  <a:pt x="498" y="96"/>
                  <a:pt x="505" y="87"/>
                  <a:pt x="508" y="89"/>
                </a:cubicBezTo>
                <a:cubicBezTo>
                  <a:pt x="508" y="89"/>
                  <a:pt x="509" y="90"/>
                  <a:pt x="508" y="90"/>
                </a:cubicBezTo>
                <a:close/>
                <a:moveTo>
                  <a:pt x="537" y="87"/>
                </a:moveTo>
                <a:cubicBezTo>
                  <a:pt x="539" y="85"/>
                  <a:pt x="542" y="85"/>
                  <a:pt x="537" y="85"/>
                </a:cubicBezTo>
                <a:cubicBezTo>
                  <a:pt x="542" y="83"/>
                  <a:pt x="549" y="84"/>
                  <a:pt x="554" y="85"/>
                </a:cubicBezTo>
                <a:cubicBezTo>
                  <a:pt x="551" y="88"/>
                  <a:pt x="542" y="86"/>
                  <a:pt x="537" y="87"/>
                </a:cubicBezTo>
                <a:close/>
                <a:moveTo>
                  <a:pt x="536" y="87"/>
                </a:moveTo>
                <a:cubicBezTo>
                  <a:pt x="526" y="87"/>
                  <a:pt x="526" y="87"/>
                  <a:pt x="526" y="87"/>
                </a:cubicBezTo>
                <a:cubicBezTo>
                  <a:pt x="528" y="85"/>
                  <a:pt x="535" y="82"/>
                  <a:pt x="536" y="87"/>
                </a:cubicBezTo>
                <a:close/>
                <a:moveTo>
                  <a:pt x="428" y="87"/>
                </a:moveTo>
                <a:cubicBezTo>
                  <a:pt x="417" y="87"/>
                  <a:pt x="417" y="87"/>
                  <a:pt x="417" y="87"/>
                </a:cubicBezTo>
                <a:cubicBezTo>
                  <a:pt x="419" y="82"/>
                  <a:pt x="428" y="83"/>
                  <a:pt x="428" y="87"/>
                </a:cubicBezTo>
                <a:close/>
                <a:moveTo>
                  <a:pt x="340" y="84"/>
                </a:moveTo>
                <a:cubicBezTo>
                  <a:pt x="320" y="85"/>
                  <a:pt x="289" y="86"/>
                  <a:pt x="273" y="83"/>
                </a:cubicBezTo>
                <a:cubicBezTo>
                  <a:pt x="299" y="80"/>
                  <a:pt x="317" y="81"/>
                  <a:pt x="340" y="84"/>
                </a:cubicBezTo>
                <a:close/>
                <a:moveTo>
                  <a:pt x="589" y="71"/>
                </a:moveTo>
                <a:cubicBezTo>
                  <a:pt x="571" y="69"/>
                  <a:pt x="554" y="72"/>
                  <a:pt x="540" y="73"/>
                </a:cubicBezTo>
                <a:cubicBezTo>
                  <a:pt x="542" y="67"/>
                  <a:pt x="553" y="68"/>
                  <a:pt x="560" y="68"/>
                </a:cubicBezTo>
                <a:cubicBezTo>
                  <a:pt x="587" y="68"/>
                  <a:pt x="626" y="68"/>
                  <a:pt x="652" y="69"/>
                </a:cubicBezTo>
                <a:cubicBezTo>
                  <a:pt x="659" y="64"/>
                  <a:pt x="686" y="66"/>
                  <a:pt x="691" y="71"/>
                </a:cubicBezTo>
                <a:cubicBezTo>
                  <a:pt x="687" y="72"/>
                  <a:pt x="683" y="74"/>
                  <a:pt x="675" y="75"/>
                </a:cubicBezTo>
                <a:cubicBezTo>
                  <a:pt x="668" y="68"/>
                  <a:pt x="655" y="78"/>
                  <a:pt x="643" y="71"/>
                </a:cubicBezTo>
                <a:cubicBezTo>
                  <a:pt x="648" y="74"/>
                  <a:pt x="629" y="74"/>
                  <a:pt x="626" y="74"/>
                </a:cubicBezTo>
                <a:cubicBezTo>
                  <a:pt x="609" y="74"/>
                  <a:pt x="585" y="74"/>
                  <a:pt x="568" y="77"/>
                </a:cubicBezTo>
                <a:cubicBezTo>
                  <a:pt x="604" y="80"/>
                  <a:pt x="636" y="74"/>
                  <a:pt x="662" y="78"/>
                </a:cubicBezTo>
                <a:cubicBezTo>
                  <a:pt x="690" y="75"/>
                  <a:pt x="735" y="77"/>
                  <a:pt x="774" y="74"/>
                </a:cubicBezTo>
                <a:cubicBezTo>
                  <a:pt x="759" y="82"/>
                  <a:pt x="744" y="78"/>
                  <a:pt x="728" y="77"/>
                </a:cubicBezTo>
                <a:cubicBezTo>
                  <a:pt x="701" y="75"/>
                  <a:pt x="673" y="85"/>
                  <a:pt x="648" y="82"/>
                </a:cubicBezTo>
                <a:cubicBezTo>
                  <a:pt x="592" y="75"/>
                  <a:pt x="520" y="83"/>
                  <a:pt x="453" y="79"/>
                </a:cubicBezTo>
                <a:cubicBezTo>
                  <a:pt x="457" y="77"/>
                  <a:pt x="461" y="76"/>
                  <a:pt x="464" y="76"/>
                </a:cubicBezTo>
                <a:cubicBezTo>
                  <a:pt x="441" y="75"/>
                  <a:pt x="407" y="75"/>
                  <a:pt x="386" y="80"/>
                </a:cubicBezTo>
                <a:cubicBezTo>
                  <a:pt x="385" y="77"/>
                  <a:pt x="388" y="77"/>
                  <a:pt x="390" y="77"/>
                </a:cubicBezTo>
                <a:cubicBezTo>
                  <a:pt x="362" y="78"/>
                  <a:pt x="331" y="78"/>
                  <a:pt x="309" y="78"/>
                </a:cubicBezTo>
                <a:cubicBezTo>
                  <a:pt x="325" y="74"/>
                  <a:pt x="349" y="75"/>
                  <a:pt x="364" y="75"/>
                </a:cubicBezTo>
                <a:cubicBezTo>
                  <a:pt x="364" y="74"/>
                  <a:pt x="363" y="74"/>
                  <a:pt x="362" y="74"/>
                </a:cubicBezTo>
                <a:cubicBezTo>
                  <a:pt x="402" y="73"/>
                  <a:pt x="462" y="68"/>
                  <a:pt x="508" y="75"/>
                </a:cubicBezTo>
                <a:cubicBezTo>
                  <a:pt x="493" y="73"/>
                  <a:pt x="487" y="74"/>
                  <a:pt x="470" y="76"/>
                </a:cubicBezTo>
                <a:cubicBezTo>
                  <a:pt x="511" y="79"/>
                  <a:pt x="547" y="77"/>
                  <a:pt x="589" y="71"/>
                </a:cubicBezTo>
                <a:close/>
                <a:moveTo>
                  <a:pt x="709" y="68"/>
                </a:moveTo>
                <a:cubicBezTo>
                  <a:pt x="714" y="65"/>
                  <a:pt x="725" y="64"/>
                  <a:pt x="732" y="67"/>
                </a:cubicBezTo>
                <a:cubicBezTo>
                  <a:pt x="725" y="69"/>
                  <a:pt x="719" y="70"/>
                  <a:pt x="709" y="68"/>
                </a:cubicBezTo>
                <a:close/>
                <a:moveTo>
                  <a:pt x="422" y="61"/>
                </a:moveTo>
                <a:cubicBezTo>
                  <a:pt x="417" y="58"/>
                  <a:pt x="415" y="61"/>
                  <a:pt x="409" y="58"/>
                </a:cubicBezTo>
                <a:cubicBezTo>
                  <a:pt x="414" y="56"/>
                  <a:pt x="431" y="58"/>
                  <a:pt x="432" y="48"/>
                </a:cubicBezTo>
                <a:cubicBezTo>
                  <a:pt x="445" y="43"/>
                  <a:pt x="464" y="54"/>
                  <a:pt x="474" y="46"/>
                </a:cubicBezTo>
                <a:cubicBezTo>
                  <a:pt x="465" y="44"/>
                  <a:pt x="455" y="46"/>
                  <a:pt x="446" y="45"/>
                </a:cubicBezTo>
                <a:cubicBezTo>
                  <a:pt x="455" y="42"/>
                  <a:pt x="475" y="43"/>
                  <a:pt x="487" y="43"/>
                </a:cubicBezTo>
                <a:cubicBezTo>
                  <a:pt x="483" y="46"/>
                  <a:pt x="477" y="48"/>
                  <a:pt x="475" y="46"/>
                </a:cubicBezTo>
                <a:cubicBezTo>
                  <a:pt x="484" y="48"/>
                  <a:pt x="507" y="49"/>
                  <a:pt x="523" y="52"/>
                </a:cubicBezTo>
                <a:cubicBezTo>
                  <a:pt x="524" y="51"/>
                  <a:pt x="528" y="48"/>
                  <a:pt x="524" y="48"/>
                </a:cubicBezTo>
                <a:cubicBezTo>
                  <a:pt x="547" y="51"/>
                  <a:pt x="564" y="47"/>
                  <a:pt x="592" y="45"/>
                </a:cubicBezTo>
                <a:cubicBezTo>
                  <a:pt x="639" y="43"/>
                  <a:pt x="692" y="45"/>
                  <a:pt x="741" y="44"/>
                </a:cubicBezTo>
                <a:cubicBezTo>
                  <a:pt x="778" y="44"/>
                  <a:pt x="818" y="43"/>
                  <a:pt x="856" y="40"/>
                </a:cubicBezTo>
                <a:cubicBezTo>
                  <a:pt x="874" y="38"/>
                  <a:pt x="890" y="43"/>
                  <a:pt x="908" y="43"/>
                </a:cubicBezTo>
                <a:cubicBezTo>
                  <a:pt x="824" y="63"/>
                  <a:pt x="712" y="64"/>
                  <a:pt x="628" y="65"/>
                </a:cubicBezTo>
                <a:cubicBezTo>
                  <a:pt x="630" y="62"/>
                  <a:pt x="636" y="64"/>
                  <a:pt x="638" y="62"/>
                </a:cubicBezTo>
                <a:cubicBezTo>
                  <a:pt x="605" y="60"/>
                  <a:pt x="561" y="68"/>
                  <a:pt x="532" y="64"/>
                </a:cubicBezTo>
                <a:cubicBezTo>
                  <a:pt x="531" y="61"/>
                  <a:pt x="533" y="62"/>
                  <a:pt x="533" y="61"/>
                </a:cubicBezTo>
                <a:cubicBezTo>
                  <a:pt x="523" y="61"/>
                  <a:pt x="502" y="64"/>
                  <a:pt x="487" y="65"/>
                </a:cubicBezTo>
                <a:cubicBezTo>
                  <a:pt x="488" y="61"/>
                  <a:pt x="494" y="62"/>
                  <a:pt x="495" y="60"/>
                </a:cubicBezTo>
                <a:cubicBezTo>
                  <a:pt x="475" y="57"/>
                  <a:pt x="439" y="63"/>
                  <a:pt x="418" y="64"/>
                </a:cubicBezTo>
                <a:cubicBezTo>
                  <a:pt x="418" y="63"/>
                  <a:pt x="419" y="63"/>
                  <a:pt x="419" y="63"/>
                </a:cubicBezTo>
                <a:cubicBezTo>
                  <a:pt x="420" y="62"/>
                  <a:pt x="420" y="60"/>
                  <a:pt x="422" y="61"/>
                </a:cubicBezTo>
                <a:close/>
                <a:moveTo>
                  <a:pt x="371" y="62"/>
                </a:moveTo>
                <a:cubicBezTo>
                  <a:pt x="373" y="60"/>
                  <a:pt x="371" y="60"/>
                  <a:pt x="372" y="57"/>
                </a:cubicBezTo>
                <a:cubicBezTo>
                  <a:pt x="367" y="56"/>
                  <a:pt x="368" y="62"/>
                  <a:pt x="362" y="61"/>
                </a:cubicBezTo>
                <a:cubicBezTo>
                  <a:pt x="364" y="57"/>
                  <a:pt x="366" y="53"/>
                  <a:pt x="365" y="48"/>
                </a:cubicBezTo>
                <a:cubicBezTo>
                  <a:pt x="384" y="46"/>
                  <a:pt x="390" y="56"/>
                  <a:pt x="405" y="58"/>
                </a:cubicBezTo>
                <a:cubicBezTo>
                  <a:pt x="398" y="64"/>
                  <a:pt x="383" y="61"/>
                  <a:pt x="371" y="62"/>
                </a:cubicBezTo>
                <a:close/>
                <a:moveTo>
                  <a:pt x="1206" y="52"/>
                </a:moveTo>
                <a:cubicBezTo>
                  <a:pt x="1216" y="49"/>
                  <a:pt x="1230" y="52"/>
                  <a:pt x="1236" y="53"/>
                </a:cubicBezTo>
                <a:cubicBezTo>
                  <a:pt x="1231" y="55"/>
                  <a:pt x="1210" y="60"/>
                  <a:pt x="1206" y="52"/>
                </a:cubicBezTo>
                <a:close/>
                <a:moveTo>
                  <a:pt x="1251" y="48"/>
                </a:moveTo>
                <a:cubicBezTo>
                  <a:pt x="1261" y="37"/>
                  <a:pt x="1295" y="43"/>
                  <a:pt x="1314" y="44"/>
                </a:cubicBezTo>
                <a:cubicBezTo>
                  <a:pt x="1310" y="49"/>
                  <a:pt x="1305" y="48"/>
                  <a:pt x="1298" y="49"/>
                </a:cubicBezTo>
                <a:cubicBezTo>
                  <a:pt x="1290" y="41"/>
                  <a:pt x="1264" y="50"/>
                  <a:pt x="1251" y="48"/>
                </a:cubicBezTo>
                <a:close/>
                <a:moveTo>
                  <a:pt x="950" y="42"/>
                </a:moveTo>
                <a:cubicBezTo>
                  <a:pt x="956" y="39"/>
                  <a:pt x="973" y="42"/>
                  <a:pt x="980" y="42"/>
                </a:cubicBezTo>
                <a:cubicBezTo>
                  <a:pt x="973" y="54"/>
                  <a:pt x="960" y="41"/>
                  <a:pt x="950" y="42"/>
                </a:cubicBezTo>
                <a:close/>
                <a:moveTo>
                  <a:pt x="409" y="42"/>
                </a:moveTo>
                <a:cubicBezTo>
                  <a:pt x="409" y="45"/>
                  <a:pt x="404" y="43"/>
                  <a:pt x="402" y="43"/>
                </a:cubicBezTo>
                <a:cubicBezTo>
                  <a:pt x="404" y="41"/>
                  <a:pt x="405" y="43"/>
                  <a:pt x="409" y="42"/>
                </a:cubicBezTo>
                <a:close/>
                <a:moveTo>
                  <a:pt x="407" y="40"/>
                </a:moveTo>
                <a:cubicBezTo>
                  <a:pt x="408" y="38"/>
                  <a:pt x="411" y="39"/>
                  <a:pt x="412" y="38"/>
                </a:cubicBezTo>
                <a:cubicBezTo>
                  <a:pt x="408" y="36"/>
                  <a:pt x="401" y="36"/>
                  <a:pt x="399" y="32"/>
                </a:cubicBezTo>
                <a:cubicBezTo>
                  <a:pt x="410" y="32"/>
                  <a:pt x="428" y="33"/>
                  <a:pt x="441" y="34"/>
                </a:cubicBezTo>
                <a:cubicBezTo>
                  <a:pt x="433" y="40"/>
                  <a:pt x="419" y="39"/>
                  <a:pt x="407" y="40"/>
                </a:cubicBezTo>
                <a:close/>
                <a:moveTo>
                  <a:pt x="1260" y="27"/>
                </a:moveTo>
                <a:cubicBezTo>
                  <a:pt x="1269" y="28"/>
                  <a:pt x="1277" y="25"/>
                  <a:pt x="1283" y="28"/>
                </a:cubicBezTo>
                <a:cubicBezTo>
                  <a:pt x="1279" y="33"/>
                  <a:pt x="1265" y="33"/>
                  <a:pt x="1260" y="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/>
          </a:p>
        </p:txBody>
      </p:sp>
      <p:sp>
        <p:nvSpPr>
          <p:cNvPr id="9" name="文本框 65"/>
          <p:cNvSpPr txBox="1"/>
          <p:nvPr/>
        </p:nvSpPr>
        <p:spPr>
          <a:xfrm>
            <a:off x="345845" y="2241211"/>
            <a:ext cx="166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066"/>
          <p:cNvSpPr>
            <a:spLocks noEditPoints="1"/>
          </p:cNvSpPr>
          <p:nvPr/>
        </p:nvSpPr>
        <p:spPr bwMode="auto">
          <a:xfrm flipH="1" flipV="1">
            <a:off x="341273" y="4212157"/>
            <a:ext cx="1323754" cy="714685"/>
          </a:xfrm>
          <a:custGeom>
            <a:avLst/>
            <a:gdLst>
              <a:gd name="T0" fmla="*/ 1145 w 1878"/>
              <a:gd name="T1" fmla="*/ 212 h 232"/>
              <a:gd name="T2" fmla="*/ 1171 w 1878"/>
              <a:gd name="T3" fmla="*/ 209 h 232"/>
              <a:gd name="T4" fmla="*/ 1612 w 1878"/>
              <a:gd name="T5" fmla="*/ 217 h 232"/>
              <a:gd name="T6" fmla="*/ 1840 w 1878"/>
              <a:gd name="T7" fmla="*/ 166 h 232"/>
              <a:gd name="T8" fmla="*/ 1836 w 1878"/>
              <a:gd name="T9" fmla="*/ 137 h 232"/>
              <a:gd name="T10" fmla="*/ 1839 w 1878"/>
              <a:gd name="T11" fmla="*/ 114 h 232"/>
              <a:gd name="T12" fmla="*/ 1818 w 1878"/>
              <a:gd name="T13" fmla="*/ 20 h 232"/>
              <a:gd name="T14" fmla="*/ 1388 w 1878"/>
              <a:gd name="T15" fmla="*/ 29 h 232"/>
              <a:gd name="T16" fmla="*/ 1047 w 1878"/>
              <a:gd name="T17" fmla="*/ 19 h 232"/>
              <a:gd name="T18" fmla="*/ 720 w 1878"/>
              <a:gd name="T19" fmla="*/ 36 h 232"/>
              <a:gd name="T20" fmla="*/ 496 w 1878"/>
              <a:gd name="T21" fmla="*/ 41 h 232"/>
              <a:gd name="T22" fmla="*/ 323 w 1878"/>
              <a:gd name="T23" fmla="*/ 34 h 232"/>
              <a:gd name="T24" fmla="*/ 231 w 1878"/>
              <a:gd name="T25" fmla="*/ 41 h 232"/>
              <a:gd name="T26" fmla="*/ 200 w 1878"/>
              <a:gd name="T27" fmla="*/ 65 h 232"/>
              <a:gd name="T28" fmla="*/ 255 w 1878"/>
              <a:gd name="T29" fmla="*/ 78 h 232"/>
              <a:gd name="T30" fmla="*/ 195 w 1878"/>
              <a:gd name="T31" fmla="*/ 96 h 232"/>
              <a:gd name="T32" fmla="*/ 212 w 1878"/>
              <a:gd name="T33" fmla="*/ 109 h 232"/>
              <a:gd name="T34" fmla="*/ 143 w 1878"/>
              <a:gd name="T35" fmla="*/ 125 h 232"/>
              <a:gd name="T36" fmla="*/ 182 w 1878"/>
              <a:gd name="T37" fmla="*/ 129 h 232"/>
              <a:gd name="T38" fmla="*/ 164 w 1878"/>
              <a:gd name="T39" fmla="*/ 133 h 232"/>
              <a:gd name="T40" fmla="*/ 53 w 1878"/>
              <a:gd name="T41" fmla="*/ 129 h 232"/>
              <a:gd name="T42" fmla="*/ 58 w 1878"/>
              <a:gd name="T43" fmla="*/ 143 h 232"/>
              <a:gd name="T44" fmla="*/ 126 w 1878"/>
              <a:gd name="T45" fmla="*/ 150 h 232"/>
              <a:gd name="T46" fmla="*/ 109 w 1878"/>
              <a:gd name="T47" fmla="*/ 156 h 232"/>
              <a:gd name="T48" fmla="*/ 26 w 1878"/>
              <a:gd name="T49" fmla="*/ 165 h 232"/>
              <a:gd name="T50" fmla="*/ 160 w 1878"/>
              <a:gd name="T51" fmla="*/ 185 h 232"/>
              <a:gd name="T52" fmla="*/ 12 w 1878"/>
              <a:gd name="T53" fmla="*/ 191 h 232"/>
              <a:gd name="T54" fmla="*/ 82 w 1878"/>
              <a:gd name="T55" fmla="*/ 197 h 232"/>
              <a:gd name="T56" fmla="*/ 342 w 1878"/>
              <a:gd name="T57" fmla="*/ 214 h 232"/>
              <a:gd name="T58" fmla="*/ 414 w 1878"/>
              <a:gd name="T59" fmla="*/ 231 h 232"/>
              <a:gd name="T60" fmla="*/ 883 w 1878"/>
              <a:gd name="T61" fmla="*/ 211 h 232"/>
              <a:gd name="T62" fmla="*/ 941 w 1878"/>
              <a:gd name="T63" fmla="*/ 217 h 232"/>
              <a:gd name="T64" fmla="*/ 953 w 1878"/>
              <a:gd name="T65" fmla="*/ 210 h 232"/>
              <a:gd name="T66" fmla="*/ 1053 w 1878"/>
              <a:gd name="T67" fmla="*/ 206 h 232"/>
              <a:gd name="T68" fmla="*/ 531 w 1878"/>
              <a:gd name="T69" fmla="*/ 207 h 232"/>
              <a:gd name="T70" fmla="*/ 325 w 1878"/>
              <a:gd name="T71" fmla="*/ 207 h 232"/>
              <a:gd name="T72" fmla="*/ 138 w 1878"/>
              <a:gd name="T73" fmla="*/ 198 h 232"/>
              <a:gd name="T74" fmla="*/ 499 w 1878"/>
              <a:gd name="T75" fmla="*/ 192 h 232"/>
              <a:gd name="T76" fmla="*/ 277 w 1878"/>
              <a:gd name="T77" fmla="*/ 191 h 232"/>
              <a:gd name="T78" fmla="*/ 252 w 1878"/>
              <a:gd name="T79" fmla="*/ 193 h 232"/>
              <a:gd name="T80" fmla="*/ 209 w 1878"/>
              <a:gd name="T81" fmla="*/ 191 h 232"/>
              <a:gd name="T82" fmla="*/ 192 w 1878"/>
              <a:gd name="T83" fmla="*/ 187 h 232"/>
              <a:gd name="T84" fmla="*/ 104 w 1878"/>
              <a:gd name="T85" fmla="*/ 147 h 232"/>
              <a:gd name="T86" fmla="*/ 72 w 1878"/>
              <a:gd name="T87" fmla="*/ 145 h 232"/>
              <a:gd name="T88" fmla="*/ 498 w 1878"/>
              <a:gd name="T89" fmla="*/ 91 h 232"/>
              <a:gd name="T90" fmla="*/ 537 w 1878"/>
              <a:gd name="T91" fmla="*/ 87 h 232"/>
              <a:gd name="T92" fmla="*/ 526 w 1878"/>
              <a:gd name="T93" fmla="*/ 87 h 232"/>
              <a:gd name="T94" fmla="*/ 340 w 1878"/>
              <a:gd name="T95" fmla="*/ 84 h 232"/>
              <a:gd name="T96" fmla="*/ 560 w 1878"/>
              <a:gd name="T97" fmla="*/ 68 h 232"/>
              <a:gd name="T98" fmla="*/ 626 w 1878"/>
              <a:gd name="T99" fmla="*/ 74 h 232"/>
              <a:gd name="T100" fmla="*/ 648 w 1878"/>
              <a:gd name="T101" fmla="*/ 82 h 232"/>
              <a:gd name="T102" fmla="*/ 309 w 1878"/>
              <a:gd name="T103" fmla="*/ 78 h 232"/>
              <a:gd name="T104" fmla="*/ 589 w 1878"/>
              <a:gd name="T105" fmla="*/ 71 h 232"/>
              <a:gd name="T106" fmla="*/ 409 w 1878"/>
              <a:gd name="T107" fmla="*/ 58 h 232"/>
              <a:gd name="T108" fmla="*/ 475 w 1878"/>
              <a:gd name="T109" fmla="*/ 46 h 232"/>
              <a:gd name="T110" fmla="*/ 856 w 1878"/>
              <a:gd name="T111" fmla="*/ 40 h 232"/>
              <a:gd name="T112" fmla="*/ 533 w 1878"/>
              <a:gd name="T113" fmla="*/ 61 h 232"/>
              <a:gd name="T114" fmla="*/ 422 w 1878"/>
              <a:gd name="T115" fmla="*/ 61 h 232"/>
              <a:gd name="T116" fmla="*/ 405 w 1878"/>
              <a:gd name="T117" fmla="*/ 58 h 232"/>
              <a:gd name="T118" fmla="*/ 1251 w 1878"/>
              <a:gd name="T119" fmla="*/ 48 h 232"/>
              <a:gd name="T120" fmla="*/ 980 w 1878"/>
              <a:gd name="T121" fmla="*/ 42 h 232"/>
              <a:gd name="T122" fmla="*/ 407 w 1878"/>
              <a:gd name="T123" fmla="*/ 40 h 232"/>
              <a:gd name="T124" fmla="*/ 1260 w 1878"/>
              <a:gd name="T125" fmla="*/ 27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78" h="232">
                <a:moveTo>
                  <a:pt x="950" y="216"/>
                </a:moveTo>
                <a:cubicBezTo>
                  <a:pt x="980" y="219"/>
                  <a:pt x="1005" y="219"/>
                  <a:pt x="1038" y="216"/>
                </a:cubicBezTo>
                <a:cubicBezTo>
                  <a:pt x="1036" y="211"/>
                  <a:pt x="1045" y="211"/>
                  <a:pt x="1047" y="215"/>
                </a:cubicBezTo>
                <a:cubicBezTo>
                  <a:pt x="1054" y="214"/>
                  <a:pt x="1064" y="216"/>
                  <a:pt x="1070" y="217"/>
                </a:cubicBezTo>
                <a:cubicBezTo>
                  <a:pt x="1096" y="221"/>
                  <a:pt x="1122" y="215"/>
                  <a:pt x="1145" y="212"/>
                </a:cubicBezTo>
                <a:cubicBezTo>
                  <a:pt x="1150" y="212"/>
                  <a:pt x="1156" y="215"/>
                  <a:pt x="1159" y="209"/>
                </a:cubicBezTo>
                <a:cubicBezTo>
                  <a:pt x="1155" y="211"/>
                  <a:pt x="1147" y="213"/>
                  <a:pt x="1145" y="209"/>
                </a:cubicBezTo>
                <a:cubicBezTo>
                  <a:pt x="1149" y="202"/>
                  <a:pt x="1168" y="200"/>
                  <a:pt x="1176" y="206"/>
                </a:cubicBezTo>
                <a:cubicBezTo>
                  <a:pt x="1172" y="206"/>
                  <a:pt x="1165" y="204"/>
                  <a:pt x="1164" y="208"/>
                </a:cubicBezTo>
                <a:cubicBezTo>
                  <a:pt x="1167" y="207"/>
                  <a:pt x="1170" y="207"/>
                  <a:pt x="1171" y="209"/>
                </a:cubicBezTo>
                <a:cubicBezTo>
                  <a:pt x="1168" y="211"/>
                  <a:pt x="1162" y="209"/>
                  <a:pt x="1160" y="212"/>
                </a:cubicBezTo>
                <a:cubicBezTo>
                  <a:pt x="1213" y="215"/>
                  <a:pt x="1266" y="211"/>
                  <a:pt x="1320" y="208"/>
                </a:cubicBezTo>
                <a:cubicBezTo>
                  <a:pt x="1296" y="204"/>
                  <a:pt x="1273" y="211"/>
                  <a:pt x="1250" y="203"/>
                </a:cubicBezTo>
                <a:cubicBezTo>
                  <a:pt x="1307" y="203"/>
                  <a:pt x="1372" y="200"/>
                  <a:pt x="1433" y="209"/>
                </a:cubicBezTo>
                <a:cubicBezTo>
                  <a:pt x="1485" y="218"/>
                  <a:pt x="1554" y="213"/>
                  <a:pt x="1612" y="217"/>
                </a:cubicBezTo>
                <a:cubicBezTo>
                  <a:pt x="1614" y="217"/>
                  <a:pt x="1616" y="218"/>
                  <a:pt x="1617" y="218"/>
                </a:cubicBezTo>
                <a:cubicBezTo>
                  <a:pt x="1680" y="215"/>
                  <a:pt x="1735" y="217"/>
                  <a:pt x="1786" y="212"/>
                </a:cubicBezTo>
                <a:cubicBezTo>
                  <a:pt x="1799" y="211"/>
                  <a:pt x="1836" y="211"/>
                  <a:pt x="1838" y="196"/>
                </a:cubicBezTo>
                <a:cubicBezTo>
                  <a:pt x="1840" y="184"/>
                  <a:pt x="1827" y="186"/>
                  <a:pt x="1826" y="175"/>
                </a:cubicBezTo>
                <a:cubicBezTo>
                  <a:pt x="1828" y="169"/>
                  <a:pt x="1837" y="171"/>
                  <a:pt x="1840" y="166"/>
                </a:cubicBezTo>
                <a:cubicBezTo>
                  <a:pt x="1838" y="167"/>
                  <a:pt x="1835" y="167"/>
                  <a:pt x="1833" y="165"/>
                </a:cubicBezTo>
                <a:cubicBezTo>
                  <a:pt x="1836" y="165"/>
                  <a:pt x="1837" y="164"/>
                  <a:pt x="1837" y="161"/>
                </a:cubicBezTo>
                <a:cubicBezTo>
                  <a:pt x="1835" y="158"/>
                  <a:pt x="1835" y="159"/>
                  <a:pt x="1833" y="153"/>
                </a:cubicBezTo>
                <a:cubicBezTo>
                  <a:pt x="1835" y="151"/>
                  <a:pt x="1840" y="152"/>
                  <a:pt x="1840" y="148"/>
                </a:cubicBezTo>
                <a:cubicBezTo>
                  <a:pt x="1842" y="142"/>
                  <a:pt x="1835" y="140"/>
                  <a:pt x="1836" y="137"/>
                </a:cubicBezTo>
                <a:cubicBezTo>
                  <a:pt x="1840" y="138"/>
                  <a:pt x="1843" y="137"/>
                  <a:pt x="1844" y="136"/>
                </a:cubicBezTo>
                <a:cubicBezTo>
                  <a:pt x="1841" y="136"/>
                  <a:pt x="1836" y="136"/>
                  <a:pt x="1835" y="134"/>
                </a:cubicBezTo>
                <a:cubicBezTo>
                  <a:pt x="1837" y="133"/>
                  <a:pt x="1834" y="127"/>
                  <a:pt x="1836" y="127"/>
                </a:cubicBezTo>
                <a:cubicBezTo>
                  <a:pt x="1838" y="124"/>
                  <a:pt x="1840" y="129"/>
                  <a:pt x="1841" y="127"/>
                </a:cubicBezTo>
                <a:cubicBezTo>
                  <a:pt x="1836" y="127"/>
                  <a:pt x="1833" y="115"/>
                  <a:pt x="1839" y="114"/>
                </a:cubicBezTo>
                <a:cubicBezTo>
                  <a:pt x="1841" y="117"/>
                  <a:pt x="1841" y="118"/>
                  <a:pt x="1846" y="118"/>
                </a:cubicBezTo>
                <a:cubicBezTo>
                  <a:pt x="1849" y="113"/>
                  <a:pt x="1844" y="113"/>
                  <a:pt x="1844" y="109"/>
                </a:cubicBezTo>
                <a:cubicBezTo>
                  <a:pt x="1851" y="102"/>
                  <a:pt x="1846" y="91"/>
                  <a:pt x="1849" y="80"/>
                </a:cubicBezTo>
                <a:cubicBezTo>
                  <a:pt x="1878" y="56"/>
                  <a:pt x="1836" y="32"/>
                  <a:pt x="1820" y="16"/>
                </a:cubicBezTo>
                <a:cubicBezTo>
                  <a:pt x="1818" y="16"/>
                  <a:pt x="1821" y="20"/>
                  <a:pt x="1818" y="20"/>
                </a:cubicBezTo>
                <a:cubicBezTo>
                  <a:pt x="1774" y="16"/>
                  <a:pt x="1732" y="20"/>
                  <a:pt x="1690" y="20"/>
                </a:cubicBezTo>
                <a:cubicBezTo>
                  <a:pt x="1648" y="21"/>
                  <a:pt x="1607" y="19"/>
                  <a:pt x="1566" y="17"/>
                </a:cubicBezTo>
                <a:cubicBezTo>
                  <a:pt x="1558" y="17"/>
                  <a:pt x="1549" y="17"/>
                  <a:pt x="1540" y="17"/>
                </a:cubicBezTo>
                <a:cubicBezTo>
                  <a:pt x="1498" y="22"/>
                  <a:pt x="1443" y="22"/>
                  <a:pt x="1396" y="26"/>
                </a:cubicBezTo>
                <a:cubicBezTo>
                  <a:pt x="1394" y="28"/>
                  <a:pt x="1392" y="29"/>
                  <a:pt x="1388" y="29"/>
                </a:cubicBezTo>
                <a:cubicBezTo>
                  <a:pt x="1354" y="6"/>
                  <a:pt x="1300" y="32"/>
                  <a:pt x="1252" y="23"/>
                </a:cubicBezTo>
                <a:cubicBezTo>
                  <a:pt x="1229" y="0"/>
                  <a:pt x="1194" y="33"/>
                  <a:pt x="1162" y="21"/>
                </a:cubicBezTo>
                <a:cubicBezTo>
                  <a:pt x="1159" y="20"/>
                  <a:pt x="1157" y="15"/>
                  <a:pt x="1153" y="15"/>
                </a:cubicBezTo>
                <a:cubicBezTo>
                  <a:pt x="1138" y="12"/>
                  <a:pt x="1123" y="23"/>
                  <a:pt x="1107" y="21"/>
                </a:cubicBezTo>
                <a:cubicBezTo>
                  <a:pt x="1087" y="10"/>
                  <a:pt x="1064" y="17"/>
                  <a:pt x="1047" y="19"/>
                </a:cubicBezTo>
                <a:cubicBezTo>
                  <a:pt x="1032" y="21"/>
                  <a:pt x="1022" y="18"/>
                  <a:pt x="1009" y="15"/>
                </a:cubicBezTo>
                <a:cubicBezTo>
                  <a:pt x="983" y="7"/>
                  <a:pt x="954" y="28"/>
                  <a:pt x="921" y="21"/>
                </a:cubicBezTo>
                <a:cubicBezTo>
                  <a:pt x="917" y="20"/>
                  <a:pt x="915" y="16"/>
                  <a:pt x="911" y="15"/>
                </a:cubicBezTo>
                <a:cubicBezTo>
                  <a:pt x="842" y="26"/>
                  <a:pt x="779" y="31"/>
                  <a:pt x="720" y="34"/>
                </a:cubicBezTo>
                <a:cubicBezTo>
                  <a:pt x="721" y="34"/>
                  <a:pt x="721" y="35"/>
                  <a:pt x="720" y="36"/>
                </a:cubicBezTo>
                <a:cubicBezTo>
                  <a:pt x="662" y="41"/>
                  <a:pt x="607" y="33"/>
                  <a:pt x="540" y="41"/>
                </a:cubicBezTo>
                <a:cubicBezTo>
                  <a:pt x="550" y="44"/>
                  <a:pt x="557" y="40"/>
                  <a:pt x="565" y="44"/>
                </a:cubicBezTo>
                <a:cubicBezTo>
                  <a:pt x="541" y="45"/>
                  <a:pt x="508" y="48"/>
                  <a:pt x="488" y="43"/>
                </a:cubicBezTo>
                <a:cubicBezTo>
                  <a:pt x="493" y="42"/>
                  <a:pt x="497" y="43"/>
                  <a:pt x="500" y="42"/>
                </a:cubicBezTo>
                <a:cubicBezTo>
                  <a:pt x="499" y="40"/>
                  <a:pt x="497" y="41"/>
                  <a:pt x="496" y="41"/>
                </a:cubicBezTo>
                <a:cubicBezTo>
                  <a:pt x="496" y="38"/>
                  <a:pt x="501" y="41"/>
                  <a:pt x="500" y="38"/>
                </a:cubicBezTo>
                <a:cubicBezTo>
                  <a:pt x="470" y="33"/>
                  <a:pt x="437" y="27"/>
                  <a:pt x="397" y="29"/>
                </a:cubicBezTo>
                <a:cubicBezTo>
                  <a:pt x="396" y="26"/>
                  <a:pt x="394" y="23"/>
                  <a:pt x="392" y="21"/>
                </a:cubicBezTo>
                <a:cubicBezTo>
                  <a:pt x="354" y="16"/>
                  <a:pt x="312" y="27"/>
                  <a:pt x="276" y="31"/>
                </a:cubicBezTo>
                <a:cubicBezTo>
                  <a:pt x="292" y="32"/>
                  <a:pt x="308" y="27"/>
                  <a:pt x="323" y="34"/>
                </a:cubicBezTo>
                <a:cubicBezTo>
                  <a:pt x="316" y="39"/>
                  <a:pt x="307" y="36"/>
                  <a:pt x="297" y="36"/>
                </a:cubicBezTo>
                <a:cubicBezTo>
                  <a:pt x="298" y="36"/>
                  <a:pt x="299" y="35"/>
                  <a:pt x="299" y="34"/>
                </a:cubicBezTo>
                <a:cubicBezTo>
                  <a:pt x="295" y="36"/>
                  <a:pt x="286" y="32"/>
                  <a:pt x="282" y="36"/>
                </a:cubicBezTo>
                <a:cubicBezTo>
                  <a:pt x="284" y="36"/>
                  <a:pt x="287" y="35"/>
                  <a:pt x="287" y="37"/>
                </a:cubicBezTo>
                <a:cubicBezTo>
                  <a:pt x="271" y="38"/>
                  <a:pt x="251" y="35"/>
                  <a:pt x="231" y="41"/>
                </a:cubicBezTo>
                <a:cubicBezTo>
                  <a:pt x="247" y="42"/>
                  <a:pt x="261" y="41"/>
                  <a:pt x="278" y="41"/>
                </a:cubicBezTo>
                <a:cubicBezTo>
                  <a:pt x="269" y="46"/>
                  <a:pt x="261" y="40"/>
                  <a:pt x="255" y="47"/>
                </a:cubicBezTo>
                <a:cubicBezTo>
                  <a:pt x="284" y="45"/>
                  <a:pt x="313" y="43"/>
                  <a:pt x="335" y="49"/>
                </a:cubicBezTo>
                <a:cubicBezTo>
                  <a:pt x="313" y="64"/>
                  <a:pt x="264" y="54"/>
                  <a:pt x="237" y="64"/>
                </a:cubicBezTo>
                <a:cubicBezTo>
                  <a:pt x="229" y="63"/>
                  <a:pt x="213" y="61"/>
                  <a:pt x="200" y="65"/>
                </a:cubicBezTo>
                <a:cubicBezTo>
                  <a:pt x="171" y="72"/>
                  <a:pt x="129" y="70"/>
                  <a:pt x="97" y="77"/>
                </a:cubicBezTo>
                <a:cubicBezTo>
                  <a:pt x="141" y="78"/>
                  <a:pt x="204" y="65"/>
                  <a:pt x="251" y="74"/>
                </a:cubicBezTo>
                <a:cubicBezTo>
                  <a:pt x="255" y="75"/>
                  <a:pt x="262" y="72"/>
                  <a:pt x="266" y="79"/>
                </a:cubicBezTo>
                <a:cubicBezTo>
                  <a:pt x="262" y="81"/>
                  <a:pt x="261" y="80"/>
                  <a:pt x="256" y="81"/>
                </a:cubicBezTo>
                <a:cubicBezTo>
                  <a:pt x="256" y="80"/>
                  <a:pt x="258" y="77"/>
                  <a:pt x="255" y="78"/>
                </a:cubicBezTo>
                <a:cubicBezTo>
                  <a:pt x="242" y="85"/>
                  <a:pt x="223" y="83"/>
                  <a:pt x="205" y="85"/>
                </a:cubicBezTo>
                <a:cubicBezTo>
                  <a:pt x="213" y="91"/>
                  <a:pt x="231" y="86"/>
                  <a:pt x="243" y="88"/>
                </a:cubicBezTo>
                <a:cubicBezTo>
                  <a:pt x="243" y="89"/>
                  <a:pt x="242" y="88"/>
                  <a:pt x="242" y="89"/>
                </a:cubicBezTo>
                <a:cubicBezTo>
                  <a:pt x="249" y="88"/>
                  <a:pt x="272" y="87"/>
                  <a:pt x="280" y="90"/>
                </a:cubicBezTo>
                <a:cubicBezTo>
                  <a:pt x="251" y="94"/>
                  <a:pt x="214" y="90"/>
                  <a:pt x="195" y="96"/>
                </a:cubicBezTo>
                <a:cubicBezTo>
                  <a:pt x="211" y="97"/>
                  <a:pt x="222" y="94"/>
                  <a:pt x="231" y="96"/>
                </a:cubicBezTo>
                <a:cubicBezTo>
                  <a:pt x="185" y="104"/>
                  <a:pt x="142" y="99"/>
                  <a:pt x="96" y="106"/>
                </a:cubicBezTo>
                <a:cubicBezTo>
                  <a:pt x="145" y="107"/>
                  <a:pt x="180" y="101"/>
                  <a:pt x="227" y="104"/>
                </a:cubicBezTo>
                <a:cubicBezTo>
                  <a:pt x="220" y="107"/>
                  <a:pt x="203" y="104"/>
                  <a:pt x="201" y="107"/>
                </a:cubicBezTo>
                <a:cubicBezTo>
                  <a:pt x="199" y="108"/>
                  <a:pt x="210" y="105"/>
                  <a:pt x="212" y="109"/>
                </a:cubicBezTo>
                <a:cubicBezTo>
                  <a:pt x="180" y="117"/>
                  <a:pt x="128" y="110"/>
                  <a:pt x="100" y="117"/>
                </a:cubicBezTo>
                <a:cubicBezTo>
                  <a:pt x="85" y="117"/>
                  <a:pt x="82" y="120"/>
                  <a:pt x="70" y="119"/>
                </a:cubicBezTo>
                <a:cubicBezTo>
                  <a:pt x="71" y="119"/>
                  <a:pt x="73" y="119"/>
                  <a:pt x="73" y="118"/>
                </a:cubicBezTo>
                <a:cubicBezTo>
                  <a:pt x="66" y="119"/>
                  <a:pt x="52" y="120"/>
                  <a:pt x="47" y="123"/>
                </a:cubicBezTo>
                <a:cubicBezTo>
                  <a:pt x="76" y="122"/>
                  <a:pt x="113" y="119"/>
                  <a:pt x="143" y="125"/>
                </a:cubicBezTo>
                <a:cubicBezTo>
                  <a:pt x="143" y="128"/>
                  <a:pt x="136" y="126"/>
                  <a:pt x="139" y="129"/>
                </a:cubicBezTo>
                <a:cubicBezTo>
                  <a:pt x="141" y="130"/>
                  <a:pt x="149" y="130"/>
                  <a:pt x="151" y="129"/>
                </a:cubicBezTo>
                <a:cubicBezTo>
                  <a:pt x="150" y="128"/>
                  <a:pt x="145" y="130"/>
                  <a:pt x="146" y="127"/>
                </a:cubicBezTo>
                <a:cubicBezTo>
                  <a:pt x="161" y="129"/>
                  <a:pt x="173" y="126"/>
                  <a:pt x="186" y="128"/>
                </a:cubicBezTo>
                <a:cubicBezTo>
                  <a:pt x="185" y="128"/>
                  <a:pt x="181" y="127"/>
                  <a:pt x="182" y="129"/>
                </a:cubicBezTo>
                <a:cubicBezTo>
                  <a:pt x="195" y="129"/>
                  <a:pt x="202" y="127"/>
                  <a:pt x="217" y="131"/>
                </a:cubicBezTo>
                <a:cubicBezTo>
                  <a:pt x="207" y="132"/>
                  <a:pt x="197" y="136"/>
                  <a:pt x="185" y="134"/>
                </a:cubicBezTo>
                <a:cubicBezTo>
                  <a:pt x="188" y="134"/>
                  <a:pt x="190" y="133"/>
                  <a:pt x="190" y="132"/>
                </a:cubicBezTo>
                <a:cubicBezTo>
                  <a:pt x="179" y="128"/>
                  <a:pt x="170" y="137"/>
                  <a:pt x="159" y="134"/>
                </a:cubicBezTo>
                <a:cubicBezTo>
                  <a:pt x="161" y="133"/>
                  <a:pt x="164" y="135"/>
                  <a:pt x="164" y="133"/>
                </a:cubicBezTo>
                <a:cubicBezTo>
                  <a:pt x="158" y="129"/>
                  <a:pt x="157" y="135"/>
                  <a:pt x="151" y="135"/>
                </a:cubicBezTo>
                <a:cubicBezTo>
                  <a:pt x="151" y="133"/>
                  <a:pt x="153" y="134"/>
                  <a:pt x="153" y="133"/>
                </a:cubicBezTo>
                <a:cubicBezTo>
                  <a:pt x="145" y="134"/>
                  <a:pt x="138" y="130"/>
                  <a:pt x="129" y="130"/>
                </a:cubicBezTo>
                <a:cubicBezTo>
                  <a:pt x="133" y="129"/>
                  <a:pt x="138" y="131"/>
                  <a:pt x="137" y="128"/>
                </a:cubicBezTo>
                <a:cubicBezTo>
                  <a:pt x="108" y="126"/>
                  <a:pt x="81" y="128"/>
                  <a:pt x="53" y="129"/>
                </a:cubicBezTo>
                <a:cubicBezTo>
                  <a:pt x="61" y="130"/>
                  <a:pt x="67" y="129"/>
                  <a:pt x="70" y="135"/>
                </a:cubicBezTo>
                <a:cubicBezTo>
                  <a:pt x="61" y="134"/>
                  <a:pt x="42" y="135"/>
                  <a:pt x="33" y="136"/>
                </a:cubicBezTo>
                <a:cubicBezTo>
                  <a:pt x="40" y="136"/>
                  <a:pt x="36" y="136"/>
                  <a:pt x="33" y="137"/>
                </a:cubicBezTo>
                <a:cubicBezTo>
                  <a:pt x="78" y="136"/>
                  <a:pt x="141" y="135"/>
                  <a:pt x="178" y="138"/>
                </a:cubicBezTo>
                <a:cubicBezTo>
                  <a:pt x="132" y="145"/>
                  <a:pt x="98" y="137"/>
                  <a:pt x="58" y="143"/>
                </a:cubicBezTo>
                <a:cubicBezTo>
                  <a:pt x="62" y="144"/>
                  <a:pt x="68" y="142"/>
                  <a:pt x="71" y="144"/>
                </a:cubicBezTo>
                <a:cubicBezTo>
                  <a:pt x="70" y="146"/>
                  <a:pt x="67" y="143"/>
                  <a:pt x="66" y="146"/>
                </a:cubicBezTo>
                <a:cubicBezTo>
                  <a:pt x="70" y="147"/>
                  <a:pt x="76" y="145"/>
                  <a:pt x="78" y="147"/>
                </a:cubicBezTo>
                <a:cubicBezTo>
                  <a:pt x="71" y="149"/>
                  <a:pt x="61" y="146"/>
                  <a:pt x="55" y="149"/>
                </a:cubicBezTo>
                <a:cubicBezTo>
                  <a:pt x="83" y="150"/>
                  <a:pt x="103" y="150"/>
                  <a:pt x="126" y="150"/>
                </a:cubicBezTo>
                <a:cubicBezTo>
                  <a:pt x="123" y="145"/>
                  <a:pt x="109" y="150"/>
                  <a:pt x="105" y="147"/>
                </a:cubicBezTo>
                <a:cubicBezTo>
                  <a:pt x="116" y="147"/>
                  <a:pt x="131" y="146"/>
                  <a:pt x="141" y="149"/>
                </a:cubicBezTo>
                <a:cubicBezTo>
                  <a:pt x="135" y="149"/>
                  <a:pt x="131" y="150"/>
                  <a:pt x="128" y="149"/>
                </a:cubicBezTo>
                <a:cubicBezTo>
                  <a:pt x="127" y="151"/>
                  <a:pt x="129" y="151"/>
                  <a:pt x="129" y="152"/>
                </a:cubicBezTo>
                <a:cubicBezTo>
                  <a:pt x="122" y="155"/>
                  <a:pt x="115" y="148"/>
                  <a:pt x="109" y="156"/>
                </a:cubicBezTo>
                <a:cubicBezTo>
                  <a:pt x="114" y="156"/>
                  <a:pt x="121" y="154"/>
                  <a:pt x="124" y="157"/>
                </a:cubicBezTo>
                <a:cubicBezTo>
                  <a:pt x="120" y="160"/>
                  <a:pt x="100" y="161"/>
                  <a:pt x="98" y="159"/>
                </a:cubicBezTo>
                <a:cubicBezTo>
                  <a:pt x="78" y="162"/>
                  <a:pt x="61" y="161"/>
                  <a:pt x="42" y="163"/>
                </a:cubicBezTo>
                <a:cubicBezTo>
                  <a:pt x="34" y="164"/>
                  <a:pt x="15" y="165"/>
                  <a:pt x="17" y="166"/>
                </a:cubicBezTo>
                <a:cubicBezTo>
                  <a:pt x="20" y="167"/>
                  <a:pt x="23" y="167"/>
                  <a:pt x="26" y="165"/>
                </a:cubicBezTo>
                <a:cubicBezTo>
                  <a:pt x="45" y="171"/>
                  <a:pt x="71" y="166"/>
                  <a:pt x="93" y="174"/>
                </a:cubicBezTo>
                <a:cubicBezTo>
                  <a:pt x="79" y="173"/>
                  <a:pt x="59" y="175"/>
                  <a:pt x="40" y="176"/>
                </a:cubicBezTo>
                <a:cubicBezTo>
                  <a:pt x="57" y="182"/>
                  <a:pt x="79" y="177"/>
                  <a:pt x="95" y="182"/>
                </a:cubicBezTo>
                <a:cubicBezTo>
                  <a:pt x="94" y="182"/>
                  <a:pt x="92" y="181"/>
                  <a:pt x="91" y="183"/>
                </a:cubicBezTo>
                <a:cubicBezTo>
                  <a:pt x="117" y="182"/>
                  <a:pt x="137" y="185"/>
                  <a:pt x="160" y="185"/>
                </a:cubicBezTo>
                <a:cubicBezTo>
                  <a:pt x="161" y="188"/>
                  <a:pt x="158" y="189"/>
                  <a:pt x="160" y="190"/>
                </a:cubicBezTo>
                <a:cubicBezTo>
                  <a:pt x="162" y="189"/>
                  <a:pt x="170" y="189"/>
                  <a:pt x="174" y="191"/>
                </a:cubicBezTo>
                <a:cubicBezTo>
                  <a:pt x="132" y="191"/>
                  <a:pt x="110" y="190"/>
                  <a:pt x="78" y="189"/>
                </a:cubicBezTo>
                <a:cubicBezTo>
                  <a:pt x="55" y="188"/>
                  <a:pt x="17" y="184"/>
                  <a:pt x="0" y="187"/>
                </a:cubicBezTo>
                <a:cubicBezTo>
                  <a:pt x="3" y="192"/>
                  <a:pt x="10" y="186"/>
                  <a:pt x="12" y="191"/>
                </a:cubicBezTo>
                <a:cubicBezTo>
                  <a:pt x="9" y="190"/>
                  <a:pt x="1" y="190"/>
                  <a:pt x="0" y="191"/>
                </a:cubicBezTo>
                <a:cubicBezTo>
                  <a:pt x="13" y="194"/>
                  <a:pt x="23" y="193"/>
                  <a:pt x="33" y="192"/>
                </a:cubicBezTo>
                <a:cubicBezTo>
                  <a:pt x="32" y="192"/>
                  <a:pt x="30" y="193"/>
                  <a:pt x="30" y="191"/>
                </a:cubicBezTo>
                <a:cubicBezTo>
                  <a:pt x="66" y="194"/>
                  <a:pt x="99" y="192"/>
                  <a:pt x="137" y="198"/>
                </a:cubicBezTo>
                <a:cubicBezTo>
                  <a:pt x="116" y="199"/>
                  <a:pt x="103" y="193"/>
                  <a:pt x="82" y="197"/>
                </a:cubicBezTo>
                <a:cubicBezTo>
                  <a:pt x="161" y="202"/>
                  <a:pt x="239" y="201"/>
                  <a:pt x="302" y="207"/>
                </a:cubicBezTo>
                <a:cubicBezTo>
                  <a:pt x="258" y="209"/>
                  <a:pt x="205" y="205"/>
                  <a:pt x="166" y="206"/>
                </a:cubicBezTo>
                <a:cubicBezTo>
                  <a:pt x="136" y="206"/>
                  <a:pt x="103" y="198"/>
                  <a:pt x="82" y="206"/>
                </a:cubicBezTo>
                <a:cubicBezTo>
                  <a:pt x="150" y="212"/>
                  <a:pt x="231" y="209"/>
                  <a:pt x="303" y="212"/>
                </a:cubicBezTo>
                <a:cubicBezTo>
                  <a:pt x="317" y="213"/>
                  <a:pt x="332" y="211"/>
                  <a:pt x="342" y="214"/>
                </a:cubicBezTo>
                <a:cubicBezTo>
                  <a:pt x="346" y="216"/>
                  <a:pt x="349" y="219"/>
                  <a:pt x="353" y="220"/>
                </a:cubicBezTo>
                <a:cubicBezTo>
                  <a:pt x="368" y="224"/>
                  <a:pt x="381" y="219"/>
                  <a:pt x="394" y="227"/>
                </a:cubicBezTo>
                <a:cubicBezTo>
                  <a:pt x="392" y="227"/>
                  <a:pt x="390" y="226"/>
                  <a:pt x="390" y="228"/>
                </a:cubicBezTo>
                <a:cubicBezTo>
                  <a:pt x="393" y="228"/>
                  <a:pt x="395" y="228"/>
                  <a:pt x="396" y="226"/>
                </a:cubicBezTo>
                <a:cubicBezTo>
                  <a:pt x="398" y="232"/>
                  <a:pt x="410" y="226"/>
                  <a:pt x="414" y="231"/>
                </a:cubicBezTo>
                <a:cubicBezTo>
                  <a:pt x="413" y="231"/>
                  <a:pt x="411" y="230"/>
                  <a:pt x="411" y="232"/>
                </a:cubicBezTo>
                <a:cubicBezTo>
                  <a:pt x="422" y="231"/>
                  <a:pt x="423" y="220"/>
                  <a:pt x="438" y="219"/>
                </a:cubicBezTo>
                <a:cubicBezTo>
                  <a:pt x="437" y="217"/>
                  <a:pt x="432" y="219"/>
                  <a:pt x="432" y="217"/>
                </a:cubicBezTo>
                <a:cubicBezTo>
                  <a:pt x="535" y="209"/>
                  <a:pt x="643" y="214"/>
                  <a:pt x="723" y="209"/>
                </a:cubicBezTo>
                <a:cubicBezTo>
                  <a:pt x="766" y="214"/>
                  <a:pt x="839" y="202"/>
                  <a:pt x="883" y="211"/>
                </a:cubicBezTo>
                <a:cubicBezTo>
                  <a:pt x="881" y="211"/>
                  <a:pt x="880" y="212"/>
                  <a:pt x="880" y="213"/>
                </a:cubicBezTo>
                <a:cubicBezTo>
                  <a:pt x="884" y="210"/>
                  <a:pt x="895" y="214"/>
                  <a:pt x="885" y="215"/>
                </a:cubicBezTo>
                <a:cubicBezTo>
                  <a:pt x="893" y="215"/>
                  <a:pt x="895" y="217"/>
                  <a:pt x="902" y="218"/>
                </a:cubicBezTo>
                <a:cubicBezTo>
                  <a:pt x="900" y="219"/>
                  <a:pt x="898" y="219"/>
                  <a:pt x="897" y="220"/>
                </a:cubicBezTo>
                <a:cubicBezTo>
                  <a:pt x="917" y="216"/>
                  <a:pt x="927" y="217"/>
                  <a:pt x="941" y="217"/>
                </a:cubicBezTo>
                <a:cubicBezTo>
                  <a:pt x="939" y="217"/>
                  <a:pt x="937" y="217"/>
                  <a:pt x="937" y="216"/>
                </a:cubicBezTo>
                <a:cubicBezTo>
                  <a:pt x="942" y="215"/>
                  <a:pt x="946" y="215"/>
                  <a:pt x="944" y="218"/>
                </a:cubicBezTo>
                <a:cubicBezTo>
                  <a:pt x="947" y="214"/>
                  <a:pt x="952" y="221"/>
                  <a:pt x="950" y="216"/>
                </a:cubicBezTo>
                <a:close/>
                <a:moveTo>
                  <a:pt x="948" y="212"/>
                </a:moveTo>
                <a:cubicBezTo>
                  <a:pt x="948" y="210"/>
                  <a:pt x="951" y="210"/>
                  <a:pt x="953" y="210"/>
                </a:cubicBezTo>
                <a:cubicBezTo>
                  <a:pt x="950" y="209"/>
                  <a:pt x="945" y="208"/>
                  <a:pt x="941" y="209"/>
                </a:cubicBezTo>
                <a:cubicBezTo>
                  <a:pt x="945" y="206"/>
                  <a:pt x="959" y="203"/>
                  <a:pt x="960" y="210"/>
                </a:cubicBezTo>
                <a:cubicBezTo>
                  <a:pt x="955" y="210"/>
                  <a:pt x="951" y="214"/>
                  <a:pt x="948" y="212"/>
                </a:cubicBezTo>
                <a:close/>
                <a:moveTo>
                  <a:pt x="1032" y="206"/>
                </a:moveTo>
                <a:cubicBezTo>
                  <a:pt x="1036" y="201"/>
                  <a:pt x="1047" y="205"/>
                  <a:pt x="1053" y="206"/>
                </a:cubicBezTo>
                <a:cubicBezTo>
                  <a:pt x="1050" y="213"/>
                  <a:pt x="1037" y="205"/>
                  <a:pt x="1032" y="206"/>
                </a:cubicBezTo>
                <a:close/>
                <a:moveTo>
                  <a:pt x="782" y="202"/>
                </a:moveTo>
                <a:cubicBezTo>
                  <a:pt x="715" y="206"/>
                  <a:pt x="643" y="210"/>
                  <a:pt x="580" y="206"/>
                </a:cubicBezTo>
                <a:cubicBezTo>
                  <a:pt x="539" y="203"/>
                  <a:pt x="499" y="216"/>
                  <a:pt x="462" y="207"/>
                </a:cubicBezTo>
                <a:cubicBezTo>
                  <a:pt x="474" y="203"/>
                  <a:pt x="515" y="203"/>
                  <a:pt x="531" y="207"/>
                </a:cubicBezTo>
                <a:cubicBezTo>
                  <a:pt x="530" y="204"/>
                  <a:pt x="532" y="204"/>
                  <a:pt x="532" y="207"/>
                </a:cubicBezTo>
                <a:cubicBezTo>
                  <a:pt x="614" y="202"/>
                  <a:pt x="689" y="205"/>
                  <a:pt x="782" y="202"/>
                </a:cubicBezTo>
                <a:close/>
                <a:moveTo>
                  <a:pt x="325" y="207"/>
                </a:moveTo>
                <a:cubicBezTo>
                  <a:pt x="326" y="204"/>
                  <a:pt x="330" y="204"/>
                  <a:pt x="334" y="206"/>
                </a:cubicBezTo>
                <a:cubicBezTo>
                  <a:pt x="331" y="209"/>
                  <a:pt x="329" y="206"/>
                  <a:pt x="325" y="207"/>
                </a:cubicBezTo>
                <a:close/>
                <a:moveTo>
                  <a:pt x="160" y="198"/>
                </a:moveTo>
                <a:cubicBezTo>
                  <a:pt x="179" y="196"/>
                  <a:pt x="205" y="197"/>
                  <a:pt x="212" y="196"/>
                </a:cubicBezTo>
                <a:cubicBezTo>
                  <a:pt x="202" y="201"/>
                  <a:pt x="174" y="197"/>
                  <a:pt x="160" y="198"/>
                </a:cubicBezTo>
                <a:close/>
                <a:moveTo>
                  <a:pt x="156" y="199"/>
                </a:moveTo>
                <a:cubicBezTo>
                  <a:pt x="151" y="197"/>
                  <a:pt x="146" y="198"/>
                  <a:pt x="138" y="198"/>
                </a:cubicBezTo>
                <a:cubicBezTo>
                  <a:pt x="142" y="197"/>
                  <a:pt x="153" y="195"/>
                  <a:pt x="156" y="199"/>
                </a:cubicBezTo>
                <a:close/>
                <a:moveTo>
                  <a:pt x="485" y="193"/>
                </a:moveTo>
                <a:cubicBezTo>
                  <a:pt x="487" y="193"/>
                  <a:pt x="493" y="193"/>
                  <a:pt x="498" y="192"/>
                </a:cubicBezTo>
                <a:cubicBezTo>
                  <a:pt x="495" y="196"/>
                  <a:pt x="488" y="195"/>
                  <a:pt x="485" y="193"/>
                </a:cubicBezTo>
                <a:close/>
                <a:moveTo>
                  <a:pt x="499" y="192"/>
                </a:moveTo>
                <a:cubicBezTo>
                  <a:pt x="502" y="193"/>
                  <a:pt x="510" y="192"/>
                  <a:pt x="516" y="192"/>
                </a:cubicBezTo>
                <a:cubicBezTo>
                  <a:pt x="513" y="193"/>
                  <a:pt x="503" y="196"/>
                  <a:pt x="499" y="192"/>
                </a:cubicBezTo>
                <a:close/>
                <a:moveTo>
                  <a:pt x="277" y="191"/>
                </a:moveTo>
                <a:cubicBezTo>
                  <a:pt x="273" y="192"/>
                  <a:pt x="264" y="193"/>
                  <a:pt x="258" y="191"/>
                </a:cubicBezTo>
                <a:cubicBezTo>
                  <a:pt x="261" y="191"/>
                  <a:pt x="271" y="190"/>
                  <a:pt x="277" y="191"/>
                </a:cubicBezTo>
                <a:close/>
                <a:moveTo>
                  <a:pt x="252" y="193"/>
                </a:moveTo>
                <a:cubicBezTo>
                  <a:pt x="250" y="193"/>
                  <a:pt x="251" y="192"/>
                  <a:pt x="251" y="191"/>
                </a:cubicBezTo>
                <a:cubicBezTo>
                  <a:pt x="248" y="192"/>
                  <a:pt x="246" y="192"/>
                  <a:pt x="243" y="191"/>
                </a:cubicBezTo>
                <a:cubicBezTo>
                  <a:pt x="244" y="190"/>
                  <a:pt x="251" y="190"/>
                  <a:pt x="252" y="191"/>
                </a:cubicBezTo>
                <a:lnTo>
                  <a:pt x="252" y="193"/>
                </a:lnTo>
                <a:close/>
                <a:moveTo>
                  <a:pt x="209" y="191"/>
                </a:moveTo>
                <a:cubicBezTo>
                  <a:pt x="216" y="189"/>
                  <a:pt x="222" y="191"/>
                  <a:pt x="231" y="190"/>
                </a:cubicBezTo>
                <a:cubicBezTo>
                  <a:pt x="235" y="191"/>
                  <a:pt x="240" y="189"/>
                  <a:pt x="242" y="191"/>
                </a:cubicBezTo>
                <a:cubicBezTo>
                  <a:pt x="230" y="191"/>
                  <a:pt x="230" y="191"/>
                  <a:pt x="230" y="191"/>
                </a:cubicBezTo>
                <a:cubicBezTo>
                  <a:pt x="225" y="191"/>
                  <a:pt x="212" y="192"/>
                  <a:pt x="209" y="191"/>
                </a:cubicBezTo>
                <a:close/>
                <a:moveTo>
                  <a:pt x="188" y="192"/>
                </a:moveTo>
                <a:cubicBezTo>
                  <a:pt x="186" y="190"/>
                  <a:pt x="182" y="191"/>
                  <a:pt x="179" y="191"/>
                </a:cubicBezTo>
                <a:cubicBezTo>
                  <a:pt x="177" y="189"/>
                  <a:pt x="186" y="192"/>
                  <a:pt x="187" y="189"/>
                </a:cubicBezTo>
                <a:cubicBezTo>
                  <a:pt x="179" y="188"/>
                  <a:pt x="169" y="189"/>
                  <a:pt x="162" y="188"/>
                </a:cubicBezTo>
                <a:cubicBezTo>
                  <a:pt x="171" y="183"/>
                  <a:pt x="181" y="188"/>
                  <a:pt x="192" y="187"/>
                </a:cubicBezTo>
                <a:cubicBezTo>
                  <a:pt x="194" y="188"/>
                  <a:pt x="186" y="188"/>
                  <a:pt x="188" y="192"/>
                </a:cubicBezTo>
                <a:close/>
                <a:moveTo>
                  <a:pt x="104" y="147"/>
                </a:moveTo>
                <a:cubicBezTo>
                  <a:pt x="101" y="147"/>
                  <a:pt x="94" y="149"/>
                  <a:pt x="89" y="147"/>
                </a:cubicBezTo>
                <a:cubicBezTo>
                  <a:pt x="96" y="146"/>
                  <a:pt x="99" y="145"/>
                  <a:pt x="105" y="144"/>
                </a:cubicBezTo>
                <a:cubicBezTo>
                  <a:pt x="105" y="146"/>
                  <a:pt x="101" y="147"/>
                  <a:pt x="104" y="147"/>
                </a:cubicBezTo>
                <a:close/>
                <a:moveTo>
                  <a:pt x="72" y="145"/>
                </a:moveTo>
                <a:cubicBezTo>
                  <a:pt x="74" y="142"/>
                  <a:pt x="83" y="143"/>
                  <a:pt x="88" y="144"/>
                </a:cubicBezTo>
                <a:cubicBezTo>
                  <a:pt x="87" y="146"/>
                  <a:pt x="83" y="145"/>
                  <a:pt x="81" y="145"/>
                </a:cubicBezTo>
                <a:cubicBezTo>
                  <a:pt x="81" y="147"/>
                  <a:pt x="86" y="146"/>
                  <a:pt x="88" y="146"/>
                </a:cubicBezTo>
                <a:cubicBezTo>
                  <a:pt x="82" y="151"/>
                  <a:pt x="81" y="144"/>
                  <a:pt x="72" y="145"/>
                </a:cubicBezTo>
                <a:close/>
                <a:moveTo>
                  <a:pt x="460" y="132"/>
                </a:moveTo>
                <a:cubicBezTo>
                  <a:pt x="469" y="130"/>
                  <a:pt x="478" y="130"/>
                  <a:pt x="486" y="131"/>
                </a:cubicBezTo>
                <a:cubicBezTo>
                  <a:pt x="481" y="135"/>
                  <a:pt x="467" y="133"/>
                  <a:pt x="460" y="132"/>
                </a:cubicBezTo>
                <a:close/>
                <a:moveTo>
                  <a:pt x="475" y="93"/>
                </a:moveTo>
                <a:cubicBezTo>
                  <a:pt x="481" y="95"/>
                  <a:pt x="490" y="91"/>
                  <a:pt x="498" y="91"/>
                </a:cubicBezTo>
                <a:cubicBezTo>
                  <a:pt x="495" y="97"/>
                  <a:pt x="478" y="96"/>
                  <a:pt x="475" y="93"/>
                </a:cubicBezTo>
                <a:close/>
                <a:moveTo>
                  <a:pt x="508" y="90"/>
                </a:moveTo>
                <a:cubicBezTo>
                  <a:pt x="498" y="96"/>
                  <a:pt x="505" y="87"/>
                  <a:pt x="508" y="89"/>
                </a:cubicBezTo>
                <a:cubicBezTo>
                  <a:pt x="508" y="89"/>
                  <a:pt x="509" y="90"/>
                  <a:pt x="508" y="90"/>
                </a:cubicBezTo>
                <a:close/>
                <a:moveTo>
                  <a:pt x="537" y="87"/>
                </a:moveTo>
                <a:cubicBezTo>
                  <a:pt x="539" y="85"/>
                  <a:pt x="542" y="85"/>
                  <a:pt x="537" y="85"/>
                </a:cubicBezTo>
                <a:cubicBezTo>
                  <a:pt x="542" y="83"/>
                  <a:pt x="549" y="84"/>
                  <a:pt x="554" y="85"/>
                </a:cubicBezTo>
                <a:cubicBezTo>
                  <a:pt x="551" y="88"/>
                  <a:pt x="542" y="86"/>
                  <a:pt x="537" y="87"/>
                </a:cubicBezTo>
                <a:close/>
                <a:moveTo>
                  <a:pt x="536" y="87"/>
                </a:moveTo>
                <a:cubicBezTo>
                  <a:pt x="526" y="87"/>
                  <a:pt x="526" y="87"/>
                  <a:pt x="526" y="87"/>
                </a:cubicBezTo>
                <a:cubicBezTo>
                  <a:pt x="528" y="85"/>
                  <a:pt x="535" y="82"/>
                  <a:pt x="536" y="87"/>
                </a:cubicBezTo>
                <a:close/>
                <a:moveTo>
                  <a:pt x="428" y="87"/>
                </a:moveTo>
                <a:cubicBezTo>
                  <a:pt x="417" y="87"/>
                  <a:pt x="417" y="87"/>
                  <a:pt x="417" y="87"/>
                </a:cubicBezTo>
                <a:cubicBezTo>
                  <a:pt x="419" y="82"/>
                  <a:pt x="428" y="83"/>
                  <a:pt x="428" y="87"/>
                </a:cubicBezTo>
                <a:close/>
                <a:moveTo>
                  <a:pt x="340" y="84"/>
                </a:moveTo>
                <a:cubicBezTo>
                  <a:pt x="320" y="85"/>
                  <a:pt x="289" y="86"/>
                  <a:pt x="273" y="83"/>
                </a:cubicBezTo>
                <a:cubicBezTo>
                  <a:pt x="299" y="80"/>
                  <a:pt x="317" y="81"/>
                  <a:pt x="340" y="84"/>
                </a:cubicBezTo>
                <a:close/>
                <a:moveTo>
                  <a:pt x="589" y="71"/>
                </a:moveTo>
                <a:cubicBezTo>
                  <a:pt x="571" y="69"/>
                  <a:pt x="554" y="72"/>
                  <a:pt x="540" y="73"/>
                </a:cubicBezTo>
                <a:cubicBezTo>
                  <a:pt x="542" y="67"/>
                  <a:pt x="553" y="68"/>
                  <a:pt x="560" y="68"/>
                </a:cubicBezTo>
                <a:cubicBezTo>
                  <a:pt x="587" y="68"/>
                  <a:pt x="626" y="68"/>
                  <a:pt x="652" y="69"/>
                </a:cubicBezTo>
                <a:cubicBezTo>
                  <a:pt x="659" y="64"/>
                  <a:pt x="686" y="66"/>
                  <a:pt x="691" y="71"/>
                </a:cubicBezTo>
                <a:cubicBezTo>
                  <a:pt x="687" y="72"/>
                  <a:pt x="683" y="74"/>
                  <a:pt x="675" y="75"/>
                </a:cubicBezTo>
                <a:cubicBezTo>
                  <a:pt x="668" y="68"/>
                  <a:pt x="655" y="78"/>
                  <a:pt x="643" y="71"/>
                </a:cubicBezTo>
                <a:cubicBezTo>
                  <a:pt x="648" y="74"/>
                  <a:pt x="629" y="74"/>
                  <a:pt x="626" y="74"/>
                </a:cubicBezTo>
                <a:cubicBezTo>
                  <a:pt x="609" y="74"/>
                  <a:pt x="585" y="74"/>
                  <a:pt x="568" y="77"/>
                </a:cubicBezTo>
                <a:cubicBezTo>
                  <a:pt x="604" y="80"/>
                  <a:pt x="636" y="74"/>
                  <a:pt x="662" y="78"/>
                </a:cubicBezTo>
                <a:cubicBezTo>
                  <a:pt x="690" y="75"/>
                  <a:pt x="735" y="77"/>
                  <a:pt x="774" y="74"/>
                </a:cubicBezTo>
                <a:cubicBezTo>
                  <a:pt x="759" y="82"/>
                  <a:pt x="744" y="78"/>
                  <a:pt x="728" y="77"/>
                </a:cubicBezTo>
                <a:cubicBezTo>
                  <a:pt x="701" y="75"/>
                  <a:pt x="673" y="85"/>
                  <a:pt x="648" y="82"/>
                </a:cubicBezTo>
                <a:cubicBezTo>
                  <a:pt x="592" y="75"/>
                  <a:pt x="520" y="83"/>
                  <a:pt x="453" y="79"/>
                </a:cubicBezTo>
                <a:cubicBezTo>
                  <a:pt x="457" y="77"/>
                  <a:pt x="461" y="76"/>
                  <a:pt x="464" y="76"/>
                </a:cubicBezTo>
                <a:cubicBezTo>
                  <a:pt x="441" y="75"/>
                  <a:pt x="407" y="75"/>
                  <a:pt x="386" y="80"/>
                </a:cubicBezTo>
                <a:cubicBezTo>
                  <a:pt x="385" y="77"/>
                  <a:pt x="388" y="77"/>
                  <a:pt x="390" y="77"/>
                </a:cubicBezTo>
                <a:cubicBezTo>
                  <a:pt x="362" y="78"/>
                  <a:pt x="331" y="78"/>
                  <a:pt x="309" y="78"/>
                </a:cubicBezTo>
                <a:cubicBezTo>
                  <a:pt x="325" y="74"/>
                  <a:pt x="349" y="75"/>
                  <a:pt x="364" y="75"/>
                </a:cubicBezTo>
                <a:cubicBezTo>
                  <a:pt x="364" y="74"/>
                  <a:pt x="363" y="74"/>
                  <a:pt x="362" y="74"/>
                </a:cubicBezTo>
                <a:cubicBezTo>
                  <a:pt x="402" y="73"/>
                  <a:pt x="462" y="68"/>
                  <a:pt x="508" y="75"/>
                </a:cubicBezTo>
                <a:cubicBezTo>
                  <a:pt x="493" y="73"/>
                  <a:pt x="487" y="74"/>
                  <a:pt x="470" y="76"/>
                </a:cubicBezTo>
                <a:cubicBezTo>
                  <a:pt x="511" y="79"/>
                  <a:pt x="547" y="77"/>
                  <a:pt x="589" y="71"/>
                </a:cubicBezTo>
                <a:close/>
                <a:moveTo>
                  <a:pt x="709" y="68"/>
                </a:moveTo>
                <a:cubicBezTo>
                  <a:pt x="714" y="65"/>
                  <a:pt x="725" y="64"/>
                  <a:pt x="732" y="67"/>
                </a:cubicBezTo>
                <a:cubicBezTo>
                  <a:pt x="725" y="69"/>
                  <a:pt x="719" y="70"/>
                  <a:pt x="709" y="68"/>
                </a:cubicBezTo>
                <a:close/>
                <a:moveTo>
                  <a:pt x="422" y="61"/>
                </a:moveTo>
                <a:cubicBezTo>
                  <a:pt x="417" y="58"/>
                  <a:pt x="415" y="61"/>
                  <a:pt x="409" y="58"/>
                </a:cubicBezTo>
                <a:cubicBezTo>
                  <a:pt x="414" y="56"/>
                  <a:pt x="431" y="58"/>
                  <a:pt x="432" y="48"/>
                </a:cubicBezTo>
                <a:cubicBezTo>
                  <a:pt x="445" y="43"/>
                  <a:pt x="464" y="54"/>
                  <a:pt x="474" y="46"/>
                </a:cubicBezTo>
                <a:cubicBezTo>
                  <a:pt x="465" y="44"/>
                  <a:pt x="455" y="46"/>
                  <a:pt x="446" y="45"/>
                </a:cubicBezTo>
                <a:cubicBezTo>
                  <a:pt x="455" y="42"/>
                  <a:pt x="475" y="43"/>
                  <a:pt x="487" y="43"/>
                </a:cubicBezTo>
                <a:cubicBezTo>
                  <a:pt x="483" y="46"/>
                  <a:pt x="477" y="48"/>
                  <a:pt x="475" y="46"/>
                </a:cubicBezTo>
                <a:cubicBezTo>
                  <a:pt x="484" y="48"/>
                  <a:pt x="507" y="49"/>
                  <a:pt x="523" y="52"/>
                </a:cubicBezTo>
                <a:cubicBezTo>
                  <a:pt x="524" y="51"/>
                  <a:pt x="528" y="48"/>
                  <a:pt x="524" y="48"/>
                </a:cubicBezTo>
                <a:cubicBezTo>
                  <a:pt x="547" y="51"/>
                  <a:pt x="564" y="47"/>
                  <a:pt x="592" y="45"/>
                </a:cubicBezTo>
                <a:cubicBezTo>
                  <a:pt x="639" y="43"/>
                  <a:pt x="692" y="45"/>
                  <a:pt x="741" y="44"/>
                </a:cubicBezTo>
                <a:cubicBezTo>
                  <a:pt x="778" y="44"/>
                  <a:pt x="818" y="43"/>
                  <a:pt x="856" y="40"/>
                </a:cubicBezTo>
                <a:cubicBezTo>
                  <a:pt x="874" y="38"/>
                  <a:pt x="890" y="43"/>
                  <a:pt x="908" y="43"/>
                </a:cubicBezTo>
                <a:cubicBezTo>
                  <a:pt x="824" y="63"/>
                  <a:pt x="712" y="64"/>
                  <a:pt x="628" y="65"/>
                </a:cubicBezTo>
                <a:cubicBezTo>
                  <a:pt x="630" y="62"/>
                  <a:pt x="636" y="64"/>
                  <a:pt x="638" y="62"/>
                </a:cubicBezTo>
                <a:cubicBezTo>
                  <a:pt x="605" y="60"/>
                  <a:pt x="561" y="68"/>
                  <a:pt x="532" y="64"/>
                </a:cubicBezTo>
                <a:cubicBezTo>
                  <a:pt x="531" y="61"/>
                  <a:pt x="533" y="62"/>
                  <a:pt x="533" y="61"/>
                </a:cubicBezTo>
                <a:cubicBezTo>
                  <a:pt x="523" y="61"/>
                  <a:pt x="502" y="64"/>
                  <a:pt x="487" y="65"/>
                </a:cubicBezTo>
                <a:cubicBezTo>
                  <a:pt x="488" y="61"/>
                  <a:pt x="494" y="62"/>
                  <a:pt x="495" y="60"/>
                </a:cubicBezTo>
                <a:cubicBezTo>
                  <a:pt x="475" y="57"/>
                  <a:pt x="439" y="63"/>
                  <a:pt x="418" y="64"/>
                </a:cubicBezTo>
                <a:cubicBezTo>
                  <a:pt x="418" y="63"/>
                  <a:pt x="419" y="63"/>
                  <a:pt x="419" y="63"/>
                </a:cubicBezTo>
                <a:cubicBezTo>
                  <a:pt x="420" y="62"/>
                  <a:pt x="420" y="60"/>
                  <a:pt x="422" y="61"/>
                </a:cubicBezTo>
                <a:close/>
                <a:moveTo>
                  <a:pt x="371" y="62"/>
                </a:moveTo>
                <a:cubicBezTo>
                  <a:pt x="373" y="60"/>
                  <a:pt x="371" y="60"/>
                  <a:pt x="372" y="57"/>
                </a:cubicBezTo>
                <a:cubicBezTo>
                  <a:pt x="367" y="56"/>
                  <a:pt x="368" y="62"/>
                  <a:pt x="362" y="61"/>
                </a:cubicBezTo>
                <a:cubicBezTo>
                  <a:pt x="364" y="57"/>
                  <a:pt x="366" y="53"/>
                  <a:pt x="365" y="48"/>
                </a:cubicBezTo>
                <a:cubicBezTo>
                  <a:pt x="384" y="46"/>
                  <a:pt x="390" y="56"/>
                  <a:pt x="405" y="58"/>
                </a:cubicBezTo>
                <a:cubicBezTo>
                  <a:pt x="398" y="64"/>
                  <a:pt x="383" y="61"/>
                  <a:pt x="371" y="62"/>
                </a:cubicBezTo>
                <a:close/>
                <a:moveTo>
                  <a:pt x="1206" y="52"/>
                </a:moveTo>
                <a:cubicBezTo>
                  <a:pt x="1216" y="49"/>
                  <a:pt x="1230" y="52"/>
                  <a:pt x="1236" y="53"/>
                </a:cubicBezTo>
                <a:cubicBezTo>
                  <a:pt x="1231" y="55"/>
                  <a:pt x="1210" y="60"/>
                  <a:pt x="1206" y="52"/>
                </a:cubicBezTo>
                <a:close/>
                <a:moveTo>
                  <a:pt x="1251" y="48"/>
                </a:moveTo>
                <a:cubicBezTo>
                  <a:pt x="1261" y="37"/>
                  <a:pt x="1295" y="43"/>
                  <a:pt x="1314" y="44"/>
                </a:cubicBezTo>
                <a:cubicBezTo>
                  <a:pt x="1310" y="49"/>
                  <a:pt x="1305" y="48"/>
                  <a:pt x="1298" y="49"/>
                </a:cubicBezTo>
                <a:cubicBezTo>
                  <a:pt x="1290" y="41"/>
                  <a:pt x="1264" y="50"/>
                  <a:pt x="1251" y="48"/>
                </a:cubicBezTo>
                <a:close/>
                <a:moveTo>
                  <a:pt x="950" y="42"/>
                </a:moveTo>
                <a:cubicBezTo>
                  <a:pt x="956" y="39"/>
                  <a:pt x="973" y="42"/>
                  <a:pt x="980" y="42"/>
                </a:cubicBezTo>
                <a:cubicBezTo>
                  <a:pt x="973" y="54"/>
                  <a:pt x="960" y="41"/>
                  <a:pt x="950" y="42"/>
                </a:cubicBezTo>
                <a:close/>
                <a:moveTo>
                  <a:pt x="409" y="42"/>
                </a:moveTo>
                <a:cubicBezTo>
                  <a:pt x="409" y="45"/>
                  <a:pt x="404" y="43"/>
                  <a:pt x="402" y="43"/>
                </a:cubicBezTo>
                <a:cubicBezTo>
                  <a:pt x="404" y="41"/>
                  <a:pt x="405" y="43"/>
                  <a:pt x="409" y="42"/>
                </a:cubicBezTo>
                <a:close/>
                <a:moveTo>
                  <a:pt x="407" y="40"/>
                </a:moveTo>
                <a:cubicBezTo>
                  <a:pt x="408" y="38"/>
                  <a:pt x="411" y="39"/>
                  <a:pt x="412" y="38"/>
                </a:cubicBezTo>
                <a:cubicBezTo>
                  <a:pt x="408" y="36"/>
                  <a:pt x="401" y="36"/>
                  <a:pt x="399" y="32"/>
                </a:cubicBezTo>
                <a:cubicBezTo>
                  <a:pt x="410" y="32"/>
                  <a:pt x="428" y="33"/>
                  <a:pt x="441" y="34"/>
                </a:cubicBezTo>
                <a:cubicBezTo>
                  <a:pt x="433" y="40"/>
                  <a:pt x="419" y="39"/>
                  <a:pt x="407" y="40"/>
                </a:cubicBezTo>
                <a:close/>
                <a:moveTo>
                  <a:pt x="1260" y="27"/>
                </a:moveTo>
                <a:cubicBezTo>
                  <a:pt x="1269" y="28"/>
                  <a:pt x="1277" y="25"/>
                  <a:pt x="1283" y="28"/>
                </a:cubicBezTo>
                <a:cubicBezTo>
                  <a:pt x="1279" y="33"/>
                  <a:pt x="1265" y="33"/>
                  <a:pt x="1260" y="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1715730" y="1252781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1870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年，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法国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在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普法战争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中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失败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，社会矛盾激化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14498" y="2378781"/>
            <a:ext cx="1000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①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1871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18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日，巴黎的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无产阶级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和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人民群众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举行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武装起义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，推翻了资产阶级反动统治。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42633" y="3668125"/>
            <a:ext cx="10349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②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28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日，建立了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世界上第一个无产阶级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政权</a:t>
            </a: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性质</a:t>
            </a: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</a:p>
          <a:p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</a:t>
            </a:r>
            <a:r>
              <a:rPr lang="en-US" altLang="zh-C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巴黎公社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本框 65"/>
          <p:cNvSpPr txBox="1"/>
          <p:nvPr/>
        </p:nvSpPr>
        <p:spPr>
          <a:xfrm>
            <a:off x="330939" y="4303492"/>
            <a:ext cx="16689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2596" y="4339449"/>
            <a:ext cx="215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失败。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79079" y="5100427"/>
            <a:ext cx="8697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itchFamily="2" charset="-122"/>
                <a:ea typeface="叶根友毛笔行书2.0版" pitchFamily="2" charset="-122"/>
              </a:rPr>
              <a:t>运用马克思主义的观点分析巴黎公社运动为什么失败？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8" name="文本框 12"/>
          <p:cNvSpPr txBox="1">
            <a:spLocks noChangeArrowheads="1"/>
          </p:cNvSpPr>
          <p:nvPr/>
        </p:nvSpPr>
        <p:spPr bwMode="auto">
          <a:xfrm>
            <a:off x="1093100" y="4976419"/>
            <a:ext cx="10579100" cy="1569660"/>
          </a:xfrm>
          <a:prstGeom prst="rect">
            <a:avLst/>
          </a:prstGeom>
          <a:solidFill>
            <a:schemeClr val="bg1"/>
          </a:solidFill>
          <a:ln w="47625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观点：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生产力决定生产关系。 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zh-CN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失败原因：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资本主义处于上升时期，资产阶级力量强大，巴黎公社还不具备推翻资本主义制度的条件。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3916" y="159488"/>
            <a:ext cx="11717079" cy="654965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17.</a:t>
            </a: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8</a:t>
            </a: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分）</a:t>
            </a:r>
            <a:b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</a:b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）战争：美国独立战争。（</a:t>
            </a: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分）</a:t>
            </a:r>
            <a:b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</a:b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）必要性：邦联松散；中央政府软弱无力；地方权力过大：中央各部门权力关系不够明确；南北存在矛盾；中央权力受限；地方权力大于中央。（</a:t>
            </a: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分，答出</a:t>
            </a: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点即可，其他合理的可酌情给分）</a:t>
            </a:r>
            <a:b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</a:b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）原则：分权与制衡。（</a:t>
            </a: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分）</a:t>
            </a:r>
            <a:b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</a:b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）意义：是世界上第一部资产阶级成文宪法；奠定了美国政治、经济发展的基础；对后来许多国家的政治变革产生重要影响。（</a:t>
            </a: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分，答出</a:t>
            </a: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点即可，其他合理的可酌情给分）</a:t>
            </a:r>
            <a:b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</a:br>
            <a:endParaRPr lang="zh-CN" altLang="en-US" sz="2800" b="1" dirty="0">
              <a:solidFill>
                <a:srgbClr val="0000CC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189724"/>
            <a:ext cx="7629099" cy="707863"/>
            <a:chOff x="0" y="189724"/>
            <a:chExt cx="7629099" cy="707863"/>
          </a:xfrm>
        </p:grpSpPr>
        <p:cxnSp>
          <p:nvCxnSpPr>
            <p:cNvPr id="3" name="直接连接符 16"/>
            <p:cNvCxnSpPr/>
            <p:nvPr/>
          </p:nvCxnSpPr>
          <p:spPr>
            <a:xfrm flipV="1">
              <a:off x="0" y="859809"/>
              <a:ext cx="7629099" cy="37778"/>
            </a:xfrm>
            <a:prstGeom prst="line">
              <a:avLst/>
            </a:prstGeom>
            <a:ln w="762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" name="文本框 3"/>
            <p:cNvSpPr txBox="1"/>
            <p:nvPr/>
          </p:nvSpPr>
          <p:spPr>
            <a:xfrm>
              <a:off x="210746" y="189724"/>
              <a:ext cx="6681374" cy="642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扩展延伸：马克思主义的发展</a:t>
              </a:r>
              <a:endParaRPr lang="en-US" altLang="zh-C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pic>
        <p:nvPicPr>
          <p:cNvPr id="6" name="图片 5" descr="W02018050640459310652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2055" y="4718441"/>
            <a:ext cx="5756753" cy="25233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58542" y="1257429"/>
            <a:ext cx="88423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itchFamily="2" charset="-122"/>
                <a:ea typeface="叶根友毛笔行书2.0版" pitchFamily="2" charset="-122"/>
              </a:rPr>
              <a:t>    结合所学分析，一百多年过去了，为什么马克思主义还具有鲜活的生命力，对世界影响深远？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叶根友毛笔行书2.0版" pitchFamily="2" charset="-122"/>
              <a:ea typeface="叶根友毛笔行书2.0版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189724"/>
            <a:ext cx="7629099" cy="707863"/>
            <a:chOff x="0" y="189724"/>
            <a:chExt cx="7629099" cy="707863"/>
          </a:xfrm>
        </p:grpSpPr>
        <p:cxnSp>
          <p:nvCxnSpPr>
            <p:cNvPr id="3" name="直接连接符 16"/>
            <p:cNvCxnSpPr/>
            <p:nvPr/>
          </p:nvCxnSpPr>
          <p:spPr>
            <a:xfrm flipV="1">
              <a:off x="0" y="859809"/>
              <a:ext cx="7629099" cy="37778"/>
            </a:xfrm>
            <a:prstGeom prst="line">
              <a:avLst/>
            </a:prstGeom>
            <a:ln w="762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" name="文本框 3"/>
            <p:cNvSpPr txBox="1"/>
            <p:nvPr/>
          </p:nvSpPr>
          <p:spPr>
            <a:xfrm>
              <a:off x="210746" y="189724"/>
              <a:ext cx="6681374" cy="642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扩展延伸：马克思主义的发展</a:t>
              </a:r>
              <a:endParaRPr lang="en-US" altLang="zh-C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6585" y="1056894"/>
            <a:ext cx="3360373" cy="4825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050" b="1" dirty="0" smtClean="0">
                <a:solidFill>
                  <a:prstClr val="black"/>
                </a:solidFill>
              </a:rPr>
              <a:t>1</a:t>
            </a:r>
            <a:r>
              <a:rPr lang="zh-CN" altLang="en-US" sz="3050" b="1" dirty="0" smtClean="0">
                <a:solidFill>
                  <a:prstClr val="black"/>
                </a:solidFill>
              </a:rPr>
              <a:t>、历史条件：</a:t>
            </a:r>
            <a:endParaRPr lang="en-US" altLang="zh-CN" sz="3050" b="1" dirty="0" smtClean="0">
              <a:solidFill>
                <a:prstClr val="black"/>
              </a:solidFill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CN" sz="2800" b="1" dirty="0" smtClean="0">
              <a:solidFill>
                <a:prstClr val="black"/>
              </a:solidFill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050" b="1" dirty="0" smtClean="0">
                <a:solidFill>
                  <a:prstClr val="black"/>
                </a:solidFill>
              </a:rPr>
              <a:t>2</a:t>
            </a:r>
            <a:r>
              <a:rPr lang="zh-CN" altLang="en-US" sz="3050" b="1" dirty="0" smtClean="0">
                <a:solidFill>
                  <a:prstClr val="black"/>
                </a:solidFill>
              </a:rPr>
              <a:t>、空想到科学：</a:t>
            </a:r>
            <a:endParaRPr lang="en-US" altLang="zh-CN" sz="3050" b="1" dirty="0" smtClean="0">
              <a:solidFill>
                <a:prstClr val="black"/>
              </a:solidFill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050" b="1" dirty="0" smtClean="0">
                <a:solidFill>
                  <a:prstClr val="black"/>
                </a:solidFill>
              </a:rPr>
              <a:t>3</a:t>
            </a:r>
            <a:r>
              <a:rPr lang="zh-CN" altLang="en-US" sz="3050" b="1" dirty="0" smtClean="0">
                <a:solidFill>
                  <a:prstClr val="black"/>
                </a:solidFill>
              </a:rPr>
              <a:t>、理论到实践：</a:t>
            </a:r>
            <a:endParaRPr lang="en-US" altLang="zh-CN" sz="3050" b="1" dirty="0" smtClean="0">
              <a:solidFill>
                <a:prstClr val="black"/>
              </a:solidFill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CN" sz="3050" b="1" dirty="0" smtClean="0">
              <a:solidFill>
                <a:prstClr val="black"/>
              </a:solidFill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050" b="1" dirty="0" smtClean="0">
                <a:solidFill>
                  <a:prstClr val="black"/>
                </a:solidFill>
              </a:rPr>
              <a:t>4</a:t>
            </a:r>
            <a:r>
              <a:rPr lang="zh-CN" altLang="en-US" sz="3050" b="1" dirty="0" smtClean="0">
                <a:solidFill>
                  <a:prstClr val="black"/>
                </a:solidFill>
              </a:rPr>
              <a:t>、理想到现实：</a:t>
            </a:r>
            <a:endParaRPr lang="en-US" altLang="zh-CN" sz="3050" b="1" dirty="0" smtClean="0">
              <a:solidFill>
                <a:prstClr val="black"/>
              </a:solidFill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050" b="1" dirty="0" smtClean="0">
                <a:solidFill>
                  <a:prstClr val="black"/>
                </a:solidFill>
              </a:rPr>
              <a:t>5</a:t>
            </a:r>
            <a:r>
              <a:rPr lang="zh-CN" altLang="en-US" sz="3050" b="1" dirty="0" smtClean="0">
                <a:solidFill>
                  <a:prstClr val="black"/>
                </a:solidFill>
              </a:rPr>
              <a:t>、在中国的传播：</a:t>
            </a:r>
            <a:endParaRPr lang="en-US" altLang="zh-CN" sz="3050" b="1" dirty="0" smtClean="0">
              <a:solidFill>
                <a:prstClr val="black"/>
              </a:solidFill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050" b="1" dirty="0" smtClean="0">
                <a:solidFill>
                  <a:prstClr val="black"/>
                </a:solidFill>
              </a:rPr>
              <a:t>6</a:t>
            </a:r>
            <a:r>
              <a:rPr lang="zh-CN" altLang="en-US" sz="3050" b="1" dirty="0" smtClean="0">
                <a:solidFill>
                  <a:prstClr val="black"/>
                </a:solidFill>
              </a:rPr>
              <a:t>、在中国的发展：</a:t>
            </a:r>
            <a:endParaRPr lang="en-US" altLang="zh-CN" sz="3050" b="1" dirty="0">
              <a:solidFill>
                <a:prstClr val="black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53957" y="2716935"/>
            <a:ext cx="4570927" cy="981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1864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年，成立第一国际；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1871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年，建立巴黎公社</a:t>
            </a:r>
            <a:endParaRPr lang="zh-CN" altLang="en-US" sz="2800" b="1" dirty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770068" y="4337607"/>
            <a:ext cx="814057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十月革命胜利后，新文化运动后期传播（李大钊）</a:t>
            </a:r>
            <a:endParaRPr lang="en-US" altLang="zh-CN" sz="2800" b="1" dirty="0" smtClean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83183" y="4854763"/>
            <a:ext cx="4519372" cy="19020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马克思主义与中国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革命实践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相结合，形成毛泽东思想；</a:t>
            </a:r>
            <a:endParaRPr lang="en-US" altLang="zh-CN" sz="2800" b="1" dirty="0" smtClean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马克思主义与中国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建设实践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相结合，形成邓小平理论；</a:t>
            </a:r>
            <a:endParaRPr lang="en-US" altLang="zh-CN" sz="2800" b="1" dirty="0" smtClean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80563" y="1072387"/>
            <a:ext cx="9111437" cy="561692"/>
            <a:chOff x="3080563" y="1072387"/>
            <a:chExt cx="9111437" cy="561692"/>
          </a:xfrm>
        </p:grpSpPr>
        <p:sp>
          <p:nvSpPr>
            <p:cNvPr id="7" name="Text Box 3"/>
            <p:cNvSpPr txBox="1"/>
            <p:nvPr/>
          </p:nvSpPr>
          <p:spPr>
            <a:xfrm>
              <a:off x="3080563" y="1072387"/>
              <a:ext cx="9111437" cy="5616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zh-CN" altLang="en-US" sz="305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</a:rPr>
                <a:t>工业革命    阶级矛盾激化     工人运动兴起</a:t>
              </a:r>
              <a:endParaRPr lang="zh-CN" altLang="en-US" sz="305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" name="右箭头 12"/>
            <p:cNvSpPr/>
            <p:nvPr/>
          </p:nvSpPr>
          <p:spPr>
            <a:xfrm>
              <a:off x="4913194" y="1091821"/>
              <a:ext cx="518615" cy="484632"/>
            </a:xfrm>
            <a:prstGeom prst="rightArrow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8122693" y="1121392"/>
              <a:ext cx="518615" cy="484632"/>
            </a:xfrm>
            <a:prstGeom prst="rightArrow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37785" y="1749764"/>
            <a:ext cx="6297934" cy="878905"/>
            <a:chOff x="3437785" y="1749764"/>
            <a:chExt cx="6297934" cy="878905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437785" y="2127019"/>
              <a:ext cx="6297934" cy="501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en-US" altLang="zh-CN" sz="2665" b="1" dirty="0" smtClean="0">
                  <a:solidFill>
                    <a:srgbClr val="00206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1848</a:t>
              </a:r>
              <a:r>
                <a:rPr lang="zh-CN" altLang="en-US" sz="2665" b="1" dirty="0" smtClean="0">
                  <a:solidFill>
                    <a:srgbClr val="00206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年，</a:t>
              </a:r>
              <a:r>
                <a:rPr lang="en-US" altLang="zh-CN" sz="2665" b="1" dirty="0" smtClean="0">
                  <a:solidFill>
                    <a:srgbClr val="00206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《</a:t>
              </a:r>
              <a:r>
                <a:rPr lang="zh-CN" altLang="en-US" sz="2665" b="1" dirty="0" smtClean="0">
                  <a:solidFill>
                    <a:srgbClr val="00206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共产党宣言</a:t>
              </a:r>
              <a:r>
                <a:rPr lang="en-US" altLang="zh-CN" sz="2665" b="1" dirty="0" smtClean="0">
                  <a:solidFill>
                    <a:srgbClr val="00206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》</a:t>
              </a:r>
              <a:r>
                <a:rPr lang="zh-CN" altLang="en-US" sz="2665" b="1" dirty="0" smtClean="0">
                  <a:solidFill>
                    <a:srgbClr val="00206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的发表</a:t>
              </a:r>
              <a:endParaRPr lang="zh-CN" altLang="en-US" sz="2665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 rot="8759176">
              <a:off x="8338348" y="1749764"/>
              <a:ext cx="1195668" cy="484632"/>
            </a:xfrm>
            <a:prstGeom prst="rightArrow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10214355" y="1591774"/>
            <a:ext cx="1454482" cy="1077218"/>
          </a:xfrm>
          <a:prstGeom prst="rect">
            <a:avLst/>
          </a:prstGeom>
          <a:solidFill>
            <a:schemeClr val="bg1"/>
          </a:solidFill>
          <a:ln w="47625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理论源于实践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文本框 12"/>
          <p:cNvSpPr txBox="1">
            <a:spLocks noChangeArrowheads="1"/>
          </p:cNvSpPr>
          <p:nvPr/>
        </p:nvSpPr>
        <p:spPr bwMode="auto">
          <a:xfrm>
            <a:off x="7496527" y="2898564"/>
            <a:ext cx="2857295" cy="584775"/>
          </a:xfrm>
          <a:prstGeom prst="rect">
            <a:avLst/>
          </a:prstGeom>
          <a:solidFill>
            <a:schemeClr val="bg1"/>
          </a:solidFill>
          <a:ln w="47625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实践丰富理论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67606" y="3784711"/>
            <a:ext cx="7218591" cy="539492"/>
            <a:chOff x="3467606" y="3784711"/>
            <a:chExt cx="7218591" cy="539492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467606" y="3784711"/>
              <a:ext cx="72185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en-US" altLang="zh-CN" sz="2800" b="1" dirty="0" smtClean="0">
                  <a:solidFill>
                    <a:srgbClr val="00206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1917</a:t>
              </a:r>
              <a:r>
                <a:rPr lang="zh-CN" altLang="en-US" sz="2800" b="1" dirty="0" smtClean="0">
                  <a:solidFill>
                    <a:srgbClr val="00206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年，十月革命的胜利     形成列宁主义</a:t>
              </a:r>
              <a:endParaRPr lang="zh-CN" altLang="en-US" sz="2800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9" name="右箭头 18"/>
            <p:cNvSpPr/>
            <p:nvPr/>
          </p:nvSpPr>
          <p:spPr>
            <a:xfrm>
              <a:off x="7701887" y="3839571"/>
              <a:ext cx="518615" cy="484632"/>
            </a:xfrm>
            <a:prstGeom prst="rightArrow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2"/>
          <p:cNvSpPr txBox="1">
            <a:spLocks noChangeArrowheads="1"/>
          </p:cNvSpPr>
          <p:nvPr/>
        </p:nvSpPr>
        <p:spPr bwMode="auto">
          <a:xfrm>
            <a:off x="8661799" y="5189254"/>
            <a:ext cx="3239468" cy="1077218"/>
          </a:xfrm>
          <a:prstGeom prst="rect">
            <a:avLst/>
          </a:prstGeom>
          <a:solidFill>
            <a:schemeClr val="bg1"/>
          </a:solidFill>
          <a:ln w="47625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理论指导实践，实践丰富理论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1" name="文本框 12"/>
          <p:cNvSpPr txBox="1">
            <a:spLocks noChangeArrowheads="1"/>
          </p:cNvSpPr>
          <p:nvPr/>
        </p:nvSpPr>
        <p:spPr bwMode="auto">
          <a:xfrm>
            <a:off x="6752492" y="223358"/>
            <a:ext cx="5439507" cy="584775"/>
          </a:xfrm>
          <a:prstGeom prst="rect">
            <a:avLst/>
          </a:prstGeom>
          <a:solidFill>
            <a:schemeClr val="bg1"/>
          </a:solidFill>
          <a:ln w="47625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启示：理论要与实践相结合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 animBg="1"/>
      <p:bldP spid="17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1386" y="584791"/>
            <a:ext cx="11759609" cy="3923413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18.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11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分）</a:t>
            </a:r>
            <a:b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）君主立宪制；（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分）确立了议会权力高于王权的原则；（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分）为工业革命首先在英国发生提供了宽松、平和的政治环境。（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分）</a:t>
            </a:r>
            <a:b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）生产方式：由手工劳动变成机器生产；（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分）工厂成为新的生产组织形式。（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分）</a:t>
            </a:r>
            <a:b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）英国的展品都是清一色的工业品，其它国家绝大多数是农产品和手工业；（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分）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世界工厂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分）较早确立了资本主义制度，最早进行了工业革命。（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分）</a:t>
            </a:r>
            <a:endParaRPr lang="zh-CN" altLang="en-US" sz="2800" b="1" dirty="0">
              <a:solidFill>
                <a:srgbClr val="0000CC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85057" y="183606"/>
            <a:ext cx="117021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黑体"/>
                <a:cs typeface="Times New Roman" pitchFamily="18" charset="0"/>
              </a:rPr>
              <a:t>第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黑体"/>
                <a:cs typeface="Times New Roman" pitchFamily="18" charset="0"/>
              </a:rPr>
              <a:t>20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黑体"/>
                <a:cs typeface="Times New Roman" pitchFamily="18" charset="0"/>
              </a:rPr>
              <a:t>课  第一次工业革命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黑体"/>
                <a:cs typeface="Times New Roman" pitchFamily="18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黑体"/>
                <a:cs typeface="Times New Roman" pitchFamily="18" charset="0"/>
              </a:rPr>
              <a:t>基础达标小练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黑体"/>
                <a:cs typeface="Times New Roman" pitchFamily="18" charset="0"/>
              </a:rPr>
              <a:t>】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瓦特。斯蒂芬森。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1825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年。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图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蒸汽机给图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蒸汽机车提供动力。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" y="1537349"/>
            <a:ext cx="12192000" cy="487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黑体" charset="-122"/>
                <a:cs typeface="Times New Roman" pitchFamily="18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黑体" charset="-122"/>
                <a:cs typeface="Times New Roman" pitchFamily="18" charset="0"/>
              </a:rPr>
              <a:t>综合能力提升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黑体" charset="-122"/>
                <a:cs typeface="Times New Roman" pitchFamily="18" charset="0"/>
              </a:rPr>
              <a:t>】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5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珍妮机。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为机器提供更有效便捷的动力，蒸汽机的广泛应用是生产领域的一次意义重大的飞跃，它极大地提高了生产力，使工业革命得以更快地向纵深发展。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铁路时代的到来为社会提供了更为快捷、廉价、便利的交通，使生产和市场之间的联系变得更加密切。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促进了英国生产力的发展；推动英国工业革命的进程；大机器生产成为英国工业发展的主要方式；促进了英国社会面貌的变化等。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回答出两点即可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黑体" charset="-122"/>
                <a:cs typeface="Times New Roman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黑体" charset="-122"/>
                <a:cs typeface="Times New Roman" pitchFamily="18" charset="0"/>
              </a:rPr>
              <a:t>学科素养提升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黑体" charset="-122"/>
                <a:cs typeface="Times New Roman" pitchFamily="18" charset="0"/>
              </a:rPr>
              <a:t>】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①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国家的重视，进行立法。②社会各个群体的不懈努力。③公众环保意识增强。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①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加强立法，保障生态环境治理，严格执法。②实施综合性策略，保护生态环境。③依靠科技，提高保护生态环境水平。④促进经济发展方式转型升级。⑤重视非政府组织力量，提高公众环保意识。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QQ截图20181023141422.png"/>
          <p:cNvPicPr>
            <a:picLocks noChangeAspect="1"/>
          </p:cNvPicPr>
          <p:nvPr/>
        </p:nvPicPr>
        <p:blipFill>
          <a:blip r:embed="rId3" cstate="print"/>
          <a:srcRect t="6494" r="9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QQ截图20181023141446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9"/>
          <a:stretch>
            <a:fillRect/>
          </a:stretch>
        </p:blipFill>
        <p:spPr>
          <a:xfrm rot="21044425">
            <a:off x="-41645" y="-78888"/>
            <a:ext cx="3929919" cy="2338593"/>
          </a:xfrm>
          <a:prstGeom prst="rect">
            <a:avLst/>
          </a:prstGeom>
        </p:spPr>
      </p:pic>
      <p:pic>
        <p:nvPicPr>
          <p:cNvPr id="12" name="图片 11" descr="图片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2132" y="1421467"/>
            <a:ext cx="6650001" cy="22117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33418" y="4064615"/>
            <a:ext cx="69068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  英国广播公司（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BBC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）在全球范围举行过一次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千年思想家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网上评选。结果，马克思高居榜首。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07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5" name="直接连接符 16"/>
          <p:cNvCxnSpPr/>
          <p:nvPr/>
        </p:nvCxnSpPr>
        <p:spPr>
          <a:xfrm flipV="1">
            <a:off x="0" y="1364777"/>
            <a:ext cx="9608024" cy="51421"/>
          </a:xfrm>
          <a:prstGeom prst="line">
            <a:avLst/>
          </a:prstGeom>
          <a:ln w="762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" name="矩形 28"/>
          <p:cNvSpPr/>
          <p:nvPr/>
        </p:nvSpPr>
        <p:spPr>
          <a:xfrm>
            <a:off x="0" y="598378"/>
            <a:ext cx="9429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第七单元  工业革命和工人运动的兴起</a:t>
            </a:r>
            <a:endParaRPr lang="zh-CN" altLang="en-US" sz="3600" b="1" dirty="0">
              <a:solidFill>
                <a:schemeClr val="bg1"/>
              </a:solidFill>
              <a:effectLst>
                <a:glow rad="228600">
                  <a:schemeClr val="accent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文本框 6"/>
          <p:cNvSpPr txBox="1"/>
          <p:nvPr/>
        </p:nvSpPr>
        <p:spPr>
          <a:xfrm>
            <a:off x="379090" y="1717619"/>
            <a:ext cx="11289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第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21</a:t>
            </a:r>
            <a:r>
              <a:rPr lang="zh-CN" altLang="en-US" sz="4400" b="1" dirty="0" smtClean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课</a:t>
            </a:r>
            <a:endParaRPr lang="en-US" altLang="zh-CN" sz="4400" b="1" dirty="0" smtClean="0">
              <a:solidFill>
                <a:schemeClr val="bg1"/>
              </a:solidFill>
              <a:effectLst>
                <a:glow rad="2286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马克思主义的诞生和工人运动的兴起</a:t>
            </a:r>
            <a:endParaRPr lang="zh-CN" altLang="en-US" sz="4400" b="1" dirty="0">
              <a:solidFill>
                <a:schemeClr val="bg1"/>
              </a:solidFill>
              <a:effectLst>
                <a:glow rad="2286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15" name="图片 2">
            <a:extLst>
              <a:ext uri="{FF2B5EF4-FFF2-40B4-BE49-F238E27FC236}">
                <a16:creationId xmlns="" xmlns:a16="http://schemas.microsoft.com/office/drawing/2014/main" id="{B466EBB2-A309-4F56-B0AF-1837A8847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246"/>
          <a:stretch>
            <a:fillRect/>
          </a:stretch>
        </p:blipFill>
        <p:spPr>
          <a:xfrm>
            <a:off x="-62996" y="3710831"/>
            <a:ext cx="12254996" cy="2591495"/>
          </a:xfrm>
          <a:prstGeom prst="rect">
            <a:avLst/>
          </a:prstGeom>
        </p:spPr>
      </p:pic>
      <p:pic>
        <p:nvPicPr>
          <p:cNvPr id="17" name="图片 16" descr="1.jpg"/>
          <p:cNvPicPr>
            <a:picLocks noChangeAspect="1"/>
          </p:cNvPicPr>
          <p:nvPr/>
        </p:nvPicPr>
        <p:blipFill>
          <a:blip r:embed="rId3" cstate="print"/>
          <a:srcRect l="3125" t="2500" r="7657" b="5000"/>
          <a:stretch>
            <a:fillRect/>
          </a:stretch>
        </p:blipFill>
        <p:spPr>
          <a:xfrm>
            <a:off x="0" y="4128288"/>
            <a:ext cx="2332344" cy="1776080"/>
          </a:xfrm>
          <a:prstGeom prst="roundRect">
            <a:avLst>
              <a:gd name="adj" fmla="val 5335"/>
            </a:avLst>
          </a:prstGeom>
        </p:spPr>
      </p:pic>
      <p:pic>
        <p:nvPicPr>
          <p:cNvPr id="18" name="图片 17" descr="6.jpg"/>
          <p:cNvPicPr>
            <a:picLocks noChangeAspect="1"/>
          </p:cNvPicPr>
          <p:nvPr/>
        </p:nvPicPr>
        <p:blipFill>
          <a:blip r:embed="rId4" cstate="print"/>
          <a:srcRect r="3441"/>
          <a:stretch>
            <a:fillRect/>
          </a:stretch>
        </p:blipFill>
        <p:spPr>
          <a:xfrm>
            <a:off x="2449049" y="4134964"/>
            <a:ext cx="2332344" cy="1776080"/>
          </a:xfrm>
          <a:prstGeom prst="roundRect">
            <a:avLst>
              <a:gd name="adj" fmla="val 12374"/>
            </a:avLst>
          </a:prstGeom>
        </p:spPr>
      </p:pic>
      <p:pic>
        <p:nvPicPr>
          <p:cNvPr id="19" name="图片 18" descr="3.jpg"/>
          <p:cNvPicPr>
            <a:picLocks noChangeAspect="1"/>
          </p:cNvPicPr>
          <p:nvPr/>
        </p:nvPicPr>
        <p:blipFill>
          <a:blip r:embed="rId5" cstate="print"/>
          <a:srcRect l="6303" r="8776"/>
          <a:stretch>
            <a:fillRect/>
          </a:stretch>
        </p:blipFill>
        <p:spPr>
          <a:xfrm>
            <a:off x="7312448" y="4100153"/>
            <a:ext cx="2265027" cy="1776080"/>
          </a:xfrm>
          <a:prstGeom prst="roundRect">
            <a:avLst>
              <a:gd name="adj" fmla="val 8080"/>
            </a:avLst>
          </a:prstGeom>
        </p:spPr>
      </p:pic>
      <p:pic>
        <p:nvPicPr>
          <p:cNvPr id="20" name="图片 19" descr="1.jpg"/>
          <p:cNvPicPr>
            <a:picLocks noChangeAspect="1"/>
          </p:cNvPicPr>
          <p:nvPr/>
        </p:nvPicPr>
        <p:blipFill>
          <a:blip r:embed="rId6" cstate="print"/>
          <a:srcRect l="5476" r="13086" b="12453"/>
          <a:stretch>
            <a:fillRect/>
          </a:stretch>
        </p:blipFill>
        <p:spPr>
          <a:xfrm>
            <a:off x="9773271" y="4112522"/>
            <a:ext cx="2418729" cy="1776080"/>
          </a:xfrm>
          <a:prstGeom prst="roundRect">
            <a:avLst>
              <a:gd name="adj" fmla="val 10227"/>
            </a:avLst>
          </a:prstGeom>
        </p:spPr>
      </p:pic>
      <p:pic>
        <p:nvPicPr>
          <p:cNvPr id="21" name="Picture 4" descr="马恩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0743" y="4068022"/>
            <a:ext cx="2367658" cy="1776080"/>
          </a:xfrm>
          <a:prstGeom prst="roundRect">
            <a:avLst>
              <a:gd name="adj" fmla="val 686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/>
        </p:nvSpPr>
        <p:spPr>
          <a:xfrm>
            <a:off x="585214" y="524803"/>
            <a:ext cx="326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宋体" pitchFamily="2" charset="-122"/>
                <a:ea typeface="宋体" pitchFamily="2" charset="-122"/>
              </a:rPr>
              <a:t>自主学习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819244" y="1608104"/>
            <a:ext cx="10648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1</a:t>
            </a:r>
            <a:r>
              <a:rPr altLang="zh-CN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列举</a:t>
            </a:r>
            <a:r>
              <a:rPr altLang="zh-CN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马克思</a:t>
            </a:r>
            <a:r>
              <a:rPr altLang="zh-CN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、恩格斯的</a:t>
            </a:r>
            <a:r>
              <a:rPr 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主要</a:t>
            </a:r>
            <a:r>
              <a:rPr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革命活动。</a:t>
            </a:r>
          </a:p>
          <a:p>
            <a:pPr algn="l" fontAlgn="auto">
              <a:lnSpc>
                <a:spcPct val="150000"/>
              </a:lnSpc>
            </a:pPr>
            <a:r>
              <a:rPr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2.</a:t>
            </a:r>
            <a:r>
              <a:rPr 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圈出</a:t>
            </a:r>
            <a:r>
              <a:rPr altLang="zh-CN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ea"/>
              </a:rPr>
              <a:t>马克思主义诞生的时间、</a:t>
            </a:r>
            <a:r>
              <a:rPr altLang="zh-CN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ea"/>
              </a:rPr>
              <a:t>标志及影响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ea"/>
              </a:rPr>
              <a:t>。</a:t>
            </a:r>
            <a:endParaRPr altLang="zh-CN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ea"/>
              </a:rPr>
              <a:t>3.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ea"/>
              </a:rPr>
              <a:t>第一国际成立的时间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ea"/>
              </a:rPr>
              <a:t>、斗争内容。</a:t>
            </a:r>
            <a:endParaRPr lang="zh-CN" alt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ea"/>
              </a:rPr>
              <a:t>4.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ea"/>
              </a:rPr>
              <a:t>巴黎公社建立的背景、时间、性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ea"/>
              </a:rPr>
              <a:t>质。</a:t>
            </a:r>
            <a:endParaRPr lang="zh-CN" alt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243" descr="6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611" t="1973" r="52916" b="67760"/>
          <a:stretch>
            <a:fillRect/>
          </a:stretch>
        </p:blipFill>
        <p:spPr bwMode="auto">
          <a:xfrm>
            <a:off x="614760" y="1468846"/>
            <a:ext cx="3254375" cy="4048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836881" y="5528438"/>
            <a:ext cx="26500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kumimoji="1" lang="zh-CN" altLang="en-US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卡尔</a:t>
            </a:r>
            <a:r>
              <a:rPr kumimoji="1" lang="en-US" altLang="zh-CN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·</a:t>
            </a:r>
            <a:r>
              <a:rPr kumimoji="1" lang="zh-CN" altLang="en-US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马克思</a:t>
            </a:r>
          </a:p>
          <a:p>
            <a:pPr algn="ctr">
              <a:defRPr/>
            </a:pPr>
            <a:r>
              <a:rPr kumimoji="1" lang="en-US" altLang="zh-CN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Karl Marx </a:t>
            </a:r>
          </a:p>
          <a:p>
            <a:pPr algn="ctr">
              <a:defRPr/>
            </a:pPr>
            <a:r>
              <a:rPr kumimoji="1" lang="en-US" altLang="zh-CN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1818.5.5</a:t>
            </a:r>
            <a:r>
              <a:rPr kumimoji="1" lang="zh-CN" altLang="en-US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－</a:t>
            </a:r>
            <a:r>
              <a:rPr kumimoji="1" lang="en-US" altLang="zh-CN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1883.3.14</a:t>
            </a:r>
            <a:endParaRPr kumimoji="1" lang="zh-CN" altLang="en-US" sz="2000" b="1" dirty="0">
              <a:solidFill>
                <a:schemeClr val="bg1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74535" y="1097996"/>
            <a:ext cx="74533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  他是一位杰出的经济学家，却债务缠身，大半生穷困濠倒；</a:t>
            </a:r>
            <a:endParaRPr lang="en-US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他出身于中产阶级上层，却热情捍卫工人的权益。</a:t>
            </a:r>
            <a:endParaRPr lang="en-US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他一生清苦，颠沛流离。从来没有一个人像他那样，活着的时候受到各国政府无论是专制政府还是共和政府的驱逐。</a:t>
            </a:r>
          </a:p>
          <a:p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他忍受着一般人难以想象的贫困、疾病、丧子、亡妻、嫉恨、诽谤的折磨。尽管如此，他一生义无反顾地追求真理。</a:t>
            </a:r>
          </a:p>
          <a:p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                      ——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英国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焦点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月刊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177896" y="5094467"/>
            <a:ext cx="723604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Calibri" pitchFamily="34" charset="0"/>
              </a:rPr>
              <a:t>    我立志选择最能为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Calibri" pitchFamily="34" charset="0"/>
              </a:rPr>
              <a:t>人类谋福利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Calibri" pitchFamily="34" charset="0"/>
              </a:rPr>
              <a:t>的职业，我的幸福将属于千百万人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Calibri" pitchFamily="34" charset="0"/>
              </a:rPr>
              <a:t>……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Calibri" pitchFamily="34" charset="0"/>
              </a:rPr>
              <a:t>           一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Calibri" pitchFamily="34" charset="0"/>
              </a:rPr>
              <a:t>《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Calibri" pitchFamily="34" charset="0"/>
              </a:rPr>
              <a:t>青年在选择职业时的考虑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Calibri" pitchFamily="34" charset="0"/>
              </a:rPr>
              <a:t>》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89723"/>
            <a:ext cx="7633260" cy="711029"/>
            <a:chOff x="0" y="189723"/>
            <a:chExt cx="7633260" cy="711029"/>
          </a:xfrm>
        </p:grpSpPr>
        <p:cxnSp>
          <p:nvCxnSpPr>
            <p:cNvPr id="7" name="直接连接符 16"/>
            <p:cNvCxnSpPr/>
            <p:nvPr/>
          </p:nvCxnSpPr>
          <p:spPr>
            <a:xfrm>
              <a:off x="0" y="897585"/>
              <a:ext cx="6987654" cy="3167"/>
            </a:xfrm>
            <a:prstGeom prst="line">
              <a:avLst/>
            </a:prstGeom>
            <a:ln w="762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" name="文本框 3"/>
            <p:cNvSpPr txBox="1"/>
            <p:nvPr/>
          </p:nvSpPr>
          <p:spPr>
            <a:xfrm>
              <a:off x="210745" y="189723"/>
              <a:ext cx="7422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一</a:t>
              </a:r>
              <a:r>
                <a:rPr lang="zh-CN" altLang="en-US" sz="36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、马克思主义的诞生（背景）</a:t>
              </a:r>
              <a:endParaRPr lang="en-US" altLang="zh-C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189723"/>
            <a:ext cx="7633260" cy="711029"/>
            <a:chOff x="0" y="189723"/>
            <a:chExt cx="7633260" cy="711029"/>
          </a:xfrm>
        </p:grpSpPr>
        <p:cxnSp>
          <p:nvCxnSpPr>
            <p:cNvPr id="6" name="直接连接符 16"/>
            <p:cNvCxnSpPr/>
            <p:nvPr/>
          </p:nvCxnSpPr>
          <p:spPr>
            <a:xfrm>
              <a:off x="0" y="897585"/>
              <a:ext cx="6987654" cy="3167"/>
            </a:xfrm>
            <a:prstGeom prst="line">
              <a:avLst/>
            </a:prstGeom>
            <a:ln w="762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" name="文本框 3"/>
            <p:cNvSpPr txBox="1"/>
            <p:nvPr/>
          </p:nvSpPr>
          <p:spPr>
            <a:xfrm>
              <a:off x="210745" y="189723"/>
              <a:ext cx="7422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一</a:t>
              </a:r>
              <a:r>
                <a:rPr lang="zh-CN" altLang="en-US" sz="36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、马克思主义的诞生（背景）</a:t>
              </a:r>
              <a:endParaRPr lang="en-US" altLang="zh-C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521958" y="1108714"/>
            <a:ext cx="72287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1820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28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日诞生于德国莱茵省的巴门市资本家家庭。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中学时代学习勤奋努力，成绩优异。常常观察工人的劳动和生活，产生“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帮助劳动人民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”信念。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1842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年，前往曼彻斯特工作，研究英国社会情况，逐步树立了生产力决定生产关系、经济基础决定上层建筑的历史唯物主义世界观。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1844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写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1845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年完成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英国工人阶级状况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，对无产阶级与资产阶级的对立与斗争进行了唯物主义的科学论述，标志着恩格斯由革命民主主义者到共产主义者转变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" name="图片 10246" descr="6"/>
          <p:cNvPicPr>
            <a:picLocks noChangeAspect="1" noChangeArrowheads="1"/>
          </p:cNvPicPr>
          <p:nvPr/>
        </p:nvPicPr>
        <p:blipFill>
          <a:blip r:embed="rId2" cstate="print"/>
          <a:srcRect l="53410" t="2756" r="7715" b="67848"/>
          <a:stretch>
            <a:fillRect/>
          </a:stretch>
        </p:blipFill>
        <p:spPr bwMode="auto">
          <a:xfrm>
            <a:off x="806721" y="1255593"/>
            <a:ext cx="3328550" cy="4293931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027581" y="5534561"/>
            <a:ext cx="290977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弗里德里希</a:t>
            </a:r>
            <a:r>
              <a:rPr kumimoji="1" lang="en-US" altLang="zh-CN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·</a:t>
            </a:r>
            <a:r>
              <a:rPr kumimoji="1" lang="zh-CN" altLang="en-US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恩格斯 </a:t>
            </a:r>
          </a:p>
          <a:p>
            <a:r>
              <a:rPr kumimoji="1" lang="en-US" altLang="zh-CN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Friedrich Engels</a:t>
            </a:r>
            <a:r>
              <a:rPr kumimoji="1" lang="zh-CN" altLang="en-US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，</a:t>
            </a:r>
          </a:p>
          <a:p>
            <a:r>
              <a:rPr kumimoji="1" lang="en-US" altLang="zh-CN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1820.11.28</a:t>
            </a:r>
            <a:r>
              <a:rPr kumimoji="1" lang="zh-CN" altLang="en-US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～</a:t>
            </a:r>
            <a:r>
              <a:rPr kumimoji="1" lang="en-US" altLang="zh-CN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1895.8.5</a:t>
            </a:r>
            <a:r>
              <a:rPr kumimoji="1" lang="zh-CN" altLang="en-US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 </a:t>
            </a:r>
            <a:br>
              <a:rPr kumimoji="1" lang="zh-CN" altLang="en-US" sz="2000" b="1" dirty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</a:br>
            <a:endParaRPr kumimoji="1" lang="zh-CN" altLang="en-US" sz="2000" b="1" dirty="0">
              <a:solidFill>
                <a:schemeClr val="bg1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1644</Words>
  <Application>Microsoft Office PowerPoint</Application>
  <PresentationFormat>自定义</PresentationFormat>
  <Paragraphs>130</Paragraphs>
  <Slides>21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主题​​</vt:lpstr>
      <vt:lpstr>BMP 图像</vt:lpstr>
      <vt:lpstr>位图图像</vt:lpstr>
      <vt:lpstr>2019年秋季学期九年级历史第15周学情监测材料题参考答案 16.（9分） （1）两河流域文明、中华文明（中国文明）、印度文明（2分，答出两项即可） （2）希腊文明吸纳、借鉴了其他地区的文明，也保留了自己特点。（2分，只要理解正确，表达准确即可） （3）指南针：促进了世界远洋航海技术的发展，为新航路的开辟提供了条件。（2分）火药：对欧洲的火器制造和作战方法产生巨大影响，推动了欧洲社会的变革。（2分） （4）文明因多样而交流，因交流而互鉴，因互鉴而发展；（1分，符合题意，言之成理即可） </vt:lpstr>
      <vt:lpstr>17.（8分） （1）战争：美国独立战争。（2分） （2）必要性：邦联松散；中央政府软弱无力；地方权力过大：中央各部门权力关系不够明确；南北存在矛盾；中央权力受限；地方权力大于中央。（2分，答出1点即可，其他合理的可酌情给分） （3）原则：分权与制衡。（2分） （4）意义：是世界上第一部资产阶级成文宪法；奠定了美国政治、经济发展的基础；对后来许多国家的政治变革产生重要影响。（2分，答出1点即可，其他合理的可酌情给分） </vt:lpstr>
      <vt:lpstr>18.（11分） （1）君主立宪制；（2分）确立了议会权力高于王权的原则；（1分）为工业革命首先在英国发生提供了宽松、平和的政治环境。（2分） （2）生产方式：由手工劳动变成机器生产；（1分）工厂成为新的生产组织形式。（1分） （3）英国的展品都是清一色的工业品，其它国家绝大多数是农产品和手工业；（1分）“世界工厂”；（1分）较早确立了资本主义制度，最早进行了工业革命。（2分）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 焱</dc:creator>
  <cp:lastModifiedBy>Admin</cp:lastModifiedBy>
  <cp:revision>151</cp:revision>
  <dcterms:created xsi:type="dcterms:W3CDTF">2018-10-24T09:21:00Z</dcterms:created>
  <dcterms:modified xsi:type="dcterms:W3CDTF">2019-12-16T04:44:14Z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