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06" r:id="rId3"/>
    <p:sldId id="256" r:id="rId5"/>
    <p:sldId id="305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05F2C04-C923-438B-8C0F-E0CD2BADF298}">
      <wppc:fontMiss xmlns:wppc="http://www.wps.cn/officeDocument/PresentationCustomData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B577"/>
    <a:srgbClr val="FF794D"/>
    <a:srgbClr val="DBE084"/>
    <a:srgbClr val="E9DDB8"/>
    <a:srgbClr val="FFBAA3"/>
    <a:srgbClr val="FF6633"/>
    <a:srgbClr val="B3B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44" autoAdjust="0"/>
    <p:restoredTop sz="94411" autoAdjust="0"/>
  </p:normalViewPr>
  <p:slideViewPr>
    <p:cSldViewPr snapToGrid="0" showGuides="1">
      <p:cViewPr varScale="1">
        <p:scale>
          <a:sx n="84" d="100"/>
          <a:sy n="84" d="100"/>
        </p:scale>
        <p:origin x="42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3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6E1AD-4874-4B1B-B944-D773386EB58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40306-04AD-4F7E-A7B0-55444E7BF11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40306-04AD-4F7E-A7B0-55444E7BF11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40306-04AD-4F7E-A7B0-55444E7BF11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40306-04AD-4F7E-A7B0-55444E7BF11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1CC-CD37-41DC-8876-B97219B73E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8FFE-1055-40FE-8FDD-0EF4253403D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1CC-CD37-41DC-8876-B97219B73E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8FFE-1055-40FE-8FDD-0EF4253403D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1CC-CD37-41DC-8876-B97219B73E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8FFE-1055-40FE-8FDD-0EF4253403D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B6457-C948-417B-8EE8-ACC088866F13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F7072-EAC0-4635-9C35-6D2F453D982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1CC-CD37-41DC-8876-B97219B73E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8FFE-1055-40FE-8FDD-0EF4253403D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1CC-CD37-41DC-8876-B97219B73E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8FFE-1055-40FE-8FDD-0EF4253403D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1CC-CD37-41DC-8876-B97219B73E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8FFE-1055-40FE-8FDD-0EF4253403D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1CC-CD37-41DC-8876-B97219B73E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8FFE-1055-40FE-8FDD-0EF4253403D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76" y="-1926"/>
            <a:ext cx="6297714" cy="348940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94438" y="262"/>
            <a:ext cx="5907536" cy="348721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95407" y="3442823"/>
            <a:ext cx="5895343" cy="341405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1776" y="3442822"/>
            <a:ext cx="6297714" cy="3414056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257175" y="222250"/>
            <a:ext cx="11677650" cy="641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ea typeface="幼圆" panose="02010509060101010101" pitchFamily="49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1CC-CD37-41DC-8876-B97219B73E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8FFE-1055-40FE-8FDD-0EF4253403D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1CC-CD37-41DC-8876-B97219B73E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8FFE-1055-40FE-8FDD-0EF4253403D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1CC-CD37-41DC-8876-B97219B73E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8FFE-1055-40FE-8FDD-0EF4253403D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幼圆" panose="02010509060101010101" pitchFamily="49" charset="-122"/>
              </a:defRPr>
            </a:lvl1pPr>
          </a:lstStyle>
          <a:p>
            <a:fld id="{E80DE1CC-CD37-41DC-8876-B97219B73ED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幼圆" panose="02010509060101010101" pitchFamily="49" charset="-122"/>
              </a:defRPr>
            </a:lvl1pPr>
          </a:lstStyle>
          <a:p>
            <a:fld id="{0AF88FFE-1055-40FE-8FDD-0EF4253403D6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迷你简细倩" panose="03000509000000000000" pitchFamily="65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幼圆" panose="02010509060101010101" pitchFamily="49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幼圆" panose="02010509060101010101" pitchFamily="49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幼圆" panose="02010509060101010101" pitchFamily="49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幼圆" panose="02010509060101010101" pitchFamily="49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.png"/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2.xml"/><Relationship Id="rId8" Type="http://schemas.openxmlformats.org/officeDocument/2006/relationships/image" Target="../media/image11.png"/><Relationship Id="rId7" Type="http://schemas.openxmlformats.org/officeDocument/2006/relationships/image" Target="../media/image10.png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1" Type="http://schemas.openxmlformats.org/officeDocument/2006/relationships/notesSlide" Target="../notesSlides/notesSlide2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.png"/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图片 4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776" y="10774"/>
            <a:ext cx="6297714" cy="3420152"/>
          </a:xfrm>
          <a:prstGeom prst="rect">
            <a:avLst/>
          </a:pr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76" y="3442822"/>
            <a:ext cx="6297714" cy="3414056"/>
          </a:xfrm>
          <a:prstGeom prst="rect">
            <a:avLst/>
          </a:prstGeom>
        </p:spPr>
      </p:pic>
      <p:pic>
        <p:nvPicPr>
          <p:cNvPr id="51" name="图片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5407" y="3512073"/>
            <a:ext cx="5895343" cy="3345466"/>
          </a:xfrm>
          <a:prstGeom prst="rect">
            <a:avLst/>
          </a:prstGeom>
        </p:spPr>
      </p:pic>
      <p:pic>
        <p:nvPicPr>
          <p:cNvPr id="52" name="图片 5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4438" y="12962"/>
            <a:ext cx="5907536" cy="3487214"/>
          </a:xfrm>
          <a:prstGeom prst="rect">
            <a:avLst/>
          </a:prstGeom>
        </p:spPr>
      </p:pic>
      <p:sp>
        <p:nvSpPr>
          <p:cNvPr id="21" name="矩形 20"/>
          <p:cNvSpPr/>
          <p:nvPr/>
        </p:nvSpPr>
        <p:spPr>
          <a:xfrm>
            <a:off x="257175" y="222250"/>
            <a:ext cx="11677650" cy="641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幼圆" panose="020105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64210" y="565785"/>
            <a:ext cx="10863580" cy="48926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6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天堂和地狱</a:t>
            </a:r>
            <a:endParaRPr lang="zh-CN" altLang="en-US" sz="36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ctr"/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457200" fontAlgn="auto"/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有人和上帝讨论天堂和地狱的问题。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457200" fontAlgn="auto"/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上帝对他说：“来吧！我让你看看什么是地狱。”  他们走进一个房间。一群人围着一大锅肉汤，但每个人看上去一脸饿相，瘦骨伶仃。他们每个人都有一只可以够到锅里的汤勺，但汤勺的柄比他们的手臂还长，自己没法把汤送进嘴里。有肉汤喝不到肚子。只能望“汤”兴叹，无可奈何。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457200" fontAlgn="auto"/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“来吧！我再让你看看天堂。”上帝把这个人领到另一个房间。这里的一切和刚才那个房间没什么不同，一锅汤、一群人、一样的长柄汤勺，但大家都身宽体胖，正在快乐地歌唱着幸福。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120390" y="5537835"/>
            <a:ext cx="59505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天堂和地狱的差别是什么？</a:t>
            </a:r>
            <a:endParaRPr lang="zh-CN" altLang="en-US" sz="4000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699245" y="2119632"/>
            <a:ext cx="10793511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6600" dirty="0">
                <a:solidFill>
                  <a:srgbClr val="55B57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合作，</a:t>
            </a:r>
            <a:r>
              <a:rPr lang="en-US" altLang="zh-CN" sz="6600" dirty="0">
                <a:solidFill>
                  <a:srgbClr val="55B57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1+1&gt;2</a:t>
            </a:r>
            <a:endParaRPr lang="en-US" altLang="zh-CN" sz="6600" dirty="0">
              <a:solidFill>
                <a:srgbClr val="55B577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cxnSp>
        <p:nvCxnSpPr>
          <p:cNvPr id="21" name="PA_直接连接符 20"/>
          <p:cNvCxnSpPr/>
          <p:nvPr>
            <p:custDataLst>
              <p:tags r:id="rId1"/>
            </p:custDataLst>
          </p:nvPr>
        </p:nvCxnSpPr>
        <p:spPr>
          <a:xfrm>
            <a:off x="2009775" y="3303828"/>
            <a:ext cx="8172450" cy="0"/>
          </a:xfrm>
          <a:prstGeom prst="line">
            <a:avLst/>
          </a:prstGeom>
          <a:ln w="12700">
            <a:solidFill>
              <a:srgbClr val="55B5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图片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0009" y="4352955"/>
            <a:ext cx="5797798" cy="2505673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7850" y="4055352"/>
            <a:ext cx="6614733" cy="2956816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0945" y="5862431"/>
            <a:ext cx="713294" cy="1639966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69724" y="3948890"/>
            <a:ext cx="1109568" cy="1597290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3029" y="6065161"/>
            <a:ext cx="987638" cy="191431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09142" y="4300268"/>
            <a:ext cx="993734" cy="1743607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81521" y="178150"/>
            <a:ext cx="1828959" cy="1700931"/>
          </a:xfrm>
          <a:prstGeom prst="rect">
            <a:avLst/>
          </a:prstGeom>
        </p:spPr>
      </p:pic>
    </p:spTree>
    <p:custDataLst>
      <p:tags r:id="rId9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8333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3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37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图片 4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776" y="10774"/>
            <a:ext cx="6297714" cy="3420152"/>
          </a:xfrm>
          <a:prstGeom prst="rect">
            <a:avLst/>
          </a:pr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76" y="3442822"/>
            <a:ext cx="6297714" cy="3414056"/>
          </a:xfrm>
          <a:prstGeom prst="rect">
            <a:avLst/>
          </a:prstGeom>
        </p:spPr>
      </p:pic>
      <p:pic>
        <p:nvPicPr>
          <p:cNvPr id="51" name="图片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5407" y="3512073"/>
            <a:ext cx="5895343" cy="3345466"/>
          </a:xfrm>
          <a:prstGeom prst="rect">
            <a:avLst/>
          </a:prstGeom>
        </p:spPr>
      </p:pic>
      <p:pic>
        <p:nvPicPr>
          <p:cNvPr id="52" name="图片 5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4438" y="12962"/>
            <a:ext cx="5907536" cy="3487214"/>
          </a:xfrm>
          <a:prstGeom prst="rect">
            <a:avLst/>
          </a:prstGeom>
        </p:spPr>
      </p:pic>
      <p:sp>
        <p:nvSpPr>
          <p:cNvPr id="21" name="矩形 20"/>
          <p:cNvSpPr/>
          <p:nvPr/>
        </p:nvSpPr>
        <p:spPr>
          <a:xfrm>
            <a:off x="257175" y="222250"/>
            <a:ext cx="11677650" cy="641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幼圆" panose="020105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19760" y="705485"/>
            <a:ext cx="10953115" cy="54463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auto">
              <a:lnSpc>
                <a:spcPct val="150000"/>
              </a:lnSpc>
            </a:pPr>
            <a:r>
              <a:rPr lang="zh-CN" altLang="en-US" sz="4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报纸叠罗汉</a:t>
            </a:r>
            <a:r>
              <a:rPr lang="zh-CN" altLang="en-US" sz="4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lang="zh-CN" altLang="en-US" sz="32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在地上摆一张报纸，男女生各派5名同学出来参赛。</a:t>
            </a:r>
            <a:endParaRPr lang="zh-CN" altLang="en-US" sz="32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第一轮，打开报纸，5个同学站在上面，坚持</a:t>
            </a: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秒钟，而且脚不能踏出报纸。    </a:t>
            </a:r>
            <a:endParaRPr lang="zh-CN" altLang="en-US" sz="32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第二轮，将报纸对折，5个同学仍要站在报纸上坚持</a:t>
            </a: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秒钟，但脚绝对不能踏出报纸，脚踏出就出局。   </a:t>
            </a:r>
            <a:endParaRPr lang="zh-CN" altLang="en-US" sz="32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依次类推，最有办法坚持到底的5个同学将会胜出。</a:t>
            </a:r>
            <a:endParaRPr lang="zh-CN" altLang="en-US" sz="32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PA" val="v3.2.0"/>
</p:tagLst>
</file>

<file path=ppt/tags/tag2.xml><?xml version="1.0" encoding="utf-8"?>
<p:tagLst xmlns:p="http://schemas.openxmlformats.org/presentationml/2006/main">
  <p:tag name="KSO_WM_SLIDE_MODEL_TYPE" val="cover"/>
</p:tagLst>
</file>

<file path=ppt/tags/tag3.xml><?xml version="1.0" encoding="utf-8"?>
<p:tagLst xmlns:p="http://schemas.openxmlformats.org/presentationml/2006/main">
  <p:tag name="ISPRING_PRESENTATION_TITLE" val="彩色叶子手绘小清新ppt"/>
</p:tagLst>
</file>

<file path=ppt/theme/theme1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318C80"/>
      </a:accent1>
      <a:accent2>
        <a:srgbClr val="F2CF61"/>
      </a:accent2>
      <a:accent3>
        <a:srgbClr val="A6E582"/>
      </a:accent3>
      <a:accent4>
        <a:srgbClr val="51D9B5"/>
      </a:accent4>
      <a:accent5>
        <a:srgbClr val="D95B5B"/>
      </a:accent5>
      <a:accent6>
        <a:srgbClr val="BFBFBF"/>
      </a:accent6>
      <a:hlink>
        <a:srgbClr val="318C80"/>
      </a:hlink>
      <a:folHlink>
        <a:srgbClr val="BFBFBF"/>
      </a:folHlink>
    </a:clrScheme>
    <a:fontScheme name="自定义 6">
      <a:majorFont>
        <a:latin typeface="Arial"/>
        <a:ea typeface="微软雅黑"/>
        <a:cs typeface=""/>
      </a:majorFont>
      <a:minorFont>
        <a:latin typeface="Arial Unicode MS"/>
        <a:ea typeface="思源宋体 C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391</Words>
  <Application>WPS 演示</Application>
  <PresentationFormat>宽屏</PresentationFormat>
  <Paragraphs>16</Paragraphs>
  <Slides>3</Slides>
  <Notes>26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宋体</vt:lpstr>
      <vt:lpstr>Wingdings</vt:lpstr>
      <vt:lpstr>幼圆</vt:lpstr>
      <vt:lpstr>迷你简细倩</vt:lpstr>
      <vt:lpstr>微软雅黑</vt:lpstr>
      <vt:lpstr>Arial Unicode MS</vt:lpstr>
      <vt:lpstr>等线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Icy</cp:lastModifiedBy>
  <cp:revision>418</cp:revision>
  <dcterms:created xsi:type="dcterms:W3CDTF">2017-06-12T02:12:00Z</dcterms:created>
  <dcterms:modified xsi:type="dcterms:W3CDTF">2019-10-16T06:14:30Z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2052-11.1.0.9145</vt:lpwstr>
  </property>
</Properties>
</file>