
<file path=[Content_Types].xml><?xml version="1.0" encoding="utf-8"?>
<Types xmlns="http://schemas.openxmlformats.org/package/2006/content-types">
  <Default Extension="jpeg" ContentType="image/jpeg"/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handoutMasterIdLst>
    <p:handoutMasterId r:id="rId21"/>
  </p:handoutMasterIdLst>
  <p:sldIdLst>
    <p:sldId id="286" r:id="rId3"/>
    <p:sldId id="322" r:id="rId4"/>
    <p:sldId id="323" r:id="rId5"/>
    <p:sldId id="324" r:id="rId6"/>
    <p:sldId id="330" r:id="rId7"/>
    <p:sldId id="331" r:id="rId9"/>
    <p:sldId id="342" r:id="rId10"/>
    <p:sldId id="333" r:id="rId11"/>
    <p:sldId id="343" r:id="rId12"/>
    <p:sldId id="334" r:id="rId13"/>
    <p:sldId id="335" r:id="rId14"/>
    <p:sldId id="325" r:id="rId15"/>
    <p:sldId id="326" r:id="rId16"/>
    <p:sldId id="336" r:id="rId17"/>
    <p:sldId id="337" r:id="rId18"/>
    <p:sldId id="338" r:id="rId19"/>
    <p:sldId id="327" r:id="rId20"/>
  </p:sldIdLst>
  <p:sldSz cx="9144000" cy="6858000" type="screen4x3"/>
  <p:notesSz cx="6710680" cy="9842500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505F2C04-C923-438B-8C0F-E0CD2BADF298}">
      <wppc:fontMiss xmlns:wppc="http://www.wps.cn/officeDocument/PresentationCustomData" type="true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hiddenSlides="1"/>
  <p:clrMru>
    <a:srgbClr val="FF3399"/>
    <a:srgbClr val="FFFF00"/>
    <a:srgbClr val="000000"/>
    <a:srgbClr val="3333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howGuides="1">
      <p:cViewPr varScale="1">
        <p:scale>
          <a:sx n="73" d="100"/>
          <a:sy n="73" d="100"/>
        </p:scale>
        <p:origin x="-546" y="-84"/>
      </p:cViewPr>
      <p:guideLst>
        <p:guide orient="horz" pos="2160"/>
        <p:guide pos="297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199" cy="76199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4" Type="http://schemas.openxmlformats.org/officeDocument/2006/relationships/tableStyles" Target="tableStyles.xml"/><Relationship Id="rId23" Type="http://schemas.openxmlformats.org/officeDocument/2006/relationships/viewProps" Target="viewProps.xml"/><Relationship Id="rId22" Type="http://schemas.openxmlformats.org/officeDocument/2006/relationships/presProps" Target="presProps.xml"/><Relationship Id="rId21" Type="http://schemas.openxmlformats.org/officeDocument/2006/relationships/handoutMaster" Target="handoutMasters/handoutMaster1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9" Type="http://schemas.openxmlformats.org/officeDocument/2006/relationships/image" Target="../media/image49.wmf"/><Relationship Id="rId8" Type="http://schemas.openxmlformats.org/officeDocument/2006/relationships/image" Target="../media/image48.wmf"/><Relationship Id="rId7" Type="http://schemas.openxmlformats.org/officeDocument/2006/relationships/image" Target="../media/image47.wmf"/><Relationship Id="rId6" Type="http://schemas.openxmlformats.org/officeDocument/2006/relationships/image" Target="../media/image46.wmf"/><Relationship Id="rId5" Type="http://schemas.openxmlformats.org/officeDocument/2006/relationships/image" Target="../media/image45.wmf"/><Relationship Id="rId4" Type="http://schemas.openxmlformats.org/officeDocument/2006/relationships/image" Target="../media/image44.wmf"/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3" Type="http://schemas.openxmlformats.org/officeDocument/2006/relationships/image" Target="../media/image53.wmf"/><Relationship Id="rId12" Type="http://schemas.openxmlformats.org/officeDocument/2006/relationships/image" Target="../media/image52.wmf"/><Relationship Id="rId11" Type="http://schemas.openxmlformats.org/officeDocument/2006/relationships/image" Target="../media/image51.wmf"/><Relationship Id="rId10" Type="http://schemas.openxmlformats.org/officeDocument/2006/relationships/image" Target="../media/image50.wmf"/><Relationship Id="rId1" Type="http://schemas.openxmlformats.org/officeDocument/2006/relationships/image" Target="../media/image41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5.emf"/><Relationship Id="rId1" Type="http://schemas.openxmlformats.org/officeDocument/2006/relationships/image" Target="../media/image54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6.e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58.emf"/><Relationship Id="rId1" Type="http://schemas.openxmlformats.org/officeDocument/2006/relationships/image" Target="../media/image57.e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60.emf"/><Relationship Id="rId1" Type="http://schemas.openxmlformats.org/officeDocument/2006/relationships/image" Target="../media/image59.e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62.emf"/><Relationship Id="rId1" Type="http://schemas.openxmlformats.org/officeDocument/2006/relationships/image" Target="../media/image61.e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3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6.e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emf"/></Relationships>
</file>

<file path=ppt/drawings/_rels/vmlDrawing4.vml.rels><?xml version="1.0" encoding="UTF-8" standalone="yes"?>
<Relationships xmlns="http://schemas.openxmlformats.org/package/2006/relationships"><Relationship Id="rId5" Type="http://schemas.openxmlformats.org/officeDocument/2006/relationships/image" Target="../media/image16.wmf"/><Relationship Id="rId4" Type="http://schemas.openxmlformats.org/officeDocument/2006/relationships/image" Target="../media/image15.wmf"/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8.vml.rels><?xml version="1.0" encoding="UTF-8" standalone="yes"?>
<Relationships xmlns="http://schemas.openxmlformats.org/package/2006/relationships"><Relationship Id="rId9" Type="http://schemas.openxmlformats.org/officeDocument/2006/relationships/image" Target="../media/image30.wmf"/><Relationship Id="rId8" Type="http://schemas.openxmlformats.org/officeDocument/2006/relationships/image" Target="../media/image29.wmf"/><Relationship Id="rId7" Type="http://schemas.openxmlformats.org/officeDocument/2006/relationships/image" Target="../media/image28.wmf"/><Relationship Id="rId6" Type="http://schemas.openxmlformats.org/officeDocument/2006/relationships/image" Target="../media/image27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9.vml.rels><?xml version="1.0" encoding="UTF-8" standalone="yes"?>
<Relationships xmlns="http://schemas.openxmlformats.org/package/2006/relationships"><Relationship Id="rId9" Type="http://schemas.openxmlformats.org/officeDocument/2006/relationships/image" Target="../media/image39.wmf"/><Relationship Id="rId8" Type="http://schemas.openxmlformats.org/officeDocument/2006/relationships/image" Target="../media/image38.wmf"/><Relationship Id="rId7" Type="http://schemas.openxmlformats.org/officeDocument/2006/relationships/image" Target="../media/image37.wmf"/><Relationship Id="rId6" Type="http://schemas.openxmlformats.org/officeDocument/2006/relationships/image" Target="../media/image36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0" Type="http://schemas.openxmlformats.org/officeDocument/2006/relationships/image" Target="../media/image40.wmf"/><Relationship Id="rId1" Type="http://schemas.openxmlformats.org/officeDocument/2006/relationships/image" Target="../media/image3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42" name="页眉占位符 1024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08300" cy="492125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 fontAlgn="base"/>
            <a:endParaRPr lang="zh-CN" altLang="en-US" sz="1200" strike="noStrike" noProof="1" dirty="0"/>
          </a:p>
        </p:txBody>
      </p:sp>
      <p:sp>
        <p:nvSpPr>
          <p:cNvPr id="10243" name="日期占位符 10242"/>
          <p:cNvSpPr>
            <a:spLocks noGrp="1"/>
          </p:cNvSpPr>
          <p:nvPr>
            <p:ph type="dt" sz="quarter" idx="1"/>
          </p:nvPr>
        </p:nvSpPr>
        <p:spPr>
          <a:xfrm>
            <a:off x="3800475" y="0"/>
            <a:ext cx="2908300" cy="492125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 algn="r" fontAlgn="base"/>
            <a:endParaRPr lang="zh-CN" altLang="en-US" sz="1200" strike="noStrike" noProof="1" dirty="0"/>
          </a:p>
        </p:txBody>
      </p:sp>
      <p:sp>
        <p:nvSpPr>
          <p:cNvPr id="10244" name="页脚占位符 10243"/>
          <p:cNvSpPr>
            <a:spLocks noGrp="1"/>
          </p:cNvSpPr>
          <p:nvPr>
            <p:ph type="ftr" sz="quarter" idx="2"/>
          </p:nvPr>
        </p:nvSpPr>
        <p:spPr>
          <a:xfrm>
            <a:off x="0" y="9348788"/>
            <a:ext cx="2908300" cy="492125"/>
          </a:xfrm>
          <a:prstGeom prst="rect">
            <a:avLst/>
          </a:prstGeom>
          <a:noFill/>
          <a:ln w="9525">
            <a:noFill/>
          </a:ln>
        </p:spPr>
        <p:txBody>
          <a:bodyPr anchor="b"/>
          <a:p>
            <a:pPr lvl="0" fontAlgn="base"/>
            <a:endParaRPr lang="zh-CN" altLang="en-US" sz="1200" strike="noStrike" noProof="1" dirty="0"/>
          </a:p>
        </p:txBody>
      </p:sp>
      <p:sp>
        <p:nvSpPr>
          <p:cNvPr id="10245" name="灯片编号占位符 10244"/>
          <p:cNvSpPr>
            <a:spLocks noGrp="1"/>
          </p:cNvSpPr>
          <p:nvPr>
            <p:ph type="sldNum" sz="quarter" idx="3"/>
          </p:nvPr>
        </p:nvSpPr>
        <p:spPr>
          <a:xfrm>
            <a:off x="3800475" y="9348788"/>
            <a:ext cx="2908300" cy="492125"/>
          </a:xfrm>
          <a:prstGeom prst="rect">
            <a:avLst/>
          </a:prstGeom>
          <a:noFill/>
          <a:ln w="9525">
            <a:noFill/>
          </a:ln>
        </p:spPr>
        <p:txBody>
          <a:bodyPr anchor="b"/>
          <a:p>
            <a:pPr lvl="0" algn="r" fontAlgn="base"/>
            <a:fld id="{9A0DB2DC-4C9A-4742-B13C-FB6460FD3503}" type="slidenum">
              <a:rPr lang="zh-CN" altLang="en-US" sz="1200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z="1200" strike="noStrike" noProof="1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3074" name="页眉占位符 3073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08300" cy="492125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 fontAlgn="base"/>
            <a:endParaRPr lang="zh-CN" altLang="en-US" sz="1200" strike="noStrike" noProof="1" dirty="0"/>
          </a:p>
        </p:txBody>
      </p:sp>
      <p:sp>
        <p:nvSpPr>
          <p:cNvPr id="3075" name="日期占位符 3074"/>
          <p:cNvSpPr>
            <a:spLocks noGrp="1"/>
          </p:cNvSpPr>
          <p:nvPr>
            <p:ph type="dt" idx="1"/>
          </p:nvPr>
        </p:nvSpPr>
        <p:spPr>
          <a:xfrm>
            <a:off x="3800475" y="0"/>
            <a:ext cx="2908300" cy="492125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 algn="r" fontAlgn="base"/>
            <a:endParaRPr lang="zh-CN" altLang="en-US" sz="1200" strike="noStrike" noProof="1" dirty="0"/>
          </a:p>
        </p:txBody>
      </p:sp>
      <p:sp>
        <p:nvSpPr>
          <p:cNvPr id="4100" name="幻灯片图像占位符 3075"/>
          <p:cNvSpPr>
            <a:spLocks noGrp="1" noRot="1"/>
          </p:cNvSpPr>
          <p:nvPr>
            <p:ph type="sldImg"/>
          </p:nvPr>
        </p:nvSpPr>
        <p:spPr>
          <a:xfrm>
            <a:off x="895350" y="738188"/>
            <a:ext cx="4921250" cy="3690937"/>
          </a:xfrm>
          <a:prstGeom prst="rect">
            <a:avLst/>
          </a:prstGeom>
          <a:noFill/>
          <a:ln w="9525">
            <a:noFill/>
          </a:ln>
        </p:spPr>
      </p:sp>
      <p:sp>
        <p:nvSpPr>
          <p:cNvPr id="4101" name="文本占位符 3076"/>
          <p:cNvSpPr>
            <a:spLocks noGrp="1" noRot="1"/>
          </p:cNvSpPr>
          <p:nvPr>
            <p:ph type="body" sz="quarter"/>
          </p:nvPr>
        </p:nvSpPr>
        <p:spPr>
          <a:xfrm>
            <a:off x="671513" y="4675188"/>
            <a:ext cx="5367337" cy="4429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 indent="0"/>
            <a:r>
              <a:rPr lang="zh-CN" altLang="en-US"/>
              <a:t>单击此处编辑母版文本样式</a:t>
            </a:r>
            <a:endParaRPr lang="zh-CN" altLang="en-US"/>
          </a:p>
          <a:p>
            <a:pPr lvl="1" indent="0"/>
            <a:r>
              <a:rPr lang="zh-CN" altLang="en-US"/>
              <a:t>第二级</a:t>
            </a:r>
            <a:endParaRPr lang="zh-CN" altLang="en-US"/>
          </a:p>
          <a:p>
            <a:pPr lvl="2" indent="0"/>
            <a:r>
              <a:rPr lang="zh-CN" altLang="en-US"/>
              <a:t>第三级</a:t>
            </a:r>
            <a:endParaRPr lang="zh-CN" altLang="en-US"/>
          </a:p>
          <a:p>
            <a:pPr lvl="3" indent="0"/>
            <a:r>
              <a:rPr lang="zh-CN" altLang="en-US"/>
              <a:t>第四级</a:t>
            </a:r>
            <a:endParaRPr lang="zh-CN" altLang="en-US"/>
          </a:p>
          <a:p>
            <a:pPr lvl="4" indent="0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3078" name="页脚占位符 3077"/>
          <p:cNvSpPr>
            <a:spLocks noGrp="1"/>
          </p:cNvSpPr>
          <p:nvPr>
            <p:ph type="ftr" sz="quarter" idx="4"/>
          </p:nvPr>
        </p:nvSpPr>
        <p:spPr>
          <a:xfrm>
            <a:off x="0" y="9348788"/>
            <a:ext cx="2908300" cy="492125"/>
          </a:xfrm>
          <a:prstGeom prst="rect">
            <a:avLst/>
          </a:prstGeom>
          <a:noFill/>
          <a:ln w="9525">
            <a:noFill/>
          </a:ln>
        </p:spPr>
        <p:txBody>
          <a:bodyPr anchor="b"/>
          <a:p>
            <a:pPr lvl="0" fontAlgn="base"/>
            <a:endParaRPr lang="zh-CN" altLang="en-US" sz="1200" strike="noStrike" noProof="1" dirty="0"/>
          </a:p>
        </p:txBody>
      </p:sp>
      <p:sp>
        <p:nvSpPr>
          <p:cNvPr id="3079" name="灯片编号占位符 3078"/>
          <p:cNvSpPr>
            <a:spLocks noGrp="1"/>
          </p:cNvSpPr>
          <p:nvPr>
            <p:ph type="sldNum" sz="quarter" idx="5"/>
          </p:nvPr>
        </p:nvSpPr>
        <p:spPr>
          <a:xfrm>
            <a:off x="3800475" y="9348788"/>
            <a:ext cx="2908300" cy="492125"/>
          </a:xfrm>
          <a:prstGeom prst="rect">
            <a:avLst/>
          </a:prstGeom>
          <a:noFill/>
          <a:ln w="9525">
            <a:noFill/>
          </a:ln>
        </p:spPr>
        <p:txBody>
          <a:bodyPr anchor="b"/>
          <a:p>
            <a:pPr lvl="0" algn="r" fontAlgn="base"/>
            <a:fld id="{9A0DB2DC-4C9A-4742-B13C-FB6460FD3503}" type="slidenum">
              <a:rPr lang="zh-CN" altLang="en-US" sz="1200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z="1200" strike="noStrike" noProof="1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lvl="0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幻灯片图像占位符 77825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7650" name="文本占位符 77826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smtClean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7651" name="灯片编号占位符 1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vert="horz" wrap="square" lIns="91440" tIns="45720" rIns="91440" bIns="45720" numCol="1" anchorCtr="0" compatLnSpc="1"/>
          <a:lstStyle/>
          <a:p>
            <a:fld id="{12E384D3-1CE6-46B6-966A-8AB3BDC8D816}" type="slidenum">
              <a:rPr lang="zh-CN" altLang="en-US" smtClean="0">
                <a:latin typeface="Arial" panose="020B0604020202020204" pitchFamily="34" charset="0"/>
                <a:ea typeface="宋体" panose="02010600030101010101" pitchFamily="2" charset="-122"/>
              </a:rPr>
            </a:fld>
            <a:endParaRPr lang="en-US" altLang="zh-CN" smtClean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幻灯片图像占位符 79873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31746" name="文本占位符 79874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smtClean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1747" name="灯片编号占位符 1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vert="horz" wrap="square" lIns="91440" tIns="45720" rIns="91440" bIns="45720" numCol="1" anchorCtr="0" compatLnSpc="1"/>
          <a:lstStyle/>
          <a:p>
            <a:fld id="{8AD63AC0-4CEF-4722-8CC5-5C017E1FB945}" type="slidenum">
              <a:rPr lang="zh-CN" altLang="en-US" smtClean="0">
                <a:latin typeface="Arial" panose="020B0604020202020204" pitchFamily="34" charset="0"/>
                <a:ea typeface="宋体" panose="02010600030101010101" pitchFamily="2" charset="-122"/>
              </a:rPr>
            </a:fld>
            <a:endParaRPr lang="en-US" altLang="zh-CN" smtClean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幻灯片图像占位符 83969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37890" name="文本占位符 83970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smtClean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7891" name="灯片编号占位符 1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vert="horz" wrap="square" lIns="91440" tIns="45720" rIns="91440" bIns="45720" numCol="1" anchorCtr="0" compatLnSpc="1"/>
          <a:lstStyle/>
          <a:p>
            <a:fld id="{02B98243-6011-4FC6-B104-2A73C13CD32A}" type="slidenum">
              <a:rPr lang="zh-CN" altLang="en-US" smtClean="0">
                <a:latin typeface="Arial" panose="020B0604020202020204" pitchFamily="34" charset="0"/>
                <a:ea typeface="宋体" panose="02010600030101010101" pitchFamily="2" charset="-122"/>
              </a:rPr>
            </a:fld>
            <a:endParaRPr lang="en-US" altLang="zh-CN" smtClean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PhAnim="0" showMasterSp="0">
  <p:cSld name="标题幻灯片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050" name="未知"/>
          <p:cNvSpPr/>
          <p:nvPr/>
        </p:nvSpPr>
        <p:spPr>
          <a:xfrm>
            <a:off x="0" y="6048375"/>
            <a:ext cx="2762250" cy="809625"/>
          </a:xfrm>
          <a:custGeom>
            <a:avLst/>
            <a:gdLst/>
            <a:ahLst/>
            <a:cxnLst/>
            <a:pathLst>
              <a:path w="1740" h="510">
                <a:moveTo>
                  <a:pt x="0" y="0"/>
                </a:moveTo>
                <a:lnTo>
                  <a:pt x="0" y="510"/>
                </a:lnTo>
                <a:cubicBezTo>
                  <a:pt x="0" y="510"/>
                  <a:pt x="870" y="510"/>
                  <a:pt x="1740" y="510"/>
                </a:cubicBezTo>
                <a:cubicBezTo>
                  <a:pt x="1650" y="258"/>
                  <a:pt x="1595" y="30"/>
                  <a:pt x="1595" y="30"/>
                </a:cubicBezTo>
                <a:cubicBezTo>
                  <a:pt x="798" y="54"/>
                  <a:pt x="0" y="0"/>
                  <a:pt x="0" y="0"/>
                </a:cubicBezTo>
                <a:close/>
              </a:path>
            </a:pathLst>
          </a:custGeom>
          <a:solidFill>
            <a:schemeClr val="folHlink"/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2051" name="未知"/>
          <p:cNvSpPr/>
          <p:nvPr/>
        </p:nvSpPr>
        <p:spPr>
          <a:xfrm>
            <a:off x="2590800" y="4705350"/>
            <a:ext cx="6400800" cy="2152650"/>
          </a:xfrm>
          <a:custGeom>
            <a:avLst/>
            <a:gdLst/>
            <a:ahLst/>
            <a:cxnLst/>
            <a:pathLst>
              <a:path w="4032" h="1356">
                <a:moveTo>
                  <a:pt x="1116" y="0"/>
                </a:moveTo>
                <a:cubicBezTo>
                  <a:pt x="2370" y="1254"/>
                  <a:pt x="3840" y="636"/>
                  <a:pt x="3840" y="636"/>
                </a:cubicBezTo>
                <a:cubicBezTo>
                  <a:pt x="4032" y="966"/>
                  <a:pt x="4032" y="1356"/>
                  <a:pt x="4032" y="1356"/>
                </a:cubicBezTo>
                <a:cubicBezTo>
                  <a:pt x="4032" y="1356"/>
                  <a:pt x="2160" y="1356"/>
                  <a:pt x="288" y="1356"/>
                </a:cubicBezTo>
                <a:cubicBezTo>
                  <a:pt x="120" y="1140"/>
                  <a:pt x="0" y="828"/>
                  <a:pt x="0" y="828"/>
                </a:cubicBezTo>
                <a:lnTo>
                  <a:pt x="1116" y="0"/>
                </a:lnTo>
                <a:close/>
              </a:path>
            </a:pathLst>
          </a:custGeom>
          <a:solidFill>
            <a:schemeClr val="hlink"/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2052" name="未知"/>
          <p:cNvSpPr/>
          <p:nvPr/>
        </p:nvSpPr>
        <p:spPr>
          <a:xfrm>
            <a:off x="4400550" y="781050"/>
            <a:ext cx="4743450" cy="5048250"/>
          </a:xfrm>
          <a:custGeom>
            <a:avLst/>
            <a:gdLst/>
            <a:ahLst/>
            <a:cxnLst/>
            <a:pathLst>
              <a:path w="2988" h="3180">
                <a:moveTo>
                  <a:pt x="510" y="1098"/>
                </a:moveTo>
                <a:cubicBezTo>
                  <a:pt x="1710" y="840"/>
                  <a:pt x="2280" y="0"/>
                  <a:pt x="2280" y="0"/>
                </a:cubicBezTo>
                <a:cubicBezTo>
                  <a:pt x="2700" y="96"/>
                  <a:pt x="2988" y="342"/>
                  <a:pt x="2988" y="342"/>
                </a:cubicBezTo>
                <a:lnTo>
                  <a:pt x="2988" y="2772"/>
                </a:lnTo>
                <a:cubicBezTo>
                  <a:pt x="2988" y="2772"/>
                  <a:pt x="2202" y="3180"/>
                  <a:pt x="1452" y="3060"/>
                </a:cubicBezTo>
                <a:cubicBezTo>
                  <a:pt x="636" y="2940"/>
                  <a:pt x="0" y="2406"/>
                  <a:pt x="0" y="2406"/>
                </a:cubicBezTo>
                <a:lnTo>
                  <a:pt x="510" y="1098"/>
                </a:lnTo>
                <a:close/>
              </a:path>
            </a:pathLst>
          </a:custGeom>
          <a:solidFill>
            <a:schemeClr val="accent2"/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2053" name="未知"/>
          <p:cNvSpPr/>
          <p:nvPr/>
        </p:nvSpPr>
        <p:spPr>
          <a:xfrm>
            <a:off x="4800600" y="0"/>
            <a:ext cx="3276600" cy="2409825"/>
          </a:xfrm>
          <a:custGeom>
            <a:avLst/>
            <a:gdLst/>
            <a:ahLst/>
            <a:cxnLst/>
            <a:pathLst>
              <a:path w="2064" h="1518">
                <a:moveTo>
                  <a:pt x="0" y="0"/>
                </a:moveTo>
                <a:cubicBezTo>
                  <a:pt x="0" y="0"/>
                  <a:pt x="138" y="759"/>
                  <a:pt x="276" y="1518"/>
                </a:cubicBezTo>
                <a:cubicBezTo>
                  <a:pt x="1518" y="1194"/>
                  <a:pt x="2064" y="0"/>
                  <a:pt x="2064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2054" name="未知"/>
          <p:cNvSpPr/>
          <p:nvPr/>
        </p:nvSpPr>
        <p:spPr>
          <a:xfrm>
            <a:off x="0" y="0"/>
            <a:ext cx="6583363" cy="7267575"/>
          </a:xfrm>
          <a:custGeom>
            <a:avLst/>
            <a:gdLst/>
            <a:ahLst/>
            <a:cxnLst/>
            <a:pathLst>
              <a:path w="4014" h="4455">
                <a:moveTo>
                  <a:pt x="0" y="0"/>
                </a:moveTo>
                <a:lnTo>
                  <a:pt x="3612" y="0"/>
                </a:lnTo>
                <a:cubicBezTo>
                  <a:pt x="4014" y="984"/>
                  <a:pt x="3812" y="2307"/>
                  <a:pt x="3222" y="3042"/>
                </a:cubicBezTo>
                <a:cubicBezTo>
                  <a:pt x="1988" y="4455"/>
                  <a:pt x="0" y="3744"/>
                  <a:pt x="0" y="3744"/>
                </a:cubicBez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2055" name="未知"/>
          <p:cNvSpPr/>
          <p:nvPr/>
        </p:nvSpPr>
        <p:spPr>
          <a:xfrm>
            <a:off x="0" y="0"/>
            <a:ext cx="6372225" cy="7072313"/>
          </a:xfrm>
          <a:custGeom>
            <a:avLst/>
            <a:gdLst/>
            <a:ahLst/>
            <a:cxnLst/>
            <a:pathLst>
              <a:path w="4014" h="4455">
                <a:moveTo>
                  <a:pt x="0" y="0"/>
                </a:moveTo>
                <a:lnTo>
                  <a:pt x="3612" y="0"/>
                </a:lnTo>
                <a:cubicBezTo>
                  <a:pt x="4014" y="984"/>
                  <a:pt x="3812" y="2307"/>
                  <a:pt x="3222" y="3042"/>
                </a:cubicBezTo>
                <a:cubicBezTo>
                  <a:pt x="1988" y="4455"/>
                  <a:pt x="0" y="3744"/>
                  <a:pt x="0" y="3744"/>
                </a:cubicBez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rgbClr val="FFF9F7"/>
              </a:gs>
              <a:gs pos="100000">
                <a:schemeClr val="bg1"/>
              </a:gs>
            </a:gsLst>
            <a:lin ang="2700000" scaled="1"/>
            <a:tileRect/>
          </a:gra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2056" name="直接连接符 2055"/>
          <p:cNvSpPr/>
          <p:nvPr/>
        </p:nvSpPr>
        <p:spPr>
          <a:xfrm>
            <a:off x="250825" y="1588"/>
            <a:ext cx="0" cy="6015037"/>
          </a:xfrm>
          <a:prstGeom prst="line">
            <a:avLst/>
          </a:prstGeom>
          <a:ln w="9525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>
            <a:outerShdw dist="17961" dir="2699999" algn="ctr" rotWithShape="0">
              <a:schemeClr val="accent2">
                <a:alpha val="50000"/>
              </a:schemeClr>
            </a:outerShdw>
          </a:effectLst>
        </p:spPr>
      </p:sp>
      <p:sp>
        <p:nvSpPr>
          <p:cNvPr id="2057" name="直接连接符 2056"/>
          <p:cNvSpPr/>
          <p:nvPr/>
        </p:nvSpPr>
        <p:spPr>
          <a:xfrm>
            <a:off x="1293813" y="1588"/>
            <a:ext cx="0" cy="6207125"/>
          </a:xfrm>
          <a:prstGeom prst="line">
            <a:avLst/>
          </a:prstGeom>
          <a:ln w="9525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>
            <a:outerShdw dist="17961" dir="2699999" algn="ctr" rotWithShape="0">
              <a:schemeClr val="accent2">
                <a:alpha val="50000"/>
              </a:schemeClr>
            </a:outerShdw>
          </a:effectLst>
        </p:spPr>
      </p:sp>
      <p:sp>
        <p:nvSpPr>
          <p:cNvPr id="2058" name="直接连接符 2057"/>
          <p:cNvSpPr/>
          <p:nvPr/>
        </p:nvSpPr>
        <p:spPr>
          <a:xfrm>
            <a:off x="2338388" y="1588"/>
            <a:ext cx="0" cy="6183312"/>
          </a:xfrm>
          <a:prstGeom prst="line">
            <a:avLst/>
          </a:prstGeom>
          <a:ln w="9525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>
            <a:outerShdw dist="17961" dir="2699999" algn="ctr" rotWithShape="0">
              <a:schemeClr val="accent2">
                <a:alpha val="50000"/>
              </a:schemeClr>
            </a:outerShdw>
          </a:effectLst>
        </p:spPr>
      </p:sp>
      <p:sp>
        <p:nvSpPr>
          <p:cNvPr id="2059" name="直接连接符 2058"/>
          <p:cNvSpPr/>
          <p:nvPr/>
        </p:nvSpPr>
        <p:spPr>
          <a:xfrm>
            <a:off x="3382963" y="1588"/>
            <a:ext cx="0" cy="5972175"/>
          </a:xfrm>
          <a:prstGeom prst="line">
            <a:avLst/>
          </a:prstGeom>
          <a:ln w="9525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>
            <a:outerShdw dist="17961" dir="2699999" algn="ctr" rotWithShape="0">
              <a:schemeClr val="accent2">
                <a:alpha val="50000"/>
              </a:schemeClr>
            </a:outerShdw>
          </a:effectLst>
        </p:spPr>
      </p:sp>
      <p:sp>
        <p:nvSpPr>
          <p:cNvPr id="2060" name="直接连接符 2059"/>
          <p:cNvSpPr/>
          <p:nvPr/>
        </p:nvSpPr>
        <p:spPr>
          <a:xfrm>
            <a:off x="4427538" y="1588"/>
            <a:ext cx="0" cy="5449887"/>
          </a:xfrm>
          <a:prstGeom prst="line">
            <a:avLst/>
          </a:prstGeom>
          <a:ln w="9525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>
            <a:outerShdw dist="17961" dir="2699999" algn="ctr" rotWithShape="0">
              <a:schemeClr val="accent2">
                <a:alpha val="50000"/>
              </a:schemeClr>
            </a:outerShdw>
          </a:effectLst>
        </p:spPr>
      </p:sp>
      <p:sp>
        <p:nvSpPr>
          <p:cNvPr id="2061" name="直接连接符 2060"/>
          <p:cNvSpPr/>
          <p:nvPr/>
        </p:nvSpPr>
        <p:spPr>
          <a:xfrm rot="5400000">
            <a:off x="2913063" y="-2654300"/>
            <a:ext cx="0" cy="5813425"/>
          </a:xfrm>
          <a:prstGeom prst="line">
            <a:avLst/>
          </a:prstGeom>
          <a:ln w="9525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>
            <a:outerShdw dist="17961" dir="2699999" algn="ctr" rotWithShape="0">
              <a:schemeClr val="accent2">
                <a:alpha val="50000"/>
              </a:schemeClr>
            </a:outerShdw>
          </a:effectLst>
        </p:spPr>
      </p:sp>
      <p:sp>
        <p:nvSpPr>
          <p:cNvPr id="2062" name="直接连接符 2061"/>
          <p:cNvSpPr/>
          <p:nvPr/>
        </p:nvSpPr>
        <p:spPr>
          <a:xfrm rot="5400000">
            <a:off x="3006725" y="-1682750"/>
            <a:ext cx="0" cy="6000750"/>
          </a:xfrm>
          <a:prstGeom prst="line">
            <a:avLst/>
          </a:prstGeom>
          <a:ln w="9525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>
            <a:outerShdw dist="17961" dir="2699999" algn="ctr" rotWithShape="0">
              <a:schemeClr val="accent2">
                <a:alpha val="50000"/>
              </a:schemeClr>
            </a:outerShdw>
          </a:effectLst>
        </p:spPr>
      </p:sp>
      <p:sp>
        <p:nvSpPr>
          <p:cNvPr id="2063" name="直接连接符 2062"/>
          <p:cNvSpPr/>
          <p:nvPr/>
        </p:nvSpPr>
        <p:spPr>
          <a:xfrm rot="5400000">
            <a:off x="3011488" y="-622300"/>
            <a:ext cx="0" cy="6010275"/>
          </a:xfrm>
          <a:prstGeom prst="line">
            <a:avLst/>
          </a:prstGeom>
          <a:ln w="9525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>
            <a:outerShdw dist="17961" dir="2699999" algn="ctr" rotWithShape="0">
              <a:schemeClr val="accent2">
                <a:alpha val="50000"/>
              </a:schemeClr>
            </a:outerShdw>
          </a:effectLst>
        </p:spPr>
      </p:sp>
      <p:sp>
        <p:nvSpPr>
          <p:cNvPr id="2064" name="直接连接符 2063"/>
          <p:cNvSpPr/>
          <p:nvPr/>
        </p:nvSpPr>
        <p:spPr>
          <a:xfrm rot="5400000">
            <a:off x="2906713" y="547688"/>
            <a:ext cx="0" cy="5802312"/>
          </a:xfrm>
          <a:prstGeom prst="line">
            <a:avLst/>
          </a:prstGeom>
          <a:ln w="9525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>
            <a:outerShdw dist="17961" dir="2699999" algn="ctr" rotWithShape="0">
              <a:schemeClr val="accent2">
                <a:alpha val="50000"/>
              </a:schemeClr>
            </a:outerShdw>
          </a:effectLst>
        </p:spPr>
      </p:sp>
      <p:sp>
        <p:nvSpPr>
          <p:cNvPr id="2065" name="直接连接符 2064"/>
          <p:cNvSpPr/>
          <p:nvPr/>
        </p:nvSpPr>
        <p:spPr>
          <a:xfrm rot="5400000">
            <a:off x="2665413" y="1852613"/>
            <a:ext cx="0" cy="5321300"/>
          </a:xfrm>
          <a:prstGeom prst="line">
            <a:avLst/>
          </a:prstGeom>
          <a:ln w="9525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>
            <a:outerShdw dist="17961" dir="2699999" algn="ctr" rotWithShape="0">
              <a:schemeClr val="accent2">
                <a:alpha val="50000"/>
              </a:schemeClr>
            </a:outerShdw>
          </a:effectLst>
        </p:spPr>
      </p:sp>
      <p:sp>
        <p:nvSpPr>
          <p:cNvPr id="2066" name="直接连接符 2065"/>
          <p:cNvSpPr/>
          <p:nvPr/>
        </p:nvSpPr>
        <p:spPr>
          <a:xfrm rot="5400000">
            <a:off x="2112963" y="3470275"/>
            <a:ext cx="0" cy="4217988"/>
          </a:xfrm>
          <a:prstGeom prst="line">
            <a:avLst/>
          </a:prstGeom>
          <a:ln w="9525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>
            <a:outerShdw dist="17961" dir="2699999" algn="ctr" rotWithShape="0">
              <a:schemeClr val="accent2">
                <a:alpha val="50000"/>
              </a:schemeClr>
            </a:outerShdw>
          </a:effectLst>
        </p:spPr>
      </p:sp>
      <p:sp>
        <p:nvSpPr>
          <p:cNvPr id="2067" name="矩形 2066"/>
          <p:cNvSpPr/>
          <p:nvPr/>
        </p:nvSpPr>
        <p:spPr>
          <a:xfrm>
            <a:off x="2362200" y="277813"/>
            <a:ext cx="1012825" cy="1025525"/>
          </a:xfrm>
          <a:prstGeom prst="rect">
            <a:avLst/>
          </a:prstGeom>
          <a:solidFill>
            <a:srgbClr val="FFFFFF">
              <a:alpha val="50000"/>
            </a:srgbClr>
          </a:solidFill>
          <a:ln w="9525">
            <a:noFill/>
          </a:ln>
        </p:spPr>
        <p:txBody>
          <a:bodyPr anchor="t"/>
          <a:p>
            <a:pPr lvl="0" indent="0" eaLnBrk="0" hangingPunct="0"/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068" name="矩形 2067"/>
          <p:cNvSpPr/>
          <p:nvPr/>
        </p:nvSpPr>
        <p:spPr>
          <a:xfrm>
            <a:off x="285750" y="2427288"/>
            <a:ext cx="1012825" cy="1025525"/>
          </a:xfrm>
          <a:prstGeom prst="rect">
            <a:avLst/>
          </a:prstGeom>
          <a:solidFill>
            <a:srgbClr val="FFFFFF">
              <a:alpha val="39999"/>
            </a:srgbClr>
          </a:solidFill>
          <a:ln w="9525">
            <a:noFill/>
          </a:ln>
        </p:spPr>
        <p:txBody>
          <a:bodyPr anchor="t"/>
          <a:p>
            <a:pPr lvl="0" indent="0" eaLnBrk="0" hangingPunct="0"/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069" name="矩形 2068"/>
          <p:cNvSpPr/>
          <p:nvPr/>
        </p:nvSpPr>
        <p:spPr>
          <a:xfrm>
            <a:off x="0" y="271463"/>
            <a:ext cx="250825" cy="1025525"/>
          </a:xfrm>
          <a:prstGeom prst="rect">
            <a:avLst/>
          </a:prstGeom>
          <a:solidFill>
            <a:srgbClr val="FFFFFF">
              <a:alpha val="39999"/>
            </a:srgbClr>
          </a:solidFill>
          <a:ln w="9525">
            <a:noFill/>
          </a:ln>
        </p:spPr>
        <p:txBody>
          <a:bodyPr anchor="t"/>
          <a:p>
            <a:pPr lvl="0" indent="0" eaLnBrk="0" hangingPunct="0"/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070" name="矩形 2069"/>
          <p:cNvSpPr/>
          <p:nvPr/>
        </p:nvSpPr>
        <p:spPr>
          <a:xfrm>
            <a:off x="1331913" y="1588"/>
            <a:ext cx="1012825" cy="234950"/>
          </a:xfrm>
          <a:prstGeom prst="rect">
            <a:avLst/>
          </a:prstGeom>
          <a:solidFill>
            <a:srgbClr val="FFFFFF">
              <a:alpha val="50000"/>
            </a:srgbClr>
          </a:solidFill>
          <a:ln w="9525">
            <a:noFill/>
          </a:ln>
        </p:spPr>
        <p:txBody>
          <a:bodyPr anchor="t"/>
          <a:p>
            <a:pPr lvl="0" indent="0" eaLnBrk="0" hangingPunct="0"/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071" name="未知"/>
          <p:cNvSpPr/>
          <p:nvPr/>
        </p:nvSpPr>
        <p:spPr>
          <a:xfrm>
            <a:off x="2365375" y="4541838"/>
            <a:ext cx="1009650" cy="1033462"/>
          </a:xfrm>
          <a:custGeom>
            <a:avLst/>
            <a:gdLst/>
            <a:ahLst/>
            <a:cxnLst/>
            <a:pathLst>
              <a:path w="636" h="651">
                <a:moveTo>
                  <a:pt x="0" y="0"/>
                </a:moveTo>
                <a:lnTo>
                  <a:pt x="0" y="645"/>
                </a:lnTo>
                <a:lnTo>
                  <a:pt x="636" y="651"/>
                </a:lnTo>
                <a:lnTo>
                  <a:pt x="632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39999"/>
            </a:srgb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2072" name="矩形 2071"/>
          <p:cNvSpPr/>
          <p:nvPr/>
        </p:nvSpPr>
        <p:spPr>
          <a:xfrm>
            <a:off x="285750" y="2435225"/>
            <a:ext cx="1012825" cy="1025525"/>
          </a:xfrm>
          <a:prstGeom prst="rect">
            <a:avLst/>
          </a:prstGeom>
          <a:solidFill>
            <a:srgbClr val="FFFFFF">
              <a:alpha val="29999"/>
            </a:srgbClr>
          </a:solidFill>
          <a:ln w="9525">
            <a:noFill/>
          </a:ln>
        </p:spPr>
        <p:txBody>
          <a:bodyPr anchor="t"/>
          <a:p>
            <a:pPr lvl="0" indent="0" eaLnBrk="0" hangingPunct="0"/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grpSp>
        <p:nvGrpSpPr>
          <p:cNvPr id="2073" name="组合 2075"/>
          <p:cNvGrpSpPr/>
          <p:nvPr/>
        </p:nvGrpSpPr>
        <p:grpSpPr>
          <a:xfrm>
            <a:off x="8077200" y="0"/>
            <a:ext cx="1076325" cy="6858000"/>
            <a:chOff x="0" y="0"/>
            <a:chExt cx="678" cy="4320"/>
          </a:xfrm>
        </p:grpSpPr>
        <p:sp>
          <p:nvSpPr>
            <p:cNvPr id="2074" name="未知"/>
            <p:cNvSpPr/>
            <p:nvPr/>
          </p:nvSpPr>
          <p:spPr>
            <a:xfrm>
              <a:off x="0" y="0"/>
              <a:ext cx="672" cy="702"/>
            </a:xfrm>
            <a:custGeom>
              <a:avLst/>
              <a:gdLst/>
              <a:ahLst/>
              <a:cxnLst/>
              <a:pathLst>
                <a:path w="672" h="720">
                  <a:moveTo>
                    <a:pt x="0" y="432"/>
                  </a:moveTo>
                  <a:cubicBezTo>
                    <a:pt x="186" y="216"/>
                    <a:pt x="288" y="0"/>
                    <a:pt x="288" y="0"/>
                  </a:cubicBezTo>
                  <a:lnTo>
                    <a:pt x="672" y="0"/>
                  </a:lnTo>
                  <a:lnTo>
                    <a:pt x="672" y="720"/>
                  </a:lnTo>
                  <a:cubicBezTo>
                    <a:pt x="672" y="720"/>
                    <a:pt x="384" y="516"/>
                    <a:pt x="0" y="432"/>
                  </a:cubicBezTo>
                  <a:close/>
                </a:path>
              </a:pathLst>
            </a:custGeom>
            <a:solidFill>
              <a:srgbClr val="E8E8E8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075" name="未知"/>
            <p:cNvSpPr/>
            <p:nvPr/>
          </p:nvSpPr>
          <p:spPr>
            <a:xfrm>
              <a:off x="514" y="3496"/>
              <a:ext cx="164" cy="824"/>
            </a:xfrm>
            <a:custGeom>
              <a:avLst/>
              <a:gdLst/>
              <a:ahLst/>
              <a:cxnLst/>
              <a:pathLst>
                <a:path w="212" h="824">
                  <a:moveTo>
                    <a:pt x="206" y="0"/>
                  </a:moveTo>
                  <a:cubicBezTo>
                    <a:pt x="104" y="54"/>
                    <a:pt x="0" y="82"/>
                    <a:pt x="0" y="82"/>
                  </a:cubicBezTo>
                  <a:cubicBezTo>
                    <a:pt x="0" y="82"/>
                    <a:pt x="148" y="378"/>
                    <a:pt x="168" y="824"/>
                  </a:cubicBezTo>
                  <a:lnTo>
                    <a:pt x="212" y="822"/>
                  </a:lnTo>
                  <a:cubicBezTo>
                    <a:pt x="212" y="822"/>
                    <a:pt x="209" y="411"/>
                    <a:pt x="206" y="0"/>
                  </a:cubicBezTo>
                  <a:close/>
                </a:path>
              </a:pathLst>
            </a:custGeom>
            <a:solidFill>
              <a:srgbClr val="E8E8E8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sp>
        <p:nvSpPr>
          <p:cNvPr id="2076" name="矩形 2078"/>
          <p:cNvSpPr/>
          <p:nvPr/>
        </p:nvSpPr>
        <p:spPr>
          <a:xfrm>
            <a:off x="5495925" y="1333500"/>
            <a:ext cx="660400" cy="1025525"/>
          </a:xfrm>
          <a:prstGeom prst="rect">
            <a:avLst/>
          </a:prstGeom>
          <a:solidFill>
            <a:srgbClr val="FFFFFF">
              <a:alpha val="39999"/>
            </a:srgbClr>
          </a:solidFill>
          <a:ln w="9525">
            <a:noFill/>
          </a:ln>
        </p:spPr>
        <p:txBody>
          <a:bodyPr anchor="t"/>
          <a:p>
            <a:pPr lvl="0" indent="0" eaLnBrk="0" hangingPunct="0"/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077" name="直接连接符 2079"/>
          <p:cNvSpPr/>
          <p:nvPr/>
        </p:nvSpPr>
        <p:spPr>
          <a:xfrm>
            <a:off x="5480050" y="1588"/>
            <a:ext cx="0" cy="4238625"/>
          </a:xfrm>
          <a:prstGeom prst="line">
            <a:avLst/>
          </a:prstGeom>
          <a:ln w="9525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>
            <a:outerShdw dist="17961" dir="2699999" algn="ctr" rotWithShape="0">
              <a:schemeClr val="accent2">
                <a:alpha val="50000"/>
              </a:schemeClr>
            </a:outerShdw>
          </a:effectLst>
        </p:spPr>
      </p:sp>
      <p:sp>
        <p:nvSpPr>
          <p:cNvPr id="2078" name="矩形 2080"/>
          <p:cNvSpPr/>
          <p:nvPr/>
        </p:nvSpPr>
        <p:spPr>
          <a:xfrm>
            <a:off x="4457700" y="3495675"/>
            <a:ext cx="1012825" cy="1025525"/>
          </a:xfrm>
          <a:prstGeom prst="rect">
            <a:avLst/>
          </a:prstGeom>
          <a:solidFill>
            <a:srgbClr val="FFFFFF">
              <a:alpha val="29999"/>
            </a:srgbClr>
          </a:solidFill>
          <a:ln w="9525">
            <a:noFill/>
          </a:ln>
        </p:spPr>
        <p:txBody>
          <a:bodyPr anchor="t"/>
          <a:p>
            <a:pPr lvl="0" indent="0" eaLnBrk="0" hangingPunct="0"/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pic>
        <p:nvPicPr>
          <p:cNvPr id="2079" name="图片 2082" descr="water"/>
          <p:cNvPicPr>
            <a:picLocks noChangeAspect="1"/>
          </p:cNvPicPr>
          <p:nvPr/>
        </p:nvPicPr>
        <p:blipFill>
          <a:blip r:embed="rId2"/>
          <a:srcRect l="22409" t="16374" b="27486"/>
          <a:stretch>
            <a:fillRect/>
          </a:stretch>
        </p:blipFill>
        <p:spPr>
          <a:xfrm rot="393398">
            <a:off x="2667000" y="609600"/>
            <a:ext cx="2663825" cy="21971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82" name="标题 2081"/>
          <p:cNvSpPr>
            <a:spLocks noGrp="1"/>
          </p:cNvSpPr>
          <p:nvPr>
            <p:ph type="ctrTitle"/>
          </p:nvPr>
        </p:nvSpPr>
        <p:spPr>
          <a:xfrm>
            <a:off x="333375" y="2206625"/>
            <a:ext cx="6472238" cy="114935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lvl="0">
              <a:defRPr sz="4000" b="1"/>
            </a:lvl1pPr>
          </a:lstStyle>
          <a:p>
            <a:pPr lvl="0"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2084" name="副标题 2083"/>
          <p:cNvSpPr/>
          <p:nvPr>
            <p:ph type="subTitle" idx="1"/>
          </p:nvPr>
        </p:nvSpPr>
        <p:spPr>
          <a:xfrm>
            <a:off x="323850" y="3502025"/>
            <a:ext cx="6480175" cy="105410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marL="0" lvl="0" indent="0">
              <a:buNone/>
              <a:defRPr sz="3200">
                <a:latin typeface="Times New Roman" panose="02020603050405020304" pitchFamily="18" charset="0"/>
              </a:defRPr>
            </a:lvl1pPr>
            <a:lvl2pPr marL="457200" lvl="1" indent="0" algn="ctr">
              <a:buNone/>
              <a:defRPr sz="3200">
                <a:latin typeface="Times New Roman" panose="02020603050405020304" pitchFamily="18" charset="0"/>
              </a:defRPr>
            </a:lvl2pPr>
            <a:lvl3pPr marL="914400" lvl="2" indent="0" algn="ctr">
              <a:buNone/>
              <a:defRPr sz="3200">
                <a:latin typeface="Times New Roman" panose="02020603050405020304" pitchFamily="18" charset="0"/>
              </a:defRPr>
            </a:lvl3pPr>
            <a:lvl4pPr marL="1371600" lvl="3" indent="0" algn="ctr">
              <a:buNone/>
              <a:defRPr sz="3200">
                <a:latin typeface="Times New Roman" panose="02020603050405020304" pitchFamily="18" charset="0"/>
              </a:defRPr>
            </a:lvl4pPr>
            <a:lvl5pPr marL="1828800" lvl="4" indent="0" algn="ctr">
              <a:buNone/>
              <a:defRPr sz="3200">
                <a:latin typeface="Times New Roman" panose="02020603050405020304" pitchFamily="18" charset="0"/>
              </a:defRPr>
            </a:lvl5pPr>
          </a:lstStyle>
          <a:p>
            <a:pPr lvl="0" fontAlgn="base"/>
            <a:r>
              <a:rPr lang="zh-CN" altLang="en-US" strike="noStrike" noProof="1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2" name="日期占位符 2072"/>
          <p:cNvSpPr>
            <a:spLocks noGrp="1"/>
          </p:cNvSpPr>
          <p:nvPr>
            <p:ph type="dt" sz="half" idx="2"/>
          </p:nvPr>
        </p:nvSpPr>
        <p:spPr>
          <a:xfrm>
            <a:off x="457200" y="6407150"/>
            <a:ext cx="2133600" cy="314325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>
              <a:defRPr sz="1400"/>
            </a:lvl1pPr>
          </a:lstStyle>
          <a:p>
            <a:pPr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3" name="页脚占位符 2073"/>
          <p:cNvSpPr>
            <a:spLocks noGrp="1"/>
          </p:cNvSpPr>
          <p:nvPr>
            <p:ph type="ftr" sz="quarter" idx="3"/>
          </p:nvPr>
        </p:nvSpPr>
        <p:spPr>
          <a:xfrm>
            <a:off x="3124200" y="6407150"/>
            <a:ext cx="2895600" cy="314325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algn="ctr">
              <a:defRPr sz="1400"/>
            </a:lvl1pPr>
          </a:lstStyle>
          <a:p>
            <a:pPr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4" name="灯片编号占位符 2074"/>
          <p:cNvSpPr>
            <a:spLocks noGrp="1"/>
          </p:cNvSpPr>
          <p:nvPr>
            <p:ph type="sldNum" sz="quarter" idx="4"/>
          </p:nvPr>
        </p:nvSpPr>
        <p:spPr>
          <a:xfrm>
            <a:off x="6553200" y="6407150"/>
            <a:ext cx="2133600" cy="314325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algn="r">
              <a:defRPr sz="1400"/>
            </a:lvl1pPr>
          </a:lstStyle>
          <a:p>
            <a:pPr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>
    <p:fade thruBlk="1"/>
  </p:transition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标题，一项大型内容和两项小型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4629150" y="1825625"/>
            <a:ext cx="3886200" cy="2098675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4629150" y="4076700"/>
            <a:ext cx="3886200" cy="21002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6" name="日期占位符 5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7" name="页脚占位符 6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5" Type="http://schemas.openxmlformats.org/officeDocument/2006/relationships/theme" Target="../theme/theme1.xml"/><Relationship Id="rId14" Type="http://schemas.openxmlformats.org/officeDocument/2006/relationships/image" Target="../media/image2.png"/><Relationship Id="rId13" Type="http://schemas.openxmlformats.org/officeDocument/2006/relationships/image" Target="../media/image1.png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未知"/>
          <p:cNvSpPr/>
          <p:nvPr/>
        </p:nvSpPr>
        <p:spPr>
          <a:xfrm>
            <a:off x="0" y="0"/>
            <a:ext cx="9147175" cy="6862763"/>
          </a:xfrm>
          <a:custGeom>
            <a:avLst/>
            <a:gdLst/>
            <a:ahLst/>
            <a:cxnLst/>
            <a:pathLst>
              <a:path w="5768" h="4329">
                <a:moveTo>
                  <a:pt x="5766" y="605"/>
                </a:moveTo>
                <a:cubicBezTo>
                  <a:pt x="5767" y="2464"/>
                  <a:pt x="5768" y="4325"/>
                  <a:pt x="5768" y="4325"/>
                </a:cubicBezTo>
                <a:lnTo>
                  <a:pt x="1082" y="4329"/>
                </a:lnTo>
                <a:cubicBezTo>
                  <a:pt x="318" y="3809"/>
                  <a:pt x="9" y="3349"/>
                  <a:pt x="13" y="3351"/>
                </a:cubicBezTo>
                <a:lnTo>
                  <a:pt x="0" y="0"/>
                </a:lnTo>
                <a:lnTo>
                  <a:pt x="2428" y="7"/>
                </a:lnTo>
                <a:cubicBezTo>
                  <a:pt x="2428" y="12"/>
                  <a:pt x="3096" y="401"/>
                  <a:pt x="5766" y="605"/>
                </a:cubicBezTo>
                <a:close/>
              </a:path>
            </a:pathLst>
          </a:custGeom>
          <a:gradFill rotWithShape="1">
            <a:gsLst>
              <a:gs pos="0">
                <a:srgbClr val="FFFEFE"/>
              </a:gs>
              <a:gs pos="100000">
                <a:schemeClr val="bg1">
                  <a:alpha val="70000"/>
                </a:schemeClr>
              </a:gs>
            </a:gsLst>
            <a:lin ang="2700000" scaled="1"/>
            <a:tileRect/>
          </a:gra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1027" name="未知"/>
          <p:cNvSpPr/>
          <p:nvPr/>
        </p:nvSpPr>
        <p:spPr>
          <a:xfrm>
            <a:off x="0" y="5500688"/>
            <a:ext cx="1436688" cy="1358900"/>
          </a:xfrm>
          <a:custGeom>
            <a:avLst/>
            <a:gdLst/>
            <a:ahLst/>
            <a:cxnLst/>
            <a:pathLst>
              <a:path w="1089" h="1100">
                <a:moveTo>
                  <a:pt x="0" y="0"/>
                </a:moveTo>
                <a:cubicBezTo>
                  <a:pt x="0" y="550"/>
                  <a:pt x="0" y="1100"/>
                  <a:pt x="0" y="1100"/>
                </a:cubicBezTo>
                <a:lnTo>
                  <a:pt x="1089" y="1100"/>
                </a:lnTo>
                <a:cubicBezTo>
                  <a:pt x="1089" y="1100"/>
                  <a:pt x="596" y="865"/>
                  <a:pt x="0" y="0"/>
                </a:cubicBezTo>
                <a:close/>
              </a:path>
            </a:pathLst>
          </a:custGeom>
          <a:solidFill>
            <a:schemeClr val="folHlink"/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1028" name="直接连接符 1027"/>
          <p:cNvSpPr/>
          <p:nvPr/>
        </p:nvSpPr>
        <p:spPr>
          <a:xfrm>
            <a:off x="527050" y="0"/>
            <a:ext cx="0" cy="5910263"/>
          </a:xfrm>
          <a:prstGeom prst="line">
            <a:avLst/>
          </a:prstGeom>
          <a:ln w="9525" cap="flat" cmpd="sng">
            <a:solidFill>
              <a:srgbClr val="FFFFFF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  <a:effectLst>
            <a:outerShdw dist="17961" dir="2699999" algn="ctr" rotWithShape="0">
              <a:schemeClr val="accent2">
                <a:alpha val="28999"/>
              </a:schemeClr>
            </a:outerShdw>
          </a:effectLst>
        </p:spPr>
      </p:sp>
      <p:sp>
        <p:nvSpPr>
          <p:cNvPr id="1029" name="直接连接符 1028"/>
          <p:cNvSpPr/>
          <p:nvPr/>
        </p:nvSpPr>
        <p:spPr>
          <a:xfrm>
            <a:off x="1677988" y="0"/>
            <a:ext cx="0" cy="6832600"/>
          </a:xfrm>
          <a:prstGeom prst="line">
            <a:avLst/>
          </a:prstGeom>
          <a:ln w="9525" cap="flat" cmpd="sng">
            <a:solidFill>
              <a:srgbClr val="FFFFFF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  <a:effectLst>
            <a:outerShdw dist="17961" dir="2699999" algn="ctr" rotWithShape="0">
              <a:schemeClr val="accent2">
                <a:alpha val="28999"/>
              </a:schemeClr>
            </a:outerShdw>
          </a:effectLst>
        </p:spPr>
      </p:sp>
      <p:sp>
        <p:nvSpPr>
          <p:cNvPr id="1030" name="直接连接符 1029"/>
          <p:cNvSpPr/>
          <p:nvPr/>
        </p:nvSpPr>
        <p:spPr>
          <a:xfrm>
            <a:off x="2830513" y="0"/>
            <a:ext cx="0" cy="6861175"/>
          </a:xfrm>
          <a:prstGeom prst="line">
            <a:avLst/>
          </a:prstGeom>
          <a:ln w="9525" cap="flat" cmpd="sng">
            <a:solidFill>
              <a:srgbClr val="FFFFFF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  <a:effectLst>
            <a:outerShdw dist="17961" dir="2699999" algn="ctr" rotWithShape="0">
              <a:schemeClr val="accent2">
                <a:alpha val="28999"/>
              </a:schemeClr>
            </a:outerShdw>
          </a:effectLst>
        </p:spPr>
      </p:sp>
      <p:sp>
        <p:nvSpPr>
          <p:cNvPr id="1031" name="直接连接符 1030"/>
          <p:cNvSpPr/>
          <p:nvPr/>
        </p:nvSpPr>
        <p:spPr>
          <a:xfrm>
            <a:off x="3983038" y="0"/>
            <a:ext cx="0" cy="6875463"/>
          </a:xfrm>
          <a:prstGeom prst="line">
            <a:avLst/>
          </a:prstGeom>
          <a:ln w="9525" cap="flat" cmpd="sng">
            <a:solidFill>
              <a:srgbClr val="FFFFFF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  <a:effectLst>
            <a:outerShdw dist="17961" dir="2699999" algn="ctr" rotWithShape="0">
              <a:schemeClr val="accent2">
                <a:alpha val="28999"/>
              </a:schemeClr>
            </a:outerShdw>
          </a:effectLst>
        </p:spPr>
      </p:sp>
      <p:sp>
        <p:nvSpPr>
          <p:cNvPr id="1032" name="直接连接符 1031"/>
          <p:cNvSpPr/>
          <p:nvPr/>
        </p:nvSpPr>
        <p:spPr>
          <a:xfrm>
            <a:off x="5133975" y="388938"/>
            <a:ext cx="0" cy="6486525"/>
          </a:xfrm>
          <a:prstGeom prst="line">
            <a:avLst/>
          </a:prstGeom>
          <a:ln w="9525" cap="flat" cmpd="sng">
            <a:solidFill>
              <a:srgbClr val="FFFFFF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  <a:effectLst>
            <a:outerShdw dist="17961" dir="2699999" algn="ctr" rotWithShape="0">
              <a:schemeClr val="accent2">
                <a:alpha val="28999"/>
              </a:schemeClr>
            </a:outerShdw>
          </a:effectLst>
        </p:spPr>
      </p:sp>
      <p:sp>
        <p:nvSpPr>
          <p:cNvPr id="1033" name="直接连接符 1032"/>
          <p:cNvSpPr/>
          <p:nvPr/>
        </p:nvSpPr>
        <p:spPr>
          <a:xfrm>
            <a:off x="6286500" y="619125"/>
            <a:ext cx="0" cy="6256338"/>
          </a:xfrm>
          <a:prstGeom prst="line">
            <a:avLst/>
          </a:prstGeom>
          <a:ln w="9525" cap="flat" cmpd="sng">
            <a:solidFill>
              <a:srgbClr val="FFFFFF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  <a:effectLst>
            <a:outerShdw dist="17961" dir="2699999" algn="ctr" rotWithShape="0">
              <a:schemeClr val="accent2">
                <a:alpha val="28999"/>
              </a:schemeClr>
            </a:outerShdw>
          </a:effectLst>
        </p:spPr>
      </p:sp>
      <p:sp>
        <p:nvSpPr>
          <p:cNvPr id="1034" name="直接连接符 1033"/>
          <p:cNvSpPr/>
          <p:nvPr/>
        </p:nvSpPr>
        <p:spPr>
          <a:xfrm>
            <a:off x="7439025" y="773113"/>
            <a:ext cx="0" cy="6102350"/>
          </a:xfrm>
          <a:prstGeom prst="line">
            <a:avLst/>
          </a:prstGeom>
          <a:ln w="9525" cap="flat" cmpd="sng">
            <a:solidFill>
              <a:srgbClr val="FFFFFF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  <a:effectLst>
            <a:outerShdw dist="17961" dir="2699999" algn="ctr" rotWithShape="0">
              <a:schemeClr val="accent2">
                <a:alpha val="28999"/>
              </a:schemeClr>
            </a:outerShdw>
          </a:effectLst>
        </p:spPr>
      </p:sp>
      <p:sp>
        <p:nvSpPr>
          <p:cNvPr id="1035" name="直接连接符 1034"/>
          <p:cNvSpPr/>
          <p:nvPr/>
        </p:nvSpPr>
        <p:spPr>
          <a:xfrm>
            <a:off x="8591550" y="900113"/>
            <a:ext cx="0" cy="5975350"/>
          </a:xfrm>
          <a:prstGeom prst="line">
            <a:avLst/>
          </a:prstGeom>
          <a:ln w="9525" cap="flat" cmpd="sng">
            <a:solidFill>
              <a:srgbClr val="FFFFFF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  <a:effectLst>
            <a:outerShdw dist="17961" dir="2699999" algn="ctr" rotWithShape="0">
              <a:schemeClr val="accent2">
                <a:alpha val="28999"/>
              </a:schemeClr>
            </a:outerShdw>
          </a:effectLst>
        </p:spPr>
      </p:sp>
      <p:sp>
        <p:nvSpPr>
          <p:cNvPr id="1036" name="直接连接符 1035"/>
          <p:cNvSpPr/>
          <p:nvPr/>
        </p:nvSpPr>
        <p:spPr>
          <a:xfrm rot="5400000">
            <a:off x="2595563" y="-2176462"/>
            <a:ext cx="0" cy="5191125"/>
          </a:xfrm>
          <a:prstGeom prst="line">
            <a:avLst/>
          </a:prstGeom>
          <a:ln w="9525" cap="flat" cmpd="sng">
            <a:solidFill>
              <a:srgbClr val="FFFFFF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  <a:effectLst>
            <a:outerShdw dist="17961" dir="2699999" algn="ctr" rotWithShape="0">
              <a:schemeClr val="accent2">
                <a:alpha val="28999"/>
              </a:schemeClr>
            </a:outerShdw>
          </a:effectLst>
        </p:spPr>
      </p:sp>
      <p:sp>
        <p:nvSpPr>
          <p:cNvPr id="1037" name="直接连接符 1036"/>
          <p:cNvSpPr/>
          <p:nvPr/>
        </p:nvSpPr>
        <p:spPr>
          <a:xfrm rot="5400000">
            <a:off x="4578350" y="-3036887"/>
            <a:ext cx="0" cy="9156700"/>
          </a:xfrm>
          <a:prstGeom prst="line">
            <a:avLst/>
          </a:prstGeom>
          <a:ln w="9525" cap="flat" cmpd="sng">
            <a:solidFill>
              <a:srgbClr val="FFFFFF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  <a:effectLst>
            <a:outerShdw dist="17961" dir="2699999" algn="ctr" rotWithShape="0">
              <a:schemeClr val="accent2">
                <a:alpha val="28999"/>
              </a:schemeClr>
            </a:outerShdw>
          </a:effectLst>
        </p:spPr>
      </p:sp>
      <p:sp>
        <p:nvSpPr>
          <p:cNvPr id="1038" name="直接连接符 1037"/>
          <p:cNvSpPr/>
          <p:nvPr/>
        </p:nvSpPr>
        <p:spPr>
          <a:xfrm rot="5400000">
            <a:off x="4578350" y="-1912937"/>
            <a:ext cx="0" cy="9156700"/>
          </a:xfrm>
          <a:prstGeom prst="line">
            <a:avLst/>
          </a:prstGeom>
          <a:ln w="9525" cap="flat" cmpd="sng">
            <a:solidFill>
              <a:srgbClr val="FFFFFF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  <a:effectLst>
            <a:outerShdw dist="17961" dir="2699999" algn="ctr" rotWithShape="0">
              <a:schemeClr val="accent2">
                <a:alpha val="28999"/>
              </a:schemeClr>
            </a:outerShdw>
          </a:effectLst>
        </p:spPr>
      </p:sp>
      <p:sp>
        <p:nvSpPr>
          <p:cNvPr id="1039" name="直接连接符 1038"/>
          <p:cNvSpPr/>
          <p:nvPr/>
        </p:nvSpPr>
        <p:spPr>
          <a:xfrm rot="5400000">
            <a:off x="4579938" y="-788987"/>
            <a:ext cx="0" cy="9153525"/>
          </a:xfrm>
          <a:prstGeom prst="line">
            <a:avLst/>
          </a:prstGeom>
          <a:ln w="9525" cap="flat" cmpd="sng">
            <a:solidFill>
              <a:srgbClr val="FFFFFF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  <a:effectLst>
            <a:outerShdw dist="17961" dir="2699999" algn="ctr" rotWithShape="0">
              <a:schemeClr val="accent2">
                <a:alpha val="28999"/>
              </a:schemeClr>
            </a:outerShdw>
          </a:effectLst>
        </p:spPr>
      </p:sp>
      <p:sp>
        <p:nvSpPr>
          <p:cNvPr id="1040" name="直接连接符 1039"/>
          <p:cNvSpPr/>
          <p:nvPr/>
        </p:nvSpPr>
        <p:spPr>
          <a:xfrm rot="5400000">
            <a:off x="4579938" y="334963"/>
            <a:ext cx="0" cy="9153525"/>
          </a:xfrm>
          <a:prstGeom prst="line">
            <a:avLst/>
          </a:prstGeom>
          <a:ln w="9525" cap="flat" cmpd="sng">
            <a:solidFill>
              <a:srgbClr val="FFFFFF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  <a:effectLst>
            <a:outerShdw dist="17961" dir="2699999" algn="ctr" rotWithShape="0">
              <a:schemeClr val="accent2">
                <a:alpha val="28999"/>
              </a:schemeClr>
            </a:outerShdw>
          </a:effectLst>
        </p:spPr>
      </p:sp>
      <p:sp>
        <p:nvSpPr>
          <p:cNvPr id="1041" name="直接连接符 1040"/>
          <p:cNvSpPr/>
          <p:nvPr/>
        </p:nvSpPr>
        <p:spPr>
          <a:xfrm rot="5400000">
            <a:off x="4905375" y="1824038"/>
            <a:ext cx="0" cy="8423275"/>
          </a:xfrm>
          <a:prstGeom prst="line">
            <a:avLst/>
          </a:prstGeom>
          <a:ln w="9525" cap="flat" cmpd="sng">
            <a:solidFill>
              <a:srgbClr val="FFFFFF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  <a:effectLst>
            <a:outerShdw dist="17961" dir="2699999" algn="ctr" rotWithShape="0">
              <a:schemeClr val="accent2">
                <a:alpha val="28999"/>
              </a:schemeClr>
            </a:outerShdw>
          </a:effectLst>
        </p:spPr>
      </p:sp>
      <p:sp>
        <p:nvSpPr>
          <p:cNvPr id="1042" name="矩形 1041"/>
          <p:cNvSpPr/>
          <p:nvPr/>
        </p:nvSpPr>
        <p:spPr>
          <a:xfrm>
            <a:off x="4005263" y="2692400"/>
            <a:ext cx="1128712" cy="1079500"/>
          </a:xfrm>
          <a:prstGeom prst="rect">
            <a:avLst/>
          </a:prstGeom>
          <a:solidFill>
            <a:srgbClr val="FFFFFF">
              <a:alpha val="25000"/>
            </a:srgbClr>
          </a:solidFill>
          <a:ln w="9525">
            <a:noFill/>
          </a:ln>
        </p:spPr>
        <p:txBody>
          <a:bodyPr anchor="t"/>
          <a:p>
            <a:pPr lvl="0" indent="0" eaLnBrk="0" hangingPunct="0"/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043" name="矩形 1042"/>
          <p:cNvSpPr/>
          <p:nvPr/>
        </p:nvSpPr>
        <p:spPr>
          <a:xfrm>
            <a:off x="7459663" y="4937125"/>
            <a:ext cx="1120775" cy="1079500"/>
          </a:xfrm>
          <a:prstGeom prst="rect">
            <a:avLst/>
          </a:prstGeom>
          <a:solidFill>
            <a:srgbClr val="FFFFFF">
              <a:alpha val="29999"/>
            </a:srgbClr>
          </a:solidFill>
          <a:ln w="9525">
            <a:noFill/>
          </a:ln>
        </p:spPr>
        <p:txBody>
          <a:bodyPr anchor="t"/>
          <a:p>
            <a:pPr lvl="0" indent="0" eaLnBrk="0" hangingPunct="0"/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044" name="矩形 1043"/>
          <p:cNvSpPr/>
          <p:nvPr/>
        </p:nvSpPr>
        <p:spPr>
          <a:xfrm>
            <a:off x="549275" y="3808413"/>
            <a:ext cx="1128713" cy="1079500"/>
          </a:xfrm>
          <a:prstGeom prst="rect">
            <a:avLst/>
          </a:prstGeom>
          <a:solidFill>
            <a:srgbClr val="FFFFFF">
              <a:alpha val="20000"/>
            </a:srgbClr>
          </a:solidFill>
          <a:ln w="9525">
            <a:noFill/>
          </a:ln>
        </p:spPr>
        <p:txBody>
          <a:bodyPr anchor="t"/>
          <a:p>
            <a:pPr lvl="0" indent="0" eaLnBrk="0" hangingPunct="0"/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045" name="矩形 1044"/>
          <p:cNvSpPr/>
          <p:nvPr/>
        </p:nvSpPr>
        <p:spPr>
          <a:xfrm>
            <a:off x="6307138" y="6064250"/>
            <a:ext cx="1128712" cy="796925"/>
          </a:xfrm>
          <a:prstGeom prst="rect">
            <a:avLst/>
          </a:prstGeom>
          <a:solidFill>
            <a:srgbClr val="FFFFFF">
              <a:alpha val="20000"/>
            </a:srgbClr>
          </a:solidFill>
          <a:ln w="9525">
            <a:noFill/>
          </a:ln>
        </p:spPr>
        <p:txBody>
          <a:bodyPr anchor="t"/>
          <a:p>
            <a:pPr lvl="0" indent="0" eaLnBrk="0" hangingPunct="0"/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046" name="矩形 1045"/>
          <p:cNvSpPr/>
          <p:nvPr/>
        </p:nvSpPr>
        <p:spPr>
          <a:xfrm>
            <a:off x="2846388" y="0"/>
            <a:ext cx="1128712" cy="404813"/>
          </a:xfrm>
          <a:prstGeom prst="rect">
            <a:avLst/>
          </a:prstGeom>
          <a:solidFill>
            <a:srgbClr val="FFFFFF">
              <a:alpha val="39999"/>
            </a:srgbClr>
          </a:solidFill>
          <a:ln w="9525">
            <a:noFill/>
          </a:ln>
        </p:spPr>
        <p:txBody>
          <a:bodyPr anchor="t"/>
          <a:p>
            <a:pPr lvl="0" indent="0" eaLnBrk="0" hangingPunct="0"/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047" name="矩形 1046"/>
          <p:cNvSpPr/>
          <p:nvPr/>
        </p:nvSpPr>
        <p:spPr>
          <a:xfrm>
            <a:off x="2852738" y="4938713"/>
            <a:ext cx="1120775" cy="1079500"/>
          </a:xfrm>
          <a:prstGeom prst="rect">
            <a:avLst/>
          </a:prstGeom>
          <a:solidFill>
            <a:srgbClr val="FFFFFF">
              <a:alpha val="29999"/>
            </a:srgbClr>
          </a:solidFill>
          <a:ln w="9525">
            <a:noFill/>
          </a:ln>
        </p:spPr>
        <p:txBody>
          <a:bodyPr anchor="t"/>
          <a:p>
            <a:pPr lvl="0" indent="0" eaLnBrk="0" hangingPunct="0"/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048" name="矩形 1047"/>
          <p:cNvSpPr/>
          <p:nvPr/>
        </p:nvSpPr>
        <p:spPr>
          <a:xfrm>
            <a:off x="6300788" y="1566863"/>
            <a:ext cx="1120775" cy="1079500"/>
          </a:xfrm>
          <a:prstGeom prst="rect">
            <a:avLst/>
          </a:prstGeom>
          <a:solidFill>
            <a:srgbClr val="FFFFFF">
              <a:alpha val="29999"/>
            </a:srgbClr>
          </a:solidFill>
          <a:ln w="9525">
            <a:noFill/>
          </a:ln>
        </p:spPr>
        <p:txBody>
          <a:bodyPr anchor="t"/>
          <a:p>
            <a:pPr lvl="0" indent="0" eaLnBrk="0" hangingPunct="0"/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049" name="日期占位符 1048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1050" name="页脚占位符 1049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1051" name="灯片编号占位符 1050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1052" name="未知"/>
          <p:cNvSpPr/>
          <p:nvPr/>
        </p:nvSpPr>
        <p:spPr>
          <a:xfrm>
            <a:off x="4041775" y="0"/>
            <a:ext cx="5105400" cy="739775"/>
          </a:xfrm>
          <a:custGeom>
            <a:avLst/>
            <a:gdLst/>
            <a:ahLst/>
            <a:cxnLst/>
            <a:pathLst>
              <a:path w="3130" h="453">
                <a:moveTo>
                  <a:pt x="3130" y="453"/>
                </a:moveTo>
                <a:cubicBezTo>
                  <a:pt x="3130" y="226"/>
                  <a:pt x="3130" y="0"/>
                  <a:pt x="3130" y="0"/>
                </a:cubicBezTo>
                <a:lnTo>
                  <a:pt x="0" y="0"/>
                </a:lnTo>
                <a:cubicBezTo>
                  <a:pt x="0" y="0"/>
                  <a:pt x="1298" y="389"/>
                  <a:pt x="3130" y="453"/>
                </a:cubicBezTo>
                <a:close/>
              </a:path>
            </a:pathLst>
          </a:custGeom>
          <a:solidFill>
            <a:schemeClr val="hlink"/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pic>
        <p:nvPicPr>
          <p:cNvPr id="1053" name="图片 1052" descr="water"/>
          <p:cNvPicPr>
            <a:picLocks noChangeAspect="1"/>
          </p:cNvPicPr>
          <p:nvPr/>
        </p:nvPicPr>
        <p:blipFill>
          <a:blip r:embed="rId13"/>
          <a:srcRect l="22409" t="16374" b="27486"/>
          <a:stretch>
            <a:fillRect/>
          </a:stretch>
        </p:blipFill>
        <p:spPr>
          <a:xfrm rot="786797">
            <a:off x="6629400" y="-369887"/>
            <a:ext cx="2417763" cy="19843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54" name="图片 1053" descr="3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 rot="-859267" flipH="1">
            <a:off x="49213" y="5726113"/>
            <a:ext cx="1223962" cy="13716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55" name="标题 1054"/>
          <p:cNvSpPr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 indent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56" name="文本占位符 1055"/>
          <p:cNvSpPr/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lvl="0" indent="-342900"/>
            <a:r>
              <a:rPr lang="zh-CN" altLang="en-US"/>
              <a:t>单击此处编辑母版文本样式</a:t>
            </a:r>
            <a:endParaRPr lang="zh-CN" altLang="en-US"/>
          </a:p>
          <a:p>
            <a:pPr lvl="1" indent="-285750"/>
            <a:r>
              <a:rPr lang="zh-CN" altLang="en-US"/>
              <a:t>第二级</a:t>
            </a:r>
            <a:endParaRPr lang="zh-CN" altLang="en-US"/>
          </a:p>
          <a:p>
            <a:pPr lvl="2" indent="-228600"/>
            <a:r>
              <a:rPr lang="zh-CN" altLang="en-US"/>
              <a:t>第三级</a:t>
            </a:r>
            <a:endParaRPr lang="zh-CN" altLang="en-US"/>
          </a:p>
          <a:p>
            <a:pPr lvl="3" indent="-228600"/>
            <a:r>
              <a:rPr lang="zh-CN" altLang="en-US"/>
              <a:t>第四级</a:t>
            </a:r>
            <a:endParaRPr lang="zh-CN" altLang="en-US"/>
          </a:p>
          <a:p>
            <a:pPr lvl="4" indent="-228600"/>
            <a:r>
              <a:rPr lang="zh-CN" altLang="en-US"/>
              <a:t>第五级</a:t>
            </a:r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>
    <p:fade thruBlk="1"/>
  </p:transition>
  <p:hf sldNum="0" hdr="0" ftr="0" dt="0"/>
  <p:txStyles>
    <p:title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3200" b="0" i="0" u="none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image" Target="../media/image34.wmf"/><Relationship Id="rId8" Type="http://schemas.openxmlformats.org/officeDocument/2006/relationships/oleObject" Target="../embeddings/oleObject29.bin"/><Relationship Id="rId7" Type="http://schemas.openxmlformats.org/officeDocument/2006/relationships/image" Target="../media/image33.wmf"/><Relationship Id="rId6" Type="http://schemas.openxmlformats.org/officeDocument/2006/relationships/oleObject" Target="../embeddings/oleObject28.bin"/><Relationship Id="rId5" Type="http://schemas.openxmlformats.org/officeDocument/2006/relationships/image" Target="../media/image32.wmf"/><Relationship Id="rId4" Type="http://schemas.openxmlformats.org/officeDocument/2006/relationships/oleObject" Target="../embeddings/oleObject27.bin"/><Relationship Id="rId3" Type="http://schemas.openxmlformats.org/officeDocument/2006/relationships/image" Target="../media/image31.wmf"/><Relationship Id="rId26" Type="http://schemas.openxmlformats.org/officeDocument/2006/relationships/notesSlide" Target="../notesSlides/notesSlide3.xml"/><Relationship Id="rId25" Type="http://schemas.openxmlformats.org/officeDocument/2006/relationships/vmlDrawing" Target="../drawings/vmlDrawing9.vml"/><Relationship Id="rId24" Type="http://schemas.openxmlformats.org/officeDocument/2006/relationships/slideLayout" Target="../slideLayouts/slideLayout7.xml"/><Relationship Id="rId23" Type="http://schemas.openxmlformats.org/officeDocument/2006/relationships/oleObject" Target="../embeddings/oleObject37.bin"/><Relationship Id="rId22" Type="http://schemas.openxmlformats.org/officeDocument/2006/relationships/image" Target="../media/image40.wmf"/><Relationship Id="rId21" Type="http://schemas.openxmlformats.org/officeDocument/2006/relationships/oleObject" Target="../embeddings/oleObject36.bin"/><Relationship Id="rId20" Type="http://schemas.openxmlformats.org/officeDocument/2006/relationships/image" Target="../media/image39.wmf"/><Relationship Id="rId2" Type="http://schemas.openxmlformats.org/officeDocument/2006/relationships/oleObject" Target="../embeddings/oleObject26.bin"/><Relationship Id="rId19" Type="http://schemas.openxmlformats.org/officeDocument/2006/relationships/oleObject" Target="../embeddings/oleObject35.bin"/><Relationship Id="rId18" Type="http://schemas.openxmlformats.org/officeDocument/2006/relationships/image" Target="../media/image38.wmf"/><Relationship Id="rId17" Type="http://schemas.openxmlformats.org/officeDocument/2006/relationships/oleObject" Target="../embeddings/oleObject34.bin"/><Relationship Id="rId16" Type="http://schemas.openxmlformats.org/officeDocument/2006/relationships/image" Target="../media/image37.wmf"/><Relationship Id="rId15" Type="http://schemas.openxmlformats.org/officeDocument/2006/relationships/oleObject" Target="../embeddings/oleObject33.bin"/><Relationship Id="rId14" Type="http://schemas.openxmlformats.org/officeDocument/2006/relationships/image" Target="../media/image36.wmf"/><Relationship Id="rId13" Type="http://schemas.openxmlformats.org/officeDocument/2006/relationships/oleObject" Target="../embeddings/oleObject32.bin"/><Relationship Id="rId12" Type="http://schemas.openxmlformats.org/officeDocument/2006/relationships/oleObject" Target="../embeddings/oleObject31.bin"/><Relationship Id="rId11" Type="http://schemas.openxmlformats.org/officeDocument/2006/relationships/image" Target="../media/image35.wmf"/><Relationship Id="rId10" Type="http://schemas.openxmlformats.org/officeDocument/2006/relationships/oleObject" Target="../embeddings/oleObject30.bin"/><Relationship Id="rId1" Type="http://schemas.openxmlformats.org/officeDocument/2006/relationships/hyperlink" Target="b.exe" TargetMode="External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42.bin"/><Relationship Id="rId8" Type="http://schemas.openxmlformats.org/officeDocument/2006/relationships/image" Target="../media/image44.wmf"/><Relationship Id="rId7" Type="http://schemas.openxmlformats.org/officeDocument/2006/relationships/oleObject" Target="../embeddings/oleObject41.bin"/><Relationship Id="rId6" Type="http://schemas.openxmlformats.org/officeDocument/2006/relationships/image" Target="../media/image43.wmf"/><Relationship Id="rId5" Type="http://schemas.openxmlformats.org/officeDocument/2006/relationships/oleObject" Target="../embeddings/oleObject40.bin"/><Relationship Id="rId4" Type="http://schemas.openxmlformats.org/officeDocument/2006/relationships/image" Target="../media/image42.wmf"/><Relationship Id="rId31" Type="http://schemas.openxmlformats.org/officeDocument/2006/relationships/vmlDrawing" Target="../drawings/vmlDrawing10.vml"/><Relationship Id="rId30" Type="http://schemas.openxmlformats.org/officeDocument/2006/relationships/slideLayout" Target="../slideLayouts/slideLayout7.xml"/><Relationship Id="rId3" Type="http://schemas.openxmlformats.org/officeDocument/2006/relationships/oleObject" Target="../embeddings/oleObject39.bin"/><Relationship Id="rId29" Type="http://schemas.openxmlformats.org/officeDocument/2006/relationships/image" Target="../media/image53.wmf"/><Relationship Id="rId28" Type="http://schemas.openxmlformats.org/officeDocument/2006/relationships/oleObject" Target="../embeddings/oleObject53.bin"/><Relationship Id="rId27" Type="http://schemas.openxmlformats.org/officeDocument/2006/relationships/image" Target="../media/image52.wmf"/><Relationship Id="rId26" Type="http://schemas.openxmlformats.org/officeDocument/2006/relationships/oleObject" Target="../embeddings/oleObject52.bin"/><Relationship Id="rId25" Type="http://schemas.openxmlformats.org/officeDocument/2006/relationships/image" Target="../media/image51.wmf"/><Relationship Id="rId24" Type="http://schemas.openxmlformats.org/officeDocument/2006/relationships/oleObject" Target="../embeddings/oleObject51.bin"/><Relationship Id="rId23" Type="http://schemas.openxmlformats.org/officeDocument/2006/relationships/oleObject" Target="../embeddings/oleObject50.bin"/><Relationship Id="rId22" Type="http://schemas.openxmlformats.org/officeDocument/2006/relationships/oleObject" Target="../embeddings/oleObject49.bin"/><Relationship Id="rId21" Type="http://schemas.openxmlformats.org/officeDocument/2006/relationships/oleObject" Target="../embeddings/oleObject48.bin"/><Relationship Id="rId20" Type="http://schemas.openxmlformats.org/officeDocument/2006/relationships/image" Target="../media/image50.wmf"/><Relationship Id="rId2" Type="http://schemas.openxmlformats.org/officeDocument/2006/relationships/image" Target="../media/image41.wmf"/><Relationship Id="rId19" Type="http://schemas.openxmlformats.org/officeDocument/2006/relationships/oleObject" Target="../embeddings/oleObject47.bin"/><Relationship Id="rId18" Type="http://schemas.openxmlformats.org/officeDocument/2006/relationships/image" Target="../media/image49.wmf"/><Relationship Id="rId17" Type="http://schemas.openxmlformats.org/officeDocument/2006/relationships/oleObject" Target="../embeddings/oleObject46.bin"/><Relationship Id="rId16" Type="http://schemas.openxmlformats.org/officeDocument/2006/relationships/image" Target="../media/image48.wmf"/><Relationship Id="rId15" Type="http://schemas.openxmlformats.org/officeDocument/2006/relationships/oleObject" Target="../embeddings/oleObject45.bin"/><Relationship Id="rId14" Type="http://schemas.openxmlformats.org/officeDocument/2006/relationships/image" Target="../media/image47.wmf"/><Relationship Id="rId13" Type="http://schemas.openxmlformats.org/officeDocument/2006/relationships/oleObject" Target="../embeddings/oleObject44.bin"/><Relationship Id="rId12" Type="http://schemas.openxmlformats.org/officeDocument/2006/relationships/image" Target="../media/image46.wmf"/><Relationship Id="rId11" Type="http://schemas.openxmlformats.org/officeDocument/2006/relationships/oleObject" Target="../embeddings/oleObject43.bin"/><Relationship Id="rId10" Type="http://schemas.openxmlformats.org/officeDocument/2006/relationships/image" Target="../media/image45.wmf"/><Relationship Id="rId1" Type="http://schemas.openxmlformats.org/officeDocument/2006/relationships/oleObject" Target="../embeddings/oleObject38.bin"/></Relationships>
</file>

<file path=ppt/slides/_rels/slide12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11.vml"/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55.emf"/><Relationship Id="rId3" Type="http://schemas.openxmlformats.org/officeDocument/2006/relationships/oleObject" Target="../embeddings/oleObject55.bin"/><Relationship Id="rId2" Type="http://schemas.openxmlformats.org/officeDocument/2006/relationships/image" Target="../media/image54.emf"/><Relationship Id="rId1" Type="http://schemas.openxmlformats.org/officeDocument/2006/relationships/oleObject" Target="../embeddings/oleObject54.bin"/></Relationships>
</file>

<file path=ppt/slides/_rels/slide13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2.v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56.emf"/><Relationship Id="rId1" Type="http://schemas.openxmlformats.org/officeDocument/2006/relationships/oleObject" Target="../embeddings/oleObject56.bin"/></Relationships>
</file>

<file path=ppt/slides/_rels/slide14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13.vml"/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58.emf"/><Relationship Id="rId3" Type="http://schemas.openxmlformats.org/officeDocument/2006/relationships/oleObject" Target="../embeddings/oleObject58.bin"/><Relationship Id="rId2" Type="http://schemas.openxmlformats.org/officeDocument/2006/relationships/image" Target="../media/image57.emf"/><Relationship Id="rId1" Type="http://schemas.openxmlformats.org/officeDocument/2006/relationships/oleObject" Target="../embeddings/oleObject57.bin"/></Relationships>
</file>

<file path=ppt/slides/_rels/slide15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14.vml"/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60.emf"/><Relationship Id="rId3" Type="http://schemas.openxmlformats.org/officeDocument/2006/relationships/oleObject" Target="../embeddings/oleObject60.bin"/><Relationship Id="rId2" Type="http://schemas.openxmlformats.org/officeDocument/2006/relationships/image" Target="../media/image59.emf"/><Relationship Id="rId1" Type="http://schemas.openxmlformats.org/officeDocument/2006/relationships/oleObject" Target="../embeddings/oleObject59.bin"/></Relationships>
</file>

<file path=ppt/slides/_rels/slide16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15.vml"/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62.emf"/><Relationship Id="rId3" Type="http://schemas.openxmlformats.org/officeDocument/2006/relationships/oleObject" Target="../embeddings/oleObject62.bin"/><Relationship Id="rId2" Type="http://schemas.openxmlformats.org/officeDocument/2006/relationships/image" Target="../media/image61.emf"/><Relationship Id="rId1" Type="http://schemas.openxmlformats.org/officeDocument/2006/relationships/oleObject" Target="../embeddings/oleObject61.bin"/></Relationships>
</file>

<file path=ppt/slides/_rels/slide17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6.v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63.emf"/><Relationship Id="rId1" Type="http://schemas.openxmlformats.org/officeDocument/2006/relationships/oleObject" Target="../embeddings/oleObject63.bin"/></Relationships>
</file>

<file path=ppt/slides/_rels/slide2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1.vml"/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5.wmf"/><Relationship Id="rId3" Type="http://schemas.openxmlformats.org/officeDocument/2006/relationships/oleObject" Target="../embeddings/oleObject1.bin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2.vml"/><Relationship Id="rId6" Type="http://schemas.openxmlformats.org/officeDocument/2006/relationships/slideLayout" Target="../slideLayouts/slideLayout2.x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3.bin"/><Relationship Id="rId3" Type="http://schemas.openxmlformats.org/officeDocument/2006/relationships/image" Target="../media/image7.png"/><Relationship Id="rId2" Type="http://schemas.openxmlformats.org/officeDocument/2006/relationships/image" Target="../media/image6.emf"/><Relationship Id="rId1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3.vml"/><Relationship Id="rId7" Type="http://schemas.openxmlformats.org/officeDocument/2006/relationships/slideLayout" Target="../slideLayouts/slideLayout2.x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10.wmf"/><Relationship Id="rId3" Type="http://schemas.openxmlformats.org/officeDocument/2006/relationships/oleObject" Target="../embeddings/oleObject5.bin"/><Relationship Id="rId2" Type="http://schemas.openxmlformats.org/officeDocument/2006/relationships/image" Target="../media/image9.emf"/><Relationship Id="rId1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1.bin"/><Relationship Id="rId8" Type="http://schemas.openxmlformats.org/officeDocument/2006/relationships/image" Target="../media/image15.wmf"/><Relationship Id="rId7" Type="http://schemas.openxmlformats.org/officeDocument/2006/relationships/oleObject" Target="../embeddings/oleObject10.bin"/><Relationship Id="rId6" Type="http://schemas.openxmlformats.org/officeDocument/2006/relationships/image" Target="../media/image14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13.wmf"/><Relationship Id="rId3" Type="http://schemas.openxmlformats.org/officeDocument/2006/relationships/oleObject" Target="../embeddings/oleObject8.bin"/><Relationship Id="rId2" Type="http://schemas.openxmlformats.org/officeDocument/2006/relationships/image" Target="../media/image12.wmf"/><Relationship Id="rId13" Type="http://schemas.openxmlformats.org/officeDocument/2006/relationships/notesSlide" Target="../notesSlides/notesSlide1.xml"/><Relationship Id="rId12" Type="http://schemas.openxmlformats.org/officeDocument/2006/relationships/vmlDrawing" Target="../drawings/vmlDrawing4.vml"/><Relationship Id="rId11" Type="http://schemas.openxmlformats.org/officeDocument/2006/relationships/slideLayout" Target="../slideLayouts/slideLayout7.xml"/><Relationship Id="rId10" Type="http://schemas.openxmlformats.org/officeDocument/2006/relationships/image" Target="../media/image16.wmf"/><Relationship Id="rId1" Type="http://schemas.openxmlformats.org/officeDocument/2006/relationships/oleObject" Target="../embeddings/oleObject7.bin"/></Relationships>
</file>

<file path=ppt/slides/_rels/slide6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5.vml"/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18.emf"/><Relationship Id="rId2" Type="http://schemas.openxmlformats.org/officeDocument/2006/relationships/oleObject" Target="../embeddings/oleObject12.bin"/><Relationship Id="rId1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6.vml"/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20.wmf"/><Relationship Id="rId3" Type="http://schemas.openxmlformats.org/officeDocument/2006/relationships/oleObject" Target="../embeddings/oleObject14.bin"/><Relationship Id="rId2" Type="http://schemas.openxmlformats.org/officeDocument/2006/relationships/image" Target="../media/image19.wmf"/><Relationship Id="rId1" Type="http://schemas.openxmlformats.org/officeDocument/2006/relationships/oleObject" Target="../embeddings/oleObject13.bin"/></Relationships>
</file>

<file path=ppt/slides/_rels/slide8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2.xml"/><Relationship Id="rId4" Type="http://schemas.openxmlformats.org/officeDocument/2006/relationships/vmlDrawing" Target="../drawings/vmlDrawing7.v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1.wmf"/><Relationship Id="rId1" Type="http://schemas.openxmlformats.org/officeDocument/2006/relationships/oleObject" Target="../embeddings/oleObject15.bin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20.bin"/><Relationship Id="rId8" Type="http://schemas.openxmlformats.org/officeDocument/2006/relationships/image" Target="../media/image25.wmf"/><Relationship Id="rId7" Type="http://schemas.openxmlformats.org/officeDocument/2006/relationships/oleObject" Target="../embeddings/oleObject19.bin"/><Relationship Id="rId6" Type="http://schemas.openxmlformats.org/officeDocument/2006/relationships/image" Target="../media/image24.w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23.wmf"/><Relationship Id="rId3" Type="http://schemas.openxmlformats.org/officeDocument/2006/relationships/oleObject" Target="../embeddings/oleObject17.bin"/><Relationship Id="rId21" Type="http://schemas.openxmlformats.org/officeDocument/2006/relationships/vmlDrawing" Target="../drawings/vmlDrawing8.vml"/><Relationship Id="rId20" Type="http://schemas.openxmlformats.org/officeDocument/2006/relationships/slideLayout" Target="../slideLayouts/slideLayout7.xml"/><Relationship Id="rId2" Type="http://schemas.openxmlformats.org/officeDocument/2006/relationships/image" Target="../media/image22.wmf"/><Relationship Id="rId19" Type="http://schemas.openxmlformats.org/officeDocument/2006/relationships/image" Target="../media/image30.wmf"/><Relationship Id="rId18" Type="http://schemas.openxmlformats.org/officeDocument/2006/relationships/oleObject" Target="../embeddings/oleObject25.bin"/><Relationship Id="rId17" Type="http://schemas.openxmlformats.org/officeDocument/2006/relationships/image" Target="../media/image29.wmf"/><Relationship Id="rId16" Type="http://schemas.openxmlformats.org/officeDocument/2006/relationships/oleObject" Target="../embeddings/oleObject24.bin"/><Relationship Id="rId15" Type="http://schemas.openxmlformats.org/officeDocument/2006/relationships/image" Target="../media/image28.wmf"/><Relationship Id="rId14" Type="http://schemas.openxmlformats.org/officeDocument/2006/relationships/oleObject" Target="../embeddings/oleObject23.bin"/><Relationship Id="rId13" Type="http://schemas.openxmlformats.org/officeDocument/2006/relationships/image" Target="../media/image27.wmf"/><Relationship Id="rId12" Type="http://schemas.openxmlformats.org/officeDocument/2006/relationships/oleObject" Target="../embeddings/oleObject22.bin"/><Relationship Id="rId11" Type="http://schemas.openxmlformats.org/officeDocument/2006/relationships/image" Target="../media/image26.wmf"/><Relationship Id="rId10" Type="http://schemas.openxmlformats.org/officeDocument/2006/relationships/oleObject" Target="../embeddings/oleObject21.bin"/><Relationship Id="rId1" Type="http://schemas.openxmlformats.org/officeDocument/2006/relationships/oleObject" Target="../embeddings/oleObject1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1" name="文本框 4097"/>
          <p:cNvSpPr txBox="1"/>
          <p:nvPr/>
        </p:nvSpPr>
        <p:spPr>
          <a:xfrm>
            <a:off x="663575" y="2365375"/>
            <a:ext cx="7816850" cy="110680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algn="ctr" eaLnBrk="0" hangingPunct="0"/>
            <a:r>
              <a:rPr lang="zh-CN" altLang="en-US" sz="6600" b="1" dirty="0">
                <a:latin typeface="Arial" panose="020B0604020202020204" pitchFamily="34" charset="0"/>
                <a:ea typeface="黑体" panose="02010609060101010101" pitchFamily="2" charset="-122"/>
              </a:rPr>
              <a:t>圆锥曲线的统一定义</a:t>
            </a:r>
            <a:endParaRPr lang="zh-CN" altLang="en-US" sz="6600" b="1" dirty="0">
              <a:latin typeface="Arial" panose="020B0604020202020204" pitchFamily="34" charset="0"/>
              <a:ea typeface="黑体" panose="02010609060101010101" pitchFamily="2" charset="-122"/>
            </a:endParaRPr>
          </a:p>
        </p:txBody>
      </p:sp>
      <p:sp>
        <p:nvSpPr>
          <p:cNvPr id="5122" name="文本框 4098"/>
          <p:cNvSpPr txBox="1"/>
          <p:nvPr/>
        </p:nvSpPr>
        <p:spPr>
          <a:xfrm>
            <a:off x="3159125" y="4521200"/>
            <a:ext cx="4625975" cy="119888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 algn="ctr" eaLnBrk="0" hangingPunct="0"/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</a:rPr>
              <a:t>常州市武进区礼嘉中学  周艳清</a:t>
            </a:r>
            <a:endParaRPr lang="zh-CN" altLang="en-US" sz="24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eaLnBrk="0" hangingPunct="0"/>
            <a:endParaRPr lang="zh-CN" altLang="en-US" sz="24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ctr" eaLnBrk="0" hangingPunct="0"/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</a:rPr>
              <a:t> 201</a:t>
            </a:r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</a:rPr>
              <a:t>9</a:t>
            </a: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</a:rPr>
              <a:t>年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</a:rPr>
              <a:t>11</a:t>
            </a: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</a:rPr>
              <a:t>月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</a:rPr>
              <a:t>27</a:t>
            </a: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</a:rPr>
              <a:t>日</a:t>
            </a:r>
            <a:endParaRPr lang="zh-CN" altLang="en-US" sz="2400" b="1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spd="med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77" name="椭圆 53346"/>
          <p:cNvSpPr>
            <a:spLocks noChangeArrowheads="1"/>
          </p:cNvSpPr>
          <p:nvPr/>
        </p:nvSpPr>
        <p:spPr bwMode="auto">
          <a:xfrm>
            <a:off x="2557463" y="1196975"/>
            <a:ext cx="1150937" cy="2889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6878" name="文本框 53347"/>
          <p:cNvSpPr txBox="1">
            <a:spLocks noChangeArrowheads="1"/>
          </p:cNvSpPr>
          <p:nvPr/>
        </p:nvSpPr>
        <p:spPr bwMode="auto">
          <a:xfrm>
            <a:off x="0" y="685800"/>
            <a:ext cx="8382000" cy="6413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chemeClr val="bg1"/>
              </a:buClr>
            </a:pPr>
            <a:r>
              <a:rPr lang="en-US" altLang="zh-CN" sz="3600" b="1">
                <a:solidFill>
                  <a:srgbClr val="FF0000"/>
                </a:solidFill>
                <a:latin typeface="Times New Roman" panose="02020603050405020304" pitchFamily="18" charset="0"/>
              </a:rPr>
              <a:t>     </a:t>
            </a:r>
            <a:endParaRPr lang="en-US" altLang="zh-CN" sz="3200" b="1">
              <a:solidFill>
                <a:srgbClr val="00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36879" name="矩形 53348">
            <a:hlinkClick r:id="rId1"/>
          </p:cNvPr>
          <p:cNvSpPr>
            <a:spLocks noChangeArrowheads="1"/>
          </p:cNvSpPr>
          <p:nvPr/>
        </p:nvSpPr>
        <p:spPr bwMode="auto">
          <a:xfrm>
            <a:off x="7620000" y="4953000"/>
            <a:ext cx="1143000" cy="1676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</a:ln>
        </p:spPr>
        <p:txBody>
          <a:bodyPr/>
          <a:lstStyle/>
          <a:p>
            <a:endParaRPr lang="zh-CN" altLang="en-US"/>
          </a:p>
        </p:txBody>
      </p:sp>
      <p:graphicFrame>
        <p:nvGraphicFramePr>
          <p:cNvPr id="53350" name="表格 53349"/>
          <p:cNvGraphicFramePr/>
          <p:nvPr/>
        </p:nvGraphicFramePr>
        <p:xfrm>
          <a:off x="0" y="44450"/>
          <a:ext cx="9144000" cy="6840538"/>
        </p:xfrm>
        <a:graphic>
          <a:graphicData uri="http://schemas.openxmlformats.org/drawingml/2006/table">
            <a:tbl>
              <a:tblPr/>
              <a:tblGrid>
                <a:gridCol w="1763713"/>
                <a:gridCol w="2809875"/>
                <a:gridCol w="2284412"/>
                <a:gridCol w="2286000"/>
              </a:tblGrid>
              <a:tr h="57626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dirty="0"/>
                        <a:t>标准方程</a:t>
                      </a:r>
                      <a:endParaRPr lang="zh-CN" altLang="en-US" dirty="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en-US" altLang="zh-CN" dirty="0"/>
                        <a:t>         </a:t>
                      </a:r>
                      <a:r>
                        <a:rPr lang="zh-CN" altLang="en-US" dirty="0"/>
                        <a:t>图形</a:t>
                      </a:r>
                      <a:endParaRPr lang="zh-CN" altLang="en-US" dirty="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en-US" altLang="zh-CN" dirty="0"/>
                        <a:t>   </a:t>
                      </a:r>
                      <a:r>
                        <a:rPr lang="zh-CN" altLang="en-US" dirty="0"/>
                        <a:t>焦点坐标</a:t>
                      </a:r>
                      <a:endParaRPr lang="zh-CN" altLang="en-US" dirty="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en-US" altLang="zh-CN" dirty="0"/>
                        <a:t>   </a:t>
                      </a:r>
                      <a:r>
                        <a:rPr lang="zh-CN" altLang="en-US" dirty="0"/>
                        <a:t>准线方程</a:t>
                      </a:r>
                      <a:endParaRPr lang="zh-CN" altLang="en-US" dirty="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7316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dirty="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dirty="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dirty="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dirty="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79588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dirty="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dirty="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dirty="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dirty="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3986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dirty="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dirty="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dirty="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dirty="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7166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dirty="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dirty="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dirty="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dirty="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6876" name="Object 12"/>
          <p:cNvGraphicFramePr/>
          <p:nvPr/>
        </p:nvGraphicFramePr>
        <p:xfrm>
          <a:off x="132715" y="814070"/>
          <a:ext cx="1546225" cy="981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7" name="" r:id="rId2" imgW="17373600" imgH="15240000" progId="">
                  <p:embed/>
                </p:oleObj>
              </mc:Choice>
              <mc:Fallback>
                <p:oleObj name="" r:id="rId2" imgW="17373600" imgH="15240000" progId="">
                  <p:embed/>
                  <p:pic>
                    <p:nvPicPr>
                      <p:cNvPr id="0" name="图片 9216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32715" y="814070"/>
                        <a:ext cx="1546225" cy="9810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5" name="Object 11"/>
          <p:cNvGraphicFramePr/>
          <p:nvPr/>
        </p:nvGraphicFramePr>
        <p:xfrm>
          <a:off x="85090" y="2205038"/>
          <a:ext cx="1593850" cy="998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" name="" r:id="rId4" imgW="17373600" imgH="15240000" progId="">
                  <p:embed/>
                </p:oleObj>
              </mc:Choice>
              <mc:Fallback>
                <p:oleObj name="" r:id="rId4" imgW="17373600" imgH="15240000" progId="">
                  <p:embed/>
                  <p:pic>
                    <p:nvPicPr>
                      <p:cNvPr id="0" name="图片 9217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5090" y="2205038"/>
                        <a:ext cx="1593850" cy="99853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4" name="Object 10"/>
          <p:cNvGraphicFramePr/>
          <p:nvPr/>
        </p:nvGraphicFramePr>
        <p:xfrm>
          <a:off x="280670" y="3716655"/>
          <a:ext cx="129159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9" name="" r:id="rId6" imgW="19507200" imgH="15240000" progId="">
                  <p:embed/>
                </p:oleObj>
              </mc:Choice>
              <mc:Fallback>
                <p:oleObj name="" r:id="rId6" imgW="19507200" imgH="15240000" progId="">
                  <p:embed/>
                  <p:pic>
                    <p:nvPicPr>
                      <p:cNvPr id="0" name="图片 9218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80670" y="3716655"/>
                        <a:ext cx="1291590" cy="10795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3" name="Object 9"/>
          <p:cNvGraphicFramePr/>
          <p:nvPr/>
        </p:nvGraphicFramePr>
        <p:xfrm>
          <a:off x="280670" y="5145405"/>
          <a:ext cx="1291590" cy="12109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0" name="" r:id="rId8" imgW="19507200" imgH="15240000" progId="">
                  <p:embed/>
                </p:oleObj>
              </mc:Choice>
              <mc:Fallback>
                <p:oleObj name="" r:id="rId8" imgW="19507200" imgH="15240000" progId="">
                  <p:embed/>
                  <p:pic>
                    <p:nvPicPr>
                      <p:cNvPr id="0" name="图片 9219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80670" y="5145405"/>
                        <a:ext cx="1291590" cy="121094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6912" name="组合 53385"/>
          <p:cNvGrpSpPr/>
          <p:nvPr/>
        </p:nvGrpSpPr>
        <p:grpSpPr bwMode="auto">
          <a:xfrm>
            <a:off x="2268538" y="908050"/>
            <a:ext cx="1657350" cy="792163"/>
            <a:chOff x="1338" y="935"/>
            <a:chExt cx="1044" cy="499"/>
          </a:xfrm>
        </p:grpSpPr>
        <p:sp>
          <p:nvSpPr>
            <p:cNvPr id="36927" name="直接连接符 53386"/>
            <p:cNvSpPr>
              <a:spLocks noChangeShapeType="1"/>
            </p:cNvSpPr>
            <p:nvPr/>
          </p:nvSpPr>
          <p:spPr bwMode="auto">
            <a:xfrm>
              <a:off x="1338" y="1207"/>
              <a:ext cx="10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6928" name="直接连接符 53387"/>
            <p:cNvSpPr>
              <a:spLocks noChangeShapeType="1"/>
            </p:cNvSpPr>
            <p:nvPr/>
          </p:nvSpPr>
          <p:spPr bwMode="auto">
            <a:xfrm flipH="1" flipV="1">
              <a:off x="1882" y="935"/>
              <a:ext cx="0" cy="49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36913" name="组合 53388"/>
          <p:cNvGrpSpPr/>
          <p:nvPr/>
        </p:nvGrpSpPr>
        <p:grpSpPr bwMode="auto">
          <a:xfrm>
            <a:off x="2339975" y="1916113"/>
            <a:ext cx="1657350" cy="1512887"/>
            <a:chOff x="1474" y="1298"/>
            <a:chExt cx="1044" cy="953"/>
          </a:xfrm>
        </p:grpSpPr>
        <p:sp>
          <p:nvSpPr>
            <p:cNvPr id="36924" name="椭圆 53389"/>
            <p:cNvSpPr>
              <a:spLocks noChangeArrowheads="1"/>
            </p:cNvSpPr>
            <p:nvPr/>
          </p:nvSpPr>
          <p:spPr bwMode="auto">
            <a:xfrm rot="-5400000">
              <a:off x="1678" y="1728"/>
              <a:ext cx="589" cy="18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6925" name="直接连接符 53390"/>
            <p:cNvSpPr>
              <a:spLocks noChangeShapeType="1"/>
            </p:cNvSpPr>
            <p:nvPr/>
          </p:nvSpPr>
          <p:spPr bwMode="auto">
            <a:xfrm>
              <a:off x="1474" y="1797"/>
              <a:ext cx="10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6926" name="直接连接符 53391"/>
            <p:cNvSpPr>
              <a:spLocks noChangeShapeType="1"/>
            </p:cNvSpPr>
            <p:nvPr/>
          </p:nvSpPr>
          <p:spPr bwMode="auto">
            <a:xfrm flipV="1">
              <a:off x="1973" y="1298"/>
              <a:ext cx="0" cy="95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36914" name="组合 53392"/>
          <p:cNvGrpSpPr/>
          <p:nvPr/>
        </p:nvGrpSpPr>
        <p:grpSpPr bwMode="auto">
          <a:xfrm>
            <a:off x="2268538" y="3716338"/>
            <a:ext cx="1657350" cy="1079500"/>
            <a:chOff x="1565" y="2341"/>
            <a:chExt cx="1044" cy="680"/>
          </a:xfrm>
        </p:grpSpPr>
        <p:sp>
          <p:nvSpPr>
            <p:cNvPr id="36920" name="直接连接符 53393"/>
            <p:cNvSpPr>
              <a:spLocks noChangeShapeType="1"/>
            </p:cNvSpPr>
            <p:nvPr/>
          </p:nvSpPr>
          <p:spPr bwMode="auto">
            <a:xfrm>
              <a:off x="1565" y="2704"/>
              <a:ext cx="10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6921" name="直接连接符 53394"/>
            <p:cNvSpPr>
              <a:spLocks noChangeShapeType="1"/>
            </p:cNvSpPr>
            <p:nvPr/>
          </p:nvSpPr>
          <p:spPr bwMode="auto">
            <a:xfrm flipV="1">
              <a:off x="2109" y="2341"/>
              <a:ext cx="1" cy="6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6922" name="任意多边形 53395"/>
            <p:cNvSpPr/>
            <p:nvPr/>
          </p:nvSpPr>
          <p:spPr bwMode="auto">
            <a:xfrm flipH="1">
              <a:off x="1791" y="2478"/>
              <a:ext cx="181" cy="453"/>
            </a:xfrm>
            <a:custGeom>
              <a:avLst/>
              <a:gdLst>
                <a:gd name="T0" fmla="*/ 0 w 91"/>
                <a:gd name="T1" fmla="*/ 0 h 453"/>
                <a:gd name="T2" fmla="*/ 91 w 91"/>
                <a:gd name="T3" fmla="*/ 453 h 453"/>
              </a:gdLst>
              <a:ahLst/>
              <a:cxnLst>
                <a:cxn ang="0">
                  <a:pos x="91" y="0"/>
                </a:cxn>
                <a:cxn ang="0">
                  <a:pos x="0" y="226"/>
                </a:cxn>
                <a:cxn ang="0">
                  <a:pos x="91" y="453"/>
                </a:cxn>
              </a:cxnLst>
              <a:rect l="T0" t="T1" r="T2" b="T3"/>
              <a:pathLst>
                <a:path w="91" h="453">
                  <a:moveTo>
                    <a:pt x="91" y="0"/>
                  </a:moveTo>
                  <a:cubicBezTo>
                    <a:pt x="45" y="75"/>
                    <a:pt x="0" y="151"/>
                    <a:pt x="0" y="226"/>
                  </a:cubicBezTo>
                  <a:cubicBezTo>
                    <a:pt x="0" y="301"/>
                    <a:pt x="76" y="423"/>
                    <a:pt x="91" y="453"/>
                  </a:cubicBez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6923" name="任意多边形 53396"/>
            <p:cNvSpPr/>
            <p:nvPr/>
          </p:nvSpPr>
          <p:spPr bwMode="auto">
            <a:xfrm>
              <a:off x="2245" y="2478"/>
              <a:ext cx="182" cy="453"/>
            </a:xfrm>
            <a:custGeom>
              <a:avLst/>
              <a:gdLst>
                <a:gd name="T0" fmla="*/ 0 w 91"/>
                <a:gd name="T1" fmla="*/ 0 h 453"/>
                <a:gd name="T2" fmla="*/ 91 w 91"/>
                <a:gd name="T3" fmla="*/ 453 h 453"/>
              </a:gdLst>
              <a:ahLst/>
              <a:cxnLst>
                <a:cxn ang="0">
                  <a:pos x="91" y="0"/>
                </a:cxn>
                <a:cxn ang="0">
                  <a:pos x="0" y="226"/>
                </a:cxn>
                <a:cxn ang="0">
                  <a:pos x="91" y="453"/>
                </a:cxn>
              </a:cxnLst>
              <a:rect l="T0" t="T1" r="T2" b="T3"/>
              <a:pathLst>
                <a:path w="91" h="453">
                  <a:moveTo>
                    <a:pt x="91" y="0"/>
                  </a:moveTo>
                  <a:cubicBezTo>
                    <a:pt x="45" y="75"/>
                    <a:pt x="0" y="151"/>
                    <a:pt x="0" y="226"/>
                  </a:cubicBezTo>
                  <a:cubicBezTo>
                    <a:pt x="0" y="301"/>
                    <a:pt x="76" y="423"/>
                    <a:pt x="91" y="453"/>
                  </a:cubicBez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36915" name="组合 53397"/>
          <p:cNvGrpSpPr/>
          <p:nvPr/>
        </p:nvGrpSpPr>
        <p:grpSpPr bwMode="auto">
          <a:xfrm>
            <a:off x="2268538" y="5300663"/>
            <a:ext cx="1657350" cy="1008062"/>
            <a:chOff x="1610" y="3158"/>
            <a:chExt cx="1044" cy="635"/>
          </a:xfrm>
        </p:grpSpPr>
        <p:sp>
          <p:nvSpPr>
            <p:cNvPr id="36916" name="直接连接符 53398"/>
            <p:cNvSpPr>
              <a:spLocks noChangeShapeType="1"/>
            </p:cNvSpPr>
            <p:nvPr/>
          </p:nvSpPr>
          <p:spPr bwMode="auto">
            <a:xfrm>
              <a:off x="1610" y="3521"/>
              <a:ext cx="10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6917" name="直接连接符 53399"/>
            <p:cNvSpPr>
              <a:spLocks noChangeShapeType="1"/>
            </p:cNvSpPr>
            <p:nvPr/>
          </p:nvSpPr>
          <p:spPr bwMode="auto">
            <a:xfrm flipH="1" flipV="1">
              <a:off x="2154" y="3158"/>
              <a:ext cx="0" cy="63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6918" name="任意多边形 53400"/>
            <p:cNvSpPr/>
            <p:nvPr/>
          </p:nvSpPr>
          <p:spPr bwMode="auto">
            <a:xfrm rot="16200000" flipH="1">
              <a:off x="2109" y="3475"/>
              <a:ext cx="90" cy="363"/>
            </a:xfrm>
            <a:custGeom>
              <a:avLst/>
              <a:gdLst>
                <a:gd name="T0" fmla="*/ 0 w 91"/>
                <a:gd name="T1" fmla="*/ 0 h 453"/>
                <a:gd name="T2" fmla="*/ 91 w 91"/>
                <a:gd name="T3" fmla="*/ 453 h 453"/>
              </a:gdLst>
              <a:ahLst/>
              <a:cxnLst>
                <a:cxn ang="0">
                  <a:pos x="91" y="0"/>
                </a:cxn>
                <a:cxn ang="0">
                  <a:pos x="0" y="226"/>
                </a:cxn>
                <a:cxn ang="0">
                  <a:pos x="91" y="453"/>
                </a:cxn>
              </a:cxnLst>
              <a:rect l="T0" t="T1" r="T2" b="T3"/>
              <a:pathLst>
                <a:path w="91" h="453">
                  <a:moveTo>
                    <a:pt x="91" y="0"/>
                  </a:moveTo>
                  <a:cubicBezTo>
                    <a:pt x="45" y="75"/>
                    <a:pt x="0" y="151"/>
                    <a:pt x="0" y="226"/>
                  </a:cubicBezTo>
                  <a:cubicBezTo>
                    <a:pt x="0" y="301"/>
                    <a:pt x="76" y="423"/>
                    <a:pt x="91" y="453"/>
                  </a:cubicBez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6919" name="任意多边形 53401"/>
            <p:cNvSpPr/>
            <p:nvPr/>
          </p:nvSpPr>
          <p:spPr bwMode="auto">
            <a:xfrm rot="5111709" flipH="1" flipV="1">
              <a:off x="2087" y="3180"/>
              <a:ext cx="135" cy="363"/>
            </a:xfrm>
            <a:custGeom>
              <a:avLst/>
              <a:gdLst>
                <a:gd name="T0" fmla="*/ 0 w 91"/>
                <a:gd name="T1" fmla="*/ 0 h 453"/>
                <a:gd name="T2" fmla="*/ 91 w 91"/>
                <a:gd name="T3" fmla="*/ 453 h 453"/>
              </a:gdLst>
              <a:ahLst/>
              <a:cxnLst>
                <a:cxn ang="0">
                  <a:pos x="91" y="0"/>
                </a:cxn>
                <a:cxn ang="0">
                  <a:pos x="0" y="226"/>
                </a:cxn>
                <a:cxn ang="0">
                  <a:pos x="91" y="453"/>
                </a:cxn>
              </a:cxnLst>
              <a:rect l="T0" t="T1" r="T2" b="T3"/>
              <a:pathLst>
                <a:path w="91" h="453">
                  <a:moveTo>
                    <a:pt x="91" y="0"/>
                  </a:moveTo>
                  <a:cubicBezTo>
                    <a:pt x="45" y="75"/>
                    <a:pt x="0" y="151"/>
                    <a:pt x="0" y="226"/>
                  </a:cubicBezTo>
                  <a:cubicBezTo>
                    <a:pt x="0" y="301"/>
                    <a:pt x="76" y="423"/>
                    <a:pt x="91" y="453"/>
                  </a:cubicBez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</p:grpSp>
      <p:graphicFrame>
        <p:nvGraphicFramePr>
          <p:cNvPr id="36872" name="Object 8"/>
          <p:cNvGraphicFramePr/>
          <p:nvPr/>
        </p:nvGraphicFramePr>
        <p:xfrm>
          <a:off x="4787900" y="981075"/>
          <a:ext cx="2016125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1" name="" r:id="rId10" imgW="10668000" imgH="4876800" progId="">
                  <p:embed/>
                </p:oleObj>
              </mc:Choice>
              <mc:Fallback>
                <p:oleObj name="" r:id="rId10" imgW="10668000" imgH="4876800" progId="">
                  <p:embed/>
                  <p:pic>
                    <p:nvPicPr>
                      <p:cNvPr id="0" name="图片 9220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4787900" y="981075"/>
                        <a:ext cx="2016125" cy="6223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1" name="Object 7"/>
          <p:cNvGraphicFramePr/>
          <p:nvPr/>
        </p:nvGraphicFramePr>
        <p:xfrm>
          <a:off x="4787900" y="3860800"/>
          <a:ext cx="2016125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2" name="" r:id="rId12" imgW="10668000" imgH="4876800" progId="">
                  <p:embed/>
                </p:oleObj>
              </mc:Choice>
              <mc:Fallback>
                <p:oleObj name="" r:id="rId12" imgW="10668000" imgH="4876800" progId="">
                  <p:embed/>
                  <p:pic>
                    <p:nvPicPr>
                      <p:cNvPr id="0" name="图片 9221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4787900" y="3860800"/>
                        <a:ext cx="2016125" cy="6223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0" name="Object 6"/>
          <p:cNvGraphicFramePr/>
          <p:nvPr/>
        </p:nvGraphicFramePr>
        <p:xfrm>
          <a:off x="4859338" y="2349500"/>
          <a:ext cx="2016125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3" name="" r:id="rId13" imgW="10668000" imgH="4876800" progId="">
                  <p:embed/>
                </p:oleObj>
              </mc:Choice>
              <mc:Fallback>
                <p:oleObj name="" r:id="rId13" imgW="10668000" imgH="4876800" progId="">
                  <p:embed/>
                  <p:pic>
                    <p:nvPicPr>
                      <p:cNvPr id="0" name="图片 9222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4859338" y="2349500"/>
                        <a:ext cx="2016125" cy="6223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9" name="Object 5"/>
          <p:cNvGraphicFramePr/>
          <p:nvPr/>
        </p:nvGraphicFramePr>
        <p:xfrm>
          <a:off x="4787900" y="5734050"/>
          <a:ext cx="2016125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4" name="" r:id="rId15" imgW="10668000" imgH="4876800" progId="">
                  <p:embed/>
                </p:oleObj>
              </mc:Choice>
              <mc:Fallback>
                <p:oleObj name="" r:id="rId15" imgW="10668000" imgH="4876800" progId="">
                  <p:embed/>
                  <p:pic>
                    <p:nvPicPr>
                      <p:cNvPr id="0" name="图片 9223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4787900" y="5734050"/>
                        <a:ext cx="2016125" cy="6223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8" name="Object 4"/>
          <p:cNvGraphicFramePr/>
          <p:nvPr/>
        </p:nvGraphicFramePr>
        <p:xfrm>
          <a:off x="7019925" y="765175"/>
          <a:ext cx="1770063" cy="89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5" name="" r:id="rId17" imgW="13411200" imgH="10058400" progId="">
                  <p:embed/>
                </p:oleObj>
              </mc:Choice>
              <mc:Fallback>
                <p:oleObj name="" r:id="rId17" imgW="13411200" imgH="10058400" progId="">
                  <p:embed/>
                  <p:pic>
                    <p:nvPicPr>
                      <p:cNvPr id="0" name="图片 9224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7019925" y="765175"/>
                        <a:ext cx="1770063" cy="8953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7" name="Object 3"/>
          <p:cNvGraphicFramePr/>
          <p:nvPr/>
        </p:nvGraphicFramePr>
        <p:xfrm>
          <a:off x="7092950" y="5445125"/>
          <a:ext cx="1770063" cy="89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6" name="" r:id="rId19" imgW="13411200" imgH="10058400" progId="">
                  <p:embed/>
                </p:oleObj>
              </mc:Choice>
              <mc:Fallback>
                <p:oleObj name="" r:id="rId19" imgW="13411200" imgH="10058400" progId="">
                  <p:embed/>
                  <p:pic>
                    <p:nvPicPr>
                      <p:cNvPr id="0" name="图片 9225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7092950" y="5445125"/>
                        <a:ext cx="1770063" cy="8953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6" name="Object 2"/>
          <p:cNvGraphicFramePr/>
          <p:nvPr/>
        </p:nvGraphicFramePr>
        <p:xfrm>
          <a:off x="7092950" y="2205038"/>
          <a:ext cx="1770063" cy="89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7" name="" r:id="rId21" imgW="13411200" imgH="10058400" progId="">
                  <p:embed/>
                </p:oleObj>
              </mc:Choice>
              <mc:Fallback>
                <p:oleObj name="" r:id="rId21" imgW="13411200" imgH="10058400" progId="">
                  <p:embed/>
                  <p:pic>
                    <p:nvPicPr>
                      <p:cNvPr id="0" name="图片 9226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7092950" y="2205038"/>
                        <a:ext cx="1770063" cy="8953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5" name="Object 1"/>
          <p:cNvGraphicFramePr/>
          <p:nvPr/>
        </p:nvGraphicFramePr>
        <p:xfrm>
          <a:off x="7019925" y="3789363"/>
          <a:ext cx="1770063" cy="89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8" name="" r:id="rId23" imgW="13411200" imgH="10058400" progId="">
                  <p:embed/>
                </p:oleObj>
              </mc:Choice>
              <mc:Fallback>
                <p:oleObj name="" r:id="rId23" imgW="13411200" imgH="10058400" progId="">
                  <p:embed/>
                  <p:pic>
                    <p:nvPicPr>
                      <p:cNvPr id="0" name="图片 9227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7019925" y="3789363"/>
                        <a:ext cx="1770063" cy="8953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6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6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6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2000"/>
                                        <p:tgtEl>
                                          <p:spTgt spid="36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36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36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1" dur="500"/>
                                        <p:tgtEl>
                                          <p:spTgt spid="36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68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68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2000"/>
                                        <p:tgtEl>
                                          <p:spTgt spid="36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5969" name="表格 165968"/>
          <p:cNvGraphicFramePr/>
          <p:nvPr/>
        </p:nvGraphicFramePr>
        <p:xfrm>
          <a:off x="468313" y="333375"/>
          <a:ext cx="8351838" cy="6048375"/>
        </p:xfrm>
        <a:graphic>
          <a:graphicData uri="http://schemas.openxmlformats.org/drawingml/2006/table">
            <a:tbl>
              <a:tblPr/>
              <a:tblGrid>
                <a:gridCol w="2172970"/>
                <a:gridCol w="2003743"/>
                <a:gridCol w="2087562"/>
                <a:gridCol w="2087563"/>
              </a:tblGrid>
              <a:tr h="63976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en-US" altLang="zh-CN" sz="3600" b="1" dirty="0"/>
                        <a:t> </a:t>
                      </a:r>
                      <a:r>
                        <a:rPr lang="zh-CN" altLang="en-US" sz="3600" b="1" dirty="0"/>
                        <a:t>标准方程</a:t>
                      </a:r>
                      <a:endParaRPr lang="zh-CN" altLang="en-US" sz="3600" b="1" dirty="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en-US" altLang="zh-CN" sz="3600" b="1" dirty="0"/>
                        <a:t>   </a:t>
                      </a:r>
                      <a:r>
                        <a:rPr lang="zh-CN" altLang="en-US" sz="3600" b="1" dirty="0"/>
                        <a:t>图形</a:t>
                      </a:r>
                      <a:endParaRPr lang="zh-CN" altLang="en-US" sz="3600" b="1" dirty="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600" b="1" dirty="0"/>
                        <a:t>焦点坐标</a:t>
                      </a:r>
                      <a:endParaRPr lang="zh-CN" altLang="en-US" sz="3600" b="1" dirty="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600" b="1" dirty="0"/>
                        <a:t>准线方程</a:t>
                      </a:r>
                      <a:endParaRPr lang="zh-CN" altLang="en-US" sz="3600" b="1" dirty="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3190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dirty="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dirty="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dirty="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dirty="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6522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dirty="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dirty="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dirty="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dirty="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7162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dirty="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dirty="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dirty="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dirty="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3986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dirty="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dirty="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dirty="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dirty="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66001" name="Object 16"/>
          <p:cNvGraphicFramePr/>
          <p:nvPr/>
        </p:nvGraphicFramePr>
        <p:xfrm>
          <a:off x="5003800" y="1123950"/>
          <a:ext cx="1441450" cy="1081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1" name="" r:id="rId1" imgW="9753600" imgH="9448800" progId="Equation.3">
                  <p:embed/>
                </p:oleObj>
              </mc:Choice>
              <mc:Fallback>
                <p:oleObj name="" r:id="rId1" imgW="9753600" imgH="9448800" progId="Equation.3">
                  <p:embed/>
                  <p:pic>
                    <p:nvPicPr>
                      <p:cNvPr id="0" name="图片 10240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5003800" y="1123950"/>
                        <a:ext cx="1441450" cy="10810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6002" name="Object 15"/>
          <p:cNvGraphicFramePr/>
          <p:nvPr/>
        </p:nvGraphicFramePr>
        <p:xfrm>
          <a:off x="4787900" y="5011738"/>
          <a:ext cx="1847850" cy="1081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2" name="" r:id="rId3" imgW="12496800" imgH="9448800" progId="Equation.3">
                  <p:embed/>
                </p:oleObj>
              </mc:Choice>
              <mc:Fallback>
                <p:oleObj name="" r:id="rId3" imgW="12496800" imgH="9448800" progId="Equation.3">
                  <p:embed/>
                  <p:pic>
                    <p:nvPicPr>
                      <p:cNvPr id="0" name="图片 1024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787900" y="5011738"/>
                        <a:ext cx="1847850" cy="108108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6003" name="Object 14"/>
          <p:cNvGraphicFramePr/>
          <p:nvPr/>
        </p:nvGraphicFramePr>
        <p:xfrm>
          <a:off x="5003800" y="3643313"/>
          <a:ext cx="1441450" cy="1081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3" name="" r:id="rId5" imgW="9753600" imgH="9448800" progId="Equation.3">
                  <p:embed/>
                </p:oleObj>
              </mc:Choice>
              <mc:Fallback>
                <p:oleObj name="" r:id="rId5" imgW="9753600" imgH="9448800" progId="Equation.3">
                  <p:embed/>
                  <p:pic>
                    <p:nvPicPr>
                      <p:cNvPr id="0" name="图片 10242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003800" y="3643313"/>
                        <a:ext cx="1441450" cy="108108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6004" name="Object 13"/>
          <p:cNvGraphicFramePr/>
          <p:nvPr/>
        </p:nvGraphicFramePr>
        <p:xfrm>
          <a:off x="4716463" y="2203450"/>
          <a:ext cx="1846262" cy="1081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4" name="" r:id="rId7" imgW="12496800" imgH="9448800" progId="Equation.3">
                  <p:embed/>
                </p:oleObj>
              </mc:Choice>
              <mc:Fallback>
                <p:oleObj name="" r:id="rId7" imgW="12496800" imgH="9448800" progId="Equation.3">
                  <p:embed/>
                  <p:pic>
                    <p:nvPicPr>
                      <p:cNvPr id="0" name="图片 10243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716463" y="2203450"/>
                        <a:ext cx="1846262" cy="10810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6005" name="Object 12"/>
          <p:cNvGraphicFramePr/>
          <p:nvPr/>
        </p:nvGraphicFramePr>
        <p:xfrm>
          <a:off x="683260" y="1113155"/>
          <a:ext cx="1729105" cy="9347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5" name="" r:id="rId9" imgW="596900" imgH="457200" progId="Equation.3">
                  <p:embed/>
                </p:oleObj>
              </mc:Choice>
              <mc:Fallback>
                <p:oleObj name="" r:id="rId9" imgW="596900" imgH="457200" progId="Equation.3">
                  <p:embed/>
                  <p:pic>
                    <p:nvPicPr>
                      <p:cNvPr id="0" name="图片 10244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83260" y="1113155"/>
                        <a:ext cx="1729105" cy="93472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6009" name="Object 8"/>
          <p:cNvGraphicFramePr/>
          <p:nvPr/>
        </p:nvGraphicFramePr>
        <p:xfrm>
          <a:off x="6877050" y="908050"/>
          <a:ext cx="1441450" cy="1296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9" name="" r:id="rId11" imgW="12801600" imgH="9448800" progId="Equation.3">
                  <p:embed/>
                </p:oleObj>
              </mc:Choice>
              <mc:Fallback>
                <p:oleObj name="" r:id="rId11" imgW="12801600" imgH="9448800" progId="Equation.3">
                  <p:embed/>
                  <p:pic>
                    <p:nvPicPr>
                      <p:cNvPr id="0" name="图片 10248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6877050" y="908050"/>
                        <a:ext cx="1441450" cy="12969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6010" name="Object 7"/>
          <p:cNvGraphicFramePr/>
          <p:nvPr/>
        </p:nvGraphicFramePr>
        <p:xfrm>
          <a:off x="6948488" y="4751388"/>
          <a:ext cx="1420812" cy="162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0" name="" r:id="rId13" imgW="10058400" imgH="9448800" progId="Equation.3">
                  <p:embed/>
                </p:oleObj>
              </mc:Choice>
              <mc:Fallback>
                <p:oleObj name="" r:id="rId13" imgW="10058400" imgH="9448800" progId="Equation.3">
                  <p:embed/>
                  <p:pic>
                    <p:nvPicPr>
                      <p:cNvPr id="0" name="图片 10249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6948488" y="4751388"/>
                        <a:ext cx="1420812" cy="16287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6011" name="Object 6"/>
          <p:cNvGraphicFramePr/>
          <p:nvPr/>
        </p:nvGraphicFramePr>
        <p:xfrm>
          <a:off x="6948488" y="2058988"/>
          <a:ext cx="1131887" cy="1296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1" name="" r:id="rId15" imgW="10058400" imgH="9448800" progId="Equation.3">
                  <p:embed/>
                </p:oleObj>
              </mc:Choice>
              <mc:Fallback>
                <p:oleObj name="" r:id="rId15" imgW="10058400" imgH="9448800" progId="Equation.3">
                  <p:embed/>
                  <p:pic>
                    <p:nvPicPr>
                      <p:cNvPr id="0" name="图片 10250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6948488" y="2058988"/>
                        <a:ext cx="1131887" cy="129698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6012" name="Object 5"/>
          <p:cNvGraphicFramePr/>
          <p:nvPr/>
        </p:nvGraphicFramePr>
        <p:xfrm>
          <a:off x="6948488" y="3498850"/>
          <a:ext cx="1441450" cy="1296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2" name="" r:id="rId17" imgW="12801600" imgH="9448800" progId="Equation.3">
                  <p:embed/>
                </p:oleObj>
              </mc:Choice>
              <mc:Fallback>
                <p:oleObj name="" r:id="rId17" imgW="12801600" imgH="9448800" progId="Equation.3">
                  <p:embed/>
                  <p:pic>
                    <p:nvPicPr>
                      <p:cNvPr id="0" name="图片 10251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6948488" y="3498850"/>
                        <a:ext cx="1441450" cy="12969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66013" name="组合 166012"/>
          <p:cNvGrpSpPr/>
          <p:nvPr/>
        </p:nvGrpSpPr>
        <p:grpSpPr bwMode="auto">
          <a:xfrm>
            <a:off x="2962910" y="4997768"/>
            <a:ext cx="1233488" cy="1255712"/>
            <a:chOff x="612" y="3183"/>
            <a:chExt cx="777" cy="791"/>
          </a:xfrm>
        </p:grpSpPr>
        <p:grpSp>
          <p:nvGrpSpPr>
            <p:cNvPr id="38984" name="组合 166013"/>
            <p:cNvGrpSpPr/>
            <p:nvPr/>
          </p:nvGrpSpPr>
          <p:grpSpPr bwMode="auto">
            <a:xfrm>
              <a:off x="612" y="3183"/>
              <a:ext cx="771" cy="791"/>
              <a:chOff x="657" y="3430"/>
              <a:chExt cx="771" cy="791"/>
            </a:xfrm>
          </p:grpSpPr>
          <p:sp>
            <p:nvSpPr>
              <p:cNvPr id="38986" name="直接连接符 166014"/>
              <p:cNvSpPr>
                <a:spLocks noChangeShapeType="1"/>
              </p:cNvSpPr>
              <p:nvPr/>
            </p:nvSpPr>
            <p:spPr bwMode="auto">
              <a:xfrm>
                <a:off x="733" y="3811"/>
                <a:ext cx="680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tailEnd type="triangl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8987" name="直接连接符 166015"/>
              <p:cNvSpPr>
                <a:spLocks noChangeShapeType="1"/>
              </p:cNvSpPr>
              <p:nvPr/>
            </p:nvSpPr>
            <p:spPr bwMode="auto">
              <a:xfrm flipV="1">
                <a:off x="1020" y="3430"/>
                <a:ext cx="0" cy="771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tailEnd type="triangl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8988" name="直接连接符 166016"/>
              <p:cNvSpPr>
                <a:spLocks noChangeShapeType="1"/>
              </p:cNvSpPr>
              <p:nvPr/>
            </p:nvSpPr>
            <p:spPr bwMode="auto">
              <a:xfrm>
                <a:off x="702" y="3637"/>
                <a:ext cx="681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8989" name="任意多边形 166017"/>
              <p:cNvSpPr/>
              <p:nvPr/>
            </p:nvSpPr>
            <p:spPr bwMode="auto">
              <a:xfrm>
                <a:off x="657" y="3810"/>
                <a:ext cx="771" cy="411"/>
              </a:xfrm>
              <a:custGeom>
                <a:avLst/>
                <a:gdLst>
                  <a:gd name="T0" fmla="*/ 0 w 1020"/>
                  <a:gd name="T1" fmla="*/ 0 h 663"/>
                  <a:gd name="T2" fmla="*/ 1020 w 1020"/>
                  <a:gd name="T3" fmla="*/ 663 h 663"/>
                </a:gdLst>
                <a:ahLst/>
                <a:cxnLst>
                  <a:cxn ang="0">
                    <a:pos x="0" y="643"/>
                  </a:cxn>
                  <a:cxn ang="0">
                    <a:pos x="480" y="3"/>
                  </a:cxn>
                  <a:cxn ang="0">
                    <a:pos x="1020" y="663"/>
                  </a:cxn>
                </a:cxnLst>
                <a:rect l="T0" t="T1" r="T2" b="T3"/>
                <a:pathLst>
                  <a:path w="1020" h="663">
                    <a:moveTo>
                      <a:pt x="0" y="643"/>
                    </a:moveTo>
                    <a:cubicBezTo>
                      <a:pt x="155" y="321"/>
                      <a:pt x="310" y="0"/>
                      <a:pt x="480" y="3"/>
                    </a:cubicBezTo>
                    <a:cubicBezTo>
                      <a:pt x="650" y="6"/>
                      <a:pt x="920" y="543"/>
                      <a:pt x="1020" y="663"/>
                    </a:cubicBezTo>
                  </a:path>
                </a:pathLst>
              </a:custGeom>
              <a:noFill/>
              <a:ln w="3810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graphicFrame>
          <p:nvGraphicFramePr>
            <p:cNvPr id="38916" name="Object 4"/>
            <p:cNvGraphicFramePr/>
            <p:nvPr/>
          </p:nvGraphicFramePr>
          <p:xfrm>
            <a:off x="1247" y="3203"/>
            <a:ext cx="142" cy="31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53" name="" r:id="rId19" imgW="2743200" imgH="6096000" progId="Equation.3">
                    <p:embed/>
                  </p:oleObj>
                </mc:Choice>
                <mc:Fallback>
                  <p:oleObj name="" r:id="rId19" imgW="2743200" imgH="6096000" progId="Equation.3">
                    <p:embed/>
                    <p:pic>
                      <p:nvPicPr>
                        <p:cNvPr id="0" name="图片 10252"/>
                        <p:cNvPicPr/>
                        <p:nvPr/>
                      </p:nvPicPr>
                      <p:blipFill>
                        <a:blip r:embed="rId20"/>
                        <a:stretch>
                          <a:fillRect/>
                        </a:stretch>
                      </p:blipFill>
                      <p:spPr>
                        <a:xfrm>
                          <a:off x="1247" y="3203"/>
                          <a:ext cx="142" cy="317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66021" name="组合 166020"/>
          <p:cNvGrpSpPr/>
          <p:nvPr/>
        </p:nvGrpSpPr>
        <p:grpSpPr bwMode="auto">
          <a:xfrm>
            <a:off x="2900998" y="3449955"/>
            <a:ext cx="1582737" cy="1511300"/>
            <a:chOff x="567" y="2140"/>
            <a:chExt cx="997" cy="952"/>
          </a:xfrm>
        </p:grpSpPr>
        <p:grpSp>
          <p:nvGrpSpPr>
            <p:cNvPr id="38978" name="组合 166021"/>
            <p:cNvGrpSpPr/>
            <p:nvPr/>
          </p:nvGrpSpPr>
          <p:grpSpPr bwMode="auto">
            <a:xfrm>
              <a:off x="567" y="2140"/>
              <a:ext cx="997" cy="952"/>
              <a:chOff x="612" y="2387"/>
              <a:chExt cx="997" cy="952"/>
            </a:xfrm>
          </p:grpSpPr>
          <p:sp>
            <p:nvSpPr>
              <p:cNvPr id="38980" name="任意多边形 166022"/>
              <p:cNvSpPr/>
              <p:nvPr/>
            </p:nvSpPr>
            <p:spPr bwMode="auto">
              <a:xfrm>
                <a:off x="654" y="2387"/>
                <a:ext cx="828" cy="548"/>
              </a:xfrm>
              <a:custGeom>
                <a:avLst/>
                <a:gdLst>
                  <a:gd name="T0" fmla="*/ 0 w 780"/>
                  <a:gd name="T1" fmla="*/ 0 h 703"/>
                  <a:gd name="T2" fmla="*/ 780 w 780"/>
                  <a:gd name="T3" fmla="*/ 703 h 703"/>
                </a:gdLst>
                <a:ahLst/>
                <a:cxnLst>
                  <a:cxn ang="0">
                    <a:pos x="0" y="20"/>
                  </a:cxn>
                  <a:cxn ang="0">
                    <a:pos x="360" y="700"/>
                  </a:cxn>
                  <a:cxn ang="0">
                    <a:pos x="780" y="0"/>
                  </a:cxn>
                </a:cxnLst>
                <a:rect l="T0" t="T1" r="T2" b="T3"/>
                <a:pathLst>
                  <a:path w="780" h="703">
                    <a:moveTo>
                      <a:pt x="0" y="20"/>
                    </a:moveTo>
                    <a:cubicBezTo>
                      <a:pt x="115" y="361"/>
                      <a:pt x="230" y="703"/>
                      <a:pt x="360" y="700"/>
                    </a:cubicBezTo>
                    <a:cubicBezTo>
                      <a:pt x="490" y="697"/>
                      <a:pt x="707" y="120"/>
                      <a:pt x="780" y="0"/>
                    </a:cubicBezTo>
                  </a:path>
                </a:pathLst>
              </a:custGeom>
              <a:noFill/>
              <a:ln w="3810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8981" name="直接连接符 166023"/>
              <p:cNvSpPr>
                <a:spLocks noChangeShapeType="1"/>
              </p:cNvSpPr>
              <p:nvPr/>
            </p:nvSpPr>
            <p:spPr bwMode="auto">
              <a:xfrm>
                <a:off x="654" y="2918"/>
                <a:ext cx="955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tailEnd type="triangl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8982" name="直接连接符 166024"/>
              <p:cNvSpPr>
                <a:spLocks noChangeShapeType="1"/>
              </p:cNvSpPr>
              <p:nvPr/>
            </p:nvSpPr>
            <p:spPr bwMode="auto">
              <a:xfrm flipV="1">
                <a:off x="1036" y="2403"/>
                <a:ext cx="0" cy="936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tailEnd type="triangl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8983" name="直接连接符 166025"/>
              <p:cNvSpPr>
                <a:spLocks noChangeShapeType="1"/>
              </p:cNvSpPr>
              <p:nvPr/>
            </p:nvSpPr>
            <p:spPr bwMode="auto">
              <a:xfrm>
                <a:off x="612" y="3183"/>
                <a:ext cx="870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graphicFrame>
          <p:nvGraphicFramePr>
            <p:cNvPr id="38915" name="Object 3"/>
            <p:cNvGraphicFramePr/>
            <p:nvPr/>
          </p:nvGraphicFramePr>
          <p:xfrm>
            <a:off x="1247" y="2750"/>
            <a:ext cx="142" cy="31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54" name="" r:id="rId21" imgW="2743200" imgH="6096000" progId="Equation.3">
                    <p:embed/>
                  </p:oleObj>
                </mc:Choice>
                <mc:Fallback>
                  <p:oleObj name="" r:id="rId21" imgW="2743200" imgH="6096000" progId="Equation.3">
                    <p:embed/>
                    <p:pic>
                      <p:nvPicPr>
                        <p:cNvPr id="0" name="图片 10253"/>
                        <p:cNvPicPr/>
                        <p:nvPr/>
                      </p:nvPicPr>
                      <p:blipFill>
                        <a:blip r:embed="rId20"/>
                        <a:stretch>
                          <a:fillRect/>
                        </a:stretch>
                      </p:blipFill>
                      <p:spPr>
                        <a:xfrm>
                          <a:off x="1247" y="2750"/>
                          <a:ext cx="142" cy="317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66029" name="组合 166028"/>
          <p:cNvGrpSpPr/>
          <p:nvPr/>
        </p:nvGrpSpPr>
        <p:grpSpPr bwMode="auto">
          <a:xfrm>
            <a:off x="2937193" y="2172335"/>
            <a:ext cx="1512887" cy="1152525"/>
            <a:chOff x="431" y="1414"/>
            <a:chExt cx="953" cy="726"/>
          </a:xfrm>
        </p:grpSpPr>
        <p:sp>
          <p:nvSpPr>
            <p:cNvPr id="38971" name="直接连接符 166029"/>
            <p:cNvSpPr>
              <a:spLocks noChangeShapeType="1"/>
            </p:cNvSpPr>
            <p:nvPr/>
          </p:nvSpPr>
          <p:spPr bwMode="auto">
            <a:xfrm flipV="1">
              <a:off x="930" y="1414"/>
              <a:ext cx="0" cy="68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  <p:grpSp>
          <p:nvGrpSpPr>
            <p:cNvPr id="38972" name="组合 166030"/>
            <p:cNvGrpSpPr/>
            <p:nvPr/>
          </p:nvGrpSpPr>
          <p:grpSpPr bwMode="auto">
            <a:xfrm>
              <a:off x="431" y="1434"/>
              <a:ext cx="953" cy="706"/>
              <a:chOff x="431" y="1434"/>
              <a:chExt cx="953" cy="706"/>
            </a:xfrm>
          </p:grpSpPr>
          <p:grpSp>
            <p:nvGrpSpPr>
              <p:cNvPr id="38973" name="组合 166031"/>
              <p:cNvGrpSpPr/>
              <p:nvPr/>
            </p:nvGrpSpPr>
            <p:grpSpPr bwMode="auto">
              <a:xfrm>
                <a:off x="431" y="1487"/>
                <a:ext cx="953" cy="653"/>
                <a:chOff x="4263" y="1653"/>
                <a:chExt cx="460" cy="400"/>
              </a:xfrm>
            </p:grpSpPr>
            <p:sp>
              <p:nvSpPr>
                <p:cNvPr id="38975" name="任意多边形 166032"/>
                <p:cNvSpPr/>
                <p:nvPr/>
              </p:nvSpPr>
              <p:spPr bwMode="auto">
                <a:xfrm>
                  <a:off x="4263" y="1653"/>
                  <a:ext cx="236" cy="400"/>
                </a:xfrm>
                <a:custGeom>
                  <a:avLst/>
                  <a:gdLst>
                    <a:gd name="T0" fmla="*/ 0 w 570"/>
                    <a:gd name="T1" fmla="*/ 0 h 1260"/>
                    <a:gd name="T2" fmla="*/ 570 w 570"/>
                    <a:gd name="T3" fmla="*/ 1260 h 1260"/>
                  </a:gdLst>
                  <a:ahLst/>
                  <a:cxnLst>
                    <a:cxn ang="0">
                      <a:pos x="60" y="0"/>
                    </a:cxn>
                    <a:cxn ang="0">
                      <a:pos x="560" y="580"/>
                    </a:cxn>
                    <a:cxn ang="0">
                      <a:pos x="0" y="1260"/>
                    </a:cxn>
                  </a:cxnLst>
                  <a:rect l="T0" t="T1" r="T2" b="T3"/>
                  <a:pathLst>
                    <a:path w="570" h="1260">
                      <a:moveTo>
                        <a:pt x="60" y="0"/>
                      </a:moveTo>
                      <a:cubicBezTo>
                        <a:pt x="315" y="185"/>
                        <a:pt x="570" y="370"/>
                        <a:pt x="560" y="580"/>
                      </a:cubicBezTo>
                      <a:cubicBezTo>
                        <a:pt x="550" y="790"/>
                        <a:pt x="275" y="1025"/>
                        <a:pt x="0" y="1260"/>
                      </a:cubicBezTo>
                    </a:path>
                  </a:pathLst>
                </a:custGeom>
                <a:noFill/>
                <a:ln w="38100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38976" name="直接连接符 166033"/>
                <p:cNvSpPr>
                  <a:spLocks noChangeShapeType="1"/>
                </p:cNvSpPr>
                <p:nvPr/>
              </p:nvSpPr>
              <p:spPr bwMode="auto">
                <a:xfrm>
                  <a:off x="4283" y="1829"/>
                  <a:ext cx="440" cy="0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tailEnd type="triangle" w="med" len="med"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38977" name="直接连接符 166034"/>
                <p:cNvSpPr>
                  <a:spLocks noChangeShapeType="1"/>
                </p:cNvSpPr>
                <p:nvPr/>
              </p:nvSpPr>
              <p:spPr bwMode="auto">
                <a:xfrm>
                  <a:off x="4619" y="1653"/>
                  <a:ext cx="0" cy="392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graphicFrame>
            <p:nvGraphicFramePr>
              <p:cNvPr id="38914" name="Object 2"/>
              <p:cNvGraphicFramePr/>
              <p:nvPr/>
            </p:nvGraphicFramePr>
            <p:xfrm>
              <a:off x="1202" y="1434"/>
              <a:ext cx="142" cy="31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255" name="" r:id="rId22" imgW="2743200" imgH="6096000" progId="Equation.3">
                      <p:embed/>
                    </p:oleObj>
                  </mc:Choice>
                  <mc:Fallback>
                    <p:oleObj name="" r:id="rId22" imgW="2743200" imgH="6096000" progId="Equation.3">
                      <p:embed/>
                      <p:pic>
                        <p:nvPicPr>
                          <p:cNvPr id="0" name="图片 10254"/>
                          <p:cNvPicPr/>
                          <p:nvPr/>
                        </p:nvPicPr>
                        <p:blipFill>
                          <a:blip r:embed="rId20"/>
                          <a:stretch>
                            <a:fillRect/>
                          </a:stretch>
                        </p:blipFill>
                        <p:spPr>
                          <a:xfrm>
                            <a:off x="1202" y="1434"/>
                            <a:ext cx="142" cy="317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grpSp>
        <p:nvGrpSpPr>
          <p:cNvPr id="38964" name="组合 166037"/>
          <p:cNvGrpSpPr/>
          <p:nvPr/>
        </p:nvGrpSpPr>
        <p:grpSpPr bwMode="auto">
          <a:xfrm>
            <a:off x="2784158" y="949325"/>
            <a:ext cx="1512887" cy="1295400"/>
            <a:chOff x="385" y="598"/>
            <a:chExt cx="953" cy="816"/>
          </a:xfrm>
        </p:grpSpPr>
        <p:grpSp>
          <p:nvGrpSpPr>
            <p:cNvPr id="38965" name="组合 166038"/>
            <p:cNvGrpSpPr/>
            <p:nvPr/>
          </p:nvGrpSpPr>
          <p:grpSpPr bwMode="auto">
            <a:xfrm>
              <a:off x="431" y="598"/>
              <a:ext cx="907" cy="816"/>
              <a:chOff x="476" y="845"/>
              <a:chExt cx="907" cy="816"/>
            </a:xfrm>
          </p:grpSpPr>
          <p:sp>
            <p:nvSpPr>
              <p:cNvPr id="38967" name="直接连接符 166039"/>
              <p:cNvSpPr>
                <a:spLocks noChangeShapeType="1"/>
              </p:cNvSpPr>
              <p:nvPr/>
            </p:nvSpPr>
            <p:spPr bwMode="auto">
              <a:xfrm>
                <a:off x="476" y="1212"/>
                <a:ext cx="860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tailEnd type="triangl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8968" name="直接连接符 166040"/>
              <p:cNvSpPr>
                <a:spLocks noChangeShapeType="1"/>
              </p:cNvSpPr>
              <p:nvPr/>
            </p:nvSpPr>
            <p:spPr bwMode="auto">
              <a:xfrm flipV="1">
                <a:off x="839" y="845"/>
                <a:ext cx="13" cy="816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tailEnd type="triangl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8969" name="直接连接符 166041"/>
              <p:cNvSpPr>
                <a:spLocks noChangeShapeType="1"/>
              </p:cNvSpPr>
              <p:nvPr/>
            </p:nvSpPr>
            <p:spPr bwMode="auto">
              <a:xfrm>
                <a:off x="631" y="999"/>
                <a:ext cx="0" cy="571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8970" name="任意多边形 166042"/>
              <p:cNvSpPr/>
              <p:nvPr/>
            </p:nvSpPr>
            <p:spPr bwMode="auto">
              <a:xfrm>
                <a:off x="835" y="933"/>
                <a:ext cx="548" cy="619"/>
              </a:xfrm>
              <a:custGeom>
                <a:avLst/>
                <a:gdLst>
                  <a:gd name="T0" fmla="*/ 0 w 577"/>
                  <a:gd name="T1" fmla="*/ 0 h 1320"/>
                  <a:gd name="T2" fmla="*/ 577 w 577"/>
                  <a:gd name="T3" fmla="*/ 1320 h 1320"/>
                </a:gdLst>
                <a:ahLst/>
                <a:cxnLst>
                  <a:cxn ang="0">
                    <a:pos x="477" y="0"/>
                  </a:cxn>
                  <a:cxn ang="0">
                    <a:pos x="17" y="700"/>
                  </a:cxn>
                  <a:cxn ang="0">
                    <a:pos x="577" y="1320"/>
                  </a:cxn>
                </a:cxnLst>
                <a:rect l="T0" t="T1" r="T2" b="T3"/>
                <a:pathLst>
                  <a:path w="577" h="1320">
                    <a:moveTo>
                      <a:pt x="477" y="0"/>
                    </a:moveTo>
                    <a:cubicBezTo>
                      <a:pt x="238" y="240"/>
                      <a:pt x="0" y="480"/>
                      <a:pt x="17" y="700"/>
                    </a:cubicBezTo>
                    <a:cubicBezTo>
                      <a:pt x="34" y="920"/>
                      <a:pt x="305" y="1120"/>
                      <a:pt x="577" y="1320"/>
                    </a:cubicBezTo>
                  </a:path>
                </a:pathLst>
              </a:custGeom>
              <a:noFill/>
              <a:ln w="3810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graphicFrame>
          <p:nvGraphicFramePr>
            <p:cNvPr id="38913" name="Object 1"/>
            <p:cNvGraphicFramePr/>
            <p:nvPr/>
          </p:nvGraphicFramePr>
          <p:xfrm>
            <a:off x="385" y="618"/>
            <a:ext cx="142" cy="31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56" name="" r:id="rId23" imgW="2743200" imgH="6096000" progId="Equation.3">
                    <p:embed/>
                  </p:oleObj>
                </mc:Choice>
                <mc:Fallback>
                  <p:oleObj name="" r:id="rId23" imgW="2743200" imgH="6096000" progId="Equation.3">
                    <p:embed/>
                    <p:pic>
                      <p:nvPicPr>
                        <p:cNvPr id="0" name="图片 10255"/>
                        <p:cNvPicPr/>
                        <p:nvPr/>
                      </p:nvPicPr>
                      <p:blipFill>
                        <a:blip r:embed="rId20"/>
                        <a:stretch>
                          <a:fillRect/>
                        </a:stretch>
                      </p:blipFill>
                      <p:spPr>
                        <a:xfrm>
                          <a:off x="385" y="618"/>
                          <a:ext cx="142" cy="317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" name="Object 12"/>
          <p:cNvGraphicFramePr/>
          <p:nvPr/>
        </p:nvGraphicFramePr>
        <p:xfrm>
          <a:off x="635635" y="2277110"/>
          <a:ext cx="1876425" cy="9347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" name="" r:id="rId24" imgW="647700" imgH="457200" progId="Equation.3">
                  <p:embed/>
                </p:oleObj>
              </mc:Choice>
              <mc:Fallback>
                <p:oleObj name="" r:id="rId24" imgW="647700" imgH="457200" progId="Equation.3">
                  <p:embed/>
                  <p:pic>
                    <p:nvPicPr>
                      <p:cNvPr id="0" name="图片 10244"/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635635" y="2277110"/>
                        <a:ext cx="1876425" cy="93472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12"/>
          <p:cNvGraphicFramePr/>
          <p:nvPr/>
        </p:nvGraphicFramePr>
        <p:xfrm>
          <a:off x="719455" y="3545840"/>
          <a:ext cx="1729105" cy="9347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" name="" r:id="rId26" imgW="596900" imgH="457200" progId="Equation.3">
                  <p:embed/>
                </p:oleObj>
              </mc:Choice>
              <mc:Fallback>
                <p:oleObj name="" r:id="rId26" imgW="596900" imgH="457200" progId="Equation.3">
                  <p:embed/>
                  <p:pic>
                    <p:nvPicPr>
                      <p:cNvPr id="0" name="图片 10244"/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719455" y="3545840"/>
                        <a:ext cx="1729105" cy="93472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2"/>
          <p:cNvGraphicFramePr/>
          <p:nvPr/>
        </p:nvGraphicFramePr>
        <p:xfrm>
          <a:off x="719455" y="5157470"/>
          <a:ext cx="1950085" cy="9347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" name="" r:id="rId28" imgW="673100" imgH="457200" progId="Equation.3">
                  <p:embed/>
                </p:oleObj>
              </mc:Choice>
              <mc:Fallback>
                <p:oleObj name="" r:id="rId28" imgW="673100" imgH="457200" progId="Equation.3">
                  <p:embed/>
                  <p:pic>
                    <p:nvPicPr>
                      <p:cNvPr id="0" name="图片 10244"/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719455" y="5157470"/>
                        <a:ext cx="1950085" cy="93472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38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66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660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66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66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66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66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66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66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166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66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66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pPr fontAlgn="base"/>
            <a:r>
              <a:rPr lang="zh-CN" altLang="en-US" strike="noStrike" noProof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数学运用</a:t>
            </a:r>
            <a:endParaRPr lang="zh-CN" altLang="en-US" strike="noStrike" noProof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graphicFrame>
        <p:nvGraphicFramePr>
          <p:cNvPr id="9218" name="内容占位符 3">
            <a:hlinkClick r:id="" action="ppaction://ole?verb="/>
          </p:cNvPr>
          <p:cNvGraphicFramePr>
            <a:graphicFrameLocks noChangeAspect="1"/>
          </p:cNvGraphicFramePr>
          <p:nvPr>
            <p:ph idx="1"/>
          </p:nvPr>
        </p:nvGraphicFramePr>
        <p:xfrm>
          <a:off x="660400" y="1071722"/>
          <a:ext cx="12207875" cy="30562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" r:id="rId1" imgW="8001000" imgH="2000250" progId="Word.Document.8">
                  <p:embed/>
                </p:oleObj>
              </mc:Choice>
              <mc:Fallback>
                <p:oleObj name="" r:id="rId1" imgW="8001000" imgH="2000250" progId="Word.Document.8">
                  <p:embed/>
                  <p:pic>
                    <p:nvPicPr>
                      <p:cNvPr id="0" name="图片 3076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660400" y="1071722"/>
                        <a:ext cx="12207875" cy="3056255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内容占位符 3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660400" y="3868420"/>
          <a:ext cx="12019280" cy="2479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" name="" r:id="rId3" imgW="8001000" imgH="1400175" progId="Word.Document.8">
                  <p:embed/>
                </p:oleObj>
              </mc:Choice>
              <mc:Fallback>
                <p:oleObj name="" r:id="rId3" imgW="8001000" imgH="1400175" progId="Word.Document.8">
                  <p:embed/>
                  <p:pic>
                    <p:nvPicPr>
                      <p:cNvPr id="0" name="图片 3076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60400" y="3868420"/>
                        <a:ext cx="12019280" cy="2479040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pPr fontAlgn="base"/>
            <a:r>
              <a:rPr lang="zh-CN" altLang="en-US" strike="noStrike" noProof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数学运用</a:t>
            </a:r>
            <a:endParaRPr lang="zh-CN" altLang="en-US" strike="noStrike" noProof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graphicFrame>
        <p:nvGraphicFramePr>
          <p:cNvPr id="4" name="内容占位符 3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729615" y="1271270"/>
          <a:ext cx="12033250" cy="30022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" name="" r:id="rId1" imgW="8001000" imgH="1600200" progId="Word.Document.8">
                  <p:embed/>
                </p:oleObj>
              </mc:Choice>
              <mc:Fallback>
                <p:oleObj name="" r:id="rId1" imgW="8001000" imgH="1600200" progId="Word.Document.8">
                  <p:embed/>
                  <p:pic>
                    <p:nvPicPr>
                      <p:cNvPr id="0" name="图片 3076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729615" y="1271270"/>
                        <a:ext cx="12033250" cy="3002280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60033"/>
            <a:ext cx="8229600" cy="1143000"/>
          </a:xfrm>
        </p:spPr>
        <p:txBody>
          <a:bodyPr/>
          <a:p>
            <a:pPr fontAlgn="base"/>
            <a:r>
              <a:rPr lang="zh-CN" altLang="en-US" strike="noStrike" noProof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课堂练习</a:t>
            </a:r>
            <a:endParaRPr lang="zh-CN" altLang="en-US" strike="noStrike" noProof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graphicFrame>
        <p:nvGraphicFramePr>
          <p:cNvPr id="9218" name="内容占位符 3">
            <a:hlinkClick r:id="" action="ppaction://ole?verb="/>
          </p:cNvPr>
          <p:cNvGraphicFramePr>
            <a:graphicFrameLocks noChangeAspect="1"/>
          </p:cNvGraphicFramePr>
          <p:nvPr>
            <p:ph idx="1"/>
          </p:nvPr>
        </p:nvGraphicFramePr>
        <p:xfrm>
          <a:off x="791210" y="1086327"/>
          <a:ext cx="12207875" cy="30562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" r:id="rId1" imgW="8001000" imgH="2000250" progId="Word.Document.8">
                  <p:embed/>
                </p:oleObj>
              </mc:Choice>
              <mc:Fallback>
                <p:oleObj name="" r:id="rId1" imgW="8001000" imgH="2000250" progId="Word.Document.8">
                  <p:embed/>
                  <p:pic>
                    <p:nvPicPr>
                      <p:cNvPr id="0" name="图片 3076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791210" y="1086327"/>
                        <a:ext cx="12207875" cy="3056255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内容占位符 3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673735" y="3604260"/>
          <a:ext cx="11958320" cy="33572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" name="" r:id="rId3" imgW="8001000" imgH="1800225" progId="Word.Document.8">
                  <p:embed/>
                </p:oleObj>
              </mc:Choice>
              <mc:Fallback>
                <p:oleObj name="" r:id="rId3" imgW="8001000" imgH="1800225" progId="Word.Document.8">
                  <p:embed/>
                  <p:pic>
                    <p:nvPicPr>
                      <p:cNvPr id="0" name="图片 3076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73735" y="3604260"/>
                        <a:ext cx="11958320" cy="3357245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pPr fontAlgn="base"/>
            <a:r>
              <a:rPr lang="zh-CN" altLang="en-US" strike="noStrike" noProof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课堂练习</a:t>
            </a:r>
            <a:endParaRPr lang="zh-CN" altLang="en-US" strike="noStrike" noProof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graphicFrame>
        <p:nvGraphicFramePr>
          <p:cNvPr id="4" name="内容占位符 3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716280" y="1212850"/>
          <a:ext cx="11800205" cy="29444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" name="" r:id="rId1" imgW="8001000" imgH="1600200" progId="Word.Document.8">
                  <p:embed/>
                </p:oleObj>
              </mc:Choice>
              <mc:Fallback>
                <p:oleObj name="" r:id="rId1" imgW="8001000" imgH="1600200" progId="Word.Document.8">
                  <p:embed/>
                  <p:pic>
                    <p:nvPicPr>
                      <p:cNvPr id="0" name="图片 3076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716280" y="1212850"/>
                        <a:ext cx="11800205" cy="2944495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内容占位符 3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716280" y="3544570"/>
          <a:ext cx="11869420" cy="2365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" name="" r:id="rId3" imgW="8001000" imgH="1400175" progId="Word.Document.8">
                  <p:embed/>
                </p:oleObj>
              </mc:Choice>
              <mc:Fallback>
                <p:oleObj name="" r:id="rId3" imgW="8001000" imgH="1400175" progId="Word.Document.8">
                  <p:embed/>
                  <p:pic>
                    <p:nvPicPr>
                      <p:cNvPr id="0" name="图片 3076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16280" y="3544570"/>
                        <a:ext cx="11869420" cy="2365375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pPr fontAlgn="base"/>
            <a:r>
              <a:rPr lang="zh-CN" altLang="en-US" strike="noStrike" noProof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思考</a:t>
            </a:r>
            <a:endParaRPr lang="zh-CN" altLang="en-US" strike="noStrike" noProof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graphicFrame>
        <p:nvGraphicFramePr>
          <p:cNvPr id="4" name="内容占位符 3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655320" y="1289050"/>
          <a:ext cx="11729720" cy="25615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" name="" r:id="rId1" imgW="8001000" imgH="1400175" progId="Word.Document.8">
                  <p:embed/>
                </p:oleObj>
              </mc:Choice>
              <mc:Fallback>
                <p:oleObj name="" r:id="rId1" imgW="8001000" imgH="1400175" progId="Word.Document.8">
                  <p:embed/>
                  <p:pic>
                    <p:nvPicPr>
                      <p:cNvPr id="0" name="图片 3076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655320" y="1289050"/>
                        <a:ext cx="11729720" cy="2561590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内容占位符 3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655320" y="3458210"/>
          <a:ext cx="12336780" cy="24041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" name="" r:id="rId3" imgW="8001000" imgH="1200150" progId="Word.Document.8">
                  <p:embed/>
                </p:oleObj>
              </mc:Choice>
              <mc:Fallback>
                <p:oleObj name="" r:id="rId3" imgW="8001000" imgH="1200150" progId="Word.Document.8">
                  <p:embed/>
                  <p:pic>
                    <p:nvPicPr>
                      <p:cNvPr id="0" name="图片 3076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55320" y="3458210"/>
                        <a:ext cx="12336780" cy="2404110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pPr fontAlgn="base"/>
            <a:r>
              <a:rPr lang="zh-CN" altLang="en-US" strike="noStrike" noProof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课堂小结</a:t>
            </a:r>
            <a:endParaRPr lang="zh-CN" altLang="en-US" strike="noStrike" noProof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graphicFrame>
        <p:nvGraphicFramePr>
          <p:cNvPr id="11266" name="内容占位符 3">
            <a:hlinkClick r:id="" action="ppaction://ole?verb="/>
          </p:cNvPr>
          <p:cNvGraphicFramePr>
            <a:graphicFrameLocks noChangeAspect="1"/>
          </p:cNvGraphicFramePr>
          <p:nvPr>
            <p:ph idx="1"/>
          </p:nvPr>
        </p:nvGraphicFramePr>
        <p:xfrm>
          <a:off x="880110" y="1798320"/>
          <a:ext cx="8113395" cy="32619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" r:id="rId1" imgW="6543675" imgH="2390775" progId="Word.Document.8">
                  <p:embed/>
                </p:oleObj>
              </mc:Choice>
              <mc:Fallback>
                <p:oleObj name="" r:id="rId1" imgW="6543675" imgH="2390775" progId="Word.Document.8">
                  <p:embed/>
                  <p:pic>
                    <p:nvPicPr>
                      <p:cNvPr id="0" name="图片 3079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880110" y="1798320"/>
                        <a:ext cx="8113395" cy="3261995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pPr fontAlgn="base"/>
            <a:r>
              <a:rPr lang="zh-CN" altLang="en-US" strike="noStrike" noProof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复习回顾</a:t>
            </a:r>
            <a:endParaRPr lang="zh-CN" altLang="en-US" strike="noStrike" noProof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3078" name="文本框 10374"/>
          <p:cNvSpPr txBox="1">
            <a:spLocks noChangeArrowheads="1"/>
          </p:cNvSpPr>
          <p:nvPr/>
        </p:nvSpPr>
        <p:spPr bwMode="auto">
          <a:xfrm>
            <a:off x="456883" y="2431098"/>
            <a:ext cx="8856662" cy="14605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p>
            <a:r>
              <a:rPr lang="en-US" altLang="zh-CN" sz="2400" b="1">
                <a:solidFill>
                  <a:srgbClr val="0000FF"/>
                </a:solidFill>
                <a:latin typeface="Tahoma" panose="020B0604030504040204" pitchFamily="34" charset="0"/>
              </a:rPr>
              <a:t>2 </a:t>
            </a:r>
            <a:r>
              <a:rPr lang="zh-CN" altLang="en-US" sz="2400" b="1">
                <a:solidFill>
                  <a:srgbClr val="0000FF"/>
                </a:solidFill>
                <a:latin typeface="Tahoma" panose="020B0604030504040204" pitchFamily="34" charset="0"/>
              </a:rPr>
              <a:t>、双曲线的定义：</a:t>
            </a:r>
            <a:endParaRPr lang="zh-CN" altLang="en-US" sz="2400" b="1">
              <a:solidFill>
                <a:srgbClr val="0000FF"/>
              </a:solidFill>
              <a:latin typeface="Tahoma" panose="020B0604030504040204" pitchFamily="34" charset="0"/>
            </a:endParaRPr>
          </a:p>
          <a:p>
            <a:r>
              <a:rPr lang="zh-CN" altLang="en-US" b="1">
                <a:latin typeface="Tahoma" panose="020B0604030504040204" pitchFamily="34" charset="0"/>
              </a:rPr>
              <a:t>平面内到两定点</a:t>
            </a:r>
            <a:r>
              <a:rPr lang="zh-CN" altLang="en-US" b="1">
                <a:latin typeface="Tahoma" panose="020B0604030504040204" pitchFamily="34" charset="0"/>
                <a:sym typeface="+mn-ea"/>
              </a:rPr>
              <a:t> </a:t>
            </a:r>
            <a:r>
              <a:rPr lang="en-US" altLang="zh-CN" b="1">
                <a:sym typeface="+mn-ea"/>
              </a:rPr>
              <a:t>F</a:t>
            </a:r>
            <a:r>
              <a:rPr lang="en-US" altLang="zh-CN" b="1" baseline="-25000">
                <a:uFillTx/>
                <a:sym typeface="+mn-ea"/>
              </a:rPr>
              <a:t>1</a:t>
            </a:r>
            <a:r>
              <a:rPr lang="zh-CN" altLang="en-US" b="1">
                <a:sym typeface="+mn-ea"/>
              </a:rPr>
              <a:t>、</a:t>
            </a:r>
            <a:r>
              <a:rPr lang="en-US" altLang="zh-CN" b="1">
                <a:sym typeface="+mn-ea"/>
              </a:rPr>
              <a:t>F</a:t>
            </a:r>
            <a:r>
              <a:rPr lang="en-US" altLang="zh-CN" b="1" baseline="-25000">
                <a:uFillTx/>
                <a:sym typeface="+mn-ea"/>
              </a:rPr>
              <a:t>2</a:t>
            </a:r>
            <a:r>
              <a:rPr lang="en-US" altLang="zh-CN" b="1">
                <a:latin typeface="Tahoma" panose="020B0604030504040204" pitchFamily="34" charset="0"/>
                <a:sym typeface="+mn-ea"/>
              </a:rPr>
              <a:t> </a:t>
            </a:r>
            <a:r>
              <a:rPr lang="zh-CN" altLang="en-US" b="1">
                <a:latin typeface="Tahoma" panose="020B0604030504040204" pitchFamily="34" charset="0"/>
              </a:rPr>
              <a:t>距离之差的绝对值等于常数</a:t>
            </a:r>
            <a:r>
              <a:rPr lang="en-US" altLang="zh-CN" b="1">
                <a:latin typeface="Times New Roman" panose="02020603050405020304" pitchFamily="18" charset="0"/>
                <a:cs typeface="Times New Roman" panose="02020603050405020304" pitchFamily="18" charset="0"/>
              </a:rPr>
              <a:t>2a (2a&lt;</a:t>
            </a:r>
            <a:r>
              <a:rPr lang="en-US" altLang="zh-CN" b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|F</a:t>
            </a:r>
            <a:r>
              <a:rPr lang="en-US" altLang="zh-CN" b="1" baseline="-25000"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</a:t>
            </a:r>
            <a:r>
              <a:rPr lang="en-US" altLang="zh-CN" b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F</a:t>
            </a:r>
            <a:r>
              <a:rPr lang="en-US" altLang="zh-CN" b="1" baseline="-25000"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altLang="zh-CN" b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|</a:t>
            </a:r>
            <a:r>
              <a:rPr lang="en-US" altLang="zh-CN" b="1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zh-CN" altLang="en-US" b="1">
                <a:latin typeface="Tahoma" panose="020B0604030504040204" pitchFamily="34" charset="0"/>
              </a:rPr>
              <a:t>的点的轨迹</a:t>
            </a:r>
            <a:endParaRPr lang="zh-CN" altLang="en-US" b="1">
              <a:latin typeface="Tahoma" panose="020B0604030504040204" pitchFamily="34" charset="0"/>
            </a:endParaRPr>
          </a:p>
          <a:p>
            <a:r>
              <a:rPr lang="zh-CN" altLang="en-US" sz="2000" b="1">
                <a:solidFill>
                  <a:srgbClr val="0000FF"/>
                </a:solidFill>
                <a:latin typeface="Tahoma" panose="020B0604030504040204" pitchFamily="34" charset="0"/>
              </a:rPr>
              <a:t>表达式：</a:t>
            </a:r>
            <a:r>
              <a:rPr lang="en-US" altLang="zh-CN" sz="2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||PF</a:t>
            </a:r>
            <a:r>
              <a:rPr lang="en-US" altLang="zh-CN" sz="2000" b="1" baseline="-25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CN" sz="2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|-|PF</a:t>
            </a:r>
            <a:r>
              <a:rPr lang="en-US" altLang="zh-CN" sz="2000" b="1" baseline="-25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2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||=2a   (2a&lt;|F</a:t>
            </a:r>
            <a:r>
              <a:rPr lang="en-US" altLang="zh-CN" sz="2000" b="1" baseline="-25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CN" sz="2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altLang="zh-CN" sz="2000" b="1" baseline="-25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2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|)</a:t>
            </a:r>
            <a:endParaRPr lang="en-US" altLang="zh-CN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endParaRPr lang="en-US" altLang="zh-C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80" name="文本框 10377"/>
          <p:cNvSpPr txBox="1">
            <a:spLocks noChangeArrowheads="1"/>
          </p:cNvSpPr>
          <p:nvPr/>
        </p:nvSpPr>
        <p:spPr bwMode="auto">
          <a:xfrm>
            <a:off x="494030" y="1234440"/>
            <a:ext cx="8424863" cy="150685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p>
            <a:r>
              <a:rPr lang="en-US" altLang="zh-CN" sz="2400" b="1">
                <a:solidFill>
                  <a:srgbClr val="0000FF"/>
                </a:solidFill>
                <a:latin typeface="Tahoma" panose="020B0604030504040204" pitchFamily="34" charset="0"/>
              </a:rPr>
              <a:t>1</a:t>
            </a:r>
            <a:r>
              <a:rPr lang="zh-CN" altLang="en-US" sz="2400" b="1">
                <a:solidFill>
                  <a:srgbClr val="0000FF"/>
                </a:solidFill>
                <a:latin typeface="Tahoma" panose="020B0604030504040204" pitchFamily="34" charset="0"/>
              </a:rPr>
              <a:t>、  椭圆的定义：</a:t>
            </a:r>
            <a:endParaRPr lang="zh-CN" altLang="en-US" sz="2400" b="1">
              <a:solidFill>
                <a:srgbClr val="0000FF"/>
              </a:solidFill>
              <a:latin typeface="Tahoma" panose="020B0604030504040204" pitchFamily="34" charset="0"/>
            </a:endParaRPr>
          </a:p>
          <a:p>
            <a:r>
              <a:rPr lang="zh-CN" altLang="en-US" b="1">
                <a:solidFill>
                  <a:srgbClr val="0000FF"/>
                </a:solidFill>
                <a:latin typeface="Tahoma" panose="020B0604030504040204" pitchFamily="34" charset="0"/>
              </a:rPr>
              <a:t>  </a:t>
            </a:r>
            <a:r>
              <a:rPr lang="zh-CN" altLang="en-US" b="1">
                <a:latin typeface="Tahoma" panose="020B0604030504040204" pitchFamily="34" charset="0"/>
              </a:rPr>
              <a:t>平面内到两定点 </a:t>
            </a:r>
            <a:r>
              <a:rPr lang="en-US" altLang="zh-CN" b="1"/>
              <a:t>F</a:t>
            </a:r>
            <a:r>
              <a:rPr lang="en-US" altLang="zh-CN" b="1" baseline="-25000">
                <a:solidFill>
                  <a:schemeClr val="tx1"/>
                </a:solidFill>
                <a:uFillTx/>
              </a:rPr>
              <a:t>1</a:t>
            </a:r>
            <a:r>
              <a:rPr lang="zh-CN" altLang="en-US" b="1"/>
              <a:t>、</a:t>
            </a:r>
            <a:r>
              <a:rPr lang="en-US" altLang="zh-CN" b="1"/>
              <a:t>F</a:t>
            </a:r>
            <a:r>
              <a:rPr lang="en-US" altLang="zh-CN" b="1" baseline="-25000">
                <a:solidFill>
                  <a:schemeClr val="tx1"/>
                </a:solidFill>
                <a:uFillTx/>
              </a:rPr>
              <a:t>2</a:t>
            </a:r>
            <a:r>
              <a:rPr lang="en-US" altLang="zh-CN" b="1">
                <a:latin typeface="Tahoma" panose="020B0604030504040204" pitchFamily="34" charset="0"/>
              </a:rPr>
              <a:t> </a:t>
            </a:r>
            <a:r>
              <a:rPr lang="zh-CN" altLang="en-US" b="1">
                <a:latin typeface="Tahoma" panose="020B0604030504040204" pitchFamily="34" charset="0"/>
              </a:rPr>
              <a:t>距离之和等于常数 </a:t>
            </a:r>
            <a:r>
              <a:rPr lang="en-US" altLang="zh-CN" b="1">
                <a:latin typeface="Times New Roman" panose="02020603050405020304" pitchFamily="18" charset="0"/>
                <a:cs typeface="Times New Roman" panose="02020603050405020304" pitchFamily="18" charset="0"/>
              </a:rPr>
              <a:t>2a</a:t>
            </a:r>
            <a:r>
              <a:rPr lang="en-US" altLang="zh-CN" b="1">
                <a:latin typeface="Tahoma" panose="020B0604030504040204" pitchFamily="34" charset="0"/>
              </a:rPr>
              <a:t> </a:t>
            </a:r>
            <a:r>
              <a:rPr lang="en-US" altLang="zh-CN" b="1">
                <a:latin typeface="Times New Roman" panose="02020603050405020304" pitchFamily="18" charset="0"/>
                <a:cs typeface="Times New Roman" panose="02020603050405020304" pitchFamily="18" charset="0"/>
              </a:rPr>
              <a:t>(2a&gt;|F</a:t>
            </a:r>
            <a:r>
              <a:rPr lang="en-US" altLang="zh-CN" b="1" baseline="-25000">
                <a:solidFill>
                  <a:schemeClr val="tx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CN" b="1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altLang="zh-CN" b="1" baseline="-25000">
                <a:solidFill>
                  <a:schemeClr val="tx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b="1"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zh-CN" altLang="en-US" b="1">
                <a:latin typeface="Tahoma" panose="020B0604030504040204" pitchFamily="34" charset="0"/>
              </a:rPr>
              <a:t>）的点的轨迹</a:t>
            </a:r>
            <a:endParaRPr lang="zh-CN" altLang="en-US" b="1">
              <a:latin typeface="Tahoma" panose="020B0604030504040204" pitchFamily="34" charset="0"/>
            </a:endParaRPr>
          </a:p>
          <a:p>
            <a:r>
              <a:rPr lang="zh-CN" altLang="en-US" sz="2000" b="1">
                <a:solidFill>
                  <a:srgbClr val="0000FF"/>
                </a:solidFill>
                <a:latin typeface="Tahoma" panose="020B0604030504040204" pitchFamily="34" charset="0"/>
              </a:rPr>
              <a:t>表达式：</a:t>
            </a:r>
            <a:r>
              <a:rPr lang="zh-CN" altLang="en-US" sz="2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|PF</a:t>
            </a:r>
            <a:r>
              <a:rPr lang="en-US" altLang="zh-CN" sz="2000" b="1" baseline="-25000">
                <a:solidFill>
                  <a:srgbClr val="0000FF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CN" sz="2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|+|PF</a:t>
            </a:r>
            <a:r>
              <a:rPr lang="en-US" altLang="zh-CN" sz="2000" b="1" baseline="-25000">
                <a:solidFill>
                  <a:srgbClr val="0000FF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2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|=2a</a:t>
            </a:r>
            <a:r>
              <a:rPr lang="en-US" altLang="zh-CN" sz="2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(2a&gt;|F</a:t>
            </a:r>
            <a:r>
              <a:rPr lang="en-US" altLang="zh-CN" sz="2000" b="1" baseline="-25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1</a:t>
            </a:r>
            <a:r>
              <a:rPr lang="en-US" altLang="zh-CN" sz="2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</a:t>
            </a:r>
            <a:r>
              <a:rPr lang="en-US" altLang="zh-CN" sz="2000" b="1" baseline="-25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2</a:t>
            </a:r>
            <a:r>
              <a:rPr lang="en-US" altLang="zh-CN" sz="2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|</a:t>
            </a:r>
            <a:r>
              <a:rPr lang="zh-CN" altLang="en-US" sz="2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）</a:t>
            </a:r>
            <a:endParaRPr lang="zh-CN" altLang="en-US" sz="20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>
              <a:spcBef>
                <a:spcPct val="50000"/>
              </a:spcBef>
            </a:pPr>
            <a:endParaRPr lang="zh-CN" alt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197" name="Rectangle 2"/>
          <p:cNvPicPr>
            <a:picLocks noRo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8125" y="4578350"/>
            <a:ext cx="8448675" cy="125571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199" name="TextBox 7"/>
          <p:cNvPicPr/>
          <p:nvPr/>
        </p:nvPicPr>
        <p:blipFill>
          <a:blip r:embed="rId2"/>
          <a:stretch>
            <a:fillRect/>
          </a:stretch>
        </p:blipFill>
        <p:spPr>
          <a:xfrm>
            <a:off x="238125" y="5389563"/>
            <a:ext cx="8936038" cy="1041400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4" name="组合 3"/>
          <p:cNvGrpSpPr/>
          <p:nvPr/>
        </p:nvGrpSpPr>
        <p:grpSpPr>
          <a:xfrm>
            <a:off x="457200" y="3533140"/>
            <a:ext cx="8424863" cy="1269365"/>
            <a:chOff x="720" y="5564"/>
            <a:chExt cx="13268" cy="1999"/>
          </a:xfrm>
        </p:grpSpPr>
        <p:sp>
          <p:nvSpPr>
            <p:cNvPr id="10376" name="文本框 10375"/>
            <p:cNvSpPr txBox="1">
              <a:spLocks noChangeArrowheads="1"/>
            </p:cNvSpPr>
            <p:nvPr/>
          </p:nvSpPr>
          <p:spPr bwMode="auto">
            <a:xfrm>
              <a:off x="720" y="5564"/>
              <a:ext cx="13268" cy="1646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p>
              <a:r>
                <a:rPr lang="en-US" altLang="zh-CN" sz="2400" b="1">
                  <a:solidFill>
                    <a:srgbClr val="0000FF"/>
                  </a:solidFill>
                  <a:latin typeface="Tahoma" panose="020B0604030504040204" pitchFamily="34" charset="0"/>
                </a:rPr>
                <a:t>3</a:t>
              </a:r>
              <a:r>
                <a:rPr lang="zh-CN" altLang="en-US" sz="2400" b="1">
                  <a:solidFill>
                    <a:srgbClr val="0000FF"/>
                  </a:solidFill>
                  <a:latin typeface="Tahoma" panose="020B0604030504040204" pitchFamily="34" charset="0"/>
                </a:rPr>
                <a:t>、抛物线的定义：</a:t>
              </a:r>
              <a:endParaRPr lang="zh-CN" altLang="en-US" sz="2400" b="1">
                <a:solidFill>
                  <a:srgbClr val="0000FF"/>
                </a:solidFill>
                <a:latin typeface="Tahoma" panose="020B0604030504040204" pitchFamily="34" charset="0"/>
              </a:endParaRPr>
            </a:p>
            <a:p>
              <a:r>
                <a:rPr lang="zh-CN" altLang="en-US" b="1">
                  <a:latin typeface="Tahoma" panose="020B0604030504040204" pitchFamily="34" charset="0"/>
                </a:rPr>
                <a:t>平面内到定点</a:t>
              </a:r>
              <a:r>
                <a:rPr lang="en-US" altLang="zh-CN" b="1">
                  <a:latin typeface="Tahoma" panose="020B0604030504040204" pitchFamily="34" charset="0"/>
                </a:rPr>
                <a:t>F</a:t>
              </a:r>
              <a:r>
                <a:rPr lang="zh-CN" altLang="en-US" b="1">
                  <a:latin typeface="Tahoma" panose="020B0604030504040204" pitchFamily="34" charset="0"/>
                </a:rPr>
                <a:t>的距离和到定直线的距离相等的点的轨迹</a:t>
              </a:r>
              <a:r>
                <a:rPr lang="zh-CN" altLang="en-US" b="1">
                  <a:solidFill>
                    <a:srgbClr val="0000FF"/>
                  </a:solidFill>
                  <a:latin typeface="Tahoma" panose="020B0604030504040204" pitchFamily="34" charset="0"/>
                </a:rPr>
                <a:t>    </a:t>
              </a:r>
              <a:endParaRPr lang="zh-CN" altLang="en-US" b="1">
                <a:solidFill>
                  <a:srgbClr val="0000FF"/>
                </a:solidFill>
                <a:latin typeface="Tahoma" panose="020B0604030504040204" pitchFamily="34" charset="0"/>
              </a:endParaRPr>
            </a:p>
            <a:p>
              <a:r>
                <a:rPr lang="zh-CN" altLang="en-US" b="1">
                  <a:solidFill>
                    <a:srgbClr val="0000FF"/>
                  </a:solidFill>
                  <a:latin typeface="Tahoma" panose="020B0604030504040204" pitchFamily="34" charset="0"/>
                </a:rPr>
                <a:t> </a:t>
              </a:r>
              <a:r>
                <a:rPr lang="zh-CN" altLang="en-US" sz="2000" b="1">
                  <a:solidFill>
                    <a:srgbClr val="0000FF"/>
                  </a:solidFill>
                  <a:latin typeface="Tahoma" panose="020B0604030504040204" pitchFamily="34" charset="0"/>
                </a:rPr>
                <a:t>表达式：</a:t>
              </a:r>
              <a:r>
                <a:rPr lang="en-US" altLang="zh-CN" sz="2000" b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|PF|=d</a:t>
              </a:r>
              <a:r>
                <a:rPr lang="en-US" altLang="zh-CN" sz="2000" b="1">
                  <a:solidFill>
                    <a:srgbClr val="0000FF"/>
                  </a:solidFill>
                  <a:latin typeface="Tahoma" panose="020B0604030504040204" pitchFamily="34" charset="0"/>
                </a:rPr>
                <a:t>  (d</a:t>
              </a:r>
              <a:r>
                <a:rPr lang="zh-CN" altLang="en-US" sz="2000" b="1">
                  <a:solidFill>
                    <a:srgbClr val="0000FF"/>
                  </a:solidFill>
                  <a:latin typeface="Tahoma" panose="020B0604030504040204" pitchFamily="34" charset="0"/>
                </a:rPr>
                <a:t>为动点到定直线距离）即</a:t>
              </a:r>
              <a:endParaRPr lang="en-US" altLang="zh-CN" sz="2000" b="1">
                <a:solidFill>
                  <a:srgbClr val="0000FF"/>
                </a:solidFill>
                <a:latin typeface="Tahoma" panose="020B0604030504040204" pitchFamily="34" charset="0"/>
              </a:endParaRPr>
            </a:p>
          </p:txBody>
        </p:sp>
        <p:graphicFrame>
          <p:nvGraphicFramePr>
            <p:cNvPr id="3" name="对象 2">
              <a:hlinkClick r:id="" action="ppaction://ole?verb="/>
            </p:cNvPr>
            <p:cNvGraphicFramePr>
              <a:graphicFrameLocks noChangeAspect="1"/>
            </p:cNvGraphicFramePr>
            <p:nvPr/>
          </p:nvGraphicFramePr>
          <p:xfrm>
            <a:off x="8887" y="6590"/>
            <a:ext cx="1191" cy="97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5" name="" r:id="rId3" imgW="482600" imgH="393700" progId="Equation.KSEE3">
                    <p:embed/>
                  </p:oleObj>
                </mc:Choice>
                <mc:Fallback>
                  <p:oleObj name="" r:id="rId3" imgW="482600" imgH="393700" progId="Equation.KSEE3">
                    <p:embed/>
                    <p:pic>
                      <p:nvPicPr>
                        <p:cNvPr id="0" name="图片 1024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8887" y="6590"/>
                          <a:ext cx="1191" cy="973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0" grpId="0"/>
      <p:bldP spid="307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pPr fontAlgn="base"/>
            <a:r>
              <a:rPr lang="zh-CN" altLang="en-US" strike="noStrike" noProof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数学建构</a:t>
            </a:r>
            <a:endParaRPr lang="zh-CN" altLang="en-US" strike="noStrike" noProof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graphicFrame>
        <p:nvGraphicFramePr>
          <p:cNvPr id="7170" name="内容占位符 3">
            <a:hlinkClick r:id="" action="ppaction://ole?verb="/>
          </p:cNvPr>
          <p:cNvGraphicFramePr>
            <a:graphicFrameLocks noChangeAspect="1"/>
          </p:cNvGraphicFramePr>
          <p:nvPr>
            <p:ph idx="1"/>
          </p:nvPr>
        </p:nvGraphicFramePr>
        <p:xfrm>
          <a:off x="686276" y="859314"/>
          <a:ext cx="8291195" cy="27222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" r:id="rId1" imgW="6105525" imgH="2000250" progId="Word.Document.8">
                  <p:embed/>
                </p:oleObj>
              </mc:Choice>
              <mc:Fallback>
                <p:oleObj name="" r:id="rId1" imgW="6105525" imgH="2000250" progId="Word.Document.8">
                  <p:embed/>
                  <p:pic>
                    <p:nvPicPr>
                      <p:cNvPr id="0" name="图片 3082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686276" y="859314"/>
                        <a:ext cx="8291195" cy="2722245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" name="组合 8"/>
          <p:cNvGrpSpPr/>
          <p:nvPr/>
        </p:nvGrpSpPr>
        <p:grpSpPr>
          <a:xfrm>
            <a:off x="789940" y="2748280"/>
            <a:ext cx="5080000" cy="1592580"/>
            <a:chOff x="1244" y="4328"/>
            <a:chExt cx="8000" cy="2508"/>
          </a:xfrm>
        </p:grpSpPr>
        <p:sp>
          <p:nvSpPr>
            <p:cNvPr id="100" name="文本框 99"/>
            <p:cNvSpPr txBox="1"/>
            <p:nvPr/>
          </p:nvSpPr>
          <p:spPr>
            <a:xfrm>
              <a:off x="1244" y="4506"/>
              <a:ext cx="8000" cy="677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r>
                <a:rPr lang="zh-CN" sz="2200" b="1">
                  <a:latin typeface="Calibri" panose="020F0502020204030204" charset="0"/>
                  <a:ea typeface="宋体" panose="02010600030101010101" pitchFamily="2" charset="-122"/>
                </a:rPr>
                <a:t>解：由题知：</a:t>
              </a:r>
              <a:endParaRPr lang="zh-CN" altLang="en-US"/>
            </a:p>
          </p:txBody>
        </p:sp>
        <p:pic>
          <p:nvPicPr>
            <p:cNvPr id="6" name="图片 5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4467" y="4328"/>
              <a:ext cx="4089" cy="2509"/>
            </a:xfrm>
            <a:prstGeom prst="rect">
              <a:avLst/>
            </a:prstGeom>
            <a:noFill/>
            <a:ln w="9525">
              <a:noFill/>
            </a:ln>
          </p:spPr>
        </p:pic>
      </p:grpSp>
      <p:grpSp>
        <p:nvGrpSpPr>
          <p:cNvPr id="10" name="组合 9"/>
          <p:cNvGrpSpPr/>
          <p:nvPr/>
        </p:nvGrpSpPr>
        <p:grpSpPr>
          <a:xfrm>
            <a:off x="959485" y="4526915"/>
            <a:ext cx="5080000" cy="1046480"/>
            <a:chOff x="1511" y="7129"/>
            <a:chExt cx="8000" cy="1648"/>
          </a:xfrm>
        </p:grpSpPr>
        <p:sp>
          <p:nvSpPr>
            <p:cNvPr id="101" name="文本框 100"/>
            <p:cNvSpPr txBox="1"/>
            <p:nvPr/>
          </p:nvSpPr>
          <p:spPr>
            <a:xfrm>
              <a:off x="1511" y="7351"/>
              <a:ext cx="8000" cy="677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r>
                <a:rPr lang="zh-CN" sz="2200" b="1">
                  <a:latin typeface="Calibri" panose="020F0502020204030204" charset="0"/>
                  <a:ea typeface="宋体" panose="02010600030101010101" pitchFamily="2" charset="-122"/>
                </a:rPr>
                <a:t>化简整理得：</a:t>
              </a:r>
              <a:endParaRPr lang="zh-CN" altLang="en-US"/>
            </a:p>
          </p:txBody>
        </p:sp>
        <p:graphicFrame>
          <p:nvGraphicFramePr>
            <p:cNvPr id="8" name="对象 7">
              <a:hlinkClick r:id="" action="ppaction://ole?verb="/>
            </p:cNvPr>
            <p:cNvGraphicFramePr>
              <a:graphicFrameLocks noChangeAspect="1"/>
            </p:cNvGraphicFramePr>
            <p:nvPr/>
          </p:nvGraphicFramePr>
          <p:xfrm>
            <a:off x="4751" y="7129"/>
            <a:ext cx="3805" cy="164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5" name="" r:id="rId4" imgW="736600" imgH="419100" progId="Equation.KSEE3">
                    <p:embed/>
                  </p:oleObj>
                </mc:Choice>
                <mc:Fallback>
                  <p:oleObj name="" r:id="rId4" imgW="736600" imgH="419100" progId="Equation.KSEE3">
                    <p:embed/>
                    <p:pic>
                      <p:nvPicPr>
                        <p:cNvPr id="0" name="图片 1024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4751" y="7129"/>
                          <a:ext cx="3805" cy="1649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pPr fontAlgn="base"/>
            <a:r>
              <a:rPr lang="zh-CN" altLang="en-US" strike="noStrike" noProof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数学建构</a:t>
            </a:r>
            <a:endParaRPr lang="zh-CN" altLang="en-US" strike="noStrike" noProof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graphicFrame>
        <p:nvGraphicFramePr>
          <p:cNvPr id="7170" name="内容占位符 3">
            <a:hlinkClick r:id="" action="ppaction://ole?verb="/>
          </p:cNvPr>
          <p:cNvGraphicFramePr>
            <a:graphicFrameLocks noChangeAspect="1"/>
          </p:cNvGraphicFramePr>
          <p:nvPr>
            <p:ph idx="1"/>
          </p:nvPr>
        </p:nvGraphicFramePr>
        <p:xfrm>
          <a:off x="700881" y="920274"/>
          <a:ext cx="8291195" cy="27222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" r:id="rId1" imgW="6105525" imgH="2000250" progId="Word.Document.8">
                  <p:embed/>
                </p:oleObj>
              </mc:Choice>
              <mc:Fallback>
                <p:oleObj name="" r:id="rId1" imgW="6105525" imgH="2000250" progId="Word.Document.8">
                  <p:embed/>
                  <p:pic>
                    <p:nvPicPr>
                      <p:cNvPr id="0" name="图片 3082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700881" y="920274"/>
                        <a:ext cx="8291195" cy="2722245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" name="组合 5"/>
          <p:cNvGrpSpPr/>
          <p:nvPr/>
        </p:nvGrpSpPr>
        <p:grpSpPr>
          <a:xfrm>
            <a:off x="4738370" y="2778760"/>
            <a:ext cx="3887470" cy="3081020"/>
            <a:chOff x="7440" y="2708"/>
            <a:chExt cx="6122" cy="4852"/>
          </a:xfrm>
        </p:grpSpPr>
        <p:sp>
          <p:nvSpPr>
            <p:cNvPr id="11266" name="Line 2"/>
            <p:cNvSpPr/>
            <p:nvPr/>
          </p:nvSpPr>
          <p:spPr>
            <a:xfrm>
              <a:off x="7440" y="5353"/>
              <a:ext cx="6123" cy="0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</p:spPr>
        </p:sp>
        <p:grpSp>
          <p:nvGrpSpPr>
            <p:cNvPr id="7" name="组合 6"/>
            <p:cNvGrpSpPr/>
            <p:nvPr/>
          </p:nvGrpSpPr>
          <p:grpSpPr>
            <a:xfrm>
              <a:off x="7850" y="2708"/>
              <a:ext cx="5524" cy="4852"/>
              <a:chOff x="7850" y="2708"/>
              <a:chExt cx="5524" cy="4852"/>
            </a:xfrm>
          </p:grpSpPr>
          <p:sp>
            <p:nvSpPr>
              <p:cNvPr id="8" name="Line 3"/>
              <p:cNvSpPr/>
              <p:nvPr/>
            </p:nvSpPr>
            <p:spPr>
              <a:xfrm flipH="1" flipV="1">
                <a:off x="9923" y="2913"/>
                <a:ext cx="25" cy="3970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</p:sp>
          <p:sp>
            <p:nvSpPr>
              <p:cNvPr id="9" name="Line 4"/>
              <p:cNvSpPr/>
              <p:nvPr/>
            </p:nvSpPr>
            <p:spPr>
              <a:xfrm>
                <a:off x="10603" y="4338"/>
                <a:ext cx="1927" cy="0"/>
              </a:xfrm>
              <a:prstGeom prst="line">
                <a:avLst/>
              </a:prstGeom>
              <a:ln w="2540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10" name="Line 5"/>
              <p:cNvSpPr/>
              <p:nvPr/>
            </p:nvSpPr>
            <p:spPr>
              <a:xfrm>
                <a:off x="10603" y="4325"/>
                <a:ext cx="565" cy="1020"/>
              </a:xfrm>
              <a:prstGeom prst="line">
                <a:avLst/>
              </a:prstGeom>
              <a:ln w="2540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11" name="Line 14"/>
              <p:cNvSpPr/>
              <p:nvPr/>
            </p:nvSpPr>
            <p:spPr>
              <a:xfrm>
                <a:off x="12530" y="3028"/>
                <a:ext cx="0" cy="3515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grpSp>
            <p:nvGrpSpPr>
              <p:cNvPr id="12" name="Group 15"/>
              <p:cNvGrpSpPr/>
              <p:nvPr/>
            </p:nvGrpSpPr>
            <p:grpSpPr>
              <a:xfrm>
                <a:off x="8730" y="2708"/>
                <a:ext cx="4645" cy="3260"/>
                <a:chOff x="0" y="0"/>
                <a:chExt cx="1858" cy="1304"/>
              </a:xfrm>
            </p:grpSpPr>
            <p:sp>
              <p:nvSpPr>
                <p:cNvPr id="13" name="Line 16"/>
                <p:cNvSpPr/>
                <p:nvPr/>
              </p:nvSpPr>
              <p:spPr>
                <a:xfrm flipV="1">
                  <a:off x="978" y="951"/>
                  <a:ext cx="0" cy="91"/>
                </a:xfrm>
                <a:prstGeom prst="line">
                  <a:avLst/>
                </a:prstGeom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sp>
            <p:sp>
              <p:nvSpPr>
                <p:cNvPr id="14" name="Line 17"/>
                <p:cNvSpPr/>
                <p:nvPr/>
              </p:nvSpPr>
              <p:spPr>
                <a:xfrm flipV="1">
                  <a:off x="0" y="961"/>
                  <a:ext cx="0" cy="91"/>
                </a:xfrm>
                <a:prstGeom prst="line">
                  <a:avLst/>
                </a:prstGeom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sp>
            <p:grpSp>
              <p:nvGrpSpPr>
                <p:cNvPr id="15" name="Group 18"/>
                <p:cNvGrpSpPr/>
                <p:nvPr/>
              </p:nvGrpSpPr>
              <p:grpSpPr>
                <a:xfrm>
                  <a:off x="467" y="0"/>
                  <a:ext cx="1391" cy="1304"/>
                  <a:chOff x="0" y="0"/>
                  <a:chExt cx="1391" cy="1304"/>
                </a:xfrm>
              </p:grpSpPr>
              <p:sp>
                <p:nvSpPr>
                  <p:cNvPr id="16" name="Text Box 19"/>
                  <p:cNvSpPr txBox="1"/>
                  <p:nvPr/>
                </p:nvSpPr>
                <p:spPr>
                  <a:xfrm>
                    <a:off x="0" y="1016"/>
                    <a:ext cx="223" cy="288"/>
                  </a:xfrm>
                  <a:prstGeom prst="rect">
                    <a:avLst/>
                  </a:prstGeom>
                  <a:noFill/>
                  <a:ln w="9525">
                    <a:noFill/>
                  </a:ln>
                </p:spPr>
                <p:txBody>
                  <a:bodyPr wrap="none" anchor="t">
                    <a:spAutoFit/>
                  </a:bodyPr>
                  <a:p>
                    <a:pPr>
                      <a:buFont typeface="Arial" panose="020B0604020202020204" pitchFamily="34" charset="0"/>
                    </a:pPr>
                    <a:r>
                      <a:rPr lang="en-US" altLang="zh-CN" dirty="0">
                        <a:latin typeface="Arial" panose="020B0604020202020204" pitchFamily="34" charset="0"/>
                        <a:ea typeface="宋体" panose="02010600030101010101" pitchFamily="2" charset="-122"/>
                      </a:rPr>
                      <a:t>0</a:t>
                    </a:r>
                    <a:endParaRPr lang="en-US" altLang="zh-CN" dirty="0">
                      <a:latin typeface="Arial" panose="020B0604020202020204" pitchFamily="34" charset="0"/>
                      <a:ea typeface="宋体" panose="02010600030101010101" pitchFamily="2" charset="-122"/>
                    </a:endParaRPr>
                  </a:p>
                </p:txBody>
              </p:sp>
              <p:sp>
                <p:nvSpPr>
                  <p:cNvPr id="17" name="Text Box 20"/>
                  <p:cNvSpPr txBox="1"/>
                  <p:nvPr/>
                </p:nvSpPr>
                <p:spPr>
                  <a:xfrm>
                    <a:off x="1179" y="972"/>
                    <a:ext cx="212" cy="288"/>
                  </a:xfrm>
                  <a:prstGeom prst="rect">
                    <a:avLst/>
                  </a:prstGeom>
                  <a:noFill/>
                  <a:ln w="9525">
                    <a:noFill/>
                  </a:ln>
                </p:spPr>
                <p:txBody>
                  <a:bodyPr wrap="none" anchor="t">
                    <a:spAutoFit/>
                  </a:bodyPr>
                  <a:p>
                    <a:pPr>
                      <a:buFont typeface="Arial" panose="020B0604020202020204" pitchFamily="34" charset="0"/>
                    </a:pPr>
                    <a:r>
                      <a:rPr lang="en-US" altLang="zh-CN" dirty="0">
                        <a:latin typeface="Arial" panose="020B0604020202020204" pitchFamily="34" charset="0"/>
                        <a:ea typeface="宋体" panose="02010600030101010101" pitchFamily="2" charset="-122"/>
                      </a:rPr>
                      <a:t>x</a:t>
                    </a:r>
                    <a:endParaRPr lang="en-US" altLang="zh-CN" dirty="0">
                      <a:latin typeface="Arial" panose="020B0604020202020204" pitchFamily="34" charset="0"/>
                      <a:ea typeface="宋体" panose="02010600030101010101" pitchFamily="2" charset="-122"/>
                    </a:endParaRPr>
                  </a:p>
                </p:txBody>
              </p:sp>
              <p:sp>
                <p:nvSpPr>
                  <p:cNvPr id="18" name="Text Box 21"/>
                  <p:cNvSpPr txBox="1"/>
                  <p:nvPr/>
                </p:nvSpPr>
                <p:spPr>
                  <a:xfrm>
                    <a:off x="27" y="0"/>
                    <a:ext cx="212" cy="288"/>
                  </a:xfrm>
                  <a:prstGeom prst="rect">
                    <a:avLst/>
                  </a:prstGeom>
                  <a:noFill/>
                  <a:ln w="9525">
                    <a:noFill/>
                  </a:ln>
                </p:spPr>
                <p:txBody>
                  <a:bodyPr wrap="none" anchor="t">
                    <a:spAutoFit/>
                  </a:bodyPr>
                  <a:p>
                    <a:pPr>
                      <a:buFont typeface="Arial" panose="020B0604020202020204" pitchFamily="34" charset="0"/>
                    </a:pPr>
                    <a:r>
                      <a:rPr lang="en-US" altLang="zh-CN" dirty="0">
                        <a:latin typeface="Arial" panose="020B0604020202020204" pitchFamily="34" charset="0"/>
                        <a:ea typeface="宋体" panose="02010600030101010101" pitchFamily="2" charset="-122"/>
                      </a:rPr>
                      <a:t>y</a:t>
                    </a:r>
                    <a:endParaRPr lang="en-US" altLang="zh-CN" dirty="0">
                      <a:latin typeface="Arial" panose="020B0604020202020204" pitchFamily="34" charset="0"/>
                      <a:ea typeface="宋体" panose="02010600030101010101" pitchFamily="2" charset="-122"/>
                    </a:endParaRPr>
                  </a:p>
                </p:txBody>
              </p:sp>
            </p:grpSp>
          </p:grpSp>
          <p:sp>
            <p:nvSpPr>
              <p:cNvPr id="19" name="Text Box 22"/>
              <p:cNvSpPr txBox="1"/>
              <p:nvPr/>
            </p:nvSpPr>
            <p:spPr>
              <a:xfrm>
                <a:off x="10443" y="3640"/>
                <a:ext cx="610" cy="72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 anchor="t">
                <a:spAutoFit/>
              </a:bodyPr>
              <a:p>
                <a:pPr>
                  <a:buFont typeface="Arial" panose="020B0604020202020204" pitchFamily="34" charset="0"/>
                </a:pPr>
                <a:r>
                  <a:rPr lang="en-US" altLang="zh-CN" dirty="0">
                    <a:latin typeface="Arial" panose="020B0604020202020204" pitchFamily="34" charset="0"/>
                    <a:ea typeface="宋体" panose="02010600030101010101" pitchFamily="2" charset="-122"/>
                  </a:rPr>
                  <a:t>P</a:t>
                </a:r>
                <a:endParaRPr lang="en-US" altLang="zh-CN" dirty="0">
                  <a:latin typeface="Arial" panose="020B0604020202020204" pitchFamily="34" charset="0"/>
                  <a:ea typeface="宋体" panose="02010600030101010101" pitchFamily="2" charset="-122"/>
                </a:endParaRPr>
              </a:p>
            </p:txBody>
          </p:sp>
          <p:graphicFrame>
            <p:nvGraphicFramePr>
              <p:cNvPr id="20" name="Object 23"/>
              <p:cNvGraphicFramePr>
                <a:graphicFrameLocks noChangeAspect="1"/>
              </p:cNvGraphicFramePr>
              <p:nvPr/>
            </p:nvGraphicFramePr>
            <p:xfrm>
              <a:off x="11053" y="5353"/>
              <a:ext cx="1145" cy="52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1" name="" r:id="rId3" imgW="445135" imgH="203835" progId="">
                      <p:embed/>
                    </p:oleObj>
                  </mc:Choice>
                  <mc:Fallback>
                    <p:oleObj name="" r:id="rId3" imgW="445135" imgH="203835" progId="">
                      <p:embed/>
                      <p:pic>
                        <p:nvPicPr>
                          <p:cNvPr id="0" name="图片 3078"/>
                          <p:cNvPicPr/>
                          <p:nvPr/>
                        </p:nvPicPr>
                        <p:blipFill>
                          <a:blip r:embed="rId4"/>
                          <a:stretch>
                            <a:fillRect/>
                          </a:stretch>
                        </p:blipFill>
                        <p:spPr>
                          <a:xfrm>
                            <a:off x="11053" y="5353"/>
                            <a:ext cx="1145" cy="522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2" name="Object 24"/>
              <p:cNvGraphicFramePr>
                <a:graphicFrameLocks noChangeAspect="1"/>
              </p:cNvGraphicFramePr>
              <p:nvPr/>
            </p:nvGraphicFramePr>
            <p:xfrm>
              <a:off x="12075" y="6088"/>
              <a:ext cx="1245" cy="147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3" name="" r:id="rId5" imgW="458470" imgH="420370" progId="">
                      <p:embed/>
                    </p:oleObj>
                  </mc:Choice>
                  <mc:Fallback>
                    <p:oleObj name="" r:id="rId5" imgW="458470" imgH="420370" progId="">
                      <p:embed/>
                      <p:pic>
                        <p:nvPicPr>
                          <p:cNvPr id="0" name="图片 3077"/>
                          <p:cNvPicPr/>
                          <p:nvPr/>
                        </p:nvPicPr>
                        <p:blipFill>
                          <a:blip r:embed="rId6"/>
                          <a:stretch>
                            <a:fillRect/>
                          </a:stretch>
                        </p:blipFill>
                        <p:spPr>
                          <a:xfrm>
                            <a:off x="12075" y="6088"/>
                            <a:ext cx="1245" cy="1472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24" name="Text Box 25"/>
              <p:cNvSpPr txBox="1"/>
              <p:nvPr/>
            </p:nvSpPr>
            <p:spPr>
              <a:xfrm>
                <a:off x="7850" y="3473"/>
                <a:ext cx="290" cy="72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 anchor="t">
                <a:spAutoFit/>
              </a:bodyPr>
              <a:p>
                <a:pPr>
                  <a:buFont typeface="Arial" panose="020B0604020202020204" pitchFamily="34" charset="0"/>
                </a:pPr>
                <a:endParaRPr lang="zh-CN" altLang="en-US" dirty="0">
                  <a:latin typeface="Arial" panose="020B0604020202020204" pitchFamily="34" charset="0"/>
                  <a:ea typeface="宋体" panose="02010600030101010101" pitchFamily="2" charset="-122"/>
                </a:endParaRPr>
              </a:p>
            </p:txBody>
          </p:sp>
          <p:grpSp>
            <p:nvGrpSpPr>
              <p:cNvPr id="25" name="Group 27"/>
              <p:cNvGrpSpPr/>
              <p:nvPr/>
            </p:nvGrpSpPr>
            <p:grpSpPr>
              <a:xfrm rot="5400000">
                <a:off x="12243" y="4263"/>
                <a:ext cx="230" cy="340"/>
                <a:chOff x="0" y="0"/>
                <a:chExt cx="91" cy="91"/>
              </a:xfrm>
            </p:grpSpPr>
            <p:sp>
              <p:nvSpPr>
                <p:cNvPr id="26" name="Line 28"/>
                <p:cNvSpPr/>
                <p:nvPr/>
              </p:nvSpPr>
              <p:spPr>
                <a:xfrm>
                  <a:off x="91" y="0"/>
                  <a:ext cx="0" cy="91"/>
                </a:xfrm>
                <a:prstGeom prst="line">
                  <a:avLst/>
                </a:prstGeom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sp>
            <p:sp>
              <p:nvSpPr>
                <p:cNvPr id="27" name="Line 29"/>
                <p:cNvSpPr/>
                <p:nvPr/>
              </p:nvSpPr>
              <p:spPr>
                <a:xfrm>
                  <a:off x="0" y="91"/>
                  <a:ext cx="91" cy="0"/>
                </a:xfrm>
                <a:prstGeom prst="line">
                  <a:avLst/>
                </a:prstGeom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sp>
          </p:grpSp>
        </p:grpSp>
      </p:grp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组合 2"/>
          <p:cNvGrpSpPr/>
          <p:nvPr/>
        </p:nvGrpSpPr>
        <p:grpSpPr>
          <a:xfrm>
            <a:off x="611505" y="1773555"/>
            <a:ext cx="5066665" cy="457200"/>
            <a:chOff x="963" y="2793"/>
            <a:chExt cx="7979" cy="720"/>
          </a:xfrm>
        </p:grpSpPr>
        <p:sp>
          <p:nvSpPr>
            <p:cNvPr id="26632" name="文本框 5260"/>
            <p:cNvSpPr txBox="1">
              <a:spLocks noChangeArrowheads="1"/>
            </p:cNvSpPr>
            <p:nvPr/>
          </p:nvSpPr>
          <p:spPr bwMode="auto">
            <a:xfrm>
              <a:off x="963" y="2905"/>
              <a:ext cx="1815" cy="57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/>
                <a:t>化简得</a:t>
              </a:r>
              <a:endParaRPr lang="zh-CN" altLang="en-US"/>
            </a:p>
          </p:txBody>
        </p:sp>
        <p:graphicFrame>
          <p:nvGraphicFramePr>
            <p:cNvPr id="26628" name="Object 4"/>
            <p:cNvGraphicFramePr/>
            <p:nvPr/>
          </p:nvGraphicFramePr>
          <p:xfrm>
            <a:off x="2778" y="2793"/>
            <a:ext cx="6165" cy="7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098" name="" r:id="rId1" imgW="46939200" imgH="5486400" progId="">
                    <p:embed/>
                  </p:oleObj>
                </mc:Choice>
                <mc:Fallback>
                  <p:oleObj name="" r:id="rId1" imgW="46939200" imgH="5486400" progId="">
                    <p:embed/>
                    <p:pic>
                      <p:nvPicPr>
                        <p:cNvPr id="0" name="图片 4097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2778" y="2793"/>
                          <a:ext cx="6165" cy="72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" name="组合 4"/>
          <p:cNvGrpSpPr/>
          <p:nvPr/>
        </p:nvGrpSpPr>
        <p:grpSpPr>
          <a:xfrm>
            <a:off x="684530" y="2421255"/>
            <a:ext cx="3673475" cy="1786255"/>
            <a:chOff x="1078" y="3813"/>
            <a:chExt cx="5785" cy="2813"/>
          </a:xfrm>
        </p:grpSpPr>
        <p:sp>
          <p:nvSpPr>
            <p:cNvPr id="26630" name="矩形 5257"/>
            <p:cNvSpPr>
              <a:spLocks noChangeArrowheads="1"/>
            </p:cNvSpPr>
            <p:nvPr/>
          </p:nvSpPr>
          <p:spPr bwMode="auto">
            <a:xfrm>
              <a:off x="1758" y="4811"/>
              <a:ext cx="5105" cy="181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</a:ln>
          </p:spPr>
          <p:txBody>
            <a:bodyPr/>
            <a:lstStyle/>
            <a:p>
              <a:endParaRPr lang="zh-CN" altLang="en-US"/>
            </a:p>
          </p:txBody>
        </p:sp>
        <p:grpSp>
          <p:nvGrpSpPr>
            <p:cNvPr id="4" name="组合 3"/>
            <p:cNvGrpSpPr/>
            <p:nvPr/>
          </p:nvGrpSpPr>
          <p:grpSpPr>
            <a:xfrm>
              <a:off x="1078" y="3813"/>
              <a:ext cx="5784" cy="2385"/>
              <a:chOff x="1078" y="3813"/>
              <a:chExt cx="5784" cy="2385"/>
            </a:xfrm>
          </p:grpSpPr>
          <p:graphicFrame>
            <p:nvGraphicFramePr>
              <p:cNvPr id="26627" name="Object 3"/>
              <p:cNvGraphicFramePr/>
              <p:nvPr/>
            </p:nvGraphicFramePr>
            <p:xfrm>
              <a:off x="1078" y="3813"/>
              <a:ext cx="5785" cy="68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099" name="" r:id="rId3" imgW="44500800" imgH="5486400" progId="">
                      <p:embed/>
                    </p:oleObj>
                  </mc:Choice>
                  <mc:Fallback>
                    <p:oleObj name="" r:id="rId3" imgW="44500800" imgH="5486400" progId="">
                      <p:embed/>
                      <p:pic>
                        <p:nvPicPr>
                          <p:cNvPr id="0" name="图片 4098"/>
                          <p:cNvPicPr/>
                          <p:nvPr/>
                        </p:nvPicPr>
                        <p:blipFill>
                          <a:blip r:embed="rId4"/>
                          <a:stretch>
                            <a:fillRect/>
                          </a:stretch>
                        </p:blipFill>
                        <p:spPr>
                          <a:xfrm>
                            <a:off x="1078" y="3813"/>
                            <a:ext cx="5785" cy="680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6626" name="Object 2"/>
              <p:cNvGraphicFramePr/>
              <p:nvPr/>
            </p:nvGraphicFramePr>
            <p:xfrm>
              <a:off x="2550" y="4948"/>
              <a:ext cx="4090" cy="12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100" name="" r:id="rId5" imgW="32918400" imgH="10058400" progId="">
                      <p:embed/>
                    </p:oleObj>
                  </mc:Choice>
                  <mc:Fallback>
                    <p:oleObj name="" r:id="rId5" imgW="32918400" imgH="10058400" progId="">
                      <p:embed/>
                      <p:pic>
                        <p:nvPicPr>
                          <p:cNvPr id="0" name="图片 4099"/>
                          <p:cNvPicPr/>
                          <p:nvPr/>
                        </p:nvPicPr>
                        <p:blipFill>
                          <a:blip r:embed="rId6"/>
                          <a:stretch>
                            <a:fillRect/>
                          </a:stretch>
                        </p:blipFill>
                        <p:spPr>
                          <a:xfrm>
                            <a:off x="2550" y="4948"/>
                            <a:ext cx="4090" cy="1250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grpSp>
        <p:nvGrpSpPr>
          <p:cNvPr id="8" name="组合 7"/>
          <p:cNvGrpSpPr/>
          <p:nvPr/>
        </p:nvGrpSpPr>
        <p:grpSpPr>
          <a:xfrm>
            <a:off x="2484755" y="4292600"/>
            <a:ext cx="5615940" cy="1873250"/>
            <a:chOff x="3913" y="6760"/>
            <a:chExt cx="8844" cy="2950"/>
          </a:xfrm>
        </p:grpSpPr>
        <p:graphicFrame>
          <p:nvGraphicFramePr>
            <p:cNvPr id="26625" name="Object 1"/>
            <p:cNvGraphicFramePr/>
            <p:nvPr/>
          </p:nvGraphicFramePr>
          <p:xfrm>
            <a:off x="3913" y="6760"/>
            <a:ext cx="8845" cy="28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01" name="" r:id="rId7" imgW="60045600" imgH="21945600" progId="">
                    <p:embed/>
                  </p:oleObj>
                </mc:Choice>
                <mc:Fallback>
                  <p:oleObj name="" r:id="rId7" imgW="60045600" imgH="21945600" progId="">
                    <p:embed/>
                    <p:pic>
                      <p:nvPicPr>
                        <p:cNvPr id="0" name="图片 4100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3913" y="6760"/>
                          <a:ext cx="8845" cy="285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6635" name="直接连接符 5267"/>
            <p:cNvSpPr>
              <a:spLocks noChangeShapeType="1"/>
            </p:cNvSpPr>
            <p:nvPr/>
          </p:nvSpPr>
          <p:spPr bwMode="auto">
            <a:xfrm>
              <a:off x="5613" y="8915"/>
              <a:ext cx="669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6636" name="直接连接符 5268"/>
            <p:cNvSpPr>
              <a:spLocks noChangeShapeType="1"/>
            </p:cNvSpPr>
            <p:nvPr/>
          </p:nvSpPr>
          <p:spPr bwMode="auto">
            <a:xfrm>
              <a:off x="4138" y="9710"/>
              <a:ext cx="828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7" name="组合 6"/>
          <p:cNvGrpSpPr/>
          <p:nvPr/>
        </p:nvGrpSpPr>
        <p:grpSpPr>
          <a:xfrm>
            <a:off x="611505" y="302260"/>
            <a:ext cx="5689600" cy="1471295"/>
            <a:chOff x="963" y="476"/>
            <a:chExt cx="8960" cy="2317"/>
          </a:xfrm>
        </p:grpSpPr>
        <p:sp>
          <p:nvSpPr>
            <p:cNvPr id="26631" name="文本框 5258"/>
            <p:cNvSpPr txBox="1">
              <a:spLocks noChangeArrowheads="1"/>
            </p:cNvSpPr>
            <p:nvPr/>
          </p:nvSpPr>
          <p:spPr bwMode="auto">
            <a:xfrm>
              <a:off x="963" y="604"/>
              <a:ext cx="4422" cy="58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/>
                <a:t>解：根据题意可得</a:t>
              </a:r>
              <a:endParaRPr lang="zh-CN" altLang="en-US"/>
            </a:p>
          </p:txBody>
        </p:sp>
        <p:graphicFrame>
          <p:nvGraphicFramePr>
            <p:cNvPr id="11270" name="Object 6"/>
            <p:cNvGraphicFramePr>
              <a:graphicFrameLocks noChangeAspect="1"/>
            </p:cNvGraphicFramePr>
            <p:nvPr/>
          </p:nvGraphicFramePr>
          <p:xfrm>
            <a:off x="3913" y="476"/>
            <a:ext cx="6010" cy="231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4" name="" r:id="rId9" imgW="1449070" imgH="775335" progId="Equation.DSMT4">
                    <p:embed/>
                  </p:oleObj>
                </mc:Choice>
                <mc:Fallback>
                  <p:oleObj name="" r:id="rId9" imgW="1449070" imgH="775335" progId="Equation.DSMT4">
                    <p:embed/>
                    <p:pic>
                      <p:nvPicPr>
                        <p:cNvPr id="0" name="图片 3083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3913" y="476"/>
                          <a:ext cx="6010" cy="2317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1280" name="矩形 5"/>
          <p:cNvPicPr/>
          <p:nvPr/>
        </p:nvPicPr>
        <p:blipFill>
          <a:blip r:embed="rId1"/>
          <a:stretch>
            <a:fillRect/>
          </a:stretch>
        </p:blipFill>
        <p:spPr>
          <a:xfrm>
            <a:off x="-53975" y="231775"/>
            <a:ext cx="3790950" cy="1054100"/>
          </a:xfrm>
          <a:prstGeom prst="rect">
            <a:avLst/>
          </a:prstGeom>
          <a:noFill/>
          <a:ln w="9525">
            <a:noFill/>
          </a:ln>
        </p:spPr>
      </p:pic>
      <p:graphicFrame>
        <p:nvGraphicFramePr>
          <p:cNvPr id="7170" name="内容占位符 3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525145" y="1285240"/>
          <a:ext cx="8613140" cy="33832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" r:id="rId2" imgW="6105525" imgH="2390775" progId="Word.Document.8">
                  <p:embed/>
                </p:oleObj>
              </mc:Choice>
              <mc:Fallback>
                <p:oleObj name="" r:id="rId2" imgW="6105525" imgH="2390775" progId="Word.Document.8">
                  <p:embed/>
                  <p:pic>
                    <p:nvPicPr>
                      <p:cNvPr id="0" name="图片 3082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25145" y="1285240"/>
                        <a:ext cx="8613140" cy="3383280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12289" name="Object 2"/>
          <p:cNvGraphicFramePr>
            <a:graphicFrameLocks noChangeAspect="1"/>
          </p:cNvGraphicFramePr>
          <p:nvPr/>
        </p:nvGraphicFramePr>
        <p:xfrm>
          <a:off x="1408113" y="1774825"/>
          <a:ext cx="1330325" cy="1096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2" name="" r:id="rId1" imgW="444500" imgH="419100" progId="Equation.DSMT4">
                  <p:embed/>
                </p:oleObj>
              </mc:Choice>
              <mc:Fallback>
                <p:oleObj name="" r:id="rId1" imgW="444500" imgH="419100" progId="Equation.DSMT4">
                  <p:embed/>
                  <p:pic>
                    <p:nvPicPr>
                      <p:cNvPr id="0" name="图片 3101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408113" y="1774825"/>
                        <a:ext cx="1330325" cy="109696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0" name="矩形 3"/>
          <p:cNvSpPr/>
          <p:nvPr/>
        </p:nvSpPr>
        <p:spPr>
          <a:xfrm>
            <a:off x="202883" y="1044575"/>
            <a:ext cx="8675687" cy="156845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lnSpc>
                <a:spcPct val="150000"/>
              </a:lnSpc>
              <a:buFont typeface="Arial" panose="020B0604020202020204" pitchFamily="34" charset="0"/>
            </a:pPr>
            <a:r>
              <a:rPr lang="zh-CN" altLang="en-US" sz="3200" b="1" dirty="0">
                <a:latin typeface="楷体_GB2312" pitchFamily="49" charset="-122"/>
                <a:ea typeface="楷体_GB2312" pitchFamily="49" charset="-122"/>
              </a:rPr>
              <a:t>    点</a:t>
            </a:r>
            <a:r>
              <a:rPr lang="en-US" altLang="zh-CN" sz="3200" b="1" i="1" dirty="0">
                <a:latin typeface="楷体_GB2312" pitchFamily="49" charset="-122"/>
                <a:ea typeface="楷体_GB2312" pitchFamily="49" charset="-122"/>
              </a:rPr>
              <a:t>P</a:t>
            </a:r>
            <a:r>
              <a:rPr lang="en-US" altLang="zh-CN" sz="3200" b="1" dirty="0">
                <a:latin typeface="楷体_GB2312" pitchFamily="49" charset="-122"/>
                <a:ea typeface="楷体_GB2312" pitchFamily="49" charset="-122"/>
              </a:rPr>
              <a:t>(x,y)</a:t>
            </a:r>
            <a:r>
              <a:rPr lang="zh-CN" altLang="en-US" sz="3200" b="1" dirty="0">
                <a:latin typeface="楷体_GB2312" pitchFamily="49" charset="-122"/>
                <a:ea typeface="楷体_GB2312" pitchFamily="49" charset="-122"/>
              </a:rPr>
              <a:t>到定点      的距离与它到定</a:t>
            </a:r>
            <a:endParaRPr lang="en-US" altLang="zh-CN" sz="3200" b="1" dirty="0">
              <a:latin typeface="楷体_GB2312" pitchFamily="49" charset="-122"/>
              <a:ea typeface="楷体_GB2312" pitchFamily="49" charset="-122"/>
            </a:endParaRPr>
          </a:p>
          <a:p>
            <a:pPr>
              <a:lnSpc>
                <a:spcPct val="150000"/>
              </a:lnSpc>
              <a:buFont typeface="Arial" panose="020B0604020202020204" pitchFamily="34" charset="0"/>
            </a:pPr>
            <a:r>
              <a:rPr lang="zh-CN" altLang="en-US" sz="3200" b="1" dirty="0">
                <a:latin typeface="楷体_GB2312" pitchFamily="49" charset="-122"/>
                <a:ea typeface="楷体_GB2312" pitchFamily="49" charset="-122"/>
              </a:rPr>
              <a:t>直线</a:t>
            </a:r>
            <a:r>
              <a:rPr lang="en-US" altLang="zh-CN" sz="3200" b="1" dirty="0">
                <a:latin typeface="楷体_GB2312" pitchFamily="49" charset="-122"/>
                <a:ea typeface="楷体_GB2312" pitchFamily="49" charset="-122"/>
              </a:rPr>
              <a:t>l: </a:t>
            </a:r>
            <a:r>
              <a:rPr lang="zh-CN" altLang="en-US" sz="3200" b="1" dirty="0">
                <a:latin typeface="楷体_GB2312" pitchFamily="49" charset="-122"/>
                <a:ea typeface="楷体_GB2312" pitchFamily="49" charset="-122"/>
              </a:rPr>
              <a:t>     的距离之比等于</a:t>
            </a:r>
            <a:endParaRPr lang="en-US" altLang="zh-CN" sz="3200" b="1" dirty="0"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12291" name="矩形 6"/>
          <p:cNvSpPr/>
          <p:nvPr/>
        </p:nvSpPr>
        <p:spPr>
          <a:xfrm>
            <a:off x="542925" y="1293813"/>
            <a:ext cx="595313" cy="58420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pPr>
              <a:buFont typeface="Arial" panose="020B0604020202020204" pitchFamily="34" charset="0"/>
            </a:pPr>
            <a:r>
              <a:rPr lang="zh-CN" altLang="en-US" sz="32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若</a:t>
            </a:r>
            <a:endParaRPr lang="zh-CN" altLang="en-US" sz="3200" b="1" dirty="0">
              <a:solidFill>
                <a:srgbClr val="FF0000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12292" name="矩形 7"/>
          <p:cNvSpPr/>
          <p:nvPr/>
        </p:nvSpPr>
        <p:spPr>
          <a:xfrm>
            <a:off x="3919538" y="1274763"/>
            <a:ext cx="1425575" cy="58420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pPr>
              <a:buFont typeface="Arial" panose="020B0604020202020204" pitchFamily="34" charset="0"/>
            </a:pPr>
            <a:r>
              <a:rPr lang="en-US" altLang="zh-CN" sz="3200" b="1" i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F</a:t>
            </a:r>
            <a:r>
              <a:rPr lang="en-US" altLang="zh-CN" sz="32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(c,0)</a:t>
            </a:r>
            <a:endParaRPr lang="zh-CN" altLang="en-US" sz="3200" b="1" dirty="0">
              <a:solidFill>
                <a:srgbClr val="FF0000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12293" name="矩形 10"/>
          <p:cNvSpPr/>
          <p:nvPr/>
        </p:nvSpPr>
        <p:spPr>
          <a:xfrm>
            <a:off x="5221288" y="4302125"/>
            <a:ext cx="598487" cy="71437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pPr>
              <a:lnSpc>
                <a:spcPct val="150000"/>
              </a:lnSpc>
              <a:buFont typeface="Arial" panose="020B0604020202020204" pitchFamily="34" charset="0"/>
            </a:pPr>
            <a:r>
              <a:rPr lang="en-US" altLang="zh-CN" sz="3200" b="1" dirty="0">
                <a:latin typeface="楷体_GB2312" pitchFamily="49" charset="-122"/>
                <a:ea typeface="楷体_GB2312" pitchFamily="49" charset="-122"/>
              </a:rPr>
              <a:t>  </a:t>
            </a:r>
            <a:endParaRPr lang="en-US" altLang="zh-CN" sz="3200" b="1" dirty="0"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13319" name="矩形 14"/>
          <p:cNvSpPr/>
          <p:nvPr/>
        </p:nvSpPr>
        <p:spPr>
          <a:xfrm>
            <a:off x="6724650" y="2019300"/>
            <a:ext cx="1848485" cy="58356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pPr>
              <a:buFont typeface="Arial" panose="020B0604020202020204" pitchFamily="34" charset="0"/>
            </a:pPr>
            <a:r>
              <a:rPr lang="en-US" altLang="zh-CN" sz="32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(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楷体_GB2312" pitchFamily="49" charset="-122"/>
                <a:cs typeface="Times New Roman" panose="02020603050405020304" pitchFamily="18" charset="0"/>
              </a:rPr>
              <a:t>c&gt;a&gt;0</a:t>
            </a:r>
            <a:r>
              <a:rPr lang="en-US" altLang="zh-CN" sz="32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),</a:t>
            </a:r>
            <a:endParaRPr lang="zh-CN" altLang="en-US" sz="3200" b="1" dirty="0">
              <a:solidFill>
                <a:srgbClr val="FF0000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graphicFrame>
        <p:nvGraphicFramePr>
          <p:cNvPr id="12295" name="Object 8"/>
          <p:cNvGraphicFramePr>
            <a:graphicFrameLocks noChangeAspect="1"/>
          </p:cNvGraphicFramePr>
          <p:nvPr/>
        </p:nvGraphicFramePr>
        <p:xfrm>
          <a:off x="5638800" y="1798638"/>
          <a:ext cx="1103313" cy="1030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" name="" r:id="rId3" imgW="368300" imgH="393700" progId="Equation.DSMT4">
                  <p:embed/>
                </p:oleObj>
              </mc:Choice>
              <mc:Fallback>
                <p:oleObj name="" r:id="rId3" imgW="368300" imgH="393700" progId="Equation.DSMT4">
                  <p:embed/>
                  <p:pic>
                    <p:nvPicPr>
                      <p:cNvPr id="0" name="图片 3099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638800" y="1798638"/>
                        <a:ext cx="1103313" cy="103028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1" name="Text Box 3"/>
          <p:cNvSpPr txBox="1"/>
          <p:nvPr/>
        </p:nvSpPr>
        <p:spPr>
          <a:xfrm>
            <a:off x="203200" y="3321050"/>
            <a:ext cx="9069388" cy="267652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lnSpc>
                <a:spcPct val="150000"/>
              </a:lnSpc>
              <a:buFont typeface="Arial" panose="020B0604020202020204" pitchFamily="34" charset="0"/>
            </a:pPr>
            <a:r>
              <a:rPr lang="zh-CN" altLang="en-US" sz="2800" b="1" dirty="0">
                <a:latin typeface="楷体_GB2312" pitchFamily="49" charset="-122"/>
                <a:ea typeface="楷体_GB2312" pitchFamily="49" charset="-122"/>
              </a:rPr>
              <a:t>这就是双曲线的</a:t>
            </a:r>
            <a:r>
              <a:rPr lang="zh-CN" altLang="en-US" sz="28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第二定义</a:t>
            </a:r>
            <a:r>
              <a:rPr lang="zh-CN" altLang="en-US" sz="2800" b="1" dirty="0">
                <a:latin typeface="楷体_GB2312" pitchFamily="49" charset="-122"/>
                <a:ea typeface="楷体_GB2312" pitchFamily="49" charset="-122"/>
              </a:rPr>
              <a:t>，定点是双曲线的</a:t>
            </a:r>
            <a:r>
              <a:rPr lang="zh-CN" altLang="en-US" sz="28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焦点</a:t>
            </a:r>
            <a:r>
              <a:rPr lang="en-US" altLang="zh-CN" sz="2800" b="1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sz="2800" b="1" dirty="0">
                <a:latin typeface="楷体_GB2312" pitchFamily="49" charset="-122"/>
                <a:ea typeface="楷体_GB2312" pitchFamily="49" charset="-122"/>
              </a:rPr>
              <a:t>定直线叫做双曲线的</a:t>
            </a:r>
            <a:r>
              <a:rPr lang="zh-CN" altLang="en-US" sz="28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准线</a:t>
            </a:r>
            <a:r>
              <a:rPr lang="en-US" altLang="zh-CN" sz="2800" b="1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sz="2800" b="1" dirty="0">
                <a:latin typeface="楷体_GB2312" pitchFamily="49" charset="-122"/>
                <a:ea typeface="楷体_GB2312" pitchFamily="49" charset="-122"/>
              </a:rPr>
              <a:t>常数</a:t>
            </a:r>
            <a:r>
              <a:rPr lang="zh-CN" altLang="en-US" sz="2800" b="1" i="1" dirty="0">
                <a:latin typeface="楷体_GB2312" pitchFamily="49" charset="-122"/>
                <a:ea typeface="楷体_GB2312" pitchFamily="49" charset="-122"/>
              </a:rPr>
              <a:t>e</a:t>
            </a:r>
            <a:r>
              <a:rPr lang="zh-CN" altLang="en-US" sz="2800" b="1" dirty="0">
                <a:latin typeface="楷体_GB2312" pitchFamily="49" charset="-122"/>
                <a:ea typeface="楷体_GB2312" pitchFamily="49" charset="-122"/>
              </a:rPr>
              <a:t>是双曲线的</a:t>
            </a:r>
            <a:r>
              <a:rPr lang="zh-CN" altLang="en-US" sz="28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离心率</a:t>
            </a:r>
            <a:r>
              <a:rPr lang="en-US" altLang="zh-CN" sz="2800" b="1" dirty="0">
                <a:latin typeface="楷体_GB2312" pitchFamily="49" charset="-122"/>
                <a:ea typeface="楷体_GB2312" pitchFamily="49" charset="-122"/>
              </a:rPr>
              <a:t>.</a:t>
            </a:r>
            <a:endParaRPr lang="en-US" altLang="zh-CN" sz="2800" b="1" dirty="0">
              <a:latin typeface="楷体_GB2312" pitchFamily="49" charset="-122"/>
              <a:ea typeface="楷体_GB2312" pitchFamily="49" charset="-122"/>
            </a:endParaRPr>
          </a:p>
          <a:p>
            <a:pPr>
              <a:lnSpc>
                <a:spcPct val="150000"/>
              </a:lnSpc>
              <a:buFont typeface="Arial" panose="020B0604020202020204" pitchFamily="34" charset="0"/>
            </a:pPr>
            <a:endParaRPr lang="zh-CN" altLang="en-US" sz="2800" b="1" dirty="0">
              <a:latin typeface="华文仿宋" pitchFamily="2" charset="-122"/>
              <a:ea typeface="华文仿宋" pitchFamily="2" charset="-122"/>
            </a:endParaRPr>
          </a:p>
          <a:p>
            <a:pPr>
              <a:lnSpc>
                <a:spcPct val="150000"/>
              </a:lnSpc>
              <a:buFont typeface="Arial" panose="020B0604020202020204" pitchFamily="34" charset="0"/>
            </a:pPr>
            <a:endParaRPr lang="zh-CN" altLang="en-US" sz="2800" b="1" dirty="0">
              <a:latin typeface="华文仿宋" pitchFamily="2" charset="-122"/>
              <a:ea typeface="华文仿宋" pitchFamily="2" charset="-122"/>
            </a:endParaRPr>
          </a:p>
        </p:txBody>
      </p:sp>
      <p:sp>
        <p:nvSpPr>
          <p:cNvPr id="13322" name="矩形 18"/>
          <p:cNvSpPr/>
          <p:nvPr/>
        </p:nvSpPr>
        <p:spPr>
          <a:xfrm>
            <a:off x="6575743" y="2018983"/>
            <a:ext cx="1848485" cy="58356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pPr>
              <a:buFont typeface="Arial" panose="020B0604020202020204" pitchFamily="34" charset="0"/>
            </a:pPr>
            <a:r>
              <a:rPr lang="en-US" altLang="zh-CN" sz="3200" b="1" dirty="0">
                <a:solidFill>
                  <a:srgbClr val="0070C0"/>
                </a:solidFill>
                <a:latin typeface="楷体_GB2312" pitchFamily="49" charset="-122"/>
                <a:ea typeface="楷体_GB2312" pitchFamily="49" charset="-122"/>
              </a:rPr>
              <a:t>(</a:t>
            </a:r>
            <a:r>
              <a:rPr lang="en-US" altLang="zh-CN" sz="3200" b="1" dirty="0">
                <a:solidFill>
                  <a:srgbClr val="0070C0"/>
                </a:solidFill>
                <a:latin typeface="Times New Roman" panose="02020603050405020304" pitchFamily="18" charset="0"/>
                <a:ea typeface="楷体_GB2312" pitchFamily="49" charset="-122"/>
                <a:cs typeface="Times New Roman" panose="02020603050405020304" pitchFamily="18" charset="0"/>
              </a:rPr>
              <a:t>a&gt;c&gt;0</a:t>
            </a:r>
            <a:r>
              <a:rPr lang="en-US" altLang="zh-CN" sz="3200" b="1" dirty="0">
                <a:solidFill>
                  <a:srgbClr val="0070C0"/>
                </a:solidFill>
                <a:latin typeface="楷体_GB2312" pitchFamily="49" charset="-122"/>
                <a:ea typeface="楷体_GB2312" pitchFamily="49" charset="-122"/>
              </a:rPr>
              <a:t>),</a:t>
            </a:r>
            <a:endParaRPr lang="zh-CN" altLang="en-US" sz="3200" b="1" dirty="0">
              <a:solidFill>
                <a:srgbClr val="0070C0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12298" name="矩形 11"/>
          <p:cNvSpPr/>
          <p:nvPr/>
        </p:nvSpPr>
        <p:spPr>
          <a:xfrm>
            <a:off x="260350" y="2603500"/>
            <a:ext cx="3275013" cy="830263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pPr>
              <a:lnSpc>
                <a:spcPct val="150000"/>
              </a:lnSpc>
              <a:buFont typeface="Arial" panose="020B0604020202020204" pitchFamily="34" charset="0"/>
            </a:pPr>
            <a:r>
              <a:rPr lang="zh-CN" altLang="en-US" sz="3200" b="1" dirty="0">
                <a:latin typeface="楷体_GB2312" pitchFamily="49" charset="-122"/>
                <a:ea typeface="楷体_GB2312" pitchFamily="49" charset="-122"/>
              </a:rPr>
              <a:t>则动点</a:t>
            </a:r>
            <a:r>
              <a:rPr lang="en-US" altLang="zh-CN" sz="3200" b="1" dirty="0">
                <a:latin typeface="楷体_GB2312" pitchFamily="49" charset="-122"/>
                <a:ea typeface="楷体_GB2312" pitchFamily="49" charset="-122"/>
              </a:rPr>
              <a:t>P</a:t>
            </a:r>
            <a:r>
              <a:rPr lang="zh-CN" altLang="en-US" sz="3200" b="1" dirty="0">
                <a:latin typeface="楷体_GB2312" pitchFamily="49" charset="-122"/>
                <a:ea typeface="楷体_GB2312" pitchFamily="49" charset="-122"/>
              </a:rPr>
              <a:t>的轨迹是</a:t>
            </a:r>
            <a:endParaRPr lang="en-US" altLang="zh-CN" sz="3200" b="1" dirty="0"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13324" name="矩形 4"/>
          <p:cNvSpPr/>
          <p:nvPr/>
        </p:nvSpPr>
        <p:spPr>
          <a:xfrm>
            <a:off x="3317875" y="2605088"/>
            <a:ext cx="1420813" cy="71596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pPr>
              <a:lnSpc>
                <a:spcPct val="150000"/>
              </a:lnSpc>
              <a:buFont typeface="Arial" panose="020B0604020202020204" pitchFamily="34" charset="0"/>
            </a:pPr>
            <a:r>
              <a:rPr lang="zh-CN" altLang="en-US" sz="3200" b="1" dirty="0">
                <a:latin typeface="楷体_GB2312" pitchFamily="49" charset="-122"/>
                <a:ea typeface="楷体_GB2312" pitchFamily="49" charset="-122"/>
              </a:rPr>
              <a:t>？？？</a:t>
            </a:r>
            <a:endParaRPr lang="en-US" altLang="zh-CN" sz="3200" b="1" dirty="0"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13325" name="矩形 8"/>
          <p:cNvSpPr/>
          <p:nvPr/>
        </p:nvSpPr>
        <p:spPr>
          <a:xfrm>
            <a:off x="3317558" y="2828925"/>
            <a:ext cx="1420812" cy="58420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pPr>
              <a:buFont typeface="Arial" panose="020B0604020202020204" pitchFamily="34" charset="0"/>
            </a:pPr>
            <a:r>
              <a:rPr lang="zh-CN" altLang="en-US" sz="32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双曲线</a:t>
            </a:r>
            <a:endParaRPr lang="zh-CN" altLang="en-US" sz="3200" b="1" dirty="0">
              <a:solidFill>
                <a:srgbClr val="FF0000"/>
              </a:solidFill>
              <a:latin typeface="楷体_GB2312" pitchFamily="49" charset="-122"/>
              <a:ea typeface="楷体_GB2312" pitchFamily="49" charset="-122"/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5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2000"/>
                                        <p:tgtEl>
                                          <p:spTgt spid="133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.00000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.00000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9" grpId="0"/>
      <p:bldP spid="13321" grpId="0"/>
      <p:bldP spid="13322" grpId="0"/>
      <p:bldP spid="13324" grpId="0"/>
      <p:bldP spid="1332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文本框 45137"/>
          <p:cNvSpPr txBox="1">
            <a:spLocks noChangeArrowheads="1"/>
          </p:cNvSpPr>
          <p:nvPr/>
        </p:nvSpPr>
        <p:spPr bwMode="auto">
          <a:xfrm>
            <a:off x="231775" y="1557655"/>
            <a:ext cx="8927465" cy="119888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marL="457200" indent="-457200"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en-US" altLang="zh-CN" sz="2400" b="1">
                <a:solidFill>
                  <a:srgbClr val="CC33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       </a:t>
            </a:r>
            <a:r>
              <a:rPr lang="zh-CN" altLang="en-US" sz="2400" b="1">
                <a:solidFill>
                  <a:srgbClr val="CC33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平面内到一个定点</a:t>
            </a:r>
            <a:r>
              <a:rPr lang="en-US" altLang="zh-CN" sz="2400" b="1" i="1">
                <a:solidFill>
                  <a:srgbClr val="CC33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F </a:t>
            </a:r>
            <a:r>
              <a:rPr lang="zh-CN" altLang="en-US" sz="2400" b="1">
                <a:solidFill>
                  <a:srgbClr val="CC33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和到一条定直线</a:t>
            </a:r>
            <a:r>
              <a:rPr lang="en-US" altLang="zh-CN" sz="2400" b="1" i="1">
                <a:solidFill>
                  <a:srgbClr val="CC33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l </a:t>
            </a:r>
            <a:r>
              <a:rPr lang="en-US" altLang="zh-CN" sz="2400" b="1">
                <a:solidFill>
                  <a:srgbClr val="CC3300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( </a:t>
            </a:r>
            <a:r>
              <a:rPr lang="zh-CN" altLang="en-US" sz="2400" b="1">
                <a:solidFill>
                  <a:srgbClr val="CC3300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点</a:t>
            </a:r>
            <a:r>
              <a:rPr lang="en-US" altLang="zh-CN" sz="2400" b="1" i="1">
                <a:solidFill>
                  <a:srgbClr val="CC3300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F </a:t>
            </a:r>
            <a:r>
              <a:rPr lang="zh-CN" altLang="en-US" sz="2400" b="1">
                <a:solidFill>
                  <a:srgbClr val="CC3300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不在</a:t>
            </a:r>
            <a:r>
              <a:rPr lang="en-US" altLang="zh-CN" sz="2400" b="1" i="1">
                <a:solidFill>
                  <a:srgbClr val="CC3300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l </a:t>
            </a:r>
            <a:r>
              <a:rPr lang="zh-CN" altLang="en-US" sz="2400" b="1">
                <a:solidFill>
                  <a:srgbClr val="CC3300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上）</a:t>
            </a:r>
            <a:r>
              <a:rPr lang="zh-CN" altLang="en-US" sz="2400" b="1">
                <a:solidFill>
                  <a:srgbClr val="CC33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的距离</a:t>
            </a:r>
            <a:endParaRPr lang="zh-CN" altLang="en-US" sz="2400" b="1">
              <a:solidFill>
                <a:srgbClr val="CC3300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  <a:p>
            <a:pPr marL="457200" indent="-457200"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zh-CN" altLang="en-US" sz="2400" b="1">
                <a:solidFill>
                  <a:srgbClr val="CC33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的比等于常数 </a:t>
            </a:r>
            <a:r>
              <a:rPr lang="en-US" altLang="zh-CN" sz="2400" b="1" i="1">
                <a:solidFill>
                  <a:srgbClr val="CC33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e</a:t>
            </a:r>
            <a:r>
              <a:rPr lang="en-US" altLang="zh-CN" sz="2400" b="1">
                <a:solidFill>
                  <a:srgbClr val="CC33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 </a:t>
            </a:r>
            <a:r>
              <a:rPr lang="zh-CN" altLang="en-US" sz="2400" b="1">
                <a:solidFill>
                  <a:srgbClr val="CC33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的点的轨迹</a:t>
            </a:r>
            <a:r>
              <a:rPr lang="en-US" altLang="zh-CN" sz="2400" b="1">
                <a:solidFill>
                  <a:srgbClr val="CC33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.</a:t>
            </a:r>
            <a:endParaRPr lang="en-US" altLang="zh-CN" sz="2400" b="1">
              <a:solidFill>
                <a:srgbClr val="CC3300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  <a:p>
            <a:pPr marL="457200" indent="-457200"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en-US" altLang="zh-CN" sz="2400" b="1">
                <a:solidFill>
                  <a:srgbClr val="CC33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     </a:t>
            </a:r>
            <a:endParaRPr lang="zh-CN" altLang="en-US" sz="2400" b="1">
              <a:solidFill>
                <a:srgbClr val="CC3300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30723" name="文本框 45138"/>
          <p:cNvSpPr txBox="1">
            <a:spLocks noChangeArrowheads="1"/>
          </p:cNvSpPr>
          <p:nvPr/>
        </p:nvSpPr>
        <p:spPr bwMode="auto">
          <a:xfrm>
            <a:off x="1042670" y="2424113"/>
            <a:ext cx="7632700" cy="4603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buClr>
                <a:srgbClr val="FF0000"/>
              </a:buClr>
              <a:buFont typeface="Wingdings" panose="05000000000000000000" pitchFamily="2" charset="2"/>
              <a:buNone/>
            </a:pPr>
            <a:r>
              <a:rPr lang="en-US" altLang="zh-CN" sz="2400" b="1">
                <a:latin typeface="Times New Roman" panose="02020603050405020304" pitchFamily="18" charset="0"/>
                <a:ea typeface="黑体" panose="02010609060101010101" pitchFamily="2" charset="-122"/>
              </a:rPr>
              <a:t>               </a:t>
            </a:r>
            <a:r>
              <a:rPr lang="zh-CN" altLang="en-US" sz="2400" b="1">
                <a:solidFill>
                  <a:srgbClr val="CC33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当 </a:t>
            </a:r>
            <a:r>
              <a:rPr lang="en-US" altLang="zh-CN" sz="2400" b="1">
                <a:latin typeface="Times New Roman" panose="02020603050405020304" pitchFamily="18" charset="0"/>
                <a:ea typeface="黑体" panose="02010609060101010101" pitchFamily="2" charset="-122"/>
              </a:rPr>
              <a:t>0&lt; </a:t>
            </a:r>
            <a:r>
              <a:rPr lang="en-US" altLang="zh-CN" sz="2400" b="1" i="1">
                <a:latin typeface="Times New Roman" panose="02020603050405020304" pitchFamily="18" charset="0"/>
                <a:ea typeface="黑体" panose="02010609060101010101" pitchFamily="2" charset="-122"/>
              </a:rPr>
              <a:t>e </a:t>
            </a:r>
            <a:r>
              <a:rPr lang="en-US" altLang="zh-CN" sz="2400" b="1">
                <a:latin typeface="Times New Roman" panose="02020603050405020304" pitchFamily="18" charset="0"/>
                <a:ea typeface="黑体" panose="02010609060101010101" pitchFamily="2" charset="-122"/>
              </a:rPr>
              <a:t>&lt;1</a:t>
            </a:r>
            <a:r>
              <a:rPr lang="en-US" altLang="zh-CN" sz="2400" b="1">
                <a:solidFill>
                  <a:srgbClr val="CC33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 </a:t>
            </a:r>
            <a:r>
              <a:rPr lang="zh-CN" altLang="en-US" sz="2400" b="1">
                <a:solidFill>
                  <a:srgbClr val="CC33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时</a:t>
            </a:r>
            <a:r>
              <a:rPr lang="en-US" altLang="zh-CN" sz="2400" b="1">
                <a:solidFill>
                  <a:srgbClr val="CC33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, </a:t>
            </a:r>
            <a:r>
              <a:rPr lang="zh-CN" altLang="en-US" sz="2400" b="1">
                <a:solidFill>
                  <a:srgbClr val="CC33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它表示</a:t>
            </a:r>
            <a:r>
              <a:rPr lang="zh-CN" altLang="en-US" sz="2400" b="1">
                <a:latin typeface="Times New Roman" panose="02020603050405020304" pitchFamily="18" charset="0"/>
                <a:ea typeface="黑体" panose="02010609060101010101" pitchFamily="2" charset="-122"/>
              </a:rPr>
              <a:t>椭圆</a:t>
            </a:r>
            <a:r>
              <a:rPr lang="en-US" altLang="zh-CN" sz="2400" b="1">
                <a:solidFill>
                  <a:srgbClr val="CC33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.</a:t>
            </a:r>
            <a:endParaRPr lang="en-US" altLang="zh-CN" sz="2400" b="1">
              <a:solidFill>
                <a:srgbClr val="CC3300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30724" name="文本框 45139"/>
          <p:cNvSpPr txBox="1">
            <a:spLocks noChangeArrowheads="1"/>
          </p:cNvSpPr>
          <p:nvPr/>
        </p:nvSpPr>
        <p:spPr bwMode="auto">
          <a:xfrm>
            <a:off x="2555875" y="3101023"/>
            <a:ext cx="4606925" cy="4603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buClr>
                <a:srgbClr val="FF0000"/>
              </a:buClr>
              <a:buFont typeface="Wingdings" panose="05000000000000000000" pitchFamily="2" charset="2"/>
              <a:buNone/>
            </a:pPr>
            <a:r>
              <a:rPr lang="en-US" altLang="zh-CN" sz="2400" b="1">
                <a:solidFill>
                  <a:srgbClr val="CC33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  </a:t>
            </a:r>
            <a:r>
              <a:rPr lang="zh-CN" altLang="en-US" sz="2400" b="1">
                <a:solidFill>
                  <a:srgbClr val="CC33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当 </a:t>
            </a:r>
            <a:r>
              <a:rPr lang="en-US" altLang="zh-CN" sz="2400" b="1" i="1">
                <a:latin typeface="Times New Roman" panose="02020603050405020304" pitchFamily="18" charset="0"/>
                <a:ea typeface="黑体" panose="02010609060101010101" pitchFamily="2" charset="-122"/>
              </a:rPr>
              <a:t>e</a:t>
            </a:r>
            <a:r>
              <a:rPr lang="en-US" altLang="zh-CN" sz="2400" b="1">
                <a:latin typeface="Times New Roman" panose="02020603050405020304" pitchFamily="18" charset="0"/>
                <a:ea typeface="黑体" panose="02010609060101010101" pitchFamily="2" charset="-122"/>
              </a:rPr>
              <a:t> &gt;1</a:t>
            </a:r>
            <a:r>
              <a:rPr lang="en-US" altLang="zh-CN" sz="2400" b="1">
                <a:solidFill>
                  <a:srgbClr val="CC33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 </a:t>
            </a:r>
            <a:r>
              <a:rPr lang="zh-CN" altLang="en-US" sz="2400" b="1">
                <a:solidFill>
                  <a:srgbClr val="CC33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时</a:t>
            </a:r>
            <a:r>
              <a:rPr lang="en-US" altLang="zh-CN" sz="2400" b="1">
                <a:solidFill>
                  <a:srgbClr val="CC33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, </a:t>
            </a:r>
            <a:r>
              <a:rPr lang="zh-CN" altLang="en-US" sz="2400" b="1">
                <a:solidFill>
                  <a:srgbClr val="CC33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它表示</a:t>
            </a:r>
            <a:r>
              <a:rPr lang="zh-CN" altLang="en-US" sz="2400" b="1">
                <a:latin typeface="Times New Roman" panose="02020603050405020304" pitchFamily="18" charset="0"/>
                <a:ea typeface="黑体" panose="02010609060101010101" pitchFamily="2" charset="-122"/>
              </a:rPr>
              <a:t>双曲线</a:t>
            </a:r>
            <a:r>
              <a:rPr lang="en-US" altLang="zh-CN" sz="2400" b="1">
                <a:solidFill>
                  <a:srgbClr val="CC33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.</a:t>
            </a:r>
            <a:endParaRPr lang="en-US" altLang="zh-CN" sz="2400" b="1">
              <a:solidFill>
                <a:srgbClr val="CC3300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30725" name="矩形 45140"/>
          <p:cNvSpPr>
            <a:spLocks noChangeArrowheads="1"/>
          </p:cNvSpPr>
          <p:nvPr/>
        </p:nvSpPr>
        <p:spPr bwMode="auto">
          <a:xfrm>
            <a:off x="1331913" y="915988"/>
            <a:ext cx="6737350" cy="6413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 sz="36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华文彩云"/>
                <a:cs typeface="华文彩云"/>
              </a:rPr>
              <a:t>这样，圆锥曲线可以统一定义为</a:t>
            </a:r>
            <a:r>
              <a:rPr lang="en-US" altLang="zh-CN" sz="36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华文彩云"/>
                <a:cs typeface="华文彩云"/>
              </a:rPr>
              <a:t>:</a:t>
            </a:r>
            <a:endParaRPr lang="en-US" altLang="zh-CN" sz="36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ea typeface="华文彩云"/>
              <a:cs typeface="华文彩云"/>
            </a:endParaRPr>
          </a:p>
        </p:txBody>
      </p:sp>
      <p:sp>
        <p:nvSpPr>
          <p:cNvPr id="30726" name="矩形 45141"/>
          <p:cNvSpPr>
            <a:spLocks noChangeArrowheads="1"/>
          </p:cNvSpPr>
          <p:nvPr/>
        </p:nvSpPr>
        <p:spPr bwMode="auto">
          <a:xfrm>
            <a:off x="2864168" y="3750628"/>
            <a:ext cx="4872037" cy="4603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altLang="zh-CN" sz="2400"/>
              <a:t>  </a:t>
            </a:r>
            <a:r>
              <a:rPr lang="zh-CN" altLang="en-US" sz="2400" b="1">
                <a:solidFill>
                  <a:srgbClr val="CC3300"/>
                </a:solidFill>
              </a:rPr>
              <a:t>当 </a:t>
            </a:r>
            <a:r>
              <a:rPr lang="en-US" altLang="zh-CN" sz="2400" b="1" i="1"/>
              <a:t>e</a:t>
            </a:r>
            <a:r>
              <a:rPr lang="en-US" altLang="zh-CN" sz="2400" b="1"/>
              <a:t> = 1</a:t>
            </a:r>
            <a:r>
              <a:rPr lang="en-US" altLang="zh-CN" sz="2400" b="1">
                <a:solidFill>
                  <a:srgbClr val="CC3300"/>
                </a:solidFill>
              </a:rPr>
              <a:t> </a:t>
            </a:r>
            <a:r>
              <a:rPr lang="zh-CN" altLang="en-US" sz="2400" b="1">
                <a:solidFill>
                  <a:srgbClr val="CC3300"/>
                </a:solidFill>
              </a:rPr>
              <a:t>时</a:t>
            </a:r>
            <a:r>
              <a:rPr lang="en-US" altLang="zh-CN" sz="2400" b="1">
                <a:solidFill>
                  <a:srgbClr val="CC3300"/>
                </a:solidFill>
              </a:rPr>
              <a:t>, </a:t>
            </a:r>
            <a:r>
              <a:rPr lang="zh-CN" altLang="en-US" sz="2400" b="1">
                <a:solidFill>
                  <a:srgbClr val="CC3300"/>
                </a:solidFill>
              </a:rPr>
              <a:t>它表示</a:t>
            </a:r>
            <a:r>
              <a:rPr lang="zh-CN" altLang="en-US" sz="2400" b="1"/>
              <a:t>抛物线</a:t>
            </a:r>
            <a:r>
              <a:rPr lang="en-US" altLang="zh-CN" sz="2400" b="1">
                <a:solidFill>
                  <a:srgbClr val="CC3300"/>
                </a:solidFill>
              </a:rPr>
              <a:t>.</a:t>
            </a:r>
            <a:endParaRPr lang="en-US" altLang="zh-CN" sz="2400" b="1">
              <a:solidFill>
                <a:srgbClr val="CC3300"/>
              </a:solidFill>
            </a:endParaRPr>
          </a:p>
        </p:txBody>
      </p:sp>
      <p:graphicFrame>
        <p:nvGraphicFramePr>
          <p:cNvPr id="30721" name="Object 1"/>
          <p:cNvGraphicFramePr/>
          <p:nvPr/>
        </p:nvGraphicFramePr>
        <p:xfrm>
          <a:off x="2916238" y="4415473"/>
          <a:ext cx="4767262" cy="1766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5" name="" r:id="rId1" imgW="43586400" imgH="16154400" progId="">
                  <p:embed/>
                </p:oleObj>
              </mc:Choice>
              <mc:Fallback>
                <p:oleObj name="" r:id="rId1" imgW="43586400" imgH="16154400" progId="">
                  <p:embed/>
                  <p:pic>
                    <p:nvPicPr>
                      <p:cNvPr id="0" name="图片 614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916238" y="4415473"/>
                        <a:ext cx="4767262" cy="176688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标题 1"/>
          <p:cNvSpPr>
            <a:spLocks noGrp="1"/>
          </p:cNvSpPr>
          <p:nvPr/>
        </p:nvSpPr>
        <p:spPr>
          <a:xfrm>
            <a:off x="231775" y="13366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0" i="0" u="none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base"/>
            <a:r>
              <a:rPr lang="zh-CN" altLang="en-US" strike="noStrike" noProof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归纳：</a:t>
            </a:r>
            <a:endParaRPr lang="zh-CN" altLang="en-US" strike="noStrike" noProof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30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/>
      <p:bldP spid="30724" grpId="0"/>
      <p:bldP spid="30726" grpId="0"/>
      <p:bldP spid="307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5361" name="Oval 2"/>
          <p:cNvSpPr/>
          <p:nvPr/>
        </p:nvSpPr>
        <p:spPr>
          <a:xfrm>
            <a:off x="1141413" y="1908175"/>
            <a:ext cx="2120900" cy="1019175"/>
          </a:xfrm>
          <a:prstGeom prst="ellipse">
            <a:avLst/>
          </a:prstGeom>
          <a:noFill/>
          <a:ln w="38100" cap="flat" cmpd="sng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p>
            <a:pPr>
              <a:buFont typeface="Arial" panose="020B0604020202020204" pitchFamily="34" charset="0"/>
            </a:pPr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5362" name="Line 3"/>
          <p:cNvSpPr/>
          <p:nvPr/>
        </p:nvSpPr>
        <p:spPr>
          <a:xfrm flipV="1">
            <a:off x="322263" y="2420938"/>
            <a:ext cx="4176712" cy="0"/>
          </a:xfrm>
          <a:prstGeom prst="line">
            <a:avLst/>
          </a:prstGeom>
          <a:ln w="25400" cap="flat" cmpd="sng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</p:spPr>
      </p:sp>
      <p:sp>
        <p:nvSpPr>
          <p:cNvPr id="15363" name="Line 4"/>
          <p:cNvSpPr/>
          <p:nvPr/>
        </p:nvSpPr>
        <p:spPr>
          <a:xfrm flipV="1">
            <a:off x="2193925" y="909638"/>
            <a:ext cx="0" cy="2879725"/>
          </a:xfrm>
          <a:prstGeom prst="line">
            <a:avLst/>
          </a:prstGeom>
          <a:ln w="25400" cap="flat" cmpd="sng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</p:spPr>
      </p:sp>
      <p:sp>
        <p:nvSpPr>
          <p:cNvPr id="15364" name="Text Box 5"/>
          <p:cNvSpPr txBox="1"/>
          <p:nvPr/>
        </p:nvSpPr>
        <p:spPr>
          <a:xfrm>
            <a:off x="2119313" y="2349500"/>
            <a:ext cx="381000" cy="39687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pPr>
              <a:buFont typeface="Arial" panose="020B0604020202020204" pitchFamily="34" charset="0"/>
            </a:pPr>
            <a:r>
              <a:rPr lang="en-US" altLang="zh-CN" sz="2000" b="1" dirty="0">
                <a:latin typeface="Arial" panose="020B0604020202020204" pitchFamily="34" charset="0"/>
                <a:ea typeface="宋体" panose="02010600030101010101" pitchFamily="2" charset="-122"/>
              </a:rPr>
              <a:t>O</a:t>
            </a:r>
            <a:endParaRPr lang="en-US" altLang="zh-CN" sz="2000" b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5365" name="Text Box 6"/>
          <p:cNvSpPr txBox="1"/>
          <p:nvPr/>
        </p:nvSpPr>
        <p:spPr>
          <a:xfrm>
            <a:off x="4210050" y="2349500"/>
            <a:ext cx="361950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pPr>
              <a:buFont typeface="Arial" panose="020B0604020202020204" pitchFamily="34" charset="0"/>
            </a:pPr>
            <a:r>
              <a:rPr lang="en-US" altLang="zh-CN" sz="2800" b="1" i="1" dirty="0">
                <a:latin typeface="Arial" panose="020B0604020202020204" pitchFamily="34" charset="0"/>
                <a:ea typeface="宋体" panose="02010600030101010101" pitchFamily="2" charset="-122"/>
              </a:rPr>
              <a:t>x</a:t>
            </a:r>
            <a:endParaRPr lang="en-US" altLang="zh-CN" sz="2800" b="1" i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5366" name="Text Box 7"/>
          <p:cNvSpPr txBox="1"/>
          <p:nvPr/>
        </p:nvSpPr>
        <p:spPr>
          <a:xfrm>
            <a:off x="2193925" y="693738"/>
            <a:ext cx="341313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pPr>
              <a:buFont typeface="Arial" panose="020B0604020202020204" pitchFamily="34" charset="0"/>
            </a:pPr>
            <a:r>
              <a:rPr lang="en-US" altLang="zh-CN" sz="2800" b="1" i="1" dirty="0">
                <a:latin typeface="Arial" panose="020B0604020202020204" pitchFamily="34" charset="0"/>
                <a:ea typeface="宋体" panose="02010600030101010101" pitchFamily="2" charset="-122"/>
              </a:rPr>
              <a:t>y</a:t>
            </a:r>
            <a:endParaRPr lang="en-US" altLang="zh-CN" sz="2800" b="1" i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5367" name="Text Box 8"/>
          <p:cNvSpPr txBox="1"/>
          <p:nvPr/>
        </p:nvSpPr>
        <p:spPr>
          <a:xfrm>
            <a:off x="2643188" y="1663700"/>
            <a:ext cx="339725" cy="39687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pPr>
              <a:buFont typeface="Arial" panose="020B0604020202020204" pitchFamily="34" charset="0"/>
            </a:pPr>
            <a:r>
              <a:rPr lang="en-US" altLang="zh-CN" sz="2000" b="1" dirty="0">
                <a:latin typeface="Arial" panose="020B0604020202020204" pitchFamily="34" charset="0"/>
                <a:ea typeface="宋体" panose="02010600030101010101" pitchFamily="2" charset="-122"/>
              </a:rPr>
              <a:t>P</a:t>
            </a:r>
            <a:endParaRPr lang="en-US" altLang="zh-CN" sz="2000" b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5368" name="Text Box 9"/>
          <p:cNvSpPr txBox="1"/>
          <p:nvPr/>
        </p:nvSpPr>
        <p:spPr>
          <a:xfrm>
            <a:off x="1258888" y="2371725"/>
            <a:ext cx="466725" cy="39687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buFont typeface="Arial" panose="020B0604020202020204" pitchFamily="34" charset="0"/>
            </a:pPr>
            <a:r>
              <a:rPr lang="en-US" altLang="zh-CN" sz="2000" b="1" dirty="0">
                <a:latin typeface="Arial" panose="020B0604020202020204" pitchFamily="34" charset="0"/>
                <a:ea typeface="宋体" panose="02010600030101010101" pitchFamily="2" charset="-122"/>
              </a:rPr>
              <a:t>F</a:t>
            </a:r>
            <a:r>
              <a:rPr lang="en-US" altLang="zh-CN" sz="2000" b="1" baseline="-25000" dirty="0">
                <a:latin typeface="Arial" panose="020B0604020202020204" pitchFamily="34" charset="0"/>
                <a:ea typeface="宋体" panose="02010600030101010101" pitchFamily="2" charset="-122"/>
              </a:rPr>
              <a:t>1</a:t>
            </a:r>
            <a:endParaRPr lang="en-US" altLang="zh-CN" sz="2000" b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5369" name="Text Box 10"/>
          <p:cNvSpPr txBox="1"/>
          <p:nvPr/>
        </p:nvSpPr>
        <p:spPr>
          <a:xfrm>
            <a:off x="2779713" y="2384425"/>
            <a:ext cx="422275" cy="39687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pPr>
              <a:buFont typeface="Arial" panose="020B0604020202020204" pitchFamily="34" charset="0"/>
            </a:pPr>
            <a:r>
              <a:rPr lang="en-US" altLang="zh-CN" sz="2000" b="1" dirty="0">
                <a:latin typeface="Arial" panose="020B0604020202020204" pitchFamily="34" charset="0"/>
                <a:ea typeface="宋体" panose="02010600030101010101" pitchFamily="2" charset="-122"/>
              </a:rPr>
              <a:t>F</a:t>
            </a:r>
            <a:r>
              <a:rPr lang="en-US" altLang="zh-CN" sz="2000" b="1" baseline="-25000" dirty="0">
                <a:latin typeface="Arial" panose="020B0604020202020204" pitchFamily="34" charset="0"/>
                <a:ea typeface="宋体" panose="02010600030101010101" pitchFamily="2" charset="-122"/>
              </a:rPr>
              <a:t>2</a:t>
            </a:r>
            <a:endParaRPr lang="en-US" altLang="zh-CN" sz="2000" b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5370" name="Line 11"/>
          <p:cNvSpPr/>
          <p:nvPr/>
        </p:nvSpPr>
        <p:spPr>
          <a:xfrm flipV="1">
            <a:off x="825500" y="1196975"/>
            <a:ext cx="0" cy="2305050"/>
          </a:xfrm>
          <a:prstGeom prst="line">
            <a:avLst/>
          </a:prstGeom>
          <a:ln w="381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5371" name="Line 12"/>
          <p:cNvSpPr/>
          <p:nvPr/>
        </p:nvSpPr>
        <p:spPr>
          <a:xfrm flipV="1">
            <a:off x="3562350" y="1125538"/>
            <a:ext cx="0" cy="2305050"/>
          </a:xfrm>
          <a:prstGeom prst="line">
            <a:avLst/>
          </a:prstGeom>
          <a:ln w="381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6397" name="Line 13"/>
          <p:cNvSpPr/>
          <p:nvPr/>
        </p:nvSpPr>
        <p:spPr>
          <a:xfrm flipH="1" flipV="1">
            <a:off x="2770188" y="1989138"/>
            <a:ext cx="792162" cy="0"/>
          </a:xfrm>
          <a:prstGeom prst="line">
            <a:avLst/>
          </a:prstGeom>
          <a:ln w="38100" cap="flat" cmpd="sng">
            <a:solidFill>
              <a:srgbClr val="FF0000"/>
            </a:solidFill>
            <a:prstDash val="sysDot"/>
            <a:round/>
            <a:headEnd type="none" w="med" len="med"/>
            <a:tailEnd type="none" w="med" len="med"/>
          </a:ln>
        </p:spPr>
      </p:sp>
      <p:sp>
        <p:nvSpPr>
          <p:cNvPr id="16398" name="Line 14"/>
          <p:cNvSpPr/>
          <p:nvPr/>
        </p:nvSpPr>
        <p:spPr>
          <a:xfrm flipH="1" flipV="1">
            <a:off x="2798763" y="1989138"/>
            <a:ext cx="215900" cy="433387"/>
          </a:xfrm>
          <a:prstGeom prst="line">
            <a:avLst/>
          </a:prstGeom>
          <a:ln w="38100" cap="flat" cmpd="sng">
            <a:solidFill>
              <a:srgbClr val="FF0000"/>
            </a:solidFill>
            <a:prstDash val="sysDot"/>
            <a:round/>
            <a:headEnd type="none" w="med" len="med"/>
            <a:tailEnd type="none" w="med" len="med"/>
          </a:ln>
        </p:spPr>
      </p:sp>
      <p:grpSp>
        <p:nvGrpSpPr>
          <p:cNvPr id="16399" name="Group 15"/>
          <p:cNvGrpSpPr/>
          <p:nvPr/>
        </p:nvGrpSpPr>
        <p:grpSpPr>
          <a:xfrm>
            <a:off x="825500" y="1989138"/>
            <a:ext cx="2016125" cy="431800"/>
            <a:chOff x="0" y="0"/>
            <a:chExt cx="1270" cy="272"/>
          </a:xfrm>
        </p:grpSpPr>
        <p:sp>
          <p:nvSpPr>
            <p:cNvPr id="15375" name="Line 16"/>
            <p:cNvSpPr/>
            <p:nvPr/>
          </p:nvSpPr>
          <p:spPr>
            <a:xfrm flipH="1" flipV="1">
              <a:off x="0" y="0"/>
              <a:ext cx="1270" cy="0"/>
            </a:xfrm>
            <a:prstGeom prst="line">
              <a:avLst/>
            </a:prstGeom>
            <a:ln w="38100" cap="flat" cmpd="sng">
              <a:solidFill>
                <a:srgbClr val="333333"/>
              </a:solidFill>
              <a:prstDash val="dash"/>
              <a:round/>
              <a:headEnd type="none" w="med" len="med"/>
              <a:tailEnd type="none" w="med" len="med"/>
            </a:ln>
          </p:spPr>
        </p:sp>
        <p:sp>
          <p:nvSpPr>
            <p:cNvPr id="15376" name="Line 17"/>
            <p:cNvSpPr/>
            <p:nvPr/>
          </p:nvSpPr>
          <p:spPr>
            <a:xfrm flipH="1">
              <a:off x="363" y="0"/>
              <a:ext cx="863" cy="272"/>
            </a:xfrm>
            <a:prstGeom prst="line">
              <a:avLst/>
            </a:prstGeom>
            <a:ln w="38100" cap="flat" cmpd="sng">
              <a:solidFill>
                <a:srgbClr val="333333"/>
              </a:solidFill>
              <a:prstDash val="dash"/>
              <a:round/>
              <a:headEnd type="none" w="med" len="med"/>
              <a:tailEnd type="none" w="med" len="med"/>
            </a:ln>
          </p:spPr>
        </p:sp>
      </p:grpSp>
      <p:sp>
        <p:nvSpPr>
          <p:cNvPr id="15377" name="Oval 18"/>
          <p:cNvSpPr/>
          <p:nvPr/>
        </p:nvSpPr>
        <p:spPr>
          <a:xfrm rot="-5400000">
            <a:off x="6181725" y="1747838"/>
            <a:ext cx="2120900" cy="1019175"/>
          </a:xfrm>
          <a:prstGeom prst="ellipse">
            <a:avLst/>
          </a:prstGeom>
          <a:noFill/>
          <a:ln w="38100" cap="flat" cmpd="sng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p>
            <a:pPr>
              <a:buFont typeface="Arial" panose="020B0604020202020204" pitchFamily="34" charset="0"/>
            </a:pPr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5378" name="Line 19"/>
          <p:cNvSpPr/>
          <p:nvPr/>
        </p:nvSpPr>
        <p:spPr>
          <a:xfrm rot="-5400000" flipV="1">
            <a:off x="5508625" y="2132013"/>
            <a:ext cx="3455988" cy="0"/>
          </a:xfrm>
          <a:prstGeom prst="line">
            <a:avLst/>
          </a:prstGeom>
          <a:ln w="25400" cap="flat" cmpd="sng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</p:spPr>
      </p:sp>
      <p:sp>
        <p:nvSpPr>
          <p:cNvPr id="15379" name="Line 20"/>
          <p:cNvSpPr/>
          <p:nvPr/>
        </p:nvSpPr>
        <p:spPr>
          <a:xfrm rot="-5400000" flipV="1">
            <a:off x="7164388" y="846138"/>
            <a:ext cx="0" cy="2879725"/>
          </a:xfrm>
          <a:prstGeom prst="line">
            <a:avLst/>
          </a:prstGeom>
          <a:ln w="25400" cap="flat" cmpd="sng">
            <a:solidFill>
              <a:srgbClr val="000000"/>
            </a:solidFill>
            <a:prstDash val="solid"/>
            <a:round/>
            <a:headEnd type="arrow" w="med" len="med"/>
            <a:tailEnd type="none" w="med" len="med"/>
          </a:ln>
        </p:spPr>
      </p:sp>
      <p:sp>
        <p:nvSpPr>
          <p:cNvPr id="15380" name="Text Box 21"/>
          <p:cNvSpPr txBox="1"/>
          <p:nvPr/>
        </p:nvSpPr>
        <p:spPr>
          <a:xfrm>
            <a:off x="7164388" y="2205038"/>
            <a:ext cx="381000" cy="39687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pPr>
              <a:buFont typeface="Arial" panose="020B0604020202020204" pitchFamily="34" charset="0"/>
            </a:pPr>
            <a:r>
              <a:rPr lang="en-US" altLang="zh-CN" sz="2000" b="1" dirty="0">
                <a:latin typeface="Arial" panose="020B0604020202020204" pitchFamily="34" charset="0"/>
                <a:ea typeface="宋体" panose="02010600030101010101" pitchFamily="2" charset="-122"/>
              </a:rPr>
              <a:t>O</a:t>
            </a:r>
            <a:endParaRPr lang="en-US" altLang="zh-CN" sz="2000" b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5381" name="Text Box 22"/>
          <p:cNvSpPr txBox="1"/>
          <p:nvPr/>
        </p:nvSpPr>
        <p:spPr>
          <a:xfrm>
            <a:off x="7308850" y="188913"/>
            <a:ext cx="341313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pPr>
              <a:buFont typeface="Arial" panose="020B0604020202020204" pitchFamily="34" charset="0"/>
            </a:pPr>
            <a:r>
              <a:rPr lang="en-US" altLang="zh-CN" sz="2800" b="1" i="1" dirty="0">
                <a:latin typeface="Arial" panose="020B0604020202020204" pitchFamily="34" charset="0"/>
                <a:ea typeface="宋体" panose="02010600030101010101" pitchFamily="2" charset="-122"/>
              </a:rPr>
              <a:t>y</a:t>
            </a:r>
            <a:endParaRPr lang="en-US" altLang="zh-CN" sz="2800" b="1" i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5382" name="Text Box 23"/>
          <p:cNvSpPr txBox="1"/>
          <p:nvPr/>
        </p:nvSpPr>
        <p:spPr>
          <a:xfrm>
            <a:off x="8459788" y="1897063"/>
            <a:ext cx="36195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pPr>
              <a:buFont typeface="Arial" panose="020B0604020202020204" pitchFamily="34" charset="0"/>
            </a:pPr>
            <a:r>
              <a:rPr lang="en-US" altLang="zh-CN" sz="2800" b="1" i="1" dirty="0">
                <a:latin typeface="Arial" panose="020B0604020202020204" pitchFamily="34" charset="0"/>
                <a:ea typeface="宋体" panose="02010600030101010101" pitchFamily="2" charset="-122"/>
              </a:rPr>
              <a:t>x</a:t>
            </a:r>
            <a:endParaRPr lang="en-US" altLang="zh-CN" sz="2800" b="1" i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5383" name="Text Box 24"/>
          <p:cNvSpPr txBox="1"/>
          <p:nvPr/>
        </p:nvSpPr>
        <p:spPr>
          <a:xfrm>
            <a:off x="6507163" y="1468438"/>
            <a:ext cx="339725" cy="39687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pPr>
              <a:buFont typeface="Arial" panose="020B0604020202020204" pitchFamily="34" charset="0"/>
            </a:pPr>
            <a:r>
              <a:rPr lang="en-US" altLang="zh-CN" sz="2000" b="1" dirty="0">
                <a:latin typeface="Arial" panose="020B0604020202020204" pitchFamily="34" charset="0"/>
                <a:ea typeface="宋体" panose="02010600030101010101" pitchFamily="2" charset="-122"/>
              </a:rPr>
              <a:t>P</a:t>
            </a:r>
            <a:endParaRPr lang="en-US" altLang="zh-CN" sz="2000" b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5384" name="Text Box 25"/>
          <p:cNvSpPr txBox="1"/>
          <p:nvPr/>
        </p:nvSpPr>
        <p:spPr>
          <a:xfrm>
            <a:off x="7151688" y="2789238"/>
            <a:ext cx="466725" cy="39687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buFont typeface="Arial" panose="020B0604020202020204" pitchFamily="34" charset="0"/>
            </a:pPr>
            <a:r>
              <a:rPr lang="en-US" altLang="zh-CN" sz="2000" b="1" dirty="0">
                <a:latin typeface="Arial" panose="020B0604020202020204" pitchFamily="34" charset="0"/>
                <a:ea typeface="宋体" panose="02010600030101010101" pitchFamily="2" charset="-122"/>
              </a:rPr>
              <a:t>F</a:t>
            </a:r>
            <a:r>
              <a:rPr lang="en-US" altLang="zh-CN" sz="2000" b="1" baseline="-25000" dirty="0">
                <a:latin typeface="Arial" panose="020B0604020202020204" pitchFamily="34" charset="0"/>
                <a:ea typeface="宋体" panose="02010600030101010101" pitchFamily="2" charset="-122"/>
              </a:rPr>
              <a:t>1</a:t>
            </a:r>
            <a:endParaRPr lang="en-US" altLang="zh-CN" sz="2000" b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5385" name="Text Box 26"/>
          <p:cNvSpPr txBox="1"/>
          <p:nvPr/>
        </p:nvSpPr>
        <p:spPr>
          <a:xfrm>
            <a:off x="7186613" y="1290638"/>
            <a:ext cx="422275" cy="39687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pPr>
              <a:buFont typeface="Arial" panose="020B0604020202020204" pitchFamily="34" charset="0"/>
            </a:pPr>
            <a:r>
              <a:rPr lang="en-US" altLang="zh-CN" sz="2000" b="1" dirty="0">
                <a:latin typeface="Arial" panose="020B0604020202020204" pitchFamily="34" charset="0"/>
                <a:ea typeface="宋体" panose="02010600030101010101" pitchFamily="2" charset="-122"/>
              </a:rPr>
              <a:t>F</a:t>
            </a:r>
            <a:r>
              <a:rPr lang="en-US" altLang="zh-CN" sz="2000" b="1" baseline="-25000" dirty="0">
                <a:latin typeface="Arial" panose="020B0604020202020204" pitchFamily="34" charset="0"/>
                <a:ea typeface="宋体" panose="02010600030101010101" pitchFamily="2" charset="-122"/>
              </a:rPr>
              <a:t>2</a:t>
            </a:r>
            <a:endParaRPr lang="en-US" altLang="zh-CN" sz="2000" b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5386" name="Line 27"/>
          <p:cNvSpPr/>
          <p:nvPr/>
        </p:nvSpPr>
        <p:spPr>
          <a:xfrm rot="-5400000" flipV="1">
            <a:off x="7164388" y="2501900"/>
            <a:ext cx="0" cy="2305050"/>
          </a:xfrm>
          <a:prstGeom prst="line">
            <a:avLst/>
          </a:prstGeom>
          <a:ln w="381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5387" name="Line 28"/>
          <p:cNvSpPr/>
          <p:nvPr/>
        </p:nvSpPr>
        <p:spPr>
          <a:xfrm rot="-5400000" flipV="1">
            <a:off x="7092950" y="-234950"/>
            <a:ext cx="0" cy="2305050"/>
          </a:xfrm>
          <a:prstGeom prst="line">
            <a:avLst/>
          </a:prstGeom>
          <a:ln w="381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6413" name="Line 29"/>
          <p:cNvSpPr/>
          <p:nvPr/>
        </p:nvSpPr>
        <p:spPr>
          <a:xfrm rot="-5400000" flipH="1" flipV="1">
            <a:off x="6405563" y="1309688"/>
            <a:ext cx="792162" cy="0"/>
          </a:xfrm>
          <a:prstGeom prst="line">
            <a:avLst/>
          </a:prstGeom>
          <a:ln w="38100" cap="flat" cmpd="sng">
            <a:solidFill>
              <a:srgbClr val="FF0000"/>
            </a:solidFill>
            <a:prstDash val="sysDot"/>
            <a:round/>
            <a:headEnd type="none" w="med" len="med"/>
            <a:tailEnd type="none" w="med" len="med"/>
          </a:ln>
        </p:spPr>
      </p:sp>
      <p:sp>
        <p:nvSpPr>
          <p:cNvPr id="16414" name="Line 30"/>
          <p:cNvSpPr/>
          <p:nvPr/>
        </p:nvSpPr>
        <p:spPr>
          <a:xfrm rot="-5400000" flipH="1" flipV="1">
            <a:off x="6911975" y="1355725"/>
            <a:ext cx="215900" cy="434975"/>
          </a:xfrm>
          <a:prstGeom prst="line">
            <a:avLst/>
          </a:prstGeom>
          <a:ln w="38100" cap="flat" cmpd="sng">
            <a:solidFill>
              <a:srgbClr val="FF0000"/>
            </a:solidFill>
            <a:prstDash val="sysDot"/>
            <a:round/>
            <a:headEnd type="none" w="med" len="med"/>
            <a:tailEnd type="none" w="med" len="med"/>
          </a:ln>
        </p:spPr>
      </p:sp>
      <p:sp>
        <p:nvSpPr>
          <p:cNvPr id="16415" name="Text Box 31"/>
          <p:cNvSpPr txBox="1"/>
          <p:nvPr/>
        </p:nvSpPr>
        <p:spPr>
          <a:xfrm>
            <a:off x="3132138" y="836613"/>
            <a:ext cx="649287" cy="100647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  <a:buFont typeface="Arial" panose="020B0604020202020204" pitchFamily="34" charset="0"/>
            </a:pPr>
            <a:r>
              <a:rPr lang="zh-CN" altLang="en-US" sz="2000" b="1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右准线</a:t>
            </a:r>
            <a:endParaRPr lang="zh-CN" altLang="en-US" sz="2000" b="1" dirty="0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6416" name="Text Box 32"/>
          <p:cNvSpPr txBox="1"/>
          <p:nvPr/>
        </p:nvSpPr>
        <p:spPr>
          <a:xfrm>
            <a:off x="5364163" y="620713"/>
            <a:ext cx="649287" cy="100647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  <a:buFont typeface="Arial" panose="020B0604020202020204" pitchFamily="34" charset="0"/>
            </a:pPr>
            <a:r>
              <a:rPr lang="zh-CN" altLang="en-US" sz="2000" b="1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上准线</a:t>
            </a:r>
            <a:endParaRPr lang="zh-CN" altLang="en-US" sz="2000" b="1" dirty="0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6417" name="Text Box 33"/>
          <p:cNvSpPr txBox="1"/>
          <p:nvPr/>
        </p:nvSpPr>
        <p:spPr>
          <a:xfrm>
            <a:off x="5508625" y="2924175"/>
            <a:ext cx="649288" cy="100647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  <a:buFont typeface="Arial" panose="020B0604020202020204" pitchFamily="34" charset="0"/>
            </a:pPr>
            <a:r>
              <a:rPr lang="zh-CN" altLang="en-US" sz="2000" b="1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下准线</a:t>
            </a:r>
            <a:endParaRPr lang="zh-CN" altLang="en-US" sz="2000" b="1" dirty="0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6418" name="Text Box 34"/>
          <p:cNvSpPr txBox="1"/>
          <p:nvPr/>
        </p:nvSpPr>
        <p:spPr>
          <a:xfrm>
            <a:off x="179388" y="765175"/>
            <a:ext cx="649287" cy="100647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  <a:buFont typeface="Arial" panose="020B0604020202020204" pitchFamily="34" charset="0"/>
            </a:pPr>
            <a:r>
              <a:rPr lang="zh-CN" altLang="en-US" sz="2000" b="1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左准线</a:t>
            </a:r>
            <a:endParaRPr lang="zh-CN" altLang="en-US" sz="2000" b="1" dirty="0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graphicFrame>
        <p:nvGraphicFramePr>
          <p:cNvPr id="16419" name="Object 35"/>
          <p:cNvGraphicFramePr>
            <a:graphicFrameLocks noChangeAspect="1"/>
          </p:cNvGraphicFramePr>
          <p:nvPr/>
        </p:nvGraphicFramePr>
        <p:xfrm>
          <a:off x="827088" y="836613"/>
          <a:ext cx="1081087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" r:id="rId1" imgW="572135" imgH="419735" progId="Equation.3">
                  <p:embed/>
                </p:oleObj>
              </mc:Choice>
              <mc:Fallback>
                <p:oleObj name="" r:id="rId1" imgW="572135" imgH="419735" progId="Equation.3">
                  <p:embed/>
                  <p:pic>
                    <p:nvPicPr>
                      <p:cNvPr id="0" name="图片 3081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827088" y="836613"/>
                        <a:ext cx="1081087" cy="7921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20" name="Object 36"/>
          <p:cNvGraphicFramePr>
            <a:graphicFrameLocks noChangeAspect="1"/>
          </p:cNvGraphicFramePr>
          <p:nvPr/>
        </p:nvGraphicFramePr>
        <p:xfrm>
          <a:off x="3635375" y="908050"/>
          <a:ext cx="887413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" r:id="rId3" imgW="471170" imgH="420370" progId="Equation.3">
                  <p:embed/>
                </p:oleObj>
              </mc:Choice>
              <mc:Fallback>
                <p:oleObj name="" r:id="rId3" imgW="471170" imgH="420370" progId="Equation.3">
                  <p:embed/>
                  <p:pic>
                    <p:nvPicPr>
                      <p:cNvPr id="0" name="图片 3078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635375" y="908050"/>
                        <a:ext cx="887413" cy="79216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21" name="Object 37"/>
          <p:cNvGraphicFramePr>
            <a:graphicFrameLocks noChangeAspect="1"/>
          </p:cNvGraphicFramePr>
          <p:nvPr/>
        </p:nvGraphicFramePr>
        <p:xfrm>
          <a:off x="7740650" y="2924175"/>
          <a:ext cx="1077913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" r:id="rId5" imgW="572135" imgH="419735" progId="Equation.3">
                  <p:embed/>
                </p:oleObj>
              </mc:Choice>
              <mc:Fallback>
                <p:oleObj name="" r:id="rId5" imgW="572135" imgH="419735" progId="Equation.3">
                  <p:embed/>
                  <p:pic>
                    <p:nvPicPr>
                      <p:cNvPr id="0" name="图片 3079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740650" y="2924175"/>
                        <a:ext cx="1077913" cy="79216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22" name="Object 38"/>
          <p:cNvGraphicFramePr>
            <a:graphicFrameLocks noChangeAspect="1"/>
          </p:cNvGraphicFramePr>
          <p:nvPr/>
        </p:nvGraphicFramePr>
        <p:xfrm>
          <a:off x="7956550" y="260350"/>
          <a:ext cx="887413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" r:id="rId7" imgW="471170" imgH="420370" progId="Equation.3">
                  <p:embed/>
                </p:oleObj>
              </mc:Choice>
              <mc:Fallback>
                <p:oleObj name="" r:id="rId7" imgW="471170" imgH="420370" progId="Equation.3">
                  <p:embed/>
                  <p:pic>
                    <p:nvPicPr>
                      <p:cNvPr id="0" name="图片 3080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956550" y="260350"/>
                        <a:ext cx="887413" cy="79216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23" name="Line 39"/>
          <p:cNvSpPr/>
          <p:nvPr/>
        </p:nvSpPr>
        <p:spPr>
          <a:xfrm>
            <a:off x="6804025" y="1700213"/>
            <a:ext cx="431800" cy="1368425"/>
          </a:xfrm>
          <a:prstGeom prst="line">
            <a:avLst/>
          </a:prstGeom>
          <a:ln w="38100" cap="flat" cmpd="sng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</p:spPr>
      </p:sp>
      <p:sp>
        <p:nvSpPr>
          <p:cNvPr id="16424" name="Line 40"/>
          <p:cNvSpPr/>
          <p:nvPr/>
        </p:nvSpPr>
        <p:spPr>
          <a:xfrm flipH="1">
            <a:off x="6791325" y="1700213"/>
            <a:ext cx="0" cy="1944687"/>
          </a:xfrm>
          <a:prstGeom prst="line">
            <a:avLst/>
          </a:prstGeom>
          <a:ln w="38100" cap="flat" cmpd="sng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</p:spPr>
      </p:sp>
      <p:grpSp>
        <p:nvGrpSpPr>
          <p:cNvPr id="16425" name="Group 41"/>
          <p:cNvGrpSpPr/>
          <p:nvPr/>
        </p:nvGrpSpPr>
        <p:grpSpPr>
          <a:xfrm>
            <a:off x="395288" y="4076700"/>
            <a:ext cx="8569325" cy="2498725"/>
            <a:chOff x="0" y="0"/>
            <a:chExt cx="5398" cy="1574"/>
          </a:xfrm>
        </p:grpSpPr>
        <p:sp>
          <p:nvSpPr>
            <p:cNvPr id="15401" name="Rectangle 42"/>
            <p:cNvSpPr/>
            <p:nvPr/>
          </p:nvSpPr>
          <p:spPr>
            <a:xfrm>
              <a:off x="2653" y="1084"/>
              <a:ext cx="2745" cy="490"/>
            </a:xfrm>
            <a:prstGeom prst="rect">
              <a:avLst/>
            </a:prstGeom>
            <a:solidFill>
              <a:schemeClr val="bg1"/>
            </a:solidFill>
            <a:ln w="9525">
              <a:noFill/>
            </a:ln>
          </p:spPr>
          <p:txBody>
            <a:bodyPr lIns="0" tIns="0" rIns="0" bIns="0" anchor="ctr"/>
            <a:p>
              <a:pPr>
                <a:spcBef>
                  <a:spcPct val="20000"/>
                </a:spcBef>
                <a:buFont typeface="Arial" panose="020B0604020202020204" pitchFamily="34" charset="0"/>
              </a:pPr>
              <a:r>
                <a:rPr lang="zh-CN" altLang="en-US" sz="2400" b="1" dirty="0">
                  <a:solidFill>
                    <a:srgbClr val="FF0000"/>
                  </a:solidFill>
                  <a:latin typeface="Arial" panose="020B0604020202020204" pitchFamily="34" charset="0"/>
                  <a:ea typeface="华文中宋" pitchFamily="2" charset="-122"/>
                </a:rPr>
                <a:t>上焦点</a:t>
              </a:r>
              <a:r>
                <a:rPr lang="en-US" altLang="zh-CN" sz="2400" b="1" dirty="0">
                  <a:latin typeface="Times New Roman" panose="02020603050405020304" pitchFamily="18" charset="0"/>
                  <a:ea typeface="宋体" panose="02010600030101010101" pitchFamily="2" charset="-122"/>
                </a:rPr>
                <a:t>(0,</a:t>
              </a:r>
              <a:r>
                <a:rPr lang="en-US" altLang="zh-CN" sz="2400" b="1" i="1" dirty="0">
                  <a:latin typeface="Times New Roman" panose="02020603050405020304" pitchFamily="18" charset="0"/>
                  <a:ea typeface="宋体" panose="02010600030101010101" pitchFamily="2" charset="-122"/>
                </a:rPr>
                <a:t>c</a:t>
              </a:r>
              <a:r>
                <a:rPr lang="en-US" altLang="zh-CN" sz="2400" b="1" dirty="0">
                  <a:latin typeface="Times New Roman" panose="02020603050405020304" pitchFamily="18" charset="0"/>
                  <a:ea typeface="宋体" panose="02010600030101010101" pitchFamily="2" charset="-122"/>
                </a:rPr>
                <a:t>),   </a:t>
              </a:r>
              <a:r>
                <a:rPr lang="zh-CN" altLang="en-US" sz="2400" b="1" dirty="0">
                  <a:solidFill>
                    <a:srgbClr val="FF0000"/>
                  </a:solidFill>
                  <a:latin typeface="Arial" panose="020B0604020202020204" pitchFamily="34" charset="0"/>
                  <a:ea typeface="华文中宋" pitchFamily="2" charset="-122"/>
                </a:rPr>
                <a:t>上准线</a:t>
              </a:r>
              <a:endParaRPr lang="zh-CN" altLang="en-US" sz="2400" b="1" dirty="0">
                <a:solidFill>
                  <a:srgbClr val="FF0000"/>
                </a:solidFill>
                <a:latin typeface="Arial" panose="020B0604020202020204" pitchFamily="34" charset="0"/>
                <a:ea typeface="华文中宋" pitchFamily="2" charset="-122"/>
              </a:endParaRPr>
            </a:p>
          </p:txBody>
        </p:sp>
        <p:sp>
          <p:nvSpPr>
            <p:cNvPr id="15402" name="Rectangle 43"/>
            <p:cNvSpPr/>
            <p:nvPr/>
          </p:nvSpPr>
          <p:spPr>
            <a:xfrm>
              <a:off x="0" y="1084"/>
              <a:ext cx="2653" cy="490"/>
            </a:xfrm>
            <a:prstGeom prst="rect">
              <a:avLst/>
            </a:prstGeom>
            <a:solidFill>
              <a:schemeClr val="bg1"/>
            </a:solidFill>
            <a:ln w="9525">
              <a:noFill/>
            </a:ln>
          </p:spPr>
          <p:txBody>
            <a:bodyPr lIns="0" tIns="0" rIns="0" bIns="0" anchor="ctr"/>
            <a:p>
              <a:pPr>
                <a:spcBef>
                  <a:spcPct val="100000"/>
                </a:spcBef>
                <a:buFont typeface="Arial" panose="020B0604020202020204" pitchFamily="34" charset="0"/>
              </a:pPr>
              <a:r>
                <a:rPr lang="zh-CN" altLang="en-US" sz="2400" b="1" dirty="0">
                  <a:solidFill>
                    <a:srgbClr val="FF0000"/>
                  </a:solidFill>
                  <a:latin typeface="Arial" panose="020B0604020202020204" pitchFamily="34" charset="0"/>
                  <a:ea typeface="华文中宋" pitchFamily="2" charset="-122"/>
                </a:rPr>
                <a:t>右焦点</a:t>
              </a:r>
              <a:r>
                <a:rPr lang="en-US" altLang="zh-CN" sz="2400" b="1" dirty="0">
                  <a:latin typeface="Times New Roman" panose="02020603050405020304" pitchFamily="18" charset="0"/>
                  <a:ea typeface="仿宋_GB2312" pitchFamily="49" charset="-122"/>
                </a:rPr>
                <a:t>(</a:t>
              </a:r>
              <a:r>
                <a:rPr lang="en-US" altLang="zh-CN" sz="2400" b="1" i="1" dirty="0">
                  <a:latin typeface="Times New Roman" panose="02020603050405020304" pitchFamily="18" charset="0"/>
                  <a:ea typeface="宋体" panose="02010600030101010101" pitchFamily="2" charset="-122"/>
                </a:rPr>
                <a:t>c</a:t>
              </a:r>
              <a:r>
                <a:rPr lang="en-US" altLang="zh-CN" sz="2400" b="1" dirty="0">
                  <a:latin typeface="Times New Roman" panose="02020603050405020304" pitchFamily="18" charset="0"/>
                  <a:ea typeface="宋体" panose="02010600030101010101" pitchFamily="2" charset="-122"/>
                </a:rPr>
                <a:t>,0),</a:t>
              </a:r>
              <a:r>
                <a:rPr lang="en-US" altLang="zh-CN" sz="2000" b="1" dirty="0">
                  <a:latin typeface="Times New Roman" panose="02020603050405020304" pitchFamily="18" charset="0"/>
                  <a:ea typeface="宋体" panose="02010600030101010101" pitchFamily="2" charset="-122"/>
                </a:rPr>
                <a:t>     </a:t>
              </a:r>
              <a:r>
                <a:rPr lang="zh-CN" altLang="en-US" sz="2400" b="1" dirty="0">
                  <a:solidFill>
                    <a:srgbClr val="FF0000"/>
                  </a:solidFill>
                  <a:latin typeface="Arial" panose="020B0604020202020204" pitchFamily="34" charset="0"/>
                  <a:ea typeface="华文中宋" pitchFamily="2" charset="-122"/>
                </a:rPr>
                <a:t>右准线</a:t>
              </a:r>
              <a:endParaRPr lang="zh-CN" altLang="en-US" sz="2400" b="1" dirty="0">
                <a:solidFill>
                  <a:srgbClr val="FF0000"/>
                </a:solidFill>
                <a:latin typeface="Arial" panose="020B0604020202020204" pitchFamily="34" charset="0"/>
                <a:ea typeface="华文中宋" pitchFamily="2" charset="-122"/>
              </a:endParaRPr>
            </a:p>
          </p:txBody>
        </p:sp>
        <p:sp>
          <p:nvSpPr>
            <p:cNvPr id="15403" name="Rectangle 44"/>
            <p:cNvSpPr/>
            <p:nvPr/>
          </p:nvSpPr>
          <p:spPr>
            <a:xfrm>
              <a:off x="2653" y="500"/>
              <a:ext cx="2745" cy="584"/>
            </a:xfrm>
            <a:prstGeom prst="rect">
              <a:avLst/>
            </a:prstGeom>
            <a:solidFill>
              <a:schemeClr val="bg1"/>
            </a:solidFill>
            <a:ln w="9525">
              <a:noFill/>
            </a:ln>
          </p:spPr>
          <p:txBody>
            <a:bodyPr lIns="0" tIns="0" rIns="0" bIns="0" anchor="ctr"/>
            <a:p>
              <a:pPr>
                <a:spcBef>
                  <a:spcPct val="20000"/>
                </a:spcBef>
                <a:buFont typeface="Arial" panose="020B0604020202020204" pitchFamily="34" charset="0"/>
              </a:pPr>
              <a:r>
                <a:rPr lang="zh-CN" altLang="en-US" sz="2400" b="1" dirty="0">
                  <a:solidFill>
                    <a:srgbClr val="FF0000"/>
                  </a:solidFill>
                  <a:latin typeface="Arial" panose="020B0604020202020204" pitchFamily="34" charset="0"/>
                  <a:ea typeface="华文中宋" pitchFamily="2" charset="-122"/>
                </a:rPr>
                <a:t>下焦点</a:t>
              </a:r>
              <a:r>
                <a:rPr lang="en-US" altLang="zh-CN" sz="2400" b="1" dirty="0">
                  <a:latin typeface="Times New Roman" panose="02020603050405020304" pitchFamily="18" charset="0"/>
                  <a:ea typeface="宋体" panose="02010600030101010101" pitchFamily="2" charset="-122"/>
                </a:rPr>
                <a:t>(0,-</a:t>
              </a:r>
              <a:r>
                <a:rPr lang="en-US" altLang="zh-CN" sz="2400" b="1" i="1" dirty="0">
                  <a:latin typeface="Times New Roman" panose="02020603050405020304" pitchFamily="18" charset="0"/>
                  <a:ea typeface="宋体" panose="02010600030101010101" pitchFamily="2" charset="-122"/>
                </a:rPr>
                <a:t>c</a:t>
              </a:r>
              <a:r>
                <a:rPr lang="en-US" altLang="zh-CN" sz="2400" b="1" dirty="0">
                  <a:latin typeface="Times New Roman" panose="02020603050405020304" pitchFamily="18" charset="0"/>
                  <a:ea typeface="宋体" panose="02010600030101010101" pitchFamily="2" charset="-122"/>
                </a:rPr>
                <a:t>),  </a:t>
              </a:r>
              <a:r>
                <a:rPr lang="zh-CN" altLang="en-US" sz="2400" b="1" dirty="0">
                  <a:solidFill>
                    <a:srgbClr val="FF0000"/>
                  </a:solidFill>
                  <a:latin typeface="Arial" panose="020B0604020202020204" pitchFamily="34" charset="0"/>
                  <a:ea typeface="华文中宋" pitchFamily="2" charset="-122"/>
                </a:rPr>
                <a:t>下准线</a:t>
              </a:r>
              <a:endParaRPr lang="zh-CN" altLang="en-US" sz="2400" b="1" dirty="0">
                <a:solidFill>
                  <a:srgbClr val="FF0000"/>
                </a:solidFill>
                <a:latin typeface="Arial" panose="020B0604020202020204" pitchFamily="34" charset="0"/>
                <a:ea typeface="华文中宋" pitchFamily="2" charset="-122"/>
              </a:endParaRPr>
            </a:p>
          </p:txBody>
        </p:sp>
        <p:sp>
          <p:nvSpPr>
            <p:cNvPr id="15404" name="Rectangle 45"/>
            <p:cNvSpPr/>
            <p:nvPr/>
          </p:nvSpPr>
          <p:spPr>
            <a:xfrm>
              <a:off x="0" y="500"/>
              <a:ext cx="2653" cy="584"/>
            </a:xfrm>
            <a:prstGeom prst="rect">
              <a:avLst/>
            </a:prstGeom>
            <a:solidFill>
              <a:schemeClr val="bg1"/>
            </a:solidFill>
            <a:ln w="9525">
              <a:noFill/>
            </a:ln>
          </p:spPr>
          <p:txBody>
            <a:bodyPr lIns="0" tIns="0" rIns="0" bIns="0" anchor="ctr"/>
            <a:p>
              <a:pPr>
                <a:spcBef>
                  <a:spcPct val="100000"/>
                </a:spcBef>
                <a:buFont typeface="Arial" panose="020B0604020202020204" pitchFamily="34" charset="0"/>
              </a:pPr>
              <a:r>
                <a:rPr lang="zh-CN" altLang="en-US" sz="2400" b="1" dirty="0">
                  <a:solidFill>
                    <a:srgbClr val="FF0000"/>
                  </a:solidFill>
                  <a:latin typeface="Arial" panose="020B0604020202020204" pitchFamily="34" charset="0"/>
                  <a:ea typeface="华文中宋" pitchFamily="2" charset="-122"/>
                </a:rPr>
                <a:t>左焦点</a:t>
              </a:r>
              <a:r>
                <a:rPr lang="en-US" altLang="zh-CN" sz="2400" b="1" dirty="0">
                  <a:latin typeface="Times New Roman" panose="02020603050405020304" pitchFamily="18" charset="0"/>
                  <a:ea typeface="宋体" panose="02010600030101010101" pitchFamily="2" charset="-122"/>
                </a:rPr>
                <a:t>(-</a:t>
              </a:r>
              <a:r>
                <a:rPr lang="en-US" altLang="zh-CN" sz="2400" b="1" i="1" dirty="0">
                  <a:latin typeface="Times New Roman" panose="02020603050405020304" pitchFamily="18" charset="0"/>
                  <a:ea typeface="宋体" panose="02010600030101010101" pitchFamily="2" charset="-122"/>
                </a:rPr>
                <a:t>c</a:t>
              </a:r>
              <a:r>
                <a:rPr lang="en-US" altLang="zh-CN" sz="2400" b="1" dirty="0">
                  <a:latin typeface="Times New Roman" panose="02020603050405020304" pitchFamily="18" charset="0"/>
                  <a:ea typeface="宋体" panose="02010600030101010101" pitchFamily="2" charset="-122"/>
                </a:rPr>
                <a:t>,0),   </a:t>
              </a:r>
              <a:r>
                <a:rPr lang="zh-CN" altLang="en-US" sz="2400" b="1" dirty="0">
                  <a:solidFill>
                    <a:srgbClr val="FF0000"/>
                  </a:solidFill>
                  <a:latin typeface="Arial" panose="020B0604020202020204" pitchFamily="34" charset="0"/>
                  <a:ea typeface="华文中宋" pitchFamily="2" charset="-122"/>
                </a:rPr>
                <a:t>左准线</a:t>
              </a:r>
              <a:endParaRPr lang="zh-CN" altLang="en-US" sz="2400" b="1" dirty="0">
                <a:solidFill>
                  <a:srgbClr val="FF0000"/>
                </a:solidFill>
                <a:latin typeface="Arial" panose="020B0604020202020204" pitchFamily="34" charset="0"/>
                <a:ea typeface="华文中宋" pitchFamily="2" charset="-122"/>
              </a:endParaRPr>
            </a:p>
          </p:txBody>
        </p:sp>
        <p:sp>
          <p:nvSpPr>
            <p:cNvPr id="15405" name="Rectangle 46"/>
            <p:cNvSpPr/>
            <p:nvPr/>
          </p:nvSpPr>
          <p:spPr>
            <a:xfrm>
              <a:off x="2653" y="0"/>
              <a:ext cx="2745" cy="500"/>
            </a:xfrm>
            <a:prstGeom prst="rect">
              <a:avLst/>
            </a:prstGeom>
            <a:solidFill>
              <a:schemeClr val="bg1"/>
            </a:solidFill>
            <a:ln w="9525">
              <a:noFill/>
            </a:ln>
          </p:spPr>
          <p:txBody>
            <a:bodyPr lIns="0" tIns="0" rIns="0" bIns="0" anchor="t"/>
            <a:p>
              <a:pPr>
                <a:spcBef>
                  <a:spcPct val="20000"/>
                </a:spcBef>
                <a:buFont typeface="Arial" panose="020B0604020202020204" pitchFamily="34" charset="0"/>
              </a:pPr>
              <a:endParaRPr lang="zh-CN" altLang="en-US" sz="28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5406" name="Rectangle 47"/>
            <p:cNvSpPr/>
            <p:nvPr/>
          </p:nvSpPr>
          <p:spPr>
            <a:xfrm>
              <a:off x="0" y="0"/>
              <a:ext cx="2653" cy="500"/>
            </a:xfrm>
            <a:prstGeom prst="rect">
              <a:avLst/>
            </a:prstGeom>
            <a:solidFill>
              <a:schemeClr val="bg1"/>
            </a:solidFill>
            <a:ln w="9525">
              <a:noFill/>
            </a:ln>
          </p:spPr>
          <p:txBody>
            <a:bodyPr lIns="0" tIns="0" rIns="0" bIns="0" anchor="t"/>
            <a:p>
              <a:pPr>
                <a:spcBef>
                  <a:spcPct val="20000"/>
                </a:spcBef>
                <a:buFont typeface="Arial" panose="020B0604020202020204" pitchFamily="34" charset="0"/>
              </a:pPr>
              <a:endParaRPr lang="zh-CN" altLang="en-US" sz="28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5407" name="Line 48"/>
            <p:cNvSpPr/>
            <p:nvPr/>
          </p:nvSpPr>
          <p:spPr>
            <a:xfrm>
              <a:off x="0" y="0"/>
              <a:ext cx="5398" cy="0"/>
            </a:xfrm>
            <a:prstGeom prst="line">
              <a:avLst/>
            </a:prstGeom>
            <a:ln w="28575" cap="sq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5408" name="Line 49"/>
            <p:cNvSpPr/>
            <p:nvPr/>
          </p:nvSpPr>
          <p:spPr>
            <a:xfrm>
              <a:off x="0" y="500"/>
              <a:ext cx="5398" cy="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5409" name="Line 50"/>
            <p:cNvSpPr/>
            <p:nvPr/>
          </p:nvSpPr>
          <p:spPr>
            <a:xfrm>
              <a:off x="0" y="1084"/>
              <a:ext cx="5398" cy="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5410" name="Line 51"/>
            <p:cNvSpPr/>
            <p:nvPr/>
          </p:nvSpPr>
          <p:spPr>
            <a:xfrm>
              <a:off x="0" y="1574"/>
              <a:ext cx="5398" cy="0"/>
            </a:xfrm>
            <a:prstGeom prst="line">
              <a:avLst/>
            </a:prstGeom>
            <a:ln w="28575" cap="sq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5411" name="Line 52"/>
            <p:cNvSpPr/>
            <p:nvPr/>
          </p:nvSpPr>
          <p:spPr>
            <a:xfrm>
              <a:off x="0" y="0"/>
              <a:ext cx="0" cy="1574"/>
            </a:xfrm>
            <a:prstGeom prst="line">
              <a:avLst/>
            </a:prstGeom>
            <a:ln w="28575" cap="sq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5412" name="Line 53"/>
            <p:cNvSpPr/>
            <p:nvPr/>
          </p:nvSpPr>
          <p:spPr>
            <a:xfrm>
              <a:off x="2653" y="0"/>
              <a:ext cx="0" cy="1574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5413" name="Line 54"/>
            <p:cNvSpPr/>
            <p:nvPr/>
          </p:nvSpPr>
          <p:spPr>
            <a:xfrm>
              <a:off x="5398" y="0"/>
              <a:ext cx="0" cy="1574"/>
            </a:xfrm>
            <a:prstGeom prst="line">
              <a:avLst/>
            </a:prstGeom>
            <a:ln w="28575" cap="sq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  <p:graphicFrame>
          <p:nvGraphicFramePr>
            <p:cNvPr id="15414" name="Object 55"/>
            <p:cNvGraphicFramePr>
              <a:graphicFrameLocks noChangeAspect="1"/>
            </p:cNvGraphicFramePr>
            <p:nvPr/>
          </p:nvGraphicFramePr>
          <p:xfrm>
            <a:off x="1769" y="499"/>
            <a:ext cx="681" cy="49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3" name="" r:id="rId9" imgW="572135" imgH="419735" progId="Equation.3">
                    <p:embed/>
                  </p:oleObj>
                </mc:Choice>
                <mc:Fallback>
                  <p:oleObj name="" r:id="rId9" imgW="572135" imgH="419735" progId="Equation.3">
                    <p:embed/>
                    <p:pic>
                      <p:nvPicPr>
                        <p:cNvPr id="0" name="图片 3092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1769" y="499"/>
                          <a:ext cx="681" cy="499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5415" name="Object 56"/>
            <p:cNvGraphicFramePr>
              <a:graphicFrameLocks noChangeAspect="1"/>
            </p:cNvGraphicFramePr>
            <p:nvPr/>
          </p:nvGraphicFramePr>
          <p:xfrm>
            <a:off x="4355" y="499"/>
            <a:ext cx="681" cy="49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7" name="" r:id="rId10" imgW="572135" imgH="419735" progId="Equation.3">
                    <p:embed/>
                  </p:oleObj>
                </mc:Choice>
                <mc:Fallback>
                  <p:oleObj name="" r:id="rId10" imgW="572135" imgH="419735" progId="Equation.3">
                    <p:embed/>
                    <p:pic>
                      <p:nvPicPr>
                        <p:cNvPr id="0" name="图片 3096"/>
                        <p:cNvPicPr/>
                        <p:nvPr/>
                      </p:nvPicPr>
                      <p:blipFill>
                        <a:blip r:embed="rId11"/>
                        <a:stretch>
                          <a:fillRect/>
                        </a:stretch>
                      </p:blipFill>
                      <p:spPr>
                        <a:xfrm>
                          <a:off x="4355" y="499"/>
                          <a:ext cx="681" cy="499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5416" name="Object 57"/>
            <p:cNvGraphicFramePr>
              <a:graphicFrameLocks noChangeAspect="1"/>
            </p:cNvGraphicFramePr>
            <p:nvPr/>
          </p:nvGraphicFramePr>
          <p:xfrm>
            <a:off x="1815" y="1044"/>
            <a:ext cx="560" cy="49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9" name="" r:id="rId12" imgW="471170" imgH="420370" progId="Equation.3">
                    <p:embed/>
                  </p:oleObj>
                </mc:Choice>
                <mc:Fallback>
                  <p:oleObj name="" r:id="rId12" imgW="471170" imgH="420370" progId="Equation.3">
                    <p:embed/>
                    <p:pic>
                      <p:nvPicPr>
                        <p:cNvPr id="0" name="图片 3088"/>
                        <p:cNvPicPr/>
                        <p:nvPr/>
                      </p:nvPicPr>
                      <p:blipFill>
                        <a:blip r:embed="rId13"/>
                        <a:stretch>
                          <a:fillRect/>
                        </a:stretch>
                      </p:blipFill>
                      <p:spPr>
                        <a:xfrm>
                          <a:off x="1815" y="1044"/>
                          <a:ext cx="560" cy="499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5417" name="Object 58"/>
            <p:cNvGraphicFramePr>
              <a:graphicFrameLocks noChangeAspect="1"/>
            </p:cNvGraphicFramePr>
            <p:nvPr/>
          </p:nvGraphicFramePr>
          <p:xfrm>
            <a:off x="4445" y="1044"/>
            <a:ext cx="560" cy="49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6" name="" r:id="rId14" imgW="471170" imgH="420370" progId="Equation.3">
                    <p:embed/>
                  </p:oleObj>
                </mc:Choice>
                <mc:Fallback>
                  <p:oleObj name="" r:id="rId14" imgW="471170" imgH="420370" progId="Equation.3">
                    <p:embed/>
                    <p:pic>
                      <p:nvPicPr>
                        <p:cNvPr id="0" name="图片 3095"/>
                        <p:cNvPicPr/>
                        <p:nvPr/>
                      </p:nvPicPr>
                      <p:blipFill>
                        <a:blip r:embed="rId15"/>
                        <a:stretch>
                          <a:fillRect/>
                        </a:stretch>
                      </p:blipFill>
                      <p:spPr>
                        <a:xfrm>
                          <a:off x="4445" y="1044"/>
                          <a:ext cx="560" cy="499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5418" name="Object 59"/>
            <p:cNvGraphicFramePr>
              <a:graphicFrameLocks noChangeAspect="1"/>
            </p:cNvGraphicFramePr>
            <p:nvPr/>
          </p:nvGraphicFramePr>
          <p:xfrm>
            <a:off x="499" y="46"/>
            <a:ext cx="1665" cy="49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4" name="" r:id="rId16" imgW="1398905" imgH="419735" progId="Equation.3">
                    <p:embed/>
                  </p:oleObj>
                </mc:Choice>
                <mc:Fallback>
                  <p:oleObj name="" r:id="rId16" imgW="1398905" imgH="419735" progId="Equation.3">
                    <p:embed/>
                    <p:pic>
                      <p:nvPicPr>
                        <p:cNvPr id="0" name="图片 3093"/>
                        <p:cNvPicPr/>
                        <p:nvPr/>
                      </p:nvPicPr>
                      <p:blipFill>
                        <a:blip r:embed="rId17"/>
                        <a:stretch>
                          <a:fillRect/>
                        </a:stretch>
                      </p:blipFill>
                      <p:spPr>
                        <a:xfrm>
                          <a:off x="499" y="46"/>
                          <a:ext cx="1665" cy="499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5419" name="Object 60"/>
            <p:cNvGraphicFramePr>
              <a:graphicFrameLocks noChangeAspect="1"/>
            </p:cNvGraphicFramePr>
            <p:nvPr/>
          </p:nvGraphicFramePr>
          <p:xfrm>
            <a:off x="3130" y="0"/>
            <a:ext cx="1665" cy="49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6" name="" r:id="rId18" imgW="1398905" imgH="419735" progId="Equation.3">
                    <p:embed/>
                  </p:oleObj>
                </mc:Choice>
                <mc:Fallback>
                  <p:oleObj name="" r:id="rId18" imgW="1398905" imgH="419735" progId="Equation.3">
                    <p:embed/>
                    <p:pic>
                      <p:nvPicPr>
                        <p:cNvPr id="0" name="图片 3085"/>
                        <p:cNvPicPr/>
                        <p:nvPr/>
                      </p:nvPicPr>
                      <p:blipFill>
                        <a:blip r:embed="rId19"/>
                        <a:stretch>
                          <a:fillRect/>
                        </a:stretch>
                      </p:blipFill>
                      <p:spPr>
                        <a:xfrm>
                          <a:off x="3130" y="0"/>
                          <a:ext cx="1665" cy="499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6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6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6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6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6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64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6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64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64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6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6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6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64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64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16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500"/>
                                        <p:tgtEl>
                                          <p:spTgt spid="16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16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64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64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6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15" grpId="0"/>
      <p:bldP spid="16416" grpId="0"/>
      <p:bldP spid="16417" grpId="0"/>
      <p:bldP spid="16418" grpId="0"/>
    </p:bldLst>
  </p:timing>
</p:sld>
</file>

<file path=ppt/theme/theme1.xml><?xml version="1.0" encoding="utf-8"?>
<a:theme xmlns:a="http://schemas.openxmlformats.org/drawingml/2006/main" name="精美的工作汇报ppt">
  <a:themeElements>
    <a:clrScheme name="">
      <a:dk1>
        <a:srgbClr val="000000"/>
      </a:dk1>
      <a:lt1>
        <a:srgbClr val="FEE9DE"/>
      </a:lt1>
      <a:dk2>
        <a:srgbClr val="000066"/>
      </a:dk2>
      <a:lt2>
        <a:srgbClr val="808080"/>
      </a:lt2>
      <a:accent1>
        <a:srgbClr val="5CB1FE"/>
      </a:accent1>
      <a:accent2>
        <a:srgbClr val="FF7575"/>
      </a:accent2>
      <a:accent3>
        <a:srgbClr val="FFF2EB"/>
      </a:accent3>
      <a:accent4>
        <a:srgbClr val="000000"/>
      </a:accent4>
      <a:accent5>
        <a:srgbClr val="B6D4FF"/>
      </a:accent5>
      <a:accent6>
        <a:srgbClr val="E56868"/>
      </a:accent6>
      <a:hlink>
        <a:srgbClr val="FFC319"/>
      </a:hlink>
      <a:folHlink>
        <a:srgbClr val="A8D02A"/>
      </a:folHlink>
    </a:clrScheme>
    <a:fontScheme name="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DF58D"/>
        </a:lt1>
        <a:dk2>
          <a:srgbClr val="CC3300"/>
        </a:dk2>
        <a:lt2>
          <a:srgbClr val="808080"/>
        </a:lt2>
        <a:accent1>
          <a:srgbClr val="FF6161"/>
        </a:accent1>
        <a:accent2>
          <a:srgbClr val="FFC319"/>
        </a:accent2>
        <a:accent3>
          <a:srgbClr val="FEF9C5"/>
        </a:accent3>
        <a:accent4>
          <a:srgbClr val="000000"/>
        </a:accent4>
        <a:accent5>
          <a:srgbClr val="FFB7B7"/>
        </a:accent5>
        <a:accent6>
          <a:srgbClr val="E5AF16"/>
        </a:accent6>
        <a:hlink>
          <a:srgbClr val="A8D02A"/>
        </a:hlink>
        <a:folHlink>
          <a:srgbClr val="5CB1F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E1F4D8"/>
        </a:lt1>
        <a:dk2>
          <a:srgbClr val="003366"/>
        </a:dk2>
        <a:lt2>
          <a:srgbClr val="808080"/>
        </a:lt2>
        <a:accent1>
          <a:srgbClr val="FFC319"/>
        </a:accent1>
        <a:accent2>
          <a:srgbClr val="A8D02A"/>
        </a:accent2>
        <a:accent3>
          <a:srgbClr val="EDF8E8"/>
        </a:accent3>
        <a:accent4>
          <a:srgbClr val="000000"/>
        </a:accent4>
        <a:accent5>
          <a:srgbClr val="FFDDAA"/>
        </a:accent5>
        <a:accent6>
          <a:srgbClr val="96BA25"/>
        </a:accent6>
        <a:hlink>
          <a:srgbClr val="5CB1FE"/>
        </a:hlink>
        <a:folHlink>
          <a:srgbClr val="FF616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EE9DE"/>
        </a:lt1>
        <a:dk2>
          <a:srgbClr val="000066"/>
        </a:dk2>
        <a:lt2>
          <a:srgbClr val="808080"/>
        </a:lt2>
        <a:accent1>
          <a:srgbClr val="5CB1FE"/>
        </a:accent1>
        <a:accent2>
          <a:srgbClr val="FF7575"/>
        </a:accent2>
        <a:accent3>
          <a:srgbClr val="FFF2EB"/>
        </a:accent3>
        <a:accent4>
          <a:srgbClr val="000000"/>
        </a:accent4>
        <a:accent5>
          <a:srgbClr val="B6D4FF"/>
        </a:accent5>
        <a:accent6>
          <a:srgbClr val="E56868"/>
        </a:accent6>
        <a:hlink>
          <a:srgbClr val="FFC319"/>
        </a:hlink>
        <a:folHlink>
          <a:srgbClr val="A8D02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CDESIGNK</Template>
  <TotalTime>0</TotalTime>
  <Words>757</Words>
  <Application>WPS 演示</Application>
  <PresentationFormat>在屏幕上显示</PresentationFormat>
  <Paragraphs>149</Paragraphs>
  <Slides>17</Slides>
  <Notes>1</Notes>
  <HiddenSlides>0</HiddenSlides>
  <MMClips>0</MMClips>
  <ScaleCrop>false</ScaleCrop>
  <HeadingPairs>
    <vt:vector size="8" baseType="variant">
      <vt:variant>
        <vt:lpstr>已用的字体</vt:lpstr>
      </vt:variant>
      <vt:variant>
        <vt:i4>16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44</vt:i4>
      </vt:variant>
      <vt:variant>
        <vt:lpstr>幻灯片标题</vt:lpstr>
      </vt:variant>
      <vt:variant>
        <vt:i4>17</vt:i4>
      </vt:variant>
    </vt:vector>
  </HeadingPairs>
  <TitlesOfParts>
    <vt:vector size="78" baseType="lpstr">
      <vt:lpstr>Arial</vt:lpstr>
      <vt:lpstr>宋体</vt:lpstr>
      <vt:lpstr>Wingdings</vt:lpstr>
      <vt:lpstr>Times New Roman</vt:lpstr>
      <vt:lpstr>黑体</vt:lpstr>
      <vt:lpstr>Tahoma</vt:lpstr>
      <vt:lpstr>Calibri</vt:lpstr>
      <vt:lpstr>楷体_GB2312</vt:lpstr>
      <vt:lpstr>新宋体</vt:lpstr>
      <vt:lpstr>华文仿宋</vt:lpstr>
      <vt:lpstr>华文彩云</vt:lpstr>
      <vt:lpstr>微软雅黑</vt:lpstr>
      <vt:lpstr>华文中宋</vt:lpstr>
      <vt:lpstr>仿宋_GB2312</vt:lpstr>
      <vt:lpstr>Arial Unicode MS</vt:lpstr>
      <vt:lpstr>仿宋</vt:lpstr>
      <vt:lpstr>精美的工作汇报ppt</vt:lpstr>
      <vt:lpstr>Equation.KSEE3</vt:lpstr>
      <vt:lpstr>Equation.DSMT4</vt:lpstr>
      <vt:lpstr>Word.Document.8</vt:lpstr>
      <vt:lpstr>Equation.DSMT4</vt:lpstr>
      <vt:lpstr>Equation.DSMT4</vt:lpstr>
      <vt:lpstr>Equation.3</vt:lpstr>
      <vt:lpstr>Equation.3</vt:lpstr>
      <vt:lpstr>Equation.3</vt:lpstr>
      <vt:lpstr>Equation.3</vt:lpstr>
      <vt:lpstr>Word.Document.8</vt:lpstr>
      <vt:lpstr>Equation.3</vt:lpstr>
      <vt:lpstr>Equation.3</vt:lpstr>
      <vt:lpstr>Equation.3</vt:lpstr>
      <vt:lpstr>Equation.3</vt:lpstr>
      <vt:lpstr>Equation.3</vt:lpstr>
      <vt:lpstr>Equation.3</vt:lpstr>
      <vt:lpstr>Equation.KSEE3</vt:lpstr>
      <vt:lpstr>Equation.3</vt:lpstr>
      <vt:lpstr>Equation.3</vt:lpstr>
      <vt:lpstr>Word.Document.8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Word.Document.8</vt:lpstr>
      <vt:lpstr>Word.Document.8</vt:lpstr>
      <vt:lpstr>Word.Document.8</vt:lpstr>
      <vt:lpstr>Word.Document.8</vt:lpstr>
      <vt:lpstr>Word.Document.8</vt:lpstr>
      <vt:lpstr>Word.Document.8</vt:lpstr>
      <vt:lpstr>Word.Document.8</vt:lpstr>
      <vt:lpstr>Word.Document.8</vt:lpstr>
      <vt:lpstr>Word.Document.8</vt:lpstr>
      <vt:lpstr>Word.Document.8</vt:lpstr>
      <vt:lpstr>PowerPoint 演示文稿</vt:lpstr>
      <vt:lpstr>复习回顾</vt:lpstr>
      <vt:lpstr>数学建构</vt:lpstr>
      <vt:lpstr>数学建构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数学运用</vt:lpstr>
      <vt:lpstr>数学运用</vt:lpstr>
      <vt:lpstr>课堂练习</vt:lpstr>
      <vt:lpstr>课堂练习</vt:lpstr>
      <vt:lpstr>思考</vt:lpstr>
      <vt:lpstr>课堂小结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zyqan</cp:lastModifiedBy>
  <cp:revision>258</cp:revision>
  <dcterms:created xsi:type="dcterms:W3CDTF">2014-08-05T12:49:00Z</dcterms:created>
  <dcterms:modified xsi:type="dcterms:W3CDTF">2019-11-26T02:15:07Z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r8>1</vt:r8>
  </property>
  <property fmtid="{D5CDD505-2E9C-101B-9397-08002B2CF9AE}" pid="3" name="KSOProductBuildVer">
    <vt:lpwstr>2052-11.1.0.9175</vt:lpwstr>
  </property>
</Properties>
</file>