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customXml/itemProps29.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55" r:id="rId3"/>
    <p:sldId id="257" r:id="rId5"/>
    <p:sldId id="368" r:id="rId6"/>
    <p:sldId id="369" r:id="rId7"/>
    <p:sldId id="370" r:id="rId8"/>
    <p:sldId id="371" r:id="rId9"/>
    <p:sldId id="372" r:id="rId10"/>
    <p:sldId id="373" r:id="rId11"/>
    <p:sldId id="374" r:id="rId12"/>
    <p:sldId id="375" r:id="rId13"/>
    <p:sldId id="377" r:id="rId14"/>
    <p:sldId id="378" r:id="rId15"/>
    <p:sldId id="379" r:id="rId16"/>
    <p:sldId id="380" r:id="rId17"/>
    <p:sldId id="392" r:id="rId18"/>
    <p:sldId id="393"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F7C869"/>
    <a:srgbClr val="4886D0"/>
    <a:srgbClr val="84B4FE"/>
    <a:srgbClr val="00C0CD"/>
    <a:srgbClr val="538DD3"/>
    <a:srgbClr val="0720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showGuides="1">
      <p:cViewPr varScale="1">
        <p:scale>
          <a:sx n="74" d="100"/>
          <a:sy n="74" d="100"/>
        </p:scale>
        <p:origin x="96" y="403"/>
      </p:cViewPr>
      <p:guideLst>
        <p:guide orient="horz" pos="2086"/>
        <p:guide pos="385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customXml" Target="../customXml/item1.xml"/><Relationship Id="rId23" Type="http://schemas.openxmlformats.org/officeDocument/2006/relationships/customXmlProps" Target="../customXml/itemProps29.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algn="l"/>
            <a:r>
              <a:rPr lang="zh-CN" altLang="en-US"/>
              <a:t>各位评委，下午好！今天</a:t>
            </a:r>
            <a:r>
              <a:rPr lang="zh-CN" altLang="en-US"/>
              <a:t>我汇报的题目是《</a:t>
            </a:r>
            <a:r>
              <a:rPr lang="zh-CN" altLang="en-US" b="1"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sym typeface="+mn-ea"/>
              </a:rPr>
              <a:t>基于互联网+环境下混合式学习的实践研究</a:t>
            </a:r>
            <a:r>
              <a:rPr lang="zh-CN" altLang="en-US"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sym typeface="+mn-ea"/>
              </a:rPr>
              <a:t>》</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b="1"/>
              <a:t>4、混合式学习促进学生核心素养提升的课例研究</a:t>
            </a:r>
            <a:endParaRPr b="1"/>
          </a:p>
          <a:p>
            <a:r>
              <a:rPr b="1" u="sng">
                <a:solidFill>
                  <a:srgbClr val="FF0000"/>
                </a:solidFill>
              </a:rPr>
              <a:t>课例一:数字化环境下的英语课堂</a:t>
            </a:r>
            <a:endParaRPr b="1"/>
          </a:p>
          <a:p>
            <a:r>
              <a:t>数字化环境下的快乐英语课堂。孩子们运用pad自主学习表示颜色的单词，专注投入。谢老师运用pad在线测试学生的学习情况，快捷收集资源，简洁高效。最后，孩子们用各种色彩绘制熊猫的外衣，孩子们发挥想象，认真作画，谢老师随机运用pad抓拍学生的作品和学生头像，然后将学生头像和作品对应呈现投影在大屏幕上。当孩子看到自己的头像和作品出现在屏幕之上，自豪感、成功感油然而生。</a:t>
            </a:r>
            <a:endParaRPr b="1"/>
          </a:p>
          <a:p>
            <a:r>
              <a:rPr b="1"/>
              <a:t>课例二:数字化环境下的数学课堂</a:t>
            </a:r>
            <a:endParaRPr b="1"/>
          </a:p>
          <a:p>
            <a:r>
              <a:t>数学组仲老师充分挖掘了青果“智动课堂”的功能，设计了“画一画”、“分一分”“练一练”等活动，即利用了“智动课堂”的工具性、数据性，又紧紧围绕学生的数学学科素养推进教学，展示了一节高效的数学课《两条直线的位置关系》；</a:t>
            </a:r>
            <a:endParaRPr b="1"/>
          </a:p>
          <a:p>
            <a:r>
              <a:rPr b="1"/>
              <a:t>课例</a:t>
            </a:r>
            <a:r>
              <a:rPr lang="zh-CN" b="1"/>
              <a:t>三</a:t>
            </a:r>
            <a:r>
              <a:rPr b="1"/>
              <a:t>:数字化环境下的美术课堂</a:t>
            </a:r>
            <a:endParaRPr b="1"/>
          </a:p>
          <a:p>
            <a:r>
              <a:t>数字化环境下的神奇美术课堂。胡坤老师引领孩子们运用pad拍摄手的各种造型，再利用pad中的画图软件进行创作。于是，一只只神奇手型幻化成一幅幅富有创意的作品。胡老师利用pad迅速回收资源，进行作品的展示和评价，高效利落，学生的美术素养得到了提升。</a:t>
            </a:r>
            <a:endParaRPr b="1"/>
          </a:p>
          <a:p>
            <a:r>
              <a:rPr b="1"/>
              <a:t>案例</a:t>
            </a:r>
            <a:r>
              <a:rPr lang="zh-CN" b="1"/>
              <a:t>一</a:t>
            </a:r>
            <a:r>
              <a:rPr b="1"/>
              <a:t>：BYOD——混合式学习的必由之路</a:t>
            </a:r>
            <a:endParaRPr b="1"/>
          </a:p>
          <a:p>
            <a:r>
              <a:rPr b="1"/>
              <a:t>我校的数字化研究历经一定的过程，积累了一定的经验，形成了一定的思考，完善了基础的信息化环境（无线覆盖、平板），此时如何让新技术新媒体真正进入日常学习，经过斟酌发现“混合式学习”的理念很有价值，如何把“混合式学习”能落实到课堂，实现部分“一对一数字化学习”，我们在部分班级尝试了BYOD的常态化应用。</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sz="1600" b="1"/>
              <a:t>三、收获与成果，</a:t>
            </a:r>
            <a:r>
              <a:rPr lang="zh-CN" altLang="en-US" sz="1600" b="1"/>
              <a:t>我们课题组教师自课题申报后成立了课题研究小组，课题组成员精心设计课题研究方案。我们紧紧围绕课题展开了探索和实践，取得了一些成果。</a:t>
            </a:r>
            <a:endParaRPr lang="zh-CN" altLang="en-US" sz="1600" b="1"/>
          </a:p>
          <a:p>
            <a:r>
              <a:rPr lang="zh-CN" altLang="en-US" sz="1600" b="1"/>
              <a:t>(一)、环境建设</a:t>
            </a:r>
            <a:endParaRPr lang="zh-CN" altLang="en-US" sz="1600" b="1"/>
          </a:p>
          <a:p>
            <a:r>
              <a:rPr lang="zh-CN" altLang="en-US" sz="1600" b="1"/>
              <a:t>（1）新媒体奠定了开展混合式学习的基础</a:t>
            </a:r>
            <a:endParaRPr lang="zh-CN" altLang="en-US" sz="1600" b="1"/>
          </a:p>
          <a:p>
            <a:r>
              <a:rPr lang="zh-CN" altLang="en-US" sz="1600" b="1"/>
              <a:t> 在上级主管部门的支持下，我校添置了25台平板电脑，创建了智慧教</a:t>
            </a:r>
            <a:r>
              <a:rPr lang="zh-CN" altLang="en-US" sz="1600" b="1"/>
              <a:t>室，各项研究工作有序进行中。学校</a:t>
            </a:r>
            <a:r>
              <a:rPr lang="zh-CN" altLang="en-US" sz="1600" b="1"/>
              <a:t>把26个教学班中的普通多媒体全部更新为智能教学一体机；把旧有网络升级为千兆网络，实现了教学楼、综合楼无线网络全覆盖，为开展混合式学习打下坚实基础。</a:t>
            </a:r>
            <a:endParaRPr lang="zh-CN" altLang="en-US" sz="1600" b="1"/>
          </a:p>
          <a:p>
            <a:r>
              <a:rPr lang="zh-CN" altLang="en-US" sz="1600" b="1"/>
              <a:t>（2）新技术营造了开展混合式学习的环境</a:t>
            </a:r>
            <a:endParaRPr lang="zh-CN" altLang="en-US" sz="1600" b="1"/>
          </a:p>
          <a:p>
            <a:r>
              <a:rPr lang="zh-CN" altLang="en-US" sz="1600" b="1"/>
              <a:t>1、初步搭建了超星学习通、优幕UMU、希沃白板等学习平台，并在教研活动和日常教学中进行了实践，积累了宝贵经验，实现了多终端应用；</a:t>
            </a:r>
            <a:endParaRPr lang="zh-CN" altLang="en-US" sz="1600" b="1"/>
          </a:p>
          <a:p>
            <a:r>
              <a:rPr lang="zh-CN" altLang="en-US" sz="1600" b="1"/>
              <a:t>2、有效整合了教学及评价工具，逐步探索了授课助手、“完全演示”、班优大师等应用，架构了语文以音乐圈、轻笔记；数学以速算总动员、一起作业；英语以一起作业、纳米盒为主的学习app群，使新技术能真正走进日常学习，真正为教学和师生所用。</a:t>
            </a:r>
            <a:endParaRPr lang="zh-CN" altLang="en-US" sz="1600" b="1"/>
          </a:p>
          <a:p>
            <a:r>
              <a:rPr lang="zh-CN" altLang="en-US" sz="1600" b="1"/>
              <a:t>3、逐步积累了各类教学资源，基本实现了教材数字化、光盘虚拟化、资源网络化……通过百度云、学习通实现了资源共享。</a:t>
            </a:r>
            <a:endParaRPr lang="zh-CN" altLang="en-US" sz="1600"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sz="1600" b="1"/>
              <a:t>(二)、论文课例</a:t>
            </a:r>
            <a:endParaRPr lang="zh-CN" altLang="en-US" sz="1600" b="1"/>
          </a:p>
          <a:p>
            <a:r>
              <a:rPr lang="zh-CN" altLang="en-US" sz="1600" b="1"/>
              <a:t>在前期研究的基础上，我们正逐步理清思绪，明确研究方向，取得了一定的成效。教师有多篇论文发表和获奖；多位教师承担数字化学习区级研讨课。</a:t>
            </a:r>
            <a:endParaRPr lang="zh-CN" altLang="en-US" sz="1600"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sz="1600" b="1"/>
              <a:t>(三)、学生发展</a:t>
            </a:r>
            <a:endParaRPr lang="zh-CN" altLang="en-US" sz="1600" b="1"/>
          </a:p>
          <a:p>
            <a:r>
              <a:rPr lang="zh-CN" altLang="en-US" sz="1600" b="1"/>
              <a:t>在混合式学习的研究中，通过课堂学习、课外活动</a:t>
            </a:r>
            <a:r>
              <a:rPr lang="zh-CN" altLang="en-US" sz="1600" b="1"/>
              <a:t>、多元评价，孩子们在学习中发展了能力，提升了素养：</a:t>
            </a:r>
            <a:endParaRPr lang="zh-CN" altLang="en-US" sz="1600" b="1"/>
          </a:p>
          <a:p>
            <a:r>
              <a:rPr lang="zh-CN" altLang="en-US" sz="1600" b="1"/>
              <a:t>1、提高了学生的合作能力：</a:t>
            </a:r>
            <a:r>
              <a:rPr lang="zh-CN" altLang="en-US" sz="1600"/>
              <a:t>在学习活动中解决问题分的能力有了进一步的提高，创建了以智能机器、3D打印为内容的创想空间，进一步拓展了学生的视野，锻炼了学生发现问题、解决问题的能力，培养了科学兴趣、精神和技能。</a:t>
            </a:r>
            <a:endParaRPr lang="zh-CN" altLang="en-US" sz="1600" b="1"/>
          </a:p>
          <a:p>
            <a:r>
              <a:rPr lang="zh-CN" altLang="en-US" sz="1600" b="1"/>
              <a:t>2、激发了学生的自主能力：</a:t>
            </a:r>
            <a:r>
              <a:rPr lang="zh-CN" altLang="en-US" sz="1600"/>
              <a:t>构建了学生“e学习”校本课程，使乡镇学校的学生有机会接触到并学习移动终端和教学app的应用。学生在中小学电脑制作比赛、航模车模和建模比赛中硕果累累，学校也被评为区科技特色学校。</a:t>
            </a:r>
            <a:endParaRPr lang="zh-CN" altLang="en-US" sz="1600" b="1"/>
          </a:p>
          <a:p>
            <a:r>
              <a:rPr lang="zh-CN" altLang="en-US" sz="1600" b="1"/>
              <a:t>3、培养了学生的探究能力：</a:t>
            </a:r>
            <a:r>
              <a:rPr lang="zh-CN" altLang="en-US" sz="1600"/>
              <a:t>混合式学习的有效开展，丰富资源的提供激发了孩子的创新意识，真正使要我学转变为我要学，建立了学生为主体的数码宝贝团队，教室多媒体、广播室、演播中心都活跃着孩子的身影；</a:t>
            </a:r>
            <a:endParaRPr lang="zh-CN" altLang="en-US" sz="1600"/>
          </a:p>
          <a:p>
            <a:r>
              <a:rPr lang="zh-CN" altLang="en-US" sz="1600" b="1"/>
              <a:t>现在，学生</a:t>
            </a:r>
            <a:r>
              <a:rPr lang="zh-CN" altLang="en-US" sz="1600" b="1"/>
              <a:t>对学习、活动产生了强烈的探究兴趣，敢于质疑、敢于尝试、好奇心强，这些品质和能力将为学生一生发展打下良好的基础。 </a:t>
            </a:r>
            <a:endParaRPr lang="zh-CN" altLang="en-US" sz="1600"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sz="1600" b="1"/>
              <a:t>(四)、教师发展</a:t>
            </a:r>
            <a:endParaRPr lang="zh-CN" altLang="en-US" sz="1600" b="1"/>
          </a:p>
          <a:p>
            <a:r>
              <a:rPr lang="zh-CN" altLang="en-US" sz="1600" b="1"/>
              <a:t>研究中</a:t>
            </a:r>
            <a:r>
              <a:rPr lang="zh-CN" altLang="en-US" sz="1600" b="1"/>
              <a:t>教师也受益匪浅：</a:t>
            </a:r>
            <a:endParaRPr lang="zh-CN" altLang="en-US" sz="1600" b="1"/>
          </a:p>
          <a:p>
            <a:r>
              <a:rPr lang="zh-CN" altLang="en-US" sz="1600" b="1"/>
              <a:t>1、改变了教师的行为：教师在课堂中学会了新技术在教学中的常态应用，部分中老年教师主动采用希沃套件、一起作业开展教学。在数次区级数字化学习研讨活动中，授课教师的课堂受到与会专家和教师的好评；</a:t>
            </a:r>
            <a:endParaRPr lang="zh-CN" altLang="en-US" sz="1600" b="1"/>
          </a:p>
          <a:p>
            <a:r>
              <a:rPr lang="zh-CN" altLang="en-US" sz="1600" b="1"/>
              <a:t>2、转变了教师的理念：教师认识到任何新技术都是“基于人的需求、促进人的发展”的理念，确立正确的“技术观”。自觉地转变思维模式，创新教育应用，在促进学生核心素养提升的同时不断提高自身专业水平，真正做到教学相长。</a:t>
            </a:r>
            <a:endParaRPr lang="zh-CN" altLang="en-US" sz="1600"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algn="l"/>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四、问题与展望</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l"/>
            <a:r>
              <a:rPr lang="zh-CN" altLang="en-US" sz="1600" b="1"/>
              <a:t>通过课题研究我们获得了一定的研究成果，但在研究的深度和广度还有所欠缺，还需进一步研究。</a:t>
            </a:r>
            <a:endParaRPr lang="zh-CN" altLang="en-US" sz="1600" b="1"/>
          </a:p>
          <a:p>
            <a:pPr algn="l"/>
            <a:r>
              <a:rPr lang="zh-CN" altLang="en-US" sz="1600" b="1"/>
              <a:t>1、混合式学习亟需理念的更新，转变思维模式对于开展混合式学习尤为重要。这里主要有学校和师生两个层面。</a:t>
            </a:r>
            <a:endParaRPr lang="zh-CN" altLang="en-US" sz="1600" b="1"/>
          </a:p>
          <a:p>
            <a:pPr algn="l"/>
            <a:r>
              <a:rPr lang="zh-CN" altLang="en-US" sz="1600" b="1"/>
              <a:t>2、混合式学习需要顶层设计，在缺乏顶层设计、资源支撑和智库平台的情况下，我们的研究还比较迷茫乏力。</a:t>
            </a:r>
            <a:endParaRPr lang="zh-CN" altLang="en-US" sz="1600" b="1"/>
          </a:p>
          <a:p>
            <a:pPr algn="l"/>
            <a:r>
              <a:rPr lang="zh-CN" altLang="en-US" sz="1600" b="1"/>
              <a:t>3、混合式学习需要核心内驱力，学校、学科组、教师参与信息化、数字化主题的活动的主动性还不够。</a:t>
            </a:r>
            <a:endParaRPr lang="zh-CN" altLang="en-US" sz="1600" b="1"/>
          </a:p>
          <a:p>
            <a:pPr algn="l"/>
            <a:r>
              <a:rPr lang="zh-CN" altLang="en-US" sz="1600" b="1"/>
              <a:t>4、混合式学习需要人才积累，其中除了师生素养的提升</a:t>
            </a:r>
            <a:r>
              <a:rPr lang="zh-CN" altLang="en-US" sz="1600" b="1"/>
              <a:t>外，</a:t>
            </a:r>
            <a:r>
              <a:rPr lang="zh-CN" altLang="en-US" sz="1600" b="1">
                <a:sym typeface="+mn-ea"/>
              </a:rPr>
              <a:t>亟需引进</a:t>
            </a:r>
            <a:r>
              <a:rPr lang="zh-CN" altLang="en-US" sz="1600" b="1"/>
              <a:t>专业的信息技术人才。</a:t>
            </a:r>
            <a:endParaRPr lang="zh-CN" altLang="en-US" sz="1600" b="1"/>
          </a:p>
          <a:p>
            <a:pPr algn="l"/>
            <a:r>
              <a:rPr lang="zh-CN" altLang="en-US" sz="1600" b="1"/>
              <a:t>5、混合式学习需要品牌成果，我们还缺少显著的特色类的成果。</a:t>
            </a:r>
            <a:endParaRPr lang="zh-CN" altLang="en-US" sz="1600" b="1"/>
          </a:p>
          <a:p>
            <a:pPr algn="l"/>
            <a:r>
              <a:rPr lang="zh-CN" altLang="en-US" sz="1600" b="1"/>
              <a:t>6、</a:t>
            </a:r>
            <a:r>
              <a:rPr lang="zh-CN" altLang="en-US" sz="1600" b="1">
                <a:sym typeface="+mn-ea"/>
              </a:rPr>
              <a:t>混合式学习</a:t>
            </a:r>
            <a:r>
              <a:rPr lang="zh-CN" altLang="en-US" sz="1600" b="1"/>
              <a:t>教学范式开发还不够完善，如教学内容、教学评价还需深度研究。后期我们将完善评价体系，进一步完善教学范式。</a:t>
            </a:r>
            <a:endParaRPr lang="zh-CN" altLang="en-US" sz="1600" b="1"/>
          </a:p>
          <a:p>
            <a:pPr algn="l"/>
            <a:r>
              <a:rPr lang="zh-CN" altLang="en-US" sz="1600" b="1"/>
              <a:t>后续研究计划</a:t>
            </a:r>
            <a:endParaRPr lang="zh-CN" altLang="en-US" sz="1600" b="1"/>
          </a:p>
          <a:p>
            <a:pPr algn="l"/>
            <a:r>
              <a:rPr lang="zh-CN" altLang="en-US" sz="1600" b="1"/>
              <a:t>1、加强课题目标管理，加大教师培训力度，提高教师的理论素养。</a:t>
            </a:r>
            <a:endParaRPr lang="zh-CN" altLang="en-US" sz="1600" b="1"/>
          </a:p>
          <a:p>
            <a:pPr algn="l"/>
            <a:r>
              <a:rPr lang="zh-CN" altLang="en-US" sz="1600" b="1"/>
              <a:t>2、针对学生的个体差异，深入探讨更符合实际的、更人性化的课堂教学范式。 </a:t>
            </a:r>
            <a:endParaRPr lang="zh-CN" altLang="en-US" sz="1600" b="1"/>
          </a:p>
          <a:p>
            <a:pPr algn="l"/>
            <a:r>
              <a:rPr lang="zh-CN" altLang="en-US" sz="1600" b="1"/>
              <a:t>3、要组织教师注意收集、整理校内外教育教学资源，不断充实学习资源。</a:t>
            </a:r>
            <a:endParaRPr lang="zh-CN" altLang="en-US" sz="1600" b="1"/>
          </a:p>
          <a:p>
            <a:pPr algn="l"/>
            <a:r>
              <a:rPr lang="en-US" altLang="zh-CN" sz="1600" b="1"/>
              <a:t>4</a:t>
            </a:r>
            <a:r>
              <a:rPr lang="zh-CN" altLang="en-US" sz="1600" b="1"/>
              <a:t>、要帮助学生创设更好地适应移动互联网的学习体验</a:t>
            </a:r>
            <a:r>
              <a:rPr lang="zh-CN" altLang="en-US" sz="1600" b="1"/>
              <a:t>，提高学习资源的使用成效。</a:t>
            </a:r>
            <a:endParaRPr lang="zh-CN" altLang="en-US" sz="1600" b="1"/>
          </a:p>
          <a:p>
            <a:pPr algn="l"/>
            <a:r>
              <a:rPr lang="en-US" altLang="zh-CN" sz="1600" b="1"/>
              <a:t>5</a:t>
            </a:r>
            <a:r>
              <a:rPr lang="zh-CN" altLang="en-US" sz="1600" b="1"/>
              <a:t>、进一步加强校际间的交流与协作，不断提高课题研究水平，促进课题研究的深入开展。</a:t>
            </a:r>
            <a:endParaRPr lang="zh-CN" altLang="en-US" sz="1600"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dirty="0">
                <a:ln w="76200">
                  <a:noFill/>
                </a:ln>
                <a:solidFill>
                  <a:schemeClr val="tx1">
                    <a:lumMod val="75000"/>
                    <a:lumOff val="25000"/>
                  </a:schemeClr>
                </a:solidFill>
                <a:latin typeface="微软雅黑" panose="020B0503020204020204" pitchFamily="34" charset="-122"/>
                <a:ea typeface="微软雅黑" panose="020B0503020204020204" pitchFamily="34" charset="-122"/>
                <a:sym typeface="+mn-ea"/>
              </a:rPr>
              <a:t>以上汇报敬请指正，谢谢</a:t>
            </a:r>
            <a:endParaRPr lang="zh-CN" altLang="en-US" dirty="0">
              <a:ln w="76200">
                <a:noFill/>
              </a:ln>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sz="2400" b="1"/>
              <a:t>汤庄桥小学是一所乡村小学，学校秉持“让每一个生命绽放最美的色彩”的办学理念，历来重视信息化、数字化的探索实践，努力通过技术推动学校发展、改变教师状态、提升学生素养。2015年9月学校被确认为“常州市数字化试点学校”，2018年11月学校成功申报了常州市教育信息化建设项目，我们将持续以节点事件推动混合式学习的研究走向深入。我将从以下四个方面汇报我们的研究。</a:t>
            </a:r>
            <a:endParaRPr lang="zh-CN" altLang="en-US" sz="2400"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sz="1600" b="1"/>
              <a:t>研究基本情况将从三个方面阐述，因时间有限我将择其要点进行汇报</a:t>
            </a:r>
            <a:endParaRPr lang="zh-CN" altLang="en-US" sz="1600" b="1"/>
          </a:p>
          <a:p>
            <a:r>
              <a:rPr lang="zh-CN" altLang="en-US" sz="1600" b="1"/>
              <a:t>（一）意义与价值、（也就是为什么要开展此项研究）</a:t>
            </a:r>
            <a:r>
              <a:rPr lang="zh-CN" altLang="en-US" sz="1600" b="1"/>
              <a:t>1、基于数字化学习研究现状，我校长期关注教育技术与学科的整合，从电子白板到数字化学习，我们孜孜以求，积累了宝贵的经验和案例。但同时我们也看到，目前为止数字化学习还未真正常态化。为突破瓶颈，实现教育技术与学科的有效整合、主导-主体相结合，做到“学教并重”，我们积极开展混合式学习的实践研究，逐步探索互联网+环境下混合式学习的教学结构、教学设计、教学资源和教学范例方面的范式。</a:t>
            </a:r>
            <a:endParaRPr lang="zh-CN" altLang="en-US" sz="1600" b="1"/>
          </a:p>
          <a:p>
            <a:r>
              <a:rPr lang="zh-CN" altLang="en-US" sz="1600" b="1"/>
              <a:t>（二）概念与界定、【混合式学习】在互联网+教育的环境下，把传统学习方式和数字化学习方式的优势结合起来，也就是既发挥教师引导、启发、监控教学过程的主导作用，又要充分体现学生作为学习过程主体的主动性、积极性与创造性。</a:t>
            </a:r>
            <a:endParaRPr lang="zh-CN" altLang="en-US" sz="1600" b="1"/>
          </a:p>
          <a:p>
            <a:r>
              <a:rPr lang="zh-CN" altLang="en-US" sz="1600" b="1"/>
              <a:t>（三）目标与内容、研究目标：“互联网+”时代的混合式教学绝不是“为了混合而混合”，促进学生的“学”是其根本目标，创建高度参与、个性化的学习体验则是其达成目标的手段和方法。具体到每一门课程或单元的设计，教师则需要厘清教学的核心目标，即通过混合式教学到底要促进学生学什么？</a:t>
            </a:r>
            <a:endParaRPr lang="zh-CN" altLang="en-US" sz="1600" b="1"/>
          </a:p>
          <a:p>
            <a:r>
              <a:rPr lang="zh-CN" altLang="en-US" sz="1600" b="1"/>
              <a:t>通过将信息技术有效地融合于各学科的教学过程来营造一种理想的教学环境，以实现能充分体现学生主体地位的以“自主、</a:t>
            </a:r>
            <a:r>
              <a:rPr lang="zh-CN" altLang="en-US" sz="1600" b="1">
                <a:sym typeface="+mn-ea"/>
              </a:rPr>
              <a:t>合作</a:t>
            </a:r>
            <a:r>
              <a:rPr lang="zh-CN" altLang="en-US" sz="1600" b="1">
                <a:sym typeface="+mn-ea"/>
              </a:rPr>
              <a:t>、</a:t>
            </a:r>
            <a:r>
              <a:rPr lang="zh-CN" altLang="en-US" sz="1600" b="1"/>
              <a:t>探究”为特征的新型学习方式，达到自主探索、多元</a:t>
            </a:r>
            <a:r>
              <a:rPr lang="zh-CN" altLang="en-US" sz="1600" b="1"/>
              <a:t>交互、情境创设、合作学习、资源共享等多方面要求，从而把学生的主动性、积极性充分调动起来，使课堂的教学结构发生变革，使学生的创新精神与实践能力培养落到实处。</a:t>
            </a:r>
            <a:endParaRPr lang="zh-CN" altLang="en-US" sz="1600"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b="1"/>
              <a:t>二、研究过程与方法，（也就是怎们研究的问题）</a:t>
            </a:r>
            <a:r>
              <a:rPr lang="zh-CN" altLang="en-US" b="1"/>
              <a:t>主要从中期阶段所做的主要研究工作展开，分为四方面</a:t>
            </a:r>
            <a:r>
              <a:rPr lang="en-US" altLang="zh-CN" b="1"/>
              <a:t>1</a:t>
            </a:r>
            <a:r>
              <a:rPr lang="zh-CN" altLang="en-US" b="1"/>
              <a:t>、</a:t>
            </a:r>
            <a:r>
              <a:rPr lang="en-US" altLang="zh-CN" b="1"/>
              <a:t>2</a:t>
            </a:r>
            <a:r>
              <a:rPr lang="zh-CN" altLang="en-US" b="1"/>
              <a:t>、</a:t>
            </a:r>
            <a:r>
              <a:rPr lang="en-US" altLang="zh-CN" b="1"/>
              <a:t>3</a:t>
            </a:r>
            <a:r>
              <a:rPr lang="zh-CN" altLang="en-US" b="1"/>
              <a:t>、</a:t>
            </a:r>
            <a:r>
              <a:rPr lang="en-US" altLang="zh-CN" b="1"/>
              <a:t>4</a:t>
            </a:r>
            <a:endParaRPr lang="en-US" altLang="zh-CN"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b="1" kern="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1、混合式学习促进核心素养的价值研究”</a:t>
            </a:r>
            <a:endParaRPr b="1" kern="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r>
              <a:rPr b="1"/>
              <a:t>在研究初期，我们通过网络查阅了关于“混合式学习”“核心素养”的相关文献，进行了文献整理，形成了校本认识。</a:t>
            </a:r>
            <a:endParaRPr b="1"/>
          </a:p>
          <a:p>
            <a:r>
              <a:rPr b="1"/>
              <a:t>（1）文献查找</a:t>
            </a:r>
            <a:r>
              <a:rPr lang="zh-CN" b="1"/>
              <a:t>：</a:t>
            </a:r>
            <a:r>
              <a:rPr b="1"/>
              <a:t>1、混合式学习</a:t>
            </a:r>
            <a:r>
              <a:rPr lang="zh-CN" b="1"/>
              <a:t>应当是优化各种学习资源的组合，实现</a:t>
            </a:r>
            <a:r>
              <a:rPr lang="en-US" altLang="zh-CN" b="1"/>
              <a:t>1+1&gt;2</a:t>
            </a:r>
            <a:r>
              <a:rPr lang="zh-CN" altLang="en-US" b="1"/>
              <a:t>的效果。</a:t>
            </a:r>
            <a:endParaRPr b="1"/>
          </a:p>
          <a:p>
            <a:r>
              <a:rPr b="1"/>
              <a:t>2、核心素养以培养“全面发展的人”为核心，其中科学精神、学会学习</a:t>
            </a:r>
            <a:r>
              <a:rPr lang="zh-CN" b="1"/>
              <a:t>、实践创新、</a:t>
            </a:r>
            <a:r>
              <a:rPr b="1"/>
              <a:t>信息意识是</a:t>
            </a:r>
            <a:r>
              <a:rPr lang="zh-CN" b="1"/>
              <a:t>我们研究的重点</a:t>
            </a:r>
            <a:r>
              <a:rPr b="1"/>
              <a:t>。</a:t>
            </a:r>
            <a:endParaRPr b="1"/>
          </a:p>
          <a:p>
            <a:r>
              <a:rPr b="1"/>
              <a:t>3、“互联网+教育”是随着当今科学技术的不断发展，互联网与教育领域相结合的一种新的教育形式。</a:t>
            </a:r>
            <a:endParaRPr b="1"/>
          </a:p>
          <a:p>
            <a:r>
              <a:rPr b="1"/>
              <a:t>（2）总结提炼</a:t>
            </a:r>
            <a:r>
              <a:rPr lang="zh-CN" b="1"/>
              <a:t>：</a:t>
            </a:r>
            <a:r>
              <a:rPr b="1"/>
              <a:t>“互联网+”环境下混合式学习的价值取向需要综合“学生能力为本”和“学生兴趣为本”的价值取向，由“学科知识为中心”转向“学生学习为中心”，以学生的兴趣发展和能力培养为导向。这种价值取向的转变，其实质是设计目标的转变带来相应的教学模式、教学策略和方法的转变。</a:t>
            </a: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b="1"/>
              <a:t> </a:t>
            </a:r>
            <a:r>
              <a:rPr sz="1600" b="1"/>
              <a:t>2、混合式学习目标导向教学范式的实践研究</a:t>
            </a:r>
            <a:endParaRPr sz="1600" b="1"/>
          </a:p>
          <a:p>
            <a:r>
              <a:rPr sz="1600" b="1"/>
              <a:t>在“学生能力和兴趣为本”的价值取向及混合式学习设计原则的指导下，根据混合式学习的实践与研究提出了目标导向的混合式学习教学范式。</a:t>
            </a:r>
            <a:endParaRPr sz="1600" b="1"/>
          </a:p>
          <a:p>
            <a:r>
              <a:rPr sz="1600" b="1"/>
              <a:t>1、确定核心目标。要求教师依据但不限于学科知识点，找出知识点、学科内容并抽取出最关键的能力或方法，作为教学的核心目标。</a:t>
            </a:r>
            <a:endParaRPr sz="1600" b="1"/>
          </a:p>
          <a:p>
            <a:r>
              <a:rPr sz="1600" b="1"/>
              <a:t>2、</a:t>
            </a:r>
            <a:r>
              <a:rPr lang="zh-CN" sz="1600" b="1"/>
              <a:t>细化学习目标。</a:t>
            </a:r>
            <a:r>
              <a:rPr sz="1600" b="1"/>
              <a:t>将所确定的核心目标进一步转化、分解为具体的教学目标和学习目标。。</a:t>
            </a:r>
            <a:endParaRPr sz="1600" b="1"/>
          </a:p>
          <a:p>
            <a:r>
              <a:rPr lang="zh-CN" sz="1600" b="1"/>
              <a:t>以</a:t>
            </a:r>
            <a:r>
              <a:rPr sz="1600" b="1"/>
              <a:t>“圆柱的体积计算公式的推导”一课</a:t>
            </a:r>
            <a:r>
              <a:rPr lang="zh-CN" sz="1600" b="1"/>
              <a:t>为例</a:t>
            </a:r>
            <a:r>
              <a:rPr sz="1600" b="1"/>
              <a:t>，确定以“推导”为核心目标，大胆尝试混合式学习，让孩子们借助平板电脑做好知识的回忆与梳理，为体积公式的推导打</a:t>
            </a:r>
            <a:r>
              <a:rPr lang="zh-CN" sz="1600" b="1"/>
              <a:t>下</a:t>
            </a:r>
            <a:r>
              <a:rPr sz="1600" b="1"/>
              <a:t>基础。</a:t>
            </a:r>
            <a:endParaRPr sz="1600"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b="1"/>
              <a:t>（2）创设学习体验</a:t>
            </a:r>
            <a:endParaRPr b="1"/>
          </a:p>
          <a:p>
            <a:r>
              <a:rPr b="1"/>
              <a:t>1、学习模式与策略。从学生的视角出发，学习模式是期待学生达到最佳学习状态的方法，学习策略是旨在帮助学生提高学习效率。</a:t>
            </a:r>
            <a:endParaRPr b="1"/>
          </a:p>
          <a:p>
            <a:r>
              <a:rPr b="1"/>
              <a:t>2、创设学习情境。真正发挥教学情境的作用，让教学情境与其他教学环节相互呼应、前后贯通。</a:t>
            </a:r>
            <a:endParaRPr b="1"/>
          </a:p>
          <a:p>
            <a:r>
              <a:rPr b="1"/>
              <a:t>3、整体设计学习活动。在进行学习活动整体设计时需要注意：①学习活动任务要适量；②学习活动的设计应指向学习目标，同时与学习情境相适应，并符合学生的认知发展特点。</a:t>
            </a:r>
            <a:endParaRPr b="1"/>
          </a:p>
          <a:p>
            <a:r>
              <a:rPr b="1"/>
              <a:t>4、路径设计。“混合式学习路径设计”将直接解决“如何混合”的问题。</a:t>
            </a:r>
            <a:endParaRPr b="1"/>
          </a:p>
          <a:p>
            <a:r>
              <a:rPr lang="zh-CN" b="1"/>
              <a:t>以</a:t>
            </a:r>
            <a:r>
              <a:rPr b="1"/>
              <a:t>习作讲评课《特别的礼物》</a:t>
            </a:r>
            <a:r>
              <a:rPr lang="zh-CN" b="1"/>
              <a:t>为例</a:t>
            </a:r>
            <a:r>
              <a:rPr b="1"/>
              <a:t>。在这堂课使用了“全景平台、校内外”+“PAD”展开教学。这节课通过学习平台创设了良好的学习体验，1、学习平台更加贴近学生的学习过程，使教学决策科学精准；2、学习平台更能聚焦核心问题，让小组学习自然形成，使自主学习落到实处；3、学习平台让“如何混”落到实处，师生多元互动，使课堂交流立体化；4、学习平台让资源收集快捷，使习作展示趣味盎然。 </a:t>
            </a:r>
            <a:endParaRP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b="1"/>
              <a:t>（三）设计学习支架</a:t>
            </a:r>
            <a:endParaRPr b="1"/>
          </a:p>
          <a:p>
            <a:r>
              <a:rPr b="1"/>
              <a:t>1、学习活动细化。学习活动的细化设计实质是为学生的学习搭建支架，是支撑混合式学习顺利实施的必要环节。</a:t>
            </a:r>
            <a:endParaRPr b="1"/>
          </a:p>
          <a:p>
            <a:r>
              <a:rPr b="1"/>
              <a:t>2、</a:t>
            </a:r>
            <a:r>
              <a:rPr lang="zh-CN" b="1"/>
              <a:t>设计</a:t>
            </a:r>
            <a:r>
              <a:rPr b="1"/>
              <a:t>学习评价。混合式学习评价通常采用形成性评价与总结性评价相结合的评价方式。评价设计应考虑三个维度：①评价什么？②谁来评价？③即如何评价？</a:t>
            </a:r>
            <a:endParaRPr b="1"/>
          </a:p>
          <a:p>
            <a:r>
              <a:rPr b="1"/>
              <a:t>3、</a:t>
            </a:r>
            <a:r>
              <a:rPr lang="zh-CN" b="1">
                <a:sym typeface="+mn-ea"/>
              </a:rPr>
              <a:t>设计</a:t>
            </a:r>
            <a:r>
              <a:rPr b="1"/>
              <a:t>学习支持。学习支持包括两类，一类是预设的学习支持，另一类是动态的学习支持，针对学生在学习过程中可能遇到的疑难点提供适当的学习支架。</a:t>
            </a:r>
            <a:endParaRPr b="1"/>
          </a:p>
          <a:p>
            <a:r>
              <a:rPr lang="zh-CN" b="1"/>
              <a:t>以美术课</a:t>
            </a:r>
            <a:r>
              <a:rPr b="1"/>
              <a:t>《会说话的手》</a:t>
            </a:r>
            <a:r>
              <a:rPr lang="zh-CN" b="1"/>
              <a:t>为例，</a:t>
            </a:r>
            <a:r>
              <a:rPr b="1"/>
              <a:t>教师利用平板进行资源的搜集、投屏极大的提高了美术课堂生成资源的捕捉效率。而学生手中</a:t>
            </a:r>
            <a:r>
              <a:rPr lang="zh-CN" b="1"/>
              <a:t>的</a:t>
            </a:r>
            <a:r>
              <a:rPr b="1"/>
              <a:t>平板则更进一步的体现了互联网+环境下的美术课堂</a:t>
            </a:r>
            <a:r>
              <a:rPr lang="zh-CN" b="1"/>
              <a:t>的混合式学习</a:t>
            </a:r>
            <a:r>
              <a:rPr b="1"/>
              <a:t>。</a:t>
            </a:r>
            <a:endParaRP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b="1"/>
              <a:t>3、“混合式学习”校本学习资源的开发研究</a:t>
            </a:r>
            <a:endParaRPr b="1"/>
          </a:p>
          <a:p>
            <a:r>
              <a:rPr b="1"/>
              <a:t>混合式学习离不开学习资源，只有丰富多彩的教学资源才能吸引学生的兴趣和保证学生混合式学习的质量，才能更加有效地培养学生的创新思维能力。学习资源的设计是为了支持学生的学，是为学生的学习搭建的支架，而教学资源的设计是为了支持教师的教，是教师讲授的替代形式。</a:t>
            </a:r>
            <a:endParaRPr b="1"/>
          </a:p>
          <a:p>
            <a:r>
              <a:rPr b="1"/>
              <a:t>教师需要进一步考虑：哪些环节或步骤学生可能会遇到困难，包括技术困难、学</a:t>
            </a:r>
            <a:r>
              <a:rPr lang="zh-CN" b="1"/>
              <a:t>习</a:t>
            </a:r>
            <a:r>
              <a:rPr b="1"/>
              <a:t>困难等？继而针对性地设计和开发学习资源与工具，既可能包括PPT、视频、</a:t>
            </a:r>
            <a:r>
              <a:rPr lang="zh-CN" b="1"/>
              <a:t>文本</a:t>
            </a:r>
            <a:r>
              <a:rPr b="1"/>
              <a:t>等的学习材料，也可能包括习题、测试等评价工具，还可能包括评价、反思</a:t>
            </a:r>
            <a:r>
              <a:rPr lang="zh-CN" b="1"/>
              <a:t>、</a:t>
            </a:r>
            <a:r>
              <a:rPr b="1"/>
              <a:t>模板、示例等操作性工具。</a:t>
            </a:r>
            <a:endParaRPr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663AA95-8834-4FFF-982F-A3F585AFB3F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50BF01-5455-4AB6-8E11-8375732B709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663AA95-8834-4FFF-982F-A3F585AFB3F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50BF01-5455-4AB6-8E11-8375732B709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663AA95-8834-4FFF-982F-A3F585AFB3F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50BF01-5455-4AB6-8E11-8375732B709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663AA95-8834-4FFF-982F-A3F585AFB3F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50BF01-5455-4AB6-8E11-8375732B709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1663AA95-8834-4FFF-982F-A3F585AFB3F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50BF01-5455-4AB6-8E11-8375732B709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1663AA95-8834-4FFF-982F-A3F585AFB3F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50BF01-5455-4AB6-8E11-8375732B709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1663AA95-8834-4FFF-982F-A3F585AFB3F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C50BF01-5455-4AB6-8E11-8375732B709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663AA95-8834-4FFF-982F-A3F585AFB3F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C50BF01-5455-4AB6-8E11-8375732B709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663AA95-8834-4FFF-982F-A3F585AFB3F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C50BF01-5455-4AB6-8E11-8375732B709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1663AA95-8834-4FFF-982F-A3F585AFB3F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50BF01-5455-4AB6-8E11-8375732B709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1663AA95-8834-4FFF-982F-A3F585AFB3F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50BF01-5455-4AB6-8E11-8375732B709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3AA95-8834-4FFF-982F-A3F585AFB3F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50BF01-5455-4AB6-8E11-8375732B709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 Id="rId3" Type="http://schemas.openxmlformats.org/officeDocument/2006/relationships/image" Target="../media/image9.jpeg"/><Relationship Id="rId2" Type="http://schemas.openxmlformats.org/officeDocument/2006/relationships/tags" Target="../tags/tag18.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tags" Target="../tags/tag20.xml"/><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tags" Target="../tags/tag22.xml"/><Relationship Id="rId1" Type="http://schemas.openxmlformats.org/officeDocument/2006/relationships/tags" Target="../tags/tag21.xml"/></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2.xml"/><Relationship Id="rId7" Type="http://schemas.openxmlformats.org/officeDocument/2006/relationships/image" Target="../media/image18.jpeg"/><Relationship Id="rId6" Type="http://schemas.openxmlformats.org/officeDocument/2006/relationships/image" Target="../media/image17.jpeg"/><Relationship Id="rId5" Type="http://schemas.openxmlformats.org/officeDocument/2006/relationships/image" Target="../media/image11.jpeg"/><Relationship Id="rId4" Type="http://schemas.openxmlformats.org/officeDocument/2006/relationships/image" Target="../media/image5.jpeg"/><Relationship Id="rId3" Type="http://schemas.openxmlformats.org/officeDocument/2006/relationships/image" Target="../media/image16.png"/><Relationship Id="rId2" Type="http://schemas.openxmlformats.org/officeDocument/2006/relationships/tags" Target="../tags/tag24.xml"/><Relationship Id="rId1" Type="http://schemas.openxmlformats.org/officeDocument/2006/relationships/tags" Target="../tags/tag23.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1.jpeg"/><Relationship Id="rId3" Type="http://schemas.openxmlformats.org/officeDocument/2006/relationships/image" Target="../media/image5.jpeg"/><Relationship Id="rId2" Type="http://schemas.openxmlformats.org/officeDocument/2006/relationships/tags" Target="../tags/tag26.xml"/><Relationship Id="rId1" Type="http://schemas.openxmlformats.org/officeDocument/2006/relationships/tags" Target="../tags/tag25.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tags" Target="../tags/tag8.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 Id="rId3" Type="http://schemas.openxmlformats.org/officeDocument/2006/relationships/image" Target="../media/image5.jpeg"/><Relationship Id="rId2" Type="http://schemas.openxmlformats.org/officeDocument/2006/relationships/tags" Target="../tags/tag10.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 Id="rId3" Type="http://schemas.openxmlformats.org/officeDocument/2006/relationships/image" Target="../media/image6.png"/><Relationship Id="rId2" Type="http://schemas.openxmlformats.org/officeDocument/2006/relationships/tags" Target="../tags/tag12.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 Id="rId3" Type="http://schemas.openxmlformats.org/officeDocument/2006/relationships/image" Target="../media/image7.png"/><Relationship Id="rId2" Type="http://schemas.openxmlformats.org/officeDocument/2006/relationships/tags" Target="../tags/tag14.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tags" Target="../tags/tag16.xml"/><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4230688" y="1588"/>
            <a:ext cx="7961313" cy="6856412"/>
          </a:xfrm>
          <a:custGeom>
            <a:avLst/>
            <a:gdLst>
              <a:gd name="T0" fmla="*/ 2557 w 4493"/>
              <a:gd name="T1" fmla="*/ 0 h 3867"/>
              <a:gd name="T2" fmla="*/ 1587 w 4493"/>
              <a:gd name="T3" fmla="*/ 1203 h 3867"/>
              <a:gd name="T4" fmla="*/ 843 w 4493"/>
              <a:gd name="T5" fmla="*/ 2605 h 3867"/>
              <a:gd name="T6" fmla="*/ 85 w 4493"/>
              <a:gd name="T7" fmla="*/ 3867 h 3867"/>
              <a:gd name="T8" fmla="*/ 4493 w 4493"/>
              <a:gd name="T9" fmla="*/ 3867 h 3867"/>
              <a:gd name="T10" fmla="*/ 4493 w 4493"/>
              <a:gd name="T11" fmla="*/ 0 h 3867"/>
              <a:gd name="T12" fmla="*/ 2557 w 4493"/>
              <a:gd name="T13" fmla="*/ 0 h 3867"/>
            </a:gdLst>
            <a:ahLst/>
            <a:cxnLst>
              <a:cxn ang="0">
                <a:pos x="T0" y="T1"/>
              </a:cxn>
              <a:cxn ang="0">
                <a:pos x="T2" y="T3"/>
              </a:cxn>
              <a:cxn ang="0">
                <a:pos x="T4" y="T5"/>
              </a:cxn>
              <a:cxn ang="0">
                <a:pos x="T6" y="T7"/>
              </a:cxn>
              <a:cxn ang="0">
                <a:pos x="T8" y="T9"/>
              </a:cxn>
              <a:cxn ang="0">
                <a:pos x="T10" y="T11"/>
              </a:cxn>
              <a:cxn ang="0">
                <a:pos x="T12" y="T13"/>
              </a:cxn>
            </a:cxnLst>
            <a:rect l="0" t="0" r="r" b="b"/>
            <a:pathLst>
              <a:path w="4493" h="3867">
                <a:moveTo>
                  <a:pt x="2557" y="0"/>
                </a:moveTo>
                <a:cubicBezTo>
                  <a:pt x="2557" y="0"/>
                  <a:pt x="1527" y="213"/>
                  <a:pt x="1587" y="1203"/>
                </a:cubicBezTo>
                <a:cubicBezTo>
                  <a:pt x="1648" y="2194"/>
                  <a:pt x="1322" y="2384"/>
                  <a:pt x="843" y="2605"/>
                </a:cubicBezTo>
                <a:cubicBezTo>
                  <a:pt x="382" y="2817"/>
                  <a:pt x="0" y="3122"/>
                  <a:pt x="85" y="3867"/>
                </a:cubicBezTo>
                <a:cubicBezTo>
                  <a:pt x="4493" y="3867"/>
                  <a:pt x="4493" y="3867"/>
                  <a:pt x="4493" y="3867"/>
                </a:cubicBezTo>
                <a:cubicBezTo>
                  <a:pt x="4493" y="0"/>
                  <a:pt x="4493" y="0"/>
                  <a:pt x="4493" y="0"/>
                </a:cubicBezTo>
                <a:lnTo>
                  <a:pt x="2557" y="0"/>
                </a:lnTo>
                <a:close/>
              </a:path>
            </a:pathLst>
          </a:custGeom>
          <a:solidFill>
            <a:srgbClr val="EBF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a:off x="6836410" y="4297363"/>
            <a:ext cx="4040188" cy="407987"/>
          </a:xfrm>
          <a:custGeom>
            <a:avLst/>
            <a:gdLst>
              <a:gd name="T0" fmla="*/ 2129 w 2280"/>
              <a:gd name="T1" fmla="*/ 230 h 230"/>
              <a:gd name="T2" fmla="*/ 151 w 2280"/>
              <a:gd name="T3" fmla="*/ 230 h 230"/>
              <a:gd name="T4" fmla="*/ 0 w 2280"/>
              <a:gd name="T5" fmla="*/ 79 h 230"/>
              <a:gd name="T6" fmla="*/ 0 w 2280"/>
              <a:gd name="T7" fmla="*/ 0 h 230"/>
              <a:gd name="T8" fmla="*/ 2280 w 2280"/>
              <a:gd name="T9" fmla="*/ 0 h 230"/>
              <a:gd name="T10" fmla="*/ 2280 w 2280"/>
              <a:gd name="T11" fmla="*/ 79 h 230"/>
              <a:gd name="T12" fmla="*/ 2129 w 2280"/>
              <a:gd name="T13" fmla="*/ 230 h 230"/>
            </a:gdLst>
            <a:ahLst/>
            <a:cxnLst>
              <a:cxn ang="0">
                <a:pos x="T0" y="T1"/>
              </a:cxn>
              <a:cxn ang="0">
                <a:pos x="T2" y="T3"/>
              </a:cxn>
              <a:cxn ang="0">
                <a:pos x="T4" y="T5"/>
              </a:cxn>
              <a:cxn ang="0">
                <a:pos x="T6" y="T7"/>
              </a:cxn>
              <a:cxn ang="0">
                <a:pos x="T8" y="T9"/>
              </a:cxn>
              <a:cxn ang="0">
                <a:pos x="T10" y="T11"/>
              </a:cxn>
              <a:cxn ang="0">
                <a:pos x="T12" y="T13"/>
              </a:cxn>
            </a:cxnLst>
            <a:rect l="0" t="0" r="r" b="b"/>
            <a:pathLst>
              <a:path w="2280" h="230">
                <a:moveTo>
                  <a:pt x="2129" y="230"/>
                </a:moveTo>
                <a:cubicBezTo>
                  <a:pt x="151" y="230"/>
                  <a:pt x="151" y="230"/>
                  <a:pt x="151" y="230"/>
                </a:cubicBezTo>
                <a:cubicBezTo>
                  <a:pt x="68" y="230"/>
                  <a:pt x="0" y="163"/>
                  <a:pt x="0" y="79"/>
                </a:cubicBezTo>
                <a:cubicBezTo>
                  <a:pt x="0" y="0"/>
                  <a:pt x="0" y="0"/>
                  <a:pt x="0" y="0"/>
                </a:cubicBezTo>
                <a:cubicBezTo>
                  <a:pt x="2280" y="0"/>
                  <a:pt x="2280" y="0"/>
                  <a:pt x="2280" y="0"/>
                </a:cubicBezTo>
                <a:cubicBezTo>
                  <a:pt x="2280" y="79"/>
                  <a:pt x="2280" y="79"/>
                  <a:pt x="2280" y="79"/>
                </a:cubicBezTo>
                <a:cubicBezTo>
                  <a:pt x="2280" y="163"/>
                  <a:pt x="2212" y="230"/>
                  <a:pt x="2129" y="230"/>
                </a:cubicBezTo>
                <a:close/>
              </a:path>
            </a:pathLst>
          </a:custGeom>
          <a:solidFill>
            <a:srgbClr val="C1DD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Rectangle 7"/>
          <p:cNvSpPr>
            <a:spLocks noChangeArrowheads="1"/>
          </p:cNvSpPr>
          <p:nvPr/>
        </p:nvSpPr>
        <p:spPr bwMode="auto">
          <a:xfrm>
            <a:off x="8449310" y="4705350"/>
            <a:ext cx="828675" cy="358775"/>
          </a:xfrm>
          <a:prstGeom prst="rect">
            <a:avLst/>
          </a:prstGeom>
          <a:solidFill>
            <a:srgbClr val="71AD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 name="Freeform 8"/>
          <p:cNvSpPr/>
          <p:nvPr/>
        </p:nvSpPr>
        <p:spPr bwMode="auto">
          <a:xfrm>
            <a:off x="6836410" y="1941513"/>
            <a:ext cx="4040188" cy="2363787"/>
          </a:xfrm>
          <a:custGeom>
            <a:avLst/>
            <a:gdLst>
              <a:gd name="T0" fmla="*/ 2280 w 2280"/>
              <a:gd name="T1" fmla="*/ 1333 h 1333"/>
              <a:gd name="T2" fmla="*/ 0 w 2280"/>
              <a:gd name="T3" fmla="*/ 1333 h 1333"/>
              <a:gd name="T4" fmla="*/ 0 w 2280"/>
              <a:gd name="T5" fmla="*/ 140 h 1333"/>
              <a:gd name="T6" fmla="*/ 139 w 2280"/>
              <a:gd name="T7" fmla="*/ 0 h 1333"/>
              <a:gd name="T8" fmla="*/ 2140 w 2280"/>
              <a:gd name="T9" fmla="*/ 0 h 1333"/>
              <a:gd name="T10" fmla="*/ 2280 w 2280"/>
              <a:gd name="T11" fmla="*/ 140 h 1333"/>
              <a:gd name="T12" fmla="*/ 2280 w 2280"/>
              <a:gd name="T13" fmla="*/ 1333 h 1333"/>
            </a:gdLst>
            <a:ahLst/>
            <a:cxnLst>
              <a:cxn ang="0">
                <a:pos x="T0" y="T1"/>
              </a:cxn>
              <a:cxn ang="0">
                <a:pos x="T2" y="T3"/>
              </a:cxn>
              <a:cxn ang="0">
                <a:pos x="T4" y="T5"/>
              </a:cxn>
              <a:cxn ang="0">
                <a:pos x="T6" y="T7"/>
              </a:cxn>
              <a:cxn ang="0">
                <a:pos x="T8" y="T9"/>
              </a:cxn>
              <a:cxn ang="0">
                <a:pos x="T10" y="T11"/>
              </a:cxn>
              <a:cxn ang="0">
                <a:pos x="T12" y="T13"/>
              </a:cxn>
            </a:cxnLst>
            <a:rect l="0" t="0" r="r" b="b"/>
            <a:pathLst>
              <a:path w="2280" h="1333">
                <a:moveTo>
                  <a:pt x="2280" y="1333"/>
                </a:moveTo>
                <a:cubicBezTo>
                  <a:pt x="0" y="1333"/>
                  <a:pt x="0" y="1333"/>
                  <a:pt x="0" y="1333"/>
                </a:cubicBezTo>
                <a:cubicBezTo>
                  <a:pt x="0" y="140"/>
                  <a:pt x="0" y="140"/>
                  <a:pt x="0" y="140"/>
                </a:cubicBezTo>
                <a:cubicBezTo>
                  <a:pt x="0" y="63"/>
                  <a:pt x="62" y="0"/>
                  <a:pt x="139" y="0"/>
                </a:cubicBezTo>
                <a:cubicBezTo>
                  <a:pt x="2140" y="0"/>
                  <a:pt x="2140" y="0"/>
                  <a:pt x="2140" y="0"/>
                </a:cubicBezTo>
                <a:cubicBezTo>
                  <a:pt x="2217" y="0"/>
                  <a:pt x="2280" y="63"/>
                  <a:pt x="2280" y="140"/>
                </a:cubicBezTo>
                <a:lnTo>
                  <a:pt x="2280" y="1333"/>
                </a:lnTo>
                <a:close/>
              </a:path>
            </a:pathLst>
          </a:custGeom>
          <a:solidFill>
            <a:srgbClr val="214A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Rectangle 9"/>
          <p:cNvSpPr>
            <a:spLocks noChangeArrowheads="1"/>
          </p:cNvSpPr>
          <p:nvPr/>
        </p:nvSpPr>
        <p:spPr bwMode="auto">
          <a:xfrm>
            <a:off x="7001510" y="2111375"/>
            <a:ext cx="3733800" cy="2046287"/>
          </a:xfrm>
          <a:prstGeom prst="rect">
            <a:avLst/>
          </a:prstGeom>
          <a:solidFill>
            <a:srgbClr val="D7E8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 name="Oval 10"/>
          <p:cNvSpPr>
            <a:spLocks noChangeArrowheads="1"/>
          </p:cNvSpPr>
          <p:nvPr/>
        </p:nvSpPr>
        <p:spPr bwMode="auto">
          <a:xfrm>
            <a:off x="8763635" y="4391025"/>
            <a:ext cx="182563" cy="1825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a:off x="8668385" y="2297113"/>
            <a:ext cx="1838325" cy="1654175"/>
          </a:xfrm>
          <a:custGeom>
            <a:avLst/>
            <a:gdLst>
              <a:gd name="T0" fmla="*/ 996 w 1038"/>
              <a:gd name="T1" fmla="*/ 933 h 933"/>
              <a:gd name="T2" fmla="*/ 43 w 1038"/>
              <a:gd name="T3" fmla="*/ 933 h 933"/>
              <a:gd name="T4" fmla="*/ 0 w 1038"/>
              <a:gd name="T5" fmla="*/ 891 h 933"/>
              <a:gd name="T6" fmla="*/ 0 w 1038"/>
              <a:gd name="T7" fmla="*/ 43 h 933"/>
              <a:gd name="T8" fmla="*/ 43 w 1038"/>
              <a:gd name="T9" fmla="*/ 0 h 933"/>
              <a:gd name="T10" fmla="*/ 996 w 1038"/>
              <a:gd name="T11" fmla="*/ 0 h 933"/>
              <a:gd name="T12" fmla="*/ 1038 w 1038"/>
              <a:gd name="T13" fmla="*/ 43 h 933"/>
              <a:gd name="T14" fmla="*/ 1038 w 1038"/>
              <a:gd name="T15" fmla="*/ 891 h 933"/>
              <a:gd name="T16" fmla="*/ 996 w 1038"/>
              <a:gd name="T17" fmla="*/ 933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8" h="933">
                <a:moveTo>
                  <a:pt x="996" y="933"/>
                </a:moveTo>
                <a:cubicBezTo>
                  <a:pt x="43" y="933"/>
                  <a:pt x="43" y="933"/>
                  <a:pt x="43" y="933"/>
                </a:cubicBezTo>
                <a:cubicBezTo>
                  <a:pt x="19" y="933"/>
                  <a:pt x="0" y="914"/>
                  <a:pt x="0" y="891"/>
                </a:cubicBezTo>
                <a:cubicBezTo>
                  <a:pt x="0" y="43"/>
                  <a:pt x="0" y="43"/>
                  <a:pt x="0" y="43"/>
                </a:cubicBezTo>
                <a:cubicBezTo>
                  <a:pt x="0" y="19"/>
                  <a:pt x="19" y="0"/>
                  <a:pt x="43" y="0"/>
                </a:cubicBezTo>
                <a:cubicBezTo>
                  <a:pt x="996" y="0"/>
                  <a:pt x="996" y="0"/>
                  <a:pt x="996" y="0"/>
                </a:cubicBezTo>
                <a:cubicBezTo>
                  <a:pt x="1019" y="0"/>
                  <a:pt x="1038" y="19"/>
                  <a:pt x="1038" y="43"/>
                </a:cubicBezTo>
                <a:cubicBezTo>
                  <a:pt x="1038" y="891"/>
                  <a:pt x="1038" y="891"/>
                  <a:pt x="1038" y="891"/>
                </a:cubicBezTo>
                <a:cubicBezTo>
                  <a:pt x="1038" y="914"/>
                  <a:pt x="1019" y="933"/>
                  <a:pt x="996" y="9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
          <p:cNvSpPr/>
          <p:nvPr/>
        </p:nvSpPr>
        <p:spPr bwMode="auto">
          <a:xfrm>
            <a:off x="7249160" y="3060700"/>
            <a:ext cx="1231900" cy="890587"/>
          </a:xfrm>
          <a:custGeom>
            <a:avLst/>
            <a:gdLst>
              <a:gd name="T0" fmla="*/ 652 w 695"/>
              <a:gd name="T1" fmla="*/ 503 h 503"/>
              <a:gd name="T2" fmla="*/ 42 w 695"/>
              <a:gd name="T3" fmla="*/ 503 h 503"/>
              <a:gd name="T4" fmla="*/ 0 w 695"/>
              <a:gd name="T5" fmla="*/ 461 h 503"/>
              <a:gd name="T6" fmla="*/ 0 w 695"/>
              <a:gd name="T7" fmla="*/ 43 h 503"/>
              <a:gd name="T8" fmla="*/ 42 w 695"/>
              <a:gd name="T9" fmla="*/ 0 h 503"/>
              <a:gd name="T10" fmla="*/ 652 w 695"/>
              <a:gd name="T11" fmla="*/ 0 h 503"/>
              <a:gd name="T12" fmla="*/ 695 w 695"/>
              <a:gd name="T13" fmla="*/ 43 h 503"/>
              <a:gd name="T14" fmla="*/ 695 w 695"/>
              <a:gd name="T15" fmla="*/ 461 h 503"/>
              <a:gd name="T16" fmla="*/ 652 w 695"/>
              <a:gd name="T17" fmla="*/ 503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 h="503">
                <a:moveTo>
                  <a:pt x="652" y="503"/>
                </a:moveTo>
                <a:cubicBezTo>
                  <a:pt x="42" y="503"/>
                  <a:pt x="42" y="503"/>
                  <a:pt x="42" y="503"/>
                </a:cubicBezTo>
                <a:cubicBezTo>
                  <a:pt x="19" y="503"/>
                  <a:pt x="0" y="484"/>
                  <a:pt x="0" y="461"/>
                </a:cubicBezTo>
                <a:cubicBezTo>
                  <a:pt x="0" y="43"/>
                  <a:pt x="0" y="43"/>
                  <a:pt x="0" y="43"/>
                </a:cubicBezTo>
                <a:cubicBezTo>
                  <a:pt x="0" y="19"/>
                  <a:pt x="19" y="0"/>
                  <a:pt x="42" y="0"/>
                </a:cubicBezTo>
                <a:cubicBezTo>
                  <a:pt x="652" y="0"/>
                  <a:pt x="652" y="0"/>
                  <a:pt x="652" y="0"/>
                </a:cubicBezTo>
                <a:cubicBezTo>
                  <a:pt x="676" y="0"/>
                  <a:pt x="695" y="19"/>
                  <a:pt x="695" y="43"/>
                </a:cubicBezTo>
                <a:cubicBezTo>
                  <a:pt x="695" y="461"/>
                  <a:pt x="695" y="461"/>
                  <a:pt x="695" y="461"/>
                </a:cubicBezTo>
                <a:cubicBezTo>
                  <a:pt x="695" y="484"/>
                  <a:pt x="676" y="503"/>
                  <a:pt x="652" y="5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91" name="组合 90"/>
          <p:cNvGrpSpPr/>
          <p:nvPr/>
        </p:nvGrpSpPr>
        <p:grpSpPr>
          <a:xfrm>
            <a:off x="11262360" y="2670175"/>
            <a:ext cx="627063" cy="1698625"/>
            <a:chOff x="11045825" y="2670175"/>
            <a:chExt cx="627063" cy="1698625"/>
          </a:xfrm>
        </p:grpSpPr>
        <p:sp>
          <p:nvSpPr>
            <p:cNvPr id="15" name="Freeform 13"/>
            <p:cNvSpPr/>
            <p:nvPr/>
          </p:nvSpPr>
          <p:spPr bwMode="auto">
            <a:xfrm>
              <a:off x="11045825" y="2670175"/>
              <a:ext cx="627063" cy="1336675"/>
            </a:xfrm>
            <a:custGeom>
              <a:avLst/>
              <a:gdLst>
                <a:gd name="T0" fmla="*/ 39 w 354"/>
                <a:gd name="T1" fmla="*/ 467 h 754"/>
                <a:gd name="T2" fmla="*/ 38 w 354"/>
                <a:gd name="T3" fmla="*/ 467 h 754"/>
                <a:gd name="T4" fmla="*/ 50 w 354"/>
                <a:gd name="T5" fmla="*/ 380 h 754"/>
                <a:gd name="T6" fmla="*/ 50 w 354"/>
                <a:gd name="T7" fmla="*/ 380 h 754"/>
                <a:gd name="T8" fmla="*/ 48 w 354"/>
                <a:gd name="T9" fmla="*/ 376 h 754"/>
                <a:gd name="T10" fmla="*/ 48 w 354"/>
                <a:gd name="T11" fmla="*/ 376 h 754"/>
                <a:gd name="T12" fmla="*/ 33 w 354"/>
                <a:gd name="T13" fmla="*/ 311 h 754"/>
                <a:gd name="T14" fmla="*/ 75 w 354"/>
                <a:gd name="T15" fmla="*/ 209 h 754"/>
                <a:gd name="T16" fmla="*/ 81 w 354"/>
                <a:gd name="T17" fmla="*/ 136 h 754"/>
                <a:gd name="T18" fmla="*/ 81 w 354"/>
                <a:gd name="T19" fmla="*/ 136 h 754"/>
                <a:gd name="T20" fmla="*/ 75 w 354"/>
                <a:gd name="T21" fmla="*/ 102 h 754"/>
                <a:gd name="T22" fmla="*/ 177 w 354"/>
                <a:gd name="T23" fmla="*/ 0 h 754"/>
                <a:gd name="T24" fmla="*/ 278 w 354"/>
                <a:gd name="T25" fmla="*/ 102 h 754"/>
                <a:gd name="T26" fmla="*/ 272 w 354"/>
                <a:gd name="T27" fmla="*/ 136 h 754"/>
                <a:gd name="T28" fmla="*/ 272 w 354"/>
                <a:gd name="T29" fmla="*/ 136 h 754"/>
                <a:gd name="T30" fmla="*/ 278 w 354"/>
                <a:gd name="T31" fmla="*/ 209 h 754"/>
                <a:gd name="T32" fmla="*/ 320 w 354"/>
                <a:gd name="T33" fmla="*/ 311 h 754"/>
                <a:gd name="T34" fmla="*/ 305 w 354"/>
                <a:gd name="T35" fmla="*/ 376 h 754"/>
                <a:gd name="T36" fmla="*/ 305 w 354"/>
                <a:gd name="T37" fmla="*/ 376 h 754"/>
                <a:gd name="T38" fmla="*/ 305 w 354"/>
                <a:gd name="T39" fmla="*/ 377 h 754"/>
                <a:gd name="T40" fmla="*/ 302 w 354"/>
                <a:gd name="T41" fmla="*/ 381 h 754"/>
                <a:gd name="T42" fmla="*/ 311 w 354"/>
                <a:gd name="T43" fmla="*/ 463 h 754"/>
                <a:gd name="T44" fmla="*/ 314 w 354"/>
                <a:gd name="T45" fmla="*/ 466 h 754"/>
                <a:gd name="T46" fmla="*/ 315 w 354"/>
                <a:gd name="T47" fmla="*/ 467 h 754"/>
                <a:gd name="T48" fmla="*/ 315 w 354"/>
                <a:gd name="T49" fmla="*/ 467 h 754"/>
                <a:gd name="T50" fmla="*/ 354 w 354"/>
                <a:gd name="T51" fmla="*/ 577 h 754"/>
                <a:gd name="T52" fmla="*/ 177 w 354"/>
                <a:gd name="T53" fmla="*/ 754 h 754"/>
                <a:gd name="T54" fmla="*/ 0 w 354"/>
                <a:gd name="T55" fmla="*/ 577 h 754"/>
                <a:gd name="T56" fmla="*/ 39 w 354"/>
                <a:gd name="T57" fmla="*/ 46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4" h="754">
                  <a:moveTo>
                    <a:pt x="39" y="467"/>
                  </a:moveTo>
                  <a:cubicBezTo>
                    <a:pt x="38" y="467"/>
                    <a:pt x="38" y="467"/>
                    <a:pt x="38" y="467"/>
                  </a:cubicBezTo>
                  <a:cubicBezTo>
                    <a:pt x="73" y="431"/>
                    <a:pt x="56" y="392"/>
                    <a:pt x="50" y="380"/>
                  </a:cubicBezTo>
                  <a:cubicBezTo>
                    <a:pt x="50" y="380"/>
                    <a:pt x="50" y="380"/>
                    <a:pt x="50" y="380"/>
                  </a:cubicBezTo>
                  <a:cubicBezTo>
                    <a:pt x="49" y="377"/>
                    <a:pt x="48" y="376"/>
                    <a:pt x="48" y="376"/>
                  </a:cubicBezTo>
                  <a:cubicBezTo>
                    <a:pt x="48" y="376"/>
                    <a:pt x="48" y="376"/>
                    <a:pt x="48" y="376"/>
                  </a:cubicBezTo>
                  <a:cubicBezTo>
                    <a:pt x="39" y="356"/>
                    <a:pt x="33" y="334"/>
                    <a:pt x="33" y="311"/>
                  </a:cubicBezTo>
                  <a:cubicBezTo>
                    <a:pt x="33" y="271"/>
                    <a:pt x="49" y="235"/>
                    <a:pt x="75" y="209"/>
                  </a:cubicBezTo>
                  <a:cubicBezTo>
                    <a:pt x="99" y="178"/>
                    <a:pt x="81" y="136"/>
                    <a:pt x="81" y="136"/>
                  </a:cubicBezTo>
                  <a:cubicBezTo>
                    <a:pt x="81" y="136"/>
                    <a:pt x="81" y="136"/>
                    <a:pt x="81" y="136"/>
                  </a:cubicBezTo>
                  <a:cubicBezTo>
                    <a:pt x="77" y="125"/>
                    <a:pt x="75" y="114"/>
                    <a:pt x="75" y="102"/>
                  </a:cubicBezTo>
                  <a:cubicBezTo>
                    <a:pt x="75" y="46"/>
                    <a:pt x="121" y="0"/>
                    <a:pt x="177" y="0"/>
                  </a:cubicBezTo>
                  <a:cubicBezTo>
                    <a:pt x="233" y="0"/>
                    <a:pt x="278" y="46"/>
                    <a:pt x="278" y="102"/>
                  </a:cubicBezTo>
                  <a:cubicBezTo>
                    <a:pt x="278" y="114"/>
                    <a:pt x="276" y="125"/>
                    <a:pt x="272" y="136"/>
                  </a:cubicBezTo>
                  <a:cubicBezTo>
                    <a:pt x="272" y="136"/>
                    <a:pt x="272" y="136"/>
                    <a:pt x="272" y="136"/>
                  </a:cubicBezTo>
                  <a:cubicBezTo>
                    <a:pt x="272" y="136"/>
                    <a:pt x="254" y="178"/>
                    <a:pt x="278" y="209"/>
                  </a:cubicBezTo>
                  <a:cubicBezTo>
                    <a:pt x="304" y="235"/>
                    <a:pt x="320" y="271"/>
                    <a:pt x="320" y="311"/>
                  </a:cubicBezTo>
                  <a:cubicBezTo>
                    <a:pt x="320" y="334"/>
                    <a:pt x="315" y="356"/>
                    <a:pt x="305" y="376"/>
                  </a:cubicBezTo>
                  <a:cubicBezTo>
                    <a:pt x="305" y="376"/>
                    <a:pt x="305" y="376"/>
                    <a:pt x="305" y="376"/>
                  </a:cubicBezTo>
                  <a:cubicBezTo>
                    <a:pt x="305" y="376"/>
                    <a:pt x="305" y="376"/>
                    <a:pt x="305" y="377"/>
                  </a:cubicBezTo>
                  <a:cubicBezTo>
                    <a:pt x="304" y="378"/>
                    <a:pt x="303" y="380"/>
                    <a:pt x="302" y="381"/>
                  </a:cubicBezTo>
                  <a:cubicBezTo>
                    <a:pt x="296" y="395"/>
                    <a:pt x="283" y="430"/>
                    <a:pt x="311" y="463"/>
                  </a:cubicBezTo>
                  <a:cubicBezTo>
                    <a:pt x="312" y="464"/>
                    <a:pt x="313" y="465"/>
                    <a:pt x="314" y="466"/>
                  </a:cubicBezTo>
                  <a:cubicBezTo>
                    <a:pt x="314" y="466"/>
                    <a:pt x="314" y="466"/>
                    <a:pt x="315" y="467"/>
                  </a:cubicBezTo>
                  <a:cubicBezTo>
                    <a:pt x="315" y="467"/>
                    <a:pt x="315" y="467"/>
                    <a:pt x="315" y="467"/>
                  </a:cubicBezTo>
                  <a:cubicBezTo>
                    <a:pt x="339" y="497"/>
                    <a:pt x="354" y="535"/>
                    <a:pt x="354" y="577"/>
                  </a:cubicBezTo>
                  <a:cubicBezTo>
                    <a:pt x="354" y="675"/>
                    <a:pt x="274" y="754"/>
                    <a:pt x="177" y="754"/>
                  </a:cubicBezTo>
                  <a:cubicBezTo>
                    <a:pt x="79" y="754"/>
                    <a:pt x="0" y="675"/>
                    <a:pt x="0" y="577"/>
                  </a:cubicBezTo>
                  <a:cubicBezTo>
                    <a:pt x="0" y="535"/>
                    <a:pt x="14" y="497"/>
                    <a:pt x="39" y="467"/>
                  </a:cubicBezTo>
                  <a:close/>
                </a:path>
              </a:pathLst>
            </a:custGeom>
            <a:solidFill>
              <a:srgbClr val="00C0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4"/>
            <p:cNvSpPr/>
            <p:nvPr/>
          </p:nvSpPr>
          <p:spPr bwMode="auto">
            <a:xfrm>
              <a:off x="11244263" y="3060700"/>
              <a:ext cx="228600" cy="1296987"/>
            </a:xfrm>
            <a:custGeom>
              <a:avLst/>
              <a:gdLst>
                <a:gd name="T0" fmla="*/ 13 w 129"/>
                <a:gd name="T1" fmla="*/ 342 h 732"/>
                <a:gd name="T2" fmla="*/ 56 w 129"/>
                <a:gd name="T3" fmla="*/ 385 h 732"/>
                <a:gd name="T4" fmla="*/ 56 w 129"/>
                <a:gd name="T5" fmla="*/ 234 h 732"/>
                <a:gd name="T6" fmla="*/ 3 w 129"/>
                <a:gd name="T7" fmla="*/ 182 h 732"/>
                <a:gd name="T8" fmla="*/ 3 w 129"/>
                <a:gd name="T9" fmla="*/ 172 h 732"/>
                <a:gd name="T10" fmla="*/ 13 w 129"/>
                <a:gd name="T11" fmla="*/ 172 h 732"/>
                <a:gd name="T12" fmla="*/ 56 w 129"/>
                <a:gd name="T13" fmla="*/ 215 h 732"/>
                <a:gd name="T14" fmla="*/ 56 w 129"/>
                <a:gd name="T15" fmla="*/ 7 h 732"/>
                <a:gd name="T16" fmla="*/ 63 w 129"/>
                <a:gd name="T17" fmla="*/ 0 h 732"/>
                <a:gd name="T18" fmla="*/ 70 w 129"/>
                <a:gd name="T19" fmla="*/ 7 h 732"/>
                <a:gd name="T20" fmla="*/ 70 w 129"/>
                <a:gd name="T21" fmla="*/ 132 h 732"/>
                <a:gd name="T22" fmla="*/ 112 w 129"/>
                <a:gd name="T23" fmla="*/ 90 h 732"/>
                <a:gd name="T24" fmla="*/ 122 w 129"/>
                <a:gd name="T25" fmla="*/ 90 h 732"/>
                <a:gd name="T26" fmla="*/ 122 w 129"/>
                <a:gd name="T27" fmla="*/ 100 h 732"/>
                <a:gd name="T28" fmla="*/ 70 w 129"/>
                <a:gd name="T29" fmla="*/ 152 h 732"/>
                <a:gd name="T30" fmla="*/ 70 w 129"/>
                <a:gd name="T31" fmla="*/ 303 h 732"/>
                <a:gd name="T32" fmla="*/ 117 w 129"/>
                <a:gd name="T33" fmla="*/ 256 h 732"/>
                <a:gd name="T34" fmla="*/ 127 w 129"/>
                <a:gd name="T35" fmla="*/ 256 h 732"/>
                <a:gd name="T36" fmla="*/ 127 w 129"/>
                <a:gd name="T37" fmla="*/ 266 h 732"/>
                <a:gd name="T38" fmla="*/ 70 w 129"/>
                <a:gd name="T39" fmla="*/ 323 h 732"/>
                <a:gd name="T40" fmla="*/ 70 w 129"/>
                <a:gd name="T41" fmla="*/ 725 h 732"/>
                <a:gd name="T42" fmla="*/ 63 w 129"/>
                <a:gd name="T43" fmla="*/ 732 h 732"/>
                <a:gd name="T44" fmla="*/ 56 w 129"/>
                <a:gd name="T45" fmla="*/ 725 h 732"/>
                <a:gd name="T46" fmla="*/ 56 w 129"/>
                <a:gd name="T47" fmla="*/ 405 h 732"/>
                <a:gd name="T48" fmla="*/ 3 w 129"/>
                <a:gd name="T49" fmla="*/ 352 h 732"/>
                <a:gd name="T50" fmla="*/ 3 w 129"/>
                <a:gd name="T51" fmla="*/ 342 h 732"/>
                <a:gd name="T52" fmla="*/ 13 w 129"/>
                <a:gd name="T53" fmla="*/ 34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732">
                  <a:moveTo>
                    <a:pt x="13" y="342"/>
                  </a:moveTo>
                  <a:cubicBezTo>
                    <a:pt x="56" y="385"/>
                    <a:pt x="56" y="385"/>
                    <a:pt x="56" y="385"/>
                  </a:cubicBezTo>
                  <a:cubicBezTo>
                    <a:pt x="56" y="234"/>
                    <a:pt x="56" y="234"/>
                    <a:pt x="56" y="234"/>
                  </a:cubicBezTo>
                  <a:cubicBezTo>
                    <a:pt x="3" y="182"/>
                    <a:pt x="3" y="182"/>
                    <a:pt x="3" y="182"/>
                  </a:cubicBezTo>
                  <a:cubicBezTo>
                    <a:pt x="0" y="179"/>
                    <a:pt x="0" y="175"/>
                    <a:pt x="3" y="172"/>
                  </a:cubicBezTo>
                  <a:cubicBezTo>
                    <a:pt x="5" y="169"/>
                    <a:pt x="10" y="169"/>
                    <a:pt x="13" y="172"/>
                  </a:cubicBezTo>
                  <a:cubicBezTo>
                    <a:pt x="56" y="215"/>
                    <a:pt x="56" y="215"/>
                    <a:pt x="56" y="215"/>
                  </a:cubicBezTo>
                  <a:cubicBezTo>
                    <a:pt x="56" y="7"/>
                    <a:pt x="56" y="7"/>
                    <a:pt x="56" y="7"/>
                  </a:cubicBezTo>
                  <a:cubicBezTo>
                    <a:pt x="56" y="3"/>
                    <a:pt x="59" y="0"/>
                    <a:pt x="63" y="0"/>
                  </a:cubicBezTo>
                  <a:cubicBezTo>
                    <a:pt x="67" y="0"/>
                    <a:pt x="70" y="3"/>
                    <a:pt x="70" y="7"/>
                  </a:cubicBezTo>
                  <a:cubicBezTo>
                    <a:pt x="70" y="132"/>
                    <a:pt x="70" y="132"/>
                    <a:pt x="70" y="132"/>
                  </a:cubicBezTo>
                  <a:cubicBezTo>
                    <a:pt x="112" y="90"/>
                    <a:pt x="112" y="90"/>
                    <a:pt x="112" y="90"/>
                  </a:cubicBezTo>
                  <a:cubicBezTo>
                    <a:pt x="115" y="87"/>
                    <a:pt x="119" y="87"/>
                    <a:pt x="122" y="90"/>
                  </a:cubicBezTo>
                  <a:cubicBezTo>
                    <a:pt x="125" y="93"/>
                    <a:pt x="125" y="97"/>
                    <a:pt x="122" y="100"/>
                  </a:cubicBezTo>
                  <a:cubicBezTo>
                    <a:pt x="70" y="152"/>
                    <a:pt x="70" y="152"/>
                    <a:pt x="70" y="152"/>
                  </a:cubicBezTo>
                  <a:cubicBezTo>
                    <a:pt x="70" y="303"/>
                    <a:pt x="70" y="303"/>
                    <a:pt x="70" y="303"/>
                  </a:cubicBezTo>
                  <a:cubicBezTo>
                    <a:pt x="117" y="256"/>
                    <a:pt x="117" y="256"/>
                    <a:pt x="117" y="256"/>
                  </a:cubicBezTo>
                  <a:cubicBezTo>
                    <a:pt x="119" y="253"/>
                    <a:pt x="124" y="253"/>
                    <a:pt x="127" y="256"/>
                  </a:cubicBezTo>
                  <a:cubicBezTo>
                    <a:pt x="129" y="259"/>
                    <a:pt x="129" y="263"/>
                    <a:pt x="127" y="266"/>
                  </a:cubicBezTo>
                  <a:cubicBezTo>
                    <a:pt x="70" y="323"/>
                    <a:pt x="70" y="323"/>
                    <a:pt x="70" y="323"/>
                  </a:cubicBezTo>
                  <a:cubicBezTo>
                    <a:pt x="70" y="725"/>
                    <a:pt x="70" y="725"/>
                    <a:pt x="70" y="725"/>
                  </a:cubicBezTo>
                  <a:cubicBezTo>
                    <a:pt x="70" y="728"/>
                    <a:pt x="67" y="732"/>
                    <a:pt x="63" y="732"/>
                  </a:cubicBezTo>
                  <a:cubicBezTo>
                    <a:pt x="59" y="732"/>
                    <a:pt x="56" y="728"/>
                    <a:pt x="56" y="725"/>
                  </a:cubicBezTo>
                  <a:cubicBezTo>
                    <a:pt x="56" y="405"/>
                    <a:pt x="56" y="405"/>
                    <a:pt x="56" y="405"/>
                  </a:cubicBezTo>
                  <a:cubicBezTo>
                    <a:pt x="3" y="352"/>
                    <a:pt x="3" y="352"/>
                    <a:pt x="3" y="352"/>
                  </a:cubicBezTo>
                  <a:cubicBezTo>
                    <a:pt x="0" y="349"/>
                    <a:pt x="0" y="345"/>
                    <a:pt x="3" y="342"/>
                  </a:cubicBezTo>
                  <a:cubicBezTo>
                    <a:pt x="5" y="339"/>
                    <a:pt x="10" y="339"/>
                    <a:pt x="13" y="342"/>
                  </a:cubicBezTo>
                  <a:close/>
                </a:path>
              </a:pathLst>
            </a:custGeom>
            <a:solidFill>
              <a:srgbClr val="009D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5"/>
            <p:cNvSpPr/>
            <p:nvPr/>
          </p:nvSpPr>
          <p:spPr bwMode="auto">
            <a:xfrm>
              <a:off x="11228388" y="4340225"/>
              <a:ext cx="439738" cy="28575"/>
            </a:xfrm>
            <a:custGeom>
              <a:avLst/>
              <a:gdLst>
                <a:gd name="T0" fmla="*/ 240 w 248"/>
                <a:gd name="T1" fmla="*/ 16 h 16"/>
                <a:gd name="T2" fmla="*/ 8 w 248"/>
                <a:gd name="T3" fmla="*/ 16 h 16"/>
                <a:gd name="T4" fmla="*/ 0 w 248"/>
                <a:gd name="T5" fmla="*/ 8 h 16"/>
                <a:gd name="T6" fmla="*/ 8 w 248"/>
                <a:gd name="T7" fmla="*/ 0 h 16"/>
                <a:gd name="T8" fmla="*/ 240 w 248"/>
                <a:gd name="T9" fmla="*/ 0 h 16"/>
                <a:gd name="T10" fmla="*/ 248 w 248"/>
                <a:gd name="T11" fmla="*/ 8 h 16"/>
                <a:gd name="T12" fmla="*/ 240 w 2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48" h="16">
                  <a:moveTo>
                    <a:pt x="240" y="16"/>
                  </a:moveTo>
                  <a:cubicBezTo>
                    <a:pt x="8" y="16"/>
                    <a:pt x="8" y="16"/>
                    <a:pt x="8" y="16"/>
                  </a:cubicBezTo>
                  <a:cubicBezTo>
                    <a:pt x="4" y="16"/>
                    <a:pt x="0" y="12"/>
                    <a:pt x="0" y="8"/>
                  </a:cubicBezTo>
                  <a:cubicBezTo>
                    <a:pt x="0" y="4"/>
                    <a:pt x="4" y="0"/>
                    <a:pt x="8" y="0"/>
                  </a:cubicBezTo>
                  <a:cubicBezTo>
                    <a:pt x="240" y="0"/>
                    <a:pt x="240" y="0"/>
                    <a:pt x="240" y="0"/>
                  </a:cubicBezTo>
                  <a:cubicBezTo>
                    <a:pt x="244" y="0"/>
                    <a:pt x="248" y="4"/>
                    <a:pt x="248" y="8"/>
                  </a:cubicBezTo>
                  <a:cubicBezTo>
                    <a:pt x="248" y="12"/>
                    <a:pt x="244" y="16"/>
                    <a:pt x="240" y="16"/>
                  </a:cubicBezTo>
                  <a:close/>
                </a:path>
              </a:pathLst>
            </a:custGeom>
            <a:solidFill>
              <a:srgbClr val="CAD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 name="Freeform 16"/>
          <p:cNvSpPr/>
          <p:nvPr/>
        </p:nvSpPr>
        <p:spPr bwMode="auto">
          <a:xfrm>
            <a:off x="7388860" y="3638550"/>
            <a:ext cx="949325" cy="52387"/>
          </a:xfrm>
          <a:custGeom>
            <a:avLst/>
            <a:gdLst>
              <a:gd name="T0" fmla="*/ 522 w 536"/>
              <a:gd name="T1" fmla="*/ 30 h 30"/>
              <a:gd name="T2" fmla="*/ 14 w 536"/>
              <a:gd name="T3" fmla="*/ 30 h 30"/>
              <a:gd name="T4" fmla="*/ 0 w 536"/>
              <a:gd name="T5" fmla="*/ 16 h 30"/>
              <a:gd name="T6" fmla="*/ 0 w 536"/>
              <a:gd name="T7" fmla="*/ 14 h 30"/>
              <a:gd name="T8" fmla="*/ 14 w 536"/>
              <a:gd name="T9" fmla="*/ 0 h 30"/>
              <a:gd name="T10" fmla="*/ 522 w 536"/>
              <a:gd name="T11" fmla="*/ 0 h 30"/>
              <a:gd name="T12" fmla="*/ 536 w 536"/>
              <a:gd name="T13" fmla="*/ 14 h 30"/>
              <a:gd name="T14" fmla="*/ 536 w 536"/>
              <a:gd name="T15" fmla="*/ 16 h 30"/>
              <a:gd name="T16" fmla="*/ 522 w 536"/>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30">
                <a:moveTo>
                  <a:pt x="522" y="30"/>
                </a:moveTo>
                <a:cubicBezTo>
                  <a:pt x="14" y="30"/>
                  <a:pt x="14" y="30"/>
                  <a:pt x="14" y="30"/>
                </a:cubicBezTo>
                <a:cubicBezTo>
                  <a:pt x="6" y="30"/>
                  <a:pt x="0" y="24"/>
                  <a:pt x="0" y="16"/>
                </a:cubicBezTo>
                <a:cubicBezTo>
                  <a:pt x="0" y="14"/>
                  <a:pt x="0" y="14"/>
                  <a:pt x="0" y="14"/>
                </a:cubicBezTo>
                <a:cubicBezTo>
                  <a:pt x="0" y="6"/>
                  <a:pt x="6" y="0"/>
                  <a:pt x="14" y="0"/>
                </a:cubicBezTo>
                <a:cubicBezTo>
                  <a:pt x="522" y="0"/>
                  <a:pt x="522" y="0"/>
                  <a:pt x="522" y="0"/>
                </a:cubicBezTo>
                <a:cubicBezTo>
                  <a:pt x="530" y="0"/>
                  <a:pt x="536" y="6"/>
                  <a:pt x="536" y="14"/>
                </a:cubicBezTo>
                <a:cubicBezTo>
                  <a:pt x="536" y="16"/>
                  <a:pt x="536" y="16"/>
                  <a:pt x="536" y="16"/>
                </a:cubicBezTo>
                <a:cubicBezTo>
                  <a:pt x="536" y="24"/>
                  <a:pt x="530" y="30"/>
                  <a:pt x="522" y="30"/>
                </a:cubicBezTo>
                <a:close/>
              </a:path>
            </a:pathLst>
          </a:custGeom>
          <a:solidFill>
            <a:srgbClr val="D7E8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7"/>
          <p:cNvSpPr/>
          <p:nvPr/>
        </p:nvSpPr>
        <p:spPr bwMode="auto">
          <a:xfrm>
            <a:off x="7388860" y="3763963"/>
            <a:ext cx="563563" cy="53975"/>
          </a:xfrm>
          <a:custGeom>
            <a:avLst/>
            <a:gdLst>
              <a:gd name="T0" fmla="*/ 303 w 318"/>
              <a:gd name="T1" fmla="*/ 30 h 30"/>
              <a:gd name="T2" fmla="*/ 14 w 318"/>
              <a:gd name="T3" fmla="*/ 30 h 30"/>
              <a:gd name="T4" fmla="*/ 0 w 318"/>
              <a:gd name="T5" fmla="*/ 15 h 30"/>
              <a:gd name="T6" fmla="*/ 0 w 318"/>
              <a:gd name="T7" fmla="*/ 14 h 30"/>
              <a:gd name="T8" fmla="*/ 14 w 318"/>
              <a:gd name="T9" fmla="*/ 0 h 30"/>
              <a:gd name="T10" fmla="*/ 303 w 318"/>
              <a:gd name="T11" fmla="*/ 0 h 30"/>
              <a:gd name="T12" fmla="*/ 318 w 318"/>
              <a:gd name="T13" fmla="*/ 14 h 30"/>
              <a:gd name="T14" fmla="*/ 318 w 318"/>
              <a:gd name="T15" fmla="*/ 15 h 30"/>
              <a:gd name="T16" fmla="*/ 303 w 318"/>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30">
                <a:moveTo>
                  <a:pt x="303" y="30"/>
                </a:moveTo>
                <a:cubicBezTo>
                  <a:pt x="14" y="30"/>
                  <a:pt x="14" y="30"/>
                  <a:pt x="14" y="30"/>
                </a:cubicBezTo>
                <a:cubicBezTo>
                  <a:pt x="6" y="30"/>
                  <a:pt x="0" y="23"/>
                  <a:pt x="0" y="15"/>
                </a:cubicBezTo>
                <a:cubicBezTo>
                  <a:pt x="0" y="14"/>
                  <a:pt x="0" y="14"/>
                  <a:pt x="0" y="14"/>
                </a:cubicBezTo>
                <a:cubicBezTo>
                  <a:pt x="0" y="6"/>
                  <a:pt x="6" y="0"/>
                  <a:pt x="14" y="0"/>
                </a:cubicBezTo>
                <a:cubicBezTo>
                  <a:pt x="303" y="0"/>
                  <a:pt x="303" y="0"/>
                  <a:pt x="303" y="0"/>
                </a:cubicBezTo>
                <a:cubicBezTo>
                  <a:pt x="311" y="0"/>
                  <a:pt x="318" y="6"/>
                  <a:pt x="318" y="14"/>
                </a:cubicBezTo>
                <a:cubicBezTo>
                  <a:pt x="318" y="15"/>
                  <a:pt x="318" y="15"/>
                  <a:pt x="318" y="15"/>
                </a:cubicBezTo>
                <a:cubicBezTo>
                  <a:pt x="318" y="23"/>
                  <a:pt x="311" y="30"/>
                  <a:pt x="303" y="30"/>
                </a:cubicBezTo>
                <a:close/>
              </a:path>
            </a:pathLst>
          </a:custGeom>
          <a:solidFill>
            <a:srgbClr val="D7E8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Oval 18"/>
          <p:cNvSpPr>
            <a:spLocks noChangeArrowheads="1"/>
          </p:cNvSpPr>
          <p:nvPr/>
        </p:nvSpPr>
        <p:spPr bwMode="auto">
          <a:xfrm>
            <a:off x="7357110" y="3162300"/>
            <a:ext cx="338138" cy="339725"/>
          </a:xfrm>
          <a:prstGeom prst="ellipse">
            <a:avLst/>
          </a:prstGeom>
          <a:solidFill>
            <a:srgbClr val="D7E8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9"/>
          <p:cNvSpPr/>
          <p:nvPr/>
        </p:nvSpPr>
        <p:spPr bwMode="auto">
          <a:xfrm>
            <a:off x="6361748" y="5177896"/>
            <a:ext cx="5049838" cy="23812"/>
          </a:xfrm>
          <a:custGeom>
            <a:avLst/>
            <a:gdLst>
              <a:gd name="T0" fmla="*/ 2843 w 2850"/>
              <a:gd name="T1" fmla="*/ 14 h 14"/>
              <a:gd name="T2" fmla="*/ 7 w 2850"/>
              <a:gd name="T3" fmla="*/ 14 h 14"/>
              <a:gd name="T4" fmla="*/ 0 w 2850"/>
              <a:gd name="T5" fmla="*/ 7 h 14"/>
              <a:gd name="T6" fmla="*/ 7 w 2850"/>
              <a:gd name="T7" fmla="*/ 0 h 14"/>
              <a:gd name="T8" fmla="*/ 2843 w 2850"/>
              <a:gd name="T9" fmla="*/ 0 h 14"/>
              <a:gd name="T10" fmla="*/ 2850 w 2850"/>
              <a:gd name="T11" fmla="*/ 7 h 14"/>
              <a:gd name="T12" fmla="*/ 2843 w 2850"/>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2850" h="14">
                <a:moveTo>
                  <a:pt x="2843" y="14"/>
                </a:moveTo>
                <a:cubicBezTo>
                  <a:pt x="7" y="14"/>
                  <a:pt x="7" y="14"/>
                  <a:pt x="7" y="14"/>
                </a:cubicBezTo>
                <a:cubicBezTo>
                  <a:pt x="3" y="14"/>
                  <a:pt x="0" y="11"/>
                  <a:pt x="0" y="7"/>
                </a:cubicBezTo>
                <a:cubicBezTo>
                  <a:pt x="0" y="3"/>
                  <a:pt x="3" y="0"/>
                  <a:pt x="7" y="0"/>
                </a:cubicBezTo>
                <a:cubicBezTo>
                  <a:pt x="2843" y="0"/>
                  <a:pt x="2843" y="0"/>
                  <a:pt x="2843" y="0"/>
                </a:cubicBezTo>
                <a:cubicBezTo>
                  <a:pt x="2847" y="0"/>
                  <a:pt x="2850" y="3"/>
                  <a:pt x="2850" y="7"/>
                </a:cubicBezTo>
                <a:cubicBezTo>
                  <a:pt x="2850" y="11"/>
                  <a:pt x="2847" y="14"/>
                  <a:pt x="2843" y="14"/>
                </a:cubicBezTo>
                <a:close/>
              </a:path>
            </a:pathLst>
          </a:custGeom>
          <a:solidFill>
            <a:srgbClr val="CAD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0"/>
          <p:cNvSpPr/>
          <p:nvPr/>
        </p:nvSpPr>
        <p:spPr bwMode="auto">
          <a:xfrm>
            <a:off x="9641523" y="3181350"/>
            <a:ext cx="612775" cy="612775"/>
          </a:xfrm>
          <a:custGeom>
            <a:avLst/>
            <a:gdLst>
              <a:gd name="T0" fmla="*/ 284 w 346"/>
              <a:gd name="T1" fmla="*/ 346 h 346"/>
              <a:gd name="T2" fmla="*/ 63 w 346"/>
              <a:gd name="T3" fmla="*/ 346 h 346"/>
              <a:gd name="T4" fmla="*/ 0 w 346"/>
              <a:gd name="T5" fmla="*/ 284 h 346"/>
              <a:gd name="T6" fmla="*/ 0 w 346"/>
              <a:gd name="T7" fmla="*/ 63 h 346"/>
              <a:gd name="T8" fmla="*/ 63 w 346"/>
              <a:gd name="T9" fmla="*/ 0 h 346"/>
              <a:gd name="T10" fmla="*/ 284 w 346"/>
              <a:gd name="T11" fmla="*/ 0 h 346"/>
              <a:gd name="T12" fmla="*/ 346 w 346"/>
              <a:gd name="T13" fmla="*/ 63 h 346"/>
              <a:gd name="T14" fmla="*/ 346 w 346"/>
              <a:gd name="T15" fmla="*/ 284 h 346"/>
              <a:gd name="T16" fmla="*/ 284 w 346"/>
              <a:gd name="T17" fmla="*/ 3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 h="346">
                <a:moveTo>
                  <a:pt x="284" y="346"/>
                </a:moveTo>
                <a:cubicBezTo>
                  <a:pt x="63" y="346"/>
                  <a:pt x="63" y="346"/>
                  <a:pt x="63" y="346"/>
                </a:cubicBezTo>
                <a:cubicBezTo>
                  <a:pt x="28" y="346"/>
                  <a:pt x="0" y="318"/>
                  <a:pt x="0" y="284"/>
                </a:cubicBezTo>
                <a:cubicBezTo>
                  <a:pt x="0" y="63"/>
                  <a:pt x="0" y="63"/>
                  <a:pt x="0" y="63"/>
                </a:cubicBezTo>
                <a:cubicBezTo>
                  <a:pt x="0" y="28"/>
                  <a:pt x="28" y="0"/>
                  <a:pt x="63" y="0"/>
                </a:cubicBezTo>
                <a:cubicBezTo>
                  <a:pt x="284" y="0"/>
                  <a:pt x="284" y="0"/>
                  <a:pt x="284" y="0"/>
                </a:cubicBezTo>
                <a:cubicBezTo>
                  <a:pt x="318" y="0"/>
                  <a:pt x="346" y="28"/>
                  <a:pt x="346" y="63"/>
                </a:cubicBezTo>
                <a:cubicBezTo>
                  <a:pt x="346" y="284"/>
                  <a:pt x="346" y="284"/>
                  <a:pt x="346" y="284"/>
                </a:cubicBezTo>
                <a:cubicBezTo>
                  <a:pt x="346" y="318"/>
                  <a:pt x="318" y="346"/>
                  <a:pt x="284" y="346"/>
                </a:cubicBezTo>
                <a:close/>
              </a:path>
            </a:pathLst>
          </a:custGeom>
          <a:solidFill>
            <a:srgbClr val="84B4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1"/>
          <p:cNvSpPr/>
          <p:nvPr/>
        </p:nvSpPr>
        <p:spPr bwMode="auto">
          <a:xfrm>
            <a:off x="9192260" y="5467350"/>
            <a:ext cx="647700" cy="298450"/>
          </a:xfrm>
          <a:custGeom>
            <a:avLst/>
            <a:gdLst>
              <a:gd name="T0" fmla="*/ 321 w 365"/>
              <a:gd name="T1" fmla="*/ 168 h 168"/>
              <a:gd name="T2" fmla="*/ 45 w 365"/>
              <a:gd name="T3" fmla="*/ 168 h 168"/>
              <a:gd name="T4" fmla="*/ 0 w 365"/>
              <a:gd name="T5" fmla="*/ 124 h 168"/>
              <a:gd name="T6" fmla="*/ 0 w 365"/>
              <a:gd name="T7" fmla="*/ 45 h 168"/>
              <a:gd name="T8" fmla="*/ 45 w 365"/>
              <a:gd name="T9" fmla="*/ 0 h 168"/>
              <a:gd name="T10" fmla="*/ 321 w 365"/>
              <a:gd name="T11" fmla="*/ 0 h 168"/>
              <a:gd name="T12" fmla="*/ 365 w 365"/>
              <a:gd name="T13" fmla="*/ 45 h 168"/>
              <a:gd name="T14" fmla="*/ 365 w 365"/>
              <a:gd name="T15" fmla="*/ 124 h 168"/>
              <a:gd name="T16" fmla="*/ 321 w 365"/>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168">
                <a:moveTo>
                  <a:pt x="321" y="168"/>
                </a:moveTo>
                <a:cubicBezTo>
                  <a:pt x="45" y="168"/>
                  <a:pt x="45" y="168"/>
                  <a:pt x="45" y="168"/>
                </a:cubicBezTo>
                <a:cubicBezTo>
                  <a:pt x="20" y="168"/>
                  <a:pt x="0" y="148"/>
                  <a:pt x="0" y="124"/>
                </a:cubicBezTo>
                <a:cubicBezTo>
                  <a:pt x="0" y="45"/>
                  <a:pt x="0" y="45"/>
                  <a:pt x="0" y="45"/>
                </a:cubicBezTo>
                <a:cubicBezTo>
                  <a:pt x="0" y="20"/>
                  <a:pt x="20" y="0"/>
                  <a:pt x="45" y="0"/>
                </a:cubicBezTo>
                <a:cubicBezTo>
                  <a:pt x="321" y="0"/>
                  <a:pt x="321" y="0"/>
                  <a:pt x="321" y="0"/>
                </a:cubicBezTo>
                <a:cubicBezTo>
                  <a:pt x="345" y="0"/>
                  <a:pt x="365" y="20"/>
                  <a:pt x="365" y="45"/>
                </a:cubicBezTo>
                <a:cubicBezTo>
                  <a:pt x="365" y="124"/>
                  <a:pt x="365" y="124"/>
                  <a:pt x="365" y="124"/>
                </a:cubicBezTo>
                <a:cubicBezTo>
                  <a:pt x="365" y="148"/>
                  <a:pt x="345" y="168"/>
                  <a:pt x="321" y="168"/>
                </a:cubicBezTo>
                <a:close/>
              </a:path>
            </a:pathLst>
          </a:custGeom>
          <a:solidFill>
            <a:srgbClr val="538D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2"/>
          <p:cNvSpPr/>
          <p:nvPr/>
        </p:nvSpPr>
        <p:spPr bwMode="auto">
          <a:xfrm>
            <a:off x="9192260" y="5387975"/>
            <a:ext cx="647700" cy="300037"/>
          </a:xfrm>
          <a:custGeom>
            <a:avLst/>
            <a:gdLst>
              <a:gd name="T0" fmla="*/ 321 w 365"/>
              <a:gd name="T1" fmla="*/ 169 h 169"/>
              <a:gd name="T2" fmla="*/ 45 w 365"/>
              <a:gd name="T3" fmla="*/ 169 h 169"/>
              <a:gd name="T4" fmla="*/ 0 w 365"/>
              <a:gd name="T5" fmla="*/ 124 h 169"/>
              <a:gd name="T6" fmla="*/ 0 w 365"/>
              <a:gd name="T7" fmla="*/ 45 h 169"/>
              <a:gd name="T8" fmla="*/ 45 w 365"/>
              <a:gd name="T9" fmla="*/ 0 h 169"/>
              <a:gd name="T10" fmla="*/ 321 w 365"/>
              <a:gd name="T11" fmla="*/ 0 h 169"/>
              <a:gd name="T12" fmla="*/ 365 w 365"/>
              <a:gd name="T13" fmla="*/ 45 h 169"/>
              <a:gd name="T14" fmla="*/ 365 w 365"/>
              <a:gd name="T15" fmla="*/ 124 h 169"/>
              <a:gd name="T16" fmla="*/ 321 w 365"/>
              <a:gd name="T17"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169">
                <a:moveTo>
                  <a:pt x="321" y="169"/>
                </a:moveTo>
                <a:cubicBezTo>
                  <a:pt x="45" y="169"/>
                  <a:pt x="45" y="169"/>
                  <a:pt x="45" y="169"/>
                </a:cubicBezTo>
                <a:cubicBezTo>
                  <a:pt x="20" y="169"/>
                  <a:pt x="0" y="149"/>
                  <a:pt x="0" y="124"/>
                </a:cubicBezTo>
                <a:cubicBezTo>
                  <a:pt x="0" y="45"/>
                  <a:pt x="0" y="45"/>
                  <a:pt x="0" y="45"/>
                </a:cubicBezTo>
                <a:cubicBezTo>
                  <a:pt x="0" y="20"/>
                  <a:pt x="20" y="0"/>
                  <a:pt x="45" y="0"/>
                </a:cubicBezTo>
                <a:cubicBezTo>
                  <a:pt x="321" y="0"/>
                  <a:pt x="321" y="0"/>
                  <a:pt x="321" y="0"/>
                </a:cubicBezTo>
                <a:cubicBezTo>
                  <a:pt x="345" y="0"/>
                  <a:pt x="365" y="20"/>
                  <a:pt x="365" y="45"/>
                </a:cubicBezTo>
                <a:cubicBezTo>
                  <a:pt x="365" y="124"/>
                  <a:pt x="365" y="124"/>
                  <a:pt x="365" y="124"/>
                </a:cubicBezTo>
                <a:cubicBezTo>
                  <a:pt x="365" y="149"/>
                  <a:pt x="345" y="169"/>
                  <a:pt x="321" y="169"/>
                </a:cubicBezTo>
                <a:close/>
              </a:path>
            </a:pathLst>
          </a:custGeom>
          <a:solidFill>
            <a:srgbClr val="84B4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90" name="组合 89"/>
          <p:cNvGrpSpPr/>
          <p:nvPr/>
        </p:nvGrpSpPr>
        <p:grpSpPr>
          <a:xfrm>
            <a:off x="9960610" y="3648075"/>
            <a:ext cx="1117600" cy="1898650"/>
            <a:chOff x="9744075" y="3648075"/>
            <a:chExt cx="1117600" cy="1898650"/>
          </a:xfrm>
        </p:grpSpPr>
        <p:sp>
          <p:nvSpPr>
            <p:cNvPr id="25" name="Freeform 23"/>
            <p:cNvSpPr/>
            <p:nvPr/>
          </p:nvSpPr>
          <p:spPr bwMode="auto">
            <a:xfrm>
              <a:off x="9744075" y="3648075"/>
              <a:ext cx="109538" cy="114300"/>
            </a:xfrm>
            <a:custGeom>
              <a:avLst/>
              <a:gdLst>
                <a:gd name="T0" fmla="*/ 31 w 62"/>
                <a:gd name="T1" fmla="*/ 0 h 64"/>
                <a:gd name="T2" fmla="*/ 62 w 62"/>
                <a:gd name="T3" fmla="*/ 32 h 64"/>
                <a:gd name="T4" fmla="*/ 31 w 62"/>
                <a:gd name="T5" fmla="*/ 64 h 64"/>
                <a:gd name="T6" fmla="*/ 0 w 62"/>
                <a:gd name="T7" fmla="*/ 31 h 64"/>
                <a:gd name="T8" fmla="*/ 31 w 62"/>
                <a:gd name="T9" fmla="*/ 0 h 64"/>
              </a:gdLst>
              <a:ahLst/>
              <a:cxnLst>
                <a:cxn ang="0">
                  <a:pos x="T0" y="T1"/>
                </a:cxn>
                <a:cxn ang="0">
                  <a:pos x="T2" y="T3"/>
                </a:cxn>
                <a:cxn ang="0">
                  <a:pos x="T4" y="T5"/>
                </a:cxn>
                <a:cxn ang="0">
                  <a:pos x="T6" y="T7"/>
                </a:cxn>
                <a:cxn ang="0">
                  <a:pos x="T8" y="T9"/>
                </a:cxn>
              </a:cxnLst>
              <a:rect l="0" t="0" r="r" b="b"/>
              <a:pathLst>
                <a:path w="62" h="64">
                  <a:moveTo>
                    <a:pt x="31" y="0"/>
                  </a:moveTo>
                  <a:cubicBezTo>
                    <a:pt x="48" y="0"/>
                    <a:pt x="62" y="15"/>
                    <a:pt x="62" y="32"/>
                  </a:cubicBezTo>
                  <a:cubicBezTo>
                    <a:pt x="62" y="50"/>
                    <a:pt x="48" y="64"/>
                    <a:pt x="31" y="64"/>
                  </a:cubicBezTo>
                  <a:cubicBezTo>
                    <a:pt x="14" y="64"/>
                    <a:pt x="0" y="49"/>
                    <a:pt x="0" y="31"/>
                  </a:cubicBezTo>
                  <a:cubicBezTo>
                    <a:pt x="0" y="14"/>
                    <a:pt x="14" y="0"/>
                    <a:pt x="31" y="0"/>
                  </a:cubicBez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4"/>
            <p:cNvSpPr/>
            <p:nvPr/>
          </p:nvSpPr>
          <p:spPr bwMode="auto">
            <a:xfrm>
              <a:off x="10753725" y="4037013"/>
              <a:ext cx="107950" cy="115887"/>
            </a:xfrm>
            <a:custGeom>
              <a:avLst/>
              <a:gdLst>
                <a:gd name="T0" fmla="*/ 51 w 61"/>
                <a:gd name="T1" fmla="*/ 11 h 65"/>
                <a:gd name="T2" fmla="*/ 12 w 61"/>
                <a:gd name="T3" fmla="*/ 11 h 65"/>
                <a:gd name="T4" fmla="*/ 10 w 61"/>
                <a:gd name="T5" fmla="*/ 53 h 65"/>
                <a:gd name="T6" fmla="*/ 49 w 61"/>
                <a:gd name="T7" fmla="*/ 53 h 65"/>
                <a:gd name="T8" fmla="*/ 51 w 61"/>
                <a:gd name="T9" fmla="*/ 11 h 65"/>
              </a:gdLst>
              <a:ahLst/>
              <a:cxnLst>
                <a:cxn ang="0">
                  <a:pos x="T0" y="T1"/>
                </a:cxn>
                <a:cxn ang="0">
                  <a:pos x="T2" y="T3"/>
                </a:cxn>
                <a:cxn ang="0">
                  <a:pos x="T4" y="T5"/>
                </a:cxn>
                <a:cxn ang="0">
                  <a:pos x="T6" y="T7"/>
                </a:cxn>
                <a:cxn ang="0">
                  <a:pos x="T8" y="T9"/>
                </a:cxn>
              </a:cxnLst>
              <a:rect l="0" t="0" r="r" b="b"/>
              <a:pathLst>
                <a:path w="61" h="65">
                  <a:moveTo>
                    <a:pt x="51" y="11"/>
                  </a:moveTo>
                  <a:cubicBezTo>
                    <a:pt x="41" y="0"/>
                    <a:pt x="23" y="0"/>
                    <a:pt x="12" y="11"/>
                  </a:cubicBezTo>
                  <a:cubicBezTo>
                    <a:pt x="1" y="23"/>
                    <a:pt x="0" y="41"/>
                    <a:pt x="10" y="53"/>
                  </a:cubicBezTo>
                  <a:cubicBezTo>
                    <a:pt x="20" y="64"/>
                    <a:pt x="38" y="65"/>
                    <a:pt x="49" y="53"/>
                  </a:cubicBezTo>
                  <a:cubicBezTo>
                    <a:pt x="60" y="42"/>
                    <a:pt x="61" y="23"/>
                    <a:pt x="51" y="11"/>
                  </a:cubicBez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5"/>
            <p:cNvSpPr/>
            <p:nvPr/>
          </p:nvSpPr>
          <p:spPr bwMode="auto">
            <a:xfrm>
              <a:off x="10347325" y="4095750"/>
              <a:ext cx="469900" cy="293687"/>
            </a:xfrm>
            <a:custGeom>
              <a:avLst/>
              <a:gdLst>
                <a:gd name="T0" fmla="*/ 142 w 265"/>
                <a:gd name="T1" fmla="*/ 102 h 166"/>
                <a:gd name="T2" fmla="*/ 41 w 265"/>
                <a:gd name="T3" fmla="*/ 15 h 166"/>
                <a:gd name="T4" fmla="*/ 7 w 265"/>
                <a:gd name="T5" fmla="*/ 26 h 166"/>
                <a:gd name="T6" fmla="*/ 18 w 265"/>
                <a:gd name="T7" fmla="*/ 66 h 166"/>
                <a:gd name="T8" fmla="*/ 119 w 265"/>
                <a:gd name="T9" fmla="*/ 153 h 166"/>
                <a:gd name="T10" fmla="*/ 180 w 265"/>
                <a:gd name="T11" fmla="*/ 144 h 166"/>
                <a:gd name="T12" fmla="*/ 265 w 265"/>
                <a:gd name="T13" fmla="*/ 39 h 166"/>
                <a:gd name="T14" fmla="*/ 224 w 265"/>
                <a:gd name="T15" fmla="*/ 0 h 166"/>
                <a:gd name="T16" fmla="*/ 142 w 265"/>
                <a:gd name="T17" fmla="*/ 10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166">
                  <a:moveTo>
                    <a:pt x="142" y="102"/>
                  </a:moveTo>
                  <a:cubicBezTo>
                    <a:pt x="41" y="15"/>
                    <a:pt x="41" y="15"/>
                    <a:pt x="41" y="15"/>
                  </a:cubicBezTo>
                  <a:cubicBezTo>
                    <a:pt x="28" y="7"/>
                    <a:pt x="13" y="12"/>
                    <a:pt x="7" y="26"/>
                  </a:cubicBezTo>
                  <a:cubicBezTo>
                    <a:pt x="0" y="40"/>
                    <a:pt x="6" y="58"/>
                    <a:pt x="18" y="66"/>
                  </a:cubicBezTo>
                  <a:cubicBezTo>
                    <a:pt x="119" y="153"/>
                    <a:pt x="119" y="153"/>
                    <a:pt x="119" y="153"/>
                  </a:cubicBezTo>
                  <a:cubicBezTo>
                    <a:pt x="140" y="166"/>
                    <a:pt x="165" y="163"/>
                    <a:pt x="180" y="144"/>
                  </a:cubicBezTo>
                  <a:cubicBezTo>
                    <a:pt x="265" y="39"/>
                    <a:pt x="265" y="39"/>
                    <a:pt x="265" y="39"/>
                  </a:cubicBezTo>
                  <a:cubicBezTo>
                    <a:pt x="224" y="0"/>
                    <a:pt x="224" y="0"/>
                    <a:pt x="224" y="0"/>
                  </a:cubicBezTo>
                  <a:lnTo>
                    <a:pt x="142" y="102"/>
                  </a:lnTo>
                  <a:close/>
                </a:path>
              </a:pathLst>
            </a:custGeom>
            <a:solidFill>
              <a:srgbClr val="FFD4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6"/>
            <p:cNvSpPr/>
            <p:nvPr/>
          </p:nvSpPr>
          <p:spPr bwMode="auto">
            <a:xfrm>
              <a:off x="10183813" y="5357813"/>
              <a:ext cx="74613" cy="130175"/>
            </a:xfrm>
            <a:custGeom>
              <a:avLst/>
              <a:gdLst>
                <a:gd name="T0" fmla="*/ 3 w 47"/>
                <a:gd name="T1" fmla="*/ 82 h 82"/>
                <a:gd name="T2" fmla="*/ 47 w 47"/>
                <a:gd name="T3" fmla="*/ 79 h 82"/>
                <a:gd name="T4" fmla="*/ 47 w 47"/>
                <a:gd name="T5" fmla="*/ 0 h 82"/>
                <a:gd name="T6" fmla="*/ 0 w 47"/>
                <a:gd name="T7" fmla="*/ 2 h 82"/>
                <a:gd name="T8" fmla="*/ 3 w 47"/>
                <a:gd name="T9" fmla="*/ 82 h 82"/>
              </a:gdLst>
              <a:ahLst/>
              <a:cxnLst>
                <a:cxn ang="0">
                  <a:pos x="T0" y="T1"/>
                </a:cxn>
                <a:cxn ang="0">
                  <a:pos x="T2" y="T3"/>
                </a:cxn>
                <a:cxn ang="0">
                  <a:pos x="T4" y="T5"/>
                </a:cxn>
                <a:cxn ang="0">
                  <a:pos x="T6" y="T7"/>
                </a:cxn>
                <a:cxn ang="0">
                  <a:pos x="T8" y="T9"/>
                </a:cxn>
              </a:cxnLst>
              <a:rect l="0" t="0" r="r" b="b"/>
              <a:pathLst>
                <a:path w="47" h="82">
                  <a:moveTo>
                    <a:pt x="3" y="82"/>
                  </a:moveTo>
                  <a:lnTo>
                    <a:pt x="47" y="79"/>
                  </a:lnTo>
                  <a:lnTo>
                    <a:pt x="47" y="0"/>
                  </a:lnTo>
                  <a:lnTo>
                    <a:pt x="0" y="2"/>
                  </a:lnTo>
                  <a:lnTo>
                    <a:pt x="3" y="82"/>
                  </a:ln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7"/>
            <p:cNvSpPr/>
            <p:nvPr/>
          </p:nvSpPr>
          <p:spPr bwMode="auto">
            <a:xfrm>
              <a:off x="10071100" y="5461000"/>
              <a:ext cx="188913" cy="85725"/>
            </a:xfrm>
            <a:custGeom>
              <a:avLst/>
              <a:gdLst>
                <a:gd name="T0" fmla="*/ 0 w 107"/>
                <a:gd name="T1" fmla="*/ 48 h 48"/>
                <a:gd name="T2" fmla="*/ 107 w 107"/>
                <a:gd name="T3" fmla="*/ 47 h 48"/>
                <a:gd name="T4" fmla="*/ 106 w 107"/>
                <a:gd name="T5" fmla="*/ 0 h 48"/>
                <a:gd name="T6" fmla="*/ 42 w 107"/>
                <a:gd name="T7" fmla="*/ 1 h 48"/>
                <a:gd name="T8" fmla="*/ 0 w 107"/>
                <a:gd name="T9" fmla="*/ 48 h 48"/>
              </a:gdLst>
              <a:ahLst/>
              <a:cxnLst>
                <a:cxn ang="0">
                  <a:pos x="T0" y="T1"/>
                </a:cxn>
                <a:cxn ang="0">
                  <a:pos x="T2" y="T3"/>
                </a:cxn>
                <a:cxn ang="0">
                  <a:pos x="T4" y="T5"/>
                </a:cxn>
                <a:cxn ang="0">
                  <a:pos x="T6" y="T7"/>
                </a:cxn>
                <a:cxn ang="0">
                  <a:pos x="T8" y="T9"/>
                </a:cxn>
              </a:cxnLst>
              <a:rect l="0" t="0" r="r" b="b"/>
              <a:pathLst>
                <a:path w="107" h="48">
                  <a:moveTo>
                    <a:pt x="0" y="48"/>
                  </a:moveTo>
                  <a:cubicBezTo>
                    <a:pt x="107" y="47"/>
                    <a:pt x="107" y="47"/>
                    <a:pt x="107" y="47"/>
                  </a:cubicBezTo>
                  <a:cubicBezTo>
                    <a:pt x="106" y="0"/>
                    <a:pt x="106" y="0"/>
                    <a:pt x="106" y="0"/>
                  </a:cubicBezTo>
                  <a:cubicBezTo>
                    <a:pt x="42" y="1"/>
                    <a:pt x="42" y="1"/>
                    <a:pt x="42" y="1"/>
                  </a:cubicBezTo>
                  <a:cubicBezTo>
                    <a:pt x="18" y="1"/>
                    <a:pt x="0" y="22"/>
                    <a:pt x="0" y="48"/>
                  </a:cubicBezTo>
                  <a:close/>
                </a:path>
              </a:pathLst>
            </a:custGeom>
            <a:solidFill>
              <a:srgbClr val="241C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8"/>
            <p:cNvSpPr/>
            <p:nvPr/>
          </p:nvSpPr>
          <p:spPr bwMode="auto">
            <a:xfrm>
              <a:off x="10420350" y="5357813"/>
              <a:ext cx="87313" cy="130175"/>
            </a:xfrm>
            <a:custGeom>
              <a:avLst/>
              <a:gdLst>
                <a:gd name="T0" fmla="*/ 55 w 55"/>
                <a:gd name="T1" fmla="*/ 82 h 82"/>
                <a:gd name="T2" fmla="*/ 10 w 55"/>
                <a:gd name="T3" fmla="*/ 79 h 82"/>
                <a:gd name="T4" fmla="*/ 0 w 55"/>
                <a:gd name="T5" fmla="*/ 0 h 82"/>
                <a:gd name="T6" fmla="*/ 46 w 55"/>
                <a:gd name="T7" fmla="*/ 2 h 82"/>
                <a:gd name="T8" fmla="*/ 55 w 55"/>
                <a:gd name="T9" fmla="*/ 82 h 82"/>
              </a:gdLst>
              <a:ahLst/>
              <a:cxnLst>
                <a:cxn ang="0">
                  <a:pos x="T0" y="T1"/>
                </a:cxn>
                <a:cxn ang="0">
                  <a:pos x="T2" y="T3"/>
                </a:cxn>
                <a:cxn ang="0">
                  <a:pos x="T4" y="T5"/>
                </a:cxn>
                <a:cxn ang="0">
                  <a:pos x="T6" y="T7"/>
                </a:cxn>
                <a:cxn ang="0">
                  <a:pos x="T8" y="T9"/>
                </a:cxn>
              </a:cxnLst>
              <a:rect l="0" t="0" r="r" b="b"/>
              <a:pathLst>
                <a:path w="55" h="82">
                  <a:moveTo>
                    <a:pt x="55" y="82"/>
                  </a:moveTo>
                  <a:lnTo>
                    <a:pt x="10" y="79"/>
                  </a:lnTo>
                  <a:lnTo>
                    <a:pt x="0" y="0"/>
                  </a:lnTo>
                  <a:lnTo>
                    <a:pt x="46" y="2"/>
                  </a:lnTo>
                  <a:lnTo>
                    <a:pt x="55" y="82"/>
                  </a:ln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9"/>
            <p:cNvSpPr/>
            <p:nvPr/>
          </p:nvSpPr>
          <p:spPr bwMode="auto">
            <a:xfrm>
              <a:off x="10433050" y="5461000"/>
              <a:ext cx="190500" cy="85725"/>
            </a:xfrm>
            <a:custGeom>
              <a:avLst/>
              <a:gdLst>
                <a:gd name="T0" fmla="*/ 108 w 108"/>
                <a:gd name="T1" fmla="*/ 48 h 48"/>
                <a:gd name="T2" fmla="*/ 5 w 108"/>
                <a:gd name="T3" fmla="*/ 47 h 48"/>
                <a:gd name="T4" fmla="*/ 0 w 108"/>
                <a:gd name="T5" fmla="*/ 0 h 48"/>
                <a:gd name="T6" fmla="*/ 66 w 108"/>
                <a:gd name="T7" fmla="*/ 1 h 48"/>
                <a:gd name="T8" fmla="*/ 108 w 108"/>
                <a:gd name="T9" fmla="*/ 48 h 48"/>
              </a:gdLst>
              <a:ahLst/>
              <a:cxnLst>
                <a:cxn ang="0">
                  <a:pos x="T0" y="T1"/>
                </a:cxn>
                <a:cxn ang="0">
                  <a:pos x="T2" y="T3"/>
                </a:cxn>
                <a:cxn ang="0">
                  <a:pos x="T4" y="T5"/>
                </a:cxn>
                <a:cxn ang="0">
                  <a:pos x="T6" y="T7"/>
                </a:cxn>
                <a:cxn ang="0">
                  <a:pos x="T8" y="T9"/>
                </a:cxn>
              </a:cxnLst>
              <a:rect l="0" t="0" r="r" b="b"/>
              <a:pathLst>
                <a:path w="108" h="48">
                  <a:moveTo>
                    <a:pt x="108" y="48"/>
                  </a:moveTo>
                  <a:cubicBezTo>
                    <a:pt x="5" y="47"/>
                    <a:pt x="5" y="47"/>
                    <a:pt x="5" y="47"/>
                  </a:cubicBezTo>
                  <a:cubicBezTo>
                    <a:pt x="0" y="0"/>
                    <a:pt x="0" y="0"/>
                    <a:pt x="0" y="0"/>
                  </a:cubicBezTo>
                  <a:cubicBezTo>
                    <a:pt x="66" y="1"/>
                    <a:pt x="66" y="1"/>
                    <a:pt x="66" y="1"/>
                  </a:cubicBezTo>
                  <a:cubicBezTo>
                    <a:pt x="90" y="1"/>
                    <a:pt x="108" y="22"/>
                    <a:pt x="108" y="48"/>
                  </a:cubicBezTo>
                  <a:close/>
                </a:path>
              </a:pathLst>
            </a:custGeom>
            <a:solidFill>
              <a:srgbClr val="241C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0"/>
            <p:cNvSpPr/>
            <p:nvPr/>
          </p:nvSpPr>
          <p:spPr bwMode="auto">
            <a:xfrm>
              <a:off x="10182225" y="4494213"/>
              <a:ext cx="265113" cy="192087"/>
            </a:xfrm>
            <a:custGeom>
              <a:avLst/>
              <a:gdLst>
                <a:gd name="T0" fmla="*/ 0 w 167"/>
                <a:gd name="T1" fmla="*/ 6 h 121"/>
                <a:gd name="T2" fmla="*/ 80 w 167"/>
                <a:gd name="T3" fmla="*/ 4 h 121"/>
                <a:gd name="T4" fmla="*/ 87 w 167"/>
                <a:gd name="T5" fmla="*/ 4 h 121"/>
                <a:gd name="T6" fmla="*/ 166 w 167"/>
                <a:gd name="T7" fmla="*/ 0 h 121"/>
                <a:gd name="T8" fmla="*/ 167 w 167"/>
                <a:gd name="T9" fmla="*/ 115 h 121"/>
                <a:gd name="T10" fmla="*/ 6 w 167"/>
                <a:gd name="T11" fmla="*/ 121 h 121"/>
                <a:gd name="T12" fmla="*/ 0 w 167"/>
                <a:gd name="T13" fmla="*/ 6 h 121"/>
              </a:gdLst>
              <a:ahLst/>
              <a:cxnLst>
                <a:cxn ang="0">
                  <a:pos x="T0" y="T1"/>
                </a:cxn>
                <a:cxn ang="0">
                  <a:pos x="T2" y="T3"/>
                </a:cxn>
                <a:cxn ang="0">
                  <a:pos x="T4" y="T5"/>
                </a:cxn>
                <a:cxn ang="0">
                  <a:pos x="T6" y="T7"/>
                </a:cxn>
                <a:cxn ang="0">
                  <a:pos x="T8" y="T9"/>
                </a:cxn>
                <a:cxn ang="0">
                  <a:pos x="T10" y="T11"/>
                </a:cxn>
                <a:cxn ang="0">
                  <a:pos x="T12" y="T13"/>
                </a:cxn>
              </a:cxnLst>
              <a:rect l="0" t="0" r="r" b="b"/>
              <a:pathLst>
                <a:path w="167" h="121">
                  <a:moveTo>
                    <a:pt x="0" y="6"/>
                  </a:moveTo>
                  <a:lnTo>
                    <a:pt x="80" y="4"/>
                  </a:lnTo>
                  <a:lnTo>
                    <a:pt x="87" y="4"/>
                  </a:lnTo>
                  <a:lnTo>
                    <a:pt x="166" y="0"/>
                  </a:lnTo>
                  <a:lnTo>
                    <a:pt x="167" y="115"/>
                  </a:lnTo>
                  <a:lnTo>
                    <a:pt x="6" y="121"/>
                  </a:lnTo>
                  <a:lnTo>
                    <a:pt x="0" y="6"/>
                  </a:lnTo>
                  <a:close/>
                </a:path>
              </a:pathLst>
            </a:custGeom>
            <a:solidFill>
              <a:srgbClr val="0334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1"/>
            <p:cNvSpPr/>
            <p:nvPr/>
          </p:nvSpPr>
          <p:spPr bwMode="auto">
            <a:xfrm>
              <a:off x="10325100" y="4494213"/>
              <a:ext cx="200025" cy="923925"/>
            </a:xfrm>
            <a:custGeom>
              <a:avLst/>
              <a:gdLst>
                <a:gd name="T0" fmla="*/ 49 w 113"/>
                <a:gd name="T1" fmla="*/ 521 h 521"/>
                <a:gd name="T2" fmla="*/ 113 w 113"/>
                <a:gd name="T3" fmla="*/ 521 h 521"/>
                <a:gd name="T4" fmla="*/ 79 w 113"/>
                <a:gd name="T5" fmla="*/ 255 h 521"/>
                <a:gd name="T6" fmla="*/ 68 w 113"/>
                <a:gd name="T7" fmla="*/ 0 h 521"/>
                <a:gd name="T8" fmla="*/ 0 w 113"/>
                <a:gd name="T9" fmla="*/ 11 h 521"/>
                <a:gd name="T10" fmla="*/ 10 w 113"/>
                <a:gd name="T11" fmla="*/ 258 h 521"/>
                <a:gd name="T12" fmla="*/ 10 w 113"/>
                <a:gd name="T13" fmla="*/ 266 h 521"/>
                <a:gd name="T14" fmla="*/ 49 w 113"/>
                <a:gd name="T15" fmla="*/ 521 h 5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521">
                  <a:moveTo>
                    <a:pt x="49" y="521"/>
                  </a:moveTo>
                  <a:cubicBezTo>
                    <a:pt x="113" y="521"/>
                    <a:pt x="113" y="521"/>
                    <a:pt x="113" y="521"/>
                  </a:cubicBezTo>
                  <a:cubicBezTo>
                    <a:pt x="79" y="255"/>
                    <a:pt x="79" y="255"/>
                    <a:pt x="79" y="255"/>
                  </a:cubicBezTo>
                  <a:cubicBezTo>
                    <a:pt x="68" y="0"/>
                    <a:pt x="68" y="0"/>
                    <a:pt x="68" y="0"/>
                  </a:cubicBezTo>
                  <a:cubicBezTo>
                    <a:pt x="0" y="11"/>
                    <a:pt x="0" y="11"/>
                    <a:pt x="0" y="11"/>
                  </a:cubicBezTo>
                  <a:cubicBezTo>
                    <a:pt x="10" y="258"/>
                    <a:pt x="10" y="258"/>
                    <a:pt x="10" y="258"/>
                  </a:cubicBezTo>
                  <a:cubicBezTo>
                    <a:pt x="9" y="260"/>
                    <a:pt x="10" y="263"/>
                    <a:pt x="10" y="266"/>
                  </a:cubicBezTo>
                  <a:lnTo>
                    <a:pt x="49" y="521"/>
                  </a:lnTo>
                  <a:close/>
                </a:path>
              </a:pathLst>
            </a:custGeom>
            <a:solidFill>
              <a:srgbClr val="0334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2"/>
            <p:cNvSpPr/>
            <p:nvPr/>
          </p:nvSpPr>
          <p:spPr bwMode="auto">
            <a:xfrm>
              <a:off x="10131425" y="4503738"/>
              <a:ext cx="184150" cy="911225"/>
            </a:xfrm>
            <a:custGeom>
              <a:avLst/>
              <a:gdLst>
                <a:gd name="T0" fmla="*/ 18 w 104"/>
                <a:gd name="T1" fmla="*/ 513 h 514"/>
                <a:gd name="T2" fmla="*/ 79 w 104"/>
                <a:gd name="T3" fmla="*/ 514 h 514"/>
                <a:gd name="T4" fmla="*/ 70 w 104"/>
                <a:gd name="T5" fmla="*/ 261 h 514"/>
                <a:gd name="T6" fmla="*/ 104 w 104"/>
                <a:gd name="T7" fmla="*/ 8 h 514"/>
                <a:gd name="T8" fmla="*/ 29 w 104"/>
                <a:gd name="T9" fmla="*/ 0 h 514"/>
                <a:gd name="T10" fmla="*/ 0 w 104"/>
                <a:gd name="T11" fmla="*/ 256 h 514"/>
                <a:gd name="T12" fmla="*/ 0 w 104"/>
                <a:gd name="T13" fmla="*/ 264 h 514"/>
                <a:gd name="T14" fmla="*/ 18 w 104"/>
                <a:gd name="T15" fmla="*/ 513 h 5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514">
                  <a:moveTo>
                    <a:pt x="18" y="513"/>
                  </a:moveTo>
                  <a:cubicBezTo>
                    <a:pt x="79" y="514"/>
                    <a:pt x="79" y="514"/>
                    <a:pt x="79" y="514"/>
                  </a:cubicBezTo>
                  <a:cubicBezTo>
                    <a:pt x="70" y="261"/>
                    <a:pt x="70" y="261"/>
                    <a:pt x="70" y="261"/>
                  </a:cubicBezTo>
                  <a:cubicBezTo>
                    <a:pt x="104" y="8"/>
                    <a:pt x="104" y="8"/>
                    <a:pt x="104" y="8"/>
                  </a:cubicBezTo>
                  <a:cubicBezTo>
                    <a:pt x="29" y="0"/>
                    <a:pt x="29" y="0"/>
                    <a:pt x="29" y="0"/>
                  </a:cubicBezTo>
                  <a:cubicBezTo>
                    <a:pt x="0" y="256"/>
                    <a:pt x="0" y="256"/>
                    <a:pt x="0" y="256"/>
                  </a:cubicBezTo>
                  <a:cubicBezTo>
                    <a:pt x="0" y="259"/>
                    <a:pt x="0" y="261"/>
                    <a:pt x="0" y="264"/>
                  </a:cubicBezTo>
                  <a:lnTo>
                    <a:pt x="18" y="513"/>
                  </a:lnTo>
                  <a:close/>
                </a:path>
              </a:pathLst>
            </a:custGeom>
            <a:solidFill>
              <a:srgbClr val="0334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Rectangle 33"/>
            <p:cNvSpPr>
              <a:spLocks noChangeArrowheads="1"/>
            </p:cNvSpPr>
            <p:nvPr/>
          </p:nvSpPr>
          <p:spPr bwMode="auto">
            <a:xfrm>
              <a:off x="10279063" y="4041775"/>
              <a:ext cx="71438" cy="98425"/>
            </a:xfrm>
            <a:prstGeom prst="rect">
              <a:avLst/>
            </a:prstGeom>
            <a:solidFill>
              <a:srgbClr val="FFBD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 name="Oval 34"/>
            <p:cNvSpPr>
              <a:spLocks noChangeArrowheads="1"/>
            </p:cNvSpPr>
            <p:nvPr/>
          </p:nvSpPr>
          <p:spPr bwMode="auto">
            <a:xfrm>
              <a:off x="10193338" y="3957638"/>
              <a:ext cx="47625" cy="49212"/>
            </a:xfrm>
            <a:prstGeom prst="ellipse">
              <a:avLst/>
            </a:pr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Oval 35"/>
            <p:cNvSpPr>
              <a:spLocks noChangeArrowheads="1"/>
            </p:cNvSpPr>
            <p:nvPr/>
          </p:nvSpPr>
          <p:spPr bwMode="auto">
            <a:xfrm>
              <a:off x="10390188" y="3957638"/>
              <a:ext cx="47625" cy="49212"/>
            </a:xfrm>
            <a:prstGeom prst="ellipse">
              <a:avLst/>
            </a:pr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Oval 36"/>
            <p:cNvSpPr>
              <a:spLocks noChangeArrowheads="1"/>
            </p:cNvSpPr>
            <p:nvPr/>
          </p:nvSpPr>
          <p:spPr bwMode="auto">
            <a:xfrm>
              <a:off x="10213975" y="3860800"/>
              <a:ext cx="203200" cy="201612"/>
            </a:xfrm>
            <a:prstGeom prst="ellipse">
              <a:avLst/>
            </a:prstGeom>
            <a:solidFill>
              <a:srgbClr val="072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7"/>
            <p:cNvSpPr/>
            <p:nvPr/>
          </p:nvSpPr>
          <p:spPr bwMode="auto">
            <a:xfrm>
              <a:off x="10171113" y="4110038"/>
              <a:ext cx="284163" cy="406400"/>
            </a:xfrm>
            <a:custGeom>
              <a:avLst/>
              <a:gdLst>
                <a:gd name="T0" fmla="*/ 155 w 161"/>
                <a:gd name="T1" fmla="*/ 229 h 229"/>
                <a:gd name="T2" fmla="*/ 6 w 161"/>
                <a:gd name="T3" fmla="*/ 229 h 229"/>
                <a:gd name="T4" fmla="*/ 0 w 161"/>
                <a:gd name="T5" fmla="*/ 53 h 229"/>
                <a:gd name="T6" fmla="*/ 46 w 161"/>
                <a:gd name="T7" fmla="*/ 0 h 229"/>
                <a:gd name="T8" fmla="*/ 115 w 161"/>
                <a:gd name="T9" fmla="*/ 0 h 229"/>
                <a:gd name="T10" fmla="*/ 161 w 161"/>
                <a:gd name="T11" fmla="*/ 53 h 229"/>
                <a:gd name="T12" fmla="*/ 155 w 161"/>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161" h="229">
                  <a:moveTo>
                    <a:pt x="155" y="229"/>
                  </a:moveTo>
                  <a:cubicBezTo>
                    <a:pt x="6" y="229"/>
                    <a:pt x="6" y="229"/>
                    <a:pt x="6" y="229"/>
                  </a:cubicBezTo>
                  <a:cubicBezTo>
                    <a:pt x="0" y="53"/>
                    <a:pt x="0" y="53"/>
                    <a:pt x="0" y="53"/>
                  </a:cubicBezTo>
                  <a:cubicBezTo>
                    <a:pt x="0" y="24"/>
                    <a:pt x="18" y="0"/>
                    <a:pt x="46" y="0"/>
                  </a:cubicBezTo>
                  <a:cubicBezTo>
                    <a:pt x="115" y="0"/>
                    <a:pt x="115" y="0"/>
                    <a:pt x="115" y="0"/>
                  </a:cubicBezTo>
                  <a:cubicBezTo>
                    <a:pt x="143" y="0"/>
                    <a:pt x="161" y="24"/>
                    <a:pt x="161" y="53"/>
                  </a:cubicBezTo>
                  <a:lnTo>
                    <a:pt x="155" y="229"/>
                  </a:lnTo>
                  <a:close/>
                </a:path>
              </a:pathLst>
            </a:custGeom>
            <a:solidFill>
              <a:srgbClr val="FFD4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8"/>
            <p:cNvSpPr/>
            <p:nvPr/>
          </p:nvSpPr>
          <p:spPr bwMode="auto">
            <a:xfrm>
              <a:off x="9786938" y="3708400"/>
              <a:ext cx="476250" cy="515937"/>
            </a:xfrm>
            <a:custGeom>
              <a:avLst/>
              <a:gdLst>
                <a:gd name="T0" fmla="*/ 225 w 268"/>
                <a:gd name="T1" fmla="*/ 291 h 291"/>
                <a:gd name="T2" fmla="*/ 112 w 268"/>
                <a:gd name="T3" fmla="*/ 174 h 291"/>
                <a:gd name="T4" fmla="*/ 111 w 268"/>
                <a:gd name="T5" fmla="*/ 172 h 291"/>
                <a:gd name="T6" fmla="*/ 0 w 268"/>
                <a:gd name="T7" fmla="*/ 39 h 291"/>
                <a:gd name="T8" fmla="*/ 47 w 268"/>
                <a:gd name="T9" fmla="*/ 0 h 291"/>
                <a:gd name="T10" fmla="*/ 157 w 268"/>
                <a:gd name="T11" fmla="*/ 132 h 291"/>
                <a:gd name="T12" fmla="*/ 268 w 268"/>
                <a:gd name="T13" fmla="*/ 248 h 291"/>
                <a:gd name="T14" fmla="*/ 225 w 268"/>
                <a:gd name="T15" fmla="*/ 291 h 2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291">
                  <a:moveTo>
                    <a:pt x="225" y="291"/>
                  </a:moveTo>
                  <a:cubicBezTo>
                    <a:pt x="112" y="174"/>
                    <a:pt x="112" y="174"/>
                    <a:pt x="112" y="174"/>
                  </a:cubicBezTo>
                  <a:cubicBezTo>
                    <a:pt x="112" y="173"/>
                    <a:pt x="111" y="173"/>
                    <a:pt x="111" y="172"/>
                  </a:cubicBezTo>
                  <a:cubicBezTo>
                    <a:pt x="0" y="39"/>
                    <a:pt x="0" y="39"/>
                    <a:pt x="0" y="39"/>
                  </a:cubicBezTo>
                  <a:cubicBezTo>
                    <a:pt x="47" y="0"/>
                    <a:pt x="47" y="0"/>
                    <a:pt x="47" y="0"/>
                  </a:cubicBezTo>
                  <a:cubicBezTo>
                    <a:pt x="157" y="132"/>
                    <a:pt x="157" y="132"/>
                    <a:pt x="157" y="132"/>
                  </a:cubicBezTo>
                  <a:cubicBezTo>
                    <a:pt x="268" y="248"/>
                    <a:pt x="268" y="248"/>
                    <a:pt x="268" y="248"/>
                  </a:cubicBezTo>
                  <a:lnTo>
                    <a:pt x="225" y="291"/>
                  </a:lnTo>
                  <a:close/>
                </a:path>
              </a:pathLst>
            </a:custGeom>
            <a:solidFill>
              <a:srgbClr val="FFD4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1" name="Freeform 59"/>
          <p:cNvSpPr/>
          <p:nvPr/>
        </p:nvSpPr>
        <p:spPr bwMode="auto">
          <a:xfrm>
            <a:off x="8079423" y="5064125"/>
            <a:ext cx="1554163" cy="119062"/>
          </a:xfrm>
          <a:custGeom>
            <a:avLst/>
            <a:gdLst>
              <a:gd name="T0" fmla="*/ 877 w 877"/>
              <a:gd name="T1" fmla="*/ 67 h 67"/>
              <a:gd name="T2" fmla="*/ 0 w 877"/>
              <a:gd name="T3" fmla="*/ 67 h 67"/>
              <a:gd name="T4" fmla="*/ 0 w 877"/>
              <a:gd name="T5" fmla="*/ 67 h 67"/>
              <a:gd name="T6" fmla="*/ 67 w 877"/>
              <a:gd name="T7" fmla="*/ 0 h 67"/>
              <a:gd name="T8" fmla="*/ 809 w 877"/>
              <a:gd name="T9" fmla="*/ 0 h 67"/>
              <a:gd name="T10" fmla="*/ 877 w 877"/>
              <a:gd name="T11" fmla="*/ 67 h 67"/>
            </a:gdLst>
            <a:ahLst/>
            <a:cxnLst>
              <a:cxn ang="0">
                <a:pos x="T0" y="T1"/>
              </a:cxn>
              <a:cxn ang="0">
                <a:pos x="T2" y="T3"/>
              </a:cxn>
              <a:cxn ang="0">
                <a:pos x="T4" y="T5"/>
              </a:cxn>
              <a:cxn ang="0">
                <a:pos x="T6" y="T7"/>
              </a:cxn>
              <a:cxn ang="0">
                <a:pos x="T8" y="T9"/>
              </a:cxn>
              <a:cxn ang="0">
                <a:pos x="T10" y="T11"/>
              </a:cxn>
            </a:cxnLst>
            <a:rect l="0" t="0" r="r" b="b"/>
            <a:pathLst>
              <a:path w="877" h="67">
                <a:moveTo>
                  <a:pt x="877" y="67"/>
                </a:moveTo>
                <a:cubicBezTo>
                  <a:pt x="0" y="67"/>
                  <a:pt x="0" y="67"/>
                  <a:pt x="0" y="67"/>
                </a:cubicBezTo>
                <a:cubicBezTo>
                  <a:pt x="0" y="67"/>
                  <a:pt x="0" y="67"/>
                  <a:pt x="0" y="67"/>
                </a:cubicBezTo>
                <a:cubicBezTo>
                  <a:pt x="0" y="30"/>
                  <a:pt x="30" y="0"/>
                  <a:pt x="67" y="0"/>
                </a:cubicBezTo>
                <a:cubicBezTo>
                  <a:pt x="809" y="0"/>
                  <a:pt x="809" y="0"/>
                  <a:pt x="809" y="0"/>
                </a:cubicBezTo>
                <a:cubicBezTo>
                  <a:pt x="846" y="0"/>
                  <a:pt x="877" y="30"/>
                  <a:pt x="877" y="67"/>
                </a:cubicBezTo>
                <a:close/>
              </a:path>
            </a:pathLst>
          </a:custGeom>
          <a:solidFill>
            <a:srgbClr val="C1DD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96" name="组合 95"/>
          <p:cNvGrpSpPr/>
          <p:nvPr/>
        </p:nvGrpSpPr>
        <p:grpSpPr>
          <a:xfrm>
            <a:off x="6364923" y="4359275"/>
            <a:ext cx="1019175" cy="1544637"/>
            <a:chOff x="6148388" y="4359275"/>
            <a:chExt cx="1019175" cy="1544637"/>
          </a:xfrm>
        </p:grpSpPr>
        <p:sp>
          <p:nvSpPr>
            <p:cNvPr id="62" name="Freeform 60"/>
            <p:cNvSpPr/>
            <p:nvPr/>
          </p:nvSpPr>
          <p:spPr bwMode="auto">
            <a:xfrm>
              <a:off x="6848475" y="5580063"/>
              <a:ext cx="88900" cy="165100"/>
            </a:xfrm>
            <a:custGeom>
              <a:avLst/>
              <a:gdLst>
                <a:gd name="T0" fmla="*/ 7 w 50"/>
                <a:gd name="T1" fmla="*/ 93 h 93"/>
                <a:gd name="T2" fmla="*/ 0 w 50"/>
                <a:gd name="T3" fmla="*/ 9 h 93"/>
                <a:gd name="T4" fmla="*/ 42 w 50"/>
                <a:gd name="T5" fmla="*/ 0 h 93"/>
                <a:gd name="T6" fmla="*/ 50 w 50"/>
                <a:gd name="T7" fmla="*/ 85 h 93"/>
                <a:gd name="T8" fmla="*/ 7 w 50"/>
                <a:gd name="T9" fmla="*/ 93 h 93"/>
              </a:gdLst>
              <a:ahLst/>
              <a:cxnLst>
                <a:cxn ang="0">
                  <a:pos x="T0" y="T1"/>
                </a:cxn>
                <a:cxn ang="0">
                  <a:pos x="T2" y="T3"/>
                </a:cxn>
                <a:cxn ang="0">
                  <a:pos x="T4" y="T5"/>
                </a:cxn>
                <a:cxn ang="0">
                  <a:pos x="T6" y="T7"/>
                </a:cxn>
                <a:cxn ang="0">
                  <a:pos x="T8" y="T9"/>
                </a:cxn>
              </a:cxnLst>
              <a:rect l="0" t="0" r="r" b="b"/>
              <a:pathLst>
                <a:path w="50" h="93">
                  <a:moveTo>
                    <a:pt x="7" y="93"/>
                  </a:moveTo>
                  <a:cubicBezTo>
                    <a:pt x="7" y="90"/>
                    <a:pt x="0" y="9"/>
                    <a:pt x="0" y="9"/>
                  </a:cubicBezTo>
                  <a:cubicBezTo>
                    <a:pt x="42" y="0"/>
                    <a:pt x="42" y="0"/>
                    <a:pt x="42" y="0"/>
                  </a:cubicBezTo>
                  <a:cubicBezTo>
                    <a:pt x="50" y="85"/>
                    <a:pt x="50" y="85"/>
                    <a:pt x="50" y="85"/>
                  </a:cubicBezTo>
                  <a:lnTo>
                    <a:pt x="7" y="93"/>
                  </a:ln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1"/>
            <p:cNvSpPr/>
            <p:nvPr/>
          </p:nvSpPr>
          <p:spPr bwMode="auto">
            <a:xfrm>
              <a:off x="6854825" y="5675313"/>
              <a:ext cx="222250" cy="101600"/>
            </a:xfrm>
            <a:custGeom>
              <a:avLst/>
              <a:gdLst>
                <a:gd name="T0" fmla="*/ 125 w 125"/>
                <a:gd name="T1" fmla="*/ 33 h 57"/>
                <a:gd name="T2" fmla="*/ 7 w 125"/>
                <a:gd name="T3" fmla="*/ 57 h 57"/>
                <a:gd name="T4" fmla="*/ 0 w 125"/>
                <a:gd name="T5" fmla="*/ 21 h 57"/>
                <a:gd name="T6" fmla="*/ 81 w 125"/>
                <a:gd name="T7" fmla="*/ 5 h 57"/>
                <a:gd name="T8" fmla="*/ 125 w 125"/>
                <a:gd name="T9" fmla="*/ 33 h 57"/>
              </a:gdLst>
              <a:ahLst/>
              <a:cxnLst>
                <a:cxn ang="0">
                  <a:pos x="T0" y="T1"/>
                </a:cxn>
                <a:cxn ang="0">
                  <a:pos x="T2" y="T3"/>
                </a:cxn>
                <a:cxn ang="0">
                  <a:pos x="T4" y="T5"/>
                </a:cxn>
                <a:cxn ang="0">
                  <a:pos x="T6" y="T7"/>
                </a:cxn>
                <a:cxn ang="0">
                  <a:pos x="T8" y="T9"/>
                </a:cxn>
              </a:cxnLst>
              <a:rect l="0" t="0" r="r" b="b"/>
              <a:pathLst>
                <a:path w="125" h="57">
                  <a:moveTo>
                    <a:pt x="125" y="33"/>
                  </a:moveTo>
                  <a:cubicBezTo>
                    <a:pt x="7" y="57"/>
                    <a:pt x="7" y="57"/>
                    <a:pt x="7" y="57"/>
                  </a:cubicBezTo>
                  <a:cubicBezTo>
                    <a:pt x="0" y="21"/>
                    <a:pt x="0" y="21"/>
                    <a:pt x="0" y="21"/>
                  </a:cubicBezTo>
                  <a:cubicBezTo>
                    <a:pt x="81" y="5"/>
                    <a:pt x="81" y="5"/>
                    <a:pt x="81" y="5"/>
                  </a:cubicBezTo>
                  <a:cubicBezTo>
                    <a:pt x="101" y="0"/>
                    <a:pt x="120" y="13"/>
                    <a:pt x="125" y="33"/>
                  </a:cubicBezTo>
                  <a:close/>
                </a:path>
              </a:pathLst>
            </a:custGeom>
            <a:solidFill>
              <a:srgbClr val="0E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2"/>
            <p:cNvSpPr/>
            <p:nvPr/>
          </p:nvSpPr>
          <p:spPr bwMode="auto">
            <a:xfrm>
              <a:off x="6464300" y="4935538"/>
              <a:ext cx="482600" cy="708025"/>
            </a:xfrm>
            <a:custGeom>
              <a:avLst/>
              <a:gdLst>
                <a:gd name="T0" fmla="*/ 68 w 273"/>
                <a:gd name="T1" fmla="*/ 0 h 399"/>
                <a:gd name="T2" fmla="*/ 233 w 273"/>
                <a:gd name="T3" fmla="*/ 126 h 399"/>
                <a:gd name="T4" fmla="*/ 238 w 273"/>
                <a:gd name="T5" fmla="*/ 130 h 399"/>
                <a:gd name="T6" fmla="*/ 253 w 273"/>
                <a:gd name="T7" fmla="*/ 158 h 399"/>
                <a:gd name="T8" fmla="*/ 273 w 273"/>
                <a:gd name="T9" fmla="*/ 390 h 399"/>
                <a:gd name="T10" fmla="*/ 215 w 273"/>
                <a:gd name="T11" fmla="*/ 399 h 399"/>
                <a:gd name="T12" fmla="*/ 175 w 273"/>
                <a:gd name="T13" fmla="*/ 160 h 399"/>
                <a:gd name="T14" fmla="*/ 196 w 273"/>
                <a:gd name="T15" fmla="*/ 191 h 399"/>
                <a:gd name="T16" fmla="*/ 0 w 273"/>
                <a:gd name="T17" fmla="*/ 110 h 399"/>
                <a:gd name="T18" fmla="*/ 68 w 273"/>
                <a:gd name="T19"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399">
                  <a:moveTo>
                    <a:pt x="68" y="0"/>
                  </a:moveTo>
                  <a:cubicBezTo>
                    <a:pt x="233" y="126"/>
                    <a:pt x="233" y="126"/>
                    <a:pt x="233" y="126"/>
                  </a:cubicBezTo>
                  <a:cubicBezTo>
                    <a:pt x="238" y="130"/>
                    <a:pt x="238" y="130"/>
                    <a:pt x="238" y="130"/>
                  </a:cubicBezTo>
                  <a:cubicBezTo>
                    <a:pt x="247" y="137"/>
                    <a:pt x="252" y="147"/>
                    <a:pt x="253" y="158"/>
                  </a:cubicBezTo>
                  <a:cubicBezTo>
                    <a:pt x="273" y="390"/>
                    <a:pt x="273" y="390"/>
                    <a:pt x="273" y="390"/>
                  </a:cubicBezTo>
                  <a:cubicBezTo>
                    <a:pt x="215" y="399"/>
                    <a:pt x="215" y="399"/>
                    <a:pt x="215" y="399"/>
                  </a:cubicBezTo>
                  <a:cubicBezTo>
                    <a:pt x="175" y="160"/>
                    <a:pt x="175" y="160"/>
                    <a:pt x="175" y="160"/>
                  </a:cubicBezTo>
                  <a:cubicBezTo>
                    <a:pt x="196" y="191"/>
                    <a:pt x="196" y="191"/>
                    <a:pt x="196" y="191"/>
                  </a:cubicBezTo>
                  <a:cubicBezTo>
                    <a:pt x="0" y="110"/>
                    <a:pt x="0" y="110"/>
                    <a:pt x="0" y="110"/>
                  </a:cubicBezTo>
                  <a:lnTo>
                    <a:pt x="68" y="0"/>
                  </a:lnTo>
                  <a:close/>
                </a:path>
              </a:pathLst>
            </a:custGeom>
            <a:solidFill>
              <a:srgbClr val="052E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3"/>
            <p:cNvSpPr/>
            <p:nvPr/>
          </p:nvSpPr>
          <p:spPr bwMode="auto">
            <a:xfrm>
              <a:off x="6253163" y="4583113"/>
              <a:ext cx="428625" cy="485775"/>
            </a:xfrm>
            <a:custGeom>
              <a:avLst/>
              <a:gdLst>
                <a:gd name="T0" fmla="*/ 81 w 242"/>
                <a:gd name="T1" fmla="*/ 274 h 274"/>
                <a:gd name="T2" fmla="*/ 223 w 242"/>
                <a:gd name="T3" fmla="*/ 224 h 274"/>
                <a:gd name="T4" fmla="*/ 238 w 242"/>
                <a:gd name="T5" fmla="*/ 196 h 274"/>
                <a:gd name="T6" fmla="*/ 178 w 242"/>
                <a:gd name="T7" fmla="*/ 0 h 274"/>
                <a:gd name="T8" fmla="*/ 64 w 242"/>
                <a:gd name="T9" fmla="*/ 36 h 274"/>
                <a:gd name="T10" fmla="*/ 13 w 242"/>
                <a:gd name="T11" fmla="*/ 132 h 274"/>
                <a:gd name="T12" fmla="*/ 81 w 242"/>
                <a:gd name="T13" fmla="*/ 274 h 274"/>
              </a:gdLst>
              <a:ahLst/>
              <a:cxnLst>
                <a:cxn ang="0">
                  <a:pos x="T0" y="T1"/>
                </a:cxn>
                <a:cxn ang="0">
                  <a:pos x="T2" y="T3"/>
                </a:cxn>
                <a:cxn ang="0">
                  <a:pos x="T4" y="T5"/>
                </a:cxn>
                <a:cxn ang="0">
                  <a:pos x="T6" y="T7"/>
                </a:cxn>
                <a:cxn ang="0">
                  <a:pos x="T8" y="T9"/>
                </a:cxn>
                <a:cxn ang="0">
                  <a:pos x="T10" y="T11"/>
                </a:cxn>
                <a:cxn ang="0">
                  <a:pos x="T12" y="T13"/>
                </a:cxn>
              </a:cxnLst>
              <a:rect l="0" t="0" r="r" b="b"/>
              <a:pathLst>
                <a:path w="242" h="274">
                  <a:moveTo>
                    <a:pt x="81" y="274"/>
                  </a:moveTo>
                  <a:cubicBezTo>
                    <a:pt x="223" y="224"/>
                    <a:pt x="223" y="224"/>
                    <a:pt x="223" y="224"/>
                  </a:cubicBezTo>
                  <a:cubicBezTo>
                    <a:pt x="235" y="220"/>
                    <a:pt x="242" y="207"/>
                    <a:pt x="238" y="196"/>
                  </a:cubicBezTo>
                  <a:cubicBezTo>
                    <a:pt x="178" y="0"/>
                    <a:pt x="178" y="0"/>
                    <a:pt x="178" y="0"/>
                  </a:cubicBezTo>
                  <a:cubicBezTo>
                    <a:pt x="64" y="36"/>
                    <a:pt x="64" y="36"/>
                    <a:pt x="64" y="36"/>
                  </a:cubicBezTo>
                  <a:cubicBezTo>
                    <a:pt x="23" y="48"/>
                    <a:pt x="0" y="92"/>
                    <a:pt x="13" y="132"/>
                  </a:cubicBezTo>
                  <a:lnTo>
                    <a:pt x="81" y="274"/>
                  </a:lnTo>
                  <a:close/>
                </a:path>
              </a:pathLst>
            </a:custGeom>
            <a:solidFill>
              <a:srgbClr val="F7C8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4"/>
            <p:cNvSpPr/>
            <p:nvPr/>
          </p:nvSpPr>
          <p:spPr bwMode="auto">
            <a:xfrm>
              <a:off x="6508750" y="4443413"/>
              <a:ext cx="658813" cy="658812"/>
            </a:xfrm>
            <a:custGeom>
              <a:avLst/>
              <a:gdLst>
                <a:gd name="T0" fmla="*/ 323 w 372"/>
                <a:gd name="T1" fmla="*/ 315 h 372"/>
                <a:gd name="T2" fmla="*/ 127 w 372"/>
                <a:gd name="T3" fmla="*/ 364 h 372"/>
                <a:gd name="T4" fmla="*/ 57 w 372"/>
                <a:gd name="T5" fmla="*/ 323 h 372"/>
                <a:gd name="T6" fmla="*/ 8 w 372"/>
                <a:gd name="T7" fmla="*/ 127 h 372"/>
                <a:gd name="T8" fmla="*/ 50 w 372"/>
                <a:gd name="T9" fmla="*/ 57 h 372"/>
                <a:gd name="T10" fmla="*/ 246 w 372"/>
                <a:gd name="T11" fmla="*/ 8 h 372"/>
                <a:gd name="T12" fmla="*/ 315 w 372"/>
                <a:gd name="T13" fmla="*/ 49 h 372"/>
                <a:gd name="T14" fmla="*/ 365 w 372"/>
                <a:gd name="T15" fmla="*/ 246 h 372"/>
                <a:gd name="T16" fmla="*/ 323 w 372"/>
                <a:gd name="T17" fmla="*/ 315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372">
                  <a:moveTo>
                    <a:pt x="323" y="315"/>
                  </a:moveTo>
                  <a:cubicBezTo>
                    <a:pt x="127" y="364"/>
                    <a:pt x="127" y="364"/>
                    <a:pt x="127" y="364"/>
                  </a:cubicBezTo>
                  <a:cubicBezTo>
                    <a:pt x="96" y="372"/>
                    <a:pt x="65" y="354"/>
                    <a:pt x="57" y="323"/>
                  </a:cubicBezTo>
                  <a:cubicBezTo>
                    <a:pt x="8" y="127"/>
                    <a:pt x="8" y="127"/>
                    <a:pt x="8" y="127"/>
                  </a:cubicBezTo>
                  <a:cubicBezTo>
                    <a:pt x="0" y="96"/>
                    <a:pt x="19" y="65"/>
                    <a:pt x="50" y="57"/>
                  </a:cubicBezTo>
                  <a:cubicBezTo>
                    <a:pt x="246" y="8"/>
                    <a:pt x="246" y="8"/>
                    <a:pt x="246" y="8"/>
                  </a:cubicBezTo>
                  <a:cubicBezTo>
                    <a:pt x="277" y="0"/>
                    <a:pt x="308" y="19"/>
                    <a:pt x="315" y="49"/>
                  </a:cubicBezTo>
                  <a:cubicBezTo>
                    <a:pt x="365" y="246"/>
                    <a:pt x="365" y="246"/>
                    <a:pt x="365" y="246"/>
                  </a:cubicBezTo>
                  <a:cubicBezTo>
                    <a:pt x="372" y="276"/>
                    <a:pt x="354" y="307"/>
                    <a:pt x="323" y="315"/>
                  </a:cubicBezTo>
                  <a:close/>
                </a:path>
              </a:pathLst>
            </a:custGeom>
            <a:solidFill>
              <a:srgbClr val="84B4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5"/>
            <p:cNvSpPr/>
            <p:nvPr/>
          </p:nvSpPr>
          <p:spPr bwMode="auto">
            <a:xfrm>
              <a:off x="6394450" y="5716588"/>
              <a:ext cx="98425" cy="153987"/>
            </a:xfrm>
            <a:custGeom>
              <a:avLst/>
              <a:gdLst>
                <a:gd name="T0" fmla="*/ 0 w 55"/>
                <a:gd name="T1" fmla="*/ 84 h 87"/>
                <a:gd name="T2" fmla="*/ 12 w 55"/>
                <a:gd name="T3" fmla="*/ 0 h 87"/>
                <a:gd name="T4" fmla="*/ 55 w 55"/>
                <a:gd name="T5" fmla="*/ 3 h 87"/>
                <a:gd name="T6" fmla="*/ 43 w 55"/>
                <a:gd name="T7" fmla="*/ 87 h 87"/>
                <a:gd name="T8" fmla="*/ 0 w 55"/>
                <a:gd name="T9" fmla="*/ 84 h 87"/>
              </a:gdLst>
              <a:ahLst/>
              <a:cxnLst>
                <a:cxn ang="0">
                  <a:pos x="T0" y="T1"/>
                </a:cxn>
                <a:cxn ang="0">
                  <a:pos x="T2" y="T3"/>
                </a:cxn>
                <a:cxn ang="0">
                  <a:pos x="T4" y="T5"/>
                </a:cxn>
                <a:cxn ang="0">
                  <a:pos x="T6" y="T7"/>
                </a:cxn>
                <a:cxn ang="0">
                  <a:pos x="T8" y="T9"/>
                </a:cxn>
              </a:cxnLst>
              <a:rect l="0" t="0" r="r" b="b"/>
              <a:pathLst>
                <a:path w="55" h="87">
                  <a:moveTo>
                    <a:pt x="0" y="84"/>
                  </a:moveTo>
                  <a:cubicBezTo>
                    <a:pt x="1" y="80"/>
                    <a:pt x="12" y="0"/>
                    <a:pt x="12" y="0"/>
                  </a:cubicBezTo>
                  <a:cubicBezTo>
                    <a:pt x="55" y="3"/>
                    <a:pt x="55" y="3"/>
                    <a:pt x="55" y="3"/>
                  </a:cubicBezTo>
                  <a:cubicBezTo>
                    <a:pt x="43" y="87"/>
                    <a:pt x="43" y="87"/>
                    <a:pt x="43" y="87"/>
                  </a:cubicBezTo>
                  <a:lnTo>
                    <a:pt x="0" y="84"/>
                  </a:ln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6"/>
            <p:cNvSpPr/>
            <p:nvPr/>
          </p:nvSpPr>
          <p:spPr bwMode="auto">
            <a:xfrm>
              <a:off x="6394450" y="5838825"/>
              <a:ext cx="211138" cy="65087"/>
            </a:xfrm>
            <a:custGeom>
              <a:avLst/>
              <a:gdLst>
                <a:gd name="T0" fmla="*/ 119 w 119"/>
                <a:gd name="T1" fmla="*/ 37 h 37"/>
                <a:gd name="T2" fmla="*/ 0 w 119"/>
                <a:gd name="T3" fmla="*/ 37 h 37"/>
                <a:gd name="T4" fmla="*/ 0 w 119"/>
                <a:gd name="T5" fmla="*/ 0 h 37"/>
                <a:gd name="T6" fmla="*/ 83 w 119"/>
                <a:gd name="T7" fmla="*/ 0 h 37"/>
                <a:gd name="T8" fmla="*/ 119 w 119"/>
                <a:gd name="T9" fmla="*/ 37 h 37"/>
              </a:gdLst>
              <a:ahLst/>
              <a:cxnLst>
                <a:cxn ang="0">
                  <a:pos x="T0" y="T1"/>
                </a:cxn>
                <a:cxn ang="0">
                  <a:pos x="T2" y="T3"/>
                </a:cxn>
                <a:cxn ang="0">
                  <a:pos x="T4" y="T5"/>
                </a:cxn>
                <a:cxn ang="0">
                  <a:pos x="T6" y="T7"/>
                </a:cxn>
                <a:cxn ang="0">
                  <a:pos x="T8" y="T9"/>
                </a:cxn>
              </a:cxnLst>
              <a:rect l="0" t="0" r="r" b="b"/>
              <a:pathLst>
                <a:path w="119" h="37">
                  <a:moveTo>
                    <a:pt x="119" y="37"/>
                  </a:moveTo>
                  <a:cubicBezTo>
                    <a:pt x="0" y="37"/>
                    <a:pt x="0" y="37"/>
                    <a:pt x="0" y="37"/>
                  </a:cubicBezTo>
                  <a:cubicBezTo>
                    <a:pt x="0" y="0"/>
                    <a:pt x="0" y="0"/>
                    <a:pt x="0" y="0"/>
                  </a:cubicBezTo>
                  <a:cubicBezTo>
                    <a:pt x="83" y="0"/>
                    <a:pt x="83" y="0"/>
                    <a:pt x="83" y="0"/>
                  </a:cubicBezTo>
                  <a:cubicBezTo>
                    <a:pt x="103" y="0"/>
                    <a:pt x="119" y="17"/>
                    <a:pt x="119" y="37"/>
                  </a:cubicBezTo>
                  <a:close/>
                </a:path>
              </a:pathLst>
            </a:custGeom>
            <a:solidFill>
              <a:srgbClr val="241C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7"/>
            <p:cNvSpPr/>
            <p:nvPr/>
          </p:nvSpPr>
          <p:spPr bwMode="auto">
            <a:xfrm>
              <a:off x="6394450" y="4992688"/>
              <a:ext cx="215900" cy="788987"/>
            </a:xfrm>
            <a:custGeom>
              <a:avLst/>
              <a:gdLst>
                <a:gd name="T0" fmla="*/ 99 w 122"/>
                <a:gd name="T1" fmla="*/ 0 h 445"/>
                <a:gd name="T2" fmla="*/ 120 w 122"/>
                <a:gd name="T3" fmla="*/ 167 h 445"/>
                <a:gd name="T4" fmla="*/ 122 w 122"/>
                <a:gd name="T5" fmla="*/ 175 h 445"/>
                <a:gd name="T6" fmla="*/ 121 w 122"/>
                <a:gd name="T7" fmla="*/ 187 h 445"/>
                <a:gd name="T8" fmla="*/ 67 w 122"/>
                <a:gd name="T9" fmla="*/ 445 h 445"/>
                <a:gd name="T10" fmla="*/ 3 w 122"/>
                <a:gd name="T11" fmla="*/ 441 h 445"/>
                <a:gd name="T12" fmla="*/ 38 w 122"/>
                <a:gd name="T13" fmla="*/ 179 h 445"/>
                <a:gd name="T14" fmla="*/ 40 w 122"/>
                <a:gd name="T15" fmla="*/ 200 h 445"/>
                <a:gd name="T16" fmla="*/ 0 w 122"/>
                <a:gd name="T17" fmla="*/ 37 h 445"/>
                <a:gd name="T18" fmla="*/ 99 w 122"/>
                <a:gd name="T19"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445">
                  <a:moveTo>
                    <a:pt x="99" y="0"/>
                  </a:moveTo>
                  <a:cubicBezTo>
                    <a:pt x="120" y="167"/>
                    <a:pt x="120" y="167"/>
                    <a:pt x="120" y="167"/>
                  </a:cubicBezTo>
                  <a:cubicBezTo>
                    <a:pt x="122" y="175"/>
                    <a:pt x="122" y="175"/>
                    <a:pt x="122" y="175"/>
                  </a:cubicBezTo>
                  <a:cubicBezTo>
                    <a:pt x="122" y="179"/>
                    <a:pt x="122" y="184"/>
                    <a:pt x="121" y="187"/>
                  </a:cubicBezTo>
                  <a:cubicBezTo>
                    <a:pt x="67" y="445"/>
                    <a:pt x="67" y="445"/>
                    <a:pt x="67" y="445"/>
                  </a:cubicBezTo>
                  <a:cubicBezTo>
                    <a:pt x="3" y="441"/>
                    <a:pt x="3" y="441"/>
                    <a:pt x="3" y="441"/>
                  </a:cubicBezTo>
                  <a:cubicBezTo>
                    <a:pt x="38" y="179"/>
                    <a:pt x="38" y="179"/>
                    <a:pt x="38" y="179"/>
                  </a:cubicBezTo>
                  <a:cubicBezTo>
                    <a:pt x="40" y="200"/>
                    <a:pt x="40" y="200"/>
                    <a:pt x="40" y="200"/>
                  </a:cubicBezTo>
                  <a:cubicBezTo>
                    <a:pt x="0" y="37"/>
                    <a:pt x="0" y="37"/>
                    <a:pt x="0" y="37"/>
                  </a:cubicBezTo>
                  <a:lnTo>
                    <a:pt x="99" y="0"/>
                  </a:lnTo>
                  <a:close/>
                </a:path>
              </a:pathLst>
            </a:custGeom>
            <a:solidFill>
              <a:srgbClr val="0334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8"/>
            <p:cNvSpPr/>
            <p:nvPr/>
          </p:nvSpPr>
          <p:spPr bwMode="auto">
            <a:xfrm>
              <a:off x="6783388" y="4778375"/>
              <a:ext cx="109538" cy="109537"/>
            </a:xfrm>
            <a:custGeom>
              <a:avLst/>
              <a:gdLst>
                <a:gd name="T0" fmla="*/ 59 w 62"/>
                <a:gd name="T1" fmla="*/ 37 h 62"/>
                <a:gd name="T2" fmla="*/ 25 w 62"/>
                <a:gd name="T3" fmla="*/ 58 h 62"/>
                <a:gd name="T4" fmla="*/ 4 w 62"/>
                <a:gd name="T5" fmla="*/ 24 h 62"/>
                <a:gd name="T6" fmla="*/ 38 w 62"/>
                <a:gd name="T7" fmla="*/ 3 h 62"/>
                <a:gd name="T8" fmla="*/ 59 w 62"/>
                <a:gd name="T9" fmla="*/ 37 h 62"/>
              </a:gdLst>
              <a:ahLst/>
              <a:cxnLst>
                <a:cxn ang="0">
                  <a:pos x="T0" y="T1"/>
                </a:cxn>
                <a:cxn ang="0">
                  <a:pos x="T2" y="T3"/>
                </a:cxn>
                <a:cxn ang="0">
                  <a:pos x="T4" y="T5"/>
                </a:cxn>
                <a:cxn ang="0">
                  <a:pos x="T6" y="T7"/>
                </a:cxn>
                <a:cxn ang="0">
                  <a:pos x="T8" y="T9"/>
                </a:cxn>
              </a:cxnLst>
              <a:rect l="0" t="0" r="r" b="b"/>
              <a:pathLst>
                <a:path w="62" h="62">
                  <a:moveTo>
                    <a:pt x="59" y="37"/>
                  </a:moveTo>
                  <a:cubicBezTo>
                    <a:pt x="55" y="52"/>
                    <a:pt x="40" y="62"/>
                    <a:pt x="25" y="58"/>
                  </a:cubicBezTo>
                  <a:cubicBezTo>
                    <a:pt x="10" y="54"/>
                    <a:pt x="0" y="39"/>
                    <a:pt x="4" y="24"/>
                  </a:cubicBezTo>
                  <a:cubicBezTo>
                    <a:pt x="8" y="9"/>
                    <a:pt x="23" y="0"/>
                    <a:pt x="38" y="3"/>
                  </a:cubicBezTo>
                  <a:cubicBezTo>
                    <a:pt x="53" y="7"/>
                    <a:pt x="62" y="22"/>
                    <a:pt x="59" y="37"/>
                  </a:cubicBez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9"/>
            <p:cNvSpPr/>
            <p:nvPr/>
          </p:nvSpPr>
          <p:spPr bwMode="auto">
            <a:xfrm>
              <a:off x="6708775" y="4805363"/>
              <a:ext cx="147638" cy="100012"/>
            </a:xfrm>
            <a:custGeom>
              <a:avLst/>
              <a:gdLst>
                <a:gd name="T0" fmla="*/ 63 w 93"/>
                <a:gd name="T1" fmla="*/ 0 h 63"/>
                <a:gd name="T2" fmla="*/ 0 w 93"/>
                <a:gd name="T3" fmla="*/ 34 h 63"/>
                <a:gd name="T4" fmla="*/ 20 w 93"/>
                <a:gd name="T5" fmla="*/ 63 h 63"/>
                <a:gd name="T6" fmla="*/ 93 w 93"/>
                <a:gd name="T7" fmla="*/ 30 h 63"/>
                <a:gd name="T8" fmla="*/ 63 w 93"/>
                <a:gd name="T9" fmla="*/ 0 h 63"/>
              </a:gdLst>
              <a:ahLst/>
              <a:cxnLst>
                <a:cxn ang="0">
                  <a:pos x="T0" y="T1"/>
                </a:cxn>
                <a:cxn ang="0">
                  <a:pos x="T2" y="T3"/>
                </a:cxn>
                <a:cxn ang="0">
                  <a:pos x="T4" y="T5"/>
                </a:cxn>
                <a:cxn ang="0">
                  <a:pos x="T6" y="T7"/>
                </a:cxn>
                <a:cxn ang="0">
                  <a:pos x="T8" y="T9"/>
                </a:cxn>
              </a:cxnLst>
              <a:rect l="0" t="0" r="r" b="b"/>
              <a:pathLst>
                <a:path w="93" h="63">
                  <a:moveTo>
                    <a:pt x="63" y="0"/>
                  </a:moveTo>
                  <a:lnTo>
                    <a:pt x="0" y="34"/>
                  </a:lnTo>
                  <a:lnTo>
                    <a:pt x="20" y="63"/>
                  </a:lnTo>
                  <a:lnTo>
                    <a:pt x="93" y="30"/>
                  </a:lnTo>
                  <a:lnTo>
                    <a:pt x="63" y="0"/>
                  </a:ln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0"/>
            <p:cNvSpPr/>
            <p:nvPr/>
          </p:nvSpPr>
          <p:spPr bwMode="auto">
            <a:xfrm>
              <a:off x="6492875" y="4427538"/>
              <a:ext cx="41275" cy="34925"/>
            </a:xfrm>
            <a:custGeom>
              <a:avLst/>
              <a:gdLst>
                <a:gd name="T0" fmla="*/ 19 w 24"/>
                <a:gd name="T1" fmla="*/ 5 h 20"/>
                <a:gd name="T2" fmla="*/ 6 w 24"/>
                <a:gd name="T3" fmla="*/ 0 h 20"/>
                <a:gd name="T4" fmla="*/ 0 w 24"/>
                <a:gd name="T5" fmla="*/ 18 h 20"/>
                <a:gd name="T6" fmla="*/ 13 w 24"/>
                <a:gd name="T7" fmla="*/ 20 h 20"/>
                <a:gd name="T8" fmla="*/ 21 w 24"/>
                <a:gd name="T9" fmla="*/ 14 h 20"/>
                <a:gd name="T10" fmla="*/ 19 w 24"/>
                <a:gd name="T11" fmla="*/ 5 h 20"/>
              </a:gdLst>
              <a:ahLst/>
              <a:cxnLst>
                <a:cxn ang="0">
                  <a:pos x="T0" y="T1"/>
                </a:cxn>
                <a:cxn ang="0">
                  <a:pos x="T2" y="T3"/>
                </a:cxn>
                <a:cxn ang="0">
                  <a:pos x="T4" y="T5"/>
                </a:cxn>
                <a:cxn ang="0">
                  <a:pos x="T6" y="T7"/>
                </a:cxn>
                <a:cxn ang="0">
                  <a:pos x="T8" y="T9"/>
                </a:cxn>
                <a:cxn ang="0">
                  <a:pos x="T10" y="T11"/>
                </a:cxn>
              </a:cxnLst>
              <a:rect l="0" t="0" r="r" b="b"/>
              <a:pathLst>
                <a:path w="24" h="20">
                  <a:moveTo>
                    <a:pt x="19" y="5"/>
                  </a:moveTo>
                  <a:cubicBezTo>
                    <a:pt x="6" y="0"/>
                    <a:pt x="6" y="0"/>
                    <a:pt x="6" y="0"/>
                  </a:cubicBezTo>
                  <a:cubicBezTo>
                    <a:pt x="0" y="18"/>
                    <a:pt x="0" y="18"/>
                    <a:pt x="0" y="18"/>
                  </a:cubicBezTo>
                  <a:cubicBezTo>
                    <a:pt x="13" y="20"/>
                    <a:pt x="13" y="20"/>
                    <a:pt x="13" y="20"/>
                  </a:cubicBezTo>
                  <a:cubicBezTo>
                    <a:pt x="21" y="14"/>
                    <a:pt x="21" y="14"/>
                    <a:pt x="21" y="14"/>
                  </a:cubicBezTo>
                  <a:cubicBezTo>
                    <a:pt x="24" y="12"/>
                    <a:pt x="24" y="6"/>
                    <a:pt x="19" y="5"/>
                  </a:cubicBez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1"/>
            <p:cNvSpPr/>
            <p:nvPr/>
          </p:nvSpPr>
          <p:spPr bwMode="auto">
            <a:xfrm>
              <a:off x="6307138" y="4359275"/>
              <a:ext cx="219075" cy="219075"/>
            </a:xfrm>
            <a:custGeom>
              <a:avLst/>
              <a:gdLst>
                <a:gd name="T0" fmla="*/ 118 w 123"/>
                <a:gd name="T1" fmla="*/ 71 h 123"/>
                <a:gd name="T2" fmla="*/ 52 w 123"/>
                <a:gd name="T3" fmla="*/ 118 h 123"/>
                <a:gd name="T4" fmla="*/ 5 w 123"/>
                <a:gd name="T5" fmla="*/ 52 h 123"/>
                <a:gd name="T6" fmla="*/ 71 w 123"/>
                <a:gd name="T7" fmla="*/ 5 h 123"/>
                <a:gd name="T8" fmla="*/ 118 w 123"/>
                <a:gd name="T9" fmla="*/ 71 h 123"/>
              </a:gdLst>
              <a:ahLst/>
              <a:cxnLst>
                <a:cxn ang="0">
                  <a:pos x="T0" y="T1"/>
                </a:cxn>
                <a:cxn ang="0">
                  <a:pos x="T2" y="T3"/>
                </a:cxn>
                <a:cxn ang="0">
                  <a:pos x="T4" y="T5"/>
                </a:cxn>
                <a:cxn ang="0">
                  <a:pos x="T6" y="T7"/>
                </a:cxn>
                <a:cxn ang="0">
                  <a:pos x="T8" y="T9"/>
                </a:cxn>
              </a:cxnLst>
              <a:rect l="0" t="0" r="r" b="b"/>
              <a:pathLst>
                <a:path w="123" h="123">
                  <a:moveTo>
                    <a:pt x="118" y="71"/>
                  </a:moveTo>
                  <a:cubicBezTo>
                    <a:pt x="112" y="102"/>
                    <a:pt x="83" y="123"/>
                    <a:pt x="52" y="118"/>
                  </a:cubicBezTo>
                  <a:cubicBezTo>
                    <a:pt x="21" y="113"/>
                    <a:pt x="0" y="83"/>
                    <a:pt x="5" y="52"/>
                  </a:cubicBezTo>
                  <a:cubicBezTo>
                    <a:pt x="10" y="21"/>
                    <a:pt x="39" y="0"/>
                    <a:pt x="71" y="5"/>
                  </a:cubicBezTo>
                  <a:cubicBezTo>
                    <a:pt x="102" y="10"/>
                    <a:pt x="123" y="40"/>
                    <a:pt x="118" y="71"/>
                  </a:cubicBez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任意多边形: 形状 85"/>
            <p:cNvSpPr/>
            <p:nvPr/>
          </p:nvSpPr>
          <p:spPr bwMode="auto">
            <a:xfrm>
              <a:off x="6308942" y="4364038"/>
              <a:ext cx="117373" cy="183064"/>
            </a:xfrm>
            <a:custGeom>
              <a:avLst/>
              <a:gdLst>
                <a:gd name="connsiteX0" fmla="*/ 117373 w 117373"/>
                <a:gd name="connsiteY0" fmla="*/ 0 h 183064"/>
                <a:gd name="connsiteX1" fmla="*/ 43443 w 117373"/>
                <a:gd name="connsiteY1" fmla="*/ 183064 h 183064"/>
                <a:gd name="connsiteX2" fmla="*/ 19123 w 117373"/>
                <a:gd name="connsiteY2" fmla="*/ 159797 h 183064"/>
                <a:gd name="connsiteX3" fmla="*/ 1312 w 117373"/>
                <a:gd name="connsiteY3" fmla="*/ 83655 h 183064"/>
                <a:gd name="connsiteX4" fmla="*/ 77704 w 117373"/>
                <a:gd name="connsiteY4" fmla="*/ 1502 h 18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73" h="183064">
                  <a:moveTo>
                    <a:pt x="117373" y="0"/>
                  </a:moveTo>
                  <a:lnTo>
                    <a:pt x="43443" y="183064"/>
                  </a:lnTo>
                  <a:lnTo>
                    <a:pt x="19123" y="159797"/>
                  </a:lnTo>
                  <a:cubicBezTo>
                    <a:pt x="3983" y="138424"/>
                    <a:pt x="-3141" y="111262"/>
                    <a:pt x="1312" y="83655"/>
                  </a:cubicBezTo>
                  <a:cubicBezTo>
                    <a:pt x="7991" y="42245"/>
                    <a:pt x="38715" y="10853"/>
                    <a:pt x="77704" y="1502"/>
                  </a:cubicBezTo>
                  <a:close/>
                </a:path>
              </a:pathLst>
            </a:custGeom>
            <a:solidFill>
              <a:srgbClr val="072042"/>
            </a:solidFill>
            <a:ln>
              <a:noFill/>
            </a:ln>
          </p:spPr>
          <p:txBody>
            <a:bodyPr vert="horz" wrap="square" lIns="91440" tIns="45720" rIns="91440" bIns="45720" numCol="1" anchor="t" anchorCtr="0" compatLnSpc="1">
              <a:noAutofit/>
            </a:bodyPr>
            <a:lstStyle/>
            <a:p>
              <a:endParaRPr lang="zh-CN" altLang="en-US"/>
            </a:p>
          </p:txBody>
        </p:sp>
        <p:sp>
          <p:nvSpPr>
            <p:cNvPr id="76" name="Freeform 74"/>
            <p:cNvSpPr/>
            <p:nvPr/>
          </p:nvSpPr>
          <p:spPr bwMode="auto">
            <a:xfrm>
              <a:off x="6342063" y="4440238"/>
              <a:ext cx="60325" cy="61912"/>
            </a:xfrm>
            <a:custGeom>
              <a:avLst/>
              <a:gdLst>
                <a:gd name="T0" fmla="*/ 33 w 34"/>
                <a:gd name="T1" fmla="*/ 20 h 35"/>
                <a:gd name="T2" fmla="*/ 15 w 34"/>
                <a:gd name="T3" fmla="*/ 33 h 35"/>
                <a:gd name="T4" fmla="*/ 1 w 34"/>
                <a:gd name="T5" fmla="*/ 15 h 35"/>
                <a:gd name="T6" fmla="*/ 20 w 34"/>
                <a:gd name="T7" fmla="*/ 2 h 35"/>
                <a:gd name="T8" fmla="*/ 33 w 34"/>
                <a:gd name="T9" fmla="*/ 20 h 35"/>
              </a:gdLst>
              <a:ahLst/>
              <a:cxnLst>
                <a:cxn ang="0">
                  <a:pos x="T0" y="T1"/>
                </a:cxn>
                <a:cxn ang="0">
                  <a:pos x="T2" y="T3"/>
                </a:cxn>
                <a:cxn ang="0">
                  <a:pos x="T4" y="T5"/>
                </a:cxn>
                <a:cxn ang="0">
                  <a:pos x="T6" y="T7"/>
                </a:cxn>
                <a:cxn ang="0">
                  <a:pos x="T8" y="T9"/>
                </a:cxn>
              </a:cxnLst>
              <a:rect l="0" t="0" r="r" b="b"/>
              <a:pathLst>
                <a:path w="34" h="35">
                  <a:moveTo>
                    <a:pt x="33" y="20"/>
                  </a:moveTo>
                  <a:cubicBezTo>
                    <a:pt x="32" y="29"/>
                    <a:pt x="23" y="35"/>
                    <a:pt x="15" y="33"/>
                  </a:cubicBezTo>
                  <a:cubicBezTo>
                    <a:pt x="6" y="32"/>
                    <a:pt x="0" y="24"/>
                    <a:pt x="1" y="15"/>
                  </a:cubicBezTo>
                  <a:cubicBezTo>
                    <a:pt x="3" y="6"/>
                    <a:pt x="11" y="0"/>
                    <a:pt x="20" y="2"/>
                  </a:cubicBezTo>
                  <a:cubicBezTo>
                    <a:pt x="29" y="3"/>
                    <a:pt x="34" y="11"/>
                    <a:pt x="33" y="20"/>
                  </a:cubicBez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5"/>
            <p:cNvSpPr/>
            <p:nvPr/>
          </p:nvSpPr>
          <p:spPr bwMode="auto">
            <a:xfrm>
              <a:off x="6148388" y="4406900"/>
              <a:ext cx="201613" cy="201612"/>
            </a:xfrm>
            <a:custGeom>
              <a:avLst/>
              <a:gdLst>
                <a:gd name="T0" fmla="*/ 103 w 114"/>
                <a:gd name="T1" fmla="*/ 76 h 113"/>
                <a:gd name="T2" fmla="*/ 37 w 114"/>
                <a:gd name="T3" fmla="*/ 102 h 113"/>
                <a:gd name="T4" fmla="*/ 11 w 114"/>
                <a:gd name="T5" fmla="*/ 37 h 113"/>
                <a:gd name="T6" fmla="*/ 77 w 114"/>
                <a:gd name="T7" fmla="*/ 10 h 113"/>
                <a:gd name="T8" fmla="*/ 103 w 114"/>
                <a:gd name="T9" fmla="*/ 76 h 113"/>
              </a:gdLst>
              <a:ahLst/>
              <a:cxnLst>
                <a:cxn ang="0">
                  <a:pos x="T0" y="T1"/>
                </a:cxn>
                <a:cxn ang="0">
                  <a:pos x="T2" y="T3"/>
                </a:cxn>
                <a:cxn ang="0">
                  <a:pos x="T4" y="T5"/>
                </a:cxn>
                <a:cxn ang="0">
                  <a:pos x="T6" y="T7"/>
                </a:cxn>
                <a:cxn ang="0">
                  <a:pos x="T8" y="T9"/>
                </a:cxn>
              </a:cxnLst>
              <a:rect l="0" t="0" r="r" b="b"/>
              <a:pathLst>
                <a:path w="114" h="113">
                  <a:moveTo>
                    <a:pt x="103" y="76"/>
                  </a:moveTo>
                  <a:cubicBezTo>
                    <a:pt x="92" y="102"/>
                    <a:pt x="63" y="113"/>
                    <a:pt x="37" y="102"/>
                  </a:cubicBezTo>
                  <a:cubicBezTo>
                    <a:pt x="12" y="91"/>
                    <a:pt x="0" y="62"/>
                    <a:pt x="11" y="37"/>
                  </a:cubicBezTo>
                  <a:cubicBezTo>
                    <a:pt x="22" y="11"/>
                    <a:pt x="51" y="0"/>
                    <a:pt x="77" y="10"/>
                  </a:cubicBezTo>
                  <a:cubicBezTo>
                    <a:pt x="102" y="21"/>
                    <a:pt x="114" y="51"/>
                    <a:pt x="103" y="76"/>
                  </a:cubicBezTo>
                  <a:close/>
                </a:path>
              </a:pathLst>
            </a:custGeom>
            <a:solidFill>
              <a:srgbClr val="072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6"/>
            <p:cNvSpPr/>
            <p:nvPr/>
          </p:nvSpPr>
          <p:spPr bwMode="auto">
            <a:xfrm>
              <a:off x="6378575" y="4552950"/>
              <a:ext cx="92075" cy="139700"/>
            </a:xfrm>
            <a:custGeom>
              <a:avLst/>
              <a:gdLst>
                <a:gd name="T0" fmla="*/ 46 w 52"/>
                <a:gd name="T1" fmla="*/ 0 h 79"/>
                <a:gd name="T2" fmla="*/ 52 w 52"/>
                <a:gd name="T3" fmla="*/ 79 h 79"/>
                <a:gd name="T4" fmla="*/ 0 w 52"/>
                <a:gd name="T5" fmla="*/ 50 h 79"/>
                <a:gd name="T6" fmla="*/ 2 w 52"/>
                <a:gd name="T7" fmla="*/ 2 h 79"/>
                <a:gd name="T8" fmla="*/ 46 w 52"/>
                <a:gd name="T9" fmla="*/ 0 h 79"/>
              </a:gdLst>
              <a:ahLst/>
              <a:cxnLst>
                <a:cxn ang="0">
                  <a:pos x="T0" y="T1"/>
                </a:cxn>
                <a:cxn ang="0">
                  <a:pos x="T2" y="T3"/>
                </a:cxn>
                <a:cxn ang="0">
                  <a:pos x="T4" y="T5"/>
                </a:cxn>
                <a:cxn ang="0">
                  <a:pos x="T6" y="T7"/>
                </a:cxn>
                <a:cxn ang="0">
                  <a:pos x="T8" y="T9"/>
                </a:cxn>
              </a:cxnLst>
              <a:rect l="0" t="0" r="r" b="b"/>
              <a:pathLst>
                <a:path w="52" h="79">
                  <a:moveTo>
                    <a:pt x="46" y="0"/>
                  </a:moveTo>
                  <a:cubicBezTo>
                    <a:pt x="46" y="4"/>
                    <a:pt x="52" y="79"/>
                    <a:pt x="52" y="79"/>
                  </a:cubicBezTo>
                  <a:cubicBezTo>
                    <a:pt x="0" y="50"/>
                    <a:pt x="0" y="50"/>
                    <a:pt x="0" y="50"/>
                  </a:cubicBezTo>
                  <a:cubicBezTo>
                    <a:pt x="2" y="2"/>
                    <a:pt x="2" y="2"/>
                    <a:pt x="2" y="2"/>
                  </a:cubicBezTo>
                  <a:lnTo>
                    <a:pt x="46" y="0"/>
                  </a:ln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7"/>
            <p:cNvSpPr/>
            <p:nvPr/>
          </p:nvSpPr>
          <p:spPr bwMode="auto">
            <a:xfrm>
              <a:off x="6275388" y="4694238"/>
              <a:ext cx="534988" cy="376237"/>
            </a:xfrm>
            <a:custGeom>
              <a:avLst/>
              <a:gdLst>
                <a:gd name="T0" fmla="*/ 138 w 302"/>
                <a:gd name="T1" fmla="*/ 212 h 212"/>
                <a:gd name="T2" fmla="*/ 111 w 302"/>
                <a:gd name="T3" fmla="*/ 198 h 212"/>
                <a:gd name="T4" fmla="*/ 10 w 302"/>
                <a:gd name="T5" fmla="*/ 54 h 212"/>
                <a:gd name="T6" fmla="*/ 18 w 302"/>
                <a:gd name="T7" fmla="*/ 10 h 212"/>
                <a:gd name="T8" fmla="*/ 18 w 302"/>
                <a:gd name="T9" fmla="*/ 10 h 212"/>
                <a:gd name="T10" fmla="*/ 62 w 302"/>
                <a:gd name="T11" fmla="*/ 18 h 212"/>
                <a:gd name="T12" fmla="*/ 146 w 302"/>
                <a:gd name="T13" fmla="*/ 138 h 212"/>
                <a:gd name="T14" fmla="*/ 270 w 302"/>
                <a:gd name="T15" fmla="*/ 67 h 212"/>
                <a:gd name="T16" fmla="*/ 302 w 302"/>
                <a:gd name="T17" fmla="*/ 122 h 212"/>
                <a:gd name="T18" fmla="*/ 153 w 302"/>
                <a:gd name="T19" fmla="*/ 207 h 212"/>
                <a:gd name="T20" fmla="*/ 138 w 302"/>
                <a:gd name="T21"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12">
                  <a:moveTo>
                    <a:pt x="138" y="212"/>
                  </a:moveTo>
                  <a:cubicBezTo>
                    <a:pt x="128" y="212"/>
                    <a:pt x="117" y="207"/>
                    <a:pt x="111" y="198"/>
                  </a:cubicBezTo>
                  <a:cubicBezTo>
                    <a:pt x="10" y="54"/>
                    <a:pt x="10" y="54"/>
                    <a:pt x="10" y="54"/>
                  </a:cubicBezTo>
                  <a:cubicBezTo>
                    <a:pt x="0" y="40"/>
                    <a:pt x="4" y="20"/>
                    <a:pt x="18" y="10"/>
                  </a:cubicBezTo>
                  <a:cubicBezTo>
                    <a:pt x="18" y="10"/>
                    <a:pt x="18" y="10"/>
                    <a:pt x="18" y="10"/>
                  </a:cubicBezTo>
                  <a:cubicBezTo>
                    <a:pt x="32" y="0"/>
                    <a:pt x="52" y="3"/>
                    <a:pt x="62" y="18"/>
                  </a:cubicBezTo>
                  <a:cubicBezTo>
                    <a:pt x="146" y="138"/>
                    <a:pt x="146" y="138"/>
                    <a:pt x="146" y="138"/>
                  </a:cubicBezTo>
                  <a:cubicBezTo>
                    <a:pt x="270" y="67"/>
                    <a:pt x="270" y="67"/>
                    <a:pt x="270" y="67"/>
                  </a:cubicBezTo>
                  <a:cubicBezTo>
                    <a:pt x="302" y="122"/>
                    <a:pt x="302" y="122"/>
                    <a:pt x="302" y="122"/>
                  </a:cubicBezTo>
                  <a:cubicBezTo>
                    <a:pt x="153" y="207"/>
                    <a:pt x="153" y="207"/>
                    <a:pt x="153" y="207"/>
                  </a:cubicBezTo>
                  <a:cubicBezTo>
                    <a:pt x="148" y="210"/>
                    <a:pt x="143" y="211"/>
                    <a:pt x="138" y="212"/>
                  </a:cubicBezTo>
                  <a:close/>
                </a:path>
              </a:pathLst>
            </a:custGeom>
            <a:solidFill>
              <a:srgbClr val="FFD4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0" name="Freeform 78"/>
          <p:cNvSpPr/>
          <p:nvPr/>
        </p:nvSpPr>
        <p:spPr bwMode="auto">
          <a:xfrm>
            <a:off x="7258685" y="2544763"/>
            <a:ext cx="992188" cy="52387"/>
          </a:xfrm>
          <a:custGeom>
            <a:avLst/>
            <a:gdLst>
              <a:gd name="T0" fmla="*/ 545 w 560"/>
              <a:gd name="T1" fmla="*/ 30 h 30"/>
              <a:gd name="T2" fmla="*/ 15 w 560"/>
              <a:gd name="T3" fmla="*/ 30 h 30"/>
              <a:gd name="T4" fmla="*/ 0 w 560"/>
              <a:gd name="T5" fmla="*/ 15 h 30"/>
              <a:gd name="T6" fmla="*/ 0 w 560"/>
              <a:gd name="T7" fmla="*/ 14 h 30"/>
              <a:gd name="T8" fmla="*/ 15 w 560"/>
              <a:gd name="T9" fmla="*/ 0 h 30"/>
              <a:gd name="T10" fmla="*/ 545 w 560"/>
              <a:gd name="T11" fmla="*/ 0 h 30"/>
              <a:gd name="T12" fmla="*/ 560 w 560"/>
              <a:gd name="T13" fmla="*/ 14 h 30"/>
              <a:gd name="T14" fmla="*/ 560 w 560"/>
              <a:gd name="T15" fmla="*/ 15 h 30"/>
              <a:gd name="T16" fmla="*/ 545 w 560"/>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0" h="30">
                <a:moveTo>
                  <a:pt x="545" y="30"/>
                </a:moveTo>
                <a:cubicBezTo>
                  <a:pt x="15" y="30"/>
                  <a:pt x="15" y="30"/>
                  <a:pt x="15" y="30"/>
                </a:cubicBezTo>
                <a:cubicBezTo>
                  <a:pt x="7" y="30"/>
                  <a:pt x="0" y="23"/>
                  <a:pt x="0" y="15"/>
                </a:cubicBezTo>
                <a:cubicBezTo>
                  <a:pt x="0" y="14"/>
                  <a:pt x="0" y="14"/>
                  <a:pt x="0" y="14"/>
                </a:cubicBezTo>
                <a:cubicBezTo>
                  <a:pt x="0" y="6"/>
                  <a:pt x="7" y="0"/>
                  <a:pt x="15" y="0"/>
                </a:cubicBezTo>
                <a:cubicBezTo>
                  <a:pt x="545" y="0"/>
                  <a:pt x="545" y="0"/>
                  <a:pt x="545" y="0"/>
                </a:cubicBezTo>
                <a:cubicBezTo>
                  <a:pt x="553" y="0"/>
                  <a:pt x="560" y="6"/>
                  <a:pt x="560" y="14"/>
                </a:cubicBezTo>
                <a:cubicBezTo>
                  <a:pt x="560" y="15"/>
                  <a:pt x="560" y="15"/>
                  <a:pt x="560" y="15"/>
                </a:cubicBezTo>
                <a:cubicBezTo>
                  <a:pt x="560" y="23"/>
                  <a:pt x="553" y="30"/>
                  <a:pt x="54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9"/>
          <p:cNvSpPr/>
          <p:nvPr/>
        </p:nvSpPr>
        <p:spPr bwMode="auto">
          <a:xfrm>
            <a:off x="7258685" y="2879725"/>
            <a:ext cx="992188" cy="52387"/>
          </a:xfrm>
          <a:custGeom>
            <a:avLst/>
            <a:gdLst>
              <a:gd name="T0" fmla="*/ 545 w 560"/>
              <a:gd name="T1" fmla="*/ 30 h 30"/>
              <a:gd name="T2" fmla="*/ 15 w 560"/>
              <a:gd name="T3" fmla="*/ 30 h 30"/>
              <a:gd name="T4" fmla="*/ 0 w 560"/>
              <a:gd name="T5" fmla="*/ 16 h 30"/>
              <a:gd name="T6" fmla="*/ 0 w 560"/>
              <a:gd name="T7" fmla="*/ 15 h 30"/>
              <a:gd name="T8" fmla="*/ 15 w 560"/>
              <a:gd name="T9" fmla="*/ 0 h 30"/>
              <a:gd name="T10" fmla="*/ 545 w 560"/>
              <a:gd name="T11" fmla="*/ 0 h 30"/>
              <a:gd name="T12" fmla="*/ 560 w 560"/>
              <a:gd name="T13" fmla="*/ 15 h 30"/>
              <a:gd name="T14" fmla="*/ 560 w 560"/>
              <a:gd name="T15" fmla="*/ 16 h 30"/>
              <a:gd name="T16" fmla="*/ 545 w 560"/>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0" h="30">
                <a:moveTo>
                  <a:pt x="545" y="30"/>
                </a:moveTo>
                <a:cubicBezTo>
                  <a:pt x="15" y="30"/>
                  <a:pt x="15" y="30"/>
                  <a:pt x="15" y="30"/>
                </a:cubicBezTo>
                <a:cubicBezTo>
                  <a:pt x="7" y="30"/>
                  <a:pt x="0" y="24"/>
                  <a:pt x="0" y="16"/>
                </a:cubicBezTo>
                <a:cubicBezTo>
                  <a:pt x="0" y="15"/>
                  <a:pt x="0" y="15"/>
                  <a:pt x="0" y="15"/>
                </a:cubicBezTo>
                <a:cubicBezTo>
                  <a:pt x="0" y="7"/>
                  <a:pt x="7" y="0"/>
                  <a:pt x="15" y="0"/>
                </a:cubicBezTo>
                <a:cubicBezTo>
                  <a:pt x="545" y="0"/>
                  <a:pt x="545" y="0"/>
                  <a:pt x="545" y="0"/>
                </a:cubicBezTo>
                <a:cubicBezTo>
                  <a:pt x="553" y="0"/>
                  <a:pt x="560" y="7"/>
                  <a:pt x="560" y="15"/>
                </a:cubicBezTo>
                <a:cubicBezTo>
                  <a:pt x="560" y="16"/>
                  <a:pt x="560" y="16"/>
                  <a:pt x="560" y="16"/>
                </a:cubicBezTo>
                <a:cubicBezTo>
                  <a:pt x="560" y="24"/>
                  <a:pt x="553" y="30"/>
                  <a:pt x="54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0"/>
          <p:cNvSpPr/>
          <p:nvPr/>
        </p:nvSpPr>
        <p:spPr bwMode="auto">
          <a:xfrm>
            <a:off x="7258685" y="2711450"/>
            <a:ext cx="1214438" cy="52387"/>
          </a:xfrm>
          <a:custGeom>
            <a:avLst/>
            <a:gdLst>
              <a:gd name="T0" fmla="*/ 672 w 686"/>
              <a:gd name="T1" fmla="*/ 30 h 30"/>
              <a:gd name="T2" fmla="*/ 15 w 686"/>
              <a:gd name="T3" fmla="*/ 30 h 30"/>
              <a:gd name="T4" fmla="*/ 0 w 686"/>
              <a:gd name="T5" fmla="*/ 16 h 30"/>
              <a:gd name="T6" fmla="*/ 0 w 686"/>
              <a:gd name="T7" fmla="*/ 14 h 30"/>
              <a:gd name="T8" fmla="*/ 15 w 686"/>
              <a:gd name="T9" fmla="*/ 0 h 30"/>
              <a:gd name="T10" fmla="*/ 672 w 686"/>
              <a:gd name="T11" fmla="*/ 0 h 30"/>
              <a:gd name="T12" fmla="*/ 686 w 686"/>
              <a:gd name="T13" fmla="*/ 14 h 30"/>
              <a:gd name="T14" fmla="*/ 686 w 686"/>
              <a:gd name="T15" fmla="*/ 16 h 30"/>
              <a:gd name="T16" fmla="*/ 672 w 686"/>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0">
                <a:moveTo>
                  <a:pt x="672" y="30"/>
                </a:moveTo>
                <a:cubicBezTo>
                  <a:pt x="15" y="30"/>
                  <a:pt x="15" y="30"/>
                  <a:pt x="15" y="30"/>
                </a:cubicBezTo>
                <a:cubicBezTo>
                  <a:pt x="7" y="30"/>
                  <a:pt x="0" y="24"/>
                  <a:pt x="0" y="16"/>
                </a:cubicBezTo>
                <a:cubicBezTo>
                  <a:pt x="0" y="14"/>
                  <a:pt x="0" y="14"/>
                  <a:pt x="0" y="14"/>
                </a:cubicBezTo>
                <a:cubicBezTo>
                  <a:pt x="0" y="6"/>
                  <a:pt x="7" y="0"/>
                  <a:pt x="15" y="0"/>
                </a:cubicBezTo>
                <a:cubicBezTo>
                  <a:pt x="672" y="0"/>
                  <a:pt x="672" y="0"/>
                  <a:pt x="672" y="0"/>
                </a:cubicBezTo>
                <a:cubicBezTo>
                  <a:pt x="680" y="0"/>
                  <a:pt x="686" y="6"/>
                  <a:pt x="686" y="14"/>
                </a:cubicBezTo>
                <a:cubicBezTo>
                  <a:pt x="686" y="16"/>
                  <a:pt x="686" y="16"/>
                  <a:pt x="686" y="16"/>
                </a:cubicBezTo>
                <a:cubicBezTo>
                  <a:pt x="686" y="24"/>
                  <a:pt x="680" y="30"/>
                  <a:pt x="672"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1"/>
          <p:cNvSpPr/>
          <p:nvPr/>
        </p:nvSpPr>
        <p:spPr bwMode="auto">
          <a:xfrm>
            <a:off x="9304973" y="612775"/>
            <a:ext cx="625475" cy="188912"/>
          </a:xfrm>
          <a:custGeom>
            <a:avLst/>
            <a:gdLst>
              <a:gd name="T0" fmla="*/ 353 w 353"/>
              <a:gd name="T1" fmla="*/ 106 h 106"/>
              <a:gd name="T2" fmla="*/ 0 w 353"/>
              <a:gd name="T3" fmla="*/ 106 h 106"/>
              <a:gd name="T4" fmla="*/ 117 w 353"/>
              <a:gd name="T5" fmla="*/ 0 h 106"/>
              <a:gd name="T6" fmla="*/ 233 w 353"/>
              <a:gd name="T7" fmla="*/ 65 h 106"/>
              <a:gd name="T8" fmla="*/ 353 w 353"/>
              <a:gd name="T9" fmla="*/ 106 h 106"/>
            </a:gdLst>
            <a:ahLst/>
            <a:cxnLst>
              <a:cxn ang="0">
                <a:pos x="T0" y="T1"/>
              </a:cxn>
              <a:cxn ang="0">
                <a:pos x="T2" y="T3"/>
              </a:cxn>
              <a:cxn ang="0">
                <a:pos x="T4" y="T5"/>
              </a:cxn>
              <a:cxn ang="0">
                <a:pos x="T6" y="T7"/>
              </a:cxn>
              <a:cxn ang="0">
                <a:pos x="T8" y="T9"/>
              </a:cxn>
            </a:cxnLst>
            <a:rect l="0" t="0" r="r" b="b"/>
            <a:pathLst>
              <a:path w="353" h="106">
                <a:moveTo>
                  <a:pt x="353" y="106"/>
                </a:moveTo>
                <a:cubicBezTo>
                  <a:pt x="0" y="106"/>
                  <a:pt x="0" y="106"/>
                  <a:pt x="0" y="106"/>
                </a:cubicBezTo>
                <a:cubicBezTo>
                  <a:pt x="0" y="106"/>
                  <a:pt x="25" y="0"/>
                  <a:pt x="117" y="0"/>
                </a:cubicBezTo>
                <a:cubicBezTo>
                  <a:pt x="185" y="0"/>
                  <a:pt x="220" y="42"/>
                  <a:pt x="233" y="65"/>
                </a:cubicBezTo>
                <a:cubicBezTo>
                  <a:pt x="260" y="54"/>
                  <a:pt x="318" y="41"/>
                  <a:pt x="353" y="10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2"/>
          <p:cNvSpPr/>
          <p:nvPr/>
        </p:nvSpPr>
        <p:spPr bwMode="auto">
          <a:xfrm>
            <a:off x="10674985" y="1250950"/>
            <a:ext cx="1314450" cy="285750"/>
          </a:xfrm>
          <a:custGeom>
            <a:avLst/>
            <a:gdLst>
              <a:gd name="T0" fmla="*/ 95 w 741"/>
              <a:gd name="T1" fmla="*/ 84 h 161"/>
              <a:gd name="T2" fmla="*/ 143 w 741"/>
              <a:gd name="T3" fmla="*/ 97 h 161"/>
              <a:gd name="T4" fmla="*/ 277 w 741"/>
              <a:gd name="T5" fmla="*/ 18 h 161"/>
              <a:gd name="T6" fmla="*/ 405 w 741"/>
              <a:gd name="T7" fmla="*/ 88 h 161"/>
              <a:gd name="T8" fmla="*/ 520 w 741"/>
              <a:gd name="T9" fmla="*/ 0 h 161"/>
              <a:gd name="T10" fmla="*/ 639 w 741"/>
              <a:gd name="T11" fmla="*/ 109 h 161"/>
              <a:gd name="T12" fmla="*/ 654 w 741"/>
              <a:gd name="T13" fmla="*/ 108 h 161"/>
              <a:gd name="T14" fmla="*/ 741 w 741"/>
              <a:gd name="T15" fmla="*/ 161 h 161"/>
              <a:gd name="T16" fmla="*/ 0 w 741"/>
              <a:gd name="T17" fmla="*/ 161 h 161"/>
              <a:gd name="T18" fmla="*/ 95 w 741"/>
              <a:gd name="T19" fmla="*/ 8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1" h="161">
                <a:moveTo>
                  <a:pt x="95" y="84"/>
                </a:moveTo>
                <a:cubicBezTo>
                  <a:pt x="112" y="84"/>
                  <a:pt x="129" y="89"/>
                  <a:pt x="143" y="97"/>
                </a:cubicBezTo>
                <a:cubicBezTo>
                  <a:pt x="170" y="50"/>
                  <a:pt x="220" y="18"/>
                  <a:pt x="277" y="18"/>
                </a:cubicBezTo>
                <a:cubicBezTo>
                  <a:pt x="330" y="18"/>
                  <a:pt x="377" y="46"/>
                  <a:pt x="405" y="88"/>
                </a:cubicBezTo>
                <a:cubicBezTo>
                  <a:pt x="420" y="37"/>
                  <a:pt x="466" y="0"/>
                  <a:pt x="520" y="0"/>
                </a:cubicBezTo>
                <a:cubicBezTo>
                  <a:pt x="582" y="0"/>
                  <a:pt x="632" y="48"/>
                  <a:pt x="639" y="109"/>
                </a:cubicBezTo>
                <a:cubicBezTo>
                  <a:pt x="644" y="108"/>
                  <a:pt x="649" y="108"/>
                  <a:pt x="654" y="108"/>
                </a:cubicBezTo>
                <a:cubicBezTo>
                  <a:pt x="692" y="108"/>
                  <a:pt x="724" y="129"/>
                  <a:pt x="741" y="161"/>
                </a:cubicBezTo>
                <a:cubicBezTo>
                  <a:pt x="0" y="161"/>
                  <a:pt x="0" y="161"/>
                  <a:pt x="0" y="161"/>
                </a:cubicBezTo>
                <a:cubicBezTo>
                  <a:pt x="10" y="117"/>
                  <a:pt x="49" y="84"/>
                  <a:pt x="95"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89" name="组合 88"/>
          <p:cNvGrpSpPr/>
          <p:nvPr/>
        </p:nvGrpSpPr>
        <p:grpSpPr>
          <a:xfrm>
            <a:off x="7526973" y="1089025"/>
            <a:ext cx="1863725" cy="1206500"/>
            <a:chOff x="7310438" y="1089025"/>
            <a:chExt cx="1863725" cy="1206500"/>
          </a:xfrm>
        </p:grpSpPr>
        <p:sp>
          <p:nvSpPr>
            <p:cNvPr id="41" name="Freeform 39"/>
            <p:cNvSpPr/>
            <p:nvPr/>
          </p:nvSpPr>
          <p:spPr bwMode="auto">
            <a:xfrm>
              <a:off x="9050338" y="2111375"/>
              <a:ext cx="101600" cy="125412"/>
            </a:xfrm>
            <a:custGeom>
              <a:avLst/>
              <a:gdLst>
                <a:gd name="T0" fmla="*/ 19 w 64"/>
                <a:gd name="T1" fmla="*/ 79 h 79"/>
                <a:gd name="T2" fmla="*/ 64 w 64"/>
                <a:gd name="T3" fmla="*/ 78 h 79"/>
                <a:gd name="T4" fmla="*/ 45 w 64"/>
                <a:gd name="T5" fmla="*/ 0 h 79"/>
                <a:gd name="T6" fmla="*/ 0 w 64"/>
                <a:gd name="T7" fmla="*/ 2 h 79"/>
                <a:gd name="T8" fmla="*/ 19 w 64"/>
                <a:gd name="T9" fmla="*/ 79 h 79"/>
              </a:gdLst>
              <a:ahLst/>
              <a:cxnLst>
                <a:cxn ang="0">
                  <a:pos x="T0" y="T1"/>
                </a:cxn>
                <a:cxn ang="0">
                  <a:pos x="T2" y="T3"/>
                </a:cxn>
                <a:cxn ang="0">
                  <a:pos x="T4" y="T5"/>
                </a:cxn>
                <a:cxn ang="0">
                  <a:pos x="T6" y="T7"/>
                </a:cxn>
                <a:cxn ang="0">
                  <a:pos x="T8" y="T9"/>
                </a:cxn>
              </a:cxnLst>
              <a:rect l="0" t="0" r="r" b="b"/>
              <a:pathLst>
                <a:path w="64" h="79">
                  <a:moveTo>
                    <a:pt x="19" y="79"/>
                  </a:moveTo>
                  <a:lnTo>
                    <a:pt x="64" y="78"/>
                  </a:lnTo>
                  <a:lnTo>
                    <a:pt x="45" y="0"/>
                  </a:lnTo>
                  <a:lnTo>
                    <a:pt x="0" y="2"/>
                  </a:lnTo>
                  <a:lnTo>
                    <a:pt x="19" y="79"/>
                  </a:ln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0"/>
            <p:cNvSpPr/>
            <p:nvPr/>
          </p:nvSpPr>
          <p:spPr bwMode="auto">
            <a:xfrm>
              <a:off x="8967788" y="2212975"/>
              <a:ext cx="185738" cy="82550"/>
            </a:xfrm>
            <a:custGeom>
              <a:avLst/>
              <a:gdLst>
                <a:gd name="T0" fmla="*/ 0 w 105"/>
                <a:gd name="T1" fmla="*/ 47 h 47"/>
                <a:gd name="T2" fmla="*/ 105 w 105"/>
                <a:gd name="T3" fmla="*/ 45 h 47"/>
                <a:gd name="T4" fmla="*/ 104 w 105"/>
                <a:gd name="T5" fmla="*/ 0 h 47"/>
                <a:gd name="T6" fmla="*/ 41 w 105"/>
                <a:gd name="T7" fmla="*/ 0 h 47"/>
                <a:gd name="T8" fmla="*/ 0 w 105"/>
                <a:gd name="T9" fmla="*/ 47 h 47"/>
              </a:gdLst>
              <a:ahLst/>
              <a:cxnLst>
                <a:cxn ang="0">
                  <a:pos x="T0" y="T1"/>
                </a:cxn>
                <a:cxn ang="0">
                  <a:pos x="T2" y="T3"/>
                </a:cxn>
                <a:cxn ang="0">
                  <a:pos x="T4" y="T5"/>
                </a:cxn>
                <a:cxn ang="0">
                  <a:pos x="T6" y="T7"/>
                </a:cxn>
                <a:cxn ang="0">
                  <a:pos x="T8" y="T9"/>
                </a:cxn>
              </a:cxnLst>
              <a:rect l="0" t="0" r="r" b="b"/>
              <a:pathLst>
                <a:path w="105" h="47">
                  <a:moveTo>
                    <a:pt x="0" y="47"/>
                  </a:moveTo>
                  <a:cubicBezTo>
                    <a:pt x="105" y="45"/>
                    <a:pt x="105" y="45"/>
                    <a:pt x="105" y="45"/>
                  </a:cubicBezTo>
                  <a:cubicBezTo>
                    <a:pt x="104" y="0"/>
                    <a:pt x="104" y="0"/>
                    <a:pt x="104" y="0"/>
                  </a:cubicBezTo>
                  <a:cubicBezTo>
                    <a:pt x="41" y="0"/>
                    <a:pt x="41" y="0"/>
                    <a:pt x="41" y="0"/>
                  </a:cubicBezTo>
                  <a:cubicBezTo>
                    <a:pt x="18" y="0"/>
                    <a:pt x="0" y="21"/>
                    <a:pt x="0" y="47"/>
                  </a:cubicBezTo>
                  <a:close/>
                </a:path>
              </a:pathLst>
            </a:custGeom>
            <a:solidFill>
              <a:srgbClr val="241C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1"/>
            <p:cNvSpPr/>
            <p:nvPr/>
          </p:nvSpPr>
          <p:spPr bwMode="auto">
            <a:xfrm>
              <a:off x="8713788" y="1760538"/>
              <a:ext cx="109538" cy="107950"/>
            </a:xfrm>
            <a:custGeom>
              <a:avLst/>
              <a:gdLst>
                <a:gd name="T0" fmla="*/ 26 w 69"/>
                <a:gd name="T1" fmla="*/ 68 h 68"/>
                <a:gd name="T2" fmla="*/ 69 w 69"/>
                <a:gd name="T3" fmla="*/ 67 h 68"/>
                <a:gd name="T4" fmla="*/ 45 w 69"/>
                <a:gd name="T5" fmla="*/ 0 h 68"/>
                <a:gd name="T6" fmla="*/ 0 w 69"/>
                <a:gd name="T7" fmla="*/ 2 h 68"/>
                <a:gd name="T8" fmla="*/ 26 w 69"/>
                <a:gd name="T9" fmla="*/ 68 h 68"/>
              </a:gdLst>
              <a:ahLst/>
              <a:cxnLst>
                <a:cxn ang="0">
                  <a:pos x="T0" y="T1"/>
                </a:cxn>
                <a:cxn ang="0">
                  <a:pos x="T2" y="T3"/>
                </a:cxn>
                <a:cxn ang="0">
                  <a:pos x="T4" y="T5"/>
                </a:cxn>
                <a:cxn ang="0">
                  <a:pos x="T6" y="T7"/>
                </a:cxn>
                <a:cxn ang="0">
                  <a:pos x="T8" y="T9"/>
                </a:cxn>
              </a:cxnLst>
              <a:rect l="0" t="0" r="r" b="b"/>
              <a:pathLst>
                <a:path w="69" h="68">
                  <a:moveTo>
                    <a:pt x="26" y="68"/>
                  </a:moveTo>
                  <a:lnTo>
                    <a:pt x="69" y="67"/>
                  </a:lnTo>
                  <a:lnTo>
                    <a:pt x="45" y="0"/>
                  </a:lnTo>
                  <a:lnTo>
                    <a:pt x="0" y="2"/>
                  </a:lnTo>
                  <a:lnTo>
                    <a:pt x="26" y="68"/>
                  </a:lnTo>
                  <a:close/>
                </a:path>
              </a:pathLst>
            </a:custGeom>
            <a:solidFill>
              <a:srgbClr val="FFB3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2"/>
            <p:cNvSpPr/>
            <p:nvPr/>
          </p:nvSpPr>
          <p:spPr bwMode="auto">
            <a:xfrm>
              <a:off x="8645525" y="1860550"/>
              <a:ext cx="185738" cy="82550"/>
            </a:xfrm>
            <a:custGeom>
              <a:avLst/>
              <a:gdLst>
                <a:gd name="T0" fmla="*/ 1 w 105"/>
                <a:gd name="T1" fmla="*/ 47 h 47"/>
                <a:gd name="T2" fmla="*/ 105 w 105"/>
                <a:gd name="T3" fmla="*/ 46 h 47"/>
                <a:gd name="T4" fmla="*/ 104 w 105"/>
                <a:gd name="T5" fmla="*/ 0 h 47"/>
                <a:gd name="T6" fmla="*/ 41 w 105"/>
                <a:gd name="T7" fmla="*/ 1 h 47"/>
                <a:gd name="T8" fmla="*/ 1 w 105"/>
                <a:gd name="T9" fmla="*/ 47 h 47"/>
              </a:gdLst>
              <a:ahLst/>
              <a:cxnLst>
                <a:cxn ang="0">
                  <a:pos x="T0" y="T1"/>
                </a:cxn>
                <a:cxn ang="0">
                  <a:pos x="T2" y="T3"/>
                </a:cxn>
                <a:cxn ang="0">
                  <a:pos x="T4" y="T5"/>
                </a:cxn>
                <a:cxn ang="0">
                  <a:pos x="T6" y="T7"/>
                </a:cxn>
                <a:cxn ang="0">
                  <a:pos x="T8" y="T9"/>
                </a:cxn>
              </a:cxnLst>
              <a:rect l="0" t="0" r="r" b="b"/>
              <a:pathLst>
                <a:path w="105" h="47">
                  <a:moveTo>
                    <a:pt x="1" y="47"/>
                  </a:moveTo>
                  <a:cubicBezTo>
                    <a:pt x="105" y="46"/>
                    <a:pt x="105" y="46"/>
                    <a:pt x="105" y="46"/>
                  </a:cubicBezTo>
                  <a:cubicBezTo>
                    <a:pt x="104" y="0"/>
                    <a:pt x="104" y="0"/>
                    <a:pt x="104" y="0"/>
                  </a:cubicBezTo>
                  <a:cubicBezTo>
                    <a:pt x="41" y="1"/>
                    <a:pt x="41" y="1"/>
                    <a:pt x="41" y="1"/>
                  </a:cubicBezTo>
                  <a:cubicBezTo>
                    <a:pt x="19" y="1"/>
                    <a:pt x="0" y="22"/>
                    <a:pt x="1" y="47"/>
                  </a:cubicBezTo>
                  <a:close/>
                </a:path>
              </a:pathLst>
            </a:custGeom>
            <a:solidFill>
              <a:srgbClr val="0E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3"/>
            <p:cNvSpPr/>
            <p:nvPr/>
          </p:nvSpPr>
          <p:spPr bwMode="auto">
            <a:xfrm>
              <a:off x="8548688" y="1255713"/>
              <a:ext cx="576263" cy="566737"/>
            </a:xfrm>
            <a:custGeom>
              <a:avLst/>
              <a:gdLst>
                <a:gd name="T0" fmla="*/ 325 w 325"/>
                <a:gd name="T1" fmla="*/ 113 h 320"/>
                <a:gd name="T2" fmla="*/ 61 w 325"/>
                <a:gd name="T3" fmla="*/ 195 h 320"/>
                <a:gd name="T4" fmla="*/ 84 w 325"/>
                <a:gd name="T5" fmla="*/ 142 h 320"/>
                <a:gd name="T6" fmla="*/ 159 w 325"/>
                <a:gd name="T7" fmla="*/ 316 h 320"/>
                <a:gd name="T8" fmla="*/ 92 w 325"/>
                <a:gd name="T9" fmla="*/ 320 h 320"/>
                <a:gd name="T10" fmla="*/ 9 w 325"/>
                <a:gd name="T11" fmla="*/ 173 h 320"/>
                <a:gd name="T12" fmla="*/ 28 w 325"/>
                <a:gd name="T13" fmla="*/ 122 h 320"/>
                <a:gd name="T14" fmla="*/ 32 w 325"/>
                <a:gd name="T15" fmla="*/ 120 h 320"/>
                <a:gd name="T16" fmla="*/ 280 w 325"/>
                <a:gd name="T17" fmla="*/ 0 h 320"/>
                <a:gd name="T18" fmla="*/ 325 w 325"/>
                <a:gd name="T19" fmla="*/ 11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5" h="320">
                  <a:moveTo>
                    <a:pt x="325" y="113"/>
                  </a:moveTo>
                  <a:cubicBezTo>
                    <a:pt x="61" y="195"/>
                    <a:pt x="61" y="195"/>
                    <a:pt x="61" y="195"/>
                  </a:cubicBezTo>
                  <a:cubicBezTo>
                    <a:pt x="84" y="142"/>
                    <a:pt x="84" y="142"/>
                    <a:pt x="84" y="142"/>
                  </a:cubicBezTo>
                  <a:cubicBezTo>
                    <a:pt x="159" y="316"/>
                    <a:pt x="159" y="316"/>
                    <a:pt x="159" y="316"/>
                  </a:cubicBezTo>
                  <a:cubicBezTo>
                    <a:pt x="92" y="320"/>
                    <a:pt x="92" y="320"/>
                    <a:pt x="92" y="320"/>
                  </a:cubicBezTo>
                  <a:cubicBezTo>
                    <a:pt x="9" y="173"/>
                    <a:pt x="9" y="173"/>
                    <a:pt x="9" y="173"/>
                  </a:cubicBezTo>
                  <a:cubicBezTo>
                    <a:pt x="0" y="154"/>
                    <a:pt x="9" y="131"/>
                    <a:pt x="28" y="122"/>
                  </a:cubicBezTo>
                  <a:cubicBezTo>
                    <a:pt x="32" y="120"/>
                    <a:pt x="32" y="120"/>
                    <a:pt x="32" y="120"/>
                  </a:cubicBezTo>
                  <a:cubicBezTo>
                    <a:pt x="280" y="0"/>
                    <a:pt x="280" y="0"/>
                    <a:pt x="280" y="0"/>
                  </a:cubicBezTo>
                  <a:lnTo>
                    <a:pt x="325" y="113"/>
                  </a:lnTo>
                  <a:close/>
                </a:path>
              </a:pathLst>
            </a:custGeom>
            <a:solidFill>
              <a:srgbClr val="052E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4"/>
            <p:cNvSpPr/>
            <p:nvPr/>
          </p:nvSpPr>
          <p:spPr bwMode="auto">
            <a:xfrm>
              <a:off x="8156575" y="1657350"/>
              <a:ext cx="106363" cy="112712"/>
            </a:xfrm>
            <a:custGeom>
              <a:avLst/>
              <a:gdLst>
                <a:gd name="T0" fmla="*/ 50 w 60"/>
                <a:gd name="T1" fmla="*/ 11 h 63"/>
                <a:gd name="T2" fmla="*/ 12 w 60"/>
                <a:gd name="T3" fmla="*/ 11 h 63"/>
                <a:gd name="T4" fmla="*/ 10 w 60"/>
                <a:gd name="T5" fmla="*/ 51 h 63"/>
                <a:gd name="T6" fmla="*/ 49 w 60"/>
                <a:gd name="T7" fmla="*/ 52 h 63"/>
                <a:gd name="T8" fmla="*/ 50 w 60"/>
                <a:gd name="T9" fmla="*/ 11 h 63"/>
              </a:gdLst>
              <a:ahLst/>
              <a:cxnLst>
                <a:cxn ang="0">
                  <a:pos x="T0" y="T1"/>
                </a:cxn>
                <a:cxn ang="0">
                  <a:pos x="T2" y="T3"/>
                </a:cxn>
                <a:cxn ang="0">
                  <a:pos x="T4" y="T5"/>
                </a:cxn>
                <a:cxn ang="0">
                  <a:pos x="T6" y="T7"/>
                </a:cxn>
                <a:cxn ang="0">
                  <a:pos x="T8" y="T9"/>
                </a:cxn>
              </a:cxnLst>
              <a:rect l="0" t="0" r="r" b="b"/>
              <a:pathLst>
                <a:path w="60" h="63">
                  <a:moveTo>
                    <a:pt x="50" y="11"/>
                  </a:moveTo>
                  <a:cubicBezTo>
                    <a:pt x="40" y="0"/>
                    <a:pt x="23" y="0"/>
                    <a:pt x="12" y="11"/>
                  </a:cubicBezTo>
                  <a:cubicBezTo>
                    <a:pt x="1" y="22"/>
                    <a:pt x="0" y="40"/>
                    <a:pt x="10" y="51"/>
                  </a:cubicBezTo>
                  <a:cubicBezTo>
                    <a:pt x="20" y="63"/>
                    <a:pt x="38" y="63"/>
                    <a:pt x="49" y="52"/>
                  </a:cubicBezTo>
                  <a:cubicBezTo>
                    <a:pt x="59" y="40"/>
                    <a:pt x="60" y="22"/>
                    <a:pt x="50" y="11"/>
                  </a:cubicBezTo>
                  <a:close/>
                </a:path>
              </a:pathLst>
            </a:custGeom>
            <a:solidFill>
              <a:srgbClr val="FAAA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5"/>
            <p:cNvSpPr/>
            <p:nvPr/>
          </p:nvSpPr>
          <p:spPr bwMode="auto">
            <a:xfrm>
              <a:off x="8216900" y="1201738"/>
              <a:ext cx="506413" cy="531812"/>
            </a:xfrm>
            <a:custGeom>
              <a:avLst/>
              <a:gdLst>
                <a:gd name="T0" fmla="*/ 34 w 286"/>
                <a:gd name="T1" fmla="*/ 300 h 300"/>
                <a:gd name="T2" fmla="*/ 0 w 286"/>
                <a:gd name="T3" fmla="*/ 251 h 300"/>
                <a:gd name="T4" fmla="*/ 142 w 286"/>
                <a:gd name="T5" fmla="*/ 156 h 300"/>
                <a:gd name="T6" fmla="*/ 235 w 286"/>
                <a:gd name="T7" fmla="*/ 0 h 300"/>
                <a:gd name="T8" fmla="*/ 286 w 286"/>
                <a:gd name="T9" fmla="*/ 31 h 300"/>
                <a:gd name="T10" fmla="*/ 189 w 286"/>
                <a:gd name="T11" fmla="*/ 192 h 300"/>
                <a:gd name="T12" fmla="*/ 180 w 286"/>
                <a:gd name="T13" fmla="*/ 201 h 300"/>
                <a:gd name="T14" fmla="*/ 34 w 286"/>
                <a:gd name="T15" fmla="*/ 30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 h="300">
                  <a:moveTo>
                    <a:pt x="34" y="300"/>
                  </a:moveTo>
                  <a:cubicBezTo>
                    <a:pt x="0" y="251"/>
                    <a:pt x="0" y="251"/>
                    <a:pt x="0" y="251"/>
                  </a:cubicBezTo>
                  <a:cubicBezTo>
                    <a:pt x="142" y="156"/>
                    <a:pt x="142" y="156"/>
                    <a:pt x="142" y="156"/>
                  </a:cubicBezTo>
                  <a:cubicBezTo>
                    <a:pt x="235" y="0"/>
                    <a:pt x="235" y="0"/>
                    <a:pt x="235" y="0"/>
                  </a:cubicBezTo>
                  <a:cubicBezTo>
                    <a:pt x="286" y="31"/>
                    <a:pt x="286" y="31"/>
                    <a:pt x="286" y="31"/>
                  </a:cubicBezTo>
                  <a:cubicBezTo>
                    <a:pt x="189" y="192"/>
                    <a:pt x="189" y="192"/>
                    <a:pt x="189" y="192"/>
                  </a:cubicBezTo>
                  <a:cubicBezTo>
                    <a:pt x="187" y="196"/>
                    <a:pt x="184" y="199"/>
                    <a:pt x="180" y="201"/>
                  </a:cubicBezTo>
                  <a:lnTo>
                    <a:pt x="34" y="300"/>
                  </a:lnTo>
                  <a:close/>
                </a:path>
              </a:pathLst>
            </a:custGeom>
            <a:solidFill>
              <a:srgbClr val="F7C8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6"/>
            <p:cNvSpPr/>
            <p:nvPr/>
          </p:nvSpPr>
          <p:spPr bwMode="auto">
            <a:xfrm>
              <a:off x="8539163" y="1201738"/>
              <a:ext cx="106363" cy="76200"/>
            </a:xfrm>
            <a:custGeom>
              <a:avLst/>
              <a:gdLst>
                <a:gd name="T0" fmla="*/ 20 w 67"/>
                <a:gd name="T1" fmla="*/ 0 h 48"/>
                <a:gd name="T2" fmla="*/ 55 w 67"/>
                <a:gd name="T3" fmla="*/ 0 h 48"/>
                <a:gd name="T4" fmla="*/ 67 w 67"/>
                <a:gd name="T5" fmla="*/ 48 h 48"/>
                <a:gd name="T6" fmla="*/ 0 w 67"/>
                <a:gd name="T7" fmla="*/ 37 h 48"/>
                <a:gd name="T8" fmla="*/ 20 w 67"/>
                <a:gd name="T9" fmla="*/ 0 h 48"/>
              </a:gdLst>
              <a:ahLst/>
              <a:cxnLst>
                <a:cxn ang="0">
                  <a:pos x="T0" y="T1"/>
                </a:cxn>
                <a:cxn ang="0">
                  <a:pos x="T2" y="T3"/>
                </a:cxn>
                <a:cxn ang="0">
                  <a:pos x="T4" y="T5"/>
                </a:cxn>
                <a:cxn ang="0">
                  <a:pos x="T6" y="T7"/>
                </a:cxn>
                <a:cxn ang="0">
                  <a:pos x="T8" y="T9"/>
                </a:cxn>
              </a:cxnLst>
              <a:rect l="0" t="0" r="r" b="b"/>
              <a:pathLst>
                <a:path w="67" h="48">
                  <a:moveTo>
                    <a:pt x="20" y="0"/>
                  </a:moveTo>
                  <a:lnTo>
                    <a:pt x="55" y="0"/>
                  </a:lnTo>
                  <a:lnTo>
                    <a:pt x="67" y="48"/>
                  </a:lnTo>
                  <a:lnTo>
                    <a:pt x="0" y="37"/>
                  </a:lnTo>
                  <a:lnTo>
                    <a:pt x="20" y="0"/>
                  </a:ln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7"/>
            <p:cNvSpPr/>
            <p:nvPr/>
          </p:nvSpPr>
          <p:spPr bwMode="auto">
            <a:xfrm>
              <a:off x="8370888" y="1209675"/>
              <a:ext cx="47625" cy="34925"/>
            </a:xfrm>
            <a:custGeom>
              <a:avLst/>
              <a:gdLst>
                <a:gd name="T0" fmla="*/ 3 w 27"/>
                <a:gd name="T1" fmla="*/ 11 h 20"/>
                <a:gd name="T2" fmla="*/ 12 w 27"/>
                <a:gd name="T3" fmla="*/ 0 h 20"/>
                <a:gd name="T4" fmla="*/ 27 w 27"/>
                <a:gd name="T5" fmla="*/ 12 h 20"/>
                <a:gd name="T6" fmla="*/ 17 w 27"/>
                <a:gd name="T7" fmla="*/ 20 h 20"/>
                <a:gd name="T8" fmla="*/ 7 w 27"/>
                <a:gd name="T9" fmla="*/ 20 h 20"/>
                <a:gd name="T10" fmla="*/ 3 w 27"/>
                <a:gd name="T11" fmla="*/ 11 h 20"/>
              </a:gdLst>
              <a:ahLst/>
              <a:cxnLst>
                <a:cxn ang="0">
                  <a:pos x="T0" y="T1"/>
                </a:cxn>
                <a:cxn ang="0">
                  <a:pos x="T2" y="T3"/>
                </a:cxn>
                <a:cxn ang="0">
                  <a:pos x="T4" y="T5"/>
                </a:cxn>
                <a:cxn ang="0">
                  <a:pos x="T6" y="T7"/>
                </a:cxn>
                <a:cxn ang="0">
                  <a:pos x="T8" y="T9"/>
                </a:cxn>
                <a:cxn ang="0">
                  <a:pos x="T10" y="T11"/>
                </a:cxn>
              </a:cxnLst>
              <a:rect l="0" t="0" r="r" b="b"/>
              <a:pathLst>
                <a:path w="27" h="20">
                  <a:moveTo>
                    <a:pt x="3" y="11"/>
                  </a:moveTo>
                  <a:cubicBezTo>
                    <a:pt x="12" y="0"/>
                    <a:pt x="12" y="0"/>
                    <a:pt x="12" y="0"/>
                  </a:cubicBezTo>
                  <a:cubicBezTo>
                    <a:pt x="27" y="12"/>
                    <a:pt x="27" y="12"/>
                    <a:pt x="27" y="12"/>
                  </a:cubicBezTo>
                  <a:cubicBezTo>
                    <a:pt x="17" y="20"/>
                    <a:pt x="17" y="20"/>
                    <a:pt x="17" y="20"/>
                  </a:cubicBezTo>
                  <a:cubicBezTo>
                    <a:pt x="7" y="20"/>
                    <a:pt x="7" y="20"/>
                    <a:pt x="7" y="20"/>
                  </a:cubicBezTo>
                  <a:cubicBezTo>
                    <a:pt x="2" y="19"/>
                    <a:pt x="0" y="14"/>
                    <a:pt x="3" y="11"/>
                  </a:cubicBez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8"/>
            <p:cNvSpPr/>
            <p:nvPr/>
          </p:nvSpPr>
          <p:spPr bwMode="auto">
            <a:xfrm>
              <a:off x="8374063" y="1089025"/>
              <a:ext cx="225425" cy="223837"/>
            </a:xfrm>
            <a:custGeom>
              <a:avLst/>
              <a:gdLst>
                <a:gd name="T0" fmla="*/ 20 w 127"/>
                <a:gd name="T1" fmla="*/ 100 h 127"/>
                <a:gd name="T2" fmla="*/ 100 w 127"/>
                <a:gd name="T3" fmla="*/ 107 h 127"/>
                <a:gd name="T4" fmla="*/ 107 w 127"/>
                <a:gd name="T5" fmla="*/ 27 h 127"/>
                <a:gd name="T6" fmla="*/ 27 w 127"/>
                <a:gd name="T7" fmla="*/ 20 h 127"/>
                <a:gd name="T8" fmla="*/ 20 w 127"/>
                <a:gd name="T9" fmla="*/ 100 h 127"/>
              </a:gdLst>
              <a:ahLst/>
              <a:cxnLst>
                <a:cxn ang="0">
                  <a:pos x="T0" y="T1"/>
                </a:cxn>
                <a:cxn ang="0">
                  <a:pos x="T2" y="T3"/>
                </a:cxn>
                <a:cxn ang="0">
                  <a:pos x="T4" y="T5"/>
                </a:cxn>
                <a:cxn ang="0">
                  <a:pos x="T6" y="T7"/>
                </a:cxn>
                <a:cxn ang="0">
                  <a:pos x="T8" y="T9"/>
                </a:cxn>
              </a:cxnLst>
              <a:rect l="0" t="0" r="r" b="b"/>
              <a:pathLst>
                <a:path w="127" h="127">
                  <a:moveTo>
                    <a:pt x="20" y="100"/>
                  </a:moveTo>
                  <a:cubicBezTo>
                    <a:pt x="40" y="124"/>
                    <a:pt x="76" y="127"/>
                    <a:pt x="100" y="107"/>
                  </a:cubicBezTo>
                  <a:cubicBezTo>
                    <a:pt x="124" y="87"/>
                    <a:pt x="127" y="51"/>
                    <a:pt x="107" y="27"/>
                  </a:cubicBezTo>
                  <a:cubicBezTo>
                    <a:pt x="87" y="3"/>
                    <a:pt x="51" y="0"/>
                    <a:pt x="27" y="20"/>
                  </a:cubicBezTo>
                  <a:cubicBezTo>
                    <a:pt x="3" y="40"/>
                    <a:pt x="0" y="76"/>
                    <a:pt x="20" y="100"/>
                  </a:cubicBez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0"/>
            <p:cNvSpPr/>
            <p:nvPr/>
          </p:nvSpPr>
          <p:spPr bwMode="auto">
            <a:xfrm>
              <a:off x="8374063" y="1089025"/>
              <a:ext cx="225425" cy="223837"/>
            </a:xfrm>
            <a:custGeom>
              <a:avLst/>
              <a:gdLst>
                <a:gd name="T0" fmla="*/ 20 w 127"/>
                <a:gd name="T1" fmla="*/ 100 h 127"/>
                <a:gd name="T2" fmla="*/ 100 w 127"/>
                <a:gd name="T3" fmla="*/ 107 h 127"/>
                <a:gd name="T4" fmla="*/ 107 w 127"/>
                <a:gd name="T5" fmla="*/ 27 h 127"/>
                <a:gd name="T6" fmla="*/ 27 w 127"/>
                <a:gd name="T7" fmla="*/ 20 h 127"/>
                <a:gd name="T8" fmla="*/ 20 w 127"/>
                <a:gd name="T9" fmla="*/ 100 h 127"/>
              </a:gdLst>
              <a:ahLst/>
              <a:cxnLst>
                <a:cxn ang="0">
                  <a:pos x="T0" y="T1"/>
                </a:cxn>
                <a:cxn ang="0">
                  <a:pos x="T2" y="T3"/>
                </a:cxn>
                <a:cxn ang="0">
                  <a:pos x="T4" y="T5"/>
                </a:cxn>
                <a:cxn ang="0">
                  <a:pos x="T6" y="T7"/>
                </a:cxn>
                <a:cxn ang="0">
                  <a:pos x="T8" y="T9"/>
                </a:cxn>
              </a:cxnLst>
              <a:rect l="0" t="0" r="r" b="b"/>
              <a:pathLst>
                <a:path w="127" h="127">
                  <a:moveTo>
                    <a:pt x="20" y="100"/>
                  </a:moveTo>
                  <a:cubicBezTo>
                    <a:pt x="40" y="124"/>
                    <a:pt x="76" y="127"/>
                    <a:pt x="100" y="107"/>
                  </a:cubicBezTo>
                  <a:cubicBezTo>
                    <a:pt x="124" y="87"/>
                    <a:pt x="127" y="51"/>
                    <a:pt x="107" y="27"/>
                  </a:cubicBezTo>
                  <a:cubicBezTo>
                    <a:pt x="87" y="3"/>
                    <a:pt x="51" y="0"/>
                    <a:pt x="27" y="20"/>
                  </a:cubicBezTo>
                  <a:cubicBezTo>
                    <a:pt x="3" y="40"/>
                    <a:pt x="0" y="76"/>
                    <a:pt x="20" y="100"/>
                  </a:cubicBez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2"/>
            <p:cNvSpPr/>
            <p:nvPr/>
          </p:nvSpPr>
          <p:spPr bwMode="auto">
            <a:xfrm>
              <a:off x="8607425" y="1166813"/>
              <a:ext cx="357188" cy="274637"/>
            </a:xfrm>
            <a:custGeom>
              <a:avLst/>
              <a:gdLst>
                <a:gd name="T0" fmla="*/ 200 w 201"/>
                <a:gd name="T1" fmla="*/ 10 h 155"/>
                <a:gd name="T2" fmla="*/ 201 w 201"/>
                <a:gd name="T3" fmla="*/ 129 h 155"/>
                <a:gd name="T4" fmla="*/ 32 w 201"/>
                <a:gd name="T5" fmla="*/ 155 h 155"/>
                <a:gd name="T6" fmla="*/ 0 w 201"/>
                <a:gd name="T7" fmla="*/ 20 h 155"/>
                <a:gd name="T8" fmla="*/ 13 w 201"/>
                <a:gd name="T9" fmla="*/ 14 h 155"/>
                <a:gd name="T10" fmla="*/ 96 w 201"/>
                <a:gd name="T11" fmla="*/ 5 h 155"/>
                <a:gd name="T12" fmla="*/ 122 w 201"/>
                <a:gd name="T13" fmla="*/ 7 h 155"/>
                <a:gd name="T14" fmla="*/ 200 w 201"/>
                <a:gd name="T15" fmla="*/ 1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55">
                  <a:moveTo>
                    <a:pt x="200" y="10"/>
                  </a:moveTo>
                  <a:cubicBezTo>
                    <a:pt x="201" y="129"/>
                    <a:pt x="201" y="129"/>
                    <a:pt x="201" y="129"/>
                  </a:cubicBezTo>
                  <a:cubicBezTo>
                    <a:pt x="32" y="155"/>
                    <a:pt x="32" y="155"/>
                    <a:pt x="32" y="155"/>
                  </a:cubicBezTo>
                  <a:cubicBezTo>
                    <a:pt x="0" y="20"/>
                    <a:pt x="0" y="20"/>
                    <a:pt x="0" y="20"/>
                  </a:cubicBezTo>
                  <a:cubicBezTo>
                    <a:pt x="13" y="14"/>
                    <a:pt x="13" y="14"/>
                    <a:pt x="13" y="14"/>
                  </a:cubicBezTo>
                  <a:cubicBezTo>
                    <a:pt x="39" y="3"/>
                    <a:pt x="68" y="0"/>
                    <a:pt x="96" y="5"/>
                  </a:cubicBezTo>
                  <a:cubicBezTo>
                    <a:pt x="122" y="7"/>
                    <a:pt x="122" y="7"/>
                    <a:pt x="122" y="7"/>
                  </a:cubicBezTo>
                  <a:lnTo>
                    <a:pt x="200" y="10"/>
                  </a:lnTo>
                  <a:close/>
                </a:path>
              </a:pathLst>
            </a:custGeom>
            <a:solidFill>
              <a:srgbClr val="FFD4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3"/>
            <p:cNvSpPr/>
            <p:nvPr/>
          </p:nvSpPr>
          <p:spPr bwMode="auto">
            <a:xfrm>
              <a:off x="8961438" y="1181100"/>
              <a:ext cx="212725" cy="228600"/>
            </a:xfrm>
            <a:custGeom>
              <a:avLst/>
              <a:gdLst>
                <a:gd name="T0" fmla="*/ 1 w 120"/>
                <a:gd name="T1" fmla="*/ 121 h 129"/>
                <a:gd name="T2" fmla="*/ 120 w 120"/>
                <a:gd name="T3" fmla="*/ 129 h 129"/>
                <a:gd name="T4" fmla="*/ 120 w 120"/>
                <a:gd name="T5" fmla="*/ 118 h 129"/>
                <a:gd name="T6" fmla="*/ 0 w 120"/>
                <a:gd name="T7" fmla="*/ 2 h 129"/>
                <a:gd name="T8" fmla="*/ 0 w 120"/>
                <a:gd name="T9" fmla="*/ 2 h 129"/>
                <a:gd name="T10" fmla="*/ 1 w 120"/>
                <a:gd name="T11" fmla="*/ 121 h 129"/>
              </a:gdLst>
              <a:ahLst/>
              <a:cxnLst>
                <a:cxn ang="0">
                  <a:pos x="T0" y="T1"/>
                </a:cxn>
                <a:cxn ang="0">
                  <a:pos x="T2" y="T3"/>
                </a:cxn>
                <a:cxn ang="0">
                  <a:pos x="T4" y="T5"/>
                </a:cxn>
                <a:cxn ang="0">
                  <a:pos x="T6" y="T7"/>
                </a:cxn>
                <a:cxn ang="0">
                  <a:pos x="T8" y="T9"/>
                </a:cxn>
                <a:cxn ang="0">
                  <a:pos x="T10" y="T11"/>
                </a:cxn>
              </a:cxnLst>
              <a:rect l="0" t="0" r="r" b="b"/>
              <a:pathLst>
                <a:path w="120" h="129">
                  <a:moveTo>
                    <a:pt x="1" y="121"/>
                  </a:moveTo>
                  <a:cubicBezTo>
                    <a:pt x="120" y="129"/>
                    <a:pt x="120" y="129"/>
                    <a:pt x="120" y="129"/>
                  </a:cubicBezTo>
                  <a:cubicBezTo>
                    <a:pt x="120" y="118"/>
                    <a:pt x="120" y="118"/>
                    <a:pt x="120" y="118"/>
                  </a:cubicBezTo>
                  <a:cubicBezTo>
                    <a:pt x="120" y="52"/>
                    <a:pt x="65" y="0"/>
                    <a:pt x="0" y="2"/>
                  </a:cubicBezTo>
                  <a:cubicBezTo>
                    <a:pt x="0" y="2"/>
                    <a:pt x="0" y="2"/>
                    <a:pt x="0" y="2"/>
                  </a:cubicBezTo>
                  <a:lnTo>
                    <a:pt x="1" y="121"/>
                  </a:lnTo>
                  <a:close/>
                </a:path>
              </a:pathLst>
            </a:custGeom>
            <a:solidFill>
              <a:srgbClr val="0334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4"/>
            <p:cNvSpPr/>
            <p:nvPr/>
          </p:nvSpPr>
          <p:spPr bwMode="auto">
            <a:xfrm>
              <a:off x="8890000" y="1350963"/>
              <a:ext cx="284163" cy="820737"/>
            </a:xfrm>
            <a:custGeom>
              <a:avLst/>
              <a:gdLst>
                <a:gd name="T0" fmla="*/ 161 w 161"/>
                <a:gd name="T1" fmla="*/ 33 h 463"/>
                <a:gd name="T2" fmla="*/ 78 w 161"/>
                <a:gd name="T3" fmla="*/ 207 h 463"/>
                <a:gd name="T4" fmla="*/ 79 w 161"/>
                <a:gd name="T5" fmla="*/ 184 h 463"/>
                <a:gd name="T6" fmla="*/ 140 w 161"/>
                <a:gd name="T7" fmla="*/ 462 h 463"/>
                <a:gd name="T8" fmla="*/ 76 w 161"/>
                <a:gd name="T9" fmla="*/ 463 h 463"/>
                <a:gd name="T10" fmla="*/ 2 w 161"/>
                <a:gd name="T11" fmla="*/ 204 h 463"/>
                <a:gd name="T12" fmla="*/ 1 w 161"/>
                <a:gd name="T13" fmla="*/ 188 h 463"/>
                <a:gd name="T14" fmla="*/ 3 w 161"/>
                <a:gd name="T15" fmla="*/ 181 h 463"/>
                <a:gd name="T16" fmla="*/ 43 w 161"/>
                <a:gd name="T17" fmla="*/ 0 h 463"/>
                <a:gd name="T18" fmla="*/ 161 w 161"/>
                <a:gd name="T19" fmla="*/ 3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463">
                  <a:moveTo>
                    <a:pt x="161" y="33"/>
                  </a:moveTo>
                  <a:cubicBezTo>
                    <a:pt x="78" y="207"/>
                    <a:pt x="78" y="207"/>
                    <a:pt x="78" y="207"/>
                  </a:cubicBezTo>
                  <a:cubicBezTo>
                    <a:pt x="79" y="184"/>
                    <a:pt x="79" y="184"/>
                    <a:pt x="79" y="184"/>
                  </a:cubicBezTo>
                  <a:cubicBezTo>
                    <a:pt x="140" y="462"/>
                    <a:pt x="140" y="462"/>
                    <a:pt x="140" y="462"/>
                  </a:cubicBezTo>
                  <a:cubicBezTo>
                    <a:pt x="76" y="463"/>
                    <a:pt x="76" y="463"/>
                    <a:pt x="76" y="463"/>
                  </a:cubicBezTo>
                  <a:cubicBezTo>
                    <a:pt x="2" y="204"/>
                    <a:pt x="2" y="204"/>
                    <a:pt x="2" y="204"/>
                  </a:cubicBezTo>
                  <a:cubicBezTo>
                    <a:pt x="0" y="199"/>
                    <a:pt x="0" y="193"/>
                    <a:pt x="1" y="188"/>
                  </a:cubicBezTo>
                  <a:cubicBezTo>
                    <a:pt x="3" y="181"/>
                    <a:pt x="3" y="181"/>
                    <a:pt x="3" y="181"/>
                  </a:cubicBezTo>
                  <a:cubicBezTo>
                    <a:pt x="43" y="0"/>
                    <a:pt x="43" y="0"/>
                    <a:pt x="43" y="0"/>
                  </a:cubicBezTo>
                  <a:lnTo>
                    <a:pt x="161" y="33"/>
                  </a:lnTo>
                  <a:close/>
                </a:path>
              </a:pathLst>
            </a:custGeom>
            <a:solidFill>
              <a:srgbClr val="0334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5"/>
            <p:cNvSpPr/>
            <p:nvPr/>
          </p:nvSpPr>
          <p:spPr bwMode="auto">
            <a:xfrm>
              <a:off x="7310438" y="1485900"/>
              <a:ext cx="1611313" cy="587375"/>
            </a:xfrm>
            <a:custGeom>
              <a:avLst/>
              <a:gdLst>
                <a:gd name="T0" fmla="*/ 845 w 909"/>
                <a:gd name="T1" fmla="*/ 327 h 331"/>
                <a:gd name="T2" fmla="*/ 33 w 909"/>
                <a:gd name="T3" fmla="*/ 172 h 331"/>
                <a:gd name="T4" fmla="*/ 4 w 909"/>
                <a:gd name="T5" fmla="*/ 130 h 331"/>
                <a:gd name="T6" fmla="*/ 23 w 909"/>
                <a:gd name="T7" fmla="*/ 33 h 331"/>
                <a:gd name="T8" fmla="*/ 65 w 909"/>
                <a:gd name="T9" fmla="*/ 4 h 331"/>
                <a:gd name="T10" fmla="*/ 877 w 909"/>
                <a:gd name="T11" fmla="*/ 159 h 331"/>
                <a:gd name="T12" fmla="*/ 906 w 909"/>
                <a:gd name="T13" fmla="*/ 202 h 331"/>
                <a:gd name="T14" fmla="*/ 887 w 909"/>
                <a:gd name="T15" fmla="*/ 299 h 331"/>
                <a:gd name="T16" fmla="*/ 845 w 909"/>
                <a:gd name="T17" fmla="*/ 32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9" h="331">
                  <a:moveTo>
                    <a:pt x="845" y="327"/>
                  </a:moveTo>
                  <a:cubicBezTo>
                    <a:pt x="33" y="172"/>
                    <a:pt x="33" y="172"/>
                    <a:pt x="33" y="172"/>
                  </a:cubicBezTo>
                  <a:cubicBezTo>
                    <a:pt x="13" y="168"/>
                    <a:pt x="0" y="149"/>
                    <a:pt x="4" y="130"/>
                  </a:cubicBezTo>
                  <a:cubicBezTo>
                    <a:pt x="23" y="33"/>
                    <a:pt x="23" y="33"/>
                    <a:pt x="23" y="33"/>
                  </a:cubicBezTo>
                  <a:cubicBezTo>
                    <a:pt x="27" y="13"/>
                    <a:pt x="45" y="0"/>
                    <a:pt x="65" y="4"/>
                  </a:cubicBezTo>
                  <a:cubicBezTo>
                    <a:pt x="877" y="159"/>
                    <a:pt x="877" y="159"/>
                    <a:pt x="877" y="159"/>
                  </a:cubicBezTo>
                  <a:cubicBezTo>
                    <a:pt x="897" y="163"/>
                    <a:pt x="909" y="182"/>
                    <a:pt x="906" y="202"/>
                  </a:cubicBezTo>
                  <a:cubicBezTo>
                    <a:pt x="887" y="299"/>
                    <a:pt x="887" y="299"/>
                    <a:pt x="887" y="299"/>
                  </a:cubicBezTo>
                  <a:cubicBezTo>
                    <a:pt x="883" y="318"/>
                    <a:pt x="864" y="331"/>
                    <a:pt x="845" y="3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6"/>
            <p:cNvSpPr>
              <a:spLocks noEditPoints="1"/>
            </p:cNvSpPr>
            <p:nvPr/>
          </p:nvSpPr>
          <p:spPr bwMode="auto">
            <a:xfrm>
              <a:off x="8655050" y="1801813"/>
              <a:ext cx="160338" cy="195262"/>
            </a:xfrm>
            <a:custGeom>
              <a:avLst/>
              <a:gdLst>
                <a:gd name="T0" fmla="*/ 90 w 90"/>
                <a:gd name="T1" fmla="*/ 104 h 110"/>
                <a:gd name="T2" fmla="*/ 71 w 90"/>
                <a:gd name="T3" fmla="*/ 73 h 110"/>
                <a:gd name="T4" fmla="*/ 83 w 90"/>
                <a:gd name="T5" fmla="*/ 51 h 110"/>
                <a:gd name="T6" fmla="*/ 51 w 90"/>
                <a:gd name="T7" fmla="*/ 4 h 110"/>
                <a:gd name="T8" fmla="*/ 4 w 90"/>
                <a:gd name="T9" fmla="*/ 36 h 110"/>
                <a:gd name="T10" fmla="*/ 36 w 90"/>
                <a:gd name="T11" fmla="*/ 83 h 110"/>
                <a:gd name="T12" fmla="*/ 60 w 90"/>
                <a:gd name="T13" fmla="*/ 80 h 110"/>
                <a:gd name="T14" fmla="*/ 79 w 90"/>
                <a:gd name="T15" fmla="*/ 110 h 110"/>
                <a:gd name="T16" fmla="*/ 90 w 90"/>
                <a:gd name="T17" fmla="*/ 104 h 110"/>
                <a:gd name="T18" fmla="*/ 70 w 90"/>
                <a:gd name="T19" fmla="*/ 49 h 110"/>
                <a:gd name="T20" fmla="*/ 38 w 90"/>
                <a:gd name="T21" fmla="*/ 70 h 110"/>
                <a:gd name="T22" fmla="*/ 16 w 90"/>
                <a:gd name="T23" fmla="*/ 38 h 110"/>
                <a:gd name="T24" fmla="*/ 49 w 90"/>
                <a:gd name="T25" fmla="*/ 17 h 110"/>
                <a:gd name="T26" fmla="*/ 70 w 90"/>
                <a:gd name="T27" fmla="*/ 4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10">
                  <a:moveTo>
                    <a:pt x="90" y="104"/>
                  </a:moveTo>
                  <a:cubicBezTo>
                    <a:pt x="71" y="73"/>
                    <a:pt x="71" y="73"/>
                    <a:pt x="71" y="73"/>
                  </a:cubicBezTo>
                  <a:cubicBezTo>
                    <a:pt x="77" y="67"/>
                    <a:pt x="81" y="60"/>
                    <a:pt x="83" y="51"/>
                  </a:cubicBezTo>
                  <a:cubicBezTo>
                    <a:pt x="87" y="29"/>
                    <a:pt x="73" y="8"/>
                    <a:pt x="51" y="4"/>
                  </a:cubicBezTo>
                  <a:cubicBezTo>
                    <a:pt x="29" y="0"/>
                    <a:pt x="8" y="14"/>
                    <a:pt x="4" y="36"/>
                  </a:cubicBezTo>
                  <a:cubicBezTo>
                    <a:pt x="0" y="58"/>
                    <a:pt x="14" y="79"/>
                    <a:pt x="36" y="83"/>
                  </a:cubicBezTo>
                  <a:cubicBezTo>
                    <a:pt x="44" y="85"/>
                    <a:pt x="53" y="83"/>
                    <a:pt x="60" y="80"/>
                  </a:cubicBezTo>
                  <a:cubicBezTo>
                    <a:pt x="79" y="110"/>
                    <a:pt x="79" y="110"/>
                    <a:pt x="79" y="110"/>
                  </a:cubicBezTo>
                  <a:lnTo>
                    <a:pt x="90" y="104"/>
                  </a:lnTo>
                  <a:close/>
                  <a:moveTo>
                    <a:pt x="70" y="49"/>
                  </a:moveTo>
                  <a:cubicBezTo>
                    <a:pt x="67" y="63"/>
                    <a:pt x="53" y="73"/>
                    <a:pt x="38" y="70"/>
                  </a:cubicBezTo>
                  <a:cubicBezTo>
                    <a:pt x="23" y="68"/>
                    <a:pt x="14" y="53"/>
                    <a:pt x="16" y="38"/>
                  </a:cubicBezTo>
                  <a:cubicBezTo>
                    <a:pt x="19" y="24"/>
                    <a:pt x="34" y="14"/>
                    <a:pt x="49" y="17"/>
                  </a:cubicBezTo>
                  <a:cubicBezTo>
                    <a:pt x="63" y="19"/>
                    <a:pt x="73" y="34"/>
                    <a:pt x="70" y="49"/>
                  </a:cubicBezTo>
                  <a:close/>
                </a:path>
              </a:pathLst>
            </a:custGeom>
            <a:solidFill>
              <a:srgbClr val="8CB8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7"/>
            <p:cNvSpPr/>
            <p:nvPr/>
          </p:nvSpPr>
          <p:spPr bwMode="auto">
            <a:xfrm>
              <a:off x="8455025" y="1873250"/>
              <a:ext cx="104775" cy="112712"/>
            </a:xfrm>
            <a:custGeom>
              <a:avLst/>
              <a:gdLst>
                <a:gd name="T0" fmla="*/ 49 w 59"/>
                <a:gd name="T1" fmla="*/ 11 h 63"/>
                <a:gd name="T2" fmla="*/ 11 w 59"/>
                <a:gd name="T3" fmla="*/ 11 h 63"/>
                <a:gd name="T4" fmla="*/ 10 w 59"/>
                <a:gd name="T5" fmla="*/ 52 h 63"/>
                <a:gd name="T6" fmla="*/ 48 w 59"/>
                <a:gd name="T7" fmla="*/ 52 h 63"/>
                <a:gd name="T8" fmla="*/ 49 w 59"/>
                <a:gd name="T9" fmla="*/ 11 h 63"/>
              </a:gdLst>
              <a:ahLst/>
              <a:cxnLst>
                <a:cxn ang="0">
                  <a:pos x="T0" y="T1"/>
                </a:cxn>
                <a:cxn ang="0">
                  <a:pos x="T2" y="T3"/>
                </a:cxn>
                <a:cxn ang="0">
                  <a:pos x="T4" y="T5"/>
                </a:cxn>
                <a:cxn ang="0">
                  <a:pos x="T6" y="T7"/>
                </a:cxn>
                <a:cxn ang="0">
                  <a:pos x="T8" y="T9"/>
                </a:cxn>
              </a:cxnLst>
              <a:rect l="0" t="0" r="r" b="b"/>
              <a:pathLst>
                <a:path w="59" h="63">
                  <a:moveTo>
                    <a:pt x="49" y="11"/>
                  </a:moveTo>
                  <a:cubicBezTo>
                    <a:pt x="39" y="0"/>
                    <a:pt x="22" y="0"/>
                    <a:pt x="11" y="11"/>
                  </a:cubicBezTo>
                  <a:cubicBezTo>
                    <a:pt x="0" y="22"/>
                    <a:pt x="0" y="40"/>
                    <a:pt x="10" y="52"/>
                  </a:cubicBezTo>
                  <a:cubicBezTo>
                    <a:pt x="20" y="63"/>
                    <a:pt x="37" y="63"/>
                    <a:pt x="48" y="52"/>
                  </a:cubicBezTo>
                  <a:cubicBezTo>
                    <a:pt x="59" y="41"/>
                    <a:pt x="59" y="22"/>
                    <a:pt x="49" y="11"/>
                  </a:cubicBez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8"/>
            <p:cNvSpPr/>
            <p:nvPr/>
          </p:nvSpPr>
          <p:spPr bwMode="auto">
            <a:xfrm>
              <a:off x="8486775" y="1270000"/>
              <a:ext cx="301625" cy="649287"/>
            </a:xfrm>
            <a:custGeom>
              <a:avLst/>
              <a:gdLst>
                <a:gd name="T0" fmla="*/ 49 w 170"/>
                <a:gd name="T1" fmla="*/ 367 h 367"/>
                <a:gd name="T2" fmla="*/ 0 w 170"/>
                <a:gd name="T3" fmla="*/ 334 h 367"/>
                <a:gd name="T4" fmla="*/ 108 w 170"/>
                <a:gd name="T5" fmla="*/ 176 h 367"/>
                <a:gd name="T6" fmla="*/ 80 w 170"/>
                <a:gd name="T7" fmla="*/ 11 h 367"/>
                <a:gd name="T8" fmla="*/ 138 w 170"/>
                <a:gd name="T9" fmla="*/ 0 h 367"/>
                <a:gd name="T10" fmla="*/ 169 w 170"/>
                <a:gd name="T11" fmla="*/ 178 h 367"/>
                <a:gd name="T12" fmla="*/ 164 w 170"/>
                <a:gd name="T13" fmla="*/ 199 h 367"/>
                <a:gd name="T14" fmla="*/ 49 w 170"/>
                <a:gd name="T15" fmla="*/ 367 h 3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367">
                  <a:moveTo>
                    <a:pt x="49" y="367"/>
                  </a:moveTo>
                  <a:cubicBezTo>
                    <a:pt x="0" y="334"/>
                    <a:pt x="0" y="334"/>
                    <a:pt x="0" y="334"/>
                  </a:cubicBezTo>
                  <a:cubicBezTo>
                    <a:pt x="108" y="176"/>
                    <a:pt x="108" y="176"/>
                    <a:pt x="108" y="176"/>
                  </a:cubicBezTo>
                  <a:cubicBezTo>
                    <a:pt x="80" y="11"/>
                    <a:pt x="80" y="11"/>
                    <a:pt x="80" y="11"/>
                  </a:cubicBezTo>
                  <a:cubicBezTo>
                    <a:pt x="138" y="0"/>
                    <a:pt x="138" y="0"/>
                    <a:pt x="138" y="0"/>
                  </a:cubicBezTo>
                  <a:cubicBezTo>
                    <a:pt x="169" y="178"/>
                    <a:pt x="169" y="178"/>
                    <a:pt x="169" y="178"/>
                  </a:cubicBezTo>
                  <a:cubicBezTo>
                    <a:pt x="170" y="185"/>
                    <a:pt x="168" y="193"/>
                    <a:pt x="164" y="199"/>
                  </a:cubicBezTo>
                  <a:lnTo>
                    <a:pt x="49" y="367"/>
                  </a:lnTo>
                  <a:close/>
                </a:path>
              </a:pathLst>
            </a:custGeom>
            <a:solidFill>
              <a:srgbClr val="FFD4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任意多边形: 形状 86"/>
            <p:cNvSpPr/>
            <p:nvPr/>
          </p:nvSpPr>
          <p:spPr bwMode="auto">
            <a:xfrm flipH="1">
              <a:off x="8472189" y="1100733"/>
              <a:ext cx="117373" cy="183064"/>
            </a:xfrm>
            <a:custGeom>
              <a:avLst/>
              <a:gdLst>
                <a:gd name="connsiteX0" fmla="*/ 117373 w 117373"/>
                <a:gd name="connsiteY0" fmla="*/ 0 h 183064"/>
                <a:gd name="connsiteX1" fmla="*/ 43443 w 117373"/>
                <a:gd name="connsiteY1" fmla="*/ 183064 h 183064"/>
                <a:gd name="connsiteX2" fmla="*/ 19123 w 117373"/>
                <a:gd name="connsiteY2" fmla="*/ 159797 h 183064"/>
                <a:gd name="connsiteX3" fmla="*/ 1312 w 117373"/>
                <a:gd name="connsiteY3" fmla="*/ 83655 h 183064"/>
                <a:gd name="connsiteX4" fmla="*/ 77704 w 117373"/>
                <a:gd name="connsiteY4" fmla="*/ 1502 h 18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73" h="183064">
                  <a:moveTo>
                    <a:pt x="117373" y="0"/>
                  </a:moveTo>
                  <a:lnTo>
                    <a:pt x="43443" y="183064"/>
                  </a:lnTo>
                  <a:lnTo>
                    <a:pt x="19123" y="159797"/>
                  </a:lnTo>
                  <a:cubicBezTo>
                    <a:pt x="3983" y="138424"/>
                    <a:pt x="-3141" y="111262"/>
                    <a:pt x="1312" y="83655"/>
                  </a:cubicBezTo>
                  <a:cubicBezTo>
                    <a:pt x="7991" y="42245"/>
                    <a:pt x="38715" y="10853"/>
                    <a:pt x="77704" y="1502"/>
                  </a:cubicBezTo>
                  <a:close/>
                </a:path>
              </a:pathLst>
            </a:custGeom>
            <a:solidFill>
              <a:srgbClr val="072042"/>
            </a:solidFill>
            <a:ln>
              <a:noFill/>
            </a:ln>
          </p:spPr>
          <p:txBody>
            <a:bodyPr vert="horz" wrap="square" lIns="91440" tIns="45720" rIns="91440" bIns="45720" numCol="1" anchor="t" anchorCtr="0" compatLnSpc="1">
              <a:noAutofit/>
            </a:bodyPr>
            <a:lstStyle/>
            <a:p>
              <a:endParaRPr lang="zh-CN" altLang="en-US"/>
            </a:p>
          </p:txBody>
        </p:sp>
        <p:sp>
          <p:nvSpPr>
            <p:cNvPr id="53" name="Freeform 51"/>
            <p:cNvSpPr/>
            <p:nvPr/>
          </p:nvSpPr>
          <p:spPr bwMode="auto">
            <a:xfrm>
              <a:off x="8494713" y="1149350"/>
              <a:ext cx="61913" cy="63500"/>
            </a:xfrm>
            <a:custGeom>
              <a:avLst/>
              <a:gdLst>
                <a:gd name="T0" fmla="*/ 5 w 35"/>
                <a:gd name="T1" fmla="*/ 28 h 36"/>
                <a:gd name="T2" fmla="*/ 28 w 35"/>
                <a:gd name="T3" fmla="*/ 30 h 36"/>
                <a:gd name="T4" fmla="*/ 30 w 35"/>
                <a:gd name="T5" fmla="*/ 8 h 36"/>
                <a:gd name="T6" fmla="*/ 7 w 35"/>
                <a:gd name="T7" fmla="*/ 6 h 36"/>
                <a:gd name="T8" fmla="*/ 5 w 35"/>
                <a:gd name="T9" fmla="*/ 28 h 36"/>
              </a:gdLst>
              <a:ahLst/>
              <a:cxnLst>
                <a:cxn ang="0">
                  <a:pos x="T0" y="T1"/>
                </a:cxn>
                <a:cxn ang="0">
                  <a:pos x="T2" y="T3"/>
                </a:cxn>
                <a:cxn ang="0">
                  <a:pos x="T4" y="T5"/>
                </a:cxn>
                <a:cxn ang="0">
                  <a:pos x="T6" y="T7"/>
                </a:cxn>
                <a:cxn ang="0">
                  <a:pos x="T8" y="T9"/>
                </a:cxn>
              </a:cxnLst>
              <a:rect l="0" t="0" r="r" b="b"/>
              <a:pathLst>
                <a:path w="35" h="36">
                  <a:moveTo>
                    <a:pt x="5" y="28"/>
                  </a:moveTo>
                  <a:cubicBezTo>
                    <a:pt x="11" y="35"/>
                    <a:pt x="21" y="36"/>
                    <a:pt x="28" y="30"/>
                  </a:cubicBezTo>
                  <a:cubicBezTo>
                    <a:pt x="34" y="24"/>
                    <a:pt x="35" y="14"/>
                    <a:pt x="30" y="8"/>
                  </a:cubicBezTo>
                  <a:cubicBezTo>
                    <a:pt x="24" y="1"/>
                    <a:pt x="14" y="0"/>
                    <a:pt x="7" y="6"/>
                  </a:cubicBezTo>
                  <a:cubicBezTo>
                    <a:pt x="1" y="11"/>
                    <a:pt x="0" y="21"/>
                    <a:pt x="5" y="28"/>
                  </a:cubicBez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2" name="文本框 91"/>
          <p:cNvSpPr txBox="1"/>
          <p:nvPr/>
        </p:nvSpPr>
        <p:spPr>
          <a:xfrm>
            <a:off x="500380" y="1997075"/>
            <a:ext cx="6392545" cy="1568450"/>
          </a:xfrm>
          <a:prstGeom prst="rect">
            <a:avLst/>
          </a:prstGeom>
          <a:noFill/>
        </p:spPr>
        <p:txBody>
          <a:bodyPr wrap="square" rtlCol="0">
            <a:spAutoFit/>
          </a:bodyPr>
          <a:lstStyle/>
          <a:p>
            <a:pPr algn="ctr"/>
            <a:r>
              <a:rPr lang="zh-CN" altLang="en-US" sz="4800" b="1"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rPr>
              <a:t>基于互联网+环境下</a:t>
            </a:r>
            <a:endParaRPr lang="zh-CN" altLang="en-US" sz="4800" b="1"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endParaRPr>
          </a:p>
          <a:p>
            <a:pPr algn="ctr"/>
            <a:r>
              <a:rPr lang="zh-CN" altLang="en-US" sz="4800" b="1"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rPr>
              <a:t>混合式学习的实践研究</a:t>
            </a:r>
            <a:endParaRPr lang="zh-CN" altLang="en-US" sz="4800" b="1"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endParaRPr>
          </a:p>
        </p:txBody>
      </p:sp>
      <p:sp>
        <p:nvSpPr>
          <p:cNvPr id="93" name="矩形 471"/>
          <p:cNvSpPr>
            <a:spLocks noChangeArrowheads="1"/>
          </p:cNvSpPr>
          <p:nvPr/>
        </p:nvSpPr>
        <p:spPr bwMode="auto">
          <a:xfrm>
            <a:off x="1219835" y="4608195"/>
            <a:ext cx="48691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altLang="zh-CN" sz="3600">
                <a:solidFill>
                  <a:schemeClr val="accent1"/>
                </a:solidFill>
                <a:latin typeface="Segoe Script" panose="030B0504020000000003" charset="0"/>
                <a:ea typeface="微软雅黑" panose="020B0503020204020204" pitchFamily="34" charset="-122"/>
                <a:cs typeface="Segoe Script" panose="030B0504020000000003" charset="0"/>
              </a:rPr>
              <a:t>Blending Learning</a:t>
            </a:r>
            <a:endParaRPr altLang="zh-CN" sz="3600">
              <a:solidFill>
                <a:schemeClr val="accent1"/>
              </a:solidFill>
              <a:latin typeface="Segoe Script" panose="030B0504020000000003" charset="0"/>
              <a:ea typeface="微软雅黑" panose="020B0503020204020204" pitchFamily="34" charset="-122"/>
              <a:cs typeface="Segoe Script" panose="030B0504020000000003" charset="0"/>
            </a:endParaRPr>
          </a:p>
        </p:txBody>
      </p:sp>
      <p:cxnSp>
        <p:nvCxnSpPr>
          <p:cNvPr id="94" name="直接连接符 93"/>
          <p:cNvCxnSpPr/>
          <p:nvPr/>
        </p:nvCxnSpPr>
        <p:spPr>
          <a:xfrm>
            <a:off x="911225" y="4365625"/>
            <a:ext cx="5298440" cy="10795"/>
          </a:xfrm>
          <a:prstGeom prst="line">
            <a:avLst/>
          </a:prstGeom>
          <a:ln>
            <a:solidFill>
              <a:srgbClr val="538DD3"/>
            </a:solidFill>
          </a:ln>
        </p:spPr>
        <p:style>
          <a:lnRef idx="1">
            <a:schemeClr val="accent1"/>
          </a:lnRef>
          <a:fillRef idx="0">
            <a:schemeClr val="accent1"/>
          </a:fillRef>
          <a:effectRef idx="0">
            <a:schemeClr val="accent1"/>
          </a:effectRef>
          <a:fontRef idx="minor">
            <a:schemeClr val="tx1"/>
          </a:fontRef>
        </p:style>
      </p:cxnSp>
      <p:sp>
        <p:nvSpPr>
          <p:cNvPr id="95" name="L 形 94"/>
          <p:cNvSpPr/>
          <p:nvPr/>
        </p:nvSpPr>
        <p:spPr>
          <a:xfrm rot="10800000" flipH="1">
            <a:off x="500677" y="1760643"/>
            <a:ext cx="2070907" cy="1439121"/>
          </a:xfrm>
          <a:prstGeom prst="corner">
            <a:avLst>
              <a:gd name="adj1" fmla="val 4369"/>
              <a:gd name="adj2" fmla="val 4298"/>
            </a:avLst>
          </a:prstGeom>
          <a:solidFill>
            <a:srgbClr val="F7C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L 形 1"/>
          <p:cNvSpPr/>
          <p:nvPr/>
        </p:nvSpPr>
        <p:spPr>
          <a:xfrm rot="10800000" flipH="1">
            <a:off x="912157" y="1351068"/>
            <a:ext cx="2070907" cy="1439121"/>
          </a:xfrm>
          <a:prstGeom prst="corner">
            <a:avLst>
              <a:gd name="adj1" fmla="val 4369"/>
              <a:gd name="adj2" fmla="val 4298"/>
            </a:avLst>
          </a:prstGeom>
          <a:solidFill>
            <a:srgbClr val="F7C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1114425" y="3851593"/>
            <a:ext cx="5080000" cy="460375"/>
          </a:xfrm>
          <a:prstGeom prst="rect">
            <a:avLst/>
          </a:prstGeom>
          <a:noFill/>
          <a:ln w="9525">
            <a:noFill/>
          </a:ln>
        </p:spPr>
        <p:txBody>
          <a:bodyPr>
            <a:spAutoFit/>
          </a:bodyPr>
          <a:p>
            <a:pPr indent="408305" algn="ctr"/>
            <a:r>
              <a:rPr lang="zh-CN" sz="2400" b="1">
                <a:latin typeface="Calibri" panose="020F0502020204030204" pitchFamily="34" charset="0"/>
                <a:ea typeface="宋体" panose="02010600030101010101" pitchFamily="2" charset="-122"/>
              </a:rPr>
              <a:t>中期研究报告</a:t>
            </a:r>
            <a:endParaRPr lang="zh-CN" altLang="en-US" sz="2400" b="1">
              <a:latin typeface="Calibri" panose="020F0502020204030204" pitchFamily="34" charset="0"/>
              <a:ea typeface="宋体" panose="02010600030101010101" pitchFamily="2" charset="-122"/>
            </a:endParaRPr>
          </a:p>
        </p:txBody>
      </p:sp>
      <p:pic>
        <p:nvPicPr>
          <p:cNvPr id="3" name="图片 2" descr="e:\Users\pc\Pictures\校园图片\汤小校名02.png汤小校名02"/>
          <p:cNvPicPr>
            <a:picLocks noChangeAspect="1"/>
          </p:cNvPicPr>
          <p:nvPr/>
        </p:nvPicPr>
        <p:blipFill>
          <a:blip r:embed="rId1" cstate="print">
            <a:clrChange>
              <a:clrFrom>
                <a:srgbClr val="FFFFFF">
                  <a:alpha val="100000"/>
                </a:srgbClr>
              </a:clrFrom>
              <a:clrTo>
                <a:srgbClr val="FFFFFF">
                  <a:alpha val="100000"/>
                  <a:alpha val="0"/>
                </a:srgbClr>
              </a:clrTo>
            </a:clrChange>
          </a:blip>
          <a:srcRect/>
          <a:stretch>
            <a:fillRect/>
          </a:stretch>
        </p:blipFill>
        <p:spPr>
          <a:xfrm>
            <a:off x="3989070" y="5821045"/>
            <a:ext cx="4177030" cy="5124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30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par>
                                <p:cTn id="8" presetID="16" presetClass="entr" presetSubtype="37" fill="hold" nodeType="withEffect">
                                  <p:stCondLst>
                                    <p:cond delay="1500"/>
                                  </p:stCondLst>
                                  <p:childTnLst>
                                    <p:set>
                                      <p:cBhvr>
                                        <p:cTn id="9" dur="1" fill="hold">
                                          <p:stCondLst>
                                            <p:cond delay="0"/>
                                          </p:stCondLst>
                                        </p:cTn>
                                        <p:tgtEl>
                                          <p:spTgt spid="94"/>
                                        </p:tgtEl>
                                        <p:attrNameLst>
                                          <p:attrName>style.visibility</p:attrName>
                                        </p:attrNameLst>
                                      </p:cBhvr>
                                      <p:to>
                                        <p:strVal val="visible"/>
                                      </p:to>
                                    </p:set>
                                    <p:animEffect transition="in" filter="barn(outVertical)">
                                      <p:cBhvr>
                                        <p:cTn id="10" dur="500"/>
                                        <p:tgtEl>
                                          <p:spTgt spid="94"/>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92"/>
                                        </p:tgtEl>
                                        <p:attrNameLst>
                                          <p:attrName>style.visibility</p:attrName>
                                        </p:attrNameLst>
                                      </p:cBhvr>
                                      <p:to>
                                        <p:strVal val="visible"/>
                                      </p:to>
                                    </p:set>
                                    <p:animEffect transition="in" filter="fade">
                                      <p:cBhvr>
                                        <p:cTn id="13"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Number_1"/>
          <p:cNvSpPr/>
          <p:nvPr>
            <p:custDataLst>
              <p:tags r:id="rId1"/>
            </p:custDataLst>
          </p:nvPr>
        </p:nvSpPr>
        <p:spPr>
          <a:xfrm>
            <a:off x="185854" y="148769"/>
            <a:ext cx="498951" cy="498614"/>
          </a:xfrm>
          <a:prstGeom prst="ellipse">
            <a:avLst/>
          </a:prstGeom>
          <a:solidFill>
            <a:srgbClr val="F7C8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MH_Entry_1"/>
          <p:cNvSpPr/>
          <p:nvPr>
            <p:custDataLst>
              <p:tags r:id="rId2"/>
            </p:custDataLst>
          </p:nvPr>
        </p:nvSpPr>
        <p:spPr>
          <a:xfrm>
            <a:off x="537845" y="137795"/>
            <a:ext cx="10688320"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二、过程与方法</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直角三角形 6"/>
          <p:cNvSpPr/>
          <p:nvPr/>
        </p:nvSpPr>
        <p:spPr>
          <a:xfrm flipH="1">
            <a:off x="11625941" y="6291943"/>
            <a:ext cx="566057" cy="566057"/>
          </a:xfrm>
          <a:custGeom>
            <a:avLst/>
            <a:gdLst>
              <a:gd name="connsiteX0" fmla="*/ 0 w 566057"/>
              <a:gd name="connsiteY0" fmla="*/ 566057 h 566057"/>
              <a:gd name="connsiteX1" fmla="*/ 0 w 566057"/>
              <a:gd name="connsiteY1" fmla="*/ 0 h 566057"/>
              <a:gd name="connsiteX2" fmla="*/ 566057 w 566057"/>
              <a:gd name="connsiteY2" fmla="*/ 566057 h 566057"/>
              <a:gd name="connsiteX3" fmla="*/ 0 w 566057"/>
              <a:gd name="connsiteY3" fmla="*/ 566057 h 566057"/>
              <a:gd name="connsiteX0-1" fmla="*/ 0 w 566057"/>
              <a:gd name="connsiteY0-2" fmla="*/ 566057 h 566057"/>
              <a:gd name="connsiteX1-3" fmla="*/ 0 w 566057"/>
              <a:gd name="connsiteY1-4" fmla="*/ 0 h 566057"/>
              <a:gd name="connsiteX2-5" fmla="*/ 566057 w 566057"/>
              <a:gd name="connsiteY2-6" fmla="*/ 566057 h 566057"/>
              <a:gd name="connsiteX3-7" fmla="*/ 0 w 566057"/>
              <a:gd name="connsiteY3-8" fmla="*/ 566057 h 566057"/>
              <a:gd name="connsiteX0-9" fmla="*/ 0 w 566057"/>
              <a:gd name="connsiteY0-10" fmla="*/ 566057 h 566057"/>
              <a:gd name="connsiteX1-11" fmla="*/ 0 w 566057"/>
              <a:gd name="connsiteY1-12" fmla="*/ 0 h 566057"/>
              <a:gd name="connsiteX2-13" fmla="*/ 566057 w 566057"/>
              <a:gd name="connsiteY2-14" fmla="*/ 566057 h 566057"/>
              <a:gd name="connsiteX3-15" fmla="*/ 0 w 566057"/>
              <a:gd name="connsiteY3-16" fmla="*/ 566057 h 566057"/>
            </a:gdLst>
            <a:ahLst/>
            <a:cxnLst>
              <a:cxn ang="0">
                <a:pos x="connsiteX0-1" y="connsiteY0-2"/>
              </a:cxn>
              <a:cxn ang="0">
                <a:pos x="connsiteX1-3" y="connsiteY1-4"/>
              </a:cxn>
              <a:cxn ang="0">
                <a:pos x="connsiteX2-5" y="connsiteY2-6"/>
              </a:cxn>
              <a:cxn ang="0">
                <a:pos x="connsiteX3-7" y="connsiteY3-8"/>
              </a:cxn>
            </a:cxnLst>
            <a:rect l="l" t="t" r="r" b="b"/>
            <a:pathLst>
              <a:path w="566057" h="566057">
                <a:moveTo>
                  <a:pt x="0" y="566057"/>
                </a:moveTo>
                <a:lnTo>
                  <a:pt x="0" y="0"/>
                </a:lnTo>
                <a:cubicBezTo>
                  <a:pt x="161185" y="346815"/>
                  <a:pt x="208929" y="446123"/>
                  <a:pt x="566057" y="566057"/>
                </a:cubicBezTo>
                <a:lnTo>
                  <a:pt x="0" y="566057"/>
                </a:lnTo>
                <a:close/>
              </a:path>
            </a:pathLst>
          </a:custGeom>
          <a:solidFill>
            <a:srgbClr val="F7C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14300" y="76200"/>
            <a:ext cx="11976100" cy="6718300"/>
          </a:xfrm>
          <a:prstGeom prst="roundRect">
            <a:avLst>
              <a:gd name="adj" fmla="val 4674"/>
            </a:avLst>
          </a:prstGeom>
          <a:noFill/>
          <a:ln w="19050">
            <a:solidFill>
              <a:srgbClr val="BA9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1737977" y="5845279"/>
            <a:ext cx="352423" cy="954664"/>
            <a:chOff x="11045825" y="2670175"/>
            <a:chExt cx="627063" cy="1698625"/>
          </a:xfrm>
        </p:grpSpPr>
        <p:sp>
          <p:nvSpPr>
            <p:cNvPr id="9" name="Freeform 13"/>
            <p:cNvSpPr/>
            <p:nvPr/>
          </p:nvSpPr>
          <p:spPr bwMode="auto">
            <a:xfrm>
              <a:off x="11045825" y="2670175"/>
              <a:ext cx="627063" cy="1336675"/>
            </a:xfrm>
            <a:custGeom>
              <a:avLst/>
              <a:gdLst>
                <a:gd name="T0" fmla="*/ 39 w 354"/>
                <a:gd name="T1" fmla="*/ 467 h 754"/>
                <a:gd name="T2" fmla="*/ 38 w 354"/>
                <a:gd name="T3" fmla="*/ 467 h 754"/>
                <a:gd name="T4" fmla="*/ 50 w 354"/>
                <a:gd name="T5" fmla="*/ 380 h 754"/>
                <a:gd name="T6" fmla="*/ 50 w 354"/>
                <a:gd name="T7" fmla="*/ 380 h 754"/>
                <a:gd name="T8" fmla="*/ 48 w 354"/>
                <a:gd name="T9" fmla="*/ 376 h 754"/>
                <a:gd name="T10" fmla="*/ 48 w 354"/>
                <a:gd name="T11" fmla="*/ 376 h 754"/>
                <a:gd name="T12" fmla="*/ 33 w 354"/>
                <a:gd name="T13" fmla="*/ 311 h 754"/>
                <a:gd name="T14" fmla="*/ 75 w 354"/>
                <a:gd name="T15" fmla="*/ 209 h 754"/>
                <a:gd name="T16" fmla="*/ 81 w 354"/>
                <a:gd name="T17" fmla="*/ 136 h 754"/>
                <a:gd name="T18" fmla="*/ 81 w 354"/>
                <a:gd name="T19" fmla="*/ 136 h 754"/>
                <a:gd name="T20" fmla="*/ 75 w 354"/>
                <a:gd name="T21" fmla="*/ 102 h 754"/>
                <a:gd name="T22" fmla="*/ 177 w 354"/>
                <a:gd name="T23" fmla="*/ 0 h 754"/>
                <a:gd name="T24" fmla="*/ 278 w 354"/>
                <a:gd name="T25" fmla="*/ 102 h 754"/>
                <a:gd name="T26" fmla="*/ 272 w 354"/>
                <a:gd name="T27" fmla="*/ 136 h 754"/>
                <a:gd name="T28" fmla="*/ 272 w 354"/>
                <a:gd name="T29" fmla="*/ 136 h 754"/>
                <a:gd name="T30" fmla="*/ 278 w 354"/>
                <a:gd name="T31" fmla="*/ 209 h 754"/>
                <a:gd name="T32" fmla="*/ 320 w 354"/>
                <a:gd name="T33" fmla="*/ 311 h 754"/>
                <a:gd name="T34" fmla="*/ 305 w 354"/>
                <a:gd name="T35" fmla="*/ 376 h 754"/>
                <a:gd name="T36" fmla="*/ 305 w 354"/>
                <a:gd name="T37" fmla="*/ 376 h 754"/>
                <a:gd name="T38" fmla="*/ 305 w 354"/>
                <a:gd name="T39" fmla="*/ 377 h 754"/>
                <a:gd name="T40" fmla="*/ 302 w 354"/>
                <a:gd name="T41" fmla="*/ 381 h 754"/>
                <a:gd name="T42" fmla="*/ 311 w 354"/>
                <a:gd name="T43" fmla="*/ 463 h 754"/>
                <a:gd name="T44" fmla="*/ 314 w 354"/>
                <a:gd name="T45" fmla="*/ 466 h 754"/>
                <a:gd name="T46" fmla="*/ 315 w 354"/>
                <a:gd name="T47" fmla="*/ 467 h 754"/>
                <a:gd name="T48" fmla="*/ 315 w 354"/>
                <a:gd name="T49" fmla="*/ 467 h 754"/>
                <a:gd name="T50" fmla="*/ 354 w 354"/>
                <a:gd name="T51" fmla="*/ 577 h 754"/>
                <a:gd name="T52" fmla="*/ 177 w 354"/>
                <a:gd name="T53" fmla="*/ 754 h 754"/>
                <a:gd name="T54" fmla="*/ 0 w 354"/>
                <a:gd name="T55" fmla="*/ 577 h 754"/>
                <a:gd name="T56" fmla="*/ 39 w 354"/>
                <a:gd name="T57" fmla="*/ 46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4" h="754">
                  <a:moveTo>
                    <a:pt x="39" y="467"/>
                  </a:moveTo>
                  <a:cubicBezTo>
                    <a:pt x="38" y="467"/>
                    <a:pt x="38" y="467"/>
                    <a:pt x="38" y="467"/>
                  </a:cubicBezTo>
                  <a:cubicBezTo>
                    <a:pt x="73" y="431"/>
                    <a:pt x="56" y="392"/>
                    <a:pt x="50" y="380"/>
                  </a:cubicBezTo>
                  <a:cubicBezTo>
                    <a:pt x="50" y="380"/>
                    <a:pt x="50" y="380"/>
                    <a:pt x="50" y="380"/>
                  </a:cubicBezTo>
                  <a:cubicBezTo>
                    <a:pt x="49" y="377"/>
                    <a:pt x="48" y="376"/>
                    <a:pt x="48" y="376"/>
                  </a:cubicBezTo>
                  <a:cubicBezTo>
                    <a:pt x="48" y="376"/>
                    <a:pt x="48" y="376"/>
                    <a:pt x="48" y="376"/>
                  </a:cubicBezTo>
                  <a:cubicBezTo>
                    <a:pt x="39" y="356"/>
                    <a:pt x="33" y="334"/>
                    <a:pt x="33" y="311"/>
                  </a:cubicBezTo>
                  <a:cubicBezTo>
                    <a:pt x="33" y="271"/>
                    <a:pt x="49" y="235"/>
                    <a:pt x="75" y="209"/>
                  </a:cubicBezTo>
                  <a:cubicBezTo>
                    <a:pt x="99" y="178"/>
                    <a:pt x="81" y="136"/>
                    <a:pt x="81" y="136"/>
                  </a:cubicBezTo>
                  <a:cubicBezTo>
                    <a:pt x="81" y="136"/>
                    <a:pt x="81" y="136"/>
                    <a:pt x="81" y="136"/>
                  </a:cubicBezTo>
                  <a:cubicBezTo>
                    <a:pt x="77" y="125"/>
                    <a:pt x="75" y="114"/>
                    <a:pt x="75" y="102"/>
                  </a:cubicBezTo>
                  <a:cubicBezTo>
                    <a:pt x="75" y="46"/>
                    <a:pt x="121" y="0"/>
                    <a:pt x="177" y="0"/>
                  </a:cubicBezTo>
                  <a:cubicBezTo>
                    <a:pt x="233" y="0"/>
                    <a:pt x="278" y="46"/>
                    <a:pt x="278" y="102"/>
                  </a:cubicBezTo>
                  <a:cubicBezTo>
                    <a:pt x="278" y="114"/>
                    <a:pt x="276" y="125"/>
                    <a:pt x="272" y="136"/>
                  </a:cubicBezTo>
                  <a:cubicBezTo>
                    <a:pt x="272" y="136"/>
                    <a:pt x="272" y="136"/>
                    <a:pt x="272" y="136"/>
                  </a:cubicBezTo>
                  <a:cubicBezTo>
                    <a:pt x="272" y="136"/>
                    <a:pt x="254" y="178"/>
                    <a:pt x="278" y="209"/>
                  </a:cubicBezTo>
                  <a:cubicBezTo>
                    <a:pt x="304" y="235"/>
                    <a:pt x="320" y="271"/>
                    <a:pt x="320" y="311"/>
                  </a:cubicBezTo>
                  <a:cubicBezTo>
                    <a:pt x="320" y="334"/>
                    <a:pt x="315" y="356"/>
                    <a:pt x="305" y="376"/>
                  </a:cubicBezTo>
                  <a:cubicBezTo>
                    <a:pt x="305" y="376"/>
                    <a:pt x="305" y="376"/>
                    <a:pt x="305" y="376"/>
                  </a:cubicBezTo>
                  <a:cubicBezTo>
                    <a:pt x="305" y="376"/>
                    <a:pt x="305" y="376"/>
                    <a:pt x="305" y="377"/>
                  </a:cubicBezTo>
                  <a:cubicBezTo>
                    <a:pt x="304" y="378"/>
                    <a:pt x="303" y="380"/>
                    <a:pt x="302" y="381"/>
                  </a:cubicBezTo>
                  <a:cubicBezTo>
                    <a:pt x="296" y="395"/>
                    <a:pt x="283" y="430"/>
                    <a:pt x="311" y="463"/>
                  </a:cubicBezTo>
                  <a:cubicBezTo>
                    <a:pt x="312" y="464"/>
                    <a:pt x="313" y="465"/>
                    <a:pt x="314" y="466"/>
                  </a:cubicBezTo>
                  <a:cubicBezTo>
                    <a:pt x="314" y="466"/>
                    <a:pt x="314" y="466"/>
                    <a:pt x="315" y="467"/>
                  </a:cubicBezTo>
                  <a:cubicBezTo>
                    <a:pt x="315" y="467"/>
                    <a:pt x="315" y="467"/>
                    <a:pt x="315" y="467"/>
                  </a:cubicBezTo>
                  <a:cubicBezTo>
                    <a:pt x="339" y="497"/>
                    <a:pt x="354" y="535"/>
                    <a:pt x="354" y="577"/>
                  </a:cubicBezTo>
                  <a:cubicBezTo>
                    <a:pt x="354" y="675"/>
                    <a:pt x="274" y="754"/>
                    <a:pt x="177" y="754"/>
                  </a:cubicBezTo>
                  <a:cubicBezTo>
                    <a:pt x="79" y="754"/>
                    <a:pt x="0" y="675"/>
                    <a:pt x="0" y="577"/>
                  </a:cubicBezTo>
                  <a:cubicBezTo>
                    <a:pt x="0" y="535"/>
                    <a:pt x="14" y="497"/>
                    <a:pt x="39" y="467"/>
                  </a:cubicBezTo>
                  <a:close/>
                </a:path>
              </a:pathLst>
            </a:custGeom>
            <a:solidFill>
              <a:srgbClr val="00C0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4"/>
            <p:cNvSpPr/>
            <p:nvPr/>
          </p:nvSpPr>
          <p:spPr bwMode="auto">
            <a:xfrm>
              <a:off x="11244263" y="3060700"/>
              <a:ext cx="228600" cy="1296987"/>
            </a:xfrm>
            <a:custGeom>
              <a:avLst/>
              <a:gdLst>
                <a:gd name="T0" fmla="*/ 13 w 129"/>
                <a:gd name="T1" fmla="*/ 342 h 732"/>
                <a:gd name="T2" fmla="*/ 56 w 129"/>
                <a:gd name="T3" fmla="*/ 385 h 732"/>
                <a:gd name="T4" fmla="*/ 56 w 129"/>
                <a:gd name="T5" fmla="*/ 234 h 732"/>
                <a:gd name="T6" fmla="*/ 3 w 129"/>
                <a:gd name="T7" fmla="*/ 182 h 732"/>
                <a:gd name="T8" fmla="*/ 3 w 129"/>
                <a:gd name="T9" fmla="*/ 172 h 732"/>
                <a:gd name="T10" fmla="*/ 13 w 129"/>
                <a:gd name="T11" fmla="*/ 172 h 732"/>
                <a:gd name="T12" fmla="*/ 56 w 129"/>
                <a:gd name="T13" fmla="*/ 215 h 732"/>
                <a:gd name="T14" fmla="*/ 56 w 129"/>
                <a:gd name="T15" fmla="*/ 7 h 732"/>
                <a:gd name="T16" fmla="*/ 63 w 129"/>
                <a:gd name="T17" fmla="*/ 0 h 732"/>
                <a:gd name="T18" fmla="*/ 70 w 129"/>
                <a:gd name="T19" fmla="*/ 7 h 732"/>
                <a:gd name="T20" fmla="*/ 70 w 129"/>
                <a:gd name="T21" fmla="*/ 132 h 732"/>
                <a:gd name="T22" fmla="*/ 112 w 129"/>
                <a:gd name="T23" fmla="*/ 90 h 732"/>
                <a:gd name="T24" fmla="*/ 122 w 129"/>
                <a:gd name="T25" fmla="*/ 90 h 732"/>
                <a:gd name="T26" fmla="*/ 122 w 129"/>
                <a:gd name="T27" fmla="*/ 100 h 732"/>
                <a:gd name="T28" fmla="*/ 70 w 129"/>
                <a:gd name="T29" fmla="*/ 152 h 732"/>
                <a:gd name="T30" fmla="*/ 70 w 129"/>
                <a:gd name="T31" fmla="*/ 303 h 732"/>
                <a:gd name="T32" fmla="*/ 117 w 129"/>
                <a:gd name="T33" fmla="*/ 256 h 732"/>
                <a:gd name="T34" fmla="*/ 127 w 129"/>
                <a:gd name="T35" fmla="*/ 256 h 732"/>
                <a:gd name="T36" fmla="*/ 127 w 129"/>
                <a:gd name="T37" fmla="*/ 266 h 732"/>
                <a:gd name="T38" fmla="*/ 70 w 129"/>
                <a:gd name="T39" fmla="*/ 323 h 732"/>
                <a:gd name="T40" fmla="*/ 70 w 129"/>
                <a:gd name="T41" fmla="*/ 725 h 732"/>
                <a:gd name="T42" fmla="*/ 63 w 129"/>
                <a:gd name="T43" fmla="*/ 732 h 732"/>
                <a:gd name="T44" fmla="*/ 56 w 129"/>
                <a:gd name="T45" fmla="*/ 725 h 732"/>
                <a:gd name="T46" fmla="*/ 56 w 129"/>
                <a:gd name="T47" fmla="*/ 405 h 732"/>
                <a:gd name="T48" fmla="*/ 3 w 129"/>
                <a:gd name="T49" fmla="*/ 352 h 732"/>
                <a:gd name="T50" fmla="*/ 3 w 129"/>
                <a:gd name="T51" fmla="*/ 342 h 732"/>
                <a:gd name="T52" fmla="*/ 13 w 129"/>
                <a:gd name="T53" fmla="*/ 34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732">
                  <a:moveTo>
                    <a:pt x="13" y="342"/>
                  </a:moveTo>
                  <a:cubicBezTo>
                    <a:pt x="56" y="385"/>
                    <a:pt x="56" y="385"/>
                    <a:pt x="56" y="385"/>
                  </a:cubicBezTo>
                  <a:cubicBezTo>
                    <a:pt x="56" y="234"/>
                    <a:pt x="56" y="234"/>
                    <a:pt x="56" y="234"/>
                  </a:cubicBezTo>
                  <a:cubicBezTo>
                    <a:pt x="3" y="182"/>
                    <a:pt x="3" y="182"/>
                    <a:pt x="3" y="182"/>
                  </a:cubicBezTo>
                  <a:cubicBezTo>
                    <a:pt x="0" y="179"/>
                    <a:pt x="0" y="175"/>
                    <a:pt x="3" y="172"/>
                  </a:cubicBezTo>
                  <a:cubicBezTo>
                    <a:pt x="5" y="169"/>
                    <a:pt x="10" y="169"/>
                    <a:pt x="13" y="172"/>
                  </a:cubicBezTo>
                  <a:cubicBezTo>
                    <a:pt x="56" y="215"/>
                    <a:pt x="56" y="215"/>
                    <a:pt x="56" y="215"/>
                  </a:cubicBezTo>
                  <a:cubicBezTo>
                    <a:pt x="56" y="7"/>
                    <a:pt x="56" y="7"/>
                    <a:pt x="56" y="7"/>
                  </a:cubicBezTo>
                  <a:cubicBezTo>
                    <a:pt x="56" y="3"/>
                    <a:pt x="59" y="0"/>
                    <a:pt x="63" y="0"/>
                  </a:cubicBezTo>
                  <a:cubicBezTo>
                    <a:pt x="67" y="0"/>
                    <a:pt x="70" y="3"/>
                    <a:pt x="70" y="7"/>
                  </a:cubicBezTo>
                  <a:cubicBezTo>
                    <a:pt x="70" y="132"/>
                    <a:pt x="70" y="132"/>
                    <a:pt x="70" y="132"/>
                  </a:cubicBezTo>
                  <a:cubicBezTo>
                    <a:pt x="112" y="90"/>
                    <a:pt x="112" y="90"/>
                    <a:pt x="112" y="90"/>
                  </a:cubicBezTo>
                  <a:cubicBezTo>
                    <a:pt x="115" y="87"/>
                    <a:pt x="119" y="87"/>
                    <a:pt x="122" y="90"/>
                  </a:cubicBezTo>
                  <a:cubicBezTo>
                    <a:pt x="125" y="93"/>
                    <a:pt x="125" y="97"/>
                    <a:pt x="122" y="100"/>
                  </a:cubicBezTo>
                  <a:cubicBezTo>
                    <a:pt x="70" y="152"/>
                    <a:pt x="70" y="152"/>
                    <a:pt x="70" y="152"/>
                  </a:cubicBezTo>
                  <a:cubicBezTo>
                    <a:pt x="70" y="303"/>
                    <a:pt x="70" y="303"/>
                    <a:pt x="70" y="303"/>
                  </a:cubicBezTo>
                  <a:cubicBezTo>
                    <a:pt x="117" y="256"/>
                    <a:pt x="117" y="256"/>
                    <a:pt x="117" y="256"/>
                  </a:cubicBezTo>
                  <a:cubicBezTo>
                    <a:pt x="119" y="253"/>
                    <a:pt x="124" y="253"/>
                    <a:pt x="127" y="256"/>
                  </a:cubicBezTo>
                  <a:cubicBezTo>
                    <a:pt x="129" y="259"/>
                    <a:pt x="129" y="263"/>
                    <a:pt x="127" y="266"/>
                  </a:cubicBezTo>
                  <a:cubicBezTo>
                    <a:pt x="70" y="323"/>
                    <a:pt x="70" y="323"/>
                    <a:pt x="70" y="323"/>
                  </a:cubicBezTo>
                  <a:cubicBezTo>
                    <a:pt x="70" y="725"/>
                    <a:pt x="70" y="725"/>
                    <a:pt x="70" y="725"/>
                  </a:cubicBezTo>
                  <a:cubicBezTo>
                    <a:pt x="70" y="728"/>
                    <a:pt x="67" y="732"/>
                    <a:pt x="63" y="732"/>
                  </a:cubicBezTo>
                  <a:cubicBezTo>
                    <a:pt x="59" y="732"/>
                    <a:pt x="56" y="728"/>
                    <a:pt x="56" y="725"/>
                  </a:cubicBezTo>
                  <a:cubicBezTo>
                    <a:pt x="56" y="405"/>
                    <a:pt x="56" y="405"/>
                    <a:pt x="56" y="405"/>
                  </a:cubicBezTo>
                  <a:cubicBezTo>
                    <a:pt x="3" y="352"/>
                    <a:pt x="3" y="352"/>
                    <a:pt x="3" y="352"/>
                  </a:cubicBezTo>
                  <a:cubicBezTo>
                    <a:pt x="0" y="349"/>
                    <a:pt x="0" y="345"/>
                    <a:pt x="3" y="342"/>
                  </a:cubicBezTo>
                  <a:cubicBezTo>
                    <a:pt x="5" y="339"/>
                    <a:pt x="10" y="339"/>
                    <a:pt x="13" y="342"/>
                  </a:cubicBezTo>
                  <a:close/>
                </a:path>
              </a:pathLst>
            </a:custGeom>
            <a:solidFill>
              <a:srgbClr val="009D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5"/>
            <p:cNvSpPr/>
            <p:nvPr/>
          </p:nvSpPr>
          <p:spPr bwMode="auto">
            <a:xfrm>
              <a:off x="11228388" y="4340225"/>
              <a:ext cx="439738" cy="28575"/>
            </a:xfrm>
            <a:custGeom>
              <a:avLst/>
              <a:gdLst>
                <a:gd name="T0" fmla="*/ 240 w 248"/>
                <a:gd name="T1" fmla="*/ 16 h 16"/>
                <a:gd name="T2" fmla="*/ 8 w 248"/>
                <a:gd name="T3" fmla="*/ 16 h 16"/>
                <a:gd name="T4" fmla="*/ 0 w 248"/>
                <a:gd name="T5" fmla="*/ 8 h 16"/>
                <a:gd name="T6" fmla="*/ 8 w 248"/>
                <a:gd name="T7" fmla="*/ 0 h 16"/>
                <a:gd name="T8" fmla="*/ 240 w 248"/>
                <a:gd name="T9" fmla="*/ 0 h 16"/>
                <a:gd name="T10" fmla="*/ 248 w 248"/>
                <a:gd name="T11" fmla="*/ 8 h 16"/>
                <a:gd name="T12" fmla="*/ 240 w 2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48" h="16">
                  <a:moveTo>
                    <a:pt x="240" y="16"/>
                  </a:moveTo>
                  <a:cubicBezTo>
                    <a:pt x="8" y="16"/>
                    <a:pt x="8" y="16"/>
                    <a:pt x="8" y="16"/>
                  </a:cubicBezTo>
                  <a:cubicBezTo>
                    <a:pt x="4" y="16"/>
                    <a:pt x="0" y="12"/>
                    <a:pt x="0" y="8"/>
                  </a:cubicBezTo>
                  <a:cubicBezTo>
                    <a:pt x="0" y="4"/>
                    <a:pt x="4" y="0"/>
                    <a:pt x="8" y="0"/>
                  </a:cubicBezTo>
                  <a:cubicBezTo>
                    <a:pt x="240" y="0"/>
                    <a:pt x="240" y="0"/>
                    <a:pt x="240" y="0"/>
                  </a:cubicBezTo>
                  <a:cubicBezTo>
                    <a:pt x="244" y="0"/>
                    <a:pt x="248" y="4"/>
                    <a:pt x="248" y="8"/>
                  </a:cubicBezTo>
                  <a:cubicBezTo>
                    <a:pt x="248" y="12"/>
                    <a:pt x="244" y="16"/>
                    <a:pt x="240" y="16"/>
                  </a:cubicBezTo>
                  <a:close/>
                </a:path>
              </a:pathLst>
            </a:custGeom>
            <a:solidFill>
              <a:srgbClr val="CAD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 name="MH_SubTitle_2"/>
          <p:cNvSpPr/>
          <p:nvPr/>
        </p:nvSpPr>
        <p:spPr>
          <a:xfrm>
            <a:off x="6829108" y="148590"/>
            <a:ext cx="5080000" cy="1149350"/>
          </a:xfrm>
          <a:prstGeom prst="homePlate">
            <a:avLst>
              <a:gd name="adj" fmla="val 76562"/>
            </a:avLst>
          </a:prstGeom>
          <a:solidFill>
            <a:schemeClr val="bg1">
              <a:lumMod val="8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000" tIns="0" rIns="0" bIns="0" anchor="ctr">
            <a:normAutofit/>
          </a:bodyPr>
          <a:lstStyle/>
          <a:p>
            <a:pPr defTabSz="914400" eaLnBrk="1" fontAlgn="auto" hangingPunct="1">
              <a:spcBef>
                <a:spcPts val="0"/>
              </a:spcBef>
              <a:spcAft>
                <a:spcPts val="0"/>
              </a:spcAft>
              <a:defRPr/>
            </a:pP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13" name="MH_Other_3"/>
          <p:cNvSpPr/>
          <p:nvPr/>
        </p:nvSpPr>
        <p:spPr>
          <a:xfrm>
            <a:off x="6824345" y="148590"/>
            <a:ext cx="771525" cy="1149350"/>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solidFill>
            <a:srgbClr val="F7C8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altLang="zh-CN" sz="2800" b="1" dirty="0">
                <a:solidFill>
                  <a:prstClr val="white"/>
                </a:solidFill>
                <a:latin typeface="微软雅黑" panose="020B0503020204020204" pitchFamily="34" charset="-122"/>
                <a:ea typeface="微软雅黑" panose="020B0503020204020204" pitchFamily="34" charset="-122"/>
              </a:rPr>
              <a:t>04</a:t>
            </a:r>
            <a:endParaRPr lang="en-US" altLang="zh-CN" sz="2800" b="1" dirty="0">
              <a:solidFill>
                <a:prstClr val="white"/>
              </a:solidFill>
              <a:latin typeface="微软雅黑" panose="020B0503020204020204" pitchFamily="34" charset="-122"/>
              <a:ea typeface="微软雅黑" panose="020B0503020204020204" pitchFamily="34" charset="-122"/>
            </a:endParaRPr>
          </a:p>
        </p:txBody>
      </p:sp>
      <p:sp>
        <p:nvSpPr>
          <p:cNvPr id="21" name="矩形 20"/>
          <p:cNvSpPr/>
          <p:nvPr/>
        </p:nvSpPr>
        <p:spPr>
          <a:xfrm>
            <a:off x="7560945" y="307975"/>
            <a:ext cx="3633788" cy="829945"/>
          </a:xfrm>
          <a:prstGeom prst="rect">
            <a:avLst/>
          </a:prstGeom>
        </p:spPr>
        <p:txBody>
          <a:bodyPr>
            <a:spAutoFit/>
          </a:bodyPr>
          <a:lstStyle/>
          <a:p>
            <a:pPr algn="ctr" defTabSz="914400" eaLnBrk="1" fontAlgn="auto" hangingPunct="1">
              <a:spcBef>
                <a:spcPts val="0"/>
              </a:spcBef>
              <a:spcAft>
                <a:spcPts val="0"/>
              </a:spcAft>
              <a:defRPr/>
            </a:pPr>
            <a:r>
              <a:rPr sz="2400" b="1" kern="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 </a:t>
            </a:r>
            <a:r>
              <a:rPr sz="2400" b="1" kern="0" dirty="0">
                <a:solidFill>
                  <a:srgbClr val="333333"/>
                </a:solidFill>
                <a:latin typeface="微软雅黑" panose="020B0503020204020204" pitchFamily="34" charset="-122"/>
                <a:ea typeface="微软雅黑" panose="020B0503020204020204" pitchFamily="34" charset="-122"/>
                <a:cs typeface="宋体" panose="02010600030101010101" pitchFamily="2" charset="-122"/>
                <a:sym typeface="+mn-ea"/>
              </a:rPr>
              <a:t>混合式学习促进学生核心素养提升的课例研究</a:t>
            </a:r>
            <a:endParaRPr sz="2400" b="1" kern="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26" descr="12-24e学习研讨2005"/>
          <p:cNvPicPr>
            <a:picLocks noChangeAspect="1"/>
          </p:cNvPicPr>
          <p:nvPr/>
        </p:nvPicPr>
        <p:blipFill>
          <a:blip r:embed="rId3"/>
          <a:stretch>
            <a:fillRect/>
          </a:stretch>
        </p:blipFill>
        <p:spPr>
          <a:xfrm>
            <a:off x="2557780" y="882015"/>
            <a:ext cx="3779697" cy="2520000"/>
          </a:xfrm>
          <a:prstGeom prst="rect">
            <a:avLst/>
          </a:prstGeom>
          <a:noFill/>
          <a:ln>
            <a:noFill/>
          </a:ln>
        </p:spPr>
      </p:pic>
      <p:pic>
        <p:nvPicPr>
          <p:cNvPr id="20" name="图片 20" descr="图片2"/>
          <p:cNvPicPr/>
          <p:nvPr/>
        </p:nvPicPr>
        <p:blipFill>
          <a:blip r:embed="rId4"/>
          <a:stretch>
            <a:fillRect/>
          </a:stretch>
        </p:blipFill>
        <p:spPr>
          <a:xfrm>
            <a:off x="2557780" y="3477260"/>
            <a:ext cx="3779520" cy="2520315"/>
          </a:xfrm>
          <a:prstGeom prst="rect">
            <a:avLst/>
          </a:prstGeom>
        </p:spPr>
      </p:pic>
      <p:pic>
        <p:nvPicPr>
          <p:cNvPr id="17" name="图片 16" descr="IMG_257"/>
          <p:cNvPicPr/>
          <p:nvPr/>
        </p:nvPicPr>
        <p:blipFill>
          <a:blip r:embed="rId5"/>
          <a:srcRect l="6537" r="6537"/>
          <a:stretch>
            <a:fillRect/>
          </a:stretch>
        </p:blipFill>
        <p:spPr>
          <a:xfrm>
            <a:off x="6829425" y="1502410"/>
            <a:ext cx="3600000" cy="2520000"/>
          </a:xfrm>
          <a:prstGeom prst="rect">
            <a:avLst/>
          </a:prstGeom>
          <a:noFill/>
          <a:ln w="9525">
            <a:noFill/>
          </a:ln>
          <a:effectLst/>
        </p:spPr>
      </p:pic>
      <p:pic>
        <p:nvPicPr>
          <p:cNvPr id="18" name="图片 2" descr="IMG_256"/>
          <p:cNvPicPr/>
          <p:nvPr/>
        </p:nvPicPr>
        <p:blipFill>
          <a:blip r:embed="rId6"/>
          <a:stretch>
            <a:fillRect/>
          </a:stretch>
        </p:blipFill>
        <p:spPr>
          <a:xfrm>
            <a:off x="6824028" y="4082733"/>
            <a:ext cx="3600000" cy="2520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12" grpId="0" bldLvl="0" animBg="1"/>
      <p:bldP spid="13" grpId="0" bldLvl="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44"/>
          <p:cNvSpPr/>
          <p:nvPr/>
        </p:nvSpPr>
        <p:spPr bwMode="auto">
          <a:xfrm rot="10800000">
            <a:off x="-5558" y="0"/>
            <a:ext cx="5161757" cy="4606310"/>
          </a:xfrm>
          <a:custGeom>
            <a:avLst/>
            <a:gdLst>
              <a:gd name="T0" fmla="*/ 0 w 1986"/>
              <a:gd name="T1" fmla="*/ 1812 h 1812"/>
              <a:gd name="T2" fmla="*/ 248 w 1986"/>
              <a:gd name="T3" fmla="*/ 1241 h 1812"/>
              <a:gd name="T4" fmla="*/ 625 w 1986"/>
              <a:gd name="T5" fmla="*/ 774 h 1812"/>
              <a:gd name="T6" fmla="*/ 1101 w 1986"/>
              <a:gd name="T7" fmla="*/ 671 h 1812"/>
              <a:gd name="T8" fmla="*/ 1986 w 1986"/>
              <a:gd name="T9" fmla="*/ 115 h 1812"/>
              <a:gd name="T10" fmla="*/ 1986 w 1986"/>
              <a:gd name="T11" fmla="*/ 1812 h 1812"/>
              <a:gd name="T12" fmla="*/ 0 w 1986"/>
              <a:gd name="T13" fmla="*/ 1812 h 1812"/>
            </a:gdLst>
            <a:ahLst/>
            <a:cxnLst>
              <a:cxn ang="0">
                <a:pos x="T0" y="T1"/>
              </a:cxn>
              <a:cxn ang="0">
                <a:pos x="T2" y="T3"/>
              </a:cxn>
              <a:cxn ang="0">
                <a:pos x="T4" y="T5"/>
              </a:cxn>
              <a:cxn ang="0">
                <a:pos x="T6" y="T7"/>
              </a:cxn>
              <a:cxn ang="0">
                <a:pos x="T8" y="T9"/>
              </a:cxn>
              <a:cxn ang="0">
                <a:pos x="T10" y="T11"/>
              </a:cxn>
              <a:cxn ang="0">
                <a:pos x="T12" y="T13"/>
              </a:cxn>
            </a:cxnLst>
            <a:rect l="0" t="0" r="r" b="b"/>
            <a:pathLst>
              <a:path w="1986" h="1812">
                <a:moveTo>
                  <a:pt x="0" y="1812"/>
                </a:moveTo>
                <a:cubicBezTo>
                  <a:pt x="0" y="1812"/>
                  <a:pt x="422" y="1748"/>
                  <a:pt x="248" y="1241"/>
                </a:cubicBezTo>
                <a:cubicBezTo>
                  <a:pt x="74" y="734"/>
                  <a:pt x="372" y="710"/>
                  <a:pt x="625" y="774"/>
                </a:cubicBezTo>
                <a:cubicBezTo>
                  <a:pt x="877" y="837"/>
                  <a:pt x="1051" y="861"/>
                  <a:pt x="1101" y="671"/>
                </a:cubicBezTo>
                <a:cubicBezTo>
                  <a:pt x="1150" y="480"/>
                  <a:pt x="1216" y="0"/>
                  <a:pt x="1986" y="115"/>
                </a:cubicBezTo>
                <a:cubicBezTo>
                  <a:pt x="1986" y="1812"/>
                  <a:pt x="1986" y="1812"/>
                  <a:pt x="1986" y="1812"/>
                </a:cubicBezTo>
                <a:lnTo>
                  <a:pt x="0" y="1812"/>
                </a:lnTo>
                <a:close/>
              </a:path>
            </a:pathLst>
          </a:custGeom>
          <a:solidFill>
            <a:srgbClr val="EBF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MH_Number_1"/>
          <p:cNvSpPr/>
          <p:nvPr>
            <p:custDataLst>
              <p:tags r:id="rId1"/>
            </p:custDataLst>
          </p:nvPr>
        </p:nvSpPr>
        <p:spPr>
          <a:xfrm>
            <a:off x="185854" y="148769"/>
            <a:ext cx="498951" cy="498614"/>
          </a:xfrm>
          <a:prstGeom prst="ellipse">
            <a:avLst/>
          </a:prstGeom>
          <a:solidFill>
            <a:srgbClr val="F7C8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p>
            <a:pPr algn="ctr"/>
            <a:r>
              <a:rPr lang="en-US"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3</a:t>
            </a:r>
            <a:endParaRPr lang="en-US"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756285" y="137795"/>
            <a:ext cx="10469880"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p>
            <a:pPr algn="l"/>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三、收获与成果</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3" name="矩形: 圆角 6"/>
          <p:cNvSpPr/>
          <p:nvPr/>
        </p:nvSpPr>
        <p:spPr>
          <a:xfrm>
            <a:off x="114300" y="76200"/>
            <a:ext cx="11976100" cy="6718300"/>
          </a:xfrm>
          <a:prstGeom prst="roundRect">
            <a:avLst>
              <a:gd name="adj" fmla="val 4674"/>
            </a:avLst>
          </a:prstGeom>
          <a:noFill/>
          <a:ln w="19050">
            <a:solidFill>
              <a:srgbClr val="BA9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 name="组合 3"/>
          <p:cNvGrpSpPr/>
          <p:nvPr/>
        </p:nvGrpSpPr>
        <p:grpSpPr>
          <a:xfrm>
            <a:off x="11737977" y="5845279"/>
            <a:ext cx="352423" cy="954664"/>
            <a:chOff x="11045825" y="2670175"/>
            <a:chExt cx="627063" cy="1698625"/>
          </a:xfrm>
        </p:grpSpPr>
        <p:sp>
          <p:nvSpPr>
            <p:cNvPr id="15" name="Freeform 13"/>
            <p:cNvSpPr/>
            <p:nvPr/>
          </p:nvSpPr>
          <p:spPr bwMode="auto">
            <a:xfrm>
              <a:off x="11045825" y="2670175"/>
              <a:ext cx="627063" cy="1336675"/>
            </a:xfrm>
            <a:custGeom>
              <a:avLst/>
              <a:gdLst>
                <a:gd name="T0" fmla="*/ 39 w 354"/>
                <a:gd name="T1" fmla="*/ 467 h 754"/>
                <a:gd name="T2" fmla="*/ 38 w 354"/>
                <a:gd name="T3" fmla="*/ 467 h 754"/>
                <a:gd name="T4" fmla="*/ 50 w 354"/>
                <a:gd name="T5" fmla="*/ 380 h 754"/>
                <a:gd name="T6" fmla="*/ 50 w 354"/>
                <a:gd name="T7" fmla="*/ 380 h 754"/>
                <a:gd name="T8" fmla="*/ 48 w 354"/>
                <a:gd name="T9" fmla="*/ 376 h 754"/>
                <a:gd name="T10" fmla="*/ 48 w 354"/>
                <a:gd name="T11" fmla="*/ 376 h 754"/>
                <a:gd name="T12" fmla="*/ 33 w 354"/>
                <a:gd name="T13" fmla="*/ 311 h 754"/>
                <a:gd name="T14" fmla="*/ 75 w 354"/>
                <a:gd name="T15" fmla="*/ 209 h 754"/>
                <a:gd name="T16" fmla="*/ 81 w 354"/>
                <a:gd name="T17" fmla="*/ 136 h 754"/>
                <a:gd name="T18" fmla="*/ 81 w 354"/>
                <a:gd name="T19" fmla="*/ 136 h 754"/>
                <a:gd name="T20" fmla="*/ 75 w 354"/>
                <a:gd name="T21" fmla="*/ 102 h 754"/>
                <a:gd name="T22" fmla="*/ 177 w 354"/>
                <a:gd name="T23" fmla="*/ 0 h 754"/>
                <a:gd name="T24" fmla="*/ 278 w 354"/>
                <a:gd name="T25" fmla="*/ 102 h 754"/>
                <a:gd name="T26" fmla="*/ 272 w 354"/>
                <a:gd name="T27" fmla="*/ 136 h 754"/>
                <a:gd name="T28" fmla="*/ 272 w 354"/>
                <a:gd name="T29" fmla="*/ 136 h 754"/>
                <a:gd name="T30" fmla="*/ 278 w 354"/>
                <a:gd name="T31" fmla="*/ 209 h 754"/>
                <a:gd name="T32" fmla="*/ 320 w 354"/>
                <a:gd name="T33" fmla="*/ 311 h 754"/>
                <a:gd name="T34" fmla="*/ 305 w 354"/>
                <a:gd name="T35" fmla="*/ 376 h 754"/>
                <a:gd name="T36" fmla="*/ 305 w 354"/>
                <a:gd name="T37" fmla="*/ 376 h 754"/>
                <a:gd name="T38" fmla="*/ 305 w 354"/>
                <a:gd name="T39" fmla="*/ 377 h 754"/>
                <a:gd name="T40" fmla="*/ 302 w 354"/>
                <a:gd name="T41" fmla="*/ 381 h 754"/>
                <a:gd name="T42" fmla="*/ 311 w 354"/>
                <a:gd name="T43" fmla="*/ 463 h 754"/>
                <a:gd name="T44" fmla="*/ 314 w 354"/>
                <a:gd name="T45" fmla="*/ 466 h 754"/>
                <a:gd name="T46" fmla="*/ 315 w 354"/>
                <a:gd name="T47" fmla="*/ 467 h 754"/>
                <a:gd name="T48" fmla="*/ 315 w 354"/>
                <a:gd name="T49" fmla="*/ 467 h 754"/>
                <a:gd name="T50" fmla="*/ 354 w 354"/>
                <a:gd name="T51" fmla="*/ 577 h 754"/>
                <a:gd name="T52" fmla="*/ 177 w 354"/>
                <a:gd name="T53" fmla="*/ 754 h 754"/>
                <a:gd name="T54" fmla="*/ 0 w 354"/>
                <a:gd name="T55" fmla="*/ 577 h 754"/>
                <a:gd name="T56" fmla="*/ 39 w 354"/>
                <a:gd name="T57" fmla="*/ 46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4" h="754">
                  <a:moveTo>
                    <a:pt x="39" y="467"/>
                  </a:moveTo>
                  <a:cubicBezTo>
                    <a:pt x="38" y="467"/>
                    <a:pt x="38" y="467"/>
                    <a:pt x="38" y="467"/>
                  </a:cubicBezTo>
                  <a:cubicBezTo>
                    <a:pt x="73" y="431"/>
                    <a:pt x="56" y="392"/>
                    <a:pt x="50" y="380"/>
                  </a:cubicBezTo>
                  <a:cubicBezTo>
                    <a:pt x="50" y="380"/>
                    <a:pt x="50" y="380"/>
                    <a:pt x="50" y="380"/>
                  </a:cubicBezTo>
                  <a:cubicBezTo>
                    <a:pt x="49" y="377"/>
                    <a:pt x="48" y="376"/>
                    <a:pt x="48" y="376"/>
                  </a:cubicBezTo>
                  <a:cubicBezTo>
                    <a:pt x="48" y="376"/>
                    <a:pt x="48" y="376"/>
                    <a:pt x="48" y="376"/>
                  </a:cubicBezTo>
                  <a:cubicBezTo>
                    <a:pt x="39" y="356"/>
                    <a:pt x="33" y="334"/>
                    <a:pt x="33" y="311"/>
                  </a:cubicBezTo>
                  <a:cubicBezTo>
                    <a:pt x="33" y="271"/>
                    <a:pt x="49" y="235"/>
                    <a:pt x="75" y="209"/>
                  </a:cubicBezTo>
                  <a:cubicBezTo>
                    <a:pt x="99" y="178"/>
                    <a:pt x="81" y="136"/>
                    <a:pt x="81" y="136"/>
                  </a:cubicBezTo>
                  <a:cubicBezTo>
                    <a:pt x="81" y="136"/>
                    <a:pt x="81" y="136"/>
                    <a:pt x="81" y="136"/>
                  </a:cubicBezTo>
                  <a:cubicBezTo>
                    <a:pt x="77" y="125"/>
                    <a:pt x="75" y="114"/>
                    <a:pt x="75" y="102"/>
                  </a:cubicBezTo>
                  <a:cubicBezTo>
                    <a:pt x="75" y="46"/>
                    <a:pt x="121" y="0"/>
                    <a:pt x="177" y="0"/>
                  </a:cubicBezTo>
                  <a:cubicBezTo>
                    <a:pt x="233" y="0"/>
                    <a:pt x="278" y="46"/>
                    <a:pt x="278" y="102"/>
                  </a:cubicBezTo>
                  <a:cubicBezTo>
                    <a:pt x="278" y="114"/>
                    <a:pt x="276" y="125"/>
                    <a:pt x="272" y="136"/>
                  </a:cubicBezTo>
                  <a:cubicBezTo>
                    <a:pt x="272" y="136"/>
                    <a:pt x="272" y="136"/>
                    <a:pt x="272" y="136"/>
                  </a:cubicBezTo>
                  <a:cubicBezTo>
                    <a:pt x="272" y="136"/>
                    <a:pt x="254" y="178"/>
                    <a:pt x="278" y="209"/>
                  </a:cubicBezTo>
                  <a:cubicBezTo>
                    <a:pt x="304" y="235"/>
                    <a:pt x="320" y="271"/>
                    <a:pt x="320" y="311"/>
                  </a:cubicBezTo>
                  <a:cubicBezTo>
                    <a:pt x="320" y="334"/>
                    <a:pt x="315" y="356"/>
                    <a:pt x="305" y="376"/>
                  </a:cubicBezTo>
                  <a:cubicBezTo>
                    <a:pt x="305" y="376"/>
                    <a:pt x="305" y="376"/>
                    <a:pt x="305" y="376"/>
                  </a:cubicBezTo>
                  <a:cubicBezTo>
                    <a:pt x="305" y="376"/>
                    <a:pt x="305" y="376"/>
                    <a:pt x="305" y="377"/>
                  </a:cubicBezTo>
                  <a:cubicBezTo>
                    <a:pt x="304" y="378"/>
                    <a:pt x="303" y="380"/>
                    <a:pt x="302" y="381"/>
                  </a:cubicBezTo>
                  <a:cubicBezTo>
                    <a:pt x="296" y="395"/>
                    <a:pt x="283" y="430"/>
                    <a:pt x="311" y="463"/>
                  </a:cubicBezTo>
                  <a:cubicBezTo>
                    <a:pt x="312" y="464"/>
                    <a:pt x="313" y="465"/>
                    <a:pt x="314" y="466"/>
                  </a:cubicBezTo>
                  <a:cubicBezTo>
                    <a:pt x="314" y="466"/>
                    <a:pt x="314" y="466"/>
                    <a:pt x="315" y="467"/>
                  </a:cubicBezTo>
                  <a:cubicBezTo>
                    <a:pt x="315" y="467"/>
                    <a:pt x="315" y="467"/>
                    <a:pt x="315" y="467"/>
                  </a:cubicBezTo>
                  <a:cubicBezTo>
                    <a:pt x="339" y="497"/>
                    <a:pt x="354" y="535"/>
                    <a:pt x="354" y="577"/>
                  </a:cubicBezTo>
                  <a:cubicBezTo>
                    <a:pt x="354" y="675"/>
                    <a:pt x="274" y="754"/>
                    <a:pt x="177" y="754"/>
                  </a:cubicBezTo>
                  <a:cubicBezTo>
                    <a:pt x="79" y="754"/>
                    <a:pt x="0" y="675"/>
                    <a:pt x="0" y="577"/>
                  </a:cubicBezTo>
                  <a:cubicBezTo>
                    <a:pt x="0" y="535"/>
                    <a:pt x="14" y="497"/>
                    <a:pt x="39" y="467"/>
                  </a:cubicBezTo>
                  <a:close/>
                </a:path>
              </a:pathLst>
            </a:custGeom>
            <a:solidFill>
              <a:srgbClr val="00C0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3" name="Freeform 14"/>
            <p:cNvSpPr/>
            <p:nvPr/>
          </p:nvSpPr>
          <p:spPr bwMode="auto">
            <a:xfrm>
              <a:off x="11244263" y="3060700"/>
              <a:ext cx="228600" cy="1296987"/>
            </a:xfrm>
            <a:custGeom>
              <a:avLst/>
              <a:gdLst>
                <a:gd name="T0" fmla="*/ 13 w 129"/>
                <a:gd name="T1" fmla="*/ 342 h 732"/>
                <a:gd name="T2" fmla="*/ 56 w 129"/>
                <a:gd name="T3" fmla="*/ 385 h 732"/>
                <a:gd name="T4" fmla="*/ 56 w 129"/>
                <a:gd name="T5" fmla="*/ 234 h 732"/>
                <a:gd name="T6" fmla="*/ 3 w 129"/>
                <a:gd name="T7" fmla="*/ 182 h 732"/>
                <a:gd name="T8" fmla="*/ 3 w 129"/>
                <a:gd name="T9" fmla="*/ 172 h 732"/>
                <a:gd name="T10" fmla="*/ 13 w 129"/>
                <a:gd name="T11" fmla="*/ 172 h 732"/>
                <a:gd name="T12" fmla="*/ 56 w 129"/>
                <a:gd name="T13" fmla="*/ 215 h 732"/>
                <a:gd name="T14" fmla="*/ 56 w 129"/>
                <a:gd name="T15" fmla="*/ 7 h 732"/>
                <a:gd name="T16" fmla="*/ 63 w 129"/>
                <a:gd name="T17" fmla="*/ 0 h 732"/>
                <a:gd name="T18" fmla="*/ 70 w 129"/>
                <a:gd name="T19" fmla="*/ 7 h 732"/>
                <a:gd name="T20" fmla="*/ 70 w 129"/>
                <a:gd name="T21" fmla="*/ 132 h 732"/>
                <a:gd name="T22" fmla="*/ 112 w 129"/>
                <a:gd name="T23" fmla="*/ 90 h 732"/>
                <a:gd name="T24" fmla="*/ 122 w 129"/>
                <a:gd name="T25" fmla="*/ 90 h 732"/>
                <a:gd name="T26" fmla="*/ 122 w 129"/>
                <a:gd name="T27" fmla="*/ 100 h 732"/>
                <a:gd name="T28" fmla="*/ 70 w 129"/>
                <a:gd name="T29" fmla="*/ 152 h 732"/>
                <a:gd name="T30" fmla="*/ 70 w 129"/>
                <a:gd name="T31" fmla="*/ 303 h 732"/>
                <a:gd name="T32" fmla="*/ 117 w 129"/>
                <a:gd name="T33" fmla="*/ 256 h 732"/>
                <a:gd name="T34" fmla="*/ 127 w 129"/>
                <a:gd name="T35" fmla="*/ 256 h 732"/>
                <a:gd name="T36" fmla="*/ 127 w 129"/>
                <a:gd name="T37" fmla="*/ 266 h 732"/>
                <a:gd name="T38" fmla="*/ 70 w 129"/>
                <a:gd name="T39" fmla="*/ 323 h 732"/>
                <a:gd name="T40" fmla="*/ 70 w 129"/>
                <a:gd name="T41" fmla="*/ 725 h 732"/>
                <a:gd name="T42" fmla="*/ 63 w 129"/>
                <a:gd name="T43" fmla="*/ 732 h 732"/>
                <a:gd name="T44" fmla="*/ 56 w 129"/>
                <a:gd name="T45" fmla="*/ 725 h 732"/>
                <a:gd name="T46" fmla="*/ 56 w 129"/>
                <a:gd name="T47" fmla="*/ 405 h 732"/>
                <a:gd name="T48" fmla="*/ 3 w 129"/>
                <a:gd name="T49" fmla="*/ 352 h 732"/>
                <a:gd name="T50" fmla="*/ 3 w 129"/>
                <a:gd name="T51" fmla="*/ 342 h 732"/>
                <a:gd name="T52" fmla="*/ 13 w 129"/>
                <a:gd name="T53" fmla="*/ 34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732">
                  <a:moveTo>
                    <a:pt x="13" y="342"/>
                  </a:moveTo>
                  <a:cubicBezTo>
                    <a:pt x="56" y="385"/>
                    <a:pt x="56" y="385"/>
                    <a:pt x="56" y="385"/>
                  </a:cubicBezTo>
                  <a:cubicBezTo>
                    <a:pt x="56" y="234"/>
                    <a:pt x="56" y="234"/>
                    <a:pt x="56" y="234"/>
                  </a:cubicBezTo>
                  <a:cubicBezTo>
                    <a:pt x="3" y="182"/>
                    <a:pt x="3" y="182"/>
                    <a:pt x="3" y="182"/>
                  </a:cubicBezTo>
                  <a:cubicBezTo>
                    <a:pt x="0" y="179"/>
                    <a:pt x="0" y="175"/>
                    <a:pt x="3" y="172"/>
                  </a:cubicBezTo>
                  <a:cubicBezTo>
                    <a:pt x="5" y="169"/>
                    <a:pt x="10" y="169"/>
                    <a:pt x="13" y="172"/>
                  </a:cubicBezTo>
                  <a:cubicBezTo>
                    <a:pt x="56" y="215"/>
                    <a:pt x="56" y="215"/>
                    <a:pt x="56" y="215"/>
                  </a:cubicBezTo>
                  <a:cubicBezTo>
                    <a:pt x="56" y="7"/>
                    <a:pt x="56" y="7"/>
                    <a:pt x="56" y="7"/>
                  </a:cubicBezTo>
                  <a:cubicBezTo>
                    <a:pt x="56" y="3"/>
                    <a:pt x="59" y="0"/>
                    <a:pt x="63" y="0"/>
                  </a:cubicBezTo>
                  <a:cubicBezTo>
                    <a:pt x="67" y="0"/>
                    <a:pt x="70" y="3"/>
                    <a:pt x="70" y="7"/>
                  </a:cubicBezTo>
                  <a:cubicBezTo>
                    <a:pt x="70" y="132"/>
                    <a:pt x="70" y="132"/>
                    <a:pt x="70" y="132"/>
                  </a:cubicBezTo>
                  <a:cubicBezTo>
                    <a:pt x="112" y="90"/>
                    <a:pt x="112" y="90"/>
                    <a:pt x="112" y="90"/>
                  </a:cubicBezTo>
                  <a:cubicBezTo>
                    <a:pt x="115" y="87"/>
                    <a:pt x="119" y="87"/>
                    <a:pt x="122" y="90"/>
                  </a:cubicBezTo>
                  <a:cubicBezTo>
                    <a:pt x="125" y="93"/>
                    <a:pt x="125" y="97"/>
                    <a:pt x="122" y="100"/>
                  </a:cubicBezTo>
                  <a:cubicBezTo>
                    <a:pt x="70" y="152"/>
                    <a:pt x="70" y="152"/>
                    <a:pt x="70" y="152"/>
                  </a:cubicBezTo>
                  <a:cubicBezTo>
                    <a:pt x="70" y="303"/>
                    <a:pt x="70" y="303"/>
                    <a:pt x="70" y="303"/>
                  </a:cubicBezTo>
                  <a:cubicBezTo>
                    <a:pt x="117" y="256"/>
                    <a:pt x="117" y="256"/>
                    <a:pt x="117" y="256"/>
                  </a:cubicBezTo>
                  <a:cubicBezTo>
                    <a:pt x="119" y="253"/>
                    <a:pt x="124" y="253"/>
                    <a:pt x="127" y="256"/>
                  </a:cubicBezTo>
                  <a:cubicBezTo>
                    <a:pt x="129" y="259"/>
                    <a:pt x="129" y="263"/>
                    <a:pt x="127" y="266"/>
                  </a:cubicBezTo>
                  <a:cubicBezTo>
                    <a:pt x="70" y="323"/>
                    <a:pt x="70" y="323"/>
                    <a:pt x="70" y="323"/>
                  </a:cubicBezTo>
                  <a:cubicBezTo>
                    <a:pt x="70" y="725"/>
                    <a:pt x="70" y="725"/>
                    <a:pt x="70" y="725"/>
                  </a:cubicBezTo>
                  <a:cubicBezTo>
                    <a:pt x="70" y="728"/>
                    <a:pt x="67" y="732"/>
                    <a:pt x="63" y="732"/>
                  </a:cubicBezTo>
                  <a:cubicBezTo>
                    <a:pt x="59" y="732"/>
                    <a:pt x="56" y="728"/>
                    <a:pt x="56" y="725"/>
                  </a:cubicBezTo>
                  <a:cubicBezTo>
                    <a:pt x="56" y="405"/>
                    <a:pt x="56" y="405"/>
                    <a:pt x="56" y="405"/>
                  </a:cubicBezTo>
                  <a:cubicBezTo>
                    <a:pt x="3" y="352"/>
                    <a:pt x="3" y="352"/>
                    <a:pt x="3" y="352"/>
                  </a:cubicBezTo>
                  <a:cubicBezTo>
                    <a:pt x="0" y="349"/>
                    <a:pt x="0" y="345"/>
                    <a:pt x="3" y="342"/>
                  </a:cubicBezTo>
                  <a:cubicBezTo>
                    <a:pt x="5" y="339"/>
                    <a:pt x="10" y="339"/>
                    <a:pt x="13" y="342"/>
                  </a:cubicBezTo>
                  <a:close/>
                </a:path>
              </a:pathLst>
            </a:custGeom>
            <a:solidFill>
              <a:srgbClr val="009D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4" name="Freeform 15"/>
            <p:cNvSpPr/>
            <p:nvPr/>
          </p:nvSpPr>
          <p:spPr bwMode="auto">
            <a:xfrm>
              <a:off x="11228388" y="4340225"/>
              <a:ext cx="439738" cy="28575"/>
            </a:xfrm>
            <a:custGeom>
              <a:avLst/>
              <a:gdLst>
                <a:gd name="T0" fmla="*/ 240 w 248"/>
                <a:gd name="T1" fmla="*/ 16 h 16"/>
                <a:gd name="T2" fmla="*/ 8 w 248"/>
                <a:gd name="T3" fmla="*/ 16 h 16"/>
                <a:gd name="T4" fmla="*/ 0 w 248"/>
                <a:gd name="T5" fmla="*/ 8 h 16"/>
                <a:gd name="T6" fmla="*/ 8 w 248"/>
                <a:gd name="T7" fmla="*/ 0 h 16"/>
                <a:gd name="T8" fmla="*/ 240 w 248"/>
                <a:gd name="T9" fmla="*/ 0 h 16"/>
                <a:gd name="T10" fmla="*/ 248 w 248"/>
                <a:gd name="T11" fmla="*/ 8 h 16"/>
                <a:gd name="T12" fmla="*/ 240 w 2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48" h="16">
                  <a:moveTo>
                    <a:pt x="240" y="16"/>
                  </a:moveTo>
                  <a:cubicBezTo>
                    <a:pt x="8" y="16"/>
                    <a:pt x="8" y="16"/>
                    <a:pt x="8" y="16"/>
                  </a:cubicBezTo>
                  <a:cubicBezTo>
                    <a:pt x="4" y="16"/>
                    <a:pt x="0" y="12"/>
                    <a:pt x="0" y="8"/>
                  </a:cubicBezTo>
                  <a:cubicBezTo>
                    <a:pt x="0" y="4"/>
                    <a:pt x="4" y="0"/>
                    <a:pt x="8" y="0"/>
                  </a:cubicBezTo>
                  <a:cubicBezTo>
                    <a:pt x="240" y="0"/>
                    <a:pt x="240" y="0"/>
                    <a:pt x="240" y="0"/>
                  </a:cubicBezTo>
                  <a:cubicBezTo>
                    <a:pt x="244" y="0"/>
                    <a:pt x="248" y="4"/>
                    <a:pt x="248" y="8"/>
                  </a:cubicBezTo>
                  <a:cubicBezTo>
                    <a:pt x="248" y="12"/>
                    <a:pt x="244" y="16"/>
                    <a:pt x="240" y="16"/>
                  </a:cubicBezTo>
                  <a:close/>
                </a:path>
              </a:pathLst>
            </a:custGeom>
            <a:solidFill>
              <a:srgbClr val="CAD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50" name="文本框 49"/>
          <p:cNvSpPr txBox="1"/>
          <p:nvPr/>
        </p:nvSpPr>
        <p:spPr>
          <a:xfrm>
            <a:off x="577215" y="3757930"/>
            <a:ext cx="8111490" cy="2306955"/>
          </a:xfrm>
          <a:prstGeom prst="rect">
            <a:avLst/>
          </a:prstGeom>
          <a:noFill/>
        </p:spPr>
        <p:txBody>
          <a:bodyPr wrap="square" rtlCol="0" anchor="t">
            <a:spAutoFit/>
          </a:bodyPr>
          <a:p>
            <a:pPr>
              <a:lnSpc>
                <a:spcPct val="150000"/>
              </a:lnSpc>
            </a:pPr>
            <a:r>
              <a:rPr lang="zh-CN" altLang="en-US" sz="3200" b="1">
                <a:sym typeface="+mn-ea"/>
              </a:rPr>
              <a:t>(一)、环境建设</a:t>
            </a:r>
            <a:endParaRPr lang="zh-CN" altLang="en-US" sz="3200" b="1"/>
          </a:p>
          <a:p>
            <a:pPr>
              <a:lnSpc>
                <a:spcPct val="150000"/>
              </a:lnSpc>
            </a:pPr>
            <a:r>
              <a:rPr lang="zh-CN" altLang="en-US" sz="3200" b="1">
                <a:sym typeface="+mn-ea"/>
              </a:rPr>
              <a:t>（1）新媒体奠定了开展混合式学习的基础</a:t>
            </a:r>
            <a:endParaRPr lang="zh-CN" altLang="en-US" sz="3200" b="1">
              <a:sym typeface="+mn-ea"/>
            </a:endParaRPr>
          </a:p>
          <a:p>
            <a:pPr>
              <a:lnSpc>
                <a:spcPct val="150000"/>
              </a:lnSpc>
            </a:pPr>
            <a:r>
              <a:rPr lang="zh-CN" altLang="en-US" sz="3200" b="1">
                <a:sym typeface="+mn-ea"/>
              </a:rPr>
              <a:t>（2）新技术营造了开展混合式学习的环境</a:t>
            </a:r>
            <a:endParaRPr lang="zh-CN" altLang="en-US" sz="3200" b="1">
              <a:sym typeface="+mn-ea"/>
            </a:endParaRPr>
          </a:p>
        </p:txBody>
      </p:sp>
      <p:pic>
        <p:nvPicPr>
          <p:cNvPr id="51" name="图片 50"/>
          <p:cNvPicPr>
            <a:picLocks noChangeAspect="1"/>
          </p:cNvPicPr>
          <p:nvPr/>
        </p:nvPicPr>
        <p:blipFill>
          <a:blip r:embed="rId3"/>
          <a:stretch>
            <a:fillRect/>
          </a:stretch>
        </p:blipFill>
        <p:spPr>
          <a:xfrm>
            <a:off x="5993130" y="290195"/>
            <a:ext cx="5744845" cy="4308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44"/>
          <p:cNvSpPr/>
          <p:nvPr/>
        </p:nvSpPr>
        <p:spPr bwMode="auto">
          <a:xfrm rot="10800000">
            <a:off x="-5558" y="0"/>
            <a:ext cx="5161757" cy="4606310"/>
          </a:xfrm>
          <a:custGeom>
            <a:avLst/>
            <a:gdLst>
              <a:gd name="T0" fmla="*/ 0 w 1986"/>
              <a:gd name="T1" fmla="*/ 1812 h 1812"/>
              <a:gd name="T2" fmla="*/ 248 w 1986"/>
              <a:gd name="T3" fmla="*/ 1241 h 1812"/>
              <a:gd name="T4" fmla="*/ 625 w 1986"/>
              <a:gd name="T5" fmla="*/ 774 h 1812"/>
              <a:gd name="T6" fmla="*/ 1101 w 1986"/>
              <a:gd name="T7" fmla="*/ 671 h 1812"/>
              <a:gd name="T8" fmla="*/ 1986 w 1986"/>
              <a:gd name="T9" fmla="*/ 115 h 1812"/>
              <a:gd name="T10" fmla="*/ 1986 w 1986"/>
              <a:gd name="T11" fmla="*/ 1812 h 1812"/>
              <a:gd name="T12" fmla="*/ 0 w 1986"/>
              <a:gd name="T13" fmla="*/ 1812 h 1812"/>
            </a:gdLst>
            <a:ahLst/>
            <a:cxnLst>
              <a:cxn ang="0">
                <a:pos x="T0" y="T1"/>
              </a:cxn>
              <a:cxn ang="0">
                <a:pos x="T2" y="T3"/>
              </a:cxn>
              <a:cxn ang="0">
                <a:pos x="T4" y="T5"/>
              </a:cxn>
              <a:cxn ang="0">
                <a:pos x="T6" y="T7"/>
              </a:cxn>
              <a:cxn ang="0">
                <a:pos x="T8" y="T9"/>
              </a:cxn>
              <a:cxn ang="0">
                <a:pos x="T10" y="T11"/>
              </a:cxn>
              <a:cxn ang="0">
                <a:pos x="T12" y="T13"/>
              </a:cxn>
            </a:cxnLst>
            <a:rect l="0" t="0" r="r" b="b"/>
            <a:pathLst>
              <a:path w="1986" h="1812">
                <a:moveTo>
                  <a:pt x="0" y="1812"/>
                </a:moveTo>
                <a:cubicBezTo>
                  <a:pt x="0" y="1812"/>
                  <a:pt x="422" y="1748"/>
                  <a:pt x="248" y="1241"/>
                </a:cubicBezTo>
                <a:cubicBezTo>
                  <a:pt x="74" y="734"/>
                  <a:pt x="372" y="710"/>
                  <a:pt x="625" y="774"/>
                </a:cubicBezTo>
                <a:cubicBezTo>
                  <a:pt x="877" y="837"/>
                  <a:pt x="1051" y="861"/>
                  <a:pt x="1101" y="671"/>
                </a:cubicBezTo>
                <a:cubicBezTo>
                  <a:pt x="1150" y="480"/>
                  <a:pt x="1216" y="0"/>
                  <a:pt x="1986" y="115"/>
                </a:cubicBezTo>
                <a:cubicBezTo>
                  <a:pt x="1986" y="1812"/>
                  <a:pt x="1986" y="1812"/>
                  <a:pt x="1986" y="1812"/>
                </a:cubicBezTo>
                <a:lnTo>
                  <a:pt x="0" y="1812"/>
                </a:lnTo>
                <a:close/>
              </a:path>
            </a:pathLst>
          </a:custGeom>
          <a:solidFill>
            <a:srgbClr val="EBF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MH_Number_1"/>
          <p:cNvSpPr/>
          <p:nvPr>
            <p:custDataLst>
              <p:tags r:id="rId1"/>
            </p:custDataLst>
          </p:nvPr>
        </p:nvSpPr>
        <p:spPr>
          <a:xfrm>
            <a:off x="185854" y="148769"/>
            <a:ext cx="498951" cy="498614"/>
          </a:xfrm>
          <a:prstGeom prst="ellipse">
            <a:avLst/>
          </a:prstGeom>
          <a:solidFill>
            <a:srgbClr val="F7C8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p>
            <a:pPr algn="ctr"/>
            <a:r>
              <a:rPr lang="en-US"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3</a:t>
            </a:r>
            <a:endParaRPr lang="en-US"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756285" y="137795"/>
            <a:ext cx="10469880"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p>
            <a:pPr algn="l"/>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三、收获与成果</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3" name="矩形: 圆角 6"/>
          <p:cNvSpPr/>
          <p:nvPr/>
        </p:nvSpPr>
        <p:spPr>
          <a:xfrm>
            <a:off x="114300" y="76200"/>
            <a:ext cx="11976100" cy="6718300"/>
          </a:xfrm>
          <a:prstGeom prst="roundRect">
            <a:avLst>
              <a:gd name="adj" fmla="val 4674"/>
            </a:avLst>
          </a:prstGeom>
          <a:noFill/>
          <a:ln w="19050">
            <a:solidFill>
              <a:srgbClr val="BA9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 name="组合 3"/>
          <p:cNvGrpSpPr/>
          <p:nvPr/>
        </p:nvGrpSpPr>
        <p:grpSpPr>
          <a:xfrm>
            <a:off x="11737977" y="5845279"/>
            <a:ext cx="352423" cy="954664"/>
            <a:chOff x="11045825" y="2670175"/>
            <a:chExt cx="627063" cy="1698625"/>
          </a:xfrm>
        </p:grpSpPr>
        <p:sp>
          <p:nvSpPr>
            <p:cNvPr id="15" name="Freeform 13"/>
            <p:cNvSpPr/>
            <p:nvPr/>
          </p:nvSpPr>
          <p:spPr bwMode="auto">
            <a:xfrm>
              <a:off x="11045825" y="2670175"/>
              <a:ext cx="627063" cy="1336675"/>
            </a:xfrm>
            <a:custGeom>
              <a:avLst/>
              <a:gdLst>
                <a:gd name="T0" fmla="*/ 39 w 354"/>
                <a:gd name="T1" fmla="*/ 467 h 754"/>
                <a:gd name="T2" fmla="*/ 38 w 354"/>
                <a:gd name="T3" fmla="*/ 467 h 754"/>
                <a:gd name="T4" fmla="*/ 50 w 354"/>
                <a:gd name="T5" fmla="*/ 380 h 754"/>
                <a:gd name="T6" fmla="*/ 50 w 354"/>
                <a:gd name="T7" fmla="*/ 380 h 754"/>
                <a:gd name="T8" fmla="*/ 48 w 354"/>
                <a:gd name="T9" fmla="*/ 376 h 754"/>
                <a:gd name="T10" fmla="*/ 48 w 354"/>
                <a:gd name="T11" fmla="*/ 376 h 754"/>
                <a:gd name="T12" fmla="*/ 33 w 354"/>
                <a:gd name="T13" fmla="*/ 311 h 754"/>
                <a:gd name="T14" fmla="*/ 75 w 354"/>
                <a:gd name="T15" fmla="*/ 209 h 754"/>
                <a:gd name="T16" fmla="*/ 81 w 354"/>
                <a:gd name="T17" fmla="*/ 136 h 754"/>
                <a:gd name="T18" fmla="*/ 81 w 354"/>
                <a:gd name="T19" fmla="*/ 136 h 754"/>
                <a:gd name="T20" fmla="*/ 75 w 354"/>
                <a:gd name="T21" fmla="*/ 102 h 754"/>
                <a:gd name="T22" fmla="*/ 177 w 354"/>
                <a:gd name="T23" fmla="*/ 0 h 754"/>
                <a:gd name="T24" fmla="*/ 278 w 354"/>
                <a:gd name="T25" fmla="*/ 102 h 754"/>
                <a:gd name="T26" fmla="*/ 272 w 354"/>
                <a:gd name="T27" fmla="*/ 136 h 754"/>
                <a:gd name="T28" fmla="*/ 272 w 354"/>
                <a:gd name="T29" fmla="*/ 136 h 754"/>
                <a:gd name="T30" fmla="*/ 278 w 354"/>
                <a:gd name="T31" fmla="*/ 209 h 754"/>
                <a:gd name="T32" fmla="*/ 320 w 354"/>
                <a:gd name="T33" fmla="*/ 311 h 754"/>
                <a:gd name="T34" fmla="*/ 305 w 354"/>
                <a:gd name="T35" fmla="*/ 376 h 754"/>
                <a:gd name="T36" fmla="*/ 305 w 354"/>
                <a:gd name="T37" fmla="*/ 376 h 754"/>
                <a:gd name="T38" fmla="*/ 305 w 354"/>
                <a:gd name="T39" fmla="*/ 377 h 754"/>
                <a:gd name="T40" fmla="*/ 302 w 354"/>
                <a:gd name="T41" fmla="*/ 381 h 754"/>
                <a:gd name="T42" fmla="*/ 311 w 354"/>
                <a:gd name="T43" fmla="*/ 463 h 754"/>
                <a:gd name="T44" fmla="*/ 314 w 354"/>
                <a:gd name="T45" fmla="*/ 466 h 754"/>
                <a:gd name="T46" fmla="*/ 315 w 354"/>
                <a:gd name="T47" fmla="*/ 467 h 754"/>
                <a:gd name="T48" fmla="*/ 315 w 354"/>
                <a:gd name="T49" fmla="*/ 467 h 754"/>
                <a:gd name="T50" fmla="*/ 354 w 354"/>
                <a:gd name="T51" fmla="*/ 577 h 754"/>
                <a:gd name="T52" fmla="*/ 177 w 354"/>
                <a:gd name="T53" fmla="*/ 754 h 754"/>
                <a:gd name="T54" fmla="*/ 0 w 354"/>
                <a:gd name="T55" fmla="*/ 577 h 754"/>
                <a:gd name="T56" fmla="*/ 39 w 354"/>
                <a:gd name="T57" fmla="*/ 46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4" h="754">
                  <a:moveTo>
                    <a:pt x="39" y="467"/>
                  </a:moveTo>
                  <a:cubicBezTo>
                    <a:pt x="38" y="467"/>
                    <a:pt x="38" y="467"/>
                    <a:pt x="38" y="467"/>
                  </a:cubicBezTo>
                  <a:cubicBezTo>
                    <a:pt x="73" y="431"/>
                    <a:pt x="56" y="392"/>
                    <a:pt x="50" y="380"/>
                  </a:cubicBezTo>
                  <a:cubicBezTo>
                    <a:pt x="50" y="380"/>
                    <a:pt x="50" y="380"/>
                    <a:pt x="50" y="380"/>
                  </a:cubicBezTo>
                  <a:cubicBezTo>
                    <a:pt x="49" y="377"/>
                    <a:pt x="48" y="376"/>
                    <a:pt x="48" y="376"/>
                  </a:cubicBezTo>
                  <a:cubicBezTo>
                    <a:pt x="48" y="376"/>
                    <a:pt x="48" y="376"/>
                    <a:pt x="48" y="376"/>
                  </a:cubicBezTo>
                  <a:cubicBezTo>
                    <a:pt x="39" y="356"/>
                    <a:pt x="33" y="334"/>
                    <a:pt x="33" y="311"/>
                  </a:cubicBezTo>
                  <a:cubicBezTo>
                    <a:pt x="33" y="271"/>
                    <a:pt x="49" y="235"/>
                    <a:pt x="75" y="209"/>
                  </a:cubicBezTo>
                  <a:cubicBezTo>
                    <a:pt x="99" y="178"/>
                    <a:pt x="81" y="136"/>
                    <a:pt x="81" y="136"/>
                  </a:cubicBezTo>
                  <a:cubicBezTo>
                    <a:pt x="81" y="136"/>
                    <a:pt x="81" y="136"/>
                    <a:pt x="81" y="136"/>
                  </a:cubicBezTo>
                  <a:cubicBezTo>
                    <a:pt x="77" y="125"/>
                    <a:pt x="75" y="114"/>
                    <a:pt x="75" y="102"/>
                  </a:cubicBezTo>
                  <a:cubicBezTo>
                    <a:pt x="75" y="46"/>
                    <a:pt x="121" y="0"/>
                    <a:pt x="177" y="0"/>
                  </a:cubicBezTo>
                  <a:cubicBezTo>
                    <a:pt x="233" y="0"/>
                    <a:pt x="278" y="46"/>
                    <a:pt x="278" y="102"/>
                  </a:cubicBezTo>
                  <a:cubicBezTo>
                    <a:pt x="278" y="114"/>
                    <a:pt x="276" y="125"/>
                    <a:pt x="272" y="136"/>
                  </a:cubicBezTo>
                  <a:cubicBezTo>
                    <a:pt x="272" y="136"/>
                    <a:pt x="272" y="136"/>
                    <a:pt x="272" y="136"/>
                  </a:cubicBezTo>
                  <a:cubicBezTo>
                    <a:pt x="272" y="136"/>
                    <a:pt x="254" y="178"/>
                    <a:pt x="278" y="209"/>
                  </a:cubicBezTo>
                  <a:cubicBezTo>
                    <a:pt x="304" y="235"/>
                    <a:pt x="320" y="271"/>
                    <a:pt x="320" y="311"/>
                  </a:cubicBezTo>
                  <a:cubicBezTo>
                    <a:pt x="320" y="334"/>
                    <a:pt x="315" y="356"/>
                    <a:pt x="305" y="376"/>
                  </a:cubicBezTo>
                  <a:cubicBezTo>
                    <a:pt x="305" y="376"/>
                    <a:pt x="305" y="376"/>
                    <a:pt x="305" y="376"/>
                  </a:cubicBezTo>
                  <a:cubicBezTo>
                    <a:pt x="305" y="376"/>
                    <a:pt x="305" y="376"/>
                    <a:pt x="305" y="377"/>
                  </a:cubicBezTo>
                  <a:cubicBezTo>
                    <a:pt x="304" y="378"/>
                    <a:pt x="303" y="380"/>
                    <a:pt x="302" y="381"/>
                  </a:cubicBezTo>
                  <a:cubicBezTo>
                    <a:pt x="296" y="395"/>
                    <a:pt x="283" y="430"/>
                    <a:pt x="311" y="463"/>
                  </a:cubicBezTo>
                  <a:cubicBezTo>
                    <a:pt x="312" y="464"/>
                    <a:pt x="313" y="465"/>
                    <a:pt x="314" y="466"/>
                  </a:cubicBezTo>
                  <a:cubicBezTo>
                    <a:pt x="314" y="466"/>
                    <a:pt x="314" y="466"/>
                    <a:pt x="315" y="467"/>
                  </a:cubicBezTo>
                  <a:cubicBezTo>
                    <a:pt x="315" y="467"/>
                    <a:pt x="315" y="467"/>
                    <a:pt x="315" y="467"/>
                  </a:cubicBezTo>
                  <a:cubicBezTo>
                    <a:pt x="339" y="497"/>
                    <a:pt x="354" y="535"/>
                    <a:pt x="354" y="577"/>
                  </a:cubicBezTo>
                  <a:cubicBezTo>
                    <a:pt x="354" y="675"/>
                    <a:pt x="274" y="754"/>
                    <a:pt x="177" y="754"/>
                  </a:cubicBezTo>
                  <a:cubicBezTo>
                    <a:pt x="79" y="754"/>
                    <a:pt x="0" y="675"/>
                    <a:pt x="0" y="577"/>
                  </a:cubicBezTo>
                  <a:cubicBezTo>
                    <a:pt x="0" y="535"/>
                    <a:pt x="14" y="497"/>
                    <a:pt x="39" y="467"/>
                  </a:cubicBezTo>
                  <a:close/>
                </a:path>
              </a:pathLst>
            </a:custGeom>
            <a:solidFill>
              <a:srgbClr val="00C0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3" name="Freeform 14"/>
            <p:cNvSpPr/>
            <p:nvPr/>
          </p:nvSpPr>
          <p:spPr bwMode="auto">
            <a:xfrm>
              <a:off x="11244263" y="3060700"/>
              <a:ext cx="228600" cy="1296987"/>
            </a:xfrm>
            <a:custGeom>
              <a:avLst/>
              <a:gdLst>
                <a:gd name="T0" fmla="*/ 13 w 129"/>
                <a:gd name="T1" fmla="*/ 342 h 732"/>
                <a:gd name="T2" fmla="*/ 56 w 129"/>
                <a:gd name="T3" fmla="*/ 385 h 732"/>
                <a:gd name="T4" fmla="*/ 56 w 129"/>
                <a:gd name="T5" fmla="*/ 234 h 732"/>
                <a:gd name="T6" fmla="*/ 3 w 129"/>
                <a:gd name="T7" fmla="*/ 182 h 732"/>
                <a:gd name="T8" fmla="*/ 3 w 129"/>
                <a:gd name="T9" fmla="*/ 172 h 732"/>
                <a:gd name="T10" fmla="*/ 13 w 129"/>
                <a:gd name="T11" fmla="*/ 172 h 732"/>
                <a:gd name="T12" fmla="*/ 56 w 129"/>
                <a:gd name="T13" fmla="*/ 215 h 732"/>
                <a:gd name="T14" fmla="*/ 56 w 129"/>
                <a:gd name="T15" fmla="*/ 7 h 732"/>
                <a:gd name="T16" fmla="*/ 63 w 129"/>
                <a:gd name="T17" fmla="*/ 0 h 732"/>
                <a:gd name="T18" fmla="*/ 70 w 129"/>
                <a:gd name="T19" fmla="*/ 7 h 732"/>
                <a:gd name="T20" fmla="*/ 70 w 129"/>
                <a:gd name="T21" fmla="*/ 132 h 732"/>
                <a:gd name="T22" fmla="*/ 112 w 129"/>
                <a:gd name="T23" fmla="*/ 90 h 732"/>
                <a:gd name="T24" fmla="*/ 122 w 129"/>
                <a:gd name="T25" fmla="*/ 90 h 732"/>
                <a:gd name="T26" fmla="*/ 122 w 129"/>
                <a:gd name="T27" fmla="*/ 100 h 732"/>
                <a:gd name="T28" fmla="*/ 70 w 129"/>
                <a:gd name="T29" fmla="*/ 152 h 732"/>
                <a:gd name="T30" fmla="*/ 70 w 129"/>
                <a:gd name="T31" fmla="*/ 303 h 732"/>
                <a:gd name="T32" fmla="*/ 117 w 129"/>
                <a:gd name="T33" fmla="*/ 256 h 732"/>
                <a:gd name="T34" fmla="*/ 127 w 129"/>
                <a:gd name="T35" fmla="*/ 256 h 732"/>
                <a:gd name="T36" fmla="*/ 127 w 129"/>
                <a:gd name="T37" fmla="*/ 266 h 732"/>
                <a:gd name="T38" fmla="*/ 70 w 129"/>
                <a:gd name="T39" fmla="*/ 323 h 732"/>
                <a:gd name="T40" fmla="*/ 70 w 129"/>
                <a:gd name="T41" fmla="*/ 725 h 732"/>
                <a:gd name="T42" fmla="*/ 63 w 129"/>
                <a:gd name="T43" fmla="*/ 732 h 732"/>
                <a:gd name="T44" fmla="*/ 56 w 129"/>
                <a:gd name="T45" fmla="*/ 725 h 732"/>
                <a:gd name="T46" fmla="*/ 56 w 129"/>
                <a:gd name="T47" fmla="*/ 405 h 732"/>
                <a:gd name="T48" fmla="*/ 3 w 129"/>
                <a:gd name="T49" fmla="*/ 352 h 732"/>
                <a:gd name="T50" fmla="*/ 3 w 129"/>
                <a:gd name="T51" fmla="*/ 342 h 732"/>
                <a:gd name="T52" fmla="*/ 13 w 129"/>
                <a:gd name="T53" fmla="*/ 34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732">
                  <a:moveTo>
                    <a:pt x="13" y="342"/>
                  </a:moveTo>
                  <a:cubicBezTo>
                    <a:pt x="56" y="385"/>
                    <a:pt x="56" y="385"/>
                    <a:pt x="56" y="385"/>
                  </a:cubicBezTo>
                  <a:cubicBezTo>
                    <a:pt x="56" y="234"/>
                    <a:pt x="56" y="234"/>
                    <a:pt x="56" y="234"/>
                  </a:cubicBezTo>
                  <a:cubicBezTo>
                    <a:pt x="3" y="182"/>
                    <a:pt x="3" y="182"/>
                    <a:pt x="3" y="182"/>
                  </a:cubicBezTo>
                  <a:cubicBezTo>
                    <a:pt x="0" y="179"/>
                    <a:pt x="0" y="175"/>
                    <a:pt x="3" y="172"/>
                  </a:cubicBezTo>
                  <a:cubicBezTo>
                    <a:pt x="5" y="169"/>
                    <a:pt x="10" y="169"/>
                    <a:pt x="13" y="172"/>
                  </a:cubicBezTo>
                  <a:cubicBezTo>
                    <a:pt x="56" y="215"/>
                    <a:pt x="56" y="215"/>
                    <a:pt x="56" y="215"/>
                  </a:cubicBezTo>
                  <a:cubicBezTo>
                    <a:pt x="56" y="7"/>
                    <a:pt x="56" y="7"/>
                    <a:pt x="56" y="7"/>
                  </a:cubicBezTo>
                  <a:cubicBezTo>
                    <a:pt x="56" y="3"/>
                    <a:pt x="59" y="0"/>
                    <a:pt x="63" y="0"/>
                  </a:cubicBezTo>
                  <a:cubicBezTo>
                    <a:pt x="67" y="0"/>
                    <a:pt x="70" y="3"/>
                    <a:pt x="70" y="7"/>
                  </a:cubicBezTo>
                  <a:cubicBezTo>
                    <a:pt x="70" y="132"/>
                    <a:pt x="70" y="132"/>
                    <a:pt x="70" y="132"/>
                  </a:cubicBezTo>
                  <a:cubicBezTo>
                    <a:pt x="112" y="90"/>
                    <a:pt x="112" y="90"/>
                    <a:pt x="112" y="90"/>
                  </a:cubicBezTo>
                  <a:cubicBezTo>
                    <a:pt x="115" y="87"/>
                    <a:pt x="119" y="87"/>
                    <a:pt x="122" y="90"/>
                  </a:cubicBezTo>
                  <a:cubicBezTo>
                    <a:pt x="125" y="93"/>
                    <a:pt x="125" y="97"/>
                    <a:pt x="122" y="100"/>
                  </a:cubicBezTo>
                  <a:cubicBezTo>
                    <a:pt x="70" y="152"/>
                    <a:pt x="70" y="152"/>
                    <a:pt x="70" y="152"/>
                  </a:cubicBezTo>
                  <a:cubicBezTo>
                    <a:pt x="70" y="303"/>
                    <a:pt x="70" y="303"/>
                    <a:pt x="70" y="303"/>
                  </a:cubicBezTo>
                  <a:cubicBezTo>
                    <a:pt x="117" y="256"/>
                    <a:pt x="117" y="256"/>
                    <a:pt x="117" y="256"/>
                  </a:cubicBezTo>
                  <a:cubicBezTo>
                    <a:pt x="119" y="253"/>
                    <a:pt x="124" y="253"/>
                    <a:pt x="127" y="256"/>
                  </a:cubicBezTo>
                  <a:cubicBezTo>
                    <a:pt x="129" y="259"/>
                    <a:pt x="129" y="263"/>
                    <a:pt x="127" y="266"/>
                  </a:cubicBezTo>
                  <a:cubicBezTo>
                    <a:pt x="70" y="323"/>
                    <a:pt x="70" y="323"/>
                    <a:pt x="70" y="323"/>
                  </a:cubicBezTo>
                  <a:cubicBezTo>
                    <a:pt x="70" y="725"/>
                    <a:pt x="70" y="725"/>
                    <a:pt x="70" y="725"/>
                  </a:cubicBezTo>
                  <a:cubicBezTo>
                    <a:pt x="70" y="728"/>
                    <a:pt x="67" y="732"/>
                    <a:pt x="63" y="732"/>
                  </a:cubicBezTo>
                  <a:cubicBezTo>
                    <a:pt x="59" y="732"/>
                    <a:pt x="56" y="728"/>
                    <a:pt x="56" y="725"/>
                  </a:cubicBezTo>
                  <a:cubicBezTo>
                    <a:pt x="56" y="405"/>
                    <a:pt x="56" y="405"/>
                    <a:pt x="56" y="405"/>
                  </a:cubicBezTo>
                  <a:cubicBezTo>
                    <a:pt x="3" y="352"/>
                    <a:pt x="3" y="352"/>
                    <a:pt x="3" y="352"/>
                  </a:cubicBezTo>
                  <a:cubicBezTo>
                    <a:pt x="0" y="349"/>
                    <a:pt x="0" y="345"/>
                    <a:pt x="3" y="342"/>
                  </a:cubicBezTo>
                  <a:cubicBezTo>
                    <a:pt x="5" y="339"/>
                    <a:pt x="10" y="339"/>
                    <a:pt x="13" y="342"/>
                  </a:cubicBezTo>
                  <a:close/>
                </a:path>
              </a:pathLst>
            </a:custGeom>
            <a:solidFill>
              <a:srgbClr val="009D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4" name="Freeform 15"/>
            <p:cNvSpPr/>
            <p:nvPr/>
          </p:nvSpPr>
          <p:spPr bwMode="auto">
            <a:xfrm>
              <a:off x="11228388" y="4340225"/>
              <a:ext cx="439738" cy="28575"/>
            </a:xfrm>
            <a:custGeom>
              <a:avLst/>
              <a:gdLst>
                <a:gd name="T0" fmla="*/ 240 w 248"/>
                <a:gd name="T1" fmla="*/ 16 h 16"/>
                <a:gd name="T2" fmla="*/ 8 w 248"/>
                <a:gd name="T3" fmla="*/ 16 h 16"/>
                <a:gd name="T4" fmla="*/ 0 w 248"/>
                <a:gd name="T5" fmla="*/ 8 h 16"/>
                <a:gd name="T6" fmla="*/ 8 w 248"/>
                <a:gd name="T7" fmla="*/ 0 h 16"/>
                <a:gd name="T8" fmla="*/ 240 w 248"/>
                <a:gd name="T9" fmla="*/ 0 h 16"/>
                <a:gd name="T10" fmla="*/ 248 w 248"/>
                <a:gd name="T11" fmla="*/ 8 h 16"/>
                <a:gd name="T12" fmla="*/ 240 w 2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48" h="16">
                  <a:moveTo>
                    <a:pt x="240" y="16"/>
                  </a:moveTo>
                  <a:cubicBezTo>
                    <a:pt x="8" y="16"/>
                    <a:pt x="8" y="16"/>
                    <a:pt x="8" y="16"/>
                  </a:cubicBezTo>
                  <a:cubicBezTo>
                    <a:pt x="4" y="16"/>
                    <a:pt x="0" y="12"/>
                    <a:pt x="0" y="8"/>
                  </a:cubicBezTo>
                  <a:cubicBezTo>
                    <a:pt x="0" y="4"/>
                    <a:pt x="4" y="0"/>
                    <a:pt x="8" y="0"/>
                  </a:cubicBezTo>
                  <a:cubicBezTo>
                    <a:pt x="240" y="0"/>
                    <a:pt x="240" y="0"/>
                    <a:pt x="240" y="0"/>
                  </a:cubicBezTo>
                  <a:cubicBezTo>
                    <a:pt x="244" y="0"/>
                    <a:pt x="248" y="4"/>
                    <a:pt x="248" y="8"/>
                  </a:cubicBezTo>
                  <a:cubicBezTo>
                    <a:pt x="248" y="12"/>
                    <a:pt x="244" y="16"/>
                    <a:pt x="240" y="16"/>
                  </a:cubicBezTo>
                  <a:close/>
                </a:path>
              </a:pathLst>
            </a:custGeom>
            <a:solidFill>
              <a:srgbClr val="CAD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pic>
        <p:nvPicPr>
          <p:cNvPr id="51" name="图片 50" descr="d:\Documents\09我的课题\成果素材\论文成果.png论文成果"/>
          <p:cNvPicPr>
            <a:picLocks noChangeAspect="1"/>
          </p:cNvPicPr>
          <p:nvPr/>
        </p:nvPicPr>
        <p:blipFill>
          <a:blip r:embed="rId3"/>
          <a:srcRect/>
          <a:stretch>
            <a:fillRect/>
          </a:stretch>
        </p:blipFill>
        <p:spPr>
          <a:xfrm>
            <a:off x="589280" y="836295"/>
            <a:ext cx="5400000" cy="4897068"/>
          </a:xfrm>
          <a:prstGeom prst="rect">
            <a:avLst/>
          </a:prstGeom>
        </p:spPr>
      </p:pic>
      <p:pic>
        <p:nvPicPr>
          <p:cNvPr id="2" name="图片 1" descr="d:\Documents\09我的课题\成果素材\课例成果.png课例成果"/>
          <p:cNvPicPr>
            <a:picLocks noChangeAspect="1"/>
          </p:cNvPicPr>
          <p:nvPr/>
        </p:nvPicPr>
        <p:blipFill>
          <a:blip r:embed="rId4"/>
          <a:srcRect/>
          <a:stretch>
            <a:fillRect/>
          </a:stretch>
        </p:blipFill>
        <p:spPr>
          <a:xfrm>
            <a:off x="6268085" y="836930"/>
            <a:ext cx="5400040" cy="48964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44"/>
          <p:cNvSpPr/>
          <p:nvPr/>
        </p:nvSpPr>
        <p:spPr bwMode="auto">
          <a:xfrm rot="10800000">
            <a:off x="-5558" y="0"/>
            <a:ext cx="5161757" cy="4606310"/>
          </a:xfrm>
          <a:custGeom>
            <a:avLst/>
            <a:gdLst>
              <a:gd name="T0" fmla="*/ 0 w 1986"/>
              <a:gd name="T1" fmla="*/ 1812 h 1812"/>
              <a:gd name="T2" fmla="*/ 248 w 1986"/>
              <a:gd name="T3" fmla="*/ 1241 h 1812"/>
              <a:gd name="T4" fmla="*/ 625 w 1986"/>
              <a:gd name="T5" fmla="*/ 774 h 1812"/>
              <a:gd name="T6" fmla="*/ 1101 w 1986"/>
              <a:gd name="T7" fmla="*/ 671 h 1812"/>
              <a:gd name="T8" fmla="*/ 1986 w 1986"/>
              <a:gd name="T9" fmla="*/ 115 h 1812"/>
              <a:gd name="T10" fmla="*/ 1986 w 1986"/>
              <a:gd name="T11" fmla="*/ 1812 h 1812"/>
              <a:gd name="T12" fmla="*/ 0 w 1986"/>
              <a:gd name="T13" fmla="*/ 1812 h 1812"/>
            </a:gdLst>
            <a:ahLst/>
            <a:cxnLst>
              <a:cxn ang="0">
                <a:pos x="T0" y="T1"/>
              </a:cxn>
              <a:cxn ang="0">
                <a:pos x="T2" y="T3"/>
              </a:cxn>
              <a:cxn ang="0">
                <a:pos x="T4" y="T5"/>
              </a:cxn>
              <a:cxn ang="0">
                <a:pos x="T6" y="T7"/>
              </a:cxn>
              <a:cxn ang="0">
                <a:pos x="T8" y="T9"/>
              </a:cxn>
              <a:cxn ang="0">
                <a:pos x="T10" y="T11"/>
              </a:cxn>
              <a:cxn ang="0">
                <a:pos x="T12" y="T13"/>
              </a:cxn>
            </a:cxnLst>
            <a:rect l="0" t="0" r="r" b="b"/>
            <a:pathLst>
              <a:path w="1986" h="1812">
                <a:moveTo>
                  <a:pt x="0" y="1812"/>
                </a:moveTo>
                <a:cubicBezTo>
                  <a:pt x="0" y="1812"/>
                  <a:pt x="422" y="1748"/>
                  <a:pt x="248" y="1241"/>
                </a:cubicBezTo>
                <a:cubicBezTo>
                  <a:pt x="74" y="734"/>
                  <a:pt x="372" y="710"/>
                  <a:pt x="625" y="774"/>
                </a:cubicBezTo>
                <a:cubicBezTo>
                  <a:pt x="877" y="837"/>
                  <a:pt x="1051" y="861"/>
                  <a:pt x="1101" y="671"/>
                </a:cubicBezTo>
                <a:cubicBezTo>
                  <a:pt x="1150" y="480"/>
                  <a:pt x="1216" y="0"/>
                  <a:pt x="1986" y="115"/>
                </a:cubicBezTo>
                <a:cubicBezTo>
                  <a:pt x="1986" y="1812"/>
                  <a:pt x="1986" y="1812"/>
                  <a:pt x="1986" y="1812"/>
                </a:cubicBezTo>
                <a:lnTo>
                  <a:pt x="0" y="1812"/>
                </a:lnTo>
                <a:close/>
              </a:path>
            </a:pathLst>
          </a:custGeom>
          <a:solidFill>
            <a:srgbClr val="EBF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MH_Number_1"/>
          <p:cNvSpPr/>
          <p:nvPr>
            <p:custDataLst>
              <p:tags r:id="rId1"/>
            </p:custDataLst>
          </p:nvPr>
        </p:nvSpPr>
        <p:spPr>
          <a:xfrm>
            <a:off x="185854" y="148769"/>
            <a:ext cx="498951" cy="498614"/>
          </a:xfrm>
          <a:prstGeom prst="ellipse">
            <a:avLst/>
          </a:prstGeom>
          <a:solidFill>
            <a:srgbClr val="F7C8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p>
            <a:pPr algn="ctr"/>
            <a:r>
              <a:rPr lang="en-US"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3</a:t>
            </a:r>
            <a:endParaRPr lang="en-US"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756285" y="137795"/>
            <a:ext cx="10469880"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p>
            <a:pPr algn="l"/>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三、收获与成果</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3" name="矩形: 圆角 6"/>
          <p:cNvSpPr/>
          <p:nvPr/>
        </p:nvSpPr>
        <p:spPr>
          <a:xfrm>
            <a:off x="114300" y="76200"/>
            <a:ext cx="11976100" cy="6718300"/>
          </a:xfrm>
          <a:prstGeom prst="roundRect">
            <a:avLst>
              <a:gd name="adj" fmla="val 4674"/>
            </a:avLst>
          </a:prstGeom>
          <a:noFill/>
          <a:ln w="19050">
            <a:solidFill>
              <a:srgbClr val="BA9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 name="组合 3"/>
          <p:cNvGrpSpPr/>
          <p:nvPr/>
        </p:nvGrpSpPr>
        <p:grpSpPr>
          <a:xfrm>
            <a:off x="11737977" y="5845279"/>
            <a:ext cx="352423" cy="954664"/>
            <a:chOff x="11045825" y="2670175"/>
            <a:chExt cx="627063" cy="1698625"/>
          </a:xfrm>
        </p:grpSpPr>
        <p:sp>
          <p:nvSpPr>
            <p:cNvPr id="15" name="Freeform 13"/>
            <p:cNvSpPr/>
            <p:nvPr/>
          </p:nvSpPr>
          <p:spPr bwMode="auto">
            <a:xfrm>
              <a:off x="11045825" y="2670175"/>
              <a:ext cx="627063" cy="1336675"/>
            </a:xfrm>
            <a:custGeom>
              <a:avLst/>
              <a:gdLst>
                <a:gd name="T0" fmla="*/ 39 w 354"/>
                <a:gd name="T1" fmla="*/ 467 h 754"/>
                <a:gd name="T2" fmla="*/ 38 w 354"/>
                <a:gd name="T3" fmla="*/ 467 h 754"/>
                <a:gd name="T4" fmla="*/ 50 w 354"/>
                <a:gd name="T5" fmla="*/ 380 h 754"/>
                <a:gd name="T6" fmla="*/ 50 w 354"/>
                <a:gd name="T7" fmla="*/ 380 h 754"/>
                <a:gd name="T8" fmla="*/ 48 w 354"/>
                <a:gd name="T9" fmla="*/ 376 h 754"/>
                <a:gd name="T10" fmla="*/ 48 w 354"/>
                <a:gd name="T11" fmla="*/ 376 h 754"/>
                <a:gd name="T12" fmla="*/ 33 w 354"/>
                <a:gd name="T13" fmla="*/ 311 h 754"/>
                <a:gd name="T14" fmla="*/ 75 w 354"/>
                <a:gd name="T15" fmla="*/ 209 h 754"/>
                <a:gd name="T16" fmla="*/ 81 w 354"/>
                <a:gd name="T17" fmla="*/ 136 h 754"/>
                <a:gd name="T18" fmla="*/ 81 w 354"/>
                <a:gd name="T19" fmla="*/ 136 h 754"/>
                <a:gd name="T20" fmla="*/ 75 w 354"/>
                <a:gd name="T21" fmla="*/ 102 h 754"/>
                <a:gd name="T22" fmla="*/ 177 w 354"/>
                <a:gd name="T23" fmla="*/ 0 h 754"/>
                <a:gd name="T24" fmla="*/ 278 w 354"/>
                <a:gd name="T25" fmla="*/ 102 h 754"/>
                <a:gd name="T26" fmla="*/ 272 w 354"/>
                <a:gd name="T27" fmla="*/ 136 h 754"/>
                <a:gd name="T28" fmla="*/ 272 w 354"/>
                <a:gd name="T29" fmla="*/ 136 h 754"/>
                <a:gd name="T30" fmla="*/ 278 w 354"/>
                <a:gd name="T31" fmla="*/ 209 h 754"/>
                <a:gd name="T32" fmla="*/ 320 w 354"/>
                <a:gd name="T33" fmla="*/ 311 h 754"/>
                <a:gd name="T34" fmla="*/ 305 w 354"/>
                <a:gd name="T35" fmla="*/ 376 h 754"/>
                <a:gd name="T36" fmla="*/ 305 w 354"/>
                <a:gd name="T37" fmla="*/ 376 h 754"/>
                <a:gd name="T38" fmla="*/ 305 w 354"/>
                <a:gd name="T39" fmla="*/ 377 h 754"/>
                <a:gd name="T40" fmla="*/ 302 w 354"/>
                <a:gd name="T41" fmla="*/ 381 h 754"/>
                <a:gd name="T42" fmla="*/ 311 w 354"/>
                <a:gd name="T43" fmla="*/ 463 h 754"/>
                <a:gd name="T44" fmla="*/ 314 w 354"/>
                <a:gd name="T45" fmla="*/ 466 h 754"/>
                <a:gd name="T46" fmla="*/ 315 w 354"/>
                <a:gd name="T47" fmla="*/ 467 h 754"/>
                <a:gd name="T48" fmla="*/ 315 w 354"/>
                <a:gd name="T49" fmla="*/ 467 h 754"/>
                <a:gd name="T50" fmla="*/ 354 w 354"/>
                <a:gd name="T51" fmla="*/ 577 h 754"/>
                <a:gd name="T52" fmla="*/ 177 w 354"/>
                <a:gd name="T53" fmla="*/ 754 h 754"/>
                <a:gd name="T54" fmla="*/ 0 w 354"/>
                <a:gd name="T55" fmla="*/ 577 h 754"/>
                <a:gd name="T56" fmla="*/ 39 w 354"/>
                <a:gd name="T57" fmla="*/ 46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4" h="754">
                  <a:moveTo>
                    <a:pt x="39" y="467"/>
                  </a:moveTo>
                  <a:cubicBezTo>
                    <a:pt x="38" y="467"/>
                    <a:pt x="38" y="467"/>
                    <a:pt x="38" y="467"/>
                  </a:cubicBezTo>
                  <a:cubicBezTo>
                    <a:pt x="73" y="431"/>
                    <a:pt x="56" y="392"/>
                    <a:pt x="50" y="380"/>
                  </a:cubicBezTo>
                  <a:cubicBezTo>
                    <a:pt x="50" y="380"/>
                    <a:pt x="50" y="380"/>
                    <a:pt x="50" y="380"/>
                  </a:cubicBezTo>
                  <a:cubicBezTo>
                    <a:pt x="49" y="377"/>
                    <a:pt x="48" y="376"/>
                    <a:pt x="48" y="376"/>
                  </a:cubicBezTo>
                  <a:cubicBezTo>
                    <a:pt x="48" y="376"/>
                    <a:pt x="48" y="376"/>
                    <a:pt x="48" y="376"/>
                  </a:cubicBezTo>
                  <a:cubicBezTo>
                    <a:pt x="39" y="356"/>
                    <a:pt x="33" y="334"/>
                    <a:pt x="33" y="311"/>
                  </a:cubicBezTo>
                  <a:cubicBezTo>
                    <a:pt x="33" y="271"/>
                    <a:pt x="49" y="235"/>
                    <a:pt x="75" y="209"/>
                  </a:cubicBezTo>
                  <a:cubicBezTo>
                    <a:pt x="99" y="178"/>
                    <a:pt x="81" y="136"/>
                    <a:pt x="81" y="136"/>
                  </a:cubicBezTo>
                  <a:cubicBezTo>
                    <a:pt x="81" y="136"/>
                    <a:pt x="81" y="136"/>
                    <a:pt x="81" y="136"/>
                  </a:cubicBezTo>
                  <a:cubicBezTo>
                    <a:pt x="77" y="125"/>
                    <a:pt x="75" y="114"/>
                    <a:pt x="75" y="102"/>
                  </a:cubicBezTo>
                  <a:cubicBezTo>
                    <a:pt x="75" y="46"/>
                    <a:pt x="121" y="0"/>
                    <a:pt x="177" y="0"/>
                  </a:cubicBezTo>
                  <a:cubicBezTo>
                    <a:pt x="233" y="0"/>
                    <a:pt x="278" y="46"/>
                    <a:pt x="278" y="102"/>
                  </a:cubicBezTo>
                  <a:cubicBezTo>
                    <a:pt x="278" y="114"/>
                    <a:pt x="276" y="125"/>
                    <a:pt x="272" y="136"/>
                  </a:cubicBezTo>
                  <a:cubicBezTo>
                    <a:pt x="272" y="136"/>
                    <a:pt x="272" y="136"/>
                    <a:pt x="272" y="136"/>
                  </a:cubicBezTo>
                  <a:cubicBezTo>
                    <a:pt x="272" y="136"/>
                    <a:pt x="254" y="178"/>
                    <a:pt x="278" y="209"/>
                  </a:cubicBezTo>
                  <a:cubicBezTo>
                    <a:pt x="304" y="235"/>
                    <a:pt x="320" y="271"/>
                    <a:pt x="320" y="311"/>
                  </a:cubicBezTo>
                  <a:cubicBezTo>
                    <a:pt x="320" y="334"/>
                    <a:pt x="315" y="356"/>
                    <a:pt x="305" y="376"/>
                  </a:cubicBezTo>
                  <a:cubicBezTo>
                    <a:pt x="305" y="376"/>
                    <a:pt x="305" y="376"/>
                    <a:pt x="305" y="376"/>
                  </a:cubicBezTo>
                  <a:cubicBezTo>
                    <a:pt x="305" y="376"/>
                    <a:pt x="305" y="376"/>
                    <a:pt x="305" y="377"/>
                  </a:cubicBezTo>
                  <a:cubicBezTo>
                    <a:pt x="304" y="378"/>
                    <a:pt x="303" y="380"/>
                    <a:pt x="302" y="381"/>
                  </a:cubicBezTo>
                  <a:cubicBezTo>
                    <a:pt x="296" y="395"/>
                    <a:pt x="283" y="430"/>
                    <a:pt x="311" y="463"/>
                  </a:cubicBezTo>
                  <a:cubicBezTo>
                    <a:pt x="312" y="464"/>
                    <a:pt x="313" y="465"/>
                    <a:pt x="314" y="466"/>
                  </a:cubicBezTo>
                  <a:cubicBezTo>
                    <a:pt x="314" y="466"/>
                    <a:pt x="314" y="466"/>
                    <a:pt x="315" y="467"/>
                  </a:cubicBezTo>
                  <a:cubicBezTo>
                    <a:pt x="315" y="467"/>
                    <a:pt x="315" y="467"/>
                    <a:pt x="315" y="467"/>
                  </a:cubicBezTo>
                  <a:cubicBezTo>
                    <a:pt x="339" y="497"/>
                    <a:pt x="354" y="535"/>
                    <a:pt x="354" y="577"/>
                  </a:cubicBezTo>
                  <a:cubicBezTo>
                    <a:pt x="354" y="675"/>
                    <a:pt x="274" y="754"/>
                    <a:pt x="177" y="754"/>
                  </a:cubicBezTo>
                  <a:cubicBezTo>
                    <a:pt x="79" y="754"/>
                    <a:pt x="0" y="675"/>
                    <a:pt x="0" y="577"/>
                  </a:cubicBezTo>
                  <a:cubicBezTo>
                    <a:pt x="0" y="535"/>
                    <a:pt x="14" y="497"/>
                    <a:pt x="39" y="467"/>
                  </a:cubicBezTo>
                  <a:close/>
                </a:path>
              </a:pathLst>
            </a:custGeom>
            <a:solidFill>
              <a:srgbClr val="00C0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3" name="Freeform 14"/>
            <p:cNvSpPr/>
            <p:nvPr/>
          </p:nvSpPr>
          <p:spPr bwMode="auto">
            <a:xfrm>
              <a:off x="11244263" y="3060700"/>
              <a:ext cx="228600" cy="1296987"/>
            </a:xfrm>
            <a:custGeom>
              <a:avLst/>
              <a:gdLst>
                <a:gd name="T0" fmla="*/ 13 w 129"/>
                <a:gd name="T1" fmla="*/ 342 h 732"/>
                <a:gd name="T2" fmla="*/ 56 w 129"/>
                <a:gd name="T3" fmla="*/ 385 h 732"/>
                <a:gd name="T4" fmla="*/ 56 w 129"/>
                <a:gd name="T5" fmla="*/ 234 h 732"/>
                <a:gd name="T6" fmla="*/ 3 w 129"/>
                <a:gd name="T7" fmla="*/ 182 h 732"/>
                <a:gd name="T8" fmla="*/ 3 w 129"/>
                <a:gd name="T9" fmla="*/ 172 h 732"/>
                <a:gd name="T10" fmla="*/ 13 w 129"/>
                <a:gd name="T11" fmla="*/ 172 h 732"/>
                <a:gd name="T12" fmla="*/ 56 w 129"/>
                <a:gd name="T13" fmla="*/ 215 h 732"/>
                <a:gd name="T14" fmla="*/ 56 w 129"/>
                <a:gd name="T15" fmla="*/ 7 h 732"/>
                <a:gd name="T16" fmla="*/ 63 w 129"/>
                <a:gd name="T17" fmla="*/ 0 h 732"/>
                <a:gd name="T18" fmla="*/ 70 w 129"/>
                <a:gd name="T19" fmla="*/ 7 h 732"/>
                <a:gd name="T20" fmla="*/ 70 w 129"/>
                <a:gd name="T21" fmla="*/ 132 h 732"/>
                <a:gd name="T22" fmla="*/ 112 w 129"/>
                <a:gd name="T23" fmla="*/ 90 h 732"/>
                <a:gd name="T24" fmla="*/ 122 w 129"/>
                <a:gd name="T25" fmla="*/ 90 h 732"/>
                <a:gd name="T26" fmla="*/ 122 w 129"/>
                <a:gd name="T27" fmla="*/ 100 h 732"/>
                <a:gd name="T28" fmla="*/ 70 w 129"/>
                <a:gd name="T29" fmla="*/ 152 h 732"/>
                <a:gd name="T30" fmla="*/ 70 w 129"/>
                <a:gd name="T31" fmla="*/ 303 h 732"/>
                <a:gd name="T32" fmla="*/ 117 w 129"/>
                <a:gd name="T33" fmla="*/ 256 h 732"/>
                <a:gd name="T34" fmla="*/ 127 w 129"/>
                <a:gd name="T35" fmla="*/ 256 h 732"/>
                <a:gd name="T36" fmla="*/ 127 w 129"/>
                <a:gd name="T37" fmla="*/ 266 h 732"/>
                <a:gd name="T38" fmla="*/ 70 w 129"/>
                <a:gd name="T39" fmla="*/ 323 h 732"/>
                <a:gd name="T40" fmla="*/ 70 w 129"/>
                <a:gd name="T41" fmla="*/ 725 h 732"/>
                <a:gd name="T42" fmla="*/ 63 w 129"/>
                <a:gd name="T43" fmla="*/ 732 h 732"/>
                <a:gd name="T44" fmla="*/ 56 w 129"/>
                <a:gd name="T45" fmla="*/ 725 h 732"/>
                <a:gd name="T46" fmla="*/ 56 w 129"/>
                <a:gd name="T47" fmla="*/ 405 h 732"/>
                <a:gd name="T48" fmla="*/ 3 w 129"/>
                <a:gd name="T49" fmla="*/ 352 h 732"/>
                <a:gd name="T50" fmla="*/ 3 w 129"/>
                <a:gd name="T51" fmla="*/ 342 h 732"/>
                <a:gd name="T52" fmla="*/ 13 w 129"/>
                <a:gd name="T53" fmla="*/ 34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732">
                  <a:moveTo>
                    <a:pt x="13" y="342"/>
                  </a:moveTo>
                  <a:cubicBezTo>
                    <a:pt x="56" y="385"/>
                    <a:pt x="56" y="385"/>
                    <a:pt x="56" y="385"/>
                  </a:cubicBezTo>
                  <a:cubicBezTo>
                    <a:pt x="56" y="234"/>
                    <a:pt x="56" y="234"/>
                    <a:pt x="56" y="234"/>
                  </a:cubicBezTo>
                  <a:cubicBezTo>
                    <a:pt x="3" y="182"/>
                    <a:pt x="3" y="182"/>
                    <a:pt x="3" y="182"/>
                  </a:cubicBezTo>
                  <a:cubicBezTo>
                    <a:pt x="0" y="179"/>
                    <a:pt x="0" y="175"/>
                    <a:pt x="3" y="172"/>
                  </a:cubicBezTo>
                  <a:cubicBezTo>
                    <a:pt x="5" y="169"/>
                    <a:pt x="10" y="169"/>
                    <a:pt x="13" y="172"/>
                  </a:cubicBezTo>
                  <a:cubicBezTo>
                    <a:pt x="56" y="215"/>
                    <a:pt x="56" y="215"/>
                    <a:pt x="56" y="215"/>
                  </a:cubicBezTo>
                  <a:cubicBezTo>
                    <a:pt x="56" y="7"/>
                    <a:pt x="56" y="7"/>
                    <a:pt x="56" y="7"/>
                  </a:cubicBezTo>
                  <a:cubicBezTo>
                    <a:pt x="56" y="3"/>
                    <a:pt x="59" y="0"/>
                    <a:pt x="63" y="0"/>
                  </a:cubicBezTo>
                  <a:cubicBezTo>
                    <a:pt x="67" y="0"/>
                    <a:pt x="70" y="3"/>
                    <a:pt x="70" y="7"/>
                  </a:cubicBezTo>
                  <a:cubicBezTo>
                    <a:pt x="70" y="132"/>
                    <a:pt x="70" y="132"/>
                    <a:pt x="70" y="132"/>
                  </a:cubicBezTo>
                  <a:cubicBezTo>
                    <a:pt x="112" y="90"/>
                    <a:pt x="112" y="90"/>
                    <a:pt x="112" y="90"/>
                  </a:cubicBezTo>
                  <a:cubicBezTo>
                    <a:pt x="115" y="87"/>
                    <a:pt x="119" y="87"/>
                    <a:pt x="122" y="90"/>
                  </a:cubicBezTo>
                  <a:cubicBezTo>
                    <a:pt x="125" y="93"/>
                    <a:pt x="125" y="97"/>
                    <a:pt x="122" y="100"/>
                  </a:cubicBezTo>
                  <a:cubicBezTo>
                    <a:pt x="70" y="152"/>
                    <a:pt x="70" y="152"/>
                    <a:pt x="70" y="152"/>
                  </a:cubicBezTo>
                  <a:cubicBezTo>
                    <a:pt x="70" y="303"/>
                    <a:pt x="70" y="303"/>
                    <a:pt x="70" y="303"/>
                  </a:cubicBezTo>
                  <a:cubicBezTo>
                    <a:pt x="117" y="256"/>
                    <a:pt x="117" y="256"/>
                    <a:pt x="117" y="256"/>
                  </a:cubicBezTo>
                  <a:cubicBezTo>
                    <a:pt x="119" y="253"/>
                    <a:pt x="124" y="253"/>
                    <a:pt x="127" y="256"/>
                  </a:cubicBezTo>
                  <a:cubicBezTo>
                    <a:pt x="129" y="259"/>
                    <a:pt x="129" y="263"/>
                    <a:pt x="127" y="266"/>
                  </a:cubicBezTo>
                  <a:cubicBezTo>
                    <a:pt x="70" y="323"/>
                    <a:pt x="70" y="323"/>
                    <a:pt x="70" y="323"/>
                  </a:cubicBezTo>
                  <a:cubicBezTo>
                    <a:pt x="70" y="725"/>
                    <a:pt x="70" y="725"/>
                    <a:pt x="70" y="725"/>
                  </a:cubicBezTo>
                  <a:cubicBezTo>
                    <a:pt x="70" y="728"/>
                    <a:pt x="67" y="732"/>
                    <a:pt x="63" y="732"/>
                  </a:cubicBezTo>
                  <a:cubicBezTo>
                    <a:pt x="59" y="732"/>
                    <a:pt x="56" y="728"/>
                    <a:pt x="56" y="725"/>
                  </a:cubicBezTo>
                  <a:cubicBezTo>
                    <a:pt x="56" y="405"/>
                    <a:pt x="56" y="405"/>
                    <a:pt x="56" y="405"/>
                  </a:cubicBezTo>
                  <a:cubicBezTo>
                    <a:pt x="3" y="352"/>
                    <a:pt x="3" y="352"/>
                    <a:pt x="3" y="352"/>
                  </a:cubicBezTo>
                  <a:cubicBezTo>
                    <a:pt x="0" y="349"/>
                    <a:pt x="0" y="345"/>
                    <a:pt x="3" y="342"/>
                  </a:cubicBezTo>
                  <a:cubicBezTo>
                    <a:pt x="5" y="339"/>
                    <a:pt x="10" y="339"/>
                    <a:pt x="13" y="342"/>
                  </a:cubicBezTo>
                  <a:close/>
                </a:path>
              </a:pathLst>
            </a:custGeom>
            <a:solidFill>
              <a:srgbClr val="009D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4" name="Freeform 15"/>
            <p:cNvSpPr/>
            <p:nvPr/>
          </p:nvSpPr>
          <p:spPr bwMode="auto">
            <a:xfrm>
              <a:off x="11228388" y="4340225"/>
              <a:ext cx="439738" cy="28575"/>
            </a:xfrm>
            <a:custGeom>
              <a:avLst/>
              <a:gdLst>
                <a:gd name="T0" fmla="*/ 240 w 248"/>
                <a:gd name="T1" fmla="*/ 16 h 16"/>
                <a:gd name="T2" fmla="*/ 8 w 248"/>
                <a:gd name="T3" fmla="*/ 16 h 16"/>
                <a:gd name="T4" fmla="*/ 0 w 248"/>
                <a:gd name="T5" fmla="*/ 8 h 16"/>
                <a:gd name="T6" fmla="*/ 8 w 248"/>
                <a:gd name="T7" fmla="*/ 0 h 16"/>
                <a:gd name="T8" fmla="*/ 240 w 248"/>
                <a:gd name="T9" fmla="*/ 0 h 16"/>
                <a:gd name="T10" fmla="*/ 248 w 248"/>
                <a:gd name="T11" fmla="*/ 8 h 16"/>
                <a:gd name="T12" fmla="*/ 240 w 2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48" h="16">
                  <a:moveTo>
                    <a:pt x="240" y="16"/>
                  </a:moveTo>
                  <a:cubicBezTo>
                    <a:pt x="8" y="16"/>
                    <a:pt x="8" y="16"/>
                    <a:pt x="8" y="16"/>
                  </a:cubicBezTo>
                  <a:cubicBezTo>
                    <a:pt x="4" y="16"/>
                    <a:pt x="0" y="12"/>
                    <a:pt x="0" y="8"/>
                  </a:cubicBezTo>
                  <a:cubicBezTo>
                    <a:pt x="0" y="4"/>
                    <a:pt x="4" y="0"/>
                    <a:pt x="8" y="0"/>
                  </a:cubicBezTo>
                  <a:cubicBezTo>
                    <a:pt x="240" y="0"/>
                    <a:pt x="240" y="0"/>
                    <a:pt x="240" y="0"/>
                  </a:cubicBezTo>
                  <a:cubicBezTo>
                    <a:pt x="244" y="0"/>
                    <a:pt x="248" y="4"/>
                    <a:pt x="248" y="8"/>
                  </a:cubicBezTo>
                  <a:cubicBezTo>
                    <a:pt x="248" y="12"/>
                    <a:pt x="244" y="16"/>
                    <a:pt x="240" y="16"/>
                  </a:cubicBezTo>
                  <a:close/>
                </a:path>
              </a:pathLst>
            </a:custGeom>
            <a:solidFill>
              <a:srgbClr val="CAD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50" name="文本框 49"/>
          <p:cNvSpPr txBox="1"/>
          <p:nvPr/>
        </p:nvSpPr>
        <p:spPr>
          <a:xfrm>
            <a:off x="567690" y="4781550"/>
            <a:ext cx="8111490" cy="1814830"/>
          </a:xfrm>
          <a:prstGeom prst="rect">
            <a:avLst/>
          </a:prstGeom>
          <a:noFill/>
        </p:spPr>
        <p:txBody>
          <a:bodyPr wrap="square" rtlCol="0" anchor="t">
            <a:spAutoFit/>
          </a:bodyPr>
          <a:p>
            <a:pPr>
              <a:lnSpc>
                <a:spcPct val="100000"/>
              </a:lnSpc>
            </a:pPr>
            <a:r>
              <a:rPr lang="zh-CN" altLang="en-US" sz="2800" b="1">
                <a:sym typeface="+mn-ea"/>
              </a:rPr>
              <a:t>(三)、学生发展</a:t>
            </a:r>
            <a:endParaRPr lang="zh-CN" altLang="en-US" sz="2800" b="1"/>
          </a:p>
          <a:p>
            <a:pPr>
              <a:lnSpc>
                <a:spcPct val="100000"/>
              </a:lnSpc>
            </a:pPr>
            <a:r>
              <a:rPr lang="zh-CN" altLang="en-US" sz="2800" b="1">
                <a:sym typeface="+mn-ea"/>
              </a:rPr>
              <a:t>1、提高了学生的合作能力</a:t>
            </a:r>
            <a:endParaRPr lang="zh-CN" altLang="en-US" sz="2800" b="1">
              <a:sym typeface="+mn-ea"/>
            </a:endParaRPr>
          </a:p>
          <a:p>
            <a:pPr>
              <a:lnSpc>
                <a:spcPct val="100000"/>
              </a:lnSpc>
            </a:pPr>
            <a:r>
              <a:rPr lang="zh-CN" altLang="en-US" sz="2800" b="1">
                <a:sym typeface="+mn-ea"/>
              </a:rPr>
              <a:t>2、激发了学生的自主能力</a:t>
            </a:r>
            <a:endParaRPr lang="zh-CN" altLang="en-US" sz="2800" b="1">
              <a:sym typeface="+mn-ea"/>
            </a:endParaRPr>
          </a:p>
          <a:p>
            <a:pPr>
              <a:lnSpc>
                <a:spcPct val="100000"/>
              </a:lnSpc>
            </a:pPr>
            <a:r>
              <a:rPr lang="zh-CN" altLang="en-US" sz="2800" b="1">
                <a:sym typeface="+mn-ea"/>
              </a:rPr>
              <a:t>3、培养了学生的探究能力</a:t>
            </a:r>
            <a:endParaRPr lang="zh-CN" altLang="en-US" sz="2800" b="1">
              <a:sym typeface="+mn-ea"/>
            </a:endParaRPr>
          </a:p>
        </p:txBody>
      </p:sp>
      <p:pic>
        <p:nvPicPr>
          <p:cNvPr id="7" name="图片 6"/>
          <p:cNvPicPr>
            <a:picLocks noChangeAspect="1"/>
          </p:cNvPicPr>
          <p:nvPr/>
        </p:nvPicPr>
        <p:blipFill>
          <a:blip r:embed="rId3"/>
          <a:stretch>
            <a:fillRect/>
          </a:stretch>
        </p:blipFill>
        <p:spPr>
          <a:xfrm>
            <a:off x="5987415" y="480060"/>
            <a:ext cx="5647055" cy="5647055"/>
          </a:xfrm>
          <a:prstGeom prst="rect">
            <a:avLst/>
          </a:prstGeom>
        </p:spPr>
      </p:pic>
      <p:grpSp>
        <p:nvGrpSpPr>
          <p:cNvPr id="1073742866" name="组合 5"/>
          <p:cNvGrpSpPr/>
          <p:nvPr/>
        </p:nvGrpSpPr>
        <p:grpSpPr>
          <a:xfrm>
            <a:off x="434340" y="1256665"/>
            <a:ext cx="5086350" cy="3349625"/>
            <a:chOff x="4597" y="7963"/>
            <a:chExt cx="9962" cy="7004"/>
          </a:xfrm>
        </p:grpSpPr>
        <p:pic>
          <p:nvPicPr>
            <p:cNvPr id="1073742867" name="图片 1" descr="IMG_256"/>
            <p:cNvPicPr>
              <a:picLocks noChangeAspect="1"/>
            </p:cNvPicPr>
            <p:nvPr/>
          </p:nvPicPr>
          <p:blipFill>
            <a:blip r:embed="rId4"/>
            <a:stretch>
              <a:fillRect/>
            </a:stretch>
          </p:blipFill>
          <p:spPr>
            <a:xfrm>
              <a:off x="4597" y="7963"/>
              <a:ext cx="5102" cy="3417"/>
            </a:xfrm>
            <a:prstGeom prst="rect">
              <a:avLst/>
            </a:prstGeom>
            <a:noFill/>
            <a:ln w="9525">
              <a:noFill/>
            </a:ln>
          </p:spPr>
        </p:pic>
        <p:pic>
          <p:nvPicPr>
            <p:cNvPr id="1073742868" name="图片 2" descr="IMG_257"/>
            <p:cNvPicPr>
              <a:picLocks noChangeAspect="1"/>
            </p:cNvPicPr>
            <p:nvPr/>
          </p:nvPicPr>
          <p:blipFill>
            <a:blip r:embed="rId5"/>
            <a:stretch>
              <a:fillRect/>
            </a:stretch>
          </p:blipFill>
          <p:spPr>
            <a:xfrm>
              <a:off x="9457" y="7963"/>
              <a:ext cx="5102" cy="3413"/>
            </a:xfrm>
            <a:prstGeom prst="rect">
              <a:avLst/>
            </a:prstGeom>
            <a:noFill/>
            <a:ln w="9525">
              <a:noFill/>
            </a:ln>
          </p:spPr>
        </p:pic>
        <p:pic>
          <p:nvPicPr>
            <p:cNvPr id="1073742869" name="图片 4" descr="IMG_259"/>
            <p:cNvPicPr>
              <a:picLocks noChangeAspect="1"/>
            </p:cNvPicPr>
            <p:nvPr/>
          </p:nvPicPr>
          <p:blipFill>
            <a:blip r:embed="rId6"/>
            <a:stretch>
              <a:fillRect/>
            </a:stretch>
          </p:blipFill>
          <p:spPr>
            <a:xfrm>
              <a:off x="9457" y="11551"/>
              <a:ext cx="5102" cy="3416"/>
            </a:xfrm>
            <a:prstGeom prst="rect">
              <a:avLst/>
            </a:prstGeom>
            <a:noFill/>
            <a:ln w="9525">
              <a:noFill/>
            </a:ln>
          </p:spPr>
        </p:pic>
        <p:pic>
          <p:nvPicPr>
            <p:cNvPr id="1073742870" name="图片 3" descr="IMG_258"/>
            <p:cNvPicPr>
              <a:picLocks noChangeAspect="1"/>
            </p:cNvPicPr>
            <p:nvPr/>
          </p:nvPicPr>
          <p:blipFill>
            <a:blip r:embed="rId7"/>
            <a:stretch>
              <a:fillRect/>
            </a:stretch>
          </p:blipFill>
          <p:spPr>
            <a:xfrm>
              <a:off x="4597" y="11552"/>
              <a:ext cx="5102" cy="3415"/>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44"/>
          <p:cNvSpPr/>
          <p:nvPr/>
        </p:nvSpPr>
        <p:spPr bwMode="auto">
          <a:xfrm rot="10800000">
            <a:off x="-5558" y="0"/>
            <a:ext cx="5161757" cy="4606310"/>
          </a:xfrm>
          <a:custGeom>
            <a:avLst/>
            <a:gdLst>
              <a:gd name="T0" fmla="*/ 0 w 1986"/>
              <a:gd name="T1" fmla="*/ 1812 h 1812"/>
              <a:gd name="T2" fmla="*/ 248 w 1986"/>
              <a:gd name="T3" fmla="*/ 1241 h 1812"/>
              <a:gd name="T4" fmla="*/ 625 w 1986"/>
              <a:gd name="T5" fmla="*/ 774 h 1812"/>
              <a:gd name="T6" fmla="*/ 1101 w 1986"/>
              <a:gd name="T7" fmla="*/ 671 h 1812"/>
              <a:gd name="T8" fmla="*/ 1986 w 1986"/>
              <a:gd name="T9" fmla="*/ 115 h 1812"/>
              <a:gd name="T10" fmla="*/ 1986 w 1986"/>
              <a:gd name="T11" fmla="*/ 1812 h 1812"/>
              <a:gd name="T12" fmla="*/ 0 w 1986"/>
              <a:gd name="T13" fmla="*/ 1812 h 1812"/>
            </a:gdLst>
            <a:ahLst/>
            <a:cxnLst>
              <a:cxn ang="0">
                <a:pos x="T0" y="T1"/>
              </a:cxn>
              <a:cxn ang="0">
                <a:pos x="T2" y="T3"/>
              </a:cxn>
              <a:cxn ang="0">
                <a:pos x="T4" y="T5"/>
              </a:cxn>
              <a:cxn ang="0">
                <a:pos x="T6" y="T7"/>
              </a:cxn>
              <a:cxn ang="0">
                <a:pos x="T8" y="T9"/>
              </a:cxn>
              <a:cxn ang="0">
                <a:pos x="T10" y="T11"/>
              </a:cxn>
              <a:cxn ang="0">
                <a:pos x="T12" y="T13"/>
              </a:cxn>
            </a:cxnLst>
            <a:rect l="0" t="0" r="r" b="b"/>
            <a:pathLst>
              <a:path w="1986" h="1812">
                <a:moveTo>
                  <a:pt x="0" y="1812"/>
                </a:moveTo>
                <a:cubicBezTo>
                  <a:pt x="0" y="1812"/>
                  <a:pt x="422" y="1748"/>
                  <a:pt x="248" y="1241"/>
                </a:cubicBezTo>
                <a:cubicBezTo>
                  <a:pt x="74" y="734"/>
                  <a:pt x="372" y="710"/>
                  <a:pt x="625" y="774"/>
                </a:cubicBezTo>
                <a:cubicBezTo>
                  <a:pt x="877" y="837"/>
                  <a:pt x="1051" y="861"/>
                  <a:pt x="1101" y="671"/>
                </a:cubicBezTo>
                <a:cubicBezTo>
                  <a:pt x="1150" y="480"/>
                  <a:pt x="1216" y="0"/>
                  <a:pt x="1986" y="115"/>
                </a:cubicBezTo>
                <a:cubicBezTo>
                  <a:pt x="1986" y="1812"/>
                  <a:pt x="1986" y="1812"/>
                  <a:pt x="1986" y="1812"/>
                </a:cubicBezTo>
                <a:lnTo>
                  <a:pt x="0" y="1812"/>
                </a:lnTo>
                <a:close/>
              </a:path>
            </a:pathLst>
          </a:custGeom>
          <a:solidFill>
            <a:srgbClr val="EBF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MH_Number_1"/>
          <p:cNvSpPr/>
          <p:nvPr>
            <p:custDataLst>
              <p:tags r:id="rId1"/>
            </p:custDataLst>
          </p:nvPr>
        </p:nvSpPr>
        <p:spPr>
          <a:xfrm>
            <a:off x="185854" y="148769"/>
            <a:ext cx="498951" cy="498614"/>
          </a:xfrm>
          <a:prstGeom prst="ellipse">
            <a:avLst/>
          </a:prstGeom>
          <a:solidFill>
            <a:srgbClr val="F7C8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p>
            <a:pPr algn="ctr"/>
            <a:r>
              <a:rPr lang="en-US"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3</a:t>
            </a:r>
            <a:endParaRPr lang="en-US"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756285" y="137795"/>
            <a:ext cx="10469880"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p>
            <a:pPr algn="l"/>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三、收获与成果</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3" name="矩形: 圆角 6"/>
          <p:cNvSpPr/>
          <p:nvPr/>
        </p:nvSpPr>
        <p:spPr>
          <a:xfrm>
            <a:off x="114300" y="76200"/>
            <a:ext cx="11976100" cy="6718300"/>
          </a:xfrm>
          <a:prstGeom prst="roundRect">
            <a:avLst>
              <a:gd name="adj" fmla="val 4674"/>
            </a:avLst>
          </a:prstGeom>
          <a:noFill/>
          <a:ln w="19050">
            <a:solidFill>
              <a:srgbClr val="BA9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 name="组合 3"/>
          <p:cNvGrpSpPr/>
          <p:nvPr/>
        </p:nvGrpSpPr>
        <p:grpSpPr>
          <a:xfrm>
            <a:off x="11737977" y="5845279"/>
            <a:ext cx="352423" cy="954664"/>
            <a:chOff x="11045825" y="2670175"/>
            <a:chExt cx="627063" cy="1698625"/>
          </a:xfrm>
        </p:grpSpPr>
        <p:sp>
          <p:nvSpPr>
            <p:cNvPr id="15" name="Freeform 13"/>
            <p:cNvSpPr/>
            <p:nvPr/>
          </p:nvSpPr>
          <p:spPr bwMode="auto">
            <a:xfrm>
              <a:off x="11045825" y="2670175"/>
              <a:ext cx="627063" cy="1336675"/>
            </a:xfrm>
            <a:custGeom>
              <a:avLst/>
              <a:gdLst>
                <a:gd name="T0" fmla="*/ 39 w 354"/>
                <a:gd name="T1" fmla="*/ 467 h 754"/>
                <a:gd name="T2" fmla="*/ 38 w 354"/>
                <a:gd name="T3" fmla="*/ 467 h 754"/>
                <a:gd name="T4" fmla="*/ 50 w 354"/>
                <a:gd name="T5" fmla="*/ 380 h 754"/>
                <a:gd name="T6" fmla="*/ 50 w 354"/>
                <a:gd name="T7" fmla="*/ 380 h 754"/>
                <a:gd name="T8" fmla="*/ 48 w 354"/>
                <a:gd name="T9" fmla="*/ 376 h 754"/>
                <a:gd name="T10" fmla="*/ 48 w 354"/>
                <a:gd name="T11" fmla="*/ 376 h 754"/>
                <a:gd name="T12" fmla="*/ 33 w 354"/>
                <a:gd name="T13" fmla="*/ 311 h 754"/>
                <a:gd name="T14" fmla="*/ 75 w 354"/>
                <a:gd name="T15" fmla="*/ 209 h 754"/>
                <a:gd name="T16" fmla="*/ 81 w 354"/>
                <a:gd name="T17" fmla="*/ 136 h 754"/>
                <a:gd name="T18" fmla="*/ 81 w 354"/>
                <a:gd name="T19" fmla="*/ 136 h 754"/>
                <a:gd name="T20" fmla="*/ 75 w 354"/>
                <a:gd name="T21" fmla="*/ 102 h 754"/>
                <a:gd name="T22" fmla="*/ 177 w 354"/>
                <a:gd name="T23" fmla="*/ 0 h 754"/>
                <a:gd name="T24" fmla="*/ 278 w 354"/>
                <a:gd name="T25" fmla="*/ 102 h 754"/>
                <a:gd name="T26" fmla="*/ 272 w 354"/>
                <a:gd name="T27" fmla="*/ 136 h 754"/>
                <a:gd name="T28" fmla="*/ 272 w 354"/>
                <a:gd name="T29" fmla="*/ 136 h 754"/>
                <a:gd name="T30" fmla="*/ 278 w 354"/>
                <a:gd name="T31" fmla="*/ 209 h 754"/>
                <a:gd name="T32" fmla="*/ 320 w 354"/>
                <a:gd name="T33" fmla="*/ 311 h 754"/>
                <a:gd name="T34" fmla="*/ 305 w 354"/>
                <a:gd name="T35" fmla="*/ 376 h 754"/>
                <a:gd name="T36" fmla="*/ 305 w 354"/>
                <a:gd name="T37" fmla="*/ 376 h 754"/>
                <a:gd name="T38" fmla="*/ 305 w 354"/>
                <a:gd name="T39" fmla="*/ 377 h 754"/>
                <a:gd name="T40" fmla="*/ 302 w 354"/>
                <a:gd name="T41" fmla="*/ 381 h 754"/>
                <a:gd name="T42" fmla="*/ 311 w 354"/>
                <a:gd name="T43" fmla="*/ 463 h 754"/>
                <a:gd name="T44" fmla="*/ 314 w 354"/>
                <a:gd name="T45" fmla="*/ 466 h 754"/>
                <a:gd name="T46" fmla="*/ 315 w 354"/>
                <a:gd name="T47" fmla="*/ 467 h 754"/>
                <a:gd name="T48" fmla="*/ 315 w 354"/>
                <a:gd name="T49" fmla="*/ 467 h 754"/>
                <a:gd name="T50" fmla="*/ 354 w 354"/>
                <a:gd name="T51" fmla="*/ 577 h 754"/>
                <a:gd name="T52" fmla="*/ 177 w 354"/>
                <a:gd name="T53" fmla="*/ 754 h 754"/>
                <a:gd name="T54" fmla="*/ 0 w 354"/>
                <a:gd name="T55" fmla="*/ 577 h 754"/>
                <a:gd name="T56" fmla="*/ 39 w 354"/>
                <a:gd name="T57" fmla="*/ 46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4" h="754">
                  <a:moveTo>
                    <a:pt x="39" y="467"/>
                  </a:moveTo>
                  <a:cubicBezTo>
                    <a:pt x="38" y="467"/>
                    <a:pt x="38" y="467"/>
                    <a:pt x="38" y="467"/>
                  </a:cubicBezTo>
                  <a:cubicBezTo>
                    <a:pt x="73" y="431"/>
                    <a:pt x="56" y="392"/>
                    <a:pt x="50" y="380"/>
                  </a:cubicBezTo>
                  <a:cubicBezTo>
                    <a:pt x="50" y="380"/>
                    <a:pt x="50" y="380"/>
                    <a:pt x="50" y="380"/>
                  </a:cubicBezTo>
                  <a:cubicBezTo>
                    <a:pt x="49" y="377"/>
                    <a:pt x="48" y="376"/>
                    <a:pt x="48" y="376"/>
                  </a:cubicBezTo>
                  <a:cubicBezTo>
                    <a:pt x="48" y="376"/>
                    <a:pt x="48" y="376"/>
                    <a:pt x="48" y="376"/>
                  </a:cubicBezTo>
                  <a:cubicBezTo>
                    <a:pt x="39" y="356"/>
                    <a:pt x="33" y="334"/>
                    <a:pt x="33" y="311"/>
                  </a:cubicBezTo>
                  <a:cubicBezTo>
                    <a:pt x="33" y="271"/>
                    <a:pt x="49" y="235"/>
                    <a:pt x="75" y="209"/>
                  </a:cubicBezTo>
                  <a:cubicBezTo>
                    <a:pt x="99" y="178"/>
                    <a:pt x="81" y="136"/>
                    <a:pt x="81" y="136"/>
                  </a:cubicBezTo>
                  <a:cubicBezTo>
                    <a:pt x="81" y="136"/>
                    <a:pt x="81" y="136"/>
                    <a:pt x="81" y="136"/>
                  </a:cubicBezTo>
                  <a:cubicBezTo>
                    <a:pt x="77" y="125"/>
                    <a:pt x="75" y="114"/>
                    <a:pt x="75" y="102"/>
                  </a:cubicBezTo>
                  <a:cubicBezTo>
                    <a:pt x="75" y="46"/>
                    <a:pt x="121" y="0"/>
                    <a:pt x="177" y="0"/>
                  </a:cubicBezTo>
                  <a:cubicBezTo>
                    <a:pt x="233" y="0"/>
                    <a:pt x="278" y="46"/>
                    <a:pt x="278" y="102"/>
                  </a:cubicBezTo>
                  <a:cubicBezTo>
                    <a:pt x="278" y="114"/>
                    <a:pt x="276" y="125"/>
                    <a:pt x="272" y="136"/>
                  </a:cubicBezTo>
                  <a:cubicBezTo>
                    <a:pt x="272" y="136"/>
                    <a:pt x="272" y="136"/>
                    <a:pt x="272" y="136"/>
                  </a:cubicBezTo>
                  <a:cubicBezTo>
                    <a:pt x="272" y="136"/>
                    <a:pt x="254" y="178"/>
                    <a:pt x="278" y="209"/>
                  </a:cubicBezTo>
                  <a:cubicBezTo>
                    <a:pt x="304" y="235"/>
                    <a:pt x="320" y="271"/>
                    <a:pt x="320" y="311"/>
                  </a:cubicBezTo>
                  <a:cubicBezTo>
                    <a:pt x="320" y="334"/>
                    <a:pt x="315" y="356"/>
                    <a:pt x="305" y="376"/>
                  </a:cubicBezTo>
                  <a:cubicBezTo>
                    <a:pt x="305" y="376"/>
                    <a:pt x="305" y="376"/>
                    <a:pt x="305" y="376"/>
                  </a:cubicBezTo>
                  <a:cubicBezTo>
                    <a:pt x="305" y="376"/>
                    <a:pt x="305" y="376"/>
                    <a:pt x="305" y="377"/>
                  </a:cubicBezTo>
                  <a:cubicBezTo>
                    <a:pt x="304" y="378"/>
                    <a:pt x="303" y="380"/>
                    <a:pt x="302" y="381"/>
                  </a:cubicBezTo>
                  <a:cubicBezTo>
                    <a:pt x="296" y="395"/>
                    <a:pt x="283" y="430"/>
                    <a:pt x="311" y="463"/>
                  </a:cubicBezTo>
                  <a:cubicBezTo>
                    <a:pt x="312" y="464"/>
                    <a:pt x="313" y="465"/>
                    <a:pt x="314" y="466"/>
                  </a:cubicBezTo>
                  <a:cubicBezTo>
                    <a:pt x="314" y="466"/>
                    <a:pt x="314" y="466"/>
                    <a:pt x="315" y="467"/>
                  </a:cubicBezTo>
                  <a:cubicBezTo>
                    <a:pt x="315" y="467"/>
                    <a:pt x="315" y="467"/>
                    <a:pt x="315" y="467"/>
                  </a:cubicBezTo>
                  <a:cubicBezTo>
                    <a:pt x="339" y="497"/>
                    <a:pt x="354" y="535"/>
                    <a:pt x="354" y="577"/>
                  </a:cubicBezTo>
                  <a:cubicBezTo>
                    <a:pt x="354" y="675"/>
                    <a:pt x="274" y="754"/>
                    <a:pt x="177" y="754"/>
                  </a:cubicBezTo>
                  <a:cubicBezTo>
                    <a:pt x="79" y="754"/>
                    <a:pt x="0" y="675"/>
                    <a:pt x="0" y="577"/>
                  </a:cubicBezTo>
                  <a:cubicBezTo>
                    <a:pt x="0" y="535"/>
                    <a:pt x="14" y="497"/>
                    <a:pt x="39" y="467"/>
                  </a:cubicBezTo>
                  <a:close/>
                </a:path>
              </a:pathLst>
            </a:custGeom>
            <a:solidFill>
              <a:srgbClr val="00C0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3" name="Freeform 14"/>
            <p:cNvSpPr/>
            <p:nvPr/>
          </p:nvSpPr>
          <p:spPr bwMode="auto">
            <a:xfrm>
              <a:off x="11244263" y="3060700"/>
              <a:ext cx="228600" cy="1296987"/>
            </a:xfrm>
            <a:custGeom>
              <a:avLst/>
              <a:gdLst>
                <a:gd name="T0" fmla="*/ 13 w 129"/>
                <a:gd name="T1" fmla="*/ 342 h 732"/>
                <a:gd name="T2" fmla="*/ 56 w 129"/>
                <a:gd name="T3" fmla="*/ 385 h 732"/>
                <a:gd name="T4" fmla="*/ 56 w 129"/>
                <a:gd name="T5" fmla="*/ 234 h 732"/>
                <a:gd name="T6" fmla="*/ 3 w 129"/>
                <a:gd name="T7" fmla="*/ 182 h 732"/>
                <a:gd name="T8" fmla="*/ 3 w 129"/>
                <a:gd name="T9" fmla="*/ 172 h 732"/>
                <a:gd name="T10" fmla="*/ 13 w 129"/>
                <a:gd name="T11" fmla="*/ 172 h 732"/>
                <a:gd name="T12" fmla="*/ 56 w 129"/>
                <a:gd name="T13" fmla="*/ 215 h 732"/>
                <a:gd name="T14" fmla="*/ 56 w 129"/>
                <a:gd name="T15" fmla="*/ 7 h 732"/>
                <a:gd name="T16" fmla="*/ 63 w 129"/>
                <a:gd name="T17" fmla="*/ 0 h 732"/>
                <a:gd name="T18" fmla="*/ 70 w 129"/>
                <a:gd name="T19" fmla="*/ 7 h 732"/>
                <a:gd name="T20" fmla="*/ 70 w 129"/>
                <a:gd name="T21" fmla="*/ 132 h 732"/>
                <a:gd name="T22" fmla="*/ 112 w 129"/>
                <a:gd name="T23" fmla="*/ 90 h 732"/>
                <a:gd name="T24" fmla="*/ 122 w 129"/>
                <a:gd name="T25" fmla="*/ 90 h 732"/>
                <a:gd name="T26" fmla="*/ 122 w 129"/>
                <a:gd name="T27" fmla="*/ 100 h 732"/>
                <a:gd name="T28" fmla="*/ 70 w 129"/>
                <a:gd name="T29" fmla="*/ 152 h 732"/>
                <a:gd name="T30" fmla="*/ 70 w 129"/>
                <a:gd name="T31" fmla="*/ 303 h 732"/>
                <a:gd name="T32" fmla="*/ 117 w 129"/>
                <a:gd name="T33" fmla="*/ 256 h 732"/>
                <a:gd name="T34" fmla="*/ 127 w 129"/>
                <a:gd name="T35" fmla="*/ 256 h 732"/>
                <a:gd name="T36" fmla="*/ 127 w 129"/>
                <a:gd name="T37" fmla="*/ 266 h 732"/>
                <a:gd name="T38" fmla="*/ 70 w 129"/>
                <a:gd name="T39" fmla="*/ 323 h 732"/>
                <a:gd name="T40" fmla="*/ 70 w 129"/>
                <a:gd name="T41" fmla="*/ 725 h 732"/>
                <a:gd name="T42" fmla="*/ 63 w 129"/>
                <a:gd name="T43" fmla="*/ 732 h 732"/>
                <a:gd name="T44" fmla="*/ 56 w 129"/>
                <a:gd name="T45" fmla="*/ 725 h 732"/>
                <a:gd name="T46" fmla="*/ 56 w 129"/>
                <a:gd name="T47" fmla="*/ 405 h 732"/>
                <a:gd name="T48" fmla="*/ 3 w 129"/>
                <a:gd name="T49" fmla="*/ 352 h 732"/>
                <a:gd name="T50" fmla="*/ 3 w 129"/>
                <a:gd name="T51" fmla="*/ 342 h 732"/>
                <a:gd name="T52" fmla="*/ 13 w 129"/>
                <a:gd name="T53" fmla="*/ 34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732">
                  <a:moveTo>
                    <a:pt x="13" y="342"/>
                  </a:moveTo>
                  <a:cubicBezTo>
                    <a:pt x="56" y="385"/>
                    <a:pt x="56" y="385"/>
                    <a:pt x="56" y="385"/>
                  </a:cubicBezTo>
                  <a:cubicBezTo>
                    <a:pt x="56" y="234"/>
                    <a:pt x="56" y="234"/>
                    <a:pt x="56" y="234"/>
                  </a:cubicBezTo>
                  <a:cubicBezTo>
                    <a:pt x="3" y="182"/>
                    <a:pt x="3" y="182"/>
                    <a:pt x="3" y="182"/>
                  </a:cubicBezTo>
                  <a:cubicBezTo>
                    <a:pt x="0" y="179"/>
                    <a:pt x="0" y="175"/>
                    <a:pt x="3" y="172"/>
                  </a:cubicBezTo>
                  <a:cubicBezTo>
                    <a:pt x="5" y="169"/>
                    <a:pt x="10" y="169"/>
                    <a:pt x="13" y="172"/>
                  </a:cubicBezTo>
                  <a:cubicBezTo>
                    <a:pt x="56" y="215"/>
                    <a:pt x="56" y="215"/>
                    <a:pt x="56" y="215"/>
                  </a:cubicBezTo>
                  <a:cubicBezTo>
                    <a:pt x="56" y="7"/>
                    <a:pt x="56" y="7"/>
                    <a:pt x="56" y="7"/>
                  </a:cubicBezTo>
                  <a:cubicBezTo>
                    <a:pt x="56" y="3"/>
                    <a:pt x="59" y="0"/>
                    <a:pt x="63" y="0"/>
                  </a:cubicBezTo>
                  <a:cubicBezTo>
                    <a:pt x="67" y="0"/>
                    <a:pt x="70" y="3"/>
                    <a:pt x="70" y="7"/>
                  </a:cubicBezTo>
                  <a:cubicBezTo>
                    <a:pt x="70" y="132"/>
                    <a:pt x="70" y="132"/>
                    <a:pt x="70" y="132"/>
                  </a:cubicBezTo>
                  <a:cubicBezTo>
                    <a:pt x="112" y="90"/>
                    <a:pt x="112" y="90"/>
                    <a:pt x="112" y="90"/>
                  </a:cubicBezTo>
                  <a:cubicBezTo>
                    <a:pt x="115" y="87"/>
                    <a:pt x="119" y="87"/>
                    <a:pt x="122" y="90"/>
                  </a:cubicBezTo>
                  <a:cubicBezTo>
                    <a:pt x="125" y="93"/>
                    <a:pt x="125" y="97"/>
                    <a:pt x="122" y="100"/>
                  </a:cubicBezTo>
                  <a:cubicBezTo>
                    <a:pt x="70" y="152"/>
                    <a:pt x="70" y="152"/>
                    <a:pt x="70" y="152"/>
                  </a:cubicBezTo>
                  <a:cubicBezTo>
                    <a:pt x="70" y="303"/>
                    <a:pt x="70" y="303"/>
                    <a:pt x="70" y="303"/>
                  </a:cubicBezTo>
                  <a:cubicBezTo>
                    <a:pt x="117" y="256"/>
                    <a:pt x="117" y="256"/>
                    <a:pt x="117" y="256"/>
                  </a:cubicBezTo>
                  <a:cubicBezTo>
                    <a:pt x="119" y="253"/>
                    <a:pt x="124" y="253"/>
                    <a:pt x="127" y="256"/>
                  </a:cubicBezTo>
                  <a:cubicBezTo>
                    <a:pt x="129" y="259"/>
                    <a:pt x="129" y="263"/>
                    <a:pt x="127" y="266"/>
                  </a:cubicBezTo>
                  <a:cubicBezTo>
                    <a:pt x="70" y="323"/>
                    <a:pt x="70" y="323"/>
                    <a:pt x="70" y="323"/>
                  </a:cubicBezTo>
                  <a:cubicBezTo>
                    <a:pt x="70" y="725"/>
                    <a:pt x="70" y="725"/>
                    <a:pt x="70" y="725"/>
                  </a:cubicBezTo>
                  <a:cubicBezTo>
                    <a:pt x="70" y="728"/>
                    <a:pt x="67" y="732"/>
                    <a:pt x="63" y="732"/>
                  </a:cubicBezTo>
                  <a:cubicBezTo>
                    <a:pt x="59" y="732"/>
                    <a:pt x="56" y="728"/>
                    <a:pt x="56" y="725"/>
                  </a:cubicBezTo>
                  <a:cubicBezTo>
                    <a:pt x="56" y="405"/>
                    <a:pt x="56" y="405"/>
                    <a:pt x="56" y="405"/>
                  </a:cubicBezTo>
                  <a:cubicBezTo>
                    <a:pt x="3" y="352"/>
                    <a:pt x="3" y="352"/>
                    <a:pt x="3" y="352"/>
                  </a:cubicBezTo>
                  <a:cubicBezTo>
                    <a:pt x="0" y="349"/>
                    <a:pt x="0" y="345"/>
                    <a:pt x="3" y="342"/>
                  </a:cubicBezTo>
                  <a:cubicBezTo>
                    <a:pt x="5" y="339"/>
                    <a:pt x="10" y="339"/>
                    <a:pt x="13" y="342"/>
                  </a:cubicBezTo>
                  <a:close/>
                </a:path>
              </a:pathLst>
            </a:custGeom>
            <a:solidFill>
              <a:srgbClr val="009D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4" name="Freeform 15"/>
            <p:cNvSpPr/>
            <p:nvPr/>
          </p:nvSpPr>
          <p:spPr bwMode="auto">
            <a:xfrm>
              <a:off x="11228388" y="4340225"/>
              <a:ext cx="439738" cy="28575"/>
            </a:xfrm>
            <a:custGeom>
              <a:avLst/>
              <a:gdLst>
                <a:gd name="T0" fmla="*/ 240 w 248"/>
                <a:gd name="T1" fmla="*/ 16 h 16"/>
                <a:gd name="T2" fmla="*/ 8 w 248"/>
                <a:gd name="T3" fmla="*/ 16 h 16"/>
                <a:gd name="T4" fmla="*/ 0 w 248"/>
                <a:gd name="T5" fmla="*/ 8 h 16"/>
                <a:gd name="T6" fmla="*/ 8 w 248"/>
                <a:gd name="T7" fmla="*/ 0 h 16"/>
                <a:gd name="T8" fmla="*/ 240 w 248"/>
                <a:gd name="T9" fmla="*/ 0 h 16"/>
                <a:gd name="T10" fmla="*/ 248 w 248"/>
                <a:gd name="T11" fmla="*/ 8 h 16"/>
                <a:gd name="T12" fmla="*/ 240 w 2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48" h="16">
                  <a:moveTo>
                    <a:pt x="240" y="16"/>
                  </a:moveTo>
                  <a:cubicBezTo>
                    <a:pt x="8" y="16"/>
                    <a:pt x="8" y="16"/>
                    <a:pt x="8" y="16"/>
                  </a:cubicBezTo>
                  <a:cubicBezTo>
                    <a:pt x="4" y="16"/>
                    <a:pt x="0" y="12"/>
                    <a:pt x="0" y="8"/>
                  </a:cubicBezTo>
                  <a:cubicBezTo>
                    <a:pt x="0" y="4"/>
                    <a:pt x="4" y="0"/>
                    <a:pt x="8" y="0"/>
                  </a:cubicBezTo>
                  <a:cubicBezTo>
                    <a:pt x="240" y="0"/>
                    <a:pt x="240" y="0"/>
                    <a:pt x="240" y="0"/>
                  </a:cubicBezTo>
                  <a:cubicBezTo>
                    <a:pt x="244" y="0"/>
                    <a:pt x="248" y="4"/>
                    <a:pt x="248" y="8"/>
                  </a:cubicBezTo>
                  <a:cubicBezTo>
                    <a:pt x="248" y="12"/>
                    <a:pt x="244" y="16"/>
                    <a:pt x="240" y="16"/>
                  </a:cubicBezTo>
                  <a:close/>
                </a:path>
              </a:pathLst>
            </a:custGeom>
            <a:solidFill>
              <a:srgbClr val="CAD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50" name="文本框 49"/>
          <p:cNvSpPr txBox="1"/>
          <p:nvPr/>
        </p:nvSpPr>
        <p:spPr>
          <a:xfrm>
            <a:off x="436245" y="2702560"/>
            <a:ext cx="3354705" cy="1198880"/>
          </a:xfrm>
          <a:prstGeom prst="rect">
            <a:avLst/>
          </a:prstGeom>
          <a:noFill/>
        </p:spPr>
        <p:txBody>
          <a:bodyPr vert="horz" wrap="square" rtlCol="0" anchor="t">
            <a:spAutoFit/>
          </a:bodyPr>
          <a:p>
            <a:pPr fontAlgn="ctr">
              <a:lnSpc>
                <a:spcPct val="100000"/>
              </a:lnSpc>
            </a:pPr>
            <a:r>
              <a:rPr lang="zh-CN" altLang="en-US" sz="2400" b="1">
                <a:sym typeface="+mn-ea"/>
              </a:rPr>
              <a:t>(四)、教师发展</a:t>
            </a:r>
            <a:endParaRPr lang="zh-CN" altLang="en-US" sz="2400" b="1"/>
          </a:p>
          <a:p>
            <a:pPr fontAlgn="ctr">
              <a:lnSpc>
                <a:spcPct val="100000"/>
              </a:lnSpc>
            </a:pPr>
            <a:r>
              <a:rPr lang="zh-CN" altLang="en-US" sz="2400" b="1">
                <a:sym typeface="+mn-ea"/>
              </a:rPr>
              <a:t>1、改变了教师的行为</a:t>
            </a:r>
            <a:endParaRPr lang="zh-CN" altLang="en-US" sz="2400" b="1">
              <a:sym typeface="+mn-ea"/>
            </a:endParaRPr>
          </a:p>
          <a:p>
            <a:pPr fontAlgn="ctr">
              <a:lnSpc>
                <a:spcPct val="100000"/>
              </a:lnSpc>
            </a:pPr>
            <a:r>
              <a:rPr lang="zh-CN" altLang="en-US" sz="2400" b="1">
                <a:sym typeface="+mn-ea"/>
              </a:rPr>
              <a:t>2、转变了教师的理念</a:t>
            </a:r>
            <a:endParaRPr lang="zh-CN" altLang="en-US" sz="2400" b="1">
              <a:sym typeface="+mn-ea"/>
            </a:endParaRPr>
          </a:p>
        </p:txBody>
      </p:sp>
      <p:grpSp>
        <p:nvGrpSpPr>
          <p:cNvPr id="2" name="组合 1"/>
          <p:cNvGrpSpPr/>
          <p:nvPr/>
        </p:nvGrpSpPr>
        <p:grpSpPr>
          <a:xfrm>
            <a:off x="3790950" y="689610"/>
            <a:ext cx="7946390" cy="4935220"/>
            <a:chOff x="5970" y="1086"/>
            <a:chExt cx="12514" cy="7772"/>
          </a:xfrm>
        </p:grpSpPr>
        <p:grpSp>
          <p:nvGrpSpPr>
            <p:cNvPr id="1073742866" name="组合 5"/>
            <p:cNvGrpSpPr/>
            <p:nvPr/>
          </p:nvGrpSpPr>
          <p:grpSpPr>
            <a:xfrm>
              <a:off x="5970" y="1086"/>
              <a:ext cx="12515" cy="3735"/>
              <a:chOff x="4597" y="7963"/>
              <a:chExt cx="9962" cy="3417"/>
            </a:xfrm>
          </p:grpSpPr>
          <p:pic>
            <p:nvPicPr>
              <p:cNvPr id="1073742867" name="图片 1" descr="IMG_256"/>
              <p:cNvPicPr>
                <a:picLocks noChangeAspect="1"/>
              </p:cNvPicPr>
              <p:nvPr/>
            </p:nvPicPr>
            <p:blipFill>
              <a:blip r:embed="rId3"/>
              <a:stretch>
                <a:fillRect/>
              </a:stretch>
            </p:blipFill>
            <p:spPr>
              <a:xfrm>
                <a:off x="4597" y="7963"/>
                <a:ext cx="5102" cy="3417"/>
              </a:xfrm>
              <a:prstGeom prst="rect">
                <a:avLst/>
              </a:prstGeom>
              <a:noFill/>
              <a:ln w="9525">
                <a:noFill/>
              </a:ln>
            </p:spPr>
          </p:pic>
          <p:pic>
            <p:nvPicPr>
              <p:cNvPr id="1073742868" name="图片 2" descr="IMG_257"/>
              <p:cNvPicPr>
                <a:picLocks noChangeAspect="1"/>
              </p:cNvPicPr>
              <p:nvPr/>
            </p:nvPicPr>
            <p:blipFill>
              <a:blip r:embed="rId4"/>
              <a:stretch>
                <a:fillRect/>
              </a:stretch>
            </p:blipFill>
            <p:spPr>
              <a:xfrm>
                <a:off x="9457" y="7963"/>
                <a:ext cx="5102" cy="3413"/>
              </a:xfrm>
              <a:prstGeom prst="rect">
                <a:avLst/>
              </a:prstGeom>
              <a:noFill/>
              <a:ln w="9525">
                <a:noFill/>
              </a:ln>
            </p:spPr>
          </p:pic>
        </p:grpSp>
        <p:pic>
          <p:nvPicPr>
            <p:cNvPr id="1073742881" name="图片 2" descr="IMG20190103134520.jpg"/>
            <p:cNvPicPr/>
            <p:nvPr/>
          </p:nvPicPr>
          <p:blipFill>
            <a:blip r:embed="rId5"/>
            <a:stretch>
              <a:fillRect/>
            </a:stretch>
          </p:blipFill>
          <p:spPr>
            <a:xfrm>
              <a:off x="6317" y="5124"/>
              <a:ext cx="5758" cy="3735"/>
            </a:xfrm>
            <a:prstGeom prst="rect">
              <a:avLst/>
            </a:prstGeom>
            <a:noFill/>
            <a:ln w="9525">
              <a:noFill/>
            </a:ln>
          </p:spPr>
        </p:pic>
        <p:pic>
          <p:nvPicPr>
            <p:cNvPr id="1073742882" name="图片 3" descr="TIM图片20190103163840.jpg"/>
            <p:cNvPicPr>
              <a:picLocks noChangeAspect="1"/>
            </p:cNvPicPr>
            <p:nvPr/>
          </p:nvPicPr>
          <p:blipFill>
            <a:blip r:embed="rId6"/>
            <a:stretch>
              <a:fillRect/>
            </a:stretch>
          </p:blipFill>
          <p:spPr>
            <a:xfrm>
              <a:off x="12380" y="5124"/>
              <a:ext cx="5756" cy="3735"/>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44"/>
          <p:cNvSpPr/>
          <p:nvPr/>
        </p:nvSpPr>
        <p:spPr bwMode="auto">
          <a:xfrm rot="10800000">
            <a:off x="-5558" y="0"/>
            <a:ext cx="5161757" cy="4606310"/>
          </a:xfrm>
          <a:custGeom>
            <a:avLst/>
            <a:gdLst>
              <a:gd name="T0" fmla="*/ 0 w 1986"/>
              <a:gd name="T1" fmla="*/ 1812 h 1812"/>
              <a:gd name="T2" fmla="*/ 248 w 1986"/>
              <a:gd name="T3" fmla="*/ 1241 h 1812"/>
              <a:gd name="T4" fmla="*/ 625 w 1986"/>
              <a:gd name="T5" fmla="*/ 774 h 1812"/>
              <a:gd name="T6" fmla="*/ 1101 w 1986"/>
              <a:gd name="T7" fmla="*/ 671 h 1812"/>
              <a:gd name="T8" fmla="*/ 1986 w 1986"/>
              <a:gd name="T9" fmla="*/ 115 h 1812"/>
              <a:gd name="T10" fmla="*/ 1986 w 1986"/>
              <a:gd name="T11" fmla="*/ 1812 h 1812"/>
              <a:gd name="T12" fmla="*/ 0 w 1986"/>
              <a:gd name="T13" fmla="*/ 1812 h 1812"/>
            </a:gdLst>
            <a:ahLst/>
            <a:cxnLst>
              <a:cxn ang="0">
                <a:pos x="T0" y="T1"/>
              </a:cxn>
              <a:cxn ang="0">
                <a:pos x="T2" y="T3"/>
              </a:cxn>
              <a:cxn ang="0">
                <a:pos x="T4" y="T5"/>
              </a:cxn>
              <a:cxn ang="0">
                <a:pos x="T6" y="T7"/>
              </a:cxn>
              <a:cxn ang="0">
                <a:pos x="T8" y="T9"/>
              </a:cxn>
              <a:cxn ang="0">
                <a:pos x="T10" y="T11"/>
              </a:cxn>
              <a:cxn ang="0">
                <a:pos x="T12" y="T13"/>
              </a:cxn>
            </a:cxnLst>
            <a:rect l="0" t="0" r="r" b="b"/>
            <a:pathLst>
              <a:path w="1986" h="1812">
                <a:moveTo>
                  <a:pt x="0" y="1812"/>
                </a:moveTo>
                <a:cubicBezTo>
                  <a:pt x="0" y="1812"/>
                  <a:pt x="422" y="1748"/>
                  <a:pt x="248" y="1241"/>
                </a:cubicBezTo>
                <a:cubicBezTo>
                  <a:pt x="74" y="734"/>
                  <a:pt x="372" y="710"/>
                  <a:pt x="625" y="774"/>
                </a:cubicBezTo>
                <a:cubicBezTo>
                  <a:pt x="877" y="837"/>
                  <a:pt x="1051" y="861"/>
                  <a:pt x="1101" y="671"/>
                </a:cubicBezTo>
                <a:cubicBezTo>
                  <a:pt x="1150" y="480"/>
                  <a:pt x="1216" y="0"/>
                  <a:pt x="1986" y="115"/>
                </a:cubicBezTo>
                <a:cubicBezTo>
                  <a:pt x="1986" y="1812"/>
                  <a:pt x="1986" y="1812"/>
                  <a:pt x="1986" y="1812"/>
                </a:cubicBezTo>
                <a:lnTo>
                  <a:pt x="0" y="1812"/>
                </a:lnTo>
                <a:close/>
              </a:path>
            </a:pathLst>
          </a:custGeom>
          <a:solidFill>
            <a:srgbClr val="EBF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MH_Number_1"/>
          <p:cNvSpPr/>
          <p:nvPr>
            <p:custDataLst>
              <p:tags r:id="rId1"/>
            </p:custDataLst>
          </p:nvPr>
        </p:nvSpPr>
        <p:spPr>
          <a:xfrm>
            <a:off x="185854" y="148769"/>
            <a:ext cx="498951" cy="498614"/>
          </a:xfrm>
          <a:prstGeom prst="ellipse">
            <a:avLst/>
          </a:prstGeom>
          <a:solidFill>
            <a:srgbClr val="F7C8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p>
            <a:pPr algn="ctr"/>
            <a:r>
              <a:rPr lang="en-US"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4</a:t>
            </a:r>
            <a:endParaRPr lang="en-US"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756285" y="137795"/>
            <a:ext cx="10469880"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p>
            <a:pPr algn="l"/>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四</a:t>
            </a: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、问题与展望</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3" name="矩形: 圆角 6"/>
          <p:cNvSpPr/>
          <p:nvPr/>
        </p:nvSpPr>
        <p:spPr>
          <a:xfrm>
            <a:off x="114300" y="76200"/>
            <a:ext cx="11976100" cy="6718300"/>
          </a:xfrm>
          <a:prstGeom prst="roundRect">
            <a:avLst>
              <a:gd name="adj" fmla="val 4674"/>
            </a:avLst>
          </a:prstGeom>
          <a:noFill/>
          <a:ln w="19050">
            <a:solidFill>
              <a:srgbClr val="BA9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 name="组合 3"/>
          <p:cNvGrpSpPr/>
          <p:nvPr/>
        </p:nvGrpSpPr>
        <p:grpSpPr>
          <a:xfrm>
            <a:off x="11737977" y="5845279"/>
            <a:ext cx="352423" cy="954664"/>
            <a:chOff x="11045825" y="2670175"/>
            <a:chExt cx="627063" cy="1698625"/>
          </a:xfrm>
        </p:grpSpPr>
        <p:sp>
          <p:nvSpPr>
            <p:cNvPr id="15" name="Freeform 13"/>
            <p:cNvSpPr/>
            <p:nvPr/>
          </p:nvSpPr>
          <p:spPr bwMode="auto">
            <a:xfrm>
              <a:off x="11045825" y="2670175"/>
              <a:ext cx="627063" cy="1336675"/>
            </a:xfrm>
            <a:custGeom>
              <a:avLst/>
              <a:gdLst>
                <a:gd name="T0" fmla="*/ 39 w 354"/>
                <a:gd name="T1" fmla="*/ 467 h 754"/>
                <a:gd name="T2" fmla="*/ 38 w 354"/>
                <a:gd name="T3" fmla="*/ 467 h 754"/>
                <a:gd name="T4" fmla="*/ 50 w 354"/>
                <a:gd name="T5" fmla="*/ 380 h 754"/>
                <a:gd name="T6" fmla="*/ 50 w 354"/>
                <a:gd name="T7" fmla="*/ 380 h 754"/>
                <a:gd name="T8" fmla="*/ 48 w 354"/>
                <a:gd name="T9" fmla="*/ 376 h 754"/>
                <a:gd name="T10" fmla="*/ 48 w 354"/>
                <a:gd name="T11" fmla="*/ 376 h 754"/>
                <a:gd name="T12" fmla="*/ 33 w 354"/>
                <a:gd name="T13" fmla="*/ 311 h 754"/>
                <a:gd name="T14" fmla="*/ 75 w 354"/>
                <a:gd name="T15" fmla="*/ 209 h 754"/>
                <a:gd name="T16" fmla="*/ 81 w 354"/>
                <a:gd name="T17" fmla="*/ 136 h 754"/>
                <a:gd name="T18" fmla="*/ 81 w 354"/>
                <a:gd name="T19" fmla="*/ 136 h 754"/>
                <a:gd name="T20" fmla="*/ 75 w 354"/>
                <a:gd name="T21" fmla="*/ 102 h 754"/>
                <a:gd name="T22" fmla="*/ 177 w 354"/>
                <a:gd name="T23" fmla="*/ 0 h 754"/>
                <a:gd name="T24" fmla="*/ 278 w 354"/>
                <a:gd name="T25" fmla="*/ 102 h 754"/>
                <a:gd name="T26" fmla="*/ 272 w 354"/>
                <a:gd name="T27" fmla="*/ 136 h 754"/>
                <a:gd name="T28" fmla="*/ 272 w 354"/>
                <a:gd name="T29" fmla="*/ 136 h 754"/>
                <a:gd name="T30" fmla="*/ 278 w 354"/>
                <a:gd name="T31" fmla="*/ 209 h 754"/>
                <a:gd name="T32" fmla="*/ 320 w 354"/>
                <a:gd name="T33" fmla="*/ 311 h 754"/>
                <a:gd name="T34" fmla="*/ 305 w 354"/>
                <a:gd name="T35" fmla="*/ 376 h 754"/>
                <a:gd name="T36" fmla="*/ 305 w 354"/>
                <a:gd name="T37" fmla="*/ 376 h 754"/>
                <a:gd name="T38" fmla="*/ 305 w 354"/>
                <a:gd name="T39" fmla="*/ 377 h 754"/>
                <a:gd name="T40" fmla="*/ 302 w 354"/>
                <a:gd name="T41" fmla="*/ 381 h 754"/>
                <a:gd name="T42" fmla="*/ 311 w 354"/>
                <a:gd name="T43" fmla="*/ 463 h 754"/>
                <a:gd name="T44" fmla="*/ 314 w 354"/>
                <a:gd name="T45" fmla="*/ 466 h 754"/>
                <a:gd name="T46" fmla="*/ 315 w 354"/>
                <a:gd name="T47" fmla="*/ 467 h 754"/>
                <a:gd name="T48" fmla="*/ 315 w 354"/>
                <a:gd name="T49" fmla="*/ 467 h 754"/>
                <a:gd name="T50" fmla="*/ 354 w 354"/>
                <a:gd name="T51" fmla="*/ 577 h 754"/>
                <a:gd name="T52" fmla="*/ 177 w 354"/>
                <a:gd name="T53" fmla="*/ 754 h 754"/>
                <a:gd name="T54" fmla="*/ 0 w 354"/>
                <a:gd name="T55" fmla="*/ 577 h 754"/>
                <a:gd name="T56" fmla="*/ 39 w 354"/>
                <a:gd name="T57" fmla="*/ 46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4" h="754">
                  <a:moveTo>
                    <a:pt x="39" y="467"/>
                  </a:moveTo>
                  <a:cubicBezTo>
                    <a:pt x="38" y="467"/>
                    <a:pt x="38" y="467"/>
                    <a:pt x="38" y="467"/>
                  </a:cubicBezTo>
                  <a:cubicBezTo>
                    <a:pt x="73" y="431"/>
                    <a:pt x="56" y="392"/>
                    <a:pt x="50" y="380"/>
                  </a:cubicBezTo>
                  <a:cubicBezTo>
                    <a:pt x="50" y="380"/>
                    <a:pt x="50" y="380"/>
                    <a:pt x="50" y="380"/>
                  </a:cubicBezTo>
                  <a:cubicBezTo>
                    <a:pt x="49" y="377"/>
                    <a:pt x="48" y="376"/>
                    <a:pt x="48" y="376"/>
                  </a:cubicBezTo>
                  <a:cubicBezTo>
                    <a:pt x="48" y="376"/>
                    <a:pt x="48" y="376"/>
                    <a:pt x="48" y="376"/>
                  </a:cubicBezTo>
                  <a:cubicBezTo>
                    <a:pt x="39" y="356"/>
                    <a:pt x="33" y="334"/>
                    <a:pt x="33" y="311"/>
                  </a:cubicBezTo>
                  <a:cubicBezTo>
                    <a:pt x="33" y="271"/>
                    <a:pt x="49" y="235"/>
                    <a:pt x="75" y="209"/>
                  </a:cubicBezTo>
                  <a:cubicBezTo>
                    <a:pt x="99" y="178"/>
                    <a:pt x="81" y="136"/>
                    <a:pt x="81" y="136"/>
                  </a:cubicBezTo>
                  <a:cubicBezTo>
                    <a:pt x="81" y="136"/>
                    <a:pt x="81" y="136"/>
                    <a:pt x="81" y="136"/>
                  </a:cubicBezTo>
                  <a:cubicBezTo>
                    <a:pt x="77" y="125"/>
                    <a:pt x="75" y="114"/>
                    <a:pt x="75" y="102"/>
                  </a:cubicBezTo>
                  <a:cubicBezTo>
                    <a:pt x="75" y="46"/>
                    <a:pt x="121" y="0"/>
                    <a:pt x="177" y="0"/>
                  </a:cubicBezTo>
                  <a:cubicBezTo>
                    <a:pt x="233" y="0"/>
                    <a:pt x="278" y="46"/>
                    <a:pt x="278" y="102"/>
                  </a:cubicBezTo>
                  <a:cubicBezTo>
                    <a:pt x="278" y="114"/>
                    <a:pt x="276" y="125"/>
                    <a:pt x="272" y="136"/>
                  </a:cubicBezTo>
                  <a:cubicBezTo>
                    <a:pt x="272" y="136"/>
                    <a:pt x="272" y="136"/>
                    <a:pt x="272" y="136"/>
                  </a:cubicBezTo>
                  <a:cubicBezTo>
                    <a:pt x="272" y="136"/>
                    <a:pt x="254" y="178"/>
                    <a:pt x="278" y="209"/>
                  </a:cubicBezTo>
                  <a:cubicBezTo>
                    <a:pt x="304" y="235"/>
                    <a:pt x="320" y="271"/>
                    <a:pt x="320" y="311"/>
                  </a:cubicBezTo>
                  <a:cubicBezTo>
                    <a:pt x="320" y="334"/>
                    <a:pt x="315" y="356"/>
                    <a:pt x="305" y="376"/>
                  </a:cubicBezTo>
                  <a:cubicBezTo>
                    <a:pt x="305" y="376"/>
                    <a:pt x="305" y="376"/>
                    <a:pt x="305" y="376"/>
                  </a:cubicBezTo>
                  <a:cubicBezTo>
                    <a:pt x="305" y="376"/>
                    <a:pt x="305" y="376"/>
                    <a:pt x="305" y="377"/>
                  </a:cubicBezTo>
                  <a:cubicBezTo>
                    <a:pt x="304" y="378"/>
                    <a:pt x="303" y="380"/>
                    <a:pt x="302" y="381"/>
                  </a:cubicBezTo>
                  <a:cubicBezTo>
                    <a:pt x="296" y="395"/>
                    <a:pt x="283" y="430"/>
                    <a:pt x="311" y="463"/>
                  </a:cubicBezTo>
                  <a:cubicBezTo>
                    <a:pt x="312" y="464"/>
                    <a:pt x="313" y="465"/>
                    <a:pt x="314" y="466"/>
                  </a:cubicBezTo>
                  <a:cubicBezTo>
                    <a:pt x="314" y="466"/>
                    <a:pt x="314" y="466"/>
                    <a:pt x="315" y="467"/>
                  </a:cubicBezTo>
                  <a:cubicBezTo>
                    <a:pt x="315" y="467"/>
                    <a:pt x="315" y="467"/>
                    <a:pt x="315" y="467"/>
                  </a:cubicBezTo>
                  <a:cubicBezTo>
                    <a:pt x="339" y="497"/>
                    <a:pt x="354" y="535"/>
                    <a:pt x="354" y="577"/>
                  </a:cubicBezTo>
                  <a:cubicBezTo>
                    <a:pt x="354" y="675"/>
                    <a:pt x="274" y="754"/>
                    <a:pt x="177" y="754"/>
                  </a:cubicBezTo>
                  <a:cubicBezTo>
                    <a:pt x="79" y="754"/>
                    <a:pt x="0" y="675"/>
                    <a:pt x="0" y="577"/>
                  </a:cubicBezTo>
                  <a:cubicBezTo>
                    <a:pt x="0" y="535"/>
                    <a:pt x="14" y="497"/>
                    <a:pt x="39" y="467"/>
                  </a:cubicBezTo>
                  <a:close/>
                </a:path>
              </a:pathLst>
            </a:custGeom>
            <a:solidFill>
              <a:srgbClr val="00C0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3" name="Freeform 14"/>
            <p:cNvSpPr/>
            <p:nvPr/>
          </p:nvSpPr>
          <p:spPr bwMode="auto">
            <a:xfrm>
              <a:off x="11244263" y="3060700"/>
              <a:ext cx="228600" cy="1296987"/>
            </a:xfrm>
            <a:custGeom>
              <a:avLst/>
              <a:gdLst>
                <a:gd name="T0" fmla="*/ 13 w 129"/>
                <a:gd name="T1" fmla="*/ 342 h 732"/>
                <a:gd name="T2" fmla="*/ 56 w 129"/>
                <a:gd name="T3" fmla="*/ 385 h 732"/>
                <a:gd name="T4" fmla="*/ 56 w 129"/>
                <a:gd name="T5" fmla="*/ 234 h 732"/>
                <a:gd name="T6" fmla="*/ 3 w 129"/>
                <a:gd name="T7" fmla="*/ 182 h 732"/>
                <a:gd name="T8" fmla="*/ 3 w 129"/>
                <a:gd name="T9" fmla="*/ 172 h 732"/>
                <a:gd name="T10" fmla="*/ 13 w 129"/>
                <a:gd name="T11" fmla="*/ 172 h 732"/>
                <a:gd name="T12" fmla="*/ 56 w 129"/>
                <a:gd name="T13" fmla="*/ 215 h 732"/>
                <a:gd name="T14" fmla="*/ 56 w 129"/>
                <a:gd name="T15" fmla="*/ 7 h 732"/>
                <a:gd name="T16" fmla="*/ 63 w 129"/>
                <a:gd name="T17" fmla="*/ 0 h 732"/>
                <a:gd name="T18" fmla="*/ 70 w 129"/>
                <a:gd name="T19" fmla="*/ 7 h 732"/>
                <a:gd name="T20" fmla="*/ 70 w 129"/>
                <a:gd name="T21" fmla="*/ 132 h 732"/>
                <a:gd name="T22" fmla="*/ 112 w 129"/>
                <a:gd name="T23" fmla="*/ 90 h 732"/>
                <a:gd name="T24" fmla="*/ 122 w 129"/>
                <a:gd name="T25" fmla="*/ 90 h 732"/>
                <a:gd name="T26" fmla="*/ 122 w 129"/>
                <a:gd name="T27" fmla="*/ 100 h 732"/>
                <a:gd name="T28" fmla="*/ 70 w 129"/>
                <a:gd name="T29" fmla="*/ 152 h 732"/>
                <a:gd name="T30" fmla="*/ 70 w 129"/>
                <a:gd name="T31" fmla="*/ 303 h 732"/>
                <a:gd name="T32" fmla="*/ 117 w 129"/>
                <a:gd name="T33" fmla="*/ 256 h 732"/>
                <a:gd name="T34" fmla="*/ 127 w 129"/>
                <a:gd name="T35" fmla="*/ 256 h 732"/>
                <a:gd name="T36" fmla="*/ 127 w 129"/>
                <a:gd name="T37" fmla="*/ 266 h 732"/>
                <a:gd name="T38" fmla="*/ 70 w 129"/>
                <a:gd name="T39" fmla="*/ 323 h 732"/>
                <a:gd name="T40" fmla="*/ 70 w 129"/>
                <a:gd name="T41" fmla="*/ 725 h 732"/>
                <a:gd name="T42" fmla="*/ 63 w 129"/>
                <a:gd name="T43" fmla="*/ 732 h 732"/>
                <a:gd name="T44" fmla="*/ 56 w 129"/>
                <a:gd name="T45" fmla="*/ 725 h 732"/>
                <a:gd name="T46" fmla="*/ 56 w 129"/>
                <a:gd name="T47" fmla="*/ 405 h 732"/>
                <a:gd name="T48" fmla="*/ 3 w 129"/>
                <a:gd name="T49" fmla="*/ 352 h 732"/>
                <a:gd name="T50" fmla="*/ 3 w 129"/>
                <a:gd name="T51" fmla="*/ 342 h 732"/>
                <a:gd name="T52" fmla="*/ 13 w 129"/>
                <a:gd name="T53" fmla="*/ 34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732">
                  <a:moveTo>
                    <a:pt x="13" y="342"/>
                  </a:moveTo>
                  <a:cubicBezTo>
                    <a:pt x="56" y="385"/>
                    <a:pt x="56" y="385"/>
                    <a:pt x="56" y="385"/>
                  </a:cubicBezTo>
                  <a:cubicBezTo>
                    <a:pt x="56" y="234"/>
                    <a:pt x="56" y="234"/>
                    <a:pt x="56" y="234"/>
                  </a:cubicBezTo>
                  <a:cubicBezTo>
                    <a:pt x="3" y="182"/>
                    <a:pt x="3" y="182"/>
                    <a:pt x="3" y="182"/>
                  </a:cubicBezTo>
                  <a:cubicBezTo>
                    <a:pt x="0" y="179"/>
                    <a:pt x="0" y="175"/>
                    <a:pt x="3" y="172"/>
                  </a:cubicBezTo>
                  <a:cubicBezTo>
                    <a:pt x="5" y="169"/>
                    <a:pt x="10" y="169"/>
                    <a:pt x="13" y="172"/>
                  </a:cubicBezTo>
                  <a:cubicBezTo>
                    <a:pt x="56" y="215"/>
                    <a:pt x="56" y="215"/>
                    <a:pt x="56" y="215"/>
                  </a:cubicBezTo>
                  <a:cubicBezTo>
                    <a:pt x="56" y="7"/>
                    <a:pt x="56" y="7"/>
                    <a:pt x="56" y="7"/>
                  </a:cubicBezTo>
                  <a:cubicBezTo>
                    <a:pt x="56" y="3"/>
                    <a:pt x="59" y="0"/>
                    <a:pt x="63" y="0"/>
                  </a:cubicBezTo>
                  <a:cubicBezTo>
                    <a:pt x="67" y="0"/>
                    <a:pt x="70" y="3"/>
                    <a:pt x="70" y="7"/>
                  </a:cubicBezTo>
                  <a:cubicBezTo>
                    <a:pt x="70" y="132"/>
                    <a:pt x="70" y="132"/>
                    <a:pt x="70" y="132"/>
                  </a:cubicBezTo>
                  <a:cubicBezTo>
                    <a:pt x="112" y="90"/>
                    <a:pt x="112" y="90"/>
                    <a:pt x="112" y="90"/>
                  </a:cubicBezTo>
                  <a:cubicBezTo>
                    <a:pt x="115" y="87"/>
                    <a:pt x="119" y="87"/>
                    <a:pt x="122" y="90"/>
                  </a:cubicBezTo>
                  <a:cubicBezTo>
                    <a:pt x="125" y="93"/>
                    <a:pt x="125" y="97"/>
                    <a:pt x="122" y="100"/>
                  </a:cubicBezTo>
                  <a:cubicBezTo>
                    <a:pt x="70" y="152"/>
                    <a:pt x="70" y="152"/>
                    <a:pt x="70" y="152"/>
                  </a:cubicBezTo>
                  <a:cubicBezTo>
                    <a:pt x="70" y="303"/>
                    <a:pt x="70" y="303"/>
                    <a:pt x="70" y="303"/>
                  </a:cubicBezTo>
                  <a:cubicBezTo>
                    <a:pt x="117" y="256"/>
                    <a:pt x="117" y="256"/>
                    <a:pt x="117" y="256"/>
                  </a:cubicBezTo>
                  <a:cubicBezTo>
                    <a:pt x="119" y="253"/>
                    <a:pt x="124" y="253"/>
                    <a:pt x="127" y="256"/>
                  </a:cubicBezTo>
                  <a:cubicBezTo>
                    <a:pt x="129" y="259"/>
                    <a:pt x="129" y="263"/>
                    <a:pt x="127" y="266"/>
                  </a:cubicBezTo>
                  <a:cubicBezTo>
                    <a:pt x="70" y="323"/>
                    <a:pt x="70" y="323"/>
                    <a:pt x="70" y="323"/>
                  </a:cubicBezTo>
                  <a:cubicBezTo>
                    <a:pt x="70" y="725"/>
                    <a:pt x="70" y="725"/>
                    <a:pt x="70" y="725"/>
                  </a:cubicBezTo>
                  <a:cubicBezTo>
                    <a:pt x="70" y="728"/>
                    <a:pt x="67" y="732"/>
                    <a:pt x="63" y="732"/>
                  </a:cubicBezTo>
                  <a:cubicBezTo>
                    <a:pt x="59" y="732"/>
                    <a:pt x="56" y="728"/>
                    <a:pt x="56" y="725"/>
                  </a:cubicBezTo>
                  <a:cubicBezTo>
                    <a:pt x="56" y="405"/>
                    <a:pt x="56" y="405"/>
                    <a:pt x="56" y="405"/>
                  </a:cubicBezTo>
                  <a:cubicBezTo>
                    <a:pt x="3" y="352"/>
                    <a:pt x="3" y="352"/>
                    <a:pt x="3" y="352"/>
                  </a:cubicBezTo>
                  <a:cubicBezTo>
                    <a:pt x="0" y="349"/>
                    <a:pt x="0" y="345"/>
                    <a:pt x="3" y="342"/>
                  </a:cubicBezTo>
                  <a:cubicBezTo>
                    <a:pt x="5" y="339"/>
                    <a:pt x="10" y="339"/>
                    <a:pt x="13" y="342"/>
                  </a:cubicBezTo>
                  <a:close/>
                </a:path>
              </a:pathLst>
            </a:custGeom>
            <a:solidFill>
              <a:srgbClr val="009D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4" name="Freeform 15"/>
            <p:cNvSpPr/>
            <p:nvPr/>
          </p:nvSpPr>
          <p:spPr bwMode="auto">
            <a:xfrm>
              <a:off x="11228388" y="4340225"/>
              <a:ext cx="439738" cy="28575"/>
            </a:xfrm>
            <a:custGeom>
              <a:avLst/>
              <a:gdLst>
                <a:gd name="T0" fmla="*/ 240 w 248"/>
                <a:gd name="T1" fmla="*/ 16 h 16"/>
                <a:gd name="T2" fmla="*/ 8 w 248"/>
                <a:gd name="T3" fmla="*/ 16 h 16"/>
                <a:gd name="T4" fmla="*/ 0 w 248"/>
                <a:gd name="T5" fmla="*/ 8 h 16"/>
                <a:gd name="T6" fmla="*/ 8 w 248"/>
                <a:gd name="T7" fmla="*/ 0 h 16"/>
                <a:gd name="T8" fmla="*/ 240 w 248"/>
                <a:gd name="T9" fmla="*/ 0 h 16"/>
                <a:gd name="T10" fmla="*/ 248 w 248"/>
                <a:gd name="T11" fmla="*/ 8 h 16"/>
                <a:gd name="T12" fmla="*/ 240 w 2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48" h="16">
                  <a:moveTo>
                    <a:pt x="240" y="16"/>
                  </a:moveTo>
                  <a:cubicBezTo>
                    <a:pt x="8" y="16"/>
                    <a:pt x="8" y="16"/>
                    <a:pt x="8" y="16"/>
                  </a:cubicBezTo>
                  <a:cubicBezTo>
                    <a:pt x="4" y="16"/>
                    <a:pt x="0" y="12"/>
                    <a:pt x="0" y="8"/>
                  </a:cubicBezTo>
                  <a:cubicBezTo>
                    <a:pt x="0" y="4"/>
                    <a:pt x="4" y="0"/>
                    <a:pt x="8" y="0"/>
                  </a:cubicBezTo>
                  <a:cubicBezTo>
                    <a:pt x="240" y="0"/>
                    <a:pt x="240" y="0"/>
                    <a:pt x="240" y="0"/>
                  </a:cubicBezTo>
                  <a:cubicBezTo>
                    <a:pt x="244" y="0"/>
                    <a:pt x="248" y="4"/>
                    <a:pt x="248" y="8"/>
                  </a:cubicBezTo>
                  <a:cubicBezTo>
                    <a:pt x="248" y="12"/>
                    <a:pt x="244" y="16"/>
                    <a:pt x="240" y="16"/>
                  </a:cubicBezTo>
                  <a:close/>
                </a:path>
              </a:pathLst>
            </a:custGeom>
            <a:solidFill>
              <a:srgbClr val="CAD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50" name="文本框 49"/>
          <p:cNvSpPr txBox="1"/>
          <p:nvPr/>
        </p:nvSpPr>
        <p:spPr>
          <a:xfrm>
            <a:off x="2416175" y="1284605"/>
            <a:ext cx="3354705" cy="3969385"/>
          </a:xfrm>
          <a:prstGeom prst="rect">
            <a:avLst/>
          </a:prstGeom>
          <a:noFill/>
        </p:spPr>
        <p:txBody>
          <a:bodyPr vert="horz" wrap="square" rtlCol="0" anchor="t">
            <a:spAutoFit/>
          </a:bodyPr>
          <a:p>
            <a:pPr fontAlgn="ctr">
              <a:lnSpc>
                <a:spcPct val="150000"/>
              </a:lnSpc>
            </a:pPr>
            <a:r>
              <a:rPr lang="zh-CN" altLang="en-US" sz="2400" b="1">
                <a:sym typeface="+mn-ea"/>
              </a:rPr>
              <a:t>问题：</a:t>
            </a:r>
            <a:endParaRPr lang="zh-CN" altLang="en-US" sz="2400" b="1"/>
          </a:p>
          <a:p>
            <a:pPr fontAlgn="ctr">
              <a:lnSpc>
                <a:spcPct val="150000"/>
              </a:lnSpc>
            </a:pPr>
            <a:r>
              <a:rPr lang="zh-CN" altLang="en-US" sz="2400" b="1">
                <a:sym typeface="+mn-ea"/>
              </a:rPr>
              <a:t>1、</a:t>
            </a:r>
            <a:r>
              <a:rPr lang="zh-CN" altLang="en-US" sz="2400" b="1">
                <a:sym typeface="+mn-ea"/>
              </a:rPr>
              <a:t>亟需</a:t>
            </a:r>
            <a:r>
              <a:rPr lang="zh-CN" altLang="en-US" sz="2400" b="1">
                <a:sym typeface="+mn-ea"/>
              </a:rPr>
              <a:t>更新</a:t>
            </a:r>
            <a:r>
              <a:rPr lang="zh-CN" altLang="en-US" sz="2400" b="1">
                <a:sym typeface="+mn-ea"/>
              </a:rPr>
              <a:t>理念</a:t>
            </a:r>
            <a:endParaRPr lang="zh-CN" altLang="en-US" sz="2400" b="1">
              <a:sym typeface="+mn-ea"/>
            </a:endParaRPr>
          </a:p>
          <a:p>
            <a:pPr fontAlgn="ctr">
              <a:lnSpc>
                <a:spcPct val="150000"/>
              </a:lnSpc>
            </a:pPr>
            <a:r>
              <a:rPr lang="en-US" altLang="zh-CN" sz="2400" b="1">
                <a:sym typeface="+mn-ea"/>
              </a:rPr>
              <a:t>2</a:t>
            </a:r>
            <a:r>
              <a:rPr lang="zh-CN" altLang="en-US" sz="2400" b="1">
                <a:sym typeface="+mn-ea"/>
              </a:rPr>
              <a:t>、</a:t>
            </a:r>
            <a:r>
              <a:rPr lang="zh-CN" altLang="en-US" sz="2400" b="1">
                <a:sym typeface="+mn-ea"/>
              </a:rPr>
              <a:t>需要顶层设计</a:t>
            </a:r>
            <a:endParaRPr lang="zh-CN" altLang="en-US" sz="2400" b="1">
              <a:sym typeface="+mn-ea"/>
            </a:endParaRPr>
          </a:p>
          <a:p>
            <a:pPr fontAlgn="ctr">
              <a:lnSpc>
                <a:spcPct val="150000"/>
              </a:lnSpc>
            </a:pPr>
            <a:r>
              <a:rPr lang="en-US" altLang="zh-CN" sz="2400" b="1">
                <a:sym typeface="+mn-ea"/>
              </a:rPr>
              <a:t>3</a:t>
            </a:r>
            <a:r>
              <a:rPr lang="zh-CN" altLang="en-US" sz="2400" b="1">
                <a:sym typeface="+mn-ea"/>
              </a:rPr>
              <a:t>、</a:t>
            </a:r>
            <a:r>
              <a:rPr lang="zh-CN" altLang="en-US" sz="2400" b="1">
                <a:sym typeface="+mn-ea"/>
              </a:rPr>
              <a:t>需要核心驱动</a:t>
            </a:r>
            <a:endParaRPr lang="zh-CN" altLang="en-US" sz="2400" b="1">
              <a:sym typeface="+mn-ea"/>
            </a:endParaRPr>
          </a:p>
          <a:p>
            <a:pPr fontAlgn="ctr">
              <a:lnSpc>
                <a:spcPct val="150000"/>
              </a:lnSpc>
            </a:pPr>
            <a:r>
              <a:rPr lang="en-US" altLang="zh-CN" sz="2400" b="1">
                <a:sym typeface="+mn-ea"/>
              </a:rPr>
              <a:t>4</a:t>
            </a:r>
            <a:r>
              <a:rPr lang="zh-CN" altLang="en-US" sz="2400" b="1">
                <a:sym typeface="+mn-ea"/>
              </a:rPr>
              <a:t>、需要人才积累</a:t>
            </a:r>
            <a:endParaRPr lang="zh-CN" altLang="en-US" sz="2400" b="1">
              <a:sym typeface="+mn-ea"/>
            </a:endParaRPr>
          </a:p>
          <a:p>
            <a:pPr fontAlgn="ctr">
              <a:lnSpc>
                <a:spcPct val="150000"/>
              </a:lnSpc>
            </a:pPr>
            <a:r>
              <a:rPr lang="en-US" altLang="zh-CN" sz="2400" b="1">
                <a:sym typeface="+mn-ea"/>
              </a:rPr>
              <a:t>5</a:t>
            </a:r>
            <a:r>
              <a:rPr lang="zh-CN" altLang="en-US" sz="2400" b="1">
                <a:sym typeface="+mn-ea"/>
              </a:rPr>
              <a:t>、</a:t>
            </a:r>
            <a:r>
              <a:rPr lang="zh-CN" altLang="en-US" sz="2400" b="1">
                <a:sym typeface="+mn-ea"/>
              </a:rPr>
              <a:t>需要品牌成果</a:t>
            </a:r>
            <a:endParaRPr lang="zh-CN" altLang="en-US" sz="2400" b="1">
              <a:sym typeface="+mn-ea"/>
            </a:endParaRPr>
          </a:p>
          <a:p>
            <a:pPr fontAlgn="ctr">
              <a:lnSpc>
                <a:spcPct val="150000"/>
              </a:lnSpc>
            </a:pPr>
            <a:r>
              <a:rPr lang="en-US" altLang="zh-CN" sz="2400" b="1">
                <a:sym typeface="+mn-ea"/>
              </a:rPr>
              <a:t>6</a:t>
            </a:r>
            <a:r>
              <a:rPr lang="zh-CN" altLang="en-US" sz="2400" b="1">
                <a:sym typeface="+mn-ea"/>
              </a:rPr>
              <a:t>、</a:t>
            </a:r>
            <a:r>
              <a:rPr lang="zh-CN" altLang="en-US" sz="2400" b="1">
                <a:sym typeface="+mn-ea"/>
              </a:rPr>
              <a:t>开发</a:t>
            </a:r>
            <a:r>
              <a:rPr lang="zh-CN" altLang="en-US" sz="2400" b="1">
                <a:sym typeface="+mn-ea"/>
              </a:rPr>
              <a:t>教学范式</a:t>
            </a:r>
            <a:endParaRPr lang="zh-CN" altLang="en-US" sz="2400" b="1">
              <a:sym typeface="+mn-ea"/>
            </a:endParaRPr>
          </a:p>
        </p:txBody>
      </p:sp>
      <p:sp>
        <p:nvSpPr>
          <p:cNvPr id="7" name="文本框 6"/>
          <p:cNvSpPr txBox="1"/>
          <p:nvPr/>
        </p:nvSpPr>
        <p:spPr>
          <a:xfrm>
            <a:off x="6286500" y="1284605"/>
            <a:ext cx="3354705" cy="3415030"/>
          </a:xfrm>
          <a:prstGeom prst="rect">
            <a:avLst/>
          </a:prstGeom>
          <a:noFill/>
        </p:spPr>
        <p:txBody>
          <a:bodyPr vert="horz" wrap="square" rtlCol="0" anchor="t">
            <a:spAutoFit/>
          </a:bodyPr>
          <a:p>
            <a:pPr fontAlgn="ctr">
              <a:lnSpc>
                <a:spcPct val="150000"/>
              </a:lnSpc>
            </a:pPr>
            <a:r>
              <a:rPr lang="zh-CN" altLang="en-US" sz="2400" b="1">
                <a:sym typeface="+mn-ea"/>
              </a:rPr>
              <a:t>展望：</a:t>
            </a:r>
            <a:endParaRPr lang="zh-CN" altLang="en-US" sz="2400" b="1"/>
          </a:p>
          <a:p>
            <a:pPr fontAlgn="ctr">
              <a:lnSpc>
                <a:spcPct val="150000"/>
              </a:lnSpc>
            </a:pPr>
            <a:r>
              <a:rPr lang="zh-CN" altLang="en-US" sz="2400" b="1">
                <a:sym typeface="+mn-ea"/>
              </a:rPr>
              <a:t>1、</a:t>
            </a:r>
            <a:r>
              <a:rPr lang="zh-CN" altLang="en-US" sz="2400" b="1">
                <a:sym typeface="+mn-ea"/>
              </a:rPr>
              <a:t>加大教师培训力度</a:t>
            </a:r>
            <a:endParaRPr lang="zh-CN" altLang="en-US" sz="2400" b="1">
              <a:sym typeface="+mn-ea"/>
            </a:endParaRPr>
          </a:p>
          <a:p>
            <a:pPr fontAlgn="ctr">
              <a:lnSpc>
                <a:spcPct val="150000"/>
              </a:lnSpc>
            </a:pPr>
            <a:r>
              <a:rPr lang="en-US" altLang="zh-CN" sz="2400" b="1">
                <a:sym typeface="+mn-ea"/>
              </a:rPr>
              <a:t>2</a:t>
            </a:r>
            <a:r>
              <a:rPr lang="zh-CN" altLang="en-US" sz="2400" b="1">
                <a:sym typeface="+mn-ea"/>
              </a:rPr>
              <a:t>、</a:t>
            </a:r>
            <a:r>
              <a:rPr lang="zh-CN" altLang="en-US" sz="2400" b="1">
                <a:sym typeface="+mn-ea"/>
              </a:rPr>
              <a:t>探讨课堂教学范式</a:t>
            </a:r>
            <a:endParaRPr lang="zh-CN" altLang="en-US" sz="2400" b="1">
              <a:sym typeface="+mn-ea"/>
            </a:endParaRPr>
          </a:p>
          <a:p>
            <a:pPr fontAlgn="ctr">
              <a:lnSpc>
                <a:spcPct val="150000"/>
              </a:lnSpc>
            </a:pPr>
            <a:r>
              <a:rPr lang="en-US" altLang="zh-CN" sz="2400" b="1">
                <a:sym typeface="+mn-ea"/>
              </a:rPr>
              <a:t>3</a:t>
            </a:r>
            <a:r>
              <a:rPr lang="zh-CN" altLang="en-US" sz="2400" b="1">
                <a:sym typeface="+mn-ea"/>
              </a:rPr>
              <a:t>、</a:t>
            </a:r>
            <a:r>
              <a:rPr lang="zh-CN" altLang="en-US" sz="2400" b="1">
                <a:sym typeface="+mn-ea"/>
              </a:rPr>
              <a:t>不断充实学习资源</a:t>
            </a:r>
            <a:endParaRPr lang="zh-CN" altLang="en-US" sz="2400" b="1">
              <a:sym typeface="+mn-ea"/>
            </a:endParaRPr>
          </a:p>
          <a:p>
            <a:pPr fontAlgn="ctr">
              <a:lnSpc>
                <a:spcPct val="150000"/>
              </a:lnSpc>
            </a:pPr>
            <a:r>
              <a:rPr lang="en-US" altLang="zh-CN" sz="2400" b="1">
                <a:sym typeface="+mn-ea"/>
              </a:rPr>
              <a:t>4</a:t>
            </a:r>
            <a:r>
              <a:rPr lang="zh-CN" altLang="en-US" sz="2400" b="1">
                <a:sym typeface="+mn-ea"/>
              </a:rPr>
              <a:t>、</a:t>
            </a:r>
            <a:r>
              <a:rPr lang="zh-CN" altLang="en-US" sz="2400" b="1">
                <a:sym typeface="+mn-ea"/>
              </a:rPr>
              <a:t>创设更好</a:t>
            </a:r>
            <a:r>
              <a:rPr lang="zh-CN" altLang="en-US" sz="2400" b="1">
                <a:sym typeface="+mn-ea"/>
              </a:rPr>
              <a:t>学习体验</a:t>
            </a:r>
            <a:endParaRPr lang="zh-CN" altLang="en-US" sz="2400" b="1">
              <a:sym typeface="+mn-ea"/>
            </a:endParaRPr>
          </a:p>
          <a:p>
            <a:pPr fontAlgn="ctr">
              <a:lnSpc>
                <a:spcPct val="150000"/>
              </a:lnSpc>
            </a:pPr>
            <a:r>
              <a:rPr lang="en-US" altLang="zh-CN" sz="2400" b="1">
                <a:sym typeface="+mn-ea"/>
              </a:rPr>
              <a:t>5</a:t>
            </a:r>
            <a:r>
              <a:rPr lang="zh-CN" altLang="en-US" sz="2400" b="1">
                <a:sym typeface="+mn-ea"/>
              </a:rPr>
              <a:t>、加强校际交流协作</a:t>
            </a:r>
            <a:endParaRPr lang="zh-CN" altLang="en-US" sz="2400" b="1">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6"/>
          <p:cNvSpPr txBox="1">
            <a:spLocks noChangeArrowheads="1"/>
          </p:cNvSpPr>
          <p:nvPr/>
        </p:nvSpPr>
        <p:spPr bwMode="auto">
          <a:xfrm>
            <a:off x="4689882" y="4748831"/>
            <a:ext cx="28674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a:r>
              <a:rPr lang="it-IT" altLang="zh-CN" sz="1200" dirty="0">
                <a:solidFill>
                  <a:srgbClr val="F7C869"/>
                </a:solidFill>
                <a:latin typeface="微软雅黑" panose="020B0503020204020204" pitchFamily="34" charset="-122"/>
                <a:ea typeface="微软雅黑" panose="020B0503020204020204" pitchFamily="34" charset="-122"/>
              </a:rPr>
              <a:t>THANK YOU FOR WATCHING</a:t>
            </a:r>
            <a:endParaRPr lang="it-IT" altLang="zh-CN" sz="1200" dirty="0">
              <a:solidFill>
                <a:srgbClr val="F7C869"/>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4807255" y="4737590"/>
            <a:ext cx="2615418" cy="0"/>
          </a:xfrm>
          <a:prstGeom prst="line">
            <a:avLst/>
          </a:prstGeom>
          <a:ln>
            <a:solidFill>
              <a:srgbClr val="273B56"/>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645032" y="3872214"/>
            <a:ext cx="2926080" cy="922020"/>
          </a:xfrm>
          <a:prstGeom prst="rect">
            <a:avLst/>
          </a:prstGeom>
          <a:noFill/>
        </p:spPr>
        <p:txBody>
          <a:bodyPr wrap="none" rtlCol="0">
            <a:spAutoFit/>
          </a:bodyPr>
          <a:lstStyle/>
          <a:p>
            <a:r>
              <a:rPr lang="zh-CN" altLang="en-US" sz="5400" dirty="0">
                <a:ln w="76200">
                  <a:noFill/>
                </a:ln>
                <a:solidFill>
                  <a:schemeClr val="tx1">
                    <a:lumMod val="75000"/>
                    <a:lumOff val="25000"/>
                  </a:schemeClr>
                </a:solidFill>
                <a:latin typeface="微软雅黑" panose="020B0503020204020204" pitchFamily="34" charset="-122"/>
                <a:ea typeface="微软雅黑" panose="020B0503020204020204" pitchFamily="34" charset="-122"/>
              </a:rPr>
              <a:t>敬请指正</a:t>
            </a:r>
            <a:endParaRPr lang="zh-CN" altLang="en-US" sz="5400" dirty="0">
              <a:ln w="76200">
                <a:noFill/>
              </a:l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L 形 7"/>
          <p:cNvSpPr/>
          <p:nvPr/>
        </p:nvSpPr>
        <p:spPr>
          <a:xfrm rot="10800000" flipH="1">
            <a:off x="4262879" y="3702331"/>
            <a:ext cx="2448689" cy="1127095"/>
          </a:xfrm>
          <a:prstGeom prst="corner">
            <a:avLst>
              <a:gd name="adj1" fmla="val 1956"/>
              <a:gd name="adj2" fmla="val 1885"/>
            </a:avLst>
          </a:prstGeom>
          <a:solidFill>
            <a:srgbClr val="072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L 形 8"/>
          <p:cNvSpPr/>
          <p:nvPr/>
        </p:nvSpPr>
        <p:spPr>
          <a:xfrm flipH="1">
            <a:off x="5434450" y="4145057"/>
            <a:ext cx="2448689" cy="1127095"/>
          </a:xfrm>
          <a:prstGeom prst="corner">
            <a:avLst>
              <a:gd name="adj1" fmla="val 1956"/>
              <a:gd name="adj2" fmla="val 1885"/>
            </a:avLst>
          </a:prstGeom>
          <a:solidFill>
            <a:srgbClr val="072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3" name="组合 82"/>
          <p:cNvGrpSpPr/>
          <p:nvPr/>
        </p:nvGrpSpPr>
        <p:grpSpPr>
          <a:xfrm>
            <a:off x="4788205" y="1218185"/>
            <a:ext cx="2792432" cy="2662511"/>
            <a:chOff x="8926513" y="1831975"/>
            <a:chExt cx="5049838" cy="4814887"/>
          </a:xfrm>
        </p:grpSpPr>
        <p:sp>
          <p:nvSpPr>
            <p:cNvPr id="10" name="Freeform 6"/>
            <p:cNvSpPr/>
            <p:nvPr/>
          </p:nvSpPr>
          <p:spPr bwMode="auto">
            <a:xfrm>
              <a:off x="9401175" y="5040313"/>
              <a:ext cx="4040188" cy="407987"/>
            </a:xfrm>
            <a:custGeom>
              <a:avLst/>
              <a:gdLst>
                <a:gd name="T0" fmla="*/ 2129 w 2280"/>
                <a:gd name="T1" fmla="*/ 230 h 230"/>
                <a:gd name="T2" fmla="*/ 151 w 2280"/>
                <a:gd name="T3" fmla="*/ 230 h 230"/>
                <a:gd name="T4" fmla="*/ 0 w 2280"/>
                <a:gd name="T5" fmla="*/ 79 h 230"/>
                <a:gd name="T6" fmla="*/ 0 w 2280"/>
                <a:gd name="T7" fmla="*/ 0 h 230"/>
                <a:gd name="T8" fmla="*/ 2280 w 2280"/>
                <a:gd name="T9" fmla="*/ 0 h 230"/>
                <a:gd name="T10" fmla="*/ 2280 w 2280"/>
                <a:gd name="T11" fmla="*/ 79 h 230"/>
                <a:gd name="T12" fmla="*/ 2129 w 2280"/>
                <a:gd name="T13" fmla="*/ 230 h 230"/>
              </a:gdLst>
              <a:ahLst/>
              <a:cxnLst>
                <a:cxn ang="0">
                  <a:pos x="T0" y="T1"/>
                </a:cxn>
                <a:cxn ang="0">
                  <a:pos x="T2" y="T3"/>
                </a:cxn>
                <a:cxn ang="0">
                  <a:pos x="T4" y="T5"/>
                </a:cxn>
                <a:cxn ang="0">
                  <a:pos x="T6" y="T7"/>
                </a:cxn>
                <a:cxn ang="0">
                  <a:pos x="T8" y="T9"/>
                </a:cxn>
                <a:cxn ang="0">
                  <a:pos x="T10" y="T11"/>
                </a:cxn>
                <a:cxn ang="0">
                  <a:pos x="T12" y="T13"/>
                </a:cxn>
              </a:cxnLst>
              <a:rect l="0" t="0" r="r" b="b"/>
              <a:pathLst>
                <a:path w="2280" h="230">
                  <a:moveTo>
                    <a:pt x="2129" y="230"/>
                  </a:moveTo>
                  <a:cubicBezTo>
                    <a:pt x="151" y="230"/>
                    <a:pt x="151" y="230"/>
                    <a:pt x="151" y="230"/>
                  </a:cubicBezTo>
                  <a:cubicBezTo>
                    <a:pt x="68" y="230"/>
                    <a:pt x="0" y="163"/>
                    <a:pt x="0" y="79"/>
                  </a:cubicBezTo>
                  <a:cubicBezTo>
                    <a:pt x="0" y="0"/>
                    <a:pt x="0" y="0"/>
                    <a:pt x="0" y="0"/>
                  </a:cubicBezTo>
                  <a:cubicBezTo>
                    <a:pt x="2280" y="0"/>
                    <a:pt x="2280" y="0"/>
                    <a:pt x="2280" y="0"/>
                  </a:cubicBezTo>
                  <a:cubicBezTo>
                    <a:pt x="2280" y="79"/>
                    <a:pt x="2280" y="79"/>
                    <a:pt x="2280" y="79"/>
                  </a:cubicBezTo>
                  <a:cubicBezTo>
                    <a:pt x="2280" y="163"/>
                    <a:pt x="2212" y="230"/>
                    <a:pt x="2129" y="230"/>
                  </a:cubicBezTo>
                  <a:close/>
                </a:path>
              </a:pathLst>
            </a:custGeom>
            <a:solidFill>
              <a:srgbClr val="C1DD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Rectangle 7"/>
            <p:cNvSpPr>
              <a:spLocks noChangeArrowheads="1"/>
            </p:cNvSpPr>
            <p:nvPr/>
          </p:nvSpPr>
          <p:spPr bwMode="auto">
            <a:xfrm>
              <a:off x="11014075" y="5448300"/>
              <a:ext cx="828675" cy="358775"/>
            </a:xfrm>
            <a:prstGeom prst="rect">
              <a:avLst/>
            </a:prstGeom>
            <a:solidFill>
              <a:srgbClr val="71AD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 name="Freeform 8"/>
            <p:cNvSpPr/>
            <p:nvPr/>
          </p:nvSpPr>
          <p:spPr bwMode="auto">
            <a:xfrm>
              <a:off x="9401175" y="2684463"/>
              <a:ext cx="4040188" cy="2363787"/>
            </a:xfrm>
            <a:custGeom>
              <a:avLst/>
              <a:gdLst>
                <a:gd name="T0" fmla="*/ 2280 w 2280"/>
                <a:gd name="T1" fmla="*/ 1333 h 1333"/>
                <a:gd name="T2" fmla="*/ 0 w 2280"/>
                <a:gd name="T3" fmla="*/ 1333 h 1333"/>
                <a:gd name="T4" fmla="*/ 0 w 2280"/>
                <a:gd name="T5" fmla="*/ 140 h 1333"/>
                <a:gd name="T6" fmla="*/ 139 w 2280"/>
                <a:gd name="T7" fmla="*/ 0 h 1333"/>
                <a:gd name="T8" fmla="*/ 2140 w 2280"/>
                <a:gd name="T9" fmla="*/ 0 h 1333"/>
                <a:gd name="T10" fmla="*/ 2280 w 2280"/>
                <a:gd name="T11" fmla="*/ 140 h 1333"/>
                <a:gd name="T12" fmla="*/ 2280 w 2280"/>
                <a:gd name="T13" fmla="*/ 1333 h 1333"/>
              </a:gdLst>
              <a:ahLst/>
              <a:cxnLst>
                <a:cxn ang="0">
                  <a:pos x="T0" y="T1"/>
                </a:cxn>
                <a:cxn ang="0">
                  <a:pos x="T2" y="T3"/>
                </a:cxn>
                <a:cxn ang="0">
                  <a:pos x="T4" y="T5"/>
                </a:cxn>
                <a:cxn ang="0">
                  <a:pos x="T6" y="T7"/>
                </a:cxn>
                <a:cxn ang="0">
                  <a:pos x="T8" y="T9"/>
                </a:cxn>
                <a:cxn ang="0">
                  <a:pos x="T10" y="T11"/>
                </a:cxn>
                <a:cxn ang="0">
                  <a:pos x="T12" y="T13"/>
                </a:cxn>
              </a:cxnLst>
              <a:rect l="0" t="0" r="r" b="b"/>
              <a:pathLst>
                <a:path w="2280" h="1333">
                  <a:moveTo>
                    <a:pt x="2280" y="1333"/>
                  </a:moveTo>
                  <a:cubicBezTo>
                    <a:pt x="0" y="1333"/>
                    <a:pt x="0" y="1333"/>
                    <a:pt x="0" y="1333"/>
                  </a:cubicBezTo>
                  <a:cubicBezTo>
                    <a:pt x="0" y="140"/>
                    <a:pt x="0" y="140"/>
                    <a:pt x="0" y="140"/>
                  </a:cubicBezTo>
                  <a:cubicBezTo>
                    <a:pt x="0" y="63"/>
                    <a:pt x="62" y="0"/>
                    <a:pt x="139" y="0"/>
                  </a:cubicBezTo>
                  <a:cubicBezTo>
                    <a:pt x="2140" y="0"/>
                    <a:pt x="2140" y="0"/>
                    <a:pt x="2140" y="0"/>
                  </a:cubicBezTo>
                  <a:cubicBezTo>
                    <a:pt x="2217" y="0"/>
                    <a:pt x="2280" y="63"/>
                    <a:pt x="2280" y="140"/>
                  </a:cubicBezTo>
                  <a:lnTo>
                    <a:pt x="2280" y="1333"/>
                  </a:lnTo>
                  <a:close/>
                </a:path>
              </a:pathLst>
            </a:custGeom>
            <a:solidFill>
              <a:srgbClr val="214A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Rectangle 9"/>
            <p:cNvSpPr>
              <a:spLocks noChangeArrowheads="1"/>
            </p:cNvSpPr>
            <p:nvPr/>
          </p:nvSpPr>
          <p:spPr bwMode="auto">
            <a:xfrm>
              <a:off x="9566275" y="2854325"/>
              <a:ext cx="3733800" cy="2046287"/>
            </a:xfrm>
            <a:prstGeom prst="rect">
              <a:avLst/>
            </a:prstGeom>
            <a:solidFill>
              <a:srgbClr val="D7E8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Oval 10"/>
            <p:cNvSpPr>
              <a:spLocks noChangeArrowheads="1"/>
            </p:cNvSpPr>
            <p:nvPr/>
          </p:nvSpPr>
          <p:spPr bwMode="auto">
            <a:xfrm>
              <a:off x="11328400" y="5133975"/>
              <a:ext cx="182563" cy="1825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1"/>
            <p:cNvSpPr/>
            <p:nvPr/>
          </p:nvSpPr>
          <p:spPr bwMode="auto">
            <a:xfrm>
              <a:off x="11233150" y="3040063"/>
              <a:ext cx="1838325" cy="1654175"/>
            </a:xfrm>
            <a:custGeom>
              <a:avLst/>
              <a:gdLst>
                <a:gd name="T0" fmla="*/ 996 w 1038"/>
                <a:gd name="T1" fmla="*/ 933 h 933"/>
                <a:gd name="T2" fmla="*/ 43 w 1038"/>
                <a:gd name="T3" fmla="*/ 933 h 933"/>
                <a:gd name="T4" fmla="*/ 0 w 1038"/>
                <a:gd name="T5" fmla="*/ 891 h 933"/>
                <a:gd name="T6" fmla="*/ 0 w 1038"/>
                <a:gd name="T7" fmla="*/ 43 h 933"/>
                <a:gd name="T8" fmla="*/ 43 w 1038"/>
                <a:gd name="T9" fmla="*/ 0 h 933"/>
                <a:gd name="T10" fmla="*/ 996 w 1038"/>
                <a:gd name="T11" fmla="*/ 0 h 933"/>
                <a:gd name="T12" fmla="*/ 1038 w 1038"/>
                <a:gd name="T13" fmla="*/ 43 h 933"/>
                <a:gd name="T14" fmla="*/ 1038 w 1038"/>
                <a:gd name="T15" fmla="*/ 891 h 933"/>
                <a:gd name="T16" fmla="*/ 996 w 1038"/>
                <a:gd name="T17" fmla="*/ 933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8" h="933">
                  <a:moveTo>
                    <a:pt x="996" y="933"/>
                  </a:moveTo>
                  <a:cubicBezTo>
                    <a:pt x="43" y="933"/>
                    <a:pt x="43" y="933"/>
                    <a:pt x="43" y="933"/>
                  </a:cubicBezTo>
                  <a:cubicBezTo>
                    <a:pt x="19" y="933"/>
                    <a:pt x="0" y="914"/>
                    <a:pt x="0" y="891"/>
                  </a:cubicBezTo>
                  <a:cubicBezTo>
                    <a:pt x="0" y="43"/>
                    <a:pt x="0" y="43"/>
                    <a:pt x="0" y="43"/>
                  </a:cubicBezTo>
                  <a:cubicBezTo>
                    <a:pt x="0" y="19"/>
                    <a:pt x="19" y="0"/>
                    <a:pt x="43" y="0"/>
                  </a:cubicBezTo>
                  <a:cubicBezTo>
                    <a:pt x="996" y="0"/>
                    <a:pt x="996" y="0"/>
                    <a:pt x="996" y="0"/>
                  </a:cubicBezTo>
                  <a:cubicBezTo>
                    <a:pt x="1019" y="0"/>
                    <a:pt x="1038" y="19"/>
                    <a:pt x="1038" y="43"/>
                  </a:cubicBezTo>
                  <a:cubicBezTo>
                    <a:pt x="1038" y="891"/>
                    <a:pt x="1038" y="891"/>
                    <a:pt x="1038" y="891"/>
                  </a:cubicBezTo>
                  <a:cubicBezTo>
                    <a:pt x="1038" y="914"/>
                    <a:pt x="1019" y="933"/>
                    <a:pt x="996" y="9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2"/>
            <p:cNvSpPr/>
            <p:nvPr/>
          </p:nvSpPr>
          <p:spPr bwMode="auto">
            <a:xfrm>
              <a:off x="9813925" y="3803650"/>
              <a:ext cx="1231900" cy="890587"/>
            </a:xfrm>
            <a:custGeom>
              <a:avLst/>
              <a:gdLst>
                <a:gd name="T0" fmla="*/ 652 w 695"/>
                <a:gd name="T1" fmla="*/ 503 h 503"/>
                <a:gd name="T2" fmla="*/ 42 w 695"/>
                <a:gd name="T3" fmla="*/ 503 h 503"/>
                <a:gd name="T4" fmla="*/ 0 w 695"/>
                <a:gd name="T5" fmla="*/ 461 h 503"/>
                <a:gd name="T6" fmla="*/ 0 w 695"/>
                <a:gd name="T7" fmla="*/ 43 h 503"/>
                <a:gd name="T8" fmla="*/ 42 w 695"/>
                <a:gd name="T9" fmla="*/ 0 h 503"/>
                <a:gd name="T10" fmla="*/ 652 w 695"/>
                <a:gd name="T11" fmla="*/ 0 h 503"/>
                <a:gd name="T12" fmla="*/ 695 w 695"/>
                <a:gd name="T13" fmla="*/ 43 h 503"/>
                <a:gd name="T14" fmla="*/ 695 w 695"/>
                <a:gd name="T15" fmla="*/ 461 h 503"/>
                <a:gd name="T16" fmla="*/ 652 w 695"/>
                <a:gd name="T17" fmla="*/ 503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 h="503">
                  <a:moveTo>
                    <a:pt x="652" y="503"/>
                  </a:moveTo>
                  <a:cubicBezTo>
                    <a:pt x="42" y="503"/>
                    <a:pt x="42" y="503"/>
                    <a:pt x="42" y="503"/>
                  </a:cubicBezTo>
                  <a:cubicBezTo>
                    <a:pt x="19" y="503"/>
                    <a:pt x="0" y="484"/>
                    <a:pt x="0" y="461"/>
                  </a:cubicBezTo>
                  <a:cubicBezTo>
                    <a:pt x="0" y="43"/>
                    <a:pt x="0" y="43"/>
                    <a:pt x="0" y="43"/>
                  </a:cubicBezTo>
                  <a:cubicBezTo>
                    <a:pt x="0" y="19"/>
                    <a:pt x="19" y="0"/>
                    <a:pt x="42" y="0"/>
                  </a:cubicBezTo>
                  <a:cubicBezTo>
                    <a:pt x="652" y="0"/>
                    <a:pt x="652" y="0"/>
                    <a:pt x="652" y="0"/>
                  </a:cubicBezTo>
                  <a:cubicBezTo>
                    <a:pt x="676" y="0"/>
                    <a:pt x="695" y="19"/>
                    <a:pt x="695" y="43"/>
                  </a:cubicBezTo>
                  <a:cubicBezTo>
                    <a:pt x="695" y="461"/>
                    <a:pt x="695" y="461"/>
                    <a:pt x="695" y="461"/>
                  </a:cubicBezTo>
                  <a:cubicBezTo>
                    <a:pt x="695" y="484"/>
                    <a:pt x="676" y="503"/>
                    <a:pt x="652" y="5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6"/>
            <p:cNvSpPr/>
            <p:nvPr/>
          </p:nvSpPr>
          <p:spPr bwMode="auto">
            <a:xfrm>
              <a:off x="9953625" y="4381500"/>
              <a:ext cx="949325" cy="52387"/>
            </a:xfrm>
            <a:custGeom>
              <a:avLst/>
              <a:gdLst>
                <a:gd name="T0" fmla="*/ 522 w 536"/>
                <a:gd name="T1" fmla="*/ 30 h 30"/>
                <a:gd name="T2" fmla="*/ 14 w 536"/>
                <a:gd name="T3" fmla="*/ 30 h 30"/>
                <a:gd name="T4" fmla="*/ 0 w 536"/>
                <a:gd name="T5" fmla="*/ 16 h 30"/>
                <a:gd name="T6" fmla="*/ 0 w 536"/>
                <a:gd name="T7" fmla="*/ 14 h 30"/>
                <a:gd name="T8" fmla="*/ 14 w 536"/>
                <a:gd name="T9" fmla="*/ 0 h 30"/>
                <a:gd name="T10" fmla="*/ 522 w 536"/>
                <a:gd name="T11" fmla="*/ 0 h 30"/>
                <a:gd name="T12" fmla="*/ 536 w 536"/>
                <a:gd name="T13" fmla="*/ 14 h 30"/>
                <a:gd name="T14" fmla="*/ 536 w 536"/>
                <a:gd name="T15" fmla="*/ 16 h 30"/>
                <a:gd name="T16" fmla="*/ 522 w 536"/>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30">
                  <a:moveTo>
                    <a:pt x="522" y="30"/>
                  </a:moveTo>
                  <a:cubicBezTo>
                    <a:pt x="14" y="30"/>
                    <a:pt x="14" y="30"/>
                    <a:pt x="14" y="30"/>
                  </a:cubicBezTo>
                  <a:cubicBezTo>
                    <a:pt x="6" y="30"/>
                    <a:pt x="0" y="24"/>
                    <a:pt x="0" y="16"/>
                  </a:cubicBezTo>
                  <a:cubicBezTo>
                    <a:pt x="0" y="14"/>
                    <a:pt x="0" y="14"/>
                    <a:pt x="0" y="14"/>
                  </a:cubicBezTo>
                  <a:cubicBezTo>
                    <a:pt x="0" y="6"/>
                    <a:pt x="6" y="0"/>
                    <a:pt x="14" y="0"/>
                  </a:cubicBezTo>
                  <a:cubicBezTo>
                    <a:pt x="522" y="0"/>
                    <a:pt x="522" y="0"/>
                    <a:pt x="522" y="0"/>
                  </a:cubicBezTo>
                  <a:cubicBezTo>
                    <a:pt x="530" y="0"/>
                    <a:pt x="536" y="6"/>
                    <a:pt x="536" y="14"/>
                  </a:cubicBezTo>
                  <a:cubicBezTo>
                    <a:pt x="536" y="16"/>
                    <a:pt x="536" y="16"/>
                    <a:pt x="536" y="16"/>
                  </a:cubicBezTo>
                  <a:cubicBezTo>
                    <a:pt x="536" y="24"/>
                    <a:pt x="530" y="30"/>
                    <a:pt x="522" y="30"/>
                  </a:cubicBezTo>
                  <a:close/>
                </a:path>
              </a:pathLst>
            </a:custGeom>
            <a:solidFill>
              <a:srgbClr val="D7E8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7"/>
            <p:cNvSpPr/>
            <p:nvPr/>
          </p:nvSpPr>
          <p:spPr bwMode="auto">
            <a:xfrm>
              <a:off x="9953625" y="4506913"/>
              <a:ext cx="563563" cy="53975"/>
            </a:xfrm>
            <a:custGeom>
              <a:avLst/>
              <a:gdLst>
                <a:gd name="T0" fmla="*/ 303 w 318"/>
                <a:gd name="T1" fmla="*/ 30 h 30"/>
                <a:gd name="T2" fmla="*/ 14 w 318"/>
                <a:gd name="T3" fmla="*/ 30 h 30"/>
                <a:gd name="T4" fmla="*/ 0 w 318"/>
                <a:gd name="T5" fmla="*/ 15 h 30"/>
                <a:gd name="T6" fmla="*/ 0 w 318"/>
                <a:gd name="T7" fmla="*/ 14 h 30"/>
                <a:gd name="T8" fmla="*/ 14 w 318"/>
                <a:gd name="T9" fmla="*/ 0 h 30"/>
                <a:gd name="T10" fmla="*/ 303 w 318"/>
                <a:gd name="T11" fmla="*/ 0 h 30"/>
                <a:gd name="T12" fmla="*/ 318 w 318"/>
                <a:gd name="T13" fmla="*/ 14 h 30"/>
                <a:gd name="T14" fmla="*/ 318 w 318"/>
                <a:gd name="T15" fmla="*/ 15 h 30"/>
                <a:gd name="T16" fmla="*/ 303 w 318"/>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30">
                  <a:moveTo>
                    <a:pt x="303" y="30"/>
                  </a:moveTo>
                  <a:cubicBezTo>
                    <a:pt x="14" y="30"/>
                    <a:pt x="14" y="30"/>
                    <a:pt x="14" y="30"/>
                  </a:cubicBezTo>
                  <a:cubicBezTo>
                    <a:pt x="6" y="30"/>
                    <a:pt x="0" y="23"/>
                    <a:pt x="0" y="15"/>
                  </a:cubicBezTo>
                  <a:cubicBezTo>
                    <a:pt x="0" y="14"/>
                    <a:pt x="0" y="14"/>
                    <a:pt x="0" y="14"/>
                  </a:cubicBezTo>
                  <a:cubicBezTo>
                    <a:pt x="0" y="6"/>
                    <a:pt x="6" y="0"/>
                    <a:pt x="14" y="0"/>
                  </a:cubicBezTo>
                  <a:cubicBezTo>
                    <a:pt x="303" y="0"/>
                    <a:pt x="303" y="0"/>
                    <a:pt x="303" y="0"/>
                  </a:cubicBezTo>
                  <a:cubicBezTo>
                    <a:pt x="311" y="0"/>
                    <a:pt x="318" y="6"/>
                    <a:pt x="318" y="14"/>
                  </a:cubicBezTo>
                  <a:cubicBezTo>
                    <a:pt x="318" y="15"/>
                    <a:pt x="318" y="15"/>
                    <a:pt x="318" y="15"/>
                  </a:cubicBezTo>
                  <a:cubicBezTo>
                    <a:pt x="318" y="23"/>
                    <a:pt x="311" y="30"/>
                    <a:pt x="303" y="30"/>
                  </a:cubicBezTo>
                  <a:close/>
                </a:path>
              </a:pathLst>
            </a:custGeom>
            <a:solidFill>
              <a:srgbClr val="D7E8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Oval 18"/>
            <p:cNvSpPr>
              <a:spLocks noChangeArrowheads="1"/>
            </p:cNvSpPr>
            <p:nvPr/>
          </p:nvSpPr>
          <p:spPr bwMode="auto">
            <a:xfrm>
              <a:off x="9921875" y="3905250"/>
              <a:ext cx="338138" cy="339725"/>
            </a:xfrm>
            <a:prstGeom prst="ellipse">
              <a:avLst/>
            </a:prstGeom>
            <a:solidFill>
              <a:srgbClr val="D7E8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9"/>
            <p:cNvSpPr/>
            <p:nvPr/>
          </p:nvSpPr>
          <p:spPr bwMode="auto">
            <a:xfrm>
              <a:off x="8926513" y="5920846"/>
              <a:ext cx="5049838" cy="23812"/>
            </a:xfrm>
            <a:custGeom>
              <a:avLst/>
              <a:gdLst>
                <a:gd name="T0" fmla="*/ 2843 w 2850"/>
                <a:gd name="T1" fmla="*/ 14 h 14"/>
                <a:gd name="T2" fmla="*/ 7 w 2850"/>
                <a:gd name="T3" fmla="*/ 14 h 14"/>
                <a:gd name="T4" fmla="*/ 0 w 2850"/>
                <a:gd name="T5" fmla="*/ 7 h 14"/>
                <a:gd name="T6" fmla="*/ 7 w 2850"/>
                <a:gd name="T7" fmla="*/ 0 h 14"/>
                <a:gd name="T8" fmla="*/ 2843 w 2850"/>
                <a:gd name="T9" fmla="*/ 0 h 14"/>
                <a:gd name="T10" fmla="*/ 2850 w 2850"/>
                <a:gd name="T11" fmla="*/ 7 h 14"/>
                <a:gd name="T12" fmla="*/ 2843 w 2850"/>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2850" h="14">
                  <a:moveTo>
                    <a:pt x="2843" y="14"/>
                  </a:moveTo>
                  <a:cubicBezTo>
                    <a:pt x="7" y="14"/>
                    <a:pt x="7" y="14"/>
                    <a:pt x="7" y="14"/>
                  </a:cubicBezTo>
                  <a:cubicBezTo>
                    <a:pt x="3" y="14"/>
                    <a:pt x="0" y="11"/>
                    <a:pt x="0" y="7"/>
                  </a:cubicBezTo>
                  <a:cubicBezTo>
                    <a:pt x="0" y="3"/>
                    <a:pt x="3" y="0"/>
                    <a:pt x="7" y="0"/>
                  </a:cubicBezTo>
                  <a:cubicBezTo>
                    <a:pt x="2843" y="0"/>
                    <a:pt x="2843" y="0"/>
                    <a:pt x="2843" y="0"/>
                  </a:cubicBezTo>
                  <a:cubicBezTo>
                    <a:pt x="2847" y="0"/>
                    <a:pt x="2850" y="3"/>
                    <a:pt x="2850" y="7"/>
                  </a:cubicBezTo>
                  <a:cubicBezTo>
                    <a:pt x="2850" y="11"/>
                    <a:pt x="2847" y="14"/>
                    <a:pt x="2843" y="14"/>
                  </a:cubicBezTo>
                  <a:close/>
                </a:path>
              </a:pathLst>
            </a:custGeom>
            <a:solidFill>
              <a:srgbClr val="CAD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0"/>
            <p:cNvSpPr/>
            <p:nvPr/>
          </p:nvSpPr>
          <p:spPr bwMode="auto">
            <a:xfrm>
              <a:off x="12206288" y="3924300"/>
              <a:ext cx="612775" cy="612775"/>
            </a:xfrm>
            <a:custGeom>
              <a:avLst/>
              <a:gdLst>
                <a:gd name="T0" fmla="*/ 284 w 346"/>
                <a:gd name="T1" fmla="*/ 346 h 346"/>
                <a:gd name="T2" fmla="*/ 63 w 346"/>
                <a:gd name="T3" fmla="*/ 346 h 346"/>
                <a:gd name="T4" fmla="*/ 0 w 346"/>
                <a:gd name="T5" fmla="*/ 284 h 346"/>
                <a:gd name="T6" fmla="*/ 0 w 346"/>
                <a:gd name="T7" fmla="*/ 63 h 346"/>
                <a:gd name="T8" fmla="*/ 63 w 346"/>
                <a:gd name="T9" fmla="*/ 0 h 346"/>
                <a:gd name="T10" fmla="*/ 284 w 346"/>
                <a:gd name="T11" fmla="*/ 0 h 346"/>
                <a:gd name="T12" fmla="*/ 346 w 346"/>
                <a:gd name="T13" fmla="*/ 63 h 346"/>
                <a:gd name="T14" fmla="*/ 346 w 346"/>
                <a:gd name="T15" fmla="*/ 284 h 346"/>
                <a:gd name="T16" fmla="*/ 284 w 346"/>
                <a:gd name="T17" fmla="*/ 3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 h="346">
                  <a:moveTo>
                    <a:pt x="284" y="346"/>
                  </a:moveTo>
                  <a:cubicBezTo>
                    <a:pt x="63" y="346"/>
                    <a:pt x="63" y="346"/>
                    <a:pt x="63" y="346"/>
                  </a:cubicBezTo>
                  <a:cubicBezTo>
                    <a:pt x="28" y="346"/>
                    <a:pt x="0" y="318"/>
                    <a:pt x="0" y="284"/>
                  </a:cubicBezTo>
                  <a:cubicBezTo>
                    <a:pt x="0" y="63"/>
                    <a:pt x="0" y="63"/>
                    <a:pt x="0" y="63"/>
                  </a:cubicBezTo>
                  <a:cubicBezTo>
                    <a:pt x="0" y="28"/>
                    <a:pt x="28" y="0"/>
                    <a:pt x="63" y="0"/>
                  </a:cubicBezTo>
                  <a:cubicBezTo>
                    <a:pt x="284" y="0"/>
                    <a:pt x="284" y="0"/>
                    <a:pt x="284" y="0"/>
                  </a:cubicBezTo>
                  <a:cubicBezTo>
                    <a:pt x="318" y="0"/>
                    <a:pt x="346" y="28"/>
                    <a:pt x="346" y="63"/>
                  </a:cubicBezTo>
                  <a:cubicBezTo>
                    <a:pt x="346" y="284"/>
                    <a:pt x="346" y="284"/>
                    <a:pt x="346" y="284"/>
                  </a:cubicBezTo>
                  <a:cubicBezTo>
                    <a:pt x="346" y="318"/>
                    <a:pt x="318" y="346"/>
                    <a:pt x="284" y="346"/>
                  </a:cubicBezTo>
                  <a:close/>
                </a:path>
              </a:pathLst>
            </a:custGeom>
            <a:solidFill>
              <a:srgbClr val="84B4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1"/>
            <p:cNvSpPr/>
            <p:nvPr/>
          </p:nvSpPr>
          <p:spPr bwMode="auto">
            <a:xfrm>
              <a:off x="11757025" y="6210300"/>
              <a:ext cx="647700" cy="298450"/>
            </a:xfrm>
            <a:custGeom>
              <a:avLst/>
              <a:gdLst>
                <a:gd name="T0" fmla="*/ 321 w 365"/>
                <a:gd name="T1" fmla="*/ 168 h 168"/>
                <a:gd name="T2" fmla="*/ 45 w 365"/>
                <a:gd name="T3" fmla="*/ 168 h 168"/>
                <a:gd name="T4" fmla="*/ 0 w 365"/>
                <a:gd name="T5" fmla="*/ 124 h 168"/>
                <a:gd name="T6" fmla="*/ 0 w 365"/>
                <a:gd name="T7" fmla="*/ 45 h 168"/>
                <a:gd name="T8" fmla="*/ 45 w 365"/>
                <a:gd name="T9" fmla="*/ 0 h 168"/>
                <a:gd name="T10" fmla="*/ 321 w 365"/>
                <a:gd name="T11" fmla="*/ 0 h 168"/>
                <a:gd name="T12" fmla="*/ 365 w 365"/>
                <a:gd name="T13" fmla="*/ 45 h 168"/>
                <a:gd name="T14" fmla="*/ 365 w 365"/>
                <a:gd name="T15" fmla="*/ 124 h 168"/>
                <a:gd name="T16" fmla="*/ 321 w 365"/>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168">
                  <a:moveTo>
                    <a:pt x="321" y="168"/>
                  </a:moveTo>
                  <a:cubicBezTo>
                    <a:pt x="45" y="168"/>
                    <a:pt x="45" y="168"/>
                    <a:pt x="45" y="168"/>
                  </a:cubicBezTo>
                  <a:cubicBezTo>
                    <a:pt x="20" y="168"/>
                    <a:pt x="0" y="148"/>
                    <a:pt x="0" y="124"/>
                  </a:cubicBezTo>
                  <a:cubicBezTo>
                    <a:pt x="0" y="45"/>
                    <a:pt x="0" y="45"/>
                    <a:pt x="0" y="45"/>
                  </a:cubicBezTo>
                  <a:cubicBezTo>
                    <a:pt x="0" y="20"/>
                    <a:pt x="20" y="0"/>
                    <a:pt x="45" y="0"/>
                  </a:cubicBezTo>
                  <a:cubicBezTo>
                    <a:pt x="321" y="0"/>
                    <a:pt x="321" y="0"/>
                    <a:pt x="321" y="0"/>
                  </a:cubicBezTo>
                  <a:cubicBezTo>
                    <a:pt x="345" y="0"/>
                    <a:pt x="365" y="20"/>
                    <a:pt x="365" y="45"/>
                  </a:cubicBezTo>
                  <a:cubicBezTo>
                    <a:pt x="365" y="124"/>
                    <a:pt x="365" y="124"/>
                    <a:pt x="365" y="124"/>
                  </a:cubicBezTo>
                  <a:cubicBezTo>
                    <a:pt x="365" y="148"/>
                    <a:pt x="345" y="168"/>
                    <a:pt x="321" y="168"/>
                  </a:cubicBezTo>
                  <a:close/>
                </a:path>
              </a:pathLst>
            </a:custGeom>
            <a:solidFill>
              <a:srgbClr val="538D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2"/>
            <p:cNvSpPr/>
            <p:nvPr/>
          </p:nvSpPr>
          <p:spPr bwMode="auto">
            <a:xfrm>
              <a:off x="11757025" y="6130925"/>
              <a:ext cx="647700" cy="300037"/>
            </a:xfrm>
            <a:custGeom>
              <a:avLst/>
              <a:gdLst>
                <a:gd name="T0" fmla="*/ 321 w 365"/>
                <a:gd name="T1" fmla="*/ 169 h 169"/>
                <a:gd name="T2" fmla="*/ 45 w 365"/>
                <a:gd name="T3" fmla="*/ 169 h 169"/>
                <a:gd name="T4" fmla="*/ 0 w 365"/>
                <a:gd name="T5" fmla="*/ 124 h 169"/>
                <a:gd name="T6" fmla="*/ 0 w 365"/>
                <a:gd name="T7" fmla="*/ 45 h 169"/>
                <a:gd name="T8" fmla="*/ 45 w 365"/>
                <a:gd name="T9" fmla="*/ 0 h 169"/>
                <a:gd name="T10" fmla="*/ 321 w 365"/>
                <a:gd name="T11" fmla="*/ 0 h 169"/>
                <a:gd name="T12" fmla="*/ 365 w 365"/>
                <a:gd name="T13" fmla="*/ 45 h 169"/>
                <a:gd name="T14" fmla="*/ 365 w 365"/>
                <a:gd name="T15" fmla="*/ 124 h 169"/>
                <a:gd name="T16" fmla="*/ 321 w 365"/>
                <a:gd name="T17"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169">
                  <a:moveTo>
                    <a:pt x="321" y="169"/>
                  </a:moveTo>
                  <a:cubicBezTo>
                    <a:pt x="45" y="169"/>
                    <a:pt x="45" y="169"/>
                    <a:pt x="45" y="169"/>
                  </a:cubicBezTo>
                  <a:cubicBezTo>
                    <a:pt x="20" y="169"/>
                    <a:pt x="0" y="149"/>
                    <a:pt x="0" y="124"/>
                  </a:cubicBezTo>
                  <a:cubicBezTo>
                    <a:pt x="0" y="45"/>
                    <a:pt x="0" y="45"/>
                    <a:pt x="0" y="45"/>
                  </a:cubicBezTo>
                  <a:cubicBezTo>
                    <a:pt x="0" y="20"/>
                    <a:pt x="20" y="0"/>
                    <a:pt x="45" y="0"/>
                  </a:cubicBezTo>
                  <a:cubicBezTo>
                    <a:pt x="321" y="0"/>
                    <a:pt x="321" y="0"/>
                    <a:pt x="321" y="0"/>
                  </a:cubicBezTo>
                  <a:cubicBezTo>
                    <a:pt x="345" y="0"/>
                    <a:pt x="365" y="20"/>
                    <a:pt x="365" y="45"/>
                  </a:cubicBezTo>
                  <a:cubicBezTo>
                    <a:pt x="365" y="124"/>
                    <a:pt x="365" y="124"/>
                    <a:pt x="365" y="124"/>
                  </a:cubicBezTo>
                  <a:cubicBezTo>
                    <a:pt x="365" y="149"/>
                    <a:pt x="345" y="169"/>
                    <a:pt x="321" y="169"/>
                  </a:cubicBezTo>
                  <a:close/>
                </a:path>
              </a:pathLst>
            </a:custGeom>
            <a:solidFill>
              <a:srgbClr val="84B4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4" name="组合 23"/>
            <p:cNvGrpSpPr/>
            <p:nvPr/>
          </p:nvGrpSpPr>
          <p:grpSpPr>
            <a:xfrm>
              <a:off x="12525375" y="4391025"/>
              <a:ext cx="1117600" cy="1898650"/>
              <a:chOff x="9744075" y="3648075"/>
              <a:chExt cx="1117600" cy="1898650"/>
            </a:xfrm>
          </p:grpSpPr>
          <p:sp>
            <p:nvSpPr>
              <p:cNvPr id="25" name="Freeform 23"/>
              <p:cNvSpPr/>
              <p:nvPr/>
            </p:nvSpPr>
            <p:spPr bwMode="auto">
              <a:xfrm>
                <a:off x="9744075" y="3648075"/>
                <a:ext cx="109538" cy="114300"/>
              </a:xfrm>
              <a:custGeom>
                <a:avLst/>
                <a:gdLst>
                  <a:gd name="T0" fmla="*/ 31 w 62"/>
                  <a:gd name="T1" fmla="*/ 0 h 64"/>
                  <a:gd name="T2" fmla="*/ 62 w 62"/>
                  <a:gd name="T3" fmla="*/ 32 h 64"/>
                  <a:gd name="T4" fmla="*/ 31 w 62"/>
                  <a:gd name="T5" fmla="*/ 64 h 64"/>
                  <a:gd name="T6" fmla="*/ 0 w 62"/>
                  <a:gd name="T7" fmla="*/ 31 h 64"/>
                  <a:gd name="T8" fmla="*/ 31 w 62"/>
                  <a:gd name="T9" fmla="*/ 0 h 64"/>
                </a:gdLst>
                <a:ahLst/>
                <a:cxnLst>
                  <a:cxn ang="0">
                    <a:pos x="T0" y="T1"/>
                  </a:cxn>
                  <a:cxn ang="0">
                    <a:pos x="T2" y="T3"/>
                  </a:cxn>
                  <a:cxn ang="0">
                    <a:pos x="T4" y="T5"/>
                  </a:cxn>
                  <a:cxn ang="0">
                    <a:pos x="T6" y="T7"/>
                  </a:cxn>
                  <a:cxn ang="0">
                    <a:pos x="T8" y="T9"/>
                  </a:cxn>
                </a:cxnLst>
                <a:rect l="0" t="0" r="r" b="b"/>
                <a:pathLst>
                  <a:path w="62" h="64">
                    <a:moveTo>
                      <a:pt x="31" y="0"/>
                    </a:moveTo>
                    <a:cubicBezTo>
                      <a:pt x="48" y="0"/>
                      <a:pt x="62" y="15"/>
                      <a:pt x="62" y="32"/>
                    </a:cubicBezTo>
                    <a:cubicBezTo>
                      <a:pt x="62" y="50"/>
                      <a:pt x="48" y="64"/>
                      <a:pt x="31" y="64"/>
                    </a:cubicBezTo>
                    <a:cubicBezTo>
                      <a:pt x="14" y="64"/>
                      <a:pt x="0" y="49"/>
                      <a:pt x="0" y="31"/>
                    </a:cubicBezTo>
                    <a:cubicBezTo>
                      <a:pt x="0" y="14"/>
                      <a:pt x="14" y="0"/>
                      <a:pt x="31" y="0"/>
                    </a:cubicBez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4"/>
              <p:cNvSpPr/>
              <p:nvPr/>
            </p:nvSpPr>
            <p:spPr bwMode="auto">
              <a:xfrm>
                <a:off x="10753725" y="4037013"/>
                <a:ext cx="107950" cy="115887"/>
              </a:xfrm>
              <a:custGeom>
                <a:avLst/>
                <a:gdLst>
                  <a:gd name="T0" fmla="*/ 51 w 61"/>
                  <a:gd name="T1" fmla="*/ 11 h 65"/>
                  <a:gd name="T2" fmla="*/ 12 w 61"/>
                  <a:gd name="T3" fmla="*/ 11 h 65"/>
                  <a:gd name="T4" fmla="*/ 10 w 61"/>
                  <a:gd name="T5" fmla="*/ 53 h 65"/>
                  <a:gd name="T6" fmla="*/ 49 w 61"/>
                  <a:gd name="T7" fmla="*/ 53 h 65"/>
                  <a:gd name="T8" fmla="*/ 51 w 61"/>
                  <a:gd name="T9" fmla="*/ 11 h 65"/>
                </a:gdLst>
                <a:ahLst/>
                <a:cxnLst>
                  <a:cxn ang="0">
                    <a:pos x="T0" y="T1"/>
                  </a:cxn>
                  <a:cxn ang="0">
                    <a:pos x="T2" y="T3"/>
                  </a:cxn>
                  <a:cxn ang="0">
                    <a:pos x="T4" y="T5"/>
                  </a:cxn>
                  <a:cxn ang="0">
                    <a:pos x="T6" y="T7"/>
                  </a:cxn>
                  <a:cxn ang="0">
                    <a:pos x="T8" y="T9"/>
                  </a:cxn>
                </a:cxnLst>
                <a:rect l="0" t="0" r="r" b="b"/>
                <a:pathLst>
                  <a:path w="61" h="65">
                    <a:moveTo>
                      <a:pt x="51" y="11"/>
                    </a:moveTo>
                    <a:cubicBezTo>
                      <a:pt x="41" y="0"/>
                      <a:pt x="23" y="0"/>
                      <a:pt x="12" y="11"/>
                    </a:cubicBezTo>
                    <a:cubicBezTo>
                      <a:pt x="1" y="23"/>
                      <a:pt x="0" y="41"/>
                      <a:pt x="10" y="53"/>
                    </a:cubicBezTo>
                    <a:cubicBezTo>
                      <a:pt x="20" y="64"/>
                      <a:pt x="38" y="65"/>
                      <a:pt x="49" y="53"/>
                    </a:cubicBezTo>
                    <a:cubicBezTo>
                      <a:pt x="60" y="42"/>
                      <a:pt x="61" y="23"/>
                      <a:pt x="51" y="11"/>
                    </a:cubicBez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5"/>
              <p:cNvSpPr/>
              <p:nvPr/>
            </p:nvSpPr>
            <p:spPr bwMode="auto">
              <a:xfrm>
                <a:off x="10347325" y="4095750"/>
                <a:ext cx="469900" cy="293687"/>
              </a:xfrm>
              <a:custGeom>
                <a:avLst/>
                <a:gdLst>
                  <a:gd name="T0" fmla="*/ 142 w 265"/>
                  <a:gd name="T1" fmla="*/ 102 h 166"/>
                  <a:gd name="T2" fmla="*/ 41 w 265"/>
                  <a:gd name="T3" fmla="*/ 15 h 166"/>
                  <a:gd name="T4" fmla="*/ 7 w 265"/>
                  <a:gd name="T5" fmla="*/ 26 h 166"/>
                  <a:gd name="T6" fmla="*/ 18 w 265"/>
                  <a:gd name="T7" fmla="*/ 66 h 166"/>
                  <a:gd name="T8" fmla="*/ 119 w 265"/>
                  <a:gd name="T9" fmla="*/ 153 h 166"/>
                  <a:gd name="T10" fmla="*/ 180 w 265"/>
                  <a:gd name="T11" fmla="*/ 144 h 166"/>
                  <a:gd name="T12" fmla="*/ 265 w 265"/>
                  <a:gd name="T13" fmla="*/ 39 h 166"/>
                  <a:gd name="T14" fmla="*/ 224 w 265"/>
                  <a:gd name="T15" fmla="*/ 0 h 166"/>
                  <a:gd name="T16" fmla="*/ 142 w 265"/>
                  <a:gd name="T17" fmla="*/ 10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166">
                    <a:moveTo>
                      <a:pt x="142" y="102"/>
                    </a:moveTo>
                    <a:cubicBezTo>
                      <a:pt x="41" y="15"/>
                      <a:pt x="41" y="15"/>
                      <a:pt x="41" y="15"/>
                    </a:cubicBezTo>
                    <a:cubicBezTo>
                      <a:pt x="28" y="7"/>
                      <a:pt x="13" y="12"/>
                      <a:pt x="7" y="26"/>
                    </a:cubicBezTo>
                    <a:cubicBezTo>
                      <a:pt x="0" y="40"/>
                      <a:pt x="6" y="58"/>
                      <a:pt x="18" y="66"/>
                    </a:cubicBezTo>
                    <a:cubicBezTo>
                      <a:pt x="119" y="153"/>
                      <a:pt x="119" y="153"/>
                      <a:pt x="119" y="153"/>
                    </a:cubicBezTo>
                    <a:cubicBezTo>
                      <a:pt x="140" y="166"/>
                      <a:pt x="165" y="163"/>
                      <a:pt x="180" y="144"/>
                    </a:cubicBezTo>
                    <a:cubicBezTo>
                      <a:pt x="265" y="39"/>
                      <a:pt x="265" y="39"/>
                      <a:pt x="265" y="39"/>
                    </a:cubicBezTo>
                    <a:cubicBezTo>
                      <a:pt x="224" y="0"/>
                      <a:pt x="224" y="0"/>
                      <a:pt x="224" y="0"/>
                    </a:cubicBezTo>
                    <a:lnTo>
                      <a:pt x="142" y="102"/>
                    </a:lnTo>
                    <a:close/>
                  </a:path>
                </a:pathLst>
              </a:custGeom>
              <a:solidFill>
                <a:srgbClr val="FFD4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6"/>
              <p:cNvSpPr/>
              <p:nvPr/>
            </p:nvSpPr>
            <p:spPr bwMode="auto">
              <a:xfrm>
                <a:off x="10183813" y="5357813"/>
                <a:ext cx="74613" cy="130175"/>
              </a:xfrm>
              <a:custGeom>
                <a:avLst/>
                <a:gdLst>
                  <a:gd name="T0" fmla="*/ 3 w 47"/>
                  <a:gd name="T1" fmla="*/ 82 h 82"/>
                  <a:gd name="T2" fmla="*/ 47 w 47"/>
                  <a:gd name="T3" fmla="*/ 79 h 82"/>
                  <a:gd name="T4" fmla="*/ 47 w 47"/>
                  <a:gd name="T5" fmla="*/ 0 h 82"/>
                  <a:gd name="T6" fmla="*/ 0 w 47"/>
                  <a:gd name="T7" fmla="*/ 2 h 82"/>
                  <a:gd name="T8" fmla="*/ 3 w 47"/>
                  <a:gd name="T9" fmla="*/ 82 h 82"/>
                </a:gdLst>
                <a:ahLst/>
                <a:cxnLst>
                  <a:cxn ang="0">
                    <a:pos x="T0" y="T1"/>
                  </a:cxn>
                  <a:cxn ang="0">
                    <a:pos x="T2" y="T3"/>
                  </a:cxn>
                  <a:cxn ang="0">
                    <a:pos x="T4" y="T5"/>
                  </a:cxn>
                  <a:cxn ang="0">
                    <a:pos x="T6" y="T7"/>
                  </a:cxn>
                  <a:cxn ang="0">
                    <a:pos x="T8" y="T9"/>
                  </a:cxn>
                </a:cxnLst>
                <a:rect l="0" t="0" r="r" b="b"/>
                <a:pathLst>
                  <a:path w="47" h="82">
                    <a:moveTo>
                      <a:pt x="3" y="82"/>
                    </a:moveTo>
                    <a:lnTo>
                      <a:pt x="47" y="79"/>
                    </a:lnTo>
                    <a:lnTo>
                      <a:pt x="47" y="0"/>
                    </a:lnTo>
                    <a:lnTo>
                      <a:pt x="0" y="2"/>
                    </a:lnTo>
                    <a:lnTo>
                      <a:pt x="3" y="82"/>
                    </a:ln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7"/>
              <p:cNvSpPr/>
              <p:nvPr/>
            </p:nvSpPr>
            <p:spPr bwMode="auto">
              <a:xfrm>
                <a:off x="10071100" y="5461000"/>
                <a:ext cx="188913" cy="85725"/>
              </a:xfrm>
              <a:custGeom>
                <a:avLst/>
                <a:gdLst>
                  <a:gd name="T0" fmla="*/ 0 w 107"/>
                  <a:gd name="T1" fmla="*/ 48 h 48"/>
                  <a:gd name="T2" fmla="*/ 107 w 107"/>
                  <a:gd name="T3" fmla="*/ 47 h 48"/>
                  <a:gd name="T4" fmla="*/ 106 w 107"/>
                  <a:gd name="T5" fmla="*/ 0 h 48"/>
                  <a:gd name="T6" fmla="*/ 42 w 107"/>
                  <a:gd name="T7" fmla="*/ 1 h 48"/>
                  <a:gd name="T8" fmla="*/ 0 w 107"/>
                  <a:gd name="T9" fmla="*/ 48 h 48"/>
                </a:gdLst>
                <a:ahLst/>
                <a:cxnLst>
                  <a:cxn ang="0">
                    <a:pos x="T0" y="T1"/>
                  </a:cxn>
                  <a:cxn ang="0">
                    <a:pos x="T2" y="T3"/>
                  </a:cxn>
                  <a:cxn ang="0">
                    <a:pos x="T4" y="T5"/>
                  </a:cxn>
                  <a:cxn ang="0">
                    <a:pos x="T6" y="T7"/>
                  </a:cxn>
                  <a:cxn ang="0">
                    <a:pos x="T8" y="T9"/>
                  </a:cxn>
                </a:cxnLst>
                <a:rect l="0" t="0" r="r" b="b"/>
                <a:pathLst>
                  <a:path w="107" h="48">
                    <a:moveTo>
                      <a:pt x="0" y="48"/>
                    </a:moveTo>
                    <a:cubicBezTo>
                      <a:pt x="107" y="47"/>
                      <a:pt x="107" y="47"/>
                      <a:pt x="107" y="47"/>
                    </a:cubicBezTo>
                    <a:cubicBezTo>
                      <a:pt x="106" y="0"/>
                      <a:pt x="106" y="0"/>
                      <a:pt x="106" y="0"/>
                    </a:cubicBezTo>
                    <a:cubicBezTo>
                      <a:pt x="42" y="1"/>
                      <a:pt x="42" y="1"/>
                      <a:pt x="42" y="1"/>
                    </a:cubicBezTo>
                    <a:cubicBezTo>
                      <a:pt x="18" y="1"/>
                      <a:pt x="0" y="22"/>
                      <a:pt x="0" y="48"/>
                    </a:cubicBezTo>
                    <a:close/>
                  </a:path>
                </a:pathLst>
              </a:custGeom>
              <a:solidFill>
                <a:srgbClr val="241C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8"/>
              <p:cNvSpPr/>
              <p:nvPr/>
            </p:nvSpPr>
            <p:spPr bwMode="auto">
              <a:xfrm>
                <a:off x="10420350" y="5357813"/>
                <a:ext cx="87313" cy="130175"/>
              </a:xfrm>
              <a:custGeom>
                <a:avLst/>
                <a:gdLst>
                  <a:gd name="T0" fmla="*/ 55 w 55"/>
                  <a:gd name="T1" fmla="*/ 82 h 82"/>
                  <a:gd name="T2" fmla="*/ 10 w 55"/>
                  <a:gd name="T3" fmla="*/ 79 h 82"/>
                  <a:gd name="T4" fmla="*/ 0 w 55"/>
                  <a:gd name="T5" fmla="*/ 0 h 82"/>
                  <a:gd name="T6" fmla="*/ 46 w 55"/>
                  <a:gd name="T7" fmla="*/ 2 h 82"/>
                  <a:gd name="T8" fmla="*/ 55 w 55"/>
                  <a:gd name="T9" fmla="*/ 82 h 82"/>
                </a:gdLst>
                <a:ahLst/>
                <a:cxnLst>
                  <a:cxn ang="0">
                    <a:pos x="T0" y="T1"/>
                  </a:cxn>
                  <a:cxn ang="0">
                    <a:pos x="T2" y="T3"/>
                  </a:cxn>
                  <a:cxn ang="0">
                    <a:pos x="T4" y="T5"/>
                  </a:cxn>
                  <a:cxn ang="0">
                    <a:pos x="T6" y="T7"/>
                  </a:cxn>
                  <a:cxn ang="0">
                    <a:pos x="T8" y="T9"/>
                  </a:cxn>
                </a:cxnLst>
                <a:rect l="0" t="0" r="r" b="b"/>
                <a:pathLst>
                  <a:path w="55" h="82">
                    <a:moveTo>
                      <a:pt x="55" y="82"/>
                    </a:moveTo>
                    <a:lnTo>
                      <a:pt x="10" y="79"/>
                    </a:lnTo>
                    <a:lnTo>
                      <a:pt x="0" y="0"/>
                    </a:lnTo>
                    <a:lnTo>
                      <a:pt x="46" y="2"/>
                    </a:lnTo>
                    <a:lnTo>
                      <a:pt x="55" y="82"/>
                    </a:ln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9"/>
              <p:cNvSpPr/>
              <p:nvPr/>
            </p:nvSpPr>
            <p:spPr bwMode="auto">
              <a:xfrm>
                <a:off x="10433050" y="5461000"/>
                <a:ext cx="190500" cy="85725"/>
              </a:xfrm>
              <a:custGeom>
                <a:avLst/>
                <a:gdLst>
                  <a:gd name="T0" fmla="*/ 108 w 108"/>
                  <a:gd name="T1" fmla="*/ 48 h 48"/>
                  <a:gd name="T2" fmla="*/ 5 w 108"/>
                  <a:gd name="T3" fmla="*/ 47 h 48"/>
                  <a:gd name="T4" fmla="*/ 0 w 108"/>
                  <a:gd name="T5" fmla="*/ 0 h 48"/>
                  <a:gd name="T6" fmla="*/ 66 w 108"/>
                  <a:gd name="T7" fmla="*/ 1 h 48"/>
                  <a:gd name="T8" fmla="*/ 108 w 108"/>
                  <a:gd name="T9" fmla="*/ 48 h 48"/>
                </a:gdLst>
                <a:ahLst/>
                <a:cxnLst>
                  <a:cxn ang="0">
                    <a:pos x="T0" y="T1"/>
                  </a:cxn>
                  <a:cxn ang="0">
                    <a:pos x="T2" y="T3"/>
                  </a:cxn>
                  <a:cxn ang="0">
                    <a:pos x="T4" y="T5"/>
                  </a:cxn>
                  <a:cxn ang="0">
                    <a:pos x="T6" y="T7"/>
                  </a:cxn>
                  <a:cxn ang="0">
                    <a:pos x="T8" y="T9"/>
                  </a:cxn>
                </a:cxnLst>
                <a:rect l="0" t="0" r="r" b="b"/>
                <a:pathLst>
                  <a:path w="108" h="48">
                    <a:moveTo>
                      <a:pt x="108" y="48"/>
                    </a:moveTo>
                    <a:cubicBezTo>
                      <a:pt x="5" y="47"/>
                      <a:pt x="5" y="47"/>
                      <a:pt x="5" y="47"/>
                    </a:cubicBezTo>
                    <a:cubicBezTo>
                      <a:pt x="0" y="0"/>
                      <a:pt x="0" y="0"/>
                      <a:pt x="0" y="0"/>
                    </a:cubicBezTo>
                    <a:cubicBezTo>
                      <a:pt x="66" y="1"/>
                      <a:pt x="66" y="1"/>
                      <a:pt x="66" y="1"/>
                    </a:cubicBezTo>
                    <a:cubicBezTo>
                      <a:pt x="90" y="1"/>
                      <a:pt x="108" y="22"/>
                      <a:pt x="108" y="48"/>
                    </a:cubicBezTo>
                    <a:close/>
                  </a:path>
                </a:pathLst>
              </a:custGeom>
              <a:solidFill>
                <a:srgbClr val="241C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0"/>
              <p:cNvSpPr/>
              <p:nvPr/>
            </p:nvSpPr>
            <p:spPr bwMode="auto">
              <a:xfrm>
                <a:off x="10182225" y="4494213"/>
                <a:ext cx="265113" cy="192087"/>
              </a:xfrm>
              <a:custGeom>
                <a:avLst/>
                <a:gdLst>
                  <a:gd name="T0" fmla="*/ 0 w 167"/>
                  <a:gd name="T1" fmla="*/ 6 h 121"/>
                  <a:gd name="T2" fmla="*/ 80 w 167"/>
                  <a:gd name="T3" fmla="*/ 4 h 121"/>
                  <a:gd name="T4" fmla="*/ 87 w 167"/>
                  <a:gd name="T5" fmla="*/ 4 h 121"/>
                  <a:gd name="T6" fmla="*/ 166 w 167"/>
                  <a:gd name="T7" fmla="*/ 0 h 121"/>
                  <a:gd name="T8" fmla="*/ 167 w 167"/>
                  <a:gd name="T9" fmla="*/ 115 h 121"/>
                  <a:gd name="T10" fmla="*/ 6 w 167"/>
                  <a:gd name="T11" fmla="*/ 121 h 121"/>
                  <a:gd name="T12" fmla="*/ 0 w 167"/>
                  <a:gd name="T13" fmla="*/ 6 h 121"/>
                </a:gdLst>
                <a:ahLst/>
                <a:cxnLst>
                  <a:cxn ang="0">
                    <a:pos x="T0" y="T1"/>
                  </a:cxn>
                  <a:cxn ang="0">
                    <a:pos x="T2" y="T3"/>
                  </a:cxn>
                  <a:cxn ang="0">
                    <a:pos x="T4" y="T5"/>
                  </a:cxn>
                  <a:cxn ang="0">
                    <a:pos x="T6" y="T7"/>
                  </a:cxn>
                  <a:cxn ang="0">
                    <a:pos x="T8" y="T9"/>
                  </a:cxn>
                  <a:cxn ang="0">
                    <a:pos x="T10" y="T11"/>
                  </a:cxn>
                  <a:cxn ang="0">
                    <a:pos x="T12" y="T13"/>
                  </a:cxn>
                </a:cxnLst>
                <a:rect l="0" t="0" r="r" b="b"/>
                <a:pathLst>
                  <a:path w="167" h="121">
                    <a:moveTo>
                      <a:pt x="0" y="6"/>
                    </a:moveTo>
                    <a:lnTo>
                      <a:pt x="80" y="4"/>
                    </a:lnTo>
                    <a:lnTo>
                      <a:pt x="87" y="4"/>
                    </a:lnTo>
                    <a:lnTo>
                      <a:pt x="166" y="0"/>
                    </a:lnTo>
                    <a:lnTo>
                      <a:pt x="167" y="115"/>
                    </a:lnTo>
                    <a:lnTo>
                      <a:pt x="6" y="121"/>
                    </a:lnTo>
                    <a:lnTo>
                      <a:pt x="0" y="6"/>
                    </a:lnTo>
                    <a:close/>
                  </a:path>
                </a:pathLst>
              </a:custGeom>
              <a:solidFill>
                <a:srgbClr val="0334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1"/>
              <p:cNvSpPr/>
              <p:nvPr/>
            </p:nvSpPr>
            <p:spPr bwMode="auto">
              <a:xfrm>
                <a:off x="10325100" y="4494213"/>
                <a:ext cx="200025" cy="923925"/>
              </a:xfrm>
              <a:custGeom>
                <a:avLst/>
                <a:gdLst>
                  <a:gd name="T0" fmla="*/ 49 w 113"/>
                  <a:gd name="T1" fmla="*/ 521 h 521"/>
                  <a:gd name="T2" fmla="*/ 113 w 113"/>
                  <a:gd name="T3" fmla="*/ 521 h 521"/>
                  <a:gd name="T4" fmla="*/ 79 w 113"/>
                  <a:gd name="T5" fmla="*/ 255 h 521"/>
                  <a:gd name="T6" fmla="*/ 68 w 113"/>
                  <a:gd name="T7" fmla="*/ 0 h 521"/>
                  <a:gd name="T8" fmla="*/ 0 w 113"/>
                  <a:gd name="T9" fmla="*/ 11 h 521"/>
                  <a:gd name="T10" fmla="*/ 10 w 113"/>
                  <a:gd name="T11" fmla="*/ 258 h 521"/>
                  <a:gd name="T12" fmla="*/ 10 w 113"/>
                  <a:gd name="T13" fmla="*/ 266 h 521"/>
                  <a:gd name="T14" fmla="*/ 49 w 113"/>
                  <a:gd name="T15" fmla="*/ 521 h 5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521">
                    <a:moveTo>
                      <a:pt x="49" y="521"/>
                    </a:moveTo>
                    <a:cubicBezTo>
                      <a:pt x="113" y="521"/>
                      <a:pt x="113" y="521"/>
                      <a:pt x="113" y="521"/>
                    </a:cubicBezTo>
                    <a:cubicBezTo>
                      <a:pt x="79" y="255"/>
                      <a:pt x="79" y="255"/>
                      <a:pt x="79" y="255"/>
                    </a:cubicBezTo>
                    <a:cubicBezTo>
                      <a:pt x="68" y="0"/>
                      <a:pt x="68" y="0"/>
                      <a:pt x="68" y="0"/>
                    </a:cubicBezTo>
                    <a:cubicBezTo>
                      <a:pt x="0" y="11"/>
                      <a:pt x="0" y="11"/>
                      <a:pt x="0" y="11"/>
                    </a:cubicBezTo>
                    <a:cubicBezTo>
                      <a:pt x="10" y="258"/>
                      <a:pt x="10" y="258"/>
                      <a:pt x="10" y="258"/>
                    </a:cubicBezTo>
                    <a:cubicBezTo>
                      <a:pt x="9" y="260"/>
                      <a:pt x="10" y="263"/>
                      <a:pt x="10" y="266"/>
                    </a:cubicBezTo>
                    <a:lnTo>
                      <a:pt x="49" y="521"/>
                    </a:lnTo>
                    <a:close/>
                  </a:path>
                </a:pathLst>
              </a:custGeom>
              <a:solidFill>
                <a:srgbClr val="0334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2"/>
              <p:cNvSpPr/>
              <p:nvPr/>
            </p:nvSpPr>
            <p:spPr bwMode="auto">
              <a:xfrm>
                <a:off x="10131425" y="4503738"/>
                <a:ext cx="184150" cy="911225"/>
              </a:xfrm>
              <a:custGeom>
                <a:avLst/>
                <a:gdLst>
                  <a:gd name="T0" fmla="*/ 18 w 104"/>
                  <a:gd name="T1" fmla="*/ 513 h 514"/>
                  <a:gd name="T2" fmla="*/ 79 w 104"/>
                  <a:gd name="T3" fmla="*/ 514 h 514"/>
                  <a:gd name="T4" fmla="*/ 70 w 104"/>
                  <a:gd name="T5" fmla="*/ 261 h 514"/>
                  <a:gd name="T6" fmla="*/ 104 w 104"/>
                  <a:gd name="T7" fmla="*/ 8 h 514"/>
                  <a:gd name="T8" fmla="*/ 29 w 104"/>
                  <a:gd name="T9" fmla="*/ 0 h 514"/>
                  <a:gd name="T10" fmla="*/ 0 w 104"/>
                  <a:gd name="T11" fmla="*/ 256 h 514"/>
                  <a:gd name="T12" fmla="*/ 0 w 104"/>
                  <a:gd name="T13" fmla="*/ 264 h 514"/>
                  <a:gd name="T14" fmla="*/ 18 w 104"/>
                  <a:gd name="T15" fmla="*/ 513 h 5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514">
                    <a:moveTo>
                      <a:pt x="18" y="513"/>
                    </a:moveTo>
                    <a:cubicBezTo>
                      <a:pt x="79" y="514"/>
                      <a:pt x="79" y="514"/>
                      <a:pt x="79" y="514"/>
                    </a:cubicBezTo>
                    <a:cubicBezTo>
                      <a:pt x="70" y="261"/>
                      <a:pt x="70" y="261"/>
                      <a:pt x="70" y="261"/>
                    </a:cubicBezTo>
                    <a:cubicBezTo>
                      <a:pt x="104" y="8"/>
                      <a:pt x="104" y="8"/>
                      <a:pt x="104" y="8"/>
                    </a:cubicBezTo>
                    <a:cubicBezTo>
                      <a:pt x="29" y="0"/>
                      <a:pt x="29" y="0"/>
                      <a:pt x="29" y="0"/>
                    </a:cubicBezTo>
                    <a:cubicBezTo>
                      <a:pt x="0" y="256"/>
                      <a:pt x="0" y="256"/>
                      <a:pt x="0" y="256"/>
                    </a:cubicBezTo>
                    <a:cubicBezTo>
                      <a:pt x="0" y="259"/>
                      <a:pt x="0" y="261"/>
                      <a:pt x="0" y="264"/>
                    </a:cubicBezTo>
                    <a:lnTo>
                      <a:pt x="18" y="513"/>
                    </a:lnTo>
                    <a:close/>
                  </a:path>
                </a:pathLst>
              </a:custGeom>
              <a:solidFill>
                <a:srgbClr val="0334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Rectangle 33"/>
              <p:cNvSpPr>
                <a:spLocks noChangeArrowheads="1"/>
              </p:cNvSpPr>
              <p:nvPr/>
            </p:nvSpPr>
            <p:spPr bwMode="auto">
              <a:xfrm>
                <a:off x="10279063" y="4041775"/>
                <a:ext cx="71438" cy="98425"/>
              </a:xfrm>
              <a:prstGeom prst="rect">
                <a:avLst/>
              </a:prstGeom>
              <a:solidFill>
                <a:srgbClr val="FFBD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 name="Oval 34"/>
              <p:cNvSpPr>
                <a:spLocks noChangeArrowheads="1"/>
              </p:cNvSpPr>
              <p:nvPr/>
            </p:nvSpPr>
            <p:spPr bwMode="auto">
              <a:xfrm>
                <a:off x="10193338" y="3957638"/>
                <a:ext cx="47625" cy="49212"/>
              </a:xfrm>
              <a:prstGeom prst="ellipse">
                <a:avLst/>
              </a:pr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Oval 35"/>
              <p:cNvSpPr>
                <a:spLocks noChangeArrowheads="1"/>
              </p:cNvSpPr>
              <p:nvPr/>
            </p:nvSpPr>
            <p:spPr bwMode="auto">
              <a:xfrm>
                <a:off x="10390188" y="3957638"/>
                <a:ext cx="47625" cy="49212"/>
              </a:xfrm>
              <a:prstGeom prst="ellipse">
                <a:avLst/>
              </a:pr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Oval 36"/>
              <p:cNvSpPr>
                <a:spLocks noChangeArrowheads="1"/>
              </p:cNvSpPr>
              <p:nvPr/>
            </p:nvSpPr>
            <p:spPr bwMode="auto">
              <a:xfrm>
                <a:off x="10213975" y="3860800"/>
                <a:ext cx="203200" cy="201612"/>
              </a:xfrm>
              <a:prstGeom prst="ellipse">
                <a:avLst/>
              </a:prstGeom>
              <a:solidFill>
                <a:srgbClr val="072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7"/>
              <p:cNvSpPr/>
              <p:nvPr/>
            </p:nvSpPr>
            <p:spPr bwMode="auto">
              <a:xfrm>
                <a:off x="10171113" y="4110038"/>
                <a:ext cx="284163" cy="406400"/>
              </a:xfrm>
              <a:custGeom>
                <a:avLst/>
                <a:gdLst>
                  <a:gd name="T0" fmla="*/ 155 w 161"/>
                  <a:gd name="T1" fmla="*/ 229 h 229"/>
                  <a:gd name="T2" fmla="*/ 6 w 161"/>
                  <a:gd name="T3" fmla="*/ 229 h 229"/>
                  <a:gd name="T4" fmla="*/ 0 w 161"/>
                  <a:gd name="T5" fmla="*/ 53 h 229"/>
                  <a:gd name="T6" fmla="*/ 46 w 161"/>
                  <a:gd name="T7" fmla="*/ 0 h 229"/>
                  <a:gd name="T8" fmla="*/ 115 w 161"/>
                  <a:gd name="T9" fmla="*/ 0 h 229"/>
                  <a:gd name="T10" fmla="*/ 161 w 161"/>
                  <a:gd name="T11" fmla="*/ 53 h 229"/>
                  <a:gd name="T12" fmla="*/ 155 w 161"/>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161" h="229">
                    <a:moveTo>
                      <a:pt x="155" y="229"/>
                    </a:moveTo>
                    <a:cubicBezTo>
                      <a:pt x="6" y="229"/>
                      <a:pt x="6" y="229"/>
                      <a:pt x="6" y="229"/>
                    </a:cubicBezTo>
                    <a:cubicBezTo>
                      <a:pt x="0" y="53"/>
                      <a:pt x="0" y="53"/>
                      <a:pt x="0" y="53"/>
                    </a:cubicBezTo>
                    <a:cubicBezTo>
                      <a:pt x="0" y="24"/>
                      <a:pt x="18" y="0"/>
                      <a:pt x="46" y="0"/>
                    </a:cubicBezTo>
                    <a:cubicBezTo>
                      <a:pt x="115" y="0"/>
                      <a:pt x="115" y="0"/>
                      <a:pt x="115" y="0"/>
                    </a:cubicBezTo>
                    <a:cubicBezTo>
                      <a:pt x="143" y="0"/>
                      <a:pt x="161" y="24"/>
                      <a:pt x="161" y="53"/>
                    </a:cubicBezTo>
                    <a:lnTo>
                      <a:pt x="155" y="229"/>
                    </a:lnTo>
                    <a:close/>
                  </a:path>
                </a:pathLst>
              </a:custGeom>
              <a:solidFill>
                <a:srgbClr val="FFD4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8"/>
              <p:cNvSpPr/>
              <p:nvPr/>
            </p:nvSpPr>
            <p:spPr bwMode="auto">
              <a:xfrm>
                <a:off x="9786938" y="3708400"/>
                <a:ext cx="476250" cy="515937"/>
              </a:xfrm>
              <a:custGeom>
                <a:avLst/>
                <a:gdLst>
                  <a:gd name="T0" fmla="*/ 225 w 268"/>
                  <a:gd name="T1" fmla="*/ 291 h 291"/>
                  <a:gd name="T2" fmla="*/ 112 w 268"/>
                  <a:gd name="T3" fmla="*/ 174 h 291"/>
                  <a:gd name="T4" fmla="*/ 111 w 268"/>
                  <a:gd name="T5" fmla="*/ 172 h 291"/>
                  <a:gd name="T6" fmla="*/ 0 w 268"/>
                  <a:gd name="T7" fmla="*/ 39 h 291"/>
                  <a:gd name="T8" fmla="*/ 47 w 268"/>
                  <a:gd name="T9" fmla="*/ 0 h 291"/>
                  <a:gd name="T10" fmla="*/ 157 w 268"/>
                  <a:gd name="T11" fmla="*/ 132 h 291"/>
                  <a:gd name="T12" fmla="*/ 268 w 268"/>
                  <a:gd name="T13" fmla="*/ 248 h 291"/>
                  <a:gd name="T14" fmla="*/ 225 w 268"/>
                  <a:gd name="T15" fmla="*/ 291 h 2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291">
                    <a:moveTo>
                      <a:pt x="225" y="291"/>
                    </a:moveTo>
                    <a:cubicBezTo>
                      <a:pt x="112" y="174"/>
                      <a:pt x="112" y="174"/>
                      <a:pt x="112" y="174"/>
                    </a:cubicBezTo>
                    <a:cubicBezTo>
                      <a:pt x="112" y="173"/>
                      <a:pt x="111" y="173"/>
                      <a:pt x="111" y="172"/>
                    </a:cubicBezTo>
                    <a:cubicBezTo>
                      <a:pt x="0" y="39"/>
                      <a:pt x="0" y="39"/>
                      <a:pt x="0" y="39"/>
                    </a:cubicBezTo>
                    <a:cubicBezTo>
                      <a:pt x="47" y="0"/>
                      <a:pt x="47" y="0"/>
                      <a:pt x="47" y="0"/>
                    </a:cubicBezTo>
                    <a:cubicBezTo>
                      <a:pt x="157" y="132"/>
                      <a:pt x="157" y="132"/>
                      <a:pt x="157" y="132"/>
                    </a:cubicBezTo>
                    <a:cubicBezTo>
                      <a:pt x="268" y="248"/>
                      <a:pt x="268" y="248"/>
                      <a:pt x="268" y="248"/>
                    </a:cubicBezTo>
                    <a:lnTo>
                      <a:pt x="225" y="291"/>
                    </a:lnTo>
                    <a:close/>
                  </a:path>
                </a:pathLst>
              </a:custGeom>
              <a:solidFill>
                <a:srgbClr val="FFD4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1" name="Freeform 59"/>
            <p:cNvSpPr/>
            <p:nvPr/>
          </p:nvSpPr>
          <p:spPr bwMode="auto">
            <a:xfrm>
              <a:off x="10644188" y="5807075"/>
              <a:ext cx="1554163" cy="119062"/>
            </a:xfrm>
            <a:custGeom>
              <a:avLst/>
              <a:gdLst>
                <a:gd name="T0" fmla="*/ 877 w 877"/>
                <a:gd name="T1" fmla="*/ 67 h 67"/>
                <a:gd name="T2" fmla="*/ 0 w 877"/>
                <a:gd name="T3" fmla="*/ 67 h 67"/>
                <a:gd name="T4" fmla="*/ 0 w 877"/>
                <a:gd name="T5" fmla="*/ 67 h 67"/>
                <a:gd name="T6" fmla="*/ 67 w 877"/>
                <a:gd name="T7" fmla="*/ 0 h 67"/>
                <a:gd name="T8" fmla="*/ 809 w 877"/>
                <a:gd name="T9" fmla="*/ 0 h 67"/>
                <a:gd name="T10" fmla="*/ 877 w 877"/>
                <a:gd name="T11" fmla="*/ 67 h 67"/>
              </a:gdLst>
              <a:ahLst/>
              <a:cxnLst>
                <a:cxn ang="0">
                  <a:pos x="T0" y="T1"/>
                </a:cxn>
                <a:cxn ang="0">
                  <a:pos x="T2" y="T3"/>
                </a:cxn>
                <a:cxn ang="0">
                  <a:pos x="T4" y="T5"/>
                </a:cxn>
                <a:cxn ang="0">
                  <a:pos x="T6" y="T7"/>
                </a:cxn>
                <a:cxn ang="0">
                  <a:pos x="T8" y="T9"/>
                </a:cxn>
                <a:cxn ang="0">
                  <a:pos x="T10" y="T11"/>
                </a:cxn>
              </a:cxnLst>
              <a:rect l="0" t="0" r="r" b="b"/>
              <a:pathLst>
                <a:path w="877" h="67">
                  <a:moveTo>
                    <a:pt x="877" y="67"/>
                  </a:moveTo>
                  <a:cubicBezTo>
                    <a:pt x="0" y="67"/>
                    <a:pt x="0" y="67"/>
                    <a:pt x="0" y="67"/>
                  </a:cubicBezTo>
                  <a:cubicBezTo>
                    <a:pt x="0" y="67"/>
                    <a:pt x="0" y="67"/>
                    <a:pt x="0" y="67"/>
                  </a:cubicBezTo>
                  <a:cubicBezTo>
                    <a:pt x="0" y="30"/>
                    <a:pt x="30" y="0"/>
                    <a:pt x="67" y="0"/>
                  </a:cubicBezTo>
                  <a:cubicBezTo>
                    <a:pt x="809" y="0"/>
                    <a:pt x="809" y="0"/>
                    <a:pt x="809" y="0"/>
                  </a:cubicBezTo>
                  <a:cubicBezTo>
                    <a:pt x="846" y="0"/>
                    <a:pt x="877" y="30"/>
                    <a:pt x="877" y="67"/>
                  </a:cubicBezTo>
                  <a:close/>
                </a:path>
              </a:pathLst>
            </a:custGeom>
            <a:solidFill>
              <a:srgbClr val="C1DD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60"/>
            <p:cNvSpPr/>
            <p:nvPr/>
          </p:nvSpPr>
          <p:spPr bwMode="auto">
            <a:xfrm>
              <a:off x="9629775" y="6323013"/>
              <a:ext cx="88900" cy="165100"/>
            </a:xfrm>
            <a:custGeom>
              <a:avLst/>
              <a:gdLst>
                <a:gd name="T0" fmla="*/ 7 w 50"/>
                <a:gd name="T1" fmla="*/ 93 h 93"/>
                <a:gd name="T2" fmla="*/ 0 w 50"/>
                <a:gd name="T3" fmla="*/ 9 h 93"/>
                <a:gd name="T4" fmla="*/ 42 w 50"/>
                <a:gd name="T5" fmla="*/ 0 h 93"/>
                <a:gd name="T6" fmla="*/ 50 w 50"/>
                <a:gd name="T7" fmla="*/ 85 h 93"/>
                <a:gd name="T8" fmla="*/ 7 w 50"/>
                <a:gd name="T9" fmla="*/ 93 h 93"/>
              </a:gdLst>
              <a:ahLst/>
              <a:cxnLst>
                <a:cxn ang="0">
                  <a:pos x="T0" y="T1"/>
                </a:cxn>
                <a:cxn ang="0">
                  <a:pos x="T2" y="T3"/>
                </a:cxn>
                <a:cxn ang="0">
                  <a:pos x="T4" y="T5"/>
                </a:cxn>
                <a:cxn ang="0">
                  <a:pos x="T6" y="T7"/>
                </a:cxn>
                <a:cxn ang="0">
                  <a:pos x="T8" y="T9"/>
                </a:cxn>
              </a:cxnLst>
              <a:rect l="0" t="0" r="r" b="b"/>
              <a:pathLst>
                <a:path w="50" h="93">
                  <a:moveTo>
                    <a:pt x="7" y="93"/>
                  </a:moveTo>
                  <a:cubicBezTo>
                    <a:pt x="7" y="90"/>
                    <a:pt x="0" y="9"/>
                    <a:pt x="0" y="9"/>
                  </a:cubicBezTo>
                  <a:cubicBezTo>
                    <a:pt x="42" y="0"/>
                    <a:pt x="42" y="0"/>
                    <a:pt x="42" y="0"/>
                  </a:cubicBezTo>
                  <a:cubicBezTo>
                    <a:pt x="50" y="85"/>
                    <a:pt x="50" y="85"/>
                    <a:pt x="50" y="85"/>
                  </a:cubicBezTo>
                  <a:lnTo>
                    <a:pt x="7" y="93"/>
                  </a:ln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61"/>
            <p:cNvSpPr/>
            <p:nvPr/>
          </p:nvSpPr>
          <p:spPr bwMode="auto">
            <a:xfrm>
              <a:off x="9636125" y="6418263"/>
              <a:ext cx="222250" cy="101600"/>
            </a:xfrm>
            <a:custGeom>
              <a:avLst/>
              <a:gdLst>
                <a:gd name="T0" fmla="*/ 125 w 125"/>
                <a:gd name="T1" fmla="*/ 33 h 57"/>
                <a:gd name="T2" fmla="*/ 7 w 125"/>
                <a:gd name="T3" fmla="*/ 57 h 57"/>
                <a:gd name="T4" fmla="*/ 0 w 125"/>
                <a:gd name="T5" fmla="*/ 21 h 57"/>
                <a:gd name="T6" fmla="*/ 81 w 125"/>
                <a:gd name="T7" fmla="*/ 5 h 57"/>
                <a:gd name="T8" fmla="*/ 125 w 125"/>
                <a:gd name="T9" fmla="*/ 33 h 57"/>
              </a:gdLst>
              <a:ahLst/>
              <a:cxnLst>
                <a:cxn ang="0">
                  <a:pos x="T0" y="T1"/>
                </a:cxn>
                <a:cxn ang="0">
                  <a:pos x="T2" y="T3"/>
                </a:cxn>
                <a:cxn ang="0">
                  <a:pos x="T4" y="T5"/>
                </a:cxn>
                <a:cxn ang="0">
                  <a:pos x="T6" y="T7"/>
                </a:cxn>
                <a:cxn ang="0">
                  <a:pos x="T8" y="T9"/>
                </a:cxn>
              </a:cxnLst>
              <a:rect l="0" t="0" r="r" b="b"/>
              <a:pathLst>
                <a:path w="125" h="57">
                  <a:moveTo>
                    <a:pt x="125" y="33"/>
                  </a:moveTo>
                  <a:cubicBezTo>
                    <a:pt x="7" y="57"/>
                    <a:pt x="7" y="57"/>
                    <a:pt x="7" y="57"/>
                  </a:cubicBezTo>
                  <a:cubicBezTo>
                    <a:pt x="0" y="21"/>
                    <a:pt x="0" y="21"/>
                    <a:pt x="0" y="21"/>
                  </a:cubicBezTo>
                  <a:cubicBezTo>
                    <a:pt x="81" y="5"/>
                    <a:pt x="81" y="5"/>
                    <a:pt x="81" y="5"/>
                  </a:cubicBezTo>
                  <a:cubicBezTo>
                    <a:pt x="101" y="0"/>
                    <a:pt x="120" y="13"/>
                    <a:pt x="125" y="33"/>
                  </a:cubicBezTo>
                  <a:close/>
                </a:path>
              </a:pathLst>
            </a:custGeom>
            <a:solidFill>
              <a:srgbClr val="0E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62"/>
            <p:cNvSpPr/>
            <p:nvPr/>
          </p:nvSpPr>
          <p:spPr bwMode="auto">
            <a:xfrm>
              <a:off x="9245600" y="5678488"/>
              <a:ext cx="482600" cy="708025"/>
            </a:xfrm>
            <a:custGeom>
              <a:avLst/>
              <a:gdLst>
                <a:gd name="T0" fmla="*/ 68 w 273"/>
                <a:gd name="T1" fmla="*/ 0 h 399"/>
                <a:gd name="T2" fmla="*/ 233 w 273"/>
                <a:gd name="T3" fmla="*/ 126 h 399"/>
                <a:gd name="T4" fmla="*/ 238 w 273"/>
                <a:gd name="T5" fmla="*/ 130 h 399"/>
                <a:gd name="T6" fmla="*/ 253 w 273"/>
                <a:gd name="T7" fmla="*/ 158 h 399"/>
                <a:gd name="T8" fmla="*/ 273 w 273"/>
                <a:gd name="T9" fmla="*/ 390 h 399"/>
                <a:gd name="T10" fmla="*/ 215 w 273"/>
                <a:gd name="T11" fmla="*/ 399 h 399"/>
                <a:gd name="T12" fmla="*/ 175 w 273"/>
                <a:gd name="T13" fmla="*/ 160 h 399"/>
                <a:gd name="T14" fmla="*/ 196 w 273"/>
                <a:gd name="T15" fmla="*/ 191 h 399"/>
                <a:gd name="T16" fmla="*/ 0 w 273"/>
                <a:gd name="T17" fmla="*/ 110 h 399"/>
                <a:gd name="T18" fmla="*/ 68 w 273"/>
                <a:gd name="T19"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399">
                  <a:moveTo>
                    <a:pt x="68" y="0"/>
                  </a:moveTo>
                  <a:cubicBezTo>
                    <a:pt x="233" y="126"/>
                    <a:pt x="233" y="126"/>
                    <a:pt x="233" y="126"/>
                  </a:cubicBezTo>
                  <a:cubicBezTo>
                    <a:pt x="238" y="130"/>
                    <a:pt x="238" y="130"/>
                    <a:pt x="238" y="130"/>
                  </a:cubicBezTo>
                  <a:cubicBezTo>
                    <a:pt x="247" y="137"/>
                    <a:pt x="252" y="147"/>
                    <a:pt x="253" y="158"/>
                  </a:cubicBezTo>
                  <a:cubicBezTo>
                    <a:pt x="273" y="390"/>
                    <a:pt x="273" y="390"/>
                    <a:pt x="273" y="390"/>
                  </a:cubicBezTo>
                  <a:cubicBezTo>
                    <a:pt x="215" y="399"/>
                    <a:pt x="215" y="399"/>
                    <a:pt x="215" y="399"/>
                  </a:cubicBezTo>
                  <a:cubicBezTo>
                    <a:pt x="175" y="160"/>
                    <a:pt x="175" y="160"/>
                    <a:pt x="175" y="160"/>
                  </a:cubicBezTo>
                  <a:cubicBezTo>
                    <a:pt x="196" y="191"/>
                    <a:pt x="196" y="191"/>
                    <a:pt x="196" y="191"/>
                  </a:cubicBezTo>
                  <a:cubicBezTo>
                    <a:pt x="0" y="110"/>
                    <a:pt x="0" y="110"/>
                    <a:pt x="0" y="110"/>
                  </a:cubicBezTo>
                  <a:lnTo>
                    <a:pt x="68" y="0"/>
                  </a:lnTo>
                  <a:close/>
                </a:path>
              </a:pathLst>
            </a:custGeom>
            <a:solidFill>
              <a:srgbClr val="052E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63"/>
            <p:cNvSpPr/>
            <p:nvPr/>
          </p:nvSpPr>
          <p:spPr bwMode="auto">
            <a:xfrm>
              <a:off x="9034463" y="5326063"/>
              <a:ext cx="428625" cy="485775"/>
            </a:xfrm>
            <a:custGeom>
              <a:avLst/>
              <a:gdLst>
                <a:gd name="T0" fmla="*/ 81 w 242"/>
                <a:gd name="T1" fmla="*/ 274 h 274"/>
                <a:gd name="T2" fmla="*/ 223 w 242"/>
                <a:gd name="T3" fmla="*/ 224 h 274"/>
                <a:gd name="T4" fmla="*/ 238 w 242"/>
                <a:gd name="T5" fmla="*/ 196 h 274"/>
                <a:gd name="T6" fmla="*/ 178 w 242"/>
                <a:gd name="T7" fmla="*/ 0 h 274"/>
                <a:gd name="T8" fmla="*/ 64 w 242"/>
                <a:gd name="T9" fmla="*/ 36 h 274"/>
                <a:gd name="T10" fmla="*/ 13 w 242"/>
                <a:gd name="T11" fmla="*/ 132 h 274"/>
                <a:gd name="T12" fmla="*/ 81 w 242"/>
                <a:gd name="T13" fmla="*/ 274 h 274"/>
              </a:gdLst>
              <a:ahLst/>
              <a:cxnLst>
                <a:cxn ang="0">
                  <a:pos x="T0" y="T1"/>
                </a:cxn>
                <a:cxn ang="0">
                  <a:pos x="T2" y="T3"/>
                </a:cxn>
                <a:cxn ang="0">
                  <a:pos x="T4" y="T5"/>
                </a:cxn>
                <a:cxn ang="0">
                  <a:pos x="T6" y="T7"/>
                </a:cxn>
                <a:cxn ang="0">
                  <a:pos x="T8" y="T9"/>
                </a:cxn>
                <a:cxn ang="0">
                  <a:pos x="T10" y="T11"/>
                </a:cxn>
                <a:cxn ang="0">
                  <a:pos x="T12" y="T13"/>
                </a:cxn>
              </a:cxnLst>
              <a:rect l="0" t="0" r="r" b="b"/>
              <a:pathLst>
                <a:path w="242" h="274">
                  <a:moveTo>
                    <a:pt x="81" y="274"/>
                  </a:moveTo>
                  <a:cubicBezTo>
                    <a:pt x="223" y="224"/>
                    <a:pt x="223" y="224"/>
                    <a:pt x="223" y="224"/>
                  </a:cubicBezTo>
                  <a:cubicBezTo>
                    <a:pt x="235" y="220"/>
                    <a:pt x="242" y="207"/>
                    <a:pt x="238" y="196"/>
                  </a:cubicBezTo>
                  <a:cubicBezTo>
                    <a:pt x="178" y="0"/>
                    <a:pt x="178" y="0"/>
                    <a:pt x="178" y="0"/>
                  </a:cubicBezTo>
                  <a:cubicBezTo>
                    <a:pt x="64" y="36"/>
                    <a:pt x="64" y="36"/>
                    <a:pt x="64" y="36"/>
                  </a:cubicBezTo>
                  <a:cubicBezTo>
                    <a:pt x="23" y="48"/>
                    <a:pt x="0" y="92"/>
                    <a:pt x="13" y="132"/>
                  </a:cubicBezTo>
                  <a:lnTo>
                    <a:pt x="81" y="274"/>
                  </a:lnTo>
                  <a:close/>
                </a:path>
              </a:pathLst>
            </a:custGeom>
            <a:solidFill>
              <a:srgbClr val="F7C8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64"/>
            <p:cNvSpPr/>
            <p:nvPr/>
          </p:nvSpPr>
          <p:spPr bwMode="auto">
            <a:xfrm>
              <a:off x="9290050" y="5186363"/>
              <a:ext cx="658813" cy="658812"/>
            </a:xfrm>
            <a:custGeom>
              <a:avLst/>
              <a:gdLst>
                <a:gd name="T0" fmla="*/ 323 w 372"/>
                <a:gd name="T1" fmla="*/ 315 h 372"/>
                <a:gd name="T2" fmla="*/ 127 w 372"/>
                <a:gd name="T3" fmla="*/ 364 h 372"/>
                <a:gd name="T4" fmla="*/ 57 w 372"/>
                <a:gd name="T5" fmla="*/ 323 h 372"/>
                <a:gd name="T6" fmla="*/ 8 w 372"/>
                <a:gd name="T7" fmla="*/ 127 h 372"/>
                <a:gd name="T8" fmla="*/ 50 w 372"/>
                <a:gd name="T9" fmla="*/ 57 h 372"/>
                <a:gd name="T10" fmla="*/ 246 w 372"/>
                <a:gd name="T11" fmla="*/ 8 h 372"/>
                <a:gd name="T12" fmla="*/ 315 w 372"/>
                <a:gd name="T13" fmla="*/ 49 h 372"/>
                <a:gd name="T14" fmla="*/ 365 w 372"/>
                <a:gd name="T15" fmla="*/ 246 h 372"/>
                <a:gd name="T16" fmla="*/ 323 w 372"/>
                <a:gd name="T17" fmla="*/ 315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372">
                  <a:moveTo>
                    <a:pt x="323" y="315"/>
                  </a:moveTo>
                  <a:cubicBezTo>
                    <a:pt x="127" y="364"/>
                    <a:pt x="127" y="364"/>
                    <a:pt x="127" y="364"/>
                  </a:cubicBezTo>
                  <a:cubicBezTo>
                    <a:pt x="96" y="372"/>
                    <a:pt x="65" y="354"/>
                    <a:pt x="57" y="323"/>
                  </a:cubicBezTo>
                  <a:cubicBezTo>
                    <a:pt x="8" y="127"/>
                    <a:pt x="8" y="127"/>
                    <a:pt x="8" y="127"/>
                  </a:cubicBezTo>
                  <a:cubicBezTo>
                    <a:pt x="0" y="96"/>
                    <a:pt x="19" y="65"/>
                    <a:pt x="50" y="57"/>
                  </a:cubicBezTo>
                  <a:cubicBezTo>
                    <a:pt x="246" y="8"/>
                    <a:pt x="246" y="8"/>
                    <a:pt x="246" y="8"/>
                  </a:cubicBezTo>
                  <a:cubicBezTo>
                    <a:pt x="277" y="0"/>
                    <a:pt x="308" y="19"/>
                    <a:pt x="315" y="49"/>
                  </a:cubicBezTo>
                  <a:cubicBezTo>
                    <a:pt x="365" y="246"/>
                    <a:pt x="365" y="246"/>
                    <a:pt x="365" y="246"/>
                  </a:cubicBezTo>
                  <a:cubicBezTo>
                    <a:pt x="372" y="276"/>
                    <a:pt x="354" y="307"/>
                    <a:pt x="323" y="315"/>
                  </a:cubicBezTo>
                  <a:close/>
                </a:path>
              </a:pathLst>
            </a:custGeom>
            <a:solidFill>
              <a:srgbClr val="84B4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65"/>
            <p:cNvSpPr/>
            <p:nvPr/>
          </p:nvSpPr>
          <p:spPr bwMode="auto">
            <a:xfrm>
              <a:off x="9175750" y="6459538"/>
              <a:ext cx="98425" cy="153987"/>
            </a:xfrm>
            <a:custGeom>
              <a:avLst/>
              <a:gdLst>
                <a:gd name="T0" fmla="*/ 0 w 55"/>
                <a:gd name="T1" fmla="*/ 84 h 87"/>
                <a:gd name="T2" fmla="*/ 12 w 55"/>
                <a:gd name="T3" fmla="*/ 0 h 87"/>
                <a:gd name="T4" fmla="*/ 55 w 55"/>
                <a:gd name="T5" fmla="*/ 3 h 87"/>
                <a:gd name="T6" fmla="*/ 43 w 55"/>
                <a:gd name="T7" fmla="*/ 87 h 87"/>
                <a:gd name="T8" fmla="*/ 0 w 55"/>
                <a:gd name="T9" fmla="*/ 84 h 87"/>
              </a:gdLst>
              <a:ahLst/>
              <a:cxnLst>
                <a:cxn ang="0">
                  <a:pos x="T0" y="T1"/>
                </a:cxn>
                <a:cxn ang="0">
                  <a:pos x="T2" y="T3"/>
                </a:cxn>
                <a:cxn ang="0">
                  <a:pos x="T4" y="T5"/>
                </a:cxn>
                <a:cxn ang="0">
                  <a:pos x="T6" y="T7"/>
                </a:cxn>
                <a:cxn ang="0">
                  <a:pos x="T8" y="T9"/>
                </a:cxn>
              </a:cxnLst>
              <a:rect l="0" t="0" r="r" b="b"/>
              <a:pathLst>
                <a:path w="55" h="87">
                  <a:moveTo>
                    <a:pt x="0" y="84"/>
                  </a:moveTo>
                  <a:cubicBezTo>
                    <a:pt x="1" y="80"/>
                    <a:pt x="12" y="0"/>
                    <a:pt x="12" y="0"/>
                  </a:cubicBezTo>
                  <a:cubicBezTo>
                    <a:pt x="55" y="3"/>
                    <a:pt x="55" y="3"/>
                    <a:pt x="55" y="3"/>
                  </a:cubicBezTo>
                  <a:cubicBezTo>
                    <a:pt x="43" y="87"/>
                    <a:pt x="43" y="87"/>
                    <a:pt x="43" y="87"/>
                  </a:cubicBezTo>
                  <a:lnTo>
                    <a:pt x="0" y="84"/>
                  </a:ln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66"/>
            <p:cNvSpPr/>
            <p:nvPr/>
          </p:nvSpPr>
          <p:spPr bwMode="auto">
            <a:xfrm>
              <a:off x="9175750" y="6581775"/>
              <a:ext cx="211138" cy="65087"/>
            </a:xfrm>
            <a:custGeom>
              <a:avLst/>
              <a:gdLst>
                <a:gd name="T0" fmla="*/ 119 w 119"/>
                <a:gd name="T1" fmla="*/ 37 h 37"/>
                <a:gd name="T2" fmla="*/ 0 w 119"/>
                <a:gd name="T3" fmla="*/ 37 h 37"/>
                <a:gd name="T4" fmla="*/ 0 w 119"/>
                <a:gd name="T5" fmla="*/ 0 h 37"/>
                <a:gd name="T6" fmla="*/ 83 w 119"/>
                <a:gd name="T7" fmla="*/ 0 h 37"/>
                <a:gd name="T8" fmla="*/ 119 w 119"/>
                <a:gd name="T9" fmla="*/ 37 h 37"/>
              </a:gdLst>
              <a:ahLst/>
              <a:cxnLst>
                <a:cxn ang="0">
                  <a:pos x="T0" y="T1"/>
                </a:cxn>
                <a:cxn ang="0">
                  <a:pos x="T2" y="T3"/>
                </a:cxn>
                <a:cxn ang="0">
                  <a:pos x="T4" y="T5"/>
                </a:cxn>
                <a:cxn ang="0">
                  <a:pos x="T6" y="T7"/>
                </a:cxn>
                <a:cxn ang="0">
                  <a:pos x="T8" y="T9"/>
                </a:cxn>
              </a:cxnLst>
              <a:rect l="0" t="0" r="r" b="b"/>
              <a:pathLst>
                <a:path w="119" h="37">
                  <a:moveTo>
                    <a:pt x="119" y="37"/>
                  </a:moveTo>
                  <a:cubicBezTo>
                    <a:pt x="0" y="37"/>
                    <a:pt x="0" y="37"/>
                    <a:pt x="0" y="37"/>
                  </a:cubicBezTo>
                  <a:cubicBezTo>
                    <a:pt x="0" y="0"/>
                    <a:pt x="0" y="0"/>
                    <a:pt x="0" y="0"/>
                  </a:cubicBezTo>
                  <a:cubicBezTo>
                    <a:pt x="83" y="0"/>
                    <a:pt x="83" y="0"/>
                    <a:pt x="83" y="0"/>
                  </a:cubicBezTo>
                  <a:cubicBezTo>
                    <a:pt x="103" y="0"/>
                    <a:pt x="119" y="17"/>
                    <a:pt x="119" y="37"/>
                  </a:cubicBezTo>
                  <a:close/>
                </a:path>
              </a:pathLst>
            </a:custGeom>
            <a:solidFill>
              <a:srgbClr val="241C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67"/>
            <p:cNvSpPr/>
            <p:nvPr/>
          </p:nvSpPr>
          <p:spPr bwMode="auto">
            <a:xfrm>
              <a:off x="9175750" y="5735638"/>
              <a:ext cx="215900" cy="788987"/>
            </a:xfrm>
            <a:custGeom>
              <a:avLst/>
              <a:gdLst>
                <a:gd name="T0" fmla="*/ 99 w 122"/>
                <a:gd name="T1" fmla="*/ 0 h 445"/>
                <a:gd name="T2" fmla="*/ 120 w 122"/>
                <a:gd name="T3" fmla="*/ 167 h 445"/>
                <a:gd name="T4" fmla="*/ 122 w 122"/>
                <a:gd name="T5" fmla="*/ 175 h 445"/>
                <a:gd name="T6" fmla="*/ 121 w 122"/>
                <a:gd name="T7" fmla="*/ 187 h 445"/>
                <a:gd name="T8" fmla="*/ 67 w 122"/>
                <a:gd name="T9" fmla="*/ 445 h 445"/>
                <a:gd name="T10" fmla="*/ 3 w 122"/>
                <a:gd name="T11" fmla="*/ 441 h 445"/>
                <a:gd name="T12" fmla="*/ 38 w 122"/>
                <a:gd name="T13" fmla="*/ 179 h 445"/>
                <a:gd name="T14" fmla="*/ 40 w 122"/>
                <a:gd name="T15" fmla="*/ 200 h 445"/>
                <a:gd name="T16" fmla="*/ 0 w 122"/>
                <a:gd name="T17" fmla="*/ 37 h 445"/>
                <a:gd name="T18" fmla="*/ 99 w 122"/>
                <a:gd name="T19"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445">
                  <a:moveTo>
                    <a:pt x="99" y="0"/>
                  </a:moveTo>
                  <a:cubicBezTo>
                    <a:pt x="120" y="167"/>
                    <a:pt x="120" y="167"/>
                    <a:pt x="120" y="167"/>
                  </a:cubicBezTo>
                  <a:cubicBezTo>
                    <a:pt x="122" y="175"/>
                    <a:pt x="122" y="175"/>
                    <a:pt x="122" y="175"/>
                  </a:cubicBezTo>
                  <a:cubicBezTo>
                    <a:pt x="122" y="179"/>
                    <a:pt x="122" y="184"/>
                    <a:pt x="121" y="187"/>
                  </a:cubicBezTo>
                  <a:cubicBezTo>
                    <a:pt x="67" y="445"/>
                    <a:pt x="67" y="445"/>
                    <a:pt x="67" y="445"/>
                  </a:cubicBezTo>
                  <a:cubicBezTo>
                    <a:pt x="3" y="441"/>
                    <a:pt x="3" y="441"/>
                    <a:pt x="3" y="441"/>
                  </a:cubicBezTo>
                  <a:cubicBezTo>
                    <a:pt x="38" y="179"/>
                    <a:pt x="38" y="179"/>
                    <a:pt x="38" y="179"/>
                  </a:cubicBezTo>
                  <a:cubicBezTo>
                    <a:pt x="40" y="200"/>
                    <a:pt x="40" y="200"/>
                    <a:pt x="40" y="200"/>
                  </a:cubicBezTo>
                  <a:cubicBezTo>
                    <a:pt x="0" y="37"/>
                    <a:pt x="0" y="37"/>
                    <a:pt x="0" y="37"/>
                  </a:cubicBezTo>
                  <a:lnTo>
                    <a:pt x="99" y="0"/>
                  </a:lnTo>
                  <a:close/>
                </a:path>
              </a:pathLst>
            </a:custGeom>
            <a:solidFill>
              <a:srgbClr val="0334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68"/>
            <p:cNvSpPr/>
            <p:nvPr/>
          </p:nvSpPr>
          <p:spPr bwMode="auto">
            <a:xfrm>
              <a:off x="9564688" y="5521325"/>
              <a:ext cx="109538" cy="109537"/>
            </a:xfrm>
            <a:custGeom>
              <a:avLst/>
              <a:gdLst>
                <a:gd name="T0" fmla="*/ 59 w 62"/>
                <a:gd name="T1" fmla="*/ 37 h 62"/>
                <a:gd name="T2" fmla="*/ 25 w 62"/>
                <a:gd name="T3" fmla="*/ 58 h 62"/>
                <a:gd name="T4" fmla="*/ 4 w 62"/>
                <a:gd name="T5" fmla="*/ 24 h 62"/>
                <a:gd name="T6" fmla="*/ 38 w 62"/>
                <a:gd name="T7" fmla="*/ 3 h 62"/>
                <a:gd name="T8" fmla="*/ 59 w 62"/>
                <a:gd name="T9" fmla="*/ 37 h 62"/>
              </a:gdLst>
              <a:ahLst/>
              <a:cxnLst>
                <a:cxn ang="0">
                  <a:pos x="T0" y="T1"/>
                </a:cxn>
                <a:cxn ang="0">
                  <a:pos x="T2" y="T3"/>
                </a:cxn>
                <a:cxn ang="0">
                  <a:pos x="T4" y="T5"/>
                </a:cxn>
                <a:cxn ang="0">
                  <a:pos x="T6" y="T7"/>
                </a:cxn>
                <a:cxn ang="0">
                  <a:pos x="T8" y="T9"/>
                </a:cxn>
              </a:cxnLst>
              <a:rect l="0" t="0" r="r" b="b"/>
              <a:pathLst>
                <a:path w="62" h="62">
                  <a:moveTo>
                    <a:pt x="59" y="37"/>
                  </a:moveTo>
                  <a:cubicBezTo>
                    <a:pt x="55" y="52"/>
                    <a:pt x="40" y="62"/>
                    <a:pt x="25" y="58"/>
                  </a:cubicBezTo>
                  <a:cubicBezTo>
                    <a:pt x="10" y="54"/>
                    <a:pt x="0" y="39"/>
                    <a:pt x="4" y="24"/>
                  </a:cubicBezTo>
                  <a:cubicBezTo>
                    <a:pt x="8" y="9"/>
                    <a:pt x="23" y="0"/>
                    <a:pt x="38" y="3"/>
                  </a:cubicBezTo>
                  <a:cubicBezTo>
                    <a:pt x="53" y="7"/>
                    <a:pt x="62" y="22"/>
                    <a:pt x="59" y="37"/>
                  </a:cubicBez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69"/>
            <p:cNvSpPr/>
            <p:nvPr/>
          </p:nvSpPr>
          <p:spPr bwMode="auto">
            <a:xfrm>
              <a:off x="9490075" y="5548313"/>
              <a:ext cx="147638" cy="100012"/>
            </a:xfrm>
            <a:custGeom>
              <a:avLst/>
              <a:gdLst>
                <a:gd name="T0" fmla="*/ 63 w 93"/>
                <a:gd name="T1" fmla="*/ 0 h 63"/>
                <a:gd name="T2" fmla="*/ 0 w 93"/>
                <a:gd name="T3" fmla="*/ 34 h 63"/>
                <a:gd name="T4" fmla="*/ 20 w 93"/>
                <a:gd name="T5" fmla="*/ 63 h 63"/>
                <a:gd name="T6" fmla="*/ 93 w 93"/>
                <a:gd name="T7" fmla="*/ 30 h 63"/>
                <a:gd name="T8" fmla="*/ 63 w 93"/>
                <a:gd name="T9" fmla="*/ 0 h 63"/>
              </a:gdLst>
              <a:ahLst/>
              <a:cxnLst>
                <a:cxn ang="0">
                  <a:pos x="T0" y="T1"/>
                </a:cxn>
                <a:cxn ang="0">
                  <a:pos x="T2" y="T3"/>
                </a:cxn>
                <a:cxn ang="0">
                  <a:pos x="T4" y="T5"/>
                </a:cxn>
                <a:cxn ang="0">
                  <a:pos x="T6" y="T7"/>
                </a:cxn>
                <a:cxn ang="0">
                  <a:pos x="T8" y="T9"/>
                </a:cxn>
              </a:cxnLst>
              <a:rect l="0" t="0" r="r" b="b"/>
              <a:pathLst>
                <a:path w="93" h="63">
                  <a:moveTo>
                    <a:pt x="63" y="0"/>
                  </a:moveTo>
                  <a:lnTo>
                    <a:pt x="0" y="34"/>
                  </a:lnTo>
                  <a:lnTo>
                    <a:pt x="20" y="63"/>
                  </a:lnTo>
                  <a:lnTo>
                    <a:pt x="93" y="30"/>
                  </a:lnTo>
                  <a:lnTo>
                    <a:pt x="63" y="0"/>
                  </a:ln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70"/>
            <p:cNvSpPr/>
            <p:nvPr/>
          </p:nvSpPr>
          <p:spPr bwMode="auto">
            <a:xfrm>
              <a:off x="9274175" y="5170488"/>
              <a:ext cx="41275" cy="34925"/>
            </a:xfrm>
            <a:custGeom>
              <a:avLst/>
              <a:gdLst>
                <a:gd name="T0" fmla="*/ 19 w 24"/>
                <a:gd name="T1" fmla="*/ 5 h 20"/>
                <a:gd name="T2" fmla="*/ 6 w 24"/>
                <a:gd name="T3" fmla="*/ 0 h 20"/>
                <a:gd name="T4" fmla="*/ 0 w 24"/>
                <a:gd name="T5" fmla="*/ 18 h 20"/>
                <a:gd name="T6" fmla="*/ 13 w 24"/>
                <a:gd name="T7" fmla="*/ 20 h 20"/>
                <a:gd name="T8" fmla="*/ 21 w 24"/>
                <a:gd name="T9" fmla="*/ 14 h 20"/>
                <a:gd name="T10" fmla="*/ 19 w 24"/>
                <a:gd name="T11" fmla="*/ 5 h 20"/>
              </a:gdLst>
              <a:ahLst/>
              <a:cxnLst>
                <a:cxn ang="0">
                  <a:pos x="T0" y="T1"/>
                </a:cxn>
                <a:cxn ang="0">
                  <a:pos x="T2" y="T3"/>
                </a:cxn>
                <a:cxn ang="0">
                  <a:pos x="T4" y="T5"/>
                </a:cxn>
                <a:cxn ang="0">
                  <a:pos x="T6" y="T7"/>
                </a:cxn>
                <a:cxn ang="0">
                  <a:pos x="T8" y="T9"/>
                </a:cxn>
                <a:cxn ang="0">
                  <a:pos x="T10" y="T11"/>
                </a:cxn>
              </a:cxnLst>
              <a:rect l="0" t="0" r="r" b="b"/>
              <a:pathLst>
                <a:path w="24" h="20">
                  <a:moveTo>
                    <a:pt x="19" y="5"/>
                  </a:moveTo>
                  <a:cubicBezTo>
                    <a:pt x="6" y="0"/>
                    <a:pt x="6" y="0"/>
                    <a:pt x="6" y="0"/>
                  </a:cubicBezTo>
                  <a:cubicBezTo>
                    <a:pt x="0" y="18"/>
                    <a:pt x="0" y="18"/>
                    <a:pt x="0" y="18"/>
                  </a:cubicBezTo>
                  <a:cubicBezTo>
                    <a:pt x="13" y="20"/>
                    <a:pt x="13" y="20"/>
                    <a:pt x="13" y="20"/>
                  </a:cubicBezTo>
                  <a:cubicBezTo>
                    <a:pt x="21" y="14"/>
                    <a:pt x="21" y="14"/>
                    <a:pt x="21" y="14"/>
                  </a:cubicBezTo>
                  <a:cubicBezTo>
                    <a:pt x="24" y="12"/>
                    <a:pt x="24" y="6"/>
                    <a:pt x="19" y="5"/>
                  </a:cubicBez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71"/>
            <p:cNvSpPr/>
            <p:nvPr/>
          </p:nvSpPr>
          <p:spPr bwMode="auto">
            <a:xfrm>
              <a:off x="9088438" y="5102225"/>
              <a:ext cx="219075" cy="219075"/>
            </a:xfrm>
            <a:custGeom>
              <a:avLst/>
              <a:gdLst>
                <a:gd name="T0" fmla="*/ 118 w 123"/>
                <a:gd name="T1" fmla="*/ 71 h 123"/>
                <a:gd name="T2" fmla="*/ 52 w 123"/>
                <a:gd name="T3" fmla="*/ 118 h 123"/>
                <a:gd name="T4" fmla="*/ 5 w 123"/>
                <a:gd name="T5" fmla="*/ 52 h 123"/>
                <a:gd name="T6" fmla="*/ 71 w 123"/>
                <a:gd name="T7" fmla="*/ 5 h 123"/>
                <a:gd name="T8" fmla="*/ 118 w 123"/>
                <a:gd name="T9" fmla="*/ 71 h 123"/>
              </a:gdLst>
              <a:ahLst/>
              <a:cxnLst>
                <a:cxn ang="0">
                  <a:pos x="T0" y="T1"/>
                </a:cxn>
                <a:cxn ang="0">
                  <a:pos x="T2" y="T3"/>
                </a:cxn>
                <a:cxn ang="0">
                  <a:pos x="T4" y="T5"/>
                </a:cxn>
                <a:cxn ang="0">
                  <a:pos x="T6" y="T7"/>
                </a:cxn>
                <a:cxn ang="0">
                  <a:pos x="T8" y="T9"/>
                </a:cxn>
              </a:cxnLst>
              <a:rect l="0" t="0" r="r" b="b"/>
              <a:pathLst>
                <a:path w="123" h="123">
                  <a:moveTo>
                    <a:pt x="118" y="71"/>
                  </a:moveTo>
                  <a:cubicBezTo>
                    <a:pt x="112" y="102"/>
                    <a:pt x="83" y="123"/>
                    <a:pt x="52" y="118"/>
                  </a:cubicBezTo>
                  <a:cubicBezTo>
                    <a:pt x="21" y="113"/>
                    <a:pt x="0" y="83"/>
                    <a:pt x="5" y="52"/>
                  </a:cubicBezTo>
                  <a:cubicBezTo>
                    <a:pt x="10" y="21"/>
                    <a:pt x="39" y="0"/>
                    <a:pt x="71" y="5"/>
                  </a:cubicBezTo>
                  <a:cubicBezTo>
                    <a:pt x="102" y="10"/>
                    <a:pt x="123" y="40"/>
                    <a:pt x="118" y="71"/>
                  </a:cubicBez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任意多边形: 形状 53"/>
            <p:cNvSpPr/>
            <p:nvPr/>
          </p:nvSpPr>
          <p:spPr bwMode="auto">
            <a:xfrm>
              <a:off x="9090242" y="5106988"/>
              <a:ext cx="117373" cy="183064"/>
            </a:xfrm>
            <a:custGeom>
              <a:avLst/>
              <a:gdLst>
                <a:gd name="connsiteX0" fmla="*/ 117373 w 117373"/>
                <a:gd name="connsiteY0" fmla="*/ 0 h 183064"/>
                <a:gd name="connsiteX1" fmla="*/ 43443 w 117373"/>
                <a:gd name="connsiteY1" fmla="*/ 183064 h 183064"/>
                <a:gd name="connsiteX2" fmla="*/ 19123 w 117373"/>
                <a:gd name="connsiteY2" fmla="*/ 159797 h 183064"/>
                <a:gd name="connsiteX3" fmla="*/ 1312 w 117373"/>
                <a:gd name="connsiteY3" fmla="*/ 83655 h 183064"/>
                <a:gd name="connsiteX4" fmla="*/ 77704 w 117373"/>
                <a:gd name="connsiteY4" fmla="*/ 1502 h 18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73" h="183064">
                  <a:moveTo>
                    <a:pt x="117373" y="0"/>
                  </a:moveTo>
                  <a:lnTo>
                    <a:pt x="43443" y="183064"/>
                  </a:lnTo>
                  <a:lnTo>
                    <a:pt x="19123" y="159797"/>
                  </a:lnTo>
                  <a:cubicBezTo>
                    <a:pt x="3983" y="138424"/>
                    <a:pt x="-3141" y="111262"/>
                    <a:pt x="1312" y="83655"/>
                  </a:cubicBezTo>
                  <a:cubicBezTo>
                    <a:pt x="7991" y="42245"/>
                    <a:pt x="38715" y="10853"/>
                    <a:pt x="77704" y="1502"/>
                  </a:cubicBezTo>
                  <a:close/>
                </a:path>
              </a:pathLst>
            </a:custGeom>
            <a:solidFill>
              <a:srgbClr val="072042"/>
            </a:solidFill>
            <a:ln>
              <a:noFill/>
            </a:ln>
          </p:spPr>
          <p:txBody>
            <a:bodyPr vert="horz" wrap="square" lIns="91440" tIns="45720" rIns="91440" bIns="45720" numCol="1" anchor="t" anchorCtr="0" compatLnSpc="1">
              <a:noAutofit/>
            </a:bodyPr>
            <a:lstStyle/>
            <a:p>
              <a:endParaRPr lang="zh-CN" altLang="en-US"/>
            </a:p>
          </p:txBody>
        </p:sp>
        <p:sp>
          <p:nvSpPr>
            <p:cNvPr id="55" name="Freeform 74"/>
            <p:cNvSpPr/>
            <p:nvPr/>
          </p:nvSpPr>
          <p:spPr bwMode="auto">
            <a:xfrm>
              <a:off x="9123363" y="5183188"/>
              <a:ext cx="60325" cy="61912"/>
            </a:xfrm>
            <a:custGeom>
              <a:avLst/>
              <a:gdLst>
                <a:gd name="T0" fmla="*/ 33 w 34"/>
                <a:gd name="T1" fmla="*/ 20 h 35"/>
                <a:gd name="T2" fmla="*/ 15 w 34"/>
                <a:gd name="T3" fmla="*/ 33 h 35"/>
                <a:gd name="T4" fmla="*/ 1 w 34"/>
                <a:gd name="T5" fmla="*/ 15 h 35"/>
                <a:gd name="T6" fmla="*/ 20 w 34"/>
                <a:gd name="T7" fmla="*/ 2 h 35"/>
                <a:gd name="T8" fmla="*/ 33 w 34"/>
                <a:gd name="T9" fmla="*/ 20 h 35"/>
              </a:gdLst>
              <a:ahLst/>
              <a:cxnLst>
                <a:cxn ang="0">
                  <a:pos x="T0" y="T1"/>
                </a:cxn>
                <a:cxn ang="0">
                  <a:pos x="T2" y="T3"/>
                </a:cxn>
                <a:cxn ang="0">
                  <a:pos x="T4" y="T5"/>
                </a:cxn>
                <a:cxn ang="0">
                  <a:pos x="T6" y="T7"/>
                </a:cxn>
                <a:cxn ang="0">
                  <a:pos x="T8" y="T9"/>
                </a:cxn>
              </a:cxnLst>
              <a:rect l="0" t="0" r="r" b="b"/>
              <a:pathLst>
                <a:path w="34" h="35">
                  <a:moveTo>
                    <a:pt x="33" y="20"/>
                  </a:moveTo>
                  <a:cubicBezTo>
                    <a:pt x="32" y="29"/>
                    <a:pt x="23" y="35"/>
                    <a:pt x="15" y="33"/>
                  </a:cubicBezTo>
                  <a:cubicBezTo>
                    <a:pt x="6" y="32"/>
                    <a:pt x="0" y="24"/>
                    <a:pt x="1" y="15"/>
                  </a:cubicBezTo>
                  <a:cubicBezTo>
                    <a:pt x="3" y="6"/>
                    <a:pt x="11" y="0"/>
                    <a:pt x="20" y="2"/>
                  </a:cubicBezTo>
                  <a:cubicBezTo>
                    <a:pt x="29" y="3"/>
                    <a:pt x="34" y="11"/>
                    <a:pt x="33" y="20"/>
                  </a:cubicBez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5"/>
            <p:cNvSpPr/>
            <p:nvPr/>
          </p:nvSpPr>
          <p:spPr bwMode="auto">
            <a:xfrm>
              <a:off x="8929688" y="5149850"/>
              <a:ext cx="201613" cy="201612"/>
            </a:xfrm>
            <a:custGeom>
              <a:avLst/>
              <a:gdLst>
                <a:gd name="T0" fmla="*/ 103 w 114"/>
                <a:gd name="T1" fmla="*/ 76 h 113"/>
                <a:gd name="T2" fmla="*/ 37 w 114"/>
                <a:gd name="T3" fmla="*/ 102 h 113"/>
                <a:gd name="T4" fmla="*/ 11 w 114"/>
                <a:gd name="T5" fmla="*/ 37 h 113"/>
                <a:gd name="T6" fmla="*/ 77 w 114"/>
                <a:gd name="T7" fmla="*/ 10 h 113"/>
                <a:gd name="T8" fmla="*/ 103 w 114"/>
                <a:gd name="T9" fmla="*/ 76 h 113"/>
              </a:gdLst>
              <a:ahLst/>
              <a:cxnLst>
                <a:cxn ang="0">
                  <a:pos x="T0" y="T1"/>
                </a:cxn>
                <a:cxn ang="0">
                  <a:pos x="T2" y="T3"/>
                </a:cxn>
                <a:cxn ang="0">
                  <a:pos x="T4" y="T5"/>
                </a:cxn>
                <a:cxn ang="0">
                  <a:pos x="T6" y="T7"/>
                </a:cxn>
                <a:cxn ang="0">
                  <a:pos x="T8" y="T9"/>
                </a:cxn>
              </a:cxnLst>
              <a:rect l="0" t="0" r="r" b="b"/>
              <a:pathLst>
                <a:path w="114" h="113">
                  <a:moveTo>
                    <a:pt x="103" y="76"/>
                  </a:moveTo>
                  <a:cubicBezTo>
                    <a:pt x="92" y="102"/>
                    <a:pt x="63" y="113"/>
                    <a:pt x="37" y="102"/>
                  </a:cubicBezTo>
                  <a:cubicBezTo>
                    <a:pt x="12" y="91"/>
                    <a:pt x="0" y="62"/>
                    <a:pt x="11" y="37"/>
                  </a:cubicBezTo>
                  <a:cubicBezTo>
                    <a:pt x="22" y="11"/>
                    <a:pt x="51" y="0"/>
                    <a:pt x="77" y="10"/>
                  </a:cubicBezTo>
                  <a:cubicBezTo>
                    <a:pt x="102" y="21"/>
                    <a:pt x="114" y="51"/>
                    <a:pt x="103" y="76"/>
                  </a:cubicBezTo>
                  <a:close/>
                </a:path>
              </a:pathLst>
            </a:custGeom>
            <a:solidFill>
              <a:srgbClr val="072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6"/>
            <p:cNvSpPr/>
            <p:nvPr/>
          </p:nvSpPr>
          <p:spPr bwMode="auto">
            <a:xfrm>
              <a:off x="9159875" y="5295900"/>
              <a:ext cx="92075" cy="139700"/>
            </a:xfrm>
            <a:custGeom>
              <a:avLst/>
              <a:gdLst>
                <a:gd name="T0" fmla="*/ 46 w 52"/>
                <a:gd name="T1" fmla="*/ 0 h 79"/>
                <a:gd name="T2" fmla="*/ 52 w 52"/>
                <a:gd name="T3" fmla="*/ 79 h 79"/>
                <a:gd name="T4" fmla="*/ 0 w 52"/>
                <a:gd name="T5" fmla="*/ 50 h 79"/>
                <a:gd name="T6" fmla="*/ 2 w 52"/>
                <a:gd name="T7" fmla="*/ 2 h 79"/>
                <a:gd name="T8" fmla="*/ 46 w 52"/>
                <a:gd name="T9" fmla="*/ 0 h 79"/>
              </a:gdLst>
              <a:ahLst/>
              <a:cxnLst>
                <a:cxn ang="0">
                  <a:pos x="T0" y="T1"/>
                </a:cxn>
                <a:cxn ang="0">
                  <a:pos x="T2" y="T3"/>
                </a:cxn>
                <a:cxn ang="0">
                  <a:pos x="T4" y="T5"/>
                </a:cxn>
                <a:cxn ang="0">
                  <a:pos x="T6" y="T7"/>
                </a:cxn>
                <a:cxn ang="0">
                  <a:pos x="T8" y="T9"/>
                </a:cxn>
              </a:cxnLst>
              <a:rect l="0" t="0" r="r" b="b"/>
              <a:pathLst>
                <a:path w="52" h="79">
                  <a:moveTo>
                    <a:pt x="46" y="0"/>
                  </a:moveTo>
                  <a:cubicBezTo>
                    <a:pt x="46" y="4"/>
                    <a:pt x="52" y="79"/>
                    <a:pt x="52" y="79"/>
                  </a:cubicBezTo>
                  <a:cubicBezTo>
                    <a:pt x="0" y="50"/>
                    <a:pt x="0" y="50"/>
                    <a:pt x="0" y="50"/>
                  </a:cubicBezTo>
                  <a:cubicBezTo>
                    <a:pt x="2" y="2"/>
                    <a:pt x="2" y="2"/>
                    <a:pt x="2" y="2"/>
                  </a:cubicBezTo>
                  <a:lnTo>
                    <a:pt x="46" y="0"/>
                  </a:ln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77"/>
            <p:cNvSpPr/>
            <p:nvPr/>
          </p:nvSpPr>
          <p:spPr bwMode="auto">
            <a:xfrm>
              <a:off x="9056688" y="5437188"/>
              <a:ext cx="534988" cy="376237"/>
            </a:xfrm>
            <a:custGeom>
              <a:avLst/>
              <a:gdLst>
                <a:gd name="T0" fmla="*/ 138 w 302"/>
                <a:gd name="T1" fmla="*/ 212 h 212"/>
                <a:gd name="T2" fmla="*/ 111 w 302"/>
                <a:gd name="T3" fmla="*/ 198 h 212"/>
                <a:gd name="T4" fmla="*/ 10 w 302"/>
                <a:gd name="T5" fmla="*/ 54 h 212"/>
                <a:gd name="T6" fmla="*/ 18 w 302"/>
                <a:gd name="T7" fmla="*/ 10 h 212"/>
                <a:gd name="T8" fmla="*/ 18 w 302"/>
                <a:gd name="T9" fmla="*/ 10 h 212"/>
                <a:gd name="T10" fmla="*/ 62 w 302"/>
                <a:gd name="T11" fmla="*/ 18 h 212"/>
                <a:gd name="T12" fmla="*/ 146 w 302"/>
                <a:gd name="T13" fmla="*/ 138 h 212"/>
                <a:gd name="T14" fmla="*/ 270 w 302"/>
                <a:gd name="T15" fmla="*/ 67 h 212"/>
                <a:gd name="T16" fmla="*/ 302 w 302"/>
                <a:gd name="T17" fmla="*/ 122 h 212"/>
                <a:gd name="T18" fmla="*/ 153 w 302"/>
                <a:gd name="T19" fmla="*/ 207 h 212"/>
                <a:gd name="T20" fmla="*/ 138 w 302"/>
                <a:gd name="T21"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12">
                  <a:moveTo>
                    <a:pt x="138" y="212"/>
                  </a:moveTo>
                  <a:cubicBezTo>
                    <a:pt x="128" y="212"/>
                    <a:pt x="117" y="207"/>
                    <a:pt x="111" y="198"/>
                  </a:cubicBezTo>
                  <a:cubicBezTo>
                    <a:pt x="10" y="54"/>
                    <a:pt x="10" y="54"/>
                    <a:pt x="10" y="54"/>
                  </a:cubicBezTo>
                  <a:cubicBezTo>
                    <a:pt x="0" y="40"/>
                    <a:pt x="4" y="20"/>
                    <a:pt x="18" y="10"/>
                  </a:cubicBezTo>
                  <a:cubicBezTo>
                    <a:pt x="18" y="10"/>
                    <a:pt x="18" y="10"/>
                    <a:pt x="18" y="10"/>
                  </a:cubicBezTo>
                  <a:cubicBezTo>
                    <a:pt x="32" y="0"/>
                    <a:pt x="52" y="3"/>
                    <a:pt x="62" y="18"/>
                  </a:cubicBezTo>
                  <a:cubicBezTo>
                    <a:pt x="146" y="138"/>
                    <a:pt x="146" y="138"/>
                    <a:pt x="146" y="138"/>
                  </a:cubicBezTo>
                  <a:cubicBezTo>
                    <a:pt x="270" y="67"/>
                    <a:pt x="270" y="67"/>
                    <a:pt x="270" y="67"/>
                  </a:cubicBezTo>
                  <a:cubicBezTo>
                    <a:pt x="302" y="122"/>
                    <a:pt x="302" y="122"/>
                    <a:pt x="302" y="122"/>
                  </a:cubicBezTo>
                  <a:cubicBezTo>
                    <a:pt x="153" y="207"/>
                    <a:pt x="153" y="207"/>
                    <a:pt x="153" y="207"/>
                  </a:cubicBezTo>
                  <a:cubicBezTo>
                    <a:pt x="148" y="210"/>
                    <a:pt x="143" y="211"/>
                    <a:pt x="138" y="212"/>
                  </a:cubicBezTo>
                  <a:close/>
                </a:path>
              </a:pathLst>
            </a:custGeom>
            <a:solidFill>
              <a:srgbClr val="FFD4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8"/>
            <p:cNvSpPr/>
            <p:nvPr/>
          </p:nvSpPr>
          <p:spPr bwMode="auto">
            <a:xfrm>
              <a:off x="9823450" y="3287713"/>
              <a:ext cx="992188" cy="52387"/>
            </a:xfrm>
            <a:custGeom>
              <a:avLst/>
              <a:gdLst>
                <a:gd name="T0" fmla="*/ 545 w 560"/>
                <a:gd name="T1" fmla="*/ 30 h 30"/>
                <a:gd name="T2" fmla="*/ 15 w 560"/>
                <a:gd name="T3" fmla="*/ 30 h 30"/>
                <a:gd name="T4" fmla="*/ 0 w 560"/>
                <a:gd name="T5" fmla="*/ 15 h 30"/>
                <a:gd name="T6" fmla="*/ 0 w 560"/>
                <a:gd name="T7" fmla="*/ 14 h 30"/>
                <a:gd name="T8" fmla="*/ 15 w 560"/>
                <a:gd name="T9" fmla="*/ 0 h 30"/>
                <a:gd name="T10" fmla="*/ 545 w 560"/>
                <a:gd name="T11" fmla="*/ 0 h 30"/>
                <a:gd name="T12" fmla="*/ 560 w 560"/>
                <a:gd name="T13" fmla="*/ 14 h 30"/>
                <a:gd name="T14" fmla="*/ 560 w 560"/>
                <a:gd name="T15" fmla="*/ 15 h 30"/>
                <a:gd name="T16" fmla="*/ 545 w 560"/>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0" h="30">
                  <a:moveTo>
                    <a:pt x="545" y="30"/>
                  </a:moveTo>
                  <a:cubicBezTo>
                    <a:pt x="15" y="30"/>
                    <a:pt x="15" y="30"/>
                    <a:pt x="15" y="30"/>
                  </a:cubicBezTo>
                  <a:cubicBezTo>
                    <a:pt x="7" y="30"/>
                    <a:pt x="0" y="23"/>
                    <a:pt x="0" y="15"/>
                  </a:cubicBezTo>
                  <a:cubicBezTo>
                    <a:pt x="0" y="14"/>
                    <a:pt x="0" y="14"/>
                    <a:pt x="0" y="14"/>
                  </a:cubicBezTo>
                  <a:cubicBezTo>
                    <a:pt x="0" y="6"/>
                    <a:pt x="7" y="0"/>
                    <a:pt x="15" y="0"/>
                  </a:cubicBezTo>
                  <a:cubicBezTo>
                    <a:pt x="545" y="0"/>
                    <a:pt x="545" y="0"/>
                    <a:pt x="545" y="0"/>
                  </a:cubicBezTo>
                  <a:cubicBezTo>
                    <a:pt x="553" y="0"/>
                    <a:pt x="560" y="6"/>
                    <a:pt x="560" y="14"/>
                  </a:cubicBezTo>
                  <a:cubicBezTo>
                    <a:pt x="560" y="15"/>
                    <a:pt x="560" y="15"/>
                    <a:pt x="560" y="15"/>
                  </a:cubicBezTo>
                  <a:cubicBezTo>
                    <a:pt x="560" y="23"/>
                    <a:pt x="553" y="30"/>
                    <a:pt x="54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9"/>
            <p:cNvSpPr/>
            <p:nvPr/>
          </p:nvSpPr>
          <p:spPr bwMode="auto">
            <a:xfrm>
              <a:off x="9823450" y="3622675"/>
              <a:ext cx="992188" cy="52387"/>
            </a:xfrm>
            <a:custGeom>
              <a:avLst/>
              <a:gdLst>
                <a:gd name="T0" fmla="*/ 545 w 560"/>
                <a:gd name="T1" fmla="*/ 30 h 30"/>
                <a:gd name="T2" fmla="*/ 15 w 560"/>
                <a:gd name="T3" fmla="*/ 30 h 30"/>
                <a:gd name="T4" fmla="*/ 0 w 560"/>
                <a:gd name="T5" fmla="*/ 16 h 30"/>
                <a:gd name="T6" fmla="*/ 0 w 560"/>
                <a:gd name="T7" fmla="*/ 15 h 30"/>
                <a:gd name="T8" fmla="*/ 15 w 560"/>
                <a:gd name="T9" fmla="*/ 0 h 30"/>
                <a:gd name="T10" fmla="*/ 545 w 560"/>
                <a:gd name="T11" fmla="*/ 0 h 30"/>
                <a:gd name="T12" fmla="*/ 560 w 560"/>
                <a:gd name="T13" fmla="*/ 15 h 30"/>
                <a:gd name="T14" fmla="*/ 560 w 560"/>
                <a:gd name="T15" fmla="*/ 16 h 30"/>
                <a:gd name="T16" fmla="*/ 545 w 560"/>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0" h="30">
                  <a:moveTo>
                    <a:pt x="545" y="30"/>
                  </a:moveTo>
                  <a:cubicBezTo>
                    <a:pt x="15" y="30"/>
                    <a:pt x="15" y="30"/>
                    <a:pt x="15" y="30"/>
                  </a:cubicBezTo>
                  <a:cubicBezTo>
                    <a:pt x="7" y="30"/>
                    <a:pt x="0" y="24"/>
                    <a:pt x="0" y="16"/>
                  </a:cubicBezTo>
                  <a:cubicBezTo>
                    <a:pt x="0" y="15"/>
                    <a:pt x="0" y="15"/>
                    <a:pt x="0" y="15"/>
                  </a:cubicBezTo>
                  <a:cubicBezTo>
                    <a:pt x="0" y="7"/>
                    <a:pt x="7" y="0"/>
                    <a:pt x="15" y="0"/>
                  </a:cubicBezTo>
                  <a:cubicBezTo>
                    <a:pt x="545" y="0"/>
                    <a:pt x="545" y="0"/>
                    <a:pt x="545" y="0"/>
                  </a:cubicBezTo>
                  <a:cubicBezTo>
                    <a:pt x="553" y="0"/>
                    <a:pt x="560" y="7"/>
                    <a:pt x="560" y="15"/>
                  </a:cubicBezTo>
                  <a:cubicBezTo>
                    <a:pt x="560" y="16"/>
                    <a:pt x="560" y="16"/>
                    <a:pt x="560" y="16"/>
                  </a:cubicBezTo>
                  <a:cubicBezTo>
                    <a:pt x="560" y="24"/>
                    <a:pt x="553" y="30"/>
                    <a:pt x="54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80"/>
            <p:cNvSpPr/>
            <p:nvPr/>
          </p:nvSpPr>
          <p:spPr bwMode="auto">
            <a:xfrm>
              <a:off x="9823450" y="3454400"/>
              <a:ext cx="1214438" cy="52387"/>
            </a:xfrm>
            <a:custGeom>
              <a:avLst/>
              <a:gdLst>
                <a:gd name="T0" fmla="*/ 672 w 686"/>
                <a:gd name="T1" fmla="*/ 30 h 30"/>
                <a:gd name="T2" fmla="*/ 15 w 686"/>
                <a:gd name="T3" fmla="*/ 30 h 30"/>
                <a:gd name="T4" fmla="*/ 0 w 686"/>
                <a:gd name="T5" fmla="*/ 16 h 30"/>
                <a:gd name="T6" fmla="*/ 0 w 686"/>
                <a:gd name="T7" fmla="*/ 14 h 30"/>
                <a:gd name="T8" fmla="*/ 15 w 686"/>
                <a:gd name="T9" fmla="*/ 0 h 30"/>
                <a:gd name="T10" fmla="*/ 672 w 686"/>
                <a:gd name="T11" fmla="*/ 0 h 30"/>
                <a:gd name="T12" fmla="*/ 686 w 686"/>
                <a:gd name="T13" fmla="*/ 14 h 30"/>
                <a:gd name="T14" fmla="*/ 686 w 686"/>
                <a:gd name="T15" fmla="*/ 16 h 30"/>
                <a:gd name="T16" fmla="*/ 672 w 686"/>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0">
                  <a:moveTo>
                    <a:pt x="672" y="30"/>
                  </a:moveTo>
                  <a:cubicBezTo>
                    <a:pt x="15" y="30"/>
                    <a:pt x="15" y="30"/>
                    <a:pt x="15" y="30"/>
                  </a:cubicBezTo>
                  <a:cubicBezTo>
                    <a:pt x="7" y="30"/>
                    <a:pt x="0" y="24"/>
                    <a:pt x="0" y="16"/>
                  </a:cubicBezTo>
                  <a:cubicBezTo>
                    <a:pt x="0" y="14"/>
                    <a:pt x="0" y="14"/>
                    <a:pt x="0" y="14"/>
                  </a:cubicBezTo>
                  <a:cubicBezTo>
                    <a:pt x="0" y="6"/>
                    <a:pt x="7" y="0"/>
                    <a:pt x="15" y="0"/>
                  </a:cubicBezTo>
                  <a:cubicBezTo>
                    <a:pt x="672" y="0"/>
                    <a:pt x="672" y="0"/>
                    <a:pt x="672" y="0"/>
                  </a:cubicBezTo>
                  <a:cubicBezTo>
                    <a:pt x="680" y="0"/>
                    <a:pt x="686" y="6"/>
                    <a:pt x="686" y="14"/>
                  </a:cubicBezTo>
                  <a:cubicBezTo>
                    <a:pt x="686" y="16"/>
                    <a:pt x="686" y="16"/>
                    <a:pt x="686" y="16"/>
                  </a:cubicBezTo>
                  <a:cubicBezTo>
                    <a:pt x="686" y="24"/>
                    <a:pt x="680" y="30"/>
                    <a:pt x="672"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62" name="组合 61"/>
            <p:cNvGrpSpPr/>
            <p:nvPr/>
          </p:nvGrpSpPr>
          <p:grpSpPr>
            <a:xfrm>
              <a:off x="10091738" y="1831975"/>
              <a:ext cx="1863725" cy="1206500"/>
              <a:chOff x="7310438" y="1089025"/>
              <a:chExt cx="1863725" cy="1206500"/>
            </a:xfrm>
          </p:grpSpPr>
          <p:sp>
            <p:nvSpPr>
              <p:cNvPr id="63" name="Freeform 39"/>
              <p:cNvSpPr/>
              <p:nvPr/>
            </p:nvSpPr>
            <p:spPr bwMode="auto">
              <a:xfrm>
                <a:off x="9050338" y="2111375"/>
                <a:ext cx="101600" cy="125412"/>
              </a:xfrm>
              <a:custGeom>
                <a:avLst/>
                <a:gdLst>
                  <a:gd name="T0" fmla="*/ 19 w 64"/>
                  <a:gd name="T1" fmla="*/ 79 h 79"/>
                  <a:gd name="T2" fmla="*/ 64 w 64"/>
                  <a:gd name="T3" fmla="*/ 78 h 79"/>
                  <a:gd name="T4" fmla="*/ 45 w 64"/>
                  <a:gd name="T5" fmla="*/ 0 h 79"/>
                  <a:gd name="T6" fmla="*/ 0 w 64"/>
                  <a:gd name="T7" fmla="*/ 2 h 79"/>
                  <a:gd name="T8" fmla="*/ 19 w 64"/>
                  <a:gd name="T9" fmla="*/ 79 h 79"/>
                </a:gdLst>
                <a:ahLst/>
                <a:cxnLst>
                  <a:cxn ang="0">
                    <a:pos x="T0" y="T1"/>
                  </a:cxn>
                  <a:cxn ang="0">
                    <a:pos x="T2" y="T3"/>
                  </a:cxn>
                  <a:cxn ang="0">
                    <a:pos x="T4" y="T5"/>
                  </a:cxn>
                  <a:cxn ang="0">
                    <a:pos x="T6" y="T7"/>
                  </a:cxn>
                  <a:cxn ang="0">
                    <a:pos x="T8" y="T9"/>
                  </a:cxn>
                </a:cxnLst>
                <a:rect l="0" t="0" r="r" b="b"/>
                <a:pathLst>
                  <a:path w="64" h="79">
                    <a:moveTo>
                      <a:pt x="19" y="79"/>
                    </a:moveTo>
                    <a:lnTo>
                      <a:pt x="64" y="78"/>
                    </a:lnTo>
                    <a:lnTo>
                      <a:pt x="45" y="0"/>
                    </a:lnTo>
                    <a:lnTo>
                      <a:pt x="0" y="2"/>
                    </a:lnTo>
                    <a:lnTo>
                      <a:pt x="19" y="79"/>
                    </a:ln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0"/>
              <p:cNvSpPr/>
              <p:nvPr/>
            </p:nvSpPr>
            <p:spPr bwMode="auto">
              <a:xfrm>
                <a:off x="8967788" y="2212975"/>
                <a:ext cx="185738" cy="82550"/>
              </a:xfrm>
              <a:custGeom>
                <a:avLst/>
                <a:gdLst>
                  <a:gd name="T0" fmla="*/ 0 w 105"/>
                  <a:gd name="T1" fmla="*/ 47 h 47"/>
                  <a:gd name="T2" fmla="*/ 105 w 105"/>
                  <a:gd name="T3" fmla="*/ 45 h 47"/>
                  <a:gd name="T4" fmla="*/ 104 w 105"/>
                  <a:gd name="T5" fmla="*/ 0 h 47"/>
                  <a:gd name="T6" fmla="*/ 41 w 105"/>
                  <a:gd name="T7" fmla="*/ 0 h 47"/>
                  <a:gd name="T8" fmla="*/ 0 w 105"/>
                  <a:gd name="T9" fmla="*/ 47 h 47"/>
                </a:gdLst>
                <a:ahLst/>
                <a:cxnLst>
                  <a:cxn ang="0">
                    <a:pos x="T0" y="T1"/>
                  </a:cxn>
                  <a:cxn ang="0">
                    <a:pos x="T2" y="T3"/>
                  </a:cxn>
                  <a:cxn ang="0">
                    <a:pos x="T4" y="T5"/>
                  </a:cxn>
                  <a:cxn ang="0">
                    <a:pos x="T6" y="T7"/>
                  </a:cxn>
                  <a:cxn ang="0">
                    <a:pos x="T8" y="T9"/>
                  </a:cxn>
                </a:cxnLst>
                <a:rect l="0" t="0" r="r" b="b"/>
                <a:pathLst>
                  <a:path w="105" h="47">
                    <a:moveTo>
                      <a:pt x="0" y="47"/>
                    </a:moveTo>
                    <a:cubicBezTo>
                      <a:pt x="105" y="45"/>
                      <a:pt x="105" y="45"/>
                      <a:pt x="105" y="45"/>
                    </a:cubicBezTo>
                    <a:cubicBezTo>
                      <a:pt x="104" y="0"/>
                      <a:pt x="104" y="0"/>
                      <a:pt x="104" y="0"/>
                    </a:cubicBezTo>
                    <a:cubicBezTo>
                      <a:pt x="41" y="0"/>
                      <a:pt x="41" y="0"/>
                      <a:pt x="41" y="0"/>
                    </a:cubicBezTo>
                    <a:cubicBezTo>
                      <a:pt x="18" y="0"/>
                      <a:pt x="0" y="21"/>
                      <a:pt x="0" y="47"/>
                    </a:cubicBezTo>
                    <a:close/>
                  </a:path>
                </a:pathLst>
              </a:custGeom>
              <a:solidFill>
                <a:srgbClr val="241C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1"/>
              <p:cNvSpPr/>
              <p:nvPr/>
            </p:nvSpPr>
            <p:spPr bwMode="auto">
              <a:xfrm>
                <a:off x="8713788" y="1760538"/>
                <a:ext cx="109538" cy="107950"/>
              </a:xfrm>
              <a:custGeom>
                <a:avLst/>
                <a:gdLst>
                  <a:gd name="T0" fmla="*/ 26 w 69"/>
                  <a:gd name="T1" fmla="*/ 68 h 68"/>
                  <a:gd name="T2" fmla="*/ 69 w 69"/>
                  <a:gd name="T3" fmla="*/ 67 h 68"/>
                  <a:gd name="T4" fmla="*/ 45 w 69"/>
                  <a:gd name="T5" fmla="*/ 0 h 68"/>
                  <a:gd name="T6" fmla="*/ 0 w 69"/>
                  <a:gd name="T7" fmla="*/ 2 h 68"/>
                  <a:gd name="T8" fmla="*/ 26 w 69"/>
                  <a:gd name="T9" fmla="*/ 68 h 68"/>
                </a:gdLst>
                <a:ahLst/>
                <a:cxnLst>
                  <a:cxn ang="0">
                    <a:pos x="T0" y="T1"/>
                  </a:cxn>
                  <a:cxn ang="0">
                    <a:pos x="T2" y="T3"/>
                  </a:cxn>
                  <a:cxn ang="0">
                    <a:pos x="T4" y="T5"/>
                  </a:cxn>
                  <a:cxn ang="0">
                    <a:pos x="T6" y="T7"/>
                  </a:cxn>
                  <a:cxn ang="0">
                    <a:pos x="T8" y="T9"/>
                  </a:cxn>
                </a:cxnLst>
                <a:rect l="0" t="0" r="r" b="b"/>
                <a:pathLst>
                  <a:path w="69" h="68">
                    <a:moveTo>
                      <a:pt x="26" y="68"/>
                    </a:moveTo>
                    <a:lnTo>
                      <a:pt x="69" y="67"/>
                    </a:lnTo>
                    <a:lnTo>
                      <a:pt x="45" y="0"/>
                    </a:lnTo>
                    <a:lnTo>
                      <a:pt x="0" y="2"/>
                    </a:lnTo>
                    <a:lnTo>
                      <a:pt x="26" y="68"/>
                    </a:lnTo>
                    <a:close/>
                  </a:path>
                </a:pathLst>
              </a:custGeom>
              <a:solidFill>
                <a:srgbClr val="FFB3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2"/>
              <p:cNvSpPr/>
              <p:nvPr/>
            </p:nvSpPr>
            <p:spPr bwMode="auto">
              <a:xfrm>
                <a:off x="8645525" y="1860550"/>
                <a:ext cx="185738" cy="82550"/>
              </a:xfrm>
              <a:custGeom>
                <a:avLst/>
                <a:gdLst>
                  <a:gd name="T0" fmla="*/ 1 w 105"/>
                  <a:gd name="T1" fmla="*/ 47 h 47"/>
                  <a:gd name="T2" fmla="*/ 105 w 105"/>
                  <a:gd name="T3" fmla="*/ 46 h 47"/>
                  <a:gd name="T4" fmla="*/ 104 w 105"/>
                  <a:gd name="T5" fmla="*/ 0 h 47"/>
                  <a:gd name="T6" fmla="*/ 41 w 105"/>
                  <a:gd name="T7" fmla="*/ 1 h 47"/>
                  <a:gd name="T8" fmla="*/ 1 w 105"/>
                  <a:gd name="T9" fmla="*/ 47 h 47"/>
                </a:gdLst>
                <a:ahLst/>
                <a:cxnLst>
                  <a:cxn ang="0">
                    <a:pos x="T0" y="T1"/>
                  </a:cxn>
                  <a:cxn ang="0">
                    <a:pos x="T2" y="T3"/>
                  </a:cxn>
                  <a:cxn ang="0">
                    <a:pos x="T4" y="T5"/>
                  </a:cxn>
                  <a:cxn ang="0">
                    <a:pos x="T6" y="T7"/>
                  </a:cxn>
                  <a:cxn ang="0">
                    <a:pos x="T8" y="T9"/>
                  </a:cxn>
                </a:cxnLst>
                <a:rect l="0" t="0" r="r" b="b"/>
                <a:pathLst>
                  <a:path w="105" h="47">
                    <a:moveTo>
                      <a:pt x="1" y="47"/>
                    </a:moveTo>
                    <a:cubicBezTo>
                      <a:pt x="105" y="46"/>
                      <a:pt x="105" y="46"/>
                      <a:pt x="105" y="46"/>
                    </a:cubicBezTo>
                    <a:cubicBezTo>
                      <a:pt x="104" y="0"/>
                      <a:pt x="104" y="0"/>
                      <a:pt x="104" y="0"/>
                    </a:cubicBezTo>
                    <a:cubicBezTo>
                      <a:pt x="41" y="1"/>
                      <a:pt x="41" y="1"/>
                      <a:pt x="41" y="1"/>
                    </a:cubicBezTo>
                    <a:cubicBezTo>
                      <a:pt x="19" y="1"/>
                      <a:pt x="0" y="22"/>
                      <a:pt x="1" y="47"/>
                    </a:cubicBezTo>
                    <a:close/>
                  </a:path>
                </a:pathLst>
              </a:custGeom>
              <a:solidFill>
                <a:srgbClr val="0E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3"/>
              <p:cNvSpPr/>
              <p:nvPr/>
            </p:nvSpPr>
            <p:spPr bwMode="auto">
              <a:xfrm>
                <a:off x="8548688" y="1255713"/>
                <a:ext cx="576263" cy="566737"/>
              </a:xfrm>
              <a:custGeom>
                <a:avLst/>
                <a:gdLst>
                  <a:gd name="T0" fmla="*/ 325 w 325"/>
                  <a:gd name="T1" fmla="*/ 113 h 320"/>
                  <a:gd name="T2" fmla="*/ 61 w 325"/>
                  <a:gd name="T3" fmla="*/ 195 h 320"/>
                  <a:gd name="T4" fmla="*/ 84 w 325"/>
                  <a:gd name="T5" fmla="*/ 142 h 320"/>
                  <a:gd name="T6" fmla="*/ 159 w 325"/>
                  <a:gd name="T7" fmla="*/ 316 h 320"/>
                  <a:gd name="T8" fmla="*/ 92 w 325"/>
                  <a:gd name="T9" fmla="*/ 320 h 320"/>
                  <a:gd name="T10" fmla="*/ 9 w 325"/>
                  <a:gd name="T11" fmla="*/ 173 h 320"/>
                  <a:gd name="T12" fmla="*/ 28 w 325"/>
                  <a:gd name="T13" fmla="*/ 122 h 320"/>
                  <a:gd name="T14" fmla="*/ 32 w 325"/>
                  <a:gd name="T15" fmla="*/ 120 h 320"/>
                  <a:gd name="T16" fmla="*/ 280 w 325"/>
                  <a:gd name="T17" fmla="*/ 0 h 320"/>
                  <a:gd name="T18" fmla="*/ 325 w 325"/>
                  <a:gd name="T19" fmla="*/ 11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5" h="320">
                    <a:moveTo>
                      <a:pt x="325" y="113"/>
                    </a:moveTo>
                    <a:cubicBezTo>
                      <a:pt x="61" y="195"/>
                      <a:pt x="61" y="195"/>
                      <a:pt x="61" y="195"/>
                    </a:cubicBezTo>
                    <a:cubicBezTo>
                      <a:pt x="84" y="142"/>
                      <a:pt x="84" y="142"/>
                      <a:pt x="84" y="142"/>
                    </a:cubicBezTo>
                    <a:cubicBezTo>
                      <a:pt x="159" y="316"/>
                      <a:pt x="159" y="316"/>
                      <a:pt x="159" y="316"/>
                    </a:cubicBezTo>
                    <a:cubicBezTo>
                      <a:pt x="92" y="320"/>
                      <a:pt x="92" y="320"/>
                      <a:pt x="92" y="320"/>
                    </a:cubicBezTo>
                    <a:cubicBezTo>
                      <a:pt x="9" y="173"/>
                      <a:pt x="9" y="173"/>
                      <a:pt x="9" y="173"/>
                    </a:cubicBezTo>
                    <a:cubicBezTo>
                      <a:pt x="0" y="154"/>
                      <a:pt x="9" y="131"/>
                      <a:pt x="28" y="122"/>
                    </a:cubicBezTo>
                    <a:cubicBezTo>
                      <a:pt x="32" y="120"/>
                      <a:pt x="32" y="120"/>
                      <a:pt x="32" y="120"/>
                    </a:cubicBezTo>
                    <a:cubicBezTo>
                      <a:pt x="280" y="0"/>
                      <a:pt x="280" y="0"/>
                      <a:pt x="280" y="0"/>
                    </a:cubicBezTo>
                    <a:lnTo>
                      <a:pt x="325" y="113"/>
                    </a:lnTo>
                    <a:close/>
                  </a:path>
                </a:pathLst>
              </a:custGeom>
              <a:solidFill>
                <a:srgbClr val="052E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4"/>
              <p:cNvSpPr/>
              <p:nvPr/>
            </p:nvSpPr>
            <p:spPr bwMode="auto">
              <a:xfrm>
                <a:off x="8156575" y="1657350"/>
                <a:ext cx="106363" cy="112712"/>
              </a:xfrm>
              <a:custGeom>
                <a:avLst/>
                <a:gdLst>
                  <a:gd name="T0" fmla="*/ 50 w 60"/>
                  <a:gd name="T1" fmla="*/ 11 h 63"/>
                  <a:gd name="T2" fmla="*/ 12 w 60"/>
                  <a:gd name="T3" fmla="*/ 11 h 63"/>
                  <a:gd name="T4" fmla="*/ 10 w 60"/>
                  <a:gd name="T5" fmla="*/ 51 h 63"/>
                  <a:gd name="T6" fmla="*/ 49 w 60"/>
                  <a:gd name="T7" fmla="*/ 52 h 63"/>
                  <a:gd name="T8" fmla="*/ 50 w 60"/>
                  <a:gd name="T9" fmla="*/ 11 h 63"/>
                </a:gdLst>
                <a:ahLst/>
                <a:cxnLst>
                  <a:cxn ang="0">
                    <a:pos x="T0" y="T1"/>
                  </a:cxn>
                  <a:cxn ang="0">
                    <a:pos x="T2" y="T3"/>
                  </a:cxn>
                  <a:cxn ang="0">
                    <a:pos x="T4" y="T5"/>
                  </a:cxn>
                  <a:cxn ang="0">
                    <a:pos x="T6" y="T7"/>
                  </a:cxn>
                  <a:cxn ang="0">
                    <a:pos x="T8" y="T9"/>
                  </a:cxn>
                </a:cxnLst>
                <a:rect l="0" t="0" r="r" b="b"/>
                <a:pathLst>
                  <a:path w="60" h="63">
                    <a:moveTo>
                      <a:pt x="50" y="11"/>
                    </a:moveTo>
                    <a:cubicBezTo>
                      <a:pt x="40" y="0"/>
                      <a:pt x="23" y="0"/>
                      <a:pt x="12" y="11"/>
                    </a:cubicBezTo>
                    <a:cubicBezTo>
                      <a:pt x="1" y="22"/>
                      <a:pt x="0" y="40"/>
                      <a:pt x="10" y="51"/>
                    </a:cubicBezTo>
                    <a:cubicBezTo>
                      <a:pt x="20" y="63"/>
                      <a:pt x="38" y="63"/>
                      <a:pt x="49" y="52"/>
                    </a:cubicBezTo>
                    <a:cubicBezTo>
                      <a:pt x="59" y="40"/>
                      <a:pt x="60" y="22"/>
                      <a:pt x="50" y="11"/>
                    </a:cubicBezTo>
                    <a:close/>
                  </a:path>
                </a:pathLst>
              </a:custGeom>
              <a:solidFill>
                <a:srgbClr val="FAAA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5"/>
              <p:cNvSpPr/>
              <p:nvPr/>
            </p:nvSpPr>
            <p:spPr bwMode="auto">
              <a:xfrm>
                <a:off x="8216900" y="1201738"/>
                <a:ext cx="506413" cy="531812"/>
              </a:xfrm>
              <a:custGeom>
                <a:avLst/>
                <a:gdLst>
                  <a:gd name="T0" fmla="*/ 34 w 286"/>
                  <a:gd name="T1" fmla="*/ 300 h 300"/>
                  <a:gd name="T2" fmla="*/ 0 w 286"/>
                  <a:gd name="T3" fmla="*/ 251 h 300"/>
                  <a:gd name="T4" fmla="*/ 142 w 286"/>
                  <a:gd name="T5" fmla="*/ 156 h 300"/>
                  <a:gd name="T6" fmla="*/ 235 w 286"/>
                  <a:gd name="T7" fmla="*/ 0 h 300"/>
                  <a:gd name="T8" fmla="*/ 286 w 286"/>
                  <a:gd name="T9" fmla="*/ 31 h 300"/>
                  <a:gd name="T10" fmla="*/ 189 w 286"/>
                  <a:gd name="T11" fmla="*/ 192 h 300"/>
                  <a:gd name="T12" fmla="*/ 180 w 286"/>
                  <a:gd name="T13" fmla="*/ 201 h 300"/>
                  <a:gd name="T14" fmla="*/ 34 w 286"/>
                  <a:gd name="T15" fmla="*/ 30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 h="300">
                    <a:moveTo>
                      <a:pt x="34" y="300"/>
                    </a:moveTo>
                    <a:cubicBezTo>
                      <a:pt x="0" y="251"/>
                      <a:pt x="0" y="251"/>
                      <a:pt x="0" y="251"/>
                    </a:cubicBezTo>
                    <a:cubicBezTo>
                      <a:pt x="142" y="156"/>
                      <a:pt x="142" y="156"/>
                      <a:pt x="142" y="156"/>
                    </a:cubicBezTo>
                    <a:cubicBezTo>
                      <a:pt x="235" y="0"/>
                      <a:pt x="235" y="0"/>
                      <a:pt x="235" y="0"/>
                    </a:cubicBezTo>
                    <a:cubicBezTo>
                      <a:pt x="286" y="31"/>
                      <a:pt x="286" y="31"/>
                      <a:pt x="286" y="31"/>
                    </a:cubicBezTo>
                    <a:cubicBezTo>
                      <a:pt x="189" y="192"/>
                      <a:pt x="189" y="192"/>
                      <a:pt x="189" y="192"/>
                    </a:cubicBezTo>
                    <a:cubicBezTo>
                      <a:pt x="187" y="196"/>
                      <a:pt x="184" y="199"/>
                      <a:pt x="180" y="201"/>
                    </a:cubicBezTo>
                    <a:lnTo>
                      <a:pt x="34" y="300"/>
                    </a:lnTo>
                    <a:close/>
                  </a:path>
                </a:pathLst>
              </a:custGeom>
              <a:solidFill>
                <a:srgbClr val="F7C8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6"/>
              <p:cNvSpPr/>
              <p:nvPr/>
            </p:nvSpPr>
            <p:spPr bwMode="auto">
              <a:xfrm>
                <a:off x="8539163" y="1201738"/>
                <a:ext cx="106363" cy="76200"/>
              </a:xfrm>
              <a:custGeom>
                <a:avLst/>
                <a:gdLst>
                  <a:gd name="T0" fmla="*/ 20 w 67"/>
                  <a:gd name="T1" fmla="*/ 0 h 48"/>
                  <a:gd name="T2" fmla="*/ 55 w 67"/>
                  <a:gd name="T3" fmla="*/ 0 h 48"/>
                  <a:gd name="T4" fmla="*/ 67 w 67"/>
                  <a:gd name="T5" fmla="*/ 48 h 48"/>
                  <a:gd name="T6" fmla="*/ 0 w 67"/>
                  <a:gd name="T7" fmla="*/ 37 h 48"/>
                  <a:gd name="T8" fmla="*/ 20 w 67"/>
                  <a:gd name="T9" fmla="*/ 0 h 48"/>
                </a:gdLst>
                <a:ahLst/>
                <a:cxnLst>
                  <a:cxn ang="0">
                    <a:pos x="T0" y="T1"/>
                  </a:cxn>
                  <a:cxn ang="0">
                    <a:pos x="T2" y="T3"/>
                  </a:cxn>
                  <a:cxn ang="0">
                    <a:pos x="T4" y="T5"/>
                  </a:cxn>
                  <a:cxn ang="0">
                    <a:pos x="T6" y="T7"/>
                  </a:cxn>
                  <a:cxn ang="0">
                    <a:pos x="T8" y="T9"/>
                  </a:cxn>
                </a:cxnLst>
                <a:rect l="0" t="0" r="r" b="b"/>
                <a:pathLst>
                  <a:path w="67" h="48">
                    <a:moveTo>
                      <a:pt x="20" y="0"/>
                    </a:moveTo>
                    <a:lnTo>
                      <a:pt x="55" y="0"/>
                    </a:lnTo>
                    <a:lnTo>
                      <a:pt x="67" y="48"/>
                    </a:lnTo>
                    <a:lnTo>
                      <a:pt x="0" y="37"/>
                    </a:lnTo>
                    <a:lnTo>
                      <a:pt x="20" y="0"/>
                    </a:ln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7"/>
              <p:cNvSpPr/>
              <p:nvPr/>
            </p:nvSpPr>
            <p:spPr bwMode="auto">
              <a:xfrm>
                <a:off x="8370888" y="1209675"/>
                <a:ext cx="47625" cy="34925"/>
              </a:xfrm>
              <a:custGeom>
                <a:avLst/>
                <a:gdLst>
                  <a:gd name="T0" fmla="*/ 3 w 27"/>
                  <a:gd name="T1" fmla="*/ 11 h 20"/>
                  <a:gd name="T2" fmla="*/ 12 w 27"/>
                  <a:gd name="T3" fmla="*/ 0 h 20"/>
                  <a:gd name="T4" fmla="*/ 27 w 27"/>
                  <a:gd name="T5" fmla="*/ 12 h 20"/>
                  <a:gd name="T6" fmla="*/ 17 w 27"/>
                  <a:gd name="T7" fmla="*/ 20 h 20"/>
                  <a:gd name="T8" fmla="*/ 7 w 27"/>
                  <a:gd name="T9" fmla="*/ 20 h 20"/>
                  <a:gd name="T10" fmla="*/ 3 w 27"/>
                  <a:gd name="T11" fmla="*/ 11 h 20"/>
                </a:gdLst>
                <a:ahLst/>
                <a:cxnLst>
                  <a:cxn ang="0">
                    <a:pos x="T0" y="T1"/>
                  </a:cxn>
                  <a:cxn ang="0">
                    <a:pos x="T2" y="T3"/>
                  </a:cxn>
                  <a:cxn ang="0">
                    <a:pos x="T4" y="T5"/>
                  </a:cxn>
                  <a:cxn ang="0">
                    <a:pos x="T6" y="T7"/>
                  </a:cxn>
                  <a:cxn ang="0">
                    <a:pos x="T8" y="T9"/>
                  </a:cxn>
                  <a:cxn ang="0">
                    <a:pos x="T10" y="T11"/>
                  </a:cxn>
                </a:cxnLst>
                <a:rect l="0" t="0" r="r" b="b"/>
                <a:pathLst>
                  <a:path w="27" h="20">
                    <a:moveTo>
                      <a:pt x="3" y="11"/>
                    </a:moveTo>
                    <a:cubicBezTo>
                      <a:pt x="12" y="0"/>
                      <a:pt x="12" y="0"/>
                      <a:pt x="12" y="0"/>
                    </a:cubicBezTo>
                    <a:cubicBezTo>
                      <a:pt x="27" y="12"/>
                      <a:pt x="27" y="12"/>
                      <a:pt x="27" y="12"/>
                    </a:cubicBezTo>
                    <a:cubicBezTo>
                      <a:pt x="17" y="20"/>
                      <a:pt x="17" y="20"/>
                      <a:pt x="17" y="20"/>
                    </a:cubicBezTo>
                    <a:cubicBezTo>
                      <a:pt x="7" y="20"/>
                      <a:pt x="7" y="20"/>
                      <a:pt x="7" y="20"/>
                    </a:cubicBezTo>
                    <a:cubicBezTo>
                      <a:pt x="2" y="19"/>
                      <a:pt x="0" y="14"/>
                      <a:pt x="3" y="11"/>
                    </a:cubicBez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8"/>
              <p:cNvSpPr/>
              <p:nvPr/>
            </p:nvSpPr>
            <p:spPr bwMode="auto">
              <a:xfrm>
                <a:off x="8374063" y="1089025"/>
                <a:ext cx="225425" cy="223837"/>
              </a:xfrm>
              <a:custGeom>
                <a:avLst/>
                <a:gdLst>
                  <a:gd name="T0" fmla="*/ 20 w 127"/>
                  <a:gd name="T1" fmla="*/ 100 h 127"/>
                  <a:gd name="T2" fmla="*/ 100 w 127"/>
                  <a:gd name="T3" fmla="*/ 107 h 127"/>
                  <a:gd name="T4" fmla="*/ 107 w 127"/>
                  <a:gd name="T5" fmla="*/ 27 h 127"/>
                  <a:gd name="T6" fmla="*/ 27 w 127"/>
                  <a:gd name="T7" fmla="*/ 20 h 127"/>
                  <a:gd name="T8" fmla="*/ 20 w 127"/>
                  <a:gd name="T9" fmla="*/ 100 h 127"/>
                </a:gdLst>
                <a:ahLst/>
                <a:cxnLst>
                  <a:cxn ang="0">
                    <a:pos x="T0" y="T1"/>
                  </a:cxn>
                  <a:cxn ang="0">
                    <a:pos x="T2" y="T3"/>
                  </a:cxn>
                  <a:cxn ang="0">
                    <a:pos x="T4" y="T5"/>
                  </a:cxn>
                  <a:cxn ang="0">
                    <a:pos x="T6" y="T7"/>
                  </a:cxn>
                  <a:cxn ang="0">
                    <a:pos x="T8" y="T9"/>
                  </a:cxn>
                </a:cxnLst>
                <a:rect l="0" t="0" r="r" b="b"/>
                <a:pathLst>
                  <a:path w="127" h="127">
                    <a:moveTo>
                      <a:pt x="20" y="100"/>
                    </a:moveTo>
                    <a:cubicBezTo>
                      <a:pt x="40" y="124"/>
                      <a:pt x="76" y="127"/>
                      <a:pt x="100" y="107"/>
                    </a:cubicBezTo>
                    <a:cubicBezTo>
                      <a:pt x="124" y="87"/>
                      <a:pt x="127" y="51"/>
                      <a:pt x="107" y="27"/>
                    </a:cubicBezTo>
                    <a:cubicBezTo>
                      <a:pt x="87" y="3"/>
                      <a:pt x="51" y="0"/>
                      <a:pt x="27" y="20"/>
                    </a:cubicBezTo>
                    <a:cubicBezTo>
                      <a:pt x="3" y="40"/>
                      <a:pt x="0" y="76"/>
                      <a:pt x="20" y="100"/>
                    </a:cubicBez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50"/>
              <p:cNvSpPr/>
              <p:nvPr/>
            </p:nvSpPr>
            <p:spPr bwMode="auto">
              <a:xfrm>
                <a:off x="8374063" y="1089025"/>
                <a:ext cx="225425" cy="223837"/>
              </a:xfrm>
              <a:custGeom>
                <a:avLst/>
                <a:gdLst>
                  <a:gd name="T0" fmla="*/ 20 w 127"/>
                  <a:gd name="T1" fmla="*/ 100 h 127"/>
                  <a:gd name="T2" fmla="*/ 100 w 127"/>
                  <a:gd name="T3" fmla="*/ 107 h 127"/>
                  <a:gd name="T4" fmla="*/ 107 w 127"/>
                  <a:gd name="T5" fmla="*/ 27 h 127"/>
                  <a:gd name="T6" fmla="*/ 27 w 127"/>
                  <a:gd name="T7" fmla="*/ 20 h 127"/>
                  <a:gd name="T8" fmla="*/ 20 w 127"/>
                  <a:gd name="T9" fmla="*/ 100 h 127"/>
                </a:gdLst>
                <a:ahLst/>
                <a:cxnLst>
                  <a:cxn ang="0">
                    <a:pos x="T0" y="T1"/>
                  </a:cxn>
                  <a:cxn ang="0">
                    <a:pos x="T2" y="T3"/>
                  </a:cxn>
                  <a:cxn ang="0">
                    <a:pos x="T4" y="T5"/>
                  </a:cxn>
                  <a:cxn ang="0">
                    <a:pos x="T6" y="T7"/>
                  </a:cxn>
                  <a:cxn ang="0">
                    <a:pos x="T8" y="T9"/>
                  </a:cxn>
                </a:cxnLst>
                <a:rect l="0" t="0" r="r" b="b"/>
                <a:pathLst>
                  <a:path w="127" h="127">
                    <a:moveTo>
                      <a:pt x="20" y="100"/>
                    </a:moveTo>
                    <a:cubicBezTo>
                      <a:pt x="40" y="124"/>
                      <a:pt x="76" y="127"/>
                      <a:pt x="100" y="107"/>
                    </a:cubicBezTo>
                    <a:cubicBezTo>
                      <a:pt x="124" y="87"/>
                      <a:pt x="127" y="51"/>
                      <a:pt x="107" y="27"/>
                    </a:cubicBezTo>
                    <a:cubicBezTo>
                      <a:pt x="87" y="3"/>
                      <a:pt x="51" y="0"/>
                      <a:pt x="27" y="20"/>
                    </a:cubicBezTo>
                    <a:cubicBezTo>
                      <a:pt x="3" y="40"/>
                      <a:pt x="0" y="76"/>
                      <a:pt x="20" y="100"/>
                    </a:cubicBez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52"/>
              <p:cNvSpPr/>
              <p:nvPr/>
            </p:nvSpPr>
            <p:spPr bwMode="auto">
              <a:xfrm>
                <a:off x="8607425" y="1166813"/>
                <a:ext cx="357188" cy="274637"/>
              </a:xfrm>
              <a:custGeom>
                <a:avLst/>
                <a:gdLst>
                  <a:gd name="T0" fmla="*/ 200 w 201"/>
                  <a:gd name="T1" fmla="*/ 10 h 155"/>
                  <a:gd name="T2" fmla="*/ 201 w 201"/>
                  <a:gd name="T3" fmla="*/ 129 h 155"/>
                  <a:gd name="T4" fmla="*/ 32 w 201"/>
                  <a:gd name="T5" fmla="*/ 155 h 155"/>
                  <a:gd name="T6" fmla="*/ 0 w 201"/>
                  <a:gd name="T7" fmla="*/ 20 h 155"/>
                  <a:gd name="T8" fmla="*/ 13 w 201"/>
                  <a:gd name="T9" fmla="*/ 14 h 155"/>
                  <a:gd name="T10" fmla="*/ 96 w 201"/>
                  <a:gd name="T11" fmla="*/ 5 h 155"/>
                  <a:gd name="T12" fmla="*/ 122 w 201"/>
                  <a:gd name="T13" fmla="*/ 7 h 155"/>
                  <a:gd name="T14" fmla="*/ 200 w 201"/>
                  <a:gd name="T15" fmla="*/ 1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55">
                    <a:moveTo>
                      <a:pt x="200" y="10"/>
                    </a:moveTo>
                    <a:cubicBezTo>
                      <a:pt x="201" y="129"/>
                      <a:pt x="201" y="129"/>
                      <a:pt x="201" y="129"/>
                    </a:cubicBezTo>
                    <a:cubicBezTo>
                      <a:pt x="32" y="155"/>
                      <a:pt x="32" y="155"/>
                      <a:pt x="32" y="155"/>
                    </a:cubicBezTo>
                    <a:cubicBezTo>
                      <a:pt x="0" y="20"/>
                      <a:pt x="0" y="20"/>
                      <a:pt x="0" y="20"/>
                    </a:cubicBezTo>
                    <a:cubicBezTo>
                      <a:pt x="13" y="14"/>
                      <a:pt x="13" y="14"/>
                      <a:pt x="13" y="14"/>
                    </a:cubicBezTo>
                    <a:cubicBezTo>
                      <a:pt x="39" y="3"/>
                      <a:pt x="68" y="0"/>
                      <a:pt x="96" y="5"/>
                    </a:cubicBezTo>
                    <a:cubicBezTo>
                      <a:pt x="122" y="7"/>
                      <a:pt x="122" y="7"/>
                      <a:pt x="122" y="7"/>
                    </a:cubicBezTo>
                    <a:lnTo>
                      <a:pt x="200" y="10"/>
                    </a:lnTo>
                    <a:close/>
                  </a:path>
                </a:pathLst>
              </a:custGeom>
              <a:solidFill>
                <a:srgbClr val="FFD4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53"/>
              <p:cNvSpPr/>
              <p:nvPr/>
            </p:nvSpPr>
            <p:spPr bwMode="auto">
              <a:xfrm>
                <a:off x="8961438" y="1181100"/>
                <a:ext cx="212725" cy="228600"/>
              </a:xfrm>
              <a:custGeom>
                <a:avLst/>
                <a:gdLst>
                  <a:gd name="T0" fmla="*/ 1 w 120"/>
                  <a:gd name="T1" fmla="*/ 121 h 129"/>
                  <a:gd name="T2" fmla="*/ 120 w 120"/>
                  <a:gd name="T3" fmla="*/ 129 h 129"/>
                  <a:gd name="T4" fmla="*/ 120 w 120"/>
                  <a:gd name="T5" fmla="*/ 118 h 129"/>
                  <a:gd name="T6" fmla="*/ 0 w 120"/>
                  <a:gd name="T7" fmla="*/ 2 h 129"/>
                  <a:gd name="T8" fmla="*/ 0 w 120"/>
                  <a:gd name="T9" fmla="*/ 2 h 129"/>
                  <a:gd name="T10" fmla="*/ 1 w 120"/>
                  <a:gd name="T11" fmla="*/ 121 h 129"/>
                </a:gdLst>
                <a:ahLst/>
                <a:cxnLst>
                  <a:cxn ang="0">
                    <a:pos x="T0" y="T1"/>
                  </a:cxn>
                  <a:cxn ang="0">
                    <a:pos x="T2" y="T3"/>
                  </a:cxn>
                  <a:cxn ang="0">
                    <a:pos x="T4" y="T5"/>
                  </a:cxn>
                  <a:cxn ang="0">
                    <a:pos x="T6" y="T7"/>
                  </a:cxn>
                  <a:cxn ang="0">
                    <a:pos x="T8" y="T9"/>
                  </a:cxn>
                  <a:cxn ang="0">
                    <a:pos x="T10" y="T11"/>
                  </a:cxn>
                </a:cxnLst>
                <a:rect l="0" t="0" r="r" b="b"/>
                <a:pathLst>
                  <a:path w="120" h="129">
                    <a:moveTo>
                      <a:pt x="1" y="121"/>
                    </a:moveTo>
                    <a:cubicBezTo>
                      <a:pt x="120" y="129"/>
                      <a:pt x="120" y="129"/>
                      <a:pt x="120" y="129"/>
                    </a:cubicBezTo>
                    <a:cubicBezTo>
                      <a:pt x="120" y="118"/>
                      <a:pt x="120" y="118"/>
                      <a:pt x="120" y="118"/>
                    </a:cubicBezTo>
                    <a:cubicBezTo>
                      <a:pt x="120" y="52"/>
                      <a:pt x="65" y="0"/>
                      <a:pt x="0" y="2"/>
                    </a:cubicBezTo>
                    <a:cubicBezTo>
                      <a:pt x="0" y="2"/>
                      <a:pt x="0" y="2"/>
                      <a:pt x="0" y="2"/>
                    </a:cubicBezTo>
                    <a:lnTo>
                      <a:pt x="1" y="121"/>
                    </a:lnTo>
                    <a:close/>
                  </a:path>
                </a:pathLst>
              </a:custGeom>
              <a:solidFill>
                <a:srgbClr val="0334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54"/>
              <p:cNvSpPr/>
              <p:nvPr/>
            </p:nvSpPr>
            <p:spPr bwMode="auto">
              <a:xfrm>
                <a:off x="8890000" y="1350963"/>
                <a:ext cx="284163" cy="820737"/>
              </a:xfrm>
              <a:custGeom>
                <a:avLst/>
                <a:gdLst>
                  <a:gd name="T0" fmla="*/ 161 w 161"/>
                  <a:gd name="T1" fmla="*/ 33 h 463"/>
                  <a:gd name="T2" fmla="*/ 78 w 161"/>
                  <a:gd name="T3" fmla="*/ 207 h 463"/>
                  <a:gd name="T4" fmla="*/ 79 w 161"/>
                  <a:gd name="T5" fmla="*/ 184 h 463"/>
                  <a:gd name="T6" fmla="*/ 140 w 161"/>
                  <a:gd name="T7" fmla="*/ 462 h 463"/>
                  <a:gd name="T8" fmla="*/ 76 w 161"/>
                  <a:gd name="T9" fmla="*/ 463 h 463"/>
                  <a:gd name="T10" fmla="*/ 2 w 161"/>
                  <a:gd name="T11" fmla="*/ 204 h 463"/>
                  <a:gd name="T12" fmla="*/ 1 w 161"/>
                  <a:gd name="T13" fmla="*/ 188 h 463"/>
                  <a:gd name="T14" fmla="*/ 3 w 161"/>
                  <a:gd name="T15" fmla="*/ 181 h 463"/>
                  <a:gd name="T16" fmla="*/ 43 w 161"/>
                  <a:gd name="T17" fmla="*/ 0 h 463"/>
                  <a:gd name="T18" fmla="*/ 161 w 161"/>
                  <a:gd name="T19" fmla="*/ 3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463">
                    <a:moveTo>
                      <a:pt x="161" y="33"/>
                    </a:moveTo>
                    <a:cubicBezTo>
                      <a:pt x="78" y="207"/>
                      <a:pt x="78" y="207"/>
                      <a:pt x="78" y="207"/>
                    </a:cubicBezTo>
                    <a:cubicBezTo>
                      <a:pt x="79" y="184"/>
                      <a:pt x="79" y="184"/>
                      <a:pt x="79" y="184"/>
                    </a:cubicBezTo>
                    <a:cubicBezTo>
                      <a:pt x="140" y="462"/>
                      <a:pt x="140" y="462"/>
                      <a:pt x="140" y="462"/>
                    </a:cubicBezTo>
                    <a:cubicBezTo>
                      <a:pt x="76" y="463"/>
                      <a:pt x="76" y="463"/>
                      <a:pt x="76" y="463"/>
                    </a:cubicBezTo>
                    <a:cubicBezTo>
                      <a:pt x="2" y="204"/>
                      <a:pt x="2" y="204"/>
                      <a:pt x="2" y="204"/>
                    </a:cubicBezTo>
                    <a:cubicBezTo>
                      <a:pt x="0" y="199"/>
                      <a:pt x="0" y="193"/>
                      <a:pt x="1" y="188"/>
                    </a:cubicBezTo>
                    <a:cubicBezTo>
                      <a:pt x="3" y="181"/>
                      <a:pt x="3" y="181"/>
                      <a:pt x="3" y="181"/>
                    </a:cubicBezTo>
                    <a:cubicBezTo>
                      <a:pt x="43" y="0"/>
                      <a:pt x="43" y="0"/>
                      <a:pt x="43" y="0"/>
                    </a:cubicBezTo>
                    <a:lnTo>
                      <a:pt x="161" y="33"/>
                    </a:lnTo>
                    <a:close/>
                  </a:path>
                </a:pathLst>
              </a:custGeom>
              <a:solidFill>
                <a:srgbClr val="0334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55"/>
              <p:cNvSpPr/>
              <p:nvPr/>
            </p:nvSpPr>
            <p:spPr bwMode="auto">
              <a:xfrm>
                <a:off x="7310438" y="1485900"/>
                <a:ext cx="1611313" cy="587375"/>
              </a:xfrm>
              <a:custGeom>
                <a:avLst/>
                <a:gdLst>
                  <a:gd name="T0" fmla="*/ 845 w 909"/>
                  <a:gd name="T1" fmla="*/ 327 h 331"/>
                  <a:gd name="T2" fmla="*/ 33 w 909"/>
                  <a:gd name="T3" fmla="*/ 172 h 331"/>
                  <a:gd name="T4" fmla="*/ 4 w 909"/>
                  <a:gd name="T5" fmla="*/ 130 h 331"/>
                  <a:gd name="T6" fmla="*/ 23 w 909"/>
                  <a:gd name="T7" fmla="*/ 33 h 331"/>
                  <a:gd name="T8" fmla="*/ 65 w 909"/>
                  <a:gd name="T9" fmla="*/ 4 h 331"/>
                  <a:gd name="T10" fmla="*/ 877 w 909"/>
                  <a:gd name="T11" fmla="*/ 159 h 331"/>
                  <a:gd name="T12" fmla="*/ 906 w 909"/>
                  <a:gd name="T13" fmla="*/ 202 h 331"/>
                  <a:gd name="T14" fmla="*/ 887 w 909"/>
                  <a:gd name="T15" fmla="*/ 299 h 331"/>
                  <a:gd name="T16" fmla="*/ 845 w 909"/>
                  <a:gd name="T17" fmla="*/ 32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9" h="331">
                    <a:moveTo>
                      <a:pt x="845" y="327"/>
                    </a:moveTo>
                    <a:cubicBezTo>
                      <a:pt x="33" y="172"/>
                      <a:pt x="33" y="172"/>
                      <a:pt x="33" y="172"/>
                    </a:cubicBezTo>
                    <a:cubicBezTo>
                      <a:pt x="13" y="168"/>
                      <a:pt x="0" y="149"/>
                      <a:pt x="4" y="130"/>
                    </a:cubicBezTo>
                    <a:cubicBezTo>
                      <a:pt x="23" y="33"/>
                      <a:pt x="23" y="33"/>
                      <a:pt x="23" y="33"/>
                    </a:cubicBezTo>
                    <a:cubicBezTo>
                      <a:pt x="27" y="13"/>
                      <a:pt x="45" y="0"/>
                      <a:pt x="65" y="4"/>
                    </a:cubicBezTo>
                    <a:cubicBezTo>
                      <a:pt x="877" y="159"/>
                      <a:pt x="877" y="159"/>
                      <a:pt x="877" y="159"/>
                    </a:cubicBezTo>
                    <a:cubicBezTo>
                      <a:pt x="897" y="163"/>
                      <a:pt x="909" y="182"/>
                      <a:pt x="906" y="202"/>
                    </a:cubicBezTo>
                    <a:cubicBezTo>
                      <a:pt x="887" y="299"/>
                      <a:pt x="887" y="299"/>
                      <a:pt x="887" y="299"/>
                    </a:cubicBezTo>
                    <a:cubicBezTo>
                      <a:pt x="883" y="318"/>
                      <a:pt x="864" y="331"/>
                      <a:pt x="845" y="327"/>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56"/>
              <p:cNvSpPr>
                <a:spLocks noEditPoints="1"/>
              </p:cNvSpPr>
              <p:nvPr/>
            </p:nvSpPr>
            <p:spPr bwMode="auto">
              <a:xfrm>
                <a:off x="8655050" y="1801813"/>
                <a:ext cx="160338" cy="195262"/>
              </a:xfrm>
              <a:custGeom>
                <a:avLst/>
                <a:gdLst>
                  <a:gd name="T0" fmla="*/ 90 w 90"/>
                  <a:gd name="T1" fmla="*/ 104 h 110"/>
                  <a:gd name="T2" fmla="*/ 71 w 90"/>
                  <a:gd name="T3" fmla="*/ 73 h 110"/>
                  <a:gd name="T4" fmla="*/ 83 w 90"/>
                  <a:gd name="T5" fmla="*/ 51 h 110"/>
                  <a:gd name="T6" fmla="*/ 51 w 90"/>
                  <a:gd name="T7" fmla="*/ 4 h 110"/>
                  <a:gd name="T8" fmla="*/ 4 w 90"/>
                  <a:gd name="T9" fmla="*/ 36 h 110"/>
                  <a:gd name="T10" fmla="*/ 36 w 90"/>
                  <a:gd name="T11" fmla="*/ 83 h 110"/>
                  <a:gd name="T12" fmla="*/ 60 w 90"/>
                  <a:gd name="T13" fmla="*/ 80 h 110"/>
                  <a:gd name="T14" fmla="*/ 79 w 90"/>
                  <a:gd name="T15" fmla="*/ 110 h 110"/>
                  <a:gd name="T16" fmla="*/ 90 w 90"/>
                  <a:gd name="T17" fmla="*/ 104 h 110"/>
                  <a:gd name="T18" fmla="*/ 70 w 90"/>
                  <a:gd name="T19" fmla="*/ 49 h 110"/>
                  <a:gd name="T20" fmla="*/ 38 w 90"/>
                  <a:gd name="T21" fmla="*/ 70 h 110"/>
                  <a:gd name="T22" fmla="*/ 16 w 90"/>
                  <a:gd name="T23" fmla="*/ 38 h 110"/>
                  <a:gd name="T24" fmla="*/ 49 w 90"/>
                  <a:gd name="T25" fmla="*/ 17 h 110"/>
                  <a:gd name="T26" fmla="*/ 70 w 90"/>
                  <a:gd name="T27" fmla="*/ 4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10">
                    <a:moveTo>
                      <a:pt x="90" y="104"/>
                    </a:moveTo>
                    <a:cubicBezTo>
                      <a:pt x="71" y="73"/>
                      <a:pt x="71" y="73"/>
                      <a:pt x="71" y="73"/>
                    </a:cubicBezTo>
                    <a:cubicBezTo>
                      <a:pt x="77" y="67"/>
                      <a:pt x="81" y="60"/>
                      <a:pt x="83" y="51"/>
                    </a:cubicBezTo>
                    <a:cubicBezTo>
                      <a:pt x="87" y="29"/>
                      <a:pt x="73" y="8"/>
                      <a:pt x="51" y="4"/>
                    </a:cubicBezTo>
                    <a:cubicBezTo>
                      <a:pt x="29" y="0"/>
                      <a:pt x="8" y="14"/>
                      <a:pt x="4" y="36"/>
                    </a:cubicBezTo>
                    <a:cubicBezTo>
                      <a:pt x="0" y="58"/>
                      <a:pt x="14" y="79"/>
                      <a:pt x="36" y="83"/>
                    </a:cubicBezTo>
                    <a:cubicBezTo>
                      <a:pt x="44" y="85"/>
                      <a:pt x="53" y="83"/>
                      <a:pt x="60" y="80"/>
                    </a:cubicBezTo>
                    <a:cubicBezTo>
                      <a:pt x="79" y="110"/>
                      <a:pt x="79" y="110"/>
                      <a:pt x="79" y="110"/>
                    </a:cubicBezTo>
                    <a:lnTo>
                      <a:pt x="90" y="104"/>
                    </a:lnTo>
                    <a:close/>
                    <a:moveTo>
                      <a:pt x="70" y="49"/>
                    </a:moveTo>
                    <a:cubicBezTo>
                      <a:pt x="67" y="63"/>
                      <a:pt x="53" y="73"/>
                      <a:pt x="38" y="70"/>
                    </a:cubicBezTo>
                    <a:cubicBezTo>
                      <a:pt x="23" y="68"/>
                      <a:pt x="14" y="53"/>
                      <a:pt x="16" y="38"/>
                    </a:cubicBezTo>
                    <a:cubicBezTo>
                      <a:pt x="19" y="24"/>
                      <a:pt x="34" y="14"/>
                      <a:pt x="49" y="17"/>
                    </a:cubicBezTo>
                    <a:cubicBezTo>
                      <a:pt x="63" y="19"/>
                      <a:pt x="73" y="34"/>
                      <a:pt x="70" y="49"/>
                    </a:cubicBezTo>
                    <a:close/>
                  </a:path>
                </a:pathLst>
              </a:custGeom>
              <a:solidFill>
                <a:srgbClr val="8CB8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57"/>
              <p:cNvSpPr/>
              <p:nvPr/>
            </p:nvSpPr>
            <p:spPr bwMode="auto">
              <a:xfrm>
                <a:off x="8455025" y="1873250"/>
                <a:ext cx="104775" cy="112712"/>
              </a:xfrm>
              <a:custGeom>
                <a:avLst/>
                <a:gdLst>
                  <a:gd name="T0" fmla="*/ 49 w 59"/>
                  <a:gd name="T1" fmla="*/ 11 h 63"/>
                  <a:gd name="T2" fmla="*/ 11 w 59"/>
                  <a:gd name="T3" fmla="*/ 11 h 63"/>
                  <a:gd name="T4" fmla="*/ 10 w 59"/>
                  <a:gd name="T5" fmla="*/ 52 h 63"/>
                  <a:gd name="T6" fmla="*/ 48 w 59"/>
                  <a:gd name="T7" fmla="*/ 52 h 63"/>
                  <a:gd name="T8" fmla="*/ 49 w 59"/>
                  <a:gd name="T9" fmla="*/ 11 h 63"/>
                </a:gdLst>
                <a:ahLst/>
                <a:cxnLst>
                  <a:cxn ang="0">
                    <a:pos x="T0" y="T1"/>
                  </a:cxn>
                  <a:cxn ang="0">
                    <a:pos x="T2" y="T3"/>
                  </a:cxn>
                  <a:cxn ang="0">
                    <a:pos x="T4" y="T5"/>
                  </a:cxn>
                  <a:cxn ang="0">
                    <a:pos x="T6" y="T7"/>
                  </a:cxn>
                  <a:cxn ang="0">
                    <a:pos x="T8" y="T9"/>
                  </a:cxn>
                </a:cxnLst>
                <a:rect l="0" t="0" r="r" b="b"/>
                <a:pathLst>
                  <a:path w="59" h="63">
                    <a:moveTo>
                      <a:pt x="49" y="11"/>
                    </a:moveTo>
                    <a:cubicBezTo>
                      <a:pt x="39" y="0"/>
                      <a:pt x="22" y="0"/>
                      <a:pt x="11" y="11"/>
                    </a:cubicBezTo>
                    <a:cubicBezTo>
                      <a:pt x="0" y="22"/>
                      <a:pt x="0" y="40"/>
                      <a:pt x="10" y="52"/>
                    </a:cubicBezTo>
                    <a:cubicBezTo>
                      <a:pt x="20" y="63"/>
                      <a:pt x="37" y="63"/>
                      <a:pt x="48" y="52"/>
                    </a:cubicBezTo>
                    <a:cubicBezTo>
                      <a:pt x="59" y="41"/>
                      <a:pt x="59" y="22"/>
                      <a:pt x="49" y="11"/>
                    </a:cubicBez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58"/>
              <p:cNvSpPr/>
              <p:nvPr/>
            </p:nvSpPr>
            <p:spPr bwMode="auto">
              <a:xfrm>
                <a:off x="8486775" y="1270000"/>
                <a:ext cx="301625" cy="649287"/>
              </a:xfrm>
              <a:custGeom>
                <a:avLst/>
                <a:gdLst>
                  <a:gd name="T0" fmla="*/ 49 w 170"/>
                  <a:gd name="T1" fmla="*/ 367 h 367"/>
                  <a:gd name="T2" fmla="*/ 0 w 170"/>
                  <a:gd name="T3" fmla="*/ 334 h 367"/>
                  <a:gd name="T4" fmla="*/ 108 w 170"/>
                  <a:gd name="T5" fmla="*/ 176 h 367"/>
                  <a:gd name="T6" fmla="*/ 80 w 170"/>
                  <a:gd name="T7" fmla="*/ 11 h 367"/>
                  <a:gd name="T8" fmla="*/ 138 w 170"/>
                  <a:gd name="T9" fmla="*/ 0 h 367"/>
                  <a:gd name="T10" fmla="*/ 169 w 170"/>
                  <a:gd name="T11" fmla="*/ 178 h 367"/>
                  <a:gd name="T12" fmla="*/ 164 w 170"/>
                  <a:gd name="T13" fmla="*/ 199 h 367"/>
                  <a:gd name="T14" fmla="*/ 49 w 170"/>
                  <a:gd name="T15" fmla="*/ 367 h 3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367">
                    <a:moveTo>
                      <a:pt x="49" y="367"/>
                    </a:moveTo>
                    <a:cubicBezTo>
                      <a:pt x="0" y="334"/>
                      <a:pt x="0" y="334"/>
                      <a:pt x="0" y="334"/>
                    </a:cubicBezTo>
                    <a:cubicBezTo>
                      <a:pt x="108" y="176"/>
                      <a:pt x="108" y="176"/>
                      <a:pt x="108" y="176"/>
                    </a:cubicBezTo>
                    <a:cubicBezTo>
                      <a:pt x="80" y="11"/>
                      <a:pt x="80" y="11"/>
                      <a:pt x="80" y="11"/>
                    </a:cubicBezTo>
                    <a:cubicBezTo>
                      <a:pt x="138" y="0"/>
                      <a:pt x="138" y="0"/>
                      <a:pt x="138" y="0"/>
                    </a:cubicBezTo>
                    <a:cubicBezTo>
                      <a:pt x="169" y="178"/>
                      <a:pt x="169" y="178"/>
                      <a:pt x="169" y="178"/>
                    </a:cubicBezTo>
                    <a:cubicBezTo>
                      <a:pt x="170" y="185"/>
                      <a:pt x="168" y="193"/>
                      <a:pt x="164" y="199"/>
                    </a:cubicBezTo>
                    <a:lnTo>
                      <a:pt x="49" y="367"/>
                    </a:lnTo>
                    <a:close/>
                  </a:path>
                </a:pathLst>
              </a:custGeom>
              <a:solidFill>
                <a:srgbClr val="FFD4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任意多边形: 形状 80"/>
              <p:cNvSpPr/>
              <p:nvPr/>
            </p:nvSpPr>
            <p:spPr bwMode="auto">
              <a:xfrm flipH="1">
                <a:off x="8472189" y="1100733"/>
                <a:ext cx="117373" cy="183064"/>
              </a:xfrm>
              <a:custGeom>
                <a:avLst/>
                <a:gdLst>
                  <a:gd name="connsiteX0" fmla="*/ 117373 w 117373"/>
                  <a:gd name="connsiteY0" fmla="*/ 0 h 183064"/>
                  <a:gd name="connsiteX1" fmla="*/ 43443 w 117373"/>
                  <a:gd name="connsiteY1" fmla="*/ 183064 h 183064"/>
                  <a:gd name="connsiteX2" fmla="*/ 19123 w 117373"/>
                  <a:gd name="connsiteY2" fmla="*/ 159797 h 183064"/>
                  <a:gd name="connsiteX3" fmla="*/ 1312 w 117373"/>
                  <a:gd name="connsiteY3" fmla="*/ 83655 h 183064"/>
                  <a:gd name="connsiteX4" fmla="*/ 77704 w 117373"/>
                  <a:gd name="connsiteY4" fmla="*/ 1502 h 18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73" h="183064">
                    <a:moveTo>
                      <a:pt x="117373" y="0"/>
                    </a:moveTo>
                    <a:lnTo>
                      <a:pt x="43443" y="183064"/>
                    </a:lnTo>
                    <a:lnTo>
                      <a:pt x="19123" y="159797"/>
                    </a:lnTo>
                    <a:cubicBezTo>
                      <a:pt x="3983" y="138424"/>
                      <a:pt x="-3141" y="111262"/>
                      <a:pt x="1312" y="83655"/>
                    </a:cubicBezTo>
                    <a:cubicBezTo>
                      <a:pt x="7991" y="42245"/>
                      <a:pt x="38715" y="10853"/>
                      <a:pt x="77704" y="1502"/>
                    </a:cubicBezTo>
                    <a:close/>
                  </a:path>
                </a:pathLst>
              </a:custGeom>
              <a:solidFill>
                <a:srgbClr val="072042"/>
              </a:solidFill>
              <a:ln>
                <a:noFill/>
              </a:ln>
            </p:spPr>
            <p:txBody>
              <a:bodyPr vert="horz" wrap="square" lIns="91440" tIns="45720" rIns="91440" bIns="45720" numCol="1" anchor="t" anchorCtr="0" compatLnSpc="1">
                <a:noAutofit/>
              </a:bodyPr>
              <a:lstStyle/>
              <a:p>
                <a:endParaRPr lang="zh-CN" altLang="en-US"/>
              </a:p>
            </p:txBody>
          </p:sp>
          <p:sp>
            <p:nvSpPr>
              <p:cNvPr id="82" name="Freeform 51"/>
              <p:cNvSpPr/>
              <p:nvPr/>
            </p:nvSpPr>
            <p:spPr bwMode="auto">
              <a:xfrm>
                <a:off x="8494713" y="1149350"/>
                <a:ext cx="61913" cy="63500"/>
              </a:xfrm>
              <a:custGeom>
                <a:avLst/>
                <a:gdLst>
                  <a:gd name="T0" fmla="*/ 5 w 35"/>
                  <a:gd name="T1" fmla="*/ 28 h 36"/>
                  <a:gd name="T2" fmla="*/ 28 w 35"/>
                  <a:gd name="T3" fmla="*/ 30 h 36"/>
                  <a:gd name="T4" fmla="*/ 30 w 35"/>
                  <a:gd name="T5" fmla="*/ 8 h 36"/>
                  <a:gd name="T6" fmla="*/ 7 w 35"/>
                  <a:gd name="T7" fmla="*/ 6 h 36"/>
                  <a:gd name="T8" fmla="*/ 5 w 35"/>
                  <a:gd name="T9" fmla="*/ 28 h 36"/>
                </a:gdLst>
                <a:ahLst/>
                <a:cxnLst>
                  <a:cxn ang="0">
                    <a:pos x="T0" y="T1"/>
                  </a:cxn>
                  <a:cxn ang="0">
                    <a:pos x="T2" y="T3"/>
                  </a:cxn>
                  <a:cxn ang="0">
                    <a:pos x="T4" y="T5"/>
                  </a:cxn>
                  <a:cxn ang="0">
                    <a:pos x="T6" y="T7"/>
                  </a:cxn>
                  <a:cxn ang="0">
                    <a:pos x="T8" y="T9"/>
                  </a:cxn>
                </a:cxnLst>
                <a:rect l="0" t="0" r="r" b="b"/>
                <a:pathLst>
                  <a:path w="35" h="36">
                    <a:moveTo>
                      <a:pt x="5" y="28"/>
                    </a:moveTo>
                    <a:cubicBezTo>
                      <a:pt x="11" y="35"/>
                      <a:pt x="21" y="36"/>
                      <a:pt x="28" y="30"/>
                    </a:cubicBezTo>
                    <a:cubicBezTo>
                      <a:pt x="34" y="24"/>
                      <a:pt x="35" y="14"/>
                      <a:pt x="30" y="8"/>
                    </a:cubicBezTo>
                    <a:cubicBezTo>
                      <a:pt x="24" y="1"/>
                      <a:pt x="14" y="0"/>
                      <a:pt x="7" y="6"/>
                    </a:cubicBezTo>
                    <a:cubicBezTo>
                      <a:pt x="1" y="11"/>
                      <a:pt x="0" y="21"/>
                      <a:pt x="5" y="28"/>
                    </a:cubicBez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6" presetClass="entr" presetSubtype="37"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44"/>
          <p:cNvSpPr/>
          <p:nvPr/>
        </p:nvSpPr>
        <p:spPr bwMode="auto">
          <a:xfrm rot="10800000">
            <a:off x="-5558" y="0"/>
            <a:ext cx="5161757" cy="4606310"/>
          </a:xfrm>
          <a:custGeom>
            <a:avLst/>
            <a:gdLst>
              <a:gd name="T0" fmla="*/ 0 w 1986"/>
              <a:gd name="T1" fmla="*/ 1812 h 1812"/>
              <a:gd name="T2" fmla="*/ 248 w 1986"/>
              <a:gd name="T3" fmla="*/ 1241 h 1812"/>
              <a:gd name="T4" fmla="*/ 625 w 1986"/>
              <a:gd name="T5" fmla="*/ 774 h 1812"/>
              <a:gd name="T6" fmla="*/ 1101 w 1986"/>
              <a:gd name="T7" fmla="*/ 671 h 1812"/>
              <a:gd name="T8" fmla="*/ 1986 w 1986"/>
              <a:gd name="T9" fmla="*/ 115 h 1812"/>
              <a:gd name="T10" fmla="*/ 1986 w 1986"/>
              <a:gd name="T11" fmla="*/ 1812 h 1812"/>
              <a:gd name="T12" fmla="*/ 0 w 1986"/>
              <a:gd name="T13" fmla="*/ 1812 h 1812"/>
            </a:gdLst>
            <a:ahLst/>
            <a:cxnLst>
              <a:cxn ang="0">
                <a:pos x="T0" y="T1"/>
              </a:cxn>
              <a:cxn ang="0">
                <a:pos x="T2" y="T3"/>
              </a:cxn>
              <a:cxn ang="0">
                <a:pos x="T4" y="T5"/>
              </a:cxn>
              <a:cxn ang="0">
                <a:pos x="T6" y="T7"/>
              </a:cxn>
              <a:cxn ang="0">
                <a:pos x="T8" y="T9"/>
              </a:cxn>
              <a:cxn ang="0">
                <a:pos x="T10" y="T11"/>
              </a:cxn>
              <a:cxn ang="0">
                <a:pos x="T12" y="T13"/>
              </a:cxn>
            </a:cxnLst>
            <a:rect l="0" t="0" r="r" b="b"/>
            <a:pathLst>
              <a:path w="1986" h="1812">
                <a:moveTo>
                  <a:pt x="0" y="1812"/>
                </a:moveTo>
                <a:cubicBezTo>
                  <a:pt x="0" y="1812"/>
                  <a:pt x="422" y="1748"/>
                  <a:pt x="248" y="1241"/>
                </a:cubicBezTo>
                <a:cubicBezTo>
                  <a:pt x="74" y="734"/>
                  <a:pt x="372" y="710"/>
                  <a:pt x="625" y="774"/>
                </a:cubicBezTo>
                <a:cubicBezTo>
                  <a:pt x="877" y="837"/>
                  <a:pt x="1051" y="861"/>
                  <a:pt x="1101" y="671"/>
                </a:cubicBezTo>
                <a:cubicBezTo>
                  <a:pt x="1150" y="480"/>
                  <a:pt x="1216" y="0"/>
                  <a:pt x="1986" y="115"/>
                </a:cubicBezTo>
                <a:cubicBezTo>
                  <a:pt x="1986" y="1812"/>
                  <a:pt x="1986" y="1812"/>
                  <a:pt x="1986" y="1812"/>
                </a:cubicBezTo>
                <a:lnTo>
                  <a:pt x="0" y="1812"/>
                </a:lnTo>
                <a:close/>
              </a:path>
            </a:pathLst>
          </a:custGeom>
          <a:solidFill>
            <a:srgbClr val="EBF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64" name="组合 63"/>
          <p:cNvGrpSpPr/>
          <p:nvPr/>
        </p:nvGrpSpPr>
        <p:grpSpPr>
          <a:xfrm flipH="1">
            <a:off x="7218437" y="668793"/>
            <a:ext cx="4221221" cy="2644286"/>
            <a:chOff x="7569199" y="795867"/>
            <a:chExt cx="3616325" cy="2265363"/>
          </a:xfrm>
        </p:grpSpPr>
        <p:sp>
          <p:nvSpPr>
            <p:cNvPr id="20" name="Freeform 18"/>
            <p:cNvSpPr/>
            <p:nvPr/>
          </p:nvSpPr>
          <p:spPr bwMode="auto">
            <a:xfrm>
              <a:off x="7602537" y="2980267"/>
              <a:ext cx="3286125" cy="80963"/>
            </a:xfrm>
            <a:custGeom>
              <a:avLst/>
              <a:gdLst>
                <a:gd name="T0" fmla="*/ 14 w 1171"/>
                <a:gd name="T1" fmla="*/ 29 h 29"/>
                <a:gd name="T2" fmla="*/ 1156 w 1171"/>
                <a:gd name="T3" fmla="*/ 29 h 29"/>
                <a:gd name="T4" fmla="*/ 1171 w 1171"/>
                <a:gd name="T5" fmla="*/ 15 h 29"/>
                <a:gd name="T6" fmla="*/ 1171 w 1171"/>
                <a:gd name="T7" fmla="*/ 15 h 29"/>
                <a:gd name="T8" fmla="*/ 1156 w 1171"/>
                <a:gd name="T9" fmla="*/ 0 h 29"/>
                <a:gd name="T10" fmla="*/ 14 w 1171"/>
                <a:gd name="T11" fmla="*/ 0 h 29"/>
                <a:gd name="T12" fmla="*/ 0 w 1171"/>
                <a:gd name="T13" fmla="*/ 15 h 29"/>
                <a:gd name="T14" fmla="*/ 0 w 1171"/>
                <a:gd name="T15" fmla="*/ 15 h 29"/>
                <a:gd name="T16" fmla="*/ 14 w 1171"/>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1" h="29">
                  <a:moveTo>
                    <a:pt x="14" y="29"/>
                  </a:moveTo>
                  <a:cubicBezTo>
                    <a:pt x="1156" y="29"/>
                    <a:pt x="1156" y="29"/>
                    <a:pt x="1156" y="29"/>
                  </a:cubicBezTo>
                  <a:cubicBezTo>
                    <a:pt x="1164" y="29"/>
                    <a:pt x="1171" y="23"/>
                    <a:pt x="1171" y="15"/>
                  </a:cubicBezTo>
                  <a:cubicBezTo>
                    <a:pt x="1171" y="15"/>
                    <a:pt x="1171" y="15"/>
                    <a:pt x="1171" y="15"/>
                  </a:cubicBezTo>
                  <a:cubicBezTo>
                    <a:pt x="1171" y="7"/>
                    <a:pt x="1164" y="0"/>
                    <a:pt x="1156" y="0"/>
                  </a:cubicBezTo>
                  <a:cubicBezTo>
                    <a:pt x="14" y="0"/>
                    <a:pt x="14" y="0"/>
                    <a:pt x="14" y="0"/>
                  </a:cubicBezTo>
                  <a:cubicBezTo>
                    <a:pt x="6" y="0"/>
                    <a:pt x="0" y="7"/>
                    <a:pt x="0" y="15"/>
                  </a:cubicBezTo>
                  <a:cubicBezTo>
                    <a:pt x="0" y="15"/>
                    <a:pt x="0" y="15"/>
                    <a:pt x="0" y="15"/>
                  </a:cubicBezTo>
                  <a:cubicBezTo>
                    <a:pt x="0" y="23"/>
                    <a:pt x="6" y="29"/>
                    <a:pt x="14" y="29"/>
                  </a:cubicBezTo>
                  <a:close/>
                </a:path>
              </a:pathLst>
            </a:custGeom>
            <a:solidFill>
              <a:srgbClr val="CAD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46" name="组合 45"/>
            <p:cNvGrpSpPr/>
            <p:nvPr/>
          </p:nvGrpSpPr>
          <p:grpSpPr>
            <a:xfrm>
              <a:off x="7569199" y="1295930"/>
              <a:ext cx="852488" cy="1684337"/>
              <a:chOff x="4419600" y="4157663"/>
              <a:chExt cx="852488" cy="1684337"/>
            </a:xfrm>
          </p:grpSpPr>
          <p:sp>
            <p:nvSpPr>
              <p:cNvPr id="28" name="Freeform 26"/>
              <p:cNvSpPr/>
              <p:nvPr/>
            </p:nvSpPr>
            <p:spPr bwMode="auto">
              <a:xfrm>
                <a:off x="4419600" y="4340225"/>
                <a:ext cx="852488" cy="1006475"/>
              </a:xfrm>
              <a:custGeom>
                <a:avLst/>
                <a:gdLst>
                  <a:gd name="T0" fmla="*/ 304 w 304"/>
                  <a:gd name="T1" fmla="*/ 358 h 358"/>
                  <a:gd name="T2" fmla="*/ 304 w 304"/>
                  <a:gd name="T3" fmla="*/ 0 h 358"/>
                  <a:gd name="T4" fmla="*/ 0 w 304"/>
                  <a:gd name="T5" fmla="*/ 0 h 358"/>
                  <a:gd name="T6" fmla="*/ 0 w 304"/>
                  <a:gd name="T7" fmla="*/ 267 h 358"/>
                  <a:gd name="T8" fmla="*/ 24 w 304"/>
                  <a:gd name="T9" fmla="*/ 291 h 358"/>
                  <a:gd name="T10" fmla="*/ 228 w 304"/>
                  <a:gd name="T11" fmla="*/ 291 h 358"/>
                  <a:gd name="T12" fmla="*/ 304 w 304"/>
                  <a:gd name="T13" fmla="*/ 358 h 358"/>
                </a:gdLst>
                <a:ahLst/>
                <a:cxnLst>
                  <a:cxn ang="0">
                    <a:pos x="T0" y="T1"/>
                  </a:cxn>
                  <a:cxn ang="0">
                    <a:pos x="T2" y="T3"/>
                  </a:cxn>
                  <a:cxn ang="0">
                    <a:pos x="T4" y="T5"/>
                  </a:cxn>
                  <a:cxn ang="0">
                    <a:pos x="T6" y="T7"/>
                  </a:cxn>
                  <a:cxn ang="0">
                    <a:pos x="T8" y="T9"/>
                  </a:cxn>
                  <a:cxn ang="0">
                    <a:pos x="T10" y="T11"/>
                  </a:cxn>
                  <a:cxn ang="0">
                    <a:pos x="T12" y="T13"/>
                  </a:cxn>
                </a:cxnLst>
                <a:rect l="0" t="0" r="r" b="b"/>
                <a:pathLst>
                  <a:path w="304" h="358">
                    <a:moveTo>
                      <a:pt x="304" y="358"/>
                    </a:moveTo>
                    <a:cubicBezTo>
                      <a:pt x="304" y="0"/>
                      <a:pt x="304" y="0"/>
                      <a:pt x="304" y="0"/>
                    </a:cubicBezTo>
                    <a:cubicBezTo>
                      <a:pt x="0" y="0"/>
                      <a:pt x="0" y="0"/>
                      <a:pt x="0" y="0"/>
                    </a:cubicBezTo>
                    <a:cubicBezTo>
                      <a:pt x="0" y="267"/>
                      <a:pt x="0" y="267"/>
                      <a:pt x="0" y="267"/>
                    </a:cubicBezTo>
                    <a:cubicBezTo>
                      <a:pt x="0" y="280"/>
                      <a:pt x="11" y="291"/>
                      <a:pt x="24" y="291"/>
                    </a:cubicBezTo>
                    <a:cubicBezTo>
                      <a:pt x="228" y="291"/>
                      <a:pt x="228" y="291"/>
                      <a:pt x="228" y="291"/>
                    </a:cubicBezTo>
                    <a:lnTo>
                      <a:pt x="304" y="358"/>
                    </a:lnTo>
                    <a:close/>
                  </a:path>
                </a:pathLst>
              </a:custGeom>
              <a:solidFill>
                <a:srgbClr val="D7E8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7"/>
              <p:cNvSpPr/>
              <p:nvPr/>
            </p:nvSpPr>
            <p:spPr bwMode="auto">
              <a:xfrm>
                <a:off x="4419600" y="4157663"/>
                <a:ext cx="852488" cy="182563"/>
              </a:xfrm>
              <a:custGeom>
                <a:avLst/>
                <a:gdLst>
                  <a:gd name="T0" fmla="*/ 23 w 304"/>
                  <a:gd name="T1" fmla="*/ 0 h 65"/>
                  <a:gd name="T2" fmla="*/ 281 w 304"/>
                  <a:gd name="T3" fmla="*/ 0 h 65"/>
                  <a:gd name="T4" fmla="*/ 304 w 304"/>
                  <a:gd name="T5" fmla="*/ 23 h 65"/>
                  <a:gd name="T6" fmla="*/ 304 w 304"/>
                  <a:gd name="T7" fmla="*/ 65 h 65"/>
                  <a:gd name="T8" fmla="*/ 0 w 304"/>
                  <a:gd name="T9" fmla="*/ 65 h 65"/>
                  <a:gd name="T10" fmla="*/ 0 w 304"/>
                  <a:gd name="T11" fmla="*/ 23 h 65"/>
                  <a:gd name="T12" fmla="*/ 23 w 304"/>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304" h="65">
                    <a:moveTo>
                      <a:pt x="23" y="0"/>
                    </a:moveTo>
                    <a:cubicBezTo>
                      <a:pt x="281" y="0"/>
                      <a:pt x="281" y="0"/>
                      <a:pt x="281" y="0"/>
                    </a:cubicBezTo>
                    <a:cubicBezTo>
                      <a:pt x="294" y="0"/>
                      <a:pt x="304" y="10"/>
                      <a:pt x="304" y="23"/>
                    </a:cubicBezTo>
                    <a:cubicBezTo>
                      <a:pt x="304" y="65"/>
                      <a:pt x="304" y="65"/>
                      <a:pt x="304" y="65"/>
                    </a:cubicBezTo>
                    <a:cubicBezTo>
                      <a:pt x="0" y="65"/>
                      <a:pt x="0" y="65"/>
                      <a:pt x="0" y="65"/>
                    </a:cubicBezTo>
                    <a:cubicBezTo>
                      <a:pt x="0" y="23"/>
                      <a:pt x="0" y="23"/>
                      <a:pt x="0" y="23"/>
                    </a:cubicBezTo>
                    <a:cubicBezTo>
                      <a:pt x="0" y="10"/>
                      <a:pt x="10" y="0"/>
                      <a:pt x="23" y="0"/>
                    </a:cubicBezTo>
                    <a:close/>
                  </a:path>
                </a:pathLst>
              </a:custGeom>
              <a:solidFill>
                <a:srgbClr val="214A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Oval 28"/>
              <p:cNvSpPr>
                <a:spLocks noChangeArrowheads="1"/>
              </p:cNvSpPr>
              <p:nvPr/>
            </p:nvSpPr>
            <p:spPr bwMode="auto">
              <a:xfrm>
                <a:off x="4559300" y="4214813"/>
                <a:ext cx="84138" cy="80963"/>
              </a:xfrm>
              <a:prstGeom prst="ellipse">
                <a:avLst/>
              </a:prstGeom>
              <a:solidFill>
                <a:srgbClr val="C1DD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Oval 29"/>
              <p:cNvSpPr>
                <a:spLocks noChangeArrowheads="1"/>
              </p:cNvSpPr>
              <p:nvPr/>
            </p:nvSpPr>
            <p:spPr bwMode="auto">
              <a:xfrm>
                <a:off x="4691063" y="4214813"/>
                <a:ext cx="80963" cy="80963"/>
              </a:xfrm>
              <a:prstGeom prst="ellipse">
                <a:avLst/>
              </a:prstGeom>
              <a:solidFill>
                <a:srgbClr val="C1DD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Oval 30"/>
              <p:cNvSpPr>
                <a:spLocks noChangeArrowheads="1"/>
              </p:cNvSpPr>
              <p:nvPr/>
            </p:nvSpPr>
            <p:spPr bwMode="auto">
              <a:xfrm>
                <a:off x="4822825" y="4214813"/>
                <a:ext cx="82550" cy="80963"/>
              </a:xfrm>
              <a:prstGeom prst="ellipse">
                <a:avLst/>
              </a:prstGeom>
              <a:solidFill>
                <a:srgbClr val="C1DD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Oval 31"/>
              <p:cNvSpPr>
                <a:spLocks noChangeArrowheads="1"/>
              </p:cNvSpPr>
              <p:nvPr/>
            </p:nvSpPr>
            <p:spPr bwMode="auto">
              <a:xfrm>
                <a:off x="4567238" y="4467225"/>
                <a:ext cx="485775" cy="482600"/>
              </a:xfrm>
              <a:prstGeom prst="ellipse">
                <a:avLst/>
              </a:prstGeom>
              <a:solidFill>
                <a:srgbClr val="F8FC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2"/>
              <p:cNvSpPr/>
              <p:nvPr/>
            </p:nvSpPr>
            <p:spPr bwMode="auto">
              <a:xfrm>
                <a:off x="4873625" y="5543550"/>
                <a:ext cx="263525" cy="298450"/>
              </a:xfrm>
              <a:custGeom>
                <a:avLst/>
                <a:gdLst>
                  <a:gd name="T0" fmla="*/ 3 w 94"/>
                  <a:gd name="T1" fmla="*/ 0 h 106"/>
                  <a:gd name="T2" fmla="*/ 91 w 94"/>
                  <a:gd name="T3" fmla="*/ 0 h 106"/>
                  <a:gd name="T4" fmla="*/ 94 w 94"/>
                  <a:gd name="T5" fmla="*/ 3 h 106"/>
                  <a:gd name="T6" fmla="*/ 94 w 94"/>
                  <a:gd name="T7" fmla="*/ 70 h 106"/>
                  <a:gd name="T8" fmla="*/ 59 w 94"/>
                  <a:gd name="T9" fmla="*/ 106 h 106"/>
                  <a:gd name="T10" fmla="*/ 35 w 94"/>
                  <a:gd name="T11" fmla="*/ 106 h 106"/>
                  <a:gd name="T12" fmla="*/ 0 w 94"/>
                  <a:gd name="T13" fmla="*/ 70 h 106"/>
                  <a:gd name="T14" fmla="*/ 0 w 94"/>
                  <a:gd name="T15" fmla="*/ 3 h 106"/>
                  <a:gd name="T16" fmla="*/ 3 w 94"/>
                  <a:gd name="T1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06">
                    <a:moveTo>
                      <a:pt x="3" y="0"/>
                    </a:moveTo>
                    <a:cubicBezTo>
                      <a:pt x="91" y="0"/>
                      <a:pt x="91" y="0"/>
                      <a:pt x="91" y="0"/>
                    </a:cubicBezTo>
                    <a:cubicBezTo>
                      <a:pt x="93" y="0"/>
                      <a:pt x="94" y="2"/>
                      <a:pt x="94" y="3"/>
                    </a:cubicBezTo>
                    <a:cubicBezTo>
                      <a:pt x="94" y="70"/>
                      <a:pt x="94" y="70"/>
                      <a:pt x="94" y="70"/>
                    </a:cubicBezTo>
                    <a:cubicBezTo>
                      <a:pt x="94" y="90"/>
                      <a:pt x="78" y="106"/>
                      <a:pt x="59" y="106"/>
                    </a:cubicBezTo>
                    <a:cubicBezTo>
                      <a:pt x="35" y="106"/>
                      <a:pt x="35" y="106"/>
                      <a:pt x="35" y="106"/>
                    </a:cubicBezTo>
                    <a:cubicBezTo>
                      <a:pt x="16" y="106"/>
                      <a:pt x="0" y="90"/>
                      <a:pt x="0" y="70"/>
                    </a:cubicBezTo>
                    <a:cubicBezTo>
                      <a:pt x="0" y="3"/>
                      <a:pt x="0" y="3"/>
                      <a:pt x="0" y="3"/>
                    </a:cubicBezTo>
                    <a:cubicBezTo>
                      <a:pt x="0" y="2"/>
                      <a:pt x="1"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3"/>
              <p:cNvSpPr/>
              <p:nvPr/>
            </p:nvSpPr>
            <p:spPr bwMode="auto">
              <a:xfrm>
                <a:off x="4759325" y="5561013"/>
                <a:ext cx="176213" cy="246063"/>
              </a:xfrm>
              <a:custGeom>
                <a:avLst/>
                <a:gdLst>
                  <a:gd name="T0" fmla="*/ 54 w 63"/>
                  <a:gd name="T1" fmla="*/ 88 h 88"/>
                  <a:gd name="T2" fmla="*/ 6 w 63"/>
                  <a:gd name="T3" fmla="*/ 20 h 88"/>
                  <a:gd name="T4" fmla="*/ 17 w 63"/>
                  <a:gd name="T5" fmla="*/ 6 h 88"/>
                  <a:gd name="T6" fmla="*/ 51 w 63"/>
                  <a:gd name="T7" fmla="*/ 9 h 88"/>
                  <a:gd name="T8" fmla="*/ 45 w 63"/>
                  <a:gd name="T9" fmla="*/ 22 h 88"/>
                  <a:gd name="T10" fmla="*/ 24 w 63"/>
                  <a:gd name="T11" fmla="*/ 19 h 88"/>
                  <a:gd name="T12" fmla="*/ 21 w 63"/>
                  <a:gd name="T13" fmla="*/ 23 h 88"/>
                  <a:gd name="T14" fmla="*/ 63 w 63"/>
                  <a:gd name="T15" fmla="*/ 76 h 88"/>
                  <a:gd name="T16" fmla="*/ 54 w 63"/>
                  <a:gd name="T1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88">
                    <a:moveTo>
                      <a:pt x="54" y="88"/>
                    </a:moveTo>
                    <a:cubicBezTo>
                      <a:pt x="34" y="77"/>
                      <a:pt x="0" y="44"/>
                      <a:pt x="6" y="20"/>
                    </a:cubicBezTo>
                    <a:cubicBezTo>
                      <a:pt x="7" y="14"/>
                      <a:pt x="11" y="9"/>
                      <a:pt x="17" y="6"/>
                    </a:cubicBezTo>
                    <a:cubicBezTo>
                      <a:pt x="30" y="0"/>
                      <a:pt x="49" y="8"/>
                      <a:pt x="51" y="9"/>
                    </a:cubicBezTo>
                    <a:cubicBezTo>
                      <a:pt x="45" y="22"/>
                      <a:pt x="45" y="22"/>
                      <a:pt x="45" y="22"/>
                    </a:cubicBezTo>
                    <a:cubicBezTo>
                      <a:pt x="40" y="20"/>
                      <a:pt x="29" y="17"/>
                      <a:pt x="24" y="19"/>
                    </a:cubicBezTo>
                    <a:cubicBezTo>
                      <a:pt x="23" y="20"/>
                      <a:pt x="22" y="21"/>
                      <a:pt x="21" y="23"/>
                    </a:cubicBezTo>
                    <a:cubicBezTo>
                      <a:pt x="18" y="37"/>
                      <a:pt x="44" y="66"/>
                      <a:pt x="63" y="76"/>
                    </a:cubicBezTo>
                    <a:lnTo>
                      <a:pt x="54" y="8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4"/>
              <p:cNvSpPr/>
              <p:nvPr/>
            </p:nvSpPr>
            <p:spPr bwMode="auto">
              <a:xfrm>
                <a:off x="4660900" y="4572000"/>
                <a:ext cx="311150" cy="241300"/>
              </a:xfrm>
              <a:custGeom>
                <a:avLst/>
                <a:gdLst>
                  <a:gd name="T0" fmla="*/ 109 w 111"/>
                  <a:gd name="T1" fmla="*/ 81 h 86"/>
                  <a:gd name="T2" fmla="*/ 99 w 111"/>
                  <a:gd name="T3" fmla="*/ 81 h 86"/>
                  <a:gd name="T4" fmla="*/ 99 w 111"/>
                  <a:gd name="T5" fmla="*/ 56 h 86"/>
                  <a:gd name="T6" fmla="*/ 89 w 111"/>
                  <a:gd name="T7" fmla="*/ 46 h 86"/>
                  <a:gd name="T8" fmla="*/ 79 w 111"/>
                  <a:gd name="T9" fmla="*/ 56 h 86"/>
                  <a:gd name="T10" fmla="*/ 79 w 111"/>
                  <a:gd name="T11" fmla="*/ 81 h 86"/>
                  <a:gd name="T12" fmla="*/ 65 w 111"/>
                  <a:gd name="T13" fmla="*/ 81 h 86"/>
                  <a:gd name="T14" fmla="*/ 65 w 111"/>
                  <a:gd name="T15" fmla="*/ 44 h 86"/>
                  <a:gd name="T16" fmla="*/ 56 w 111"/>
                  <a:gd name="T17" fmla="*/ 34 h 86"/>
                  <a:gd name="T18" fmla="*/ 46 w 111"/>
                  <a:gd name="T19" fmla="*/ 44 h 86"/>
                  <a:gd name="T20" fmla="*/ 46 w 111"/>
                  <a:gd name="T21" fmla="*/ 81 h 86"/>
                  <a:gd name="T22" fmla="*/ 32 w 111"/>
                  <a:gd name="T23" fmla="*/ 81 h 86"/>
                  <a:gd name="T24" fmla="*/ 32 w 111"/>
                  <a:gd name="T25" fmla="*/ 10 h 86"/>
                  <a:gd name="T26" fmla="*/ 22 w 111"/>
                  <a:gd name="T27" fmla="*/ 0 h 86"/>
                  <a:gd name="T28" fmla="*/ 12 w 111"/>
                  <a:gd name="T29" fmla="*/ 10 h 86"/>
                  <a:gd name="T30" fmla="*/ 12 w 111"/>
                  <a:gd name="T31" fmla="*/ 81 h 86"/>
                  <a:gd name="T32" fmla="*/ 2 w 111"/>
                  <a:gd name="T33" fmla="*/ 81 h 86"/>
                  <a:gd name="T34" fmla="*/ 0 w 111"/>
                  <a:gd name="T35" fmla="*/ 84 h 86"/>
                  <a:gd name="T36" fmla="*/ 2 w 111"/>
                  <a:gd name="T37" fmla="*/ 86 h 86"/>
                  <a:gd name="T38" fmla="*/ 109 w 111"/>
                  <a:gd name="T39" fmla="*/ 86 h 86"/>
                  <a:gd name="T40" fmla="*/ 111 w 111"/>
                  <a:gd name="T41" fmla="*/ 84 h 86"/>
                  <a:gd name="T42" fmla="*/ 109 w 111"/>
                  <a:gd name="T43" fmla="*/ 8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1" h="86">
                    <a:moveTo>
                      <a:pt x="109" y="81"/>
                    </a:moveTo>
                    <a:cubicBezTo>
                      <a:pt x="99" y="81"/>
                      <a:pt x="99" y="81"/>
                      <a:pt x="99" y="81"/>
                    </a:cubicBezTo>
                    <a:cubicBezTo>
                      <a:pt x="99" y="56"/>
                      <a:pt x="99" y="56"/>
                      <a:pt x="99" y="56"/>
                    </a:cubicBezTo>
                    <a:cubicBezTo>
                      <a:pt x="99" y="50"/>
                      <a:pt x="94" y="46"/>
                      <a:pt x="89" y="46"/>
                    </a:cubicBezTo>
                    <a:cubicBezTo>
                      <a:pt x="83" y="46"/>
                      <a:pt x="79" y="50"/>
                      <a:pt x="79" y="56"/>
                    </a:cubicBezTo>
                    <a:cubicBezTo>
                      <a:pt x="79" y="81"/>
                      <a:pt x="79" y="81"/>
                      <a:pt x="79" y="81"/>
                    </a:cubicBezTo>
                    <a:cubicBezTo>
                      <a:pt x="65" y="81"/>
                      <a:pt x="65" y="81"/>
                      <a:pt x="65" y="81"/>
                    </a:cubicBezTo>
                    <a:cubicBezTo>
                      <a:pt x="65" y="44"/>
                      <a:pt x="65" y="44"/>
                      <a:pt x="65" y="44"/>
                    </a:cubicBezTo>
                    <a:cubicBezTo>
                      <a:pt x="65" y="39"/>
                      <a:pt x="61" y="34"/>
                      <a:pt x="56" y="34"/>
                    </a:cubicBezTo>
                    <a:cubicBezTo>
                      <a:pt x="50" y="34"/>
                      <a:pt x="46" y="39"/>
                      <a:pt x="46" y="44"/>
                    </a:cubicBezTo>
                    <a:cubicBezTo>
                      <a:pt x="46" y="81"/>
                      <a:pt x="46" y="81"/>
                      <a:pt x="46" y="81"/>
                    </a:cubicBezTo>
                    <a:cubicBezTo>
                      <a:pt x="32" y="81"/>
                      <a:pt x="32" y="81"/>
                      <a:pt x="32" y="81"/>
                    </a:cubicBezTo>
                    <a:cubicBezTo>
                      <a:pt x="32" y="10"/>
                      <a:pt x="32" y="10"/>
                      <a:pt x="32" y="10"/>
                    </a:cubicBezTo>
                    <a:cubicBezTo>
                      <a:pt x="32" y="4"/>
                      <a:pt x="28" y="0"/>
                      <a:pt x="22" y="0"/>
                    </a:cubicBezTo>
                    <a:cubicBezTo>
                      <a:pt x="17" y="0"/>
                      <a:pt x="12" y="4"/>
                      <a:pt x="12" y="10"/>
                    </a:cubicBezTo>
                    <a:cubicBezTo>
                      <a:pt x="12" y="81"/>
                      <a:pt x="12" y="81"/>
                      <a:pt x="12" y="81"/>
                    </a:cubicBezTo>
                    <a:cubicBezTo>
                      <a:pt x="2" y="81"/>
                      <a:pt x="2" y="81"/>
                      <a:pt x="2" y="81"/>
                    </a:cubicBezTo>
                    <a:cubicBezTo>
                      <a:pt x="1" y="81"/>
                      <a:pt x="0" y="82"/>
                      <a:pt x="0" y="84"/>
                    </a:cubicBezTo>
                    <a:cubicBezTo>
                      <a:pt x="0" y="85"/>
                      <a:pt x="1" y="86"/>
                      <a:pt x="2" y="86"/>
                    </a:cubicBezTo>
                    <a:cubicBezTo>
                      <a:pt x="109" y="86"/>
                      <a:pt x="109" y="86"/>
                      <a:pt x="109" y="86"/>
                    </a:cubicBezTo>
                    <a:cubicBezTo>
                      <a:pt x="110" y="86"/>
                      <a:pt x="111" y="85"/>
                      <a:pt x="111" y="84"/>
                    </a:cubicBezTo>
                    <a:cubicBezTo>
                      <a:pt x="111" y="82"/>
                      <a:pt x="110" y="81"/>
                      <a:pt x="109" y="81"/>
                    </a:cubicBezTo>
                    <a:close/>
                  </a:path>
                </a:pathLst>
              </a:custGeom>
              <a:solidFill>
                <a:srgbClr val="84B4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8" name="组合 47"/>
            <p:cNvGrpSpPr/>
            <p:nvPr/>
          </p:nvGrpSpPr>
          <p:grpSpPr>
            <a:xfrm>
              <a:off x="9683749" y="795867"/>
              <a:ext cx="1501775" cy="1192213"/>
              <a:chOff x="6534150" y="3657600"/>
              <a:chExt cx="1501775" cy="1192213"/>
            </a:xfrm>
          </p:grpSpPr>
          <p:sp>
            <p:nvSpPr>
              <p:cNvPr id="7" name="Freeform 5"/>
              <p:cNvSpPr/>
              <p:nvPr/>
            </p:nvSpPr>
            <p:spPr bwMode="auto">
              <a:xfrm>
                <a:off x="6534150" y="3843338"/>
                <a:ext cx="1501775" cy="1006475"/>
              </a:xfrm>
              <a:custGeom>
                <a:avLst/>
                <a:gdLst>
                  <a:gd name="T0" fmla="*/ 0 w 535"/>
                  <a:gd name="T1" fmla="*/ 358 h 358"/>
                  <a:gd name="T2" fmla="*/ 0 w 535"/>
                  <a:gd name="T3" fmla="*/ 0 h 358"/>
                  <a:gd name="T4" fmla="*/ 535 w 535"/>
                  <a:gd name="T5" fmla="*/ 0 h 358"/>
                  <a:gd name="T6" fmla="*/ 535 w 535"/>
                  <a:gd name="T7" fmla="*/ 267 h 358"/>
                  <a:gd name="T8" fmla="*/ 510 w 535"/>
                  <a:gd name="T9" fmla="*/ 291 h 358"/>
                  <a:gd name="T10" fmla="*/ 76 w 535"/>
                  <a:gd name="T11" fmla="*/ 291 h 358"/>
                  <a:gd name="T12" fmla="*/ 0 w 535"/>
                  <a:gd name="T13" fmla="*/ 358 h 358"/>
                </a:gdLst>
                <a:ahLst/>
                <a:cxnLst>
                  <a:cxn ang="0">
                    <a:pos x="T0" y="T1"/>
                  </a:cxn>
                  <a:cxn ang="0">
                    <a:pos x="T2" y="T3"/>
                  </a:cxn>
                  <a:cxn ang="0">
                    <a:pos x="T4" y="T5"/>
                  </a:cxn>
                  <a:cxn ang="0">
                    <a:pos x="T6" y="T7"/>
                  </a:cxn>
                  <a:cxn ang="0">
                    <a:pos x="T8" y="T9"/>
                  </a:cxn>
                  <a:cxn ang="0">
                    <a:pos x="T10" y="T11"/>
                  </a:cxn>
                  <a:cxn ang="0">
                    <a:pos x="T12" y="T13"/>
                  </a:cxn>
                </a:cxnLst>
                <a:rect l="0" t="0" r="r" b="b"/>
                <a:pathLst>
                  <a:path w="535" h="358">
                    <a:moveTo>
                      <a:pt x="0" y="358"/>
                    </a:moveTo>
                    <a:cubicBezTo>
                      <a:pt x="0" y="0"/>
                      <a:pt x="0" y="0"/>
                      <a:pt x="0" y="0"/>
                    </a:cubicBezTo>
                    <a:cubicBezTo>
                      <a:pt x="535" y="0"/>
                      <a:pt x="535" y="0"/>
                      <a:pt x="535" y="0"/>
                    </a:cubicBezTo>
                    <a:cubicBezTo>
                      <a:pt x="535" y="267"/>
                      <a:pt x="535" y="267"/>
                      <a:pt x="535" y="267"/>
                    </a:cubicBezTo>
                    <a:cubicBezTo>
                      <a:pt x="535" y="280"/>
                      <a:pt x="524" y="291"/>
                      <a:pt x="510" y="291"/>
                    </a:cubicBezTo>
                    <a:cubicBezTo>
                      <a:pt x="76" y="291"/>
                      <a:pt x="76" y="291"/>
                      <a:pt x="76" y="291"/>
                    </a:cubicBezTo>
                    <a:lnTo>
                      <a:pt x="0" y="358"/>
                    </a:lnTo>
                    <a:close/>
                  </a:path>
                </a:pathLst>
              </a:custGeom>
              <a:solidFill>
                <a:srgbClr val="D7E8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a:off x="6534150" y="3657600"/>
                <a:ext cx="1501775" cy="185738"/>
              </a:xfrm>
              <a:custGeom>
                <a:avLst/>
                <a:gdLst>
                  <a:gd name="T0" fmla="*/ 512 w 535"/>
                  <a:gd name="T1" fmla="*/ 0 h 66"/>
                  <a:gd name="T2" fmla="*/ 23 w 535"/>
                  <a:gd name="T3" fmla="*/ 0 h 66"/>
                  <a:gd name="T4" fmla="*/ 0 w 535"/>
                  <a:gd name="T5" fmla="*/ 23 h 66"/>
                  <a:gd name="T6" fmla="*/ 0 w 535"/>
                  <a:gd name="T7" fmla="*/ 66 h 66"/>
                  <a:gd name="T8" fmla="*/ 535 w 535"/>
                  <a:gd name="T9" fmla="*/ 66 h 66"/>
                  <a:gd name="T10" fmla="*/ 535 w 535"/>
                  <a:gd name="T11" fmla="*/ 23 h 66"/>
                  <a:gd name="T12" fmla="*/ 512 w 535"/>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535" h="66">
                    <a:moveTo>
                      <a:pt x="512" y="0"/>
                    </a:moveTo>
                    <a:cubicBezTo>
                      <a:pt x="23" y="0"/>
                      <a:pt x="23" y="0"/>
                      <a:pt x="23" y="0"/>
                    </a:cubicBezTo>
                    <a:cubicBezTo>
                      <a:pt x="10" y="0"/>
                      <a:pt x="0" y="10"/>
                      <a:pt x="0" y="23"/>
                    </a:cubicBezTo>
                    <a:cubicBezTo>
                      <a:pt x="0" y="66"/>
                      <a:pt x="0" y="66"/>
                      <a:pt x="0" y="66"/>
                    </a:cubicBezTo>
                    <a:cubicBezTo>
                      <a:pt x="535" y="66"/>
                      <a:pt x="535" y="66"/>
                      <a:pt x="535" y="66"/>
                    </a:cubicBezTo>
                    <a:cubicBezTo>
                      <a:pt x="535" y="23"/>
                      <a:pt x="535" y="23"/>
                      <a:pt x="535" y="23"/>
                    </a:cubicBezTo>
                    <a:cubicBezTo>
                      <a:pt x="535" y="10"/>
                      <a:pt x="525" y="0"/>
                      <a:pt x="512" y="0"/>
                    </a:cubicBezTo>
                    <a:close/>
                  </a:path>
                </a:pathLst>
              </a:custGeom>
              <a:solidFill>
                <a:srgbClr val="214A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Oval 7"/>
              <p:cNvSpPr>
                <a:spLocks noChangeArrowheads="1"/>
              </p:cNvSpPr>
              <p:nvPr/>
            </p:nvSpPr>
            <p:spPr bwMode="auto">
              <a:xfrm>
                <a:off x="6905625" y="3714750"/>
                <a:ext cx="84138" cy="80963"/>
              </a:xfrm>
              <a:prstGeom prst="ellipse">
                <a:avLst/>
              </a:prstGeom>
              <a:solidFill>
                <a:srgbClr val="C1DD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Oval 8"/>
              <p:cNvSpPr>
                <a:spLocks noChangeArrowheads="1"/>
              </p:cNvSpPr>
              <p:nvPr/>
            </p:nvSpPr>
            <p:spPr bwMode="auto">
              <a:xfrm>
                <a:off x="6773863" y="3714750"/>
                <a:ext cx="84138" cy="80963"/>
              </a:xfrm>
              <a:prstGeom prst="ellipse">
                <a:avLst/>
              </a:prstGeom>
              <a:solidFill>
                <a:srgbClr val="C1DD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Oval 9"/>
              <p:cNvSpPr>
                <a:spLocks noChangeArrowheads="1"/>
              </p:cNvSpPr>
              <p:nvPr/>
            </p:nvSpPr>
            <p:spPr bwMode="auto">
              <a:xfrm>
                <a:off x="6642100" y="3714750"/>
                <a:ext cx="84138" cy="80963"/>
              </a:xfrm>
              <a:prstGeom prst="ellipse">
                <a:avLst/>
              </a:prstGeom>
              <a:solidFill>
                <a:srgbClr val="C1DD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5"/>
              <p:cNvSpPr/>
              <p:nvPr/>
            </p:nvSpPr>
            <p:spPr bwMode="auto">
              <a:xfrm>
                <a:off x="6956425" y="3916363"/>
                <a:ext cx="361950" cy="638175"/>
              </a:xfrm>
              <a:custGeom>
                <a:avLst/>
                <a:gdLst>
                  <a:gd name="T0" fmla="*/ 109 w 129"/>
                  <a:gd name="T1" fmla="*/ 114 h 227"/>
                  <a:gd name="T2" fmla="*/ 109 w 129"/>
                  <a:gd name="T3" fmla="*/ 114 h 227"/>
                  <a:gd name="T4" fmla="*/ 109 w 129"/>
                  <a:gd name="T5" fmla="*/ 114 h 227"/>
                  <a:gd name="T6" fmla="*/ 109 w 129"/>
                  <a:gd name="T7" fmla="*/ 113 h 227"/>
                  <a:gd name="T8" fmla="*/ 109 w 129"/>
                  <a:gd name="T9" fmla="*/ 0 h 227"/>
                  <a:gd name="T10" fmla="*/ 0 w 129"/>
                  <a:gd name="T11" fmla="*/ 113 h 227"/>
                  <a:gd name="T12" fmla="*/ 113 w 129"/>
                  <a:gd name="T13" fmla="*/ 227 h 227"/>
                  <a:gd name="T14" fmla="*/ 129 w 129"/>
                  <a:gd name="T15" fmla="*/ 226 h 227"/>
                  <a:gd name="T16" fmla="*/ 124 w 129"/>
                  <a:gd name="T17" fmla="*/ 196 h 227"/>
                  <a:gd name="T18" fmla="*/ 109 w 129"/>
                  <a:gd name="T19" fmla="*/ 11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27">
                    <a:moveTo>
                      <a:pt x="109" y="114"/>
                    </a:moveTo>
                    <a:cubicBezTo>
                      <a:pt x="109" y="114"/>
                      <a:pt x="109" y="114"/>
                      <a:pt x="109" y="114"/>
                    </a:cubicBezTo>
                    <a:cubicBezTo>
                      <a:pt x="109" y="114"/>
                      <a:pt x="109" y="114"/>
                      <a:pt x="109" y="114"/>
                    </a:cubicBezTo>
                    <a:cubicBezTo>
                      <a:pt x="109" y="114"/>
                      <a:pt x="109" y="113"/>
                      <a:pt x="109" y="113"/>
                    </a:cubicBezTo>
                    <a:cubicBezTo>
                      <a:pt x="109" y="0"/>
                      <a:pt x="109" y="0"/>
                      <a:pt x="109" y="0"/>
                    </a:cubicBezTo>
                    <a:cubicBezTo>
                      <a:pt x="48" y="2"/>
                      <a:pt x="0" y="52"/>
                      <a:pt x="0" y="113"/>
                    </a:cubicBezTo>
                    <a:cubicBezTo>
                      <a:pt x="0" y="176"/>
                      <a:pt x="50" y="227"/>
                      <a:pt x="113" y="227"/>
                    </a:cubicBezTo>
                    <a:cubicBezTo>
                      <a:pt x="119" y="227"/>
                      <a:pt x="124" y="226"/>
                      <a:pt x="129" y="226"/>
                    </a:cubicBezTo>
                    <a:cubicBezTo>
                      <a:pt x="127" y="216"/>
                      <a:pt x="126" y="206"/>
                      <a:pt x="124" y="196"/>
                    </a:cubicBezTo>
                    <a:cubicBezTo>
                      <a:pt x="116" y="155"/>
                      <a:pt x="109" y="114"/>
                      <a:pt x="109" y="114"/>
                    </a:cubicBezTo>
                    <a:close/>
                  </a:path>
                </a:pathLst>
              </a:custGeom>
              <a:solidFill>
                <a:srgbClr val="214A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6"/>
              <p:cNvSpPr/>
              <p:nvPr/>
            </p:nvSpPr>
            <p:spPr bwMode="auto">
              <a:xfrm>
                <a:off x="7283450" y="3916363"/>
                <a:ext cx="144463" cy="276225"/>
              </a:xfrm>
              <a:custGeom>
                <a:avLst/>
                <a:gdLst>
                  <a:gd name="T0" fmla="*/ 0 w 51"/>
                  <a:gd name="T1" fmla="*/ 98 h 98"/>
                  <a:gd name="T2" fmla="*/ 51 w 51"/>
                  <a:gd name="T3" fmla="*/ 14 h 98"/>
                  <a:gd name="T4" fmla="*/ 0 w 51"/>
                  <a:gd name="T5" fmla="*/ 0 h 98"/>
                  <a:gd name="T6" fmla="*/ 0 w 51"/>
                  <a:gd name="T7" fmla="*/ 98 h 98"/>
                </a:gdLst>
                <a:ahLst/>
                <a:cxnLst>
                  <a:cxn ang="0">
                    <a:pos x="T0" y="T1"/>
                  </a:cxn>
                  <a:cxn ang="0">
                    <a:pos x="T2" y="T3"/>
                  </a:cxn>
                  <a:cxn ang="0">
                    <a:pos x="T4" y="T5"/>
                  </a:cxn>
                  <a:cxn ang="0">
                    <a:pos x="T6" y="T7"/>
                  </a:cxn>
                </a:cxnLst>
                <a:rect l="0" t="0" r="r" b="b"/>
                <a:pathLst>
                  <a:path w="51" h="98">
                    <a:moveTo>
                      <a:pt x="0" y="98"/>
                    </a:moveTo>
                    <a:cubicBezTo>
                      <a:pt x="51" y="14"/>
                      <a:pt x="51" y="14"/>
                      <a:pt x="51" y="14"/>
                    </a:cubicBezTo>
                    <a:cubicBezTo>
                      <a:pt x="36" y="6"/>
                      <a:pt x="19" y="1"/>
                      <a:pt x="0" y="0"/>
                    </a:cubicBezTo>
                    <a:lnTo>
                      <a:pt x="0" y="98"/>
                    </a:lnTo>
                    <a:close/>
                  </a:path>
                </a:pathLst>
              </a:custGeom>
              <a:solidFill>
                <a:srgbClr val="84B4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7"/>
              <p:cNvSpPr/>
              <p:nvPr/>
            </p:nvSpPr>
            <p:spPr bwMode="auto">
              <a:xfrm>
                <a:off x="7283450" y="3970338"/>
                <a:ext cx="306388" cy="576263"/>
              </a:xfrm>
              <a:custGeom>
                <a:avLst/>
                <a:gdLst>
                  <a:gd name="T0" fmla="*/ 59 w 109"/>
                  <a:gd name="T1" fmla="*/ 0 h 205"/>
                  <a:gd name="T2" fmla="*/ 0 w 109"/>
                  <a:gd name="T3" fmla="*/ 94 h 205"/>
                  <a:gd name="T4" fmla="*/ 21 w 109"/>
                  <a:gd name="T5" fmla="*/ 205 h 205"/>
                  <a:gd name="T6" fmla="*/ 109 w 109"/>
                  <a:gd name="T7" fmla="*/ 99 h 205"/>
                  <a:gd name="T8" fmla="*/ 109 w 109"/>
                  <a:gd name="T9" fmla="*/ 90 h 205"/>
                  <a:gd name="T10" fmla="*/ 59 w 109"/>
                  <a:gd name="T11" fmla="*/ 0 h 205"/>
                </a:gdLst>
                <a:ahLst/>
                <a:cxnLst>
                  <a:cxn ang="0">
                    <a:pos x="T0" y="T1"/>
                  </a:cxn>
                  <a:cxn ang="0">
                    <a:pos x="T2" y="T3"/>
                  </a:cxn>
                  <a:cxn ang="0">
                    <a:pos x="T4" y="T5"/>
                  </a:cxn>
                  <a:cxn ang="0">
                    <a:pos x="T6" y="T7"/>
                  </a:cxn>
                  <a:cxn ang="0">
                    <a:pos x="T8" y="T9"/>
                  </a:cxn>
                  <a:cxn ang="0">
                    <a:pos x="T10" y="T11"/>
                  </a:cxn>
                </a:cxnLst>
                <a:rect l="0" t="0" r="r" b="b"/>
                <a:pathLst>
                  <a:path w="109" h="205">
                    <a:moveTo>
                      <a:pt x="59" y="0"/>
                    </a:moveTo>
                    <a:cubicBezTo>
                      <a:pt x="0" y="94"/>
                      <a:pt x="0" y="94"/>
                      <a:pt x="0" y="94"/>
                    </a:cubicBezTo>
                    <a:cubicBezTo>
                      <a:pt x="5" y="121"/>
                      <a:pt x="14" y="170"/>
                      <a:pt x="21" y="205"/>
                    </a:cubicBezTo>
                    <a:cubicBezTo>
                      <a:pt x="70" y="194"/>
                      <a:pt x="107" y="151"/>
                      <a:pt x="109" y="99"/>
                    </a:cubicBezTo>
                    <a:cubicBezTo>
                      <a:pt x="109" y="90"/>
                      <a:pt x="109" y="90"/>
                      <a:pt x="109" y="90"/>
                    </a:cubicBezTo>
                    <a:cubicBezTo>
                      <a:pt x="108" y="52"/>
                      <a:pt x="88" y="19"/>
                      <a:pt x="59" y="0"/>
                    </a:cubicBezTo>
                    <a:close/>
                  </a:path>
                </a:pathLst>
              </a:custGeom>
              <a:solidFill>
                <a:srgbClr val="C1DD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7" name="组合 46"/>
            <p:cNvGrpSpPr/>
            <p:nvPr/>
          </p:nvGrpSpPr>
          <p:grpSpPr>
            <a:xfrm>
              <a:off x="8658224" y="816505"/>
              <a:ext cx="523875" cy="331787"/>
              <a:chOff x="5508625" y="3678238"/>
              <a:chExt cx="523875" cy="331787"/>
            </a:xfrm>
          </p:grpSpPr>
          <p:sp>
            <p:nvSpPr>
              <p:cNvPr id="26" name="Freeform 24"/>
              <p:cNvSpPr/>
              <p:nvPr/>
            </p:nvSpPr>
            <p:spPr bwMode="auto">
              <a:xfrm>
                <a:off x="5508625" y="3678238"/>
                <a:ext cx="523875" cy="269875"/>
              </a:xfrm>
              <a:custGeom>
                <a:avLst/>
                <a:gdLst>
                  <a:gd name="T0" fmla="*/ 167 w 187"/>
                  <a:gd name="T1" fmla="*/ 96 h 96"/>
                  <a:gd name="T2" fmla="*/ 20 w 187"/>
                  <a:gd name="T3" fmla="*/ 96 h 96"/>
                  <a:gd name="T4" fmla="*/ 0 w 187"/>
                  <a:gd name="T5" fmla="*/ 76 h 96"/>
                  <a:gd name="T6" fmla="*/ 0 w 187"/>
                  <a:gd name="T7" fmla="*/ 19 h 96"/>
                  <a:gd name="T8" fmla="*/ 20 w 187"/>
                  <a:gd name="T9" fmla="*/ 0 h 96"/>
                  <a:gd name="T10" fmla="*/ 167 w 187"/>
                  <a:gd name="T11" fmla="*/ 0 h 96"/>
                  <a:gd name="T12" fmla="*/ 187 w 187"/>
                  <a:gd name="T13" fmla="*/ 19 h 96"/>
                  <a:gd name="T14" fmla="*/ 187 w 187"/>
                  <a:gd name="T15" fmla="*/ 76 h 96"/>
                  <a:gd name="T16" fmla="*/ 167 w 187"/>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96">
                    <a:moveTo>
                      <a:pt x="167" y="96"/>
                    </a:moveTo>
                    <a:cubicBezTo>
                      <a:pt x="20" y="96"/>
                      <a:pt x="20" y="96"/>
                      <a:pt x="20" y="96"/>
                    </a:cubicBezTo>
                    <a:cubicBezTo>
                      <a:pt x="9" y="96"/>
                      <a:pt x="0" y="87"/>
                      <a:pt x="0" y="76"/>
                    </a:cubicBezTo>
                    <a:cubicBezTo>
                      <a:pt x="0" y="19"/>
                      <a:pt x="0" y="19"/>
                      <a:pt x="0" y="19"/>
                    </a:cubicBezTo>
                    <a:cubicBezTo>
                      <a:pt x="0" y="8"/>
                      <a:pt x="9" y="0"/>
                      <a:pt x="20" y="0"/>
                    </a:cubicBezTo>
                    <a:cubicBezTo>
                      <a:pt x="167" y="0"/>
                      <a:pt x="167" y="0"/>
                      <a:pt x="167" y="0"/>
                    </a:cubicBezTo>
                    <a:cubicBezTo>
                      <a:pt x="178" y="0"/>
                      <a:pt x="187" y="8"/>
                      <a:pt x="187" y="19"/>
                    </a:cubicBezTo>
                    <a:cubicBezTo>
                      <a:pt x="187" y="76"/>
                      <a:pt x="187" y="76"/>
                      <a:pt x="187" y="76"/>
                    </a:cubicBezTo>
                    <a:cubicBezTo>
                      <a:pt x="187" y="87"/>
                      <a:pt x="178" y="96"/>
                      <a:pt x="167" y="96"/>
                    </a:cubicBezTo>
                    <a:close/>
                  </a:path>
                </a:pathLst>
              </a:custGeom>
              <a:solidFill>
                <a:srgbClr val="D7E8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5"/>
              <p:cNvSpPr/>
              <p:nvPr/>
            </p:nvSpPr>
            <p:spPr bwMode="auto">
              <a:xfrm>
                <a:off x="5611813" y="3911600"/>
                <a:ext cx="114300" cy="98425"/>
              </a:xfrm>
              <a:custGeom>
                <a:avLst/>
                <a:gdLst>
                  <a:gd name="T0" fmla="*/ 0 w 72"/>
                  <a:gd name="T1" fmla="*/ 0 h 62"/>
                  <a:gd name="T2" fmla="*/ 0 w 72"/>
                  <a:gd name="T3" fmla="*/ 62 h 62"/>
                  <a:gd name="T4" fmla="*/ 72 w 72"/>
                  <a:gd name="T5" fmla="*/ 0 h 62"/>
                  <a:gd name="T6" fmla="*/ 0 w 72"/>
                  <a:gd name="T7" fmla="*/ 0 h 62"/>
                </a:gdLst>
                <a:ahLst/>
                <a:cxnLst>
                  <a:cxn ang="0">
                    <a:pos x="T0" y="T1"/>
                  </a:cxn>
                  <a:cxn ang="0">
                    <a:pos x="T2" y="T3"/>
                  </a:cxn>
                  <a:cxn ang="0">
                    <a:pos x="T4" y="T5"/>
                  </a:cxn>
                  <a:cxn ang="0">
                    <a:pos x="T6" y="T7"/>
                  </a:cxn>
                </a:cxnLst>
                <a:rect l="0" t="0" r="r" b="b"/>
                <a:pathLst>
                  <a:path w="72" h="62">
                    <a:moveTo>
                      <a:pt x="0" y="0"/>
                    </a:moveTo>
                    <a:lnTo>
                      <a:pt x="0" y="62"/>
                    </a:lnTo>
                    <a:lnTo>
                      <a:pt x="72" y="0"/>
                    </a:lnTo>
                    <a:lnTo>
                      <a:pt x="0" y="0"/>
                    </a:lnTo>
                    <a:close/>
                  </a:path>
                </a:pathLst>
              </a:custGeom>
              <a:solidFill>
                <a:srgbClr val="D7E8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Oval 38"/>
              <p:cNvSpPr>
                <a:spLocks noChangeArrowheads="1"/>
              </p:cNvSpPr>
              <p:nvPr/>
            </p:nvSpPr>
            <p:spPr bwMode="auto">
              <a:xfrm>
                <a:off x="5622925" y="3784600"/>
                <a:ext cx="55563" cy="555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Oval 39"/>
              <p:cNvSpPr>
                <a:spLocks noChangeArrowheads="1"/>
              </p:cNvSpPr>
              <p:nvPr/>
            </p:nvSpPr>
            <p:spPr bwMode="auto">
              <a:xfrm>
                <a:off x="5737225" y="3784600"/>
                <a:ext cx="57150" cy="555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Oval 40"/>
              <p:cNvSpPr>
                <a:spLocks noChangeArrowheads="1"/>
              </p:cNvSpPr>
              <p:nvPr/>
            </p:nvSpPr>
            <p:spPr bwMode="auto">
              <a:xfrm>
                <a:off x="5853113" y="3784600"/>
                <a:ext cx="55563" cy="555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组合 48"/>
            <p:cNvGrpSpPr/>
            <p:nvPr/>
          </p:nvGrpSpPr>
          <p:grpSpPr>
            <a:xfrm>
              <a:off x="8450262" y="1280055"/>
              <a:ext cx="1884363" cy="1722438"/>
              <a:chOff x="5300663" y="4141788"/>
              <a:chExt cx="1884363" cy="1722438"/>
            </a:xfrm>
          </p:grpSpPr>
          <p:sp>
            <p:nvSpPr>
              <p:cNvPr id="12" name="Freeform 10"/>
              <p:cNvSpPr/>
              <p:nvPr/>
            </p:nvSpPr>
            <p:spPr bwMode="auto">
              <a:xfrm>
                <a:off x="6043613" y="4959350"/>
                <a:ext cx="550863" cy="733425"/>
              </a:xfrm>
              <a:custGeom>
                <a:avLst/>
                <a:gdLst>
                  <a:gd name="T0" fmla="*/ 153 w 196"/>
                  <a:gd name="T1" fmla="*/ 261 h 261"/>
                  <a:gd name="T2" fmla="*/ 173 w 196"/>
                  <a:gd name="T3" fmla="*/ 256 h 261"/>
                  <a:gd name="T4" fmla="*/ 185 w 196"/>
                  <a:gd name="T5" fmla="*/ 205 h 261"/>
                  <a:gd name="T6" fmla="*/ 74 w 196"/>
                  <a:gd name="T7" fmla="*/ 23 h 261"/>
                  <a:gd name="T8" fmla="*/ 23 w 196"/>
                  <a:gd name="T9" fmla="*/ 10 h 261"/>
                  <a:gd name="T10" fmla="*/ 10 w 196"/>
                  <a:gd name="T11" fmla="*/ 61 h 261"/>
                  <a:gd name="T12" fmla="*/ 122 w 196"/>
                  <a:gd name="T13" fmla="*/ 243 h 261"/>
                  <a:gd name="T14" fmla="*/ 153 w 196"/>
                  <a:gd name="T15" fmla="*/ 261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261">
                    <a:moveTo>
                      <a:pt x="153" y="261"/>
                    </a:moveTo>
                    <a:cubicBezTo>
                      <a:pt x="160" y="261"/>
                      <a:pt x="167" y="259"/>
                      <a:pt x="173" y="256"/>
                    </a:cubicBezTo>
                    <a:cubicBezTo>
                      <a:pt x="190" y="245"/>
                      <a:pt x="196" y="222"/>
                      <a:pt x="185" y="205"/>
                    </a:cubicBezTo>
                    <a:cubicBezTo>
                      <a:pt x="74" y="23"/>
                      <a:pt x="74" y="23"/>
                      <a:pt x="74" y="23"/>
                    </a:cubicBezTo>
                    <a:cubicBezTo>
                      <a:pt x="63" y="5"/>
                      <a:pt x="40" y="0"/>
                      <a:pt x="23" y="10"/>
                    </a:cubicBezTo>
                    <a:cubicBezTo>
                      <a:pt x="5" y="21"/>
                      <a:pt x="0" y="44"/>
                      <a:pt x="10" y="61"/>
                    </a:cubicBezTo>
                    <a:cubicBezTo>
                      <a:pt x="122" y="243"/>
                      <a:pt x="122" y="243"/>
                      <a:pt x="122" y="243"/>
                    </a:cubicBezTo>
                    <a:cubicBezTo>
                      <a:pt x="129" y="255"/>
                      <a:pt x="141" y="261"/>
                      <a:pt x="153" y="261"/>
                    </a:cubicBezTo>
                    <a:close/>
                  </a:path>
                </a:pathLst>
              </a:custGeom>
              <a:solidFill>
                <a:srgbClr val="F4C6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a:off x="5834063" y="4678363"/>
                <a:ext cx="215900" cy="409575"/>
              </a:xfrm>
              <a:custGeom>
                <a:avLst/>
                <a:gdLst>
                  <a:gd name="T0" fmla="*/ 136 w 136"/>
                  <a:gd name="T1" fmla="*/ 85 h 258"/>
                  <a:gd name="T2" fmla="*/ 122 w 136"/>
                  <a:gd name="T3" fmla="*/ 258 h 258"/>
                  <a:gd name="T4" fmla="*/ 0 w 136"/>
                  <a:gd name="T5" fmla="*/ 246 h 258"/>
                  <a:gd name="T6" fmla="*/ 51 w 136"/>
                  <a:gd name="T7" fmla="*/ 0 h 258"/>
                  <a:gd name="T8" fmla="*/ 136 w 136"/>
                  <a:gd name="T9" fmla="*/ 85 h 258"/>
                </a:gdLst>
                <a:ahLst/>
                <a:cxnLst>
                  <a:cxn ang="0">
                    <a:pos x="T0" y="T1"/>
                  </a:cxn>
                  <a:cxn ang="0">
                    <a:pos x="T2" y="T3"/>
                  </a:cxn>
                  <a:cxn ang="0">
                    <a:pos x="T4" y="T5"/>
                  </a:cxn>
                  <a:cxn ang="0">
                    <a:pos x="T6" y="T7"/>
                  </a:cxn>
                  <a:cxn ang="0">
                    <a:pos x="T8" y="T9"/>
                  </a:cxn>
                </a:cxnLst>
                <a:rect l="0" t="0" r="r" b="b"/>
                <a:pathLst>
                  <a:path w="136" h="258">
                    <a:moveTo>
                      <a:pt x="136" y="85"/>
                    </a:moveTo>
                    <a:lnTo>
                      <a:pt x="122" y="258"/>
                    </a:lnTo>
                    <a:lnTo>
                      <a:pt x="0" y="246"/>
                    </a:lnTo>
                    <a:lnTo>
                      <a:pt x="51" y="0"/>
                    </a:lnTo>
                    <a:lnTo>
                      <a:pt x="136" y="85"/>
                    </a:ln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
              <p:cNvSpPr/>
              <p:nvPr/>
            </p:nvSpPr>
            <p:spPr bwMode="auto">
              <a:xfrm>
                <a:off x="5805488" y="4383088"/>
                <a:ext cx="450850" cy="452438"/>
              </a:xfrm>
              <a:custGeom>
                <a:avLst/>
                <a:gdLst>
                  <a:gd name="T0" fmla="*/ 3 w 161"/>
                  <a:gd name="T1" fmla="*/ 87 h 161"/>
                  <a:gd name="T2" fmla="*/ 87 w 161"/>
                  <a:gd name="T3" fmla="*/ 158 h 161"/>
                  <a:gd name="T4" fmla="*/ 157 w 161"/>
                  <a:gd name="T5" fmla="*/ 74 h 161"/>
                  <a:gd name="T6" fmla="*/ 74 w 161"/>
                  <a:gd name="T7" fmla="*/ 4 h 161"/>
                  <a:gd name="T8" fmla="*/ 3 w 161"/>
                  <a:gd name="T9" fmla="*/ 87 h 161"/>
                </a:gdLst>
                <a:ahLst/>
                <a:cxnLst>
                  <a:cxn ang="0">
                    <a:pos x="T0" y="T1"/>
                  </a:cxn>
                  <a:cxn ang="0">
                    <a:pos x="T2" y="T3"/>
                  </a:cxn>
                  <a:cxn ang="0">
                    <a:pos x="T4" y="T5"/>
                  </a:cxn>
                  <a:cxn ang="0">
                    <a:pos x="T6" y="T7"/>
                  </a:cxn>
                  <a:cxn ang="0">
                    <a:pos x="T8" y="T9"/>
                  </a:cxn>
                </a:cxnLst>
                <a:rect l="0" t="0" r="r" b="b"/>
                <a:pathLst>
                  <a:path w="161" h="161">
                    <a:moveTo>
                      <a:pt x="3" y="87"/>
                    </a:moveTo>
                    <a:cubicBezTo>
                      <a:pt x="7" y="130"/>
                      <a:pt x="44" y="161"/>
                      <a:pt x="87" y="158"/>
                    </a:cubicBezTo>
                    <a:cubicBezTo>
                      <a:pt x="129" y="154"/>
                      <a:pt x="161" y="117"/>
                      <a:pt x="157" y="74"/>
                    </a:cubicBezTo>
                    <a:cubicBezTo>
                      <a:pt x="154" y="32"/>
                      <a:pt x="116" y="0"/>
                      <a:pt x="74" y="4"/>
                    </a:cubicBezTo>
                    <a:cubicBezTo>
                      <a:pt x="31" y="7"/>
                      <a:pt x="0" y="45"/>
                      <a:pt x="3" y="87"/>
                    </a:cubicBez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5"/>
              <p:cNvSpPr/>
              <p:nvPr/>
            </p:nvSpPr>
            <p:spPr bwMode="auto">
              <a:xfrm>
                <a:off x="5580063" y="4945063"/>
                <a:ext cx="712788" cy="919163"/>
              </a:xfrm>
              <a:custGeom>
                <a:avLst/>
                <a:gdLst>
                  <a:gd name="T0" fmla="*/ 187 w 254"/>
                  <a:gd name="T1" fmla="*/ 0 h 327"/>
                  <a:gd name="T2" fmla="*/ 57 w 254"/>
                  <a:gd name="T3" fmla="*/ 0 h 327"/>
                  <a:gd name="T4" fmla="*/ 2 w 254"/>
                  <a:gd name="T5" fmla="*/ 62 h 327"/>
                  <a:gd name="T6" fmla="*/ 31 w 254"/>
                  <a:gd name="T7" fmla="*/ 307 h 327"/>
                  <a:gd name="T8" fmla="*/ 54 w 254"/>
                  <a:gd name="T9" fmla="*/ 326 h 327"/>
                  <a:gd name="T10" fmla="*/ 212 w 254"/>
                  <a:gd name="T11" fmla="*/ 325 h 327"/>
                  <a:gd name="T12" fmla="*/ 235 w 254"/>
                  <a:gd name="T13" fmla="*/ 304 h 327"/>
                  <a:gd name="T14" fmla="*/ 251 w 254"/>
                  <a:gd name="T15" fmla="*/ 69 h 327"/>
                  <a:gd name="T16" fmla="*/ 187 w 254"/>
                  <a:gd name="T17"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327">
                    <a:moveTo>
                      <a:pt x="187" y="0"/>
                    </a:moveTo>
                    <a:cubicBezTo>
                      <a:pt x="57" y="0"/>
                      <a:pt x="57" y="0"/>
                      <a:pt x="57" y="0"/>
                    </a:cubicBezTo>
                    <a:cubicBezTo>
                      <a:pt x="18" y="0"/>
                      <a:pt x="0" y="38"/>
                      <a:pt x="2" y="62"/>
                    </a:cubicBezTo>
                    <a:cubicBezTo>
                      <a:pt x="31" y="307"/>
                      <a:pt x="31" y="307"/>
                      <a:pt x="31" y="307"/>
                    </a:cubicBezTo>
                    <a:cubicBezTo>
                      <a:pt x="33" y="318"/>
                      <a:pt x="42" y="327"/>
                      <a:pt x="54" y="326"/>
                    </a:cubicBezTo>
                    <a:cubicBezTo>
                      <a:pt x="212" y="325"/>
                      <a:pt x="212" y="325"/>
                      <a:pt x="212" y="325"/>
                    </a:cubicBezTo>
                    <a:cubicBezTo>
                      <a:pt x="224" y="325"/>
                      <a:pt x="234" y="316"/>
                      <a:pt x="235" y="304"/>
                    </a:cubicBezTo>
                    <a:cubicBezTo>
                      <a:pt x="251" y="69"/>
                      <a:pt x="251" y="69"/>
                      <a:pt x="251" y="69"/>
                    </a:cubicBezTo>
                    <a:cubicBezTo>
                      <a:pt x="254" y="32"/>
                      <a:pt x="224" y="0"/>
                      <a:pt x="187" y="0"/>
                    </a:cubicBezTo>
                    <a:close/>
                  </a:path>
                </a:pathLst>
              </a:custGeom>
              <a:solidFill>
                <a:srgbClr val="FFD4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6"/>
              <p:cNvSpPr/>
              <p:nvPr/>
            </p:nvSpPr>
            <p:spPr bwMode="auto">
              <a:xfrm>
                <a:off x="5791200" y="4945063"/>
                <a:ext cx="317500" cy="117475"/>
              </a:xfrm>
              <a:custGeom>
                <a:avLst/>
                <a:gdLst>
                  <a:gd name="T0" fmla="*/ 0 w 113"/>
                  <a:gd name="T1" fmla="*/ 0 h 42"/>
                  <a:gd name="T2" fmla="*/ 113 w 113"/>
                  <a:gd name="T3" fmla="*/ 0 h 42"/>
                  <a:gd name="T4" fmla="*/ 56 w 113"/>
                  <a:gd name="T5" fmla="*/ 42 h 42"/>
                  <a:gd name="T6" fmla="*/ 0 w 113"/>
                  <a:gd name="T7" fmla="*/ 0 h 42"/>
                </a:gdLst>
                <a:ahLst/>
                <a:cxnLst>
                  <a:cxn ang="0">
                    <a:pos x="T0" y="T1"/>
                  </a:cxn>
                  <a:cxn ang="0">
                    <a:pos x="T2" y="T3"/>
                  </a:cxn>
                  <a:cxn ang="0">
                    <a:pos x="T4" y="T5"/>
                  </a:cxn>
                  <a:cxn ang="0">
                    <a:pos x="T6" y="T7"/>
                  </a:cxn>
                </a:cxnLst>
                <a:rect l="0" t="0" r="r" b="b"/>
                <a:pathLst>
                  <a:path w="113" h="42">
                    <a:moveTo>
                      <a:pt x="0" y="0"/>
                    </a:moveTo>
                    <a:cubicBezTo>
                      <a:pt x="113" y="0"/>
                      <a:pt x="113" y="0"/>
                      <a:pt x="113" y="0"/>
                    </a:cubicBezTo>
                    <a:cubicBezTo>
                      <a:pt x="113" y="0"/>
                      <a:pt x="107" y="42"/>
                      <a:pt x="56" y="42"/>
                    </a:cubicBezTo>
                    <a:cubicBezTo>
                      <a:pt x="5" y="42"/>
                      <a:pt x="0" y="0"/>
                      <a:pt x="0" y="0"/>
                    </a:cubicBez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7"/>
              <p:cNvSpPr/>
              <p:nvPr/>
            </p:nvSpPr>
            <p:spPr bwMode="auto">
              <a:xfrm>
                <a:off x="5491163" y="4141788"/>
                <a:ext cx="465138" cy="463550"/>
              </a:xfrm>
              <a:custGeom>
                <a:avLst/>
                <a:gdLst>
                  <a:gd name="T0" fmla="*/ 54 w 166"/>
                  <a:gd name="T1" fmla="*/ 149 h 165"/>
                  <a:gd name="T2" fmla="*/ 16 w 166"/>
                  <a:gd name="T3" fmla="*/ 54 h 165"/>
                  <a:gd name="T4" fmla="*/ 112 w 166"/>
                  <a:gd name="T5" fmla="*/ 16 h 165"/>
                  <a:gd name="T6" fmla="*/ 150 w 166"/>
                  <a:gd name="T7" fmla="*/ 111 h 165"/>
                  <a:gd name="T8" fmla="*/ 54 w 166"/>
                  <a:gd name="T9" fmla="*/ 149 h 165"/>
                </a:gdLst>
                <a:ahLst/>
                <a:cxnLst>
                  <a:cxn ang="0">
                    <a:pos x="T0" y="T1"/>
                  </a:cxn>
                  <a:cxn ang="0">
                    <a:pos x="T2" y="T3"/>
                  </a:cxn>
                  <a:cxn ang="0">
                    <a:pos x="T4" y="T5"/>
                  </a:cxn>
                  <a:cxn ang="0">
                    <a:pos x="T6" y="T7"/>
                  </a:cxn>
                  <a:cxn ang="0">
                    <a:pos x="T8" y="T9"/>
                  </a:cxn>
                </a:cxnLst>
                <a:rect l="0" t="0" r="r" b="b"/>
                <a:pathLst>
                  <a:path w="166" h="165">
                    <a:moveTo>
                      <a:pt x="54" y="149"/>
                    </a:moveTo>
                    <a:cubicBezTo>
                      <a:pt x="17" y="134"/>
                      <a:pt x="0" y="91"/>
                      <a:pt x="16" y="54"/>
                    </a:cubicBezTo>
                    <a:cubicBezTo>
                      <a:pt x="32" y="17"/>
                      <a:pt x="75" y="0"/>
                      <a:pt x="112" y="16"/>
                    </a:cubicBezTo>
                    <a:cubicBezTo>
                      <a:pt x="149" y="31"/>
                      <a:pt x="166" y="74"/>
                      <a:pt x="150" y="111"/>
                    </a:cubicBezTo>
                    <a:cubicBezTo>
                      <a:pt x="134" y="148"/>
                      <a:pt x="91" y="165"/>
                      <a:pt x="54" y="149"/>
                    </a:cubicBezTo>
                    <a:close/>
                  </a:path>
                </a:pathLst>
              </a:custGeom>
              <a:solidFill>
                <a:srgbClr val="072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9"/>
              <p:cNvSpPr/>
              <p:nvPr/>
            </p:nvSpPr>
            <p:spPr bwMode="auto">
              <a:xfrm>
                <a:off x="5737225" y="5613400"/>
                <a:ext cx="415925" cy="233363"/>
              </a:xfrm>
              <a:custGeom>
                <a:avLst/>
                <a:gdLst>
                  <a:gd name="T0" fmla="*/ 139 w 148"/>
                  <a:gd name="T1" fmla="*/ 26 h 83"/>
                  <a:gd name="T2" fmla="*/ 89 w 148"/>
                  <a:gd name="T3" fmla="*/ 9 h 83"/>
                  <a:gd name="T4" fmla="*/ 75 w 148"/>
                  <a:gd name="T5" fmla="*/ 22 h 83"/>
                  <a:gd name="T6" fmla="*/ 19 w 148"/>
                  <a:gd name="T7" fmla="*/ 24 h 83"/>
                  <a:gd name="T8" fmla="*/ 0 w 148"/>
                  <a:gd name="T9" fmla="*/ 61 h 83"/>
                  <a:gd name="T10" fmla="*/ 78 w 148"/>
                  <a:gd name="T11" fmla="*/ 67 h 83"/>
                  <a:gd name="T12" fmla="*/ 122 w 148"/>
                  <a:gd name="T13" fmla="*/ 76 h 83"/>
                  <a:gd name="T14" fmla="*/ 139 w 148"/>
                  <a:gd name="T15" fmla="*/ 26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83">
                    <a:moveTo>
                      <a:pt x="139" y="26"/>
                    </a:moveTo>
                    <a:cubicBezTo>
                      <a:pt x="130" y="8"/>
                      <a:pt x="108" y="0"/>
                      <a:pt x="89" y="9"/>
                    </a:cubicBezTo>
                    <a:cubicBezTo>
                      <a:pt x="83" y="12"/>
                      <a:pt x="78" y="16"/>
                      <a:pt x="75" y="22"/>
                    </a:cubicBezTo>
                    <a:cubicBezTo>
                      <a:pt x="19" y="24"/>
                      <a:pt x="19" y="24"/>
                      <a:pt x="19" y="24"/>
                    </a:cubicBezTo>
                    <a:cubicBezTo>
                      <a:pt x="0" y="61"/>
                      <a:pt x="0" y="61"/>
                      <a:pt x="0" y="61"/>
                    </a:cubicBezTo>
                    <a:cubicBezTo>
                      <a:pt x="78" y="67"/>
                      <a:pt x="78" y="67"/>
                      <a:pt x="78" y="67"/>
                    </a:cubicBezTo>
                    <a:cubicBezTo>
                      <a:pt x="89" y="79"/>
                      <a:pt x="107" y="83"/>
                      <a:pt x="122" y="76"/>
                    </a:cubicBezTo>
                    <a:cubicBezTo>
                      <a:pt x="141" y="67"/>
                      <a:pt x="148" y="45"/>
                      <a:pt x="139" y="26"/>
                    </a:cubicBez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Rectangle 20"/>
              <p:cNvSpPr>
                <a:spLocks noChangeArrowheads="1"/>
              </p:cNvSpPr>
              <p:nvPr/>
            </p:nvSpPr>
            <p:spPr bwMode="auto">
              <a:xfrm>
                <a:off x="5838825" y="5780088"/>
                <a:ext cx="471488" cy="61913"/>
              </a:xfrm>
              <a:prstGeom prst="rect">
                <a:avLst/>
              </a:prstGeom>
              <a:solidFill>
                <a:srgbClr val="CFD1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 name="Freeform 21"/>
              <p:cNvSpPr/>
              <p:nvPr/>
            </p:nvSpPr>
            <p:spPr bwMode="auto">
              <a:xfrm>
                <a:off x="6240463" y="5189538"/>
                <a:ext cx="944563" cy="652463"/>
              </a:xfrm>
              <a:custGeom>
                <a:avLst/>
                <a:gdLst>
                  <a:gd name="T0" fmla="*/ 0 w 337"/>
                  <a:gd name="T1" fmla="*/ 232 h 232"/>
                  <a:gd name="T2" fmla="*/ 253 w 337"/>
                  <a:gd name="T3" fmla="*/ 232 h 232"/>
                  <a:gd name="T4" fmla="*/ 284 w 337"/>
                  <a:gd name="T5" fmla="*/ 208 h 232"/>
                  <a:gd name="T6" fmla="*/ 333 w 337"/>
                  <a:gd name="T7" fmla="*/ 31 h 232"/>
                  <a:gd name="T8" fmla="*/ 309 w 337"/>
                  <a:gd name="T9" fmla="*/ 0 h 232"/>
                  <a:gd name="T10" fmla="*/ 77 w 337"/>
                  <a:gd name="T11" fmla="*/ 0 h 232"/>
                  <a:gd name="T12" fmla="*/ 57 w 337"/>
                  <a:gd name="T13" fmla="*/ 16 h 232"/>
                  <a:gd name="T14" fmla="*/ 0 w 337"/>
                  <a:gd name="T15" fmla="*/ 232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232">
                    <a:moveTo>
                      <a:pt x="0" y="232"/>
                    </a:moveTo>
                    <a:cubicBezTo>
                      <a:pt x="253" y="232"/>
                      <a:pt x="253" y="232"/>
                      <a:pt x="253" y="232"/>
                    </a:cubicBezTo>
                    <a:cubicBezTo>
                      <a:pt x="267" y="232"/>
                      <a:pt x="280" y="222"/>
                      <a:pt x="284" y="208"/>
                    </a:cubicBezTo>
                    <a:cubicBezTo>
                      <a:pt x="333" y="31"/>
                      <a:pt x="333" y="31"/>
                      <a:pt x="333" y="31"/>
                    </a:cubicBezTo>
                    <a:cubicBezTo>
                      <a:pt x="337" y="16"/>
                      <a:pt x="326" y="0"/>
                      <a:pt x="309" y="0"/>
                    </a:cubicBezTo>
                    <a:cubicBezTo>
                      <a:pt x="77" y="0"/>
                      <a:pt x="77" y="0"/>
                      <a:pt x="77" y="0"/>
                    </a:cubicBezTo>
                    <a:cubicBezTo>
                      <a:pt x="68" y="0"/>
                      <a:pt x="59" y="7"/>
                      <a:pt x="57" y="16"/>
                    </a:cubicBezTo>
                    <a:lnTo>
                      <a:pt x="0" y="232"/>
                    </a:lnTo>
                    <a:close/>
                  </a:path>
                </a:pathLst>
              </a:custGeom>
              <a:solidFill>
                <a:srgbClr val="E2E4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Oval 22"/>
              <p:cNvSpPr>
                <a:spLocks noChangeArrowheads="1"/>
              </p:cNvSpPr>
              <p:nvPr/>
            </p:nvSpPr>
            <p:spPr bwMode="auto">
              <a:xfrm>
                <a:off x="6657975" y="5487988"/>
                <a:ext cx="134938" cy="1333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3"/>
              <p:cNvSpPr/>
              <p:nvPr/>
            </p:nvSpPr>
            <p:spPr bwMode="auto">
              <a:xfrm>
                <a:off x="5300663" y="4967288"/>
                <a:ext cx="552450" cy="874713"/>
              </a:xfrm>
              <a:custGeom>
                <a:avLst/>
                <a:gdLst>
                  <a:gd name="T0" fmla="*/ 196 w 197"/>
                  <a:gd name="T1" fmla="*/ 311 h 311"/>
                  <a:gd name="T2" fmla="*/ 41 w 197"/>
                  <a:gd name="T3" fmla="*/ 310 h 311"/>
                  <a:gd name="T4" fmla="*/ 15 w 197"/>
                  <a:gd name="T5" fmla="*/ 301 h 311"/>
                  <a:gd name="T6" fmla="*/ 6 w 197"/>
                  <a:gd name="T7" fmla="*/ 259 h 311"/>
                  <a:gd name="T8" fmla="*/ 107 w 197"/>
                  <a:gd name="T9" fmla="*/ 26 h 311"/>
                  <a:gd name="T10" fmla="*/ 153 w 197"/>
                  <a:gd name="T11" fmla="*/ 7 h 311"/>
                  <a:gd name="T12" fmla="*/ 153 w 197"/>
                  <a:gd name="T13" fmla="*/ 7 h 311"/>
                  <a:gd name="T14" fmla="*/ 172 w 197"/>
                  <a:gd name="T15" fmla="*/ 54 h 311"/>
                  <a:gd name="T16" fmla="*/ 95 w 197"/>
                  <a:gd name="T17" fmla="*/ 237 h 311"/>
                  <a:gd name="T18" fmla="*/ 197 w 197"/>
                  <a:gd name="T19" fmla="*/ 239 h 311"/>
                  <a:gd name="T20" fmla="*/ 196 w 197"/>
                  <a:gd name="T21"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311">
                    <a:moveTo>
                      <a:pt x="196" y="311"/>
                    </a:moveTo>
                    <a:cubicBezTo>
                      <a:pt x="41" y="310"/>
                      <a:pt x="41" y="310"/>
                      <a:pt x="41" y="310"/>
                    </a:cubicBezTo>
                    <a:cubicBezTo>
                      <a:pt x="31" y="310"/>
                      <a:pt x="22" y="307"/>
                      <a:pt x="15" y="301"/>
                    </a:cubicBezTo>
                    <a:cubicBezTo>
                      <a:pt x="3" y="290"/>
                      <a:pt x="0" y="273"/>
                      <a:pt x="6" y="259"/>
                    </a:cubicBezTo>
                    <a:cubicBezTo>
                      <a:pt x="107" y="26"/>
                      <a:pt x="107" y="26"/>
                      <a:pt x="107" y="26"/>
                    </a:cubicBezTo>
                    <a:cubicBezTo>
                      <a:pt x="115" y="8"/>
                      <a:pt x="135" y="0"/>
                      <a:pt x="153" y="7"/>
                    </a:cubicBezTo>
                    <a:cubicBezTo>
                      <a:pt x="153" y="7"/>
                      <a:pt x="153" y="7"/>
                      <a:pt x="153" y="7"/>
                    </a:cubicBezTo>
                    <a:cubicBezTo>
                      <a:pt x="171" y="14"/>
                      <a:pt x="180" y="35"/>
                      <a:pt x="172" y="54"/>
                    </a:cubicBezTo>
                    <a:cubicBezTo>
                      <a:pt x="95" y="237"/>
                      <a:pt x="95" y="237"/>
                      <a:pt x="95" y="237"/>
                    </a:cubicBezTo>
                    <a:cubicBezTo>
                      <a:pt x="197" y="239"/>
                      <a:pt x="197" y="239"/>
                      <a:pt x="197" y="239"/>
                    </a:cubicBezTo>
                    <a:lnTo>
                      <a:pt x="196" y="311"/>
                    </a:lnTo>
                    <a:close/>
                  </a:path>
                </a:pathLst>
              </a:custGeom>
              <a:solidFill>
                <a:srgbClr val="FFD4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任意多边形: 形状 44"/>
              <p:cNvSpPr/>
              <p:nvPr/>
            </p:nvSpPr>
            <p:spPr bwMode="auto">
              <a:xfrm>
                <a:off x="5815674" y="4387316"/>
                <a:ext cx="411956" cy="384710"/>
              </a:xfrm>
              <a:custGeom>
                <a:avLst/>
                <a:gdLst>
                  <a:gd name="connsiteX0" fmla="*/ 199384 w 411956"/>
                  <a:gd name="connsiteY0" fmla="*/ 950 h 384710"/>
                  <a:gd name="connsiteX1" fmla="*/ 408489 w 411956"/>
                  <a:gd name="connsiteY1" fmla="*/ 115552 h 384710"/>
                  <a:gd name="connsiteX2" fmla="*/ 411956 w 411956"/>
                  <a:gd name="connsiteY2" fmla="*/ 124207 h 384710"/>
                  <a:gd name="connsiteX3" fmla="*/ 394667 w 411956"/>
                  <a:gd name="connsiteY3" fmla="*/ 137102 h 384710"/>
                  <a:gd name="connsiteX4" fmla="*/ 129612 w 411956"/>
                  <a:gd name="connsiteY4" fmla="*/ 130062 h 384710"/>
                  <a:gd name="connsiteX5" fmla="*/ 101563 w 411956"/>
                  <a:gd name="connsiteY5" fmla="*/ 273670 h 384710"/>
                  <a:gd name="connsiteX6" fmla="*/ 81930 w 411956"/>
                  <a:gd name="connsiteY6" fmla="*/ 381376 h 384710"/>
                  <a:gd name="connsiteX7" fmla="*/ 81289 w 411956"/>
                  <a:gd name="connsiteY7" fmla="*/ 384710 h 384710"/>
                  <a:gd name="connsiteX8" fmla="*/ 77221 w 411956"/>
                  <a:gd name="connsiteY8" fmla="*/ 382431 h 384710"/>
                  <a:gd name="connsiteX9" fmla="*/ 562 w 411956"/>
                  <a:gd name="connsiteY9" fmla="*/ 234194 h 384710"/>
                  <a:gd name="connsiteX10" fmla="*/ 199384 w 411956"/>
                  <a:gd name="connsiteY10" fmla="*/ 950 h 38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1956" h="384710">
                    <a:moveTo>
                      <a:pt x="199384" y="950"/>
                    </a:moveTo>
                    <a:cubicBezTo>
                      <a:pt x="287594" y="-7481"/>
                      <a:pt x="369503" y="40995"/>
                      <a:pt x="408489" y="115552"/>
                    </a:cubicBezTo>
                    <a:lnTo>
                      <a:pt x="411956" y="124207"/>
                    </a:lnTo>
                    <a:lnTo>
                      <a:pt x="394667" y="137102"/>
                    </a:lnTo>
                    <a:cubicBezTo>
                      <a:pt x="360308" y="154701"/>
                      <a:pt x="286682" y="163852"/>
                      <a:pt x="129612" y="130062"/>
                    </a:cubicBezTo>
                    <a:cubicBezTo>
                      <a:pt x="101563" y="273670"/>
                      <a:pt x="101563" y="273670"/>
                      <a:pt x="101563" y="273670"/>
                    </a:cubicBezTo>
                    <a:cubicBezTo>
                      <a:pt x="101563" y="273670"/>
                      <a:pt x="91747" y="329283"/>
                      <a:pt x="81930" y="381376"/>
                    </a:cubicBezTo>
                    <a:lnTo>
                      <a:pt x="81289" y="384710"/>
                    </a:lnTo>
                    <a:lnTo>
                      <a:pt x="77221" y="382431"/>
                    </a:lnTo>
                    <a:cubicBezTo>
                      <a:pt x="34866" y="346601"/>
                      <a:pt x="6163" y="294613"/>
                      <a:pt x="562" y="234194"/>
                    </a:cubicBezTo>
                    <a:cubicBezTo>
                      <a:pt x="-7839" y="116167"/>
                      <a:pt x="78971" y="9380"/>
                      <a:pt x="199384" y="950"/>
                    </a:cubicBezTo>
                    <a:close/>
                  </a:path>
                </a:pathLst>
              </a:custGeom>
              <a:solidFill>
                <a:srgbClr val="072042"/>
              </a:solidFill>
              <a:ln>
                <a:noFill/>
              </a:ln>
            </p:spPr>
            <p:txBody>
              <a:bodyPr vert="horz" wrap="square" lIns="91440" tIns="45720" rIns="91440" bIns="45720" numCol="1" anchor="t" anchorCtr="0" compatLnSpc="1">
                <a:noAutofit/>
              </a:bodyPr>
              <a:lstStyle/>
              <a:p>
                <a:endParaRPr lang="zh-CN" altLang="en-US"/>
              </a:p>
            </p:txBody>
          </p:sp>
          <p:sp>
            <p:nvSpPr>
              <p:cNvPr id="16" name="Freeform 14"/>
              <p:cNvSpPr/>
              <p:nvPr/>
            </p:nvSpPr>
            <p:spPr bwMode="auto">
              <a:xfrm>
                <a:off x="5853113" y="4579938"/>
                <a:ext cx="117475" cy="114300"/>
              </a:xfrm>
              <a:custGeom>
                <a:avLst/>
                <a:gdLst>
                  <a:gd name="T0" fmla="*/ 41 w 42"/>
                  <a:gd name="T1" fmla="*/ 22 h 41"/>
                  <a:gd name="T2" fmla="*/ 20 w 42"/>
                  <a:gd name="T3" fmla="*/ 40 h 41"/>
                  <a:gd name="T4" fmla="*/ 1 w 42"/>
                  <a:gd name="T5" fmla="*/ 19 h 41"/>
                  <a:gd name="T6" fmla="*/ 23 w 42"/>
                  <a:gd name="T7" fmla="*/ 0 h 41"/>
                  <a:gd name="T8" fmla="*/ 41 w 42"/>
                  <a:gd name="T9" fmla="*/ 22 h 41"/>
                </a:gdLst>
                <a:ahLst/>
                <a:cxnLst>
                  <a:cxn ang="0">
                    <a:pos x="T0" y="T1"/>
                  </a:cxn>
                  <a:cxn ang="0">
                    <a:pos x="T2" y="T3"/>
                  </a:cxn>
                  <a:cxn ang="0">
                    <a:pos x="T4" y="T5"/>
                  </a:cxn>
                  <a:cxn ang="0">
                    <a:pos x="T6" y="T7"/>
                  </a:cxn>
                  <a:cxn ang="0">
                    <a:pos x="T8" y="T9"/>
                  </a:cxn>
                </a:cxnLst>
                <a:rect l="0" t="0" r="r" b="b"/>
                <a:pathLst>
                  <a:path w="42" h="41">
                    <a:moveTo>
                      <a:pt x="41" y="22"/>
                    </a:moveTo>
                    <a:cubicBezTo>
                      <a:pt x="40" y="33"/>
                      <a:pt x="31" y="41"/>
                      <a:pt x="20" y="40"/>
                    </a:cubicBezTo>
                    <a:cubicBezTo>
                      <a:pt x="8" y="40"/>
                      <a:pt x="0" y="30"/>
                      <a:pt x="1" y="19"/>
                    </a:cubicBezTo>
                    <a:cubicBezTo>
                      <a:pt x="2" y="8"/>
                      <a:pt x="12" y="0"/>
                      <a:pt x="23" y="0"/>
                    </a:cubicBezTo>
                    <a:cubicBezTo>
                      <a:pt x="34" y="1"/>
                      <a:pt x="42" y="11"/>
                      <a:pt x="41" y="22"/>
                    </a:cubicBez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54" name="文本框 53"/>
          <p:cNvSpPr txBox="1"/>
          <p:nvPr/>
        </p:nvSpPr>
        <p:spPr>
          <a:xfrm>
            <a:off x="842721" y="668793"/>
            <a:ext cx="2469862" cy="1106805"/>
          </a:xfrm>
          <a:prstGeom prst="rect">
            <a:avLst/>
          </a:prstGeom>
          <a:noFill/>
        </p:spPr>
        <p:txBody>
          <a:bodyPr wrap="square" rtlCol="0">
            <a:spAutoFit/>
          </a:bodyPr>
          <a:lstStyle/>
          <a:p>
            <a:pPr algn="dist"/>
            <a:r>
              <a:rPr lang="zh-CN" altLang="en-US" sz="6600" b="1" dirty="0">
                <a:solidFill>
                  <a:schemeClr val="tx1">
                    <a:lumMod val="75000"/>
                    <a:lumOff val="25000"/>
                  </a:schemeClr>
                </a:solidFill>
                <a:latin typeface="微软雅黑" panose="020B0503020204020204" pitchFamily="34" charset="-122"/>
                <a:ea typeface="微软雅黑" panose="020B0503020204020204" pitchFamily="34" charset="-122"/>
              </a:rPr>
              <a:t>目录</a:t>
            </a:r>
            <a:endParaRPr lang="zh-CN" altLang="en-US" sz="6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MH_Entry_1"/>
          <p:cNvSpPr/>
          <p:nvPr>
            <p:custDataLst>
              <p:tags r:id="rId1"/>
            </p:custDataLst>
          </p:nvPr>
        </p:nvSpPr>
        <p:spPr>
          <a:xfrm>
            <a:off x="3569970" y="2729865"/>
            <a:ext cx="3994785" cy="26962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lnSpc>
                <a:spcPct val="150000"/>
              </a:lnSpc>
            </a:pP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一、研究基本情况</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50000"/>
              </a:lnSpc>
            </a:pP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二、过程与方法</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l">
              <a:lnSpc>
                <a:spcPct val="150000"/>
              </a:lnSpc>
            </a:pP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三、收获与成果</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l">
              <a:lnSpc>
                <a:spcPct val="150000"/>
              </a:lnSpc>
            </a:pP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四、问题与展望</a:t>
            </a:r>
            <a:endParaRPr lang="zh-CN" altLang="en-US" sz="3200"/>
          </a:p>
          <a:p>
            <a:pPr algn="l"/>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MH_Entry_1"/>
          <p:cNvSpPr/>
          <p:nvPr>
            <p:custDataLst>
              <p:tags r:id="rId2"/>
            </p:custDataLst>
          </p:nvPr>
        </p:nvSpPr>
        <p:spPr>
          <a:xfrm>
            <a:off x="2426335" y="5347335"/>
            <a:ext cx="3995420"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矩形 62"/>
          <p:cNvSpPr/>
          <p:nvPr/>
        </p:nvSpPr>
        <p:spPr>
          <a:xfrm>
            <a:off x="1014653" y="1663662"/>
            <a:ext cx="2297930" cy="307777"/>
          </a:xfrm>
          <a:prstGeom prst="rect">
            <a:avLst/>
          </a:prstGeom>
        </p:spPr>
        <p:txBody>
          <a:bodyPr wrap="square">
            <a:spAutoFit/>
          </a:bodyPr>
          <a:lstStyle/>
          <a:p>
            <a:pPr algn="dist">
              <a:defRPr/>
            </a:pPr>
            <a:r>
              <a:rPr lang="en-US" altLang="zh-CN" sz="1400" spc="400" dirty="0">
                <a:solidFill>
                  <a:srgbClr val="F7C869"/>
                </a:solidFill>
                <a:latin typeface="微软雅黑" panose="020B0503020204020204" pitchFamily="34" charset="-122"/>
                <a:ea typeface="微软雅黑" panose="020B0503020204020204" pitchFamily="34" charset="-122"/>
              </a:rPr>
              <a:t>CONTENTS</a:t>
            </a:r>
            <a:endParaRPr lang="zh-CN" altLang="en-US" sz="1400" spc="400" dirty="0">
              <a:solidFill>
                <a:srgbClr val="F7C869"/>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6719570" y="6052185"/>
            <a:ext cx="5403850" cy="731520"/>
            <a:chOff x="10582" y="9357"/>
            <a:chExt cx="8510" cy="1152"/>
          </a:xfrm>
        </p:grpSpPr>
        <p:pic>
          <p:nvPicPr>
            <p:cNvPr id="4" name="图片 3" descr="1492157513438329"/>
            <p:cNvPicPr>
              <a:picLocks noChangeAspect="1"/>
            </p:cNvPicPr>
            <p:nvPr/>
          </p:nvPicPr>
          <p:blipFill>
            <a:blip r:embed="rId3" cstate="print">
              <a:clrChange>
                <a:clrFrom>
                  <a:srgbClr val="FFFFFF">
                    <a:alpha val="100000"/>
                  </a:srgbClr>
                </a:clrFrom>
                <a:clrTo>
                  <a:srgbClr val="FFFFFF">
                    <a:alpha val="100000"/>
                    <a:alpha val="0"/>
                  </a:srgbClr>
                </a:clrTo>
              </a:clrChange>
            </a:blip>
            <a:srcRect/>
            <a:stretch>
              <a:fillRect/>
            </a:stretch>
          </p:blipFill>
          <p:spPr>
            <a:xfrm>
              <a:off x="11848" y="9614"/>
              <a:ext cx="7245" cy="640"/>
            </a:xfrm>
            <a:prstGeom prst="rect">
              <a:avLst/>
            </a:prstGeom>
          </p:spPr>
        </p:pic>
        <p:pic>
          <p:nvPicPr>
            <p:cNvPr id="5" name="Picture 2" descr="C:\Users\fujin\Pictures\Camera Roll\TXLOGO.jpgTXLOGO"/>
            <p:cNvPicPr>
              <a:picLocks noChangeAspect="1"/>
            </p:cNvPicPr>
            <p:nvPr/>
          </p:nvPicPr>
          <p:blipFill>
            <a:blip r:embed="rId4" cstate="print">
              <a:clrChange>
                <a:clrFrom>
                  <a:srgbClr val="FFFFFF">
                    <a:alpha val="100000"/>
                  </a:srgbClr>
                </a:clrFrom>
                <a:clrTo>
                  <a:srgbClr val="FFFFFF">
                    <a:alpha val="100000"/>
                    <a:alpha val="0"/>
                  </a:srgbClr>
                </a:clrTo>
              </a:clrChange>
            </a:blip>
            <a:srcRect/>
            <a:stretch>
              <a:fillRect/>
            </a:stretch>
          </p:blipFill>
          <p:spPr>
            <a:xfrm>
              <a:off x="10582" y="9357"/>
              <a:ext cx="1153" cy="1153"/>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40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wipe(left)">
                                      <p:cBhvr>
                                        <p:cTn id="16" dur="500"/>
                                        <p:tgtEl>
                                          <p:spTgt spid="5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left)">
                                      <p:cBhvr>
                                        <p:cTn id="1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6" grpId="0" bldLvl="0" animBg="1"/>
      <p:bldP spid="60" grpId="0" bldLvl="0" animBg="1"/>
      <p:bldP spid="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44"/>
          <p:cNvSpPr/>
          <p:nvPr/>
        </p:nvSpPr>
        <p:spPr bwMode="auto">
          <a:xfrm rot="10800000">
            <a:off x="-5558" y="0"/>
            <a:ext cx="5161757" cy="4606310"/>
          </a:xfrm>
          <a:custGeom>
            <a:avLst/>
            <a:gdLst>
              <a:gd name="T0" fmla="*/ 0 w 1986"/>
              <a:gd name="T1" fmla="*/ 1812 h 1812"/>
              <a:gd name="T2" fmla="*/ 248 w 1986"/>
              <a:gd name="T3" fmla="*/ 1241 h 1812"/>
              <a:gd name="T4" fmla="*/ 625 w 1986"/>
              <a:gd name="T5" fmla="*/ 774 h 1812"/>
              <a:gd name="T6" fmla="*/ 1101 w 1986"/>
              <a:gd name="T7" fmla="*/ 671 h 1812"/>
              <a:gd name="T8" fmla="*/ 1986 w 1986"/>
              <a:gd name="T9" fmla="*/ 115 h 1812"/>
              <a:gd name="T10" fmla="*/ 1986 w 1986"/>
              <a:gd name="T11" fmla="*/ 1812 h 1812"/>
              <a:gd name="T12" fmla="*/ 0 w 1986"/>
              <a:gd name="T13" fmla="*/ 1812 h 1812"/>
            </a:gdLst>
            <a:ahLst/>
            <a:cxnLst>
              <a:cxn ang="0">
                <a:pos x="T0" y="T1"/>
              </a:cxn>
              <a:cxn ang="0">
                <a:pos x="T2" y="T3"/>
              </a:cxn>
              <a:cxn ang="0">
                <a:pos x="T4" y="T5"/>
              </a:cxn>
              <a:cxn ang="0">
                <a:pos x="T6" y="T7"/>
              </a:cxn>
              <a:cxn ang="0">
                <a:pos x="T8" y="T9"/>
              </a:cxn>
              <a:cxn ang="0">
                <a:pos x="T10" y="T11"/>
              </a:cxn>
              <a:cxn ang="0">
                <a:pos x="T12" y="T13"/>
              </a:cxn>
            </a:cxnLst>
            <a:rect l="0" t="0" r="r" b="b"/>
            <a:pathLst>
              <a:path w="1986" h="1812">
                <a:moveTo>
                  <a:pt x="0" y="1812"/>
                </a:moveTo>
                <a:cubicBezTo>
                  <a:pt x="0" y="1812"/>
                  <a:pt x="422" y="1748"/>
                  <a:pt x="248" y="1241"/>
                </a:cubicBezTo>
                <a:cubicBezTo>
                  <a:pt x="74" y="734"/>
                  <a:pt x="372" y="710"/>
                  <a:pt x="625" y="774"/>
                </a:cubicBezTo>
                <a:cubicBezTo>
                  <a:pt x="877" y="837"/>
                  <a:pt x="1051" y="861"/>
                  <a:pt x="1101" y="671"/>
                </a:cubicBezTo>
                <a:cubicBezTo>
                  <a:pt x="1150" y="480"/>
                  <a:pt x="1216" y="0"/>
                  <a:pt x="1986" y="115"/>
                </a:cubicBezTo>
                <a:cubicBezTo>
                  <a:pt x="1986" y="1812"/>
                  <a:pt x="1986" y="1812"/>
                  <a:pt x="1986" y="1812"/>
                </a:cubicBezTo>
                <a:lnTo>
                  <a:pt x="0" y="1812"/>
                </a:lnTo>
                <a:close/>
              </a:path>
            </a:pathLst>
          </a:custGeom>
          <a:solidFill>
            <a:srgbClr val="EBF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64" name="组合 63"/>
          <p:cNvGrpSpPr/>
          <p:nvPr/>
        </p:nvGrpSpPr>
        <p:grpSpPr>
          <a:xfrm flipH="1">
            <a:off x="7218437" y="668793"/>
            <a:ext cx="4221221" cy="2644286"/>
            <a:chOff x="7569199" y="795867"/>
            <a:chExt cx="3616325" cy="2265363"/>
          </a:xfrm>
        </p:grpSpPr>
        <p:sp>
          <p:nvSpPr>
            <p:cNvPr id="20" name="Freeform 18"/>
            <p:cNvSpPr/>
            <p:nvPr/>
          </p:nvSpPr>
          <p:spPr bwMode="auto">
            <a:xfrm>
              <a:off x="7602537" y="2980267"/>
              <a:ext cx="3286125" cy="80963"/>
            </a:xfrm>
            <a:custGeom>
              <a:avLst/>
              <a:gdLst>
                <a:gd name="T0" fmla="*/ 14 w 1171"/>
                <a:gd name="T1" fmla="*/ 29 h 29"/>
                <a:gd name="T2" fmla="*/ 1156 w 1171"/>
                <a:gd name="T3" fmla="*/ 29 h 29"/>
                <a:gd name="T4" fmla="*/ 1171 w 1171"/>
                <a:gd name="T5" fmla="*/ 15 h 29"/>
                <a:gd name="T6" fmla="*/ 1171 w 1171"/>
                <a:gd name="T7" fmla="*/ 15 h 29"/>
                <a:gd name="T8" fmla="*/ 1156 w 1171"/>
                <a:gd name="T9" fmla="*/ 0 h 29"/>
                <a:gd name="T10" fmla="*/ 14 w 1171"/>
                <a:gd name="T11" fmla="*/ 0 h 29"/>
                <a:gd name="T12" fmla="*/ 0 w 1171"/>
                <a:gd name="T13" fmla="*/ 15 h 29"/>
                <a:gd name="T14" fmla="*/ 0 w 1171"/>
                <a:gd name="T15" fmla="*/ 15 h 29"/>
                <a:gd name="T16" fmla="*/ 14 w 1171"/>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1" h="29">
                  <a:moveTo>
                    <a:pt x="14" y="29"/>
                  </a:moveTo>
                  <a:cubicBezTo>
                    <a:pt x="1156" y="29"/>
                    <a:pt x="1156" y="29"/>
                    <a:pt x="1156" y="29"/>
                  </a:cubicBezTo>
                  <a:cubicBezTo>
                    <a:pt x="1164" y="29"/>
                    <a:pt x="1171" y="23"/>
                    <a:pt x="1171" y="15"/>
                  </a:cubicBezTo>
                  <a:cubicBezTo>
                    <a:pt x="1171" y="15"/>
                    <a:pt x="1171" y="15"/>
                    <a:pt x="1171" y="15"/>
                  </a:cubicBezTo>
                  <a:cubicBezTo>
                    <a:pt x="1171" y="7"/>
                    <a:pt x="1164" y="0"/>
                    <a:pt x="1156" y="0"/>
                  </a:cubicBezTo>
                  <a:cubicBezTo>
                    <a:pt x="14" y="0"/>
                    <a:pt x="14" y="0"/>
                    <a:pt x="14" y="0"/>
                  </a:cubicBezTo>
                  <a:cubicBezTo>
                    <a:pt x="6" y="0"/>
                    <a:pt x="0" y="7"/>
                    <a:pt x="0" y="15"/>
                  </a:cubicBezTo>
                  <a:cubicBezTo>
                    <a:pt x="0" y="15"/>
                    <a:pt x="0" y="15"/>
                    <a:pt x="0" y="15"/>
                  </a:cubicBezTo>
                  <a:cubicBezTo>
                    <a:pt x="0" y="23"/>
                    <a:pt x="6" y="29"/>
                    <a:pt x="14" y="29"/>
                  </a:cubicBezTo>
                  <a:close/>
                </a:path>
              </a:pathLst>
            </a:custGeom>
            <a:solidFill>
              <a:srgbClr val="CAD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46" name="组合 45"/>
            <p:cNvGrpSpPr/>
            <p:nvPr/>
          </p:nvGrpSpPr>
          <p:grpSpPr>
            <a:xfrm>
              <a:off x="7569199" y="1295930"/>
              <a:ext cx="852488" cy="1684337"/>
              <a:chOff x="4419600" y="4157663"/>
              <a:chExt cx="852488" cy="1684337"/>
            </a:xfrm>
          </p:grpSpPr>
          <p:sp>
            <p:nvSpPr>
              <p:cNvPr id="28" name="Freeform 26"/>
              <p:cNvSpPr/>
              <p:nvPr/>
            </p:nvSpPr>
            <p:spPr bwMode="auto">
              <a:xfrm>
                <a:off x="4419600" y="4340225"/>
                <a:ext cx="852488" cy="1006475"/>
              </a:xfrm>
              <a:custGeom>
                <a:avLst/>
                <a:gdLst>
                  <a:gd name="T0" fmla="*/ 304 w 304"/>
                  <a:gd name="T1" fmla="*/ 358 h 358"/>
                  <a:gd name="T2" fmla="*/ 304 w 304"/>
                  <a:gd name="T3" fmla="*/ 0 h 358"/>
                  <a:gd name="T4" fmla="*/ 0 w 304"/>
                  <a:gd name="T5" fmla="*/ 0 h 358"/>
                  <a:gd name="T6" fmla="*/ 0 w 304"/>
                  <a:gd name="T7" fmla="*/ 267 h 358"/>
                  <a:gd name="T8" fmla="*/ 24 w 304"/>
                  <a:gd name="T9" fmla="*/ 291 h 358"/>
                  <a:gd name="T10" fmla="*/ 228 w 304"/>
                  <a:gd name="T11" fmla="*/ 291 h 358"/>
                  <a:gd name="T12" fmla="*/ 304 w 304"/>
                  <a:gd name="T13" fmla="*/ 358 h 358"/>
                </a:gdLst>
                <a:ahLst/>
                <a:cxnLst>
                  <a:cxn ang="0">
                    <a:pos x="T0" y="T1"/>
                  </a:cxn>
                  <a:cxn ang="0">
                    <a:pos x="T2" y="T3"/>
                  </a:cxn>
                  <a:cxn ang="0">
                    <a:pos x="T4" y="T5"/>
                  </a:cxn>
                  <a:cxn ang="0">
                    <a:pos x="T6" y="T7"/>
                  </a:cxn>
                  <a:cxn ang="0">
                    <a:pos x="T8" y="T9"/>
                  </a:cxn>
                  <a:cxn ang="0">
                    <a:pos x="T10" y="T11"/>
                  </a:cxn>
                  <a:cxn ang="0">
                    <a:pos x="T12" y="T13"/>
                  </a:cxn>
                </a:cxnLst>
                <a:rect l="0" t="0" r="r" b="b"/>
                <a:pathLst>
                  <a:path w="304" h="358">
                    <a:moveTo>
                      <a:pt x="304" y="358"/>
                    </a:moveTo>
                    <a:cubicBezTo>
                      <a:pt x="304" y="0"/>
                      <a:pt x="304" y="0"/>
                      <a:pt x="304" y="0"/>
                    </a:cubicBezTo>
                    <a:cubicBezTo>
                      <a:pt x="0" y="0"/>
                      <a:pt x="0" y="0"/>
                      <a:pt x="0" y="0"/>
                    </a:cubicBezTo>
                    <a:cubicBezTo>
                      <a:pt x="0" y="267"/>
                      <a:pt x="0" y="267"/>
                      <a:pt x="0" y="267"/>
                    </a:cubicBezTo>
                    <a:cubicBezTo>
                      <a:pt x="0" y="280"/>
                      <a:pt x="11" y="291"/>
                      <a:pt x="24" y="291"/>
                    </a:cubicBezTo>
                    <a:cubicBezTo>
                      <a:pt x="228" y="291"/>
                      <a:pt x="228" y="291"/>
                      <a:pt x="228" y="291"/>
                    </a:cubicBezTo>
                    <a:lnTo>
                      <a:pt x="304" y="358"/>
                    </a:lnTo>
                    <a:close/>
                  </a:path>
                </a:pathLst>
              </a:custGeom>
              <a:solidFill>
                <a:srgbClr val="D7E8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7"/>
              <p:cNvSpPr/>
              <p:nvPr/>
            </p:nvSpPr>
            <p:spPr bwMode="auto">
              <a:xfrm>
                <a:off x="4419600" y="4157663"/>
                <a:ext cx="852488" cy="182563"/>
              </a:xfrm>
              <a:custGeom>
                <a:avLst/>
                <a:gdLst>
                  <a:gd name="T0" fmla="*/ 23 w 304"/>
                  <a:gd name="T1" fmla="*/ 0 h 65"/>
                  <a:gd name="T2" fmla="*/ 281 w 304"/>
                  <a:gd name="T3" fmla="*/ 0 h 65"/>
                  <a:gd name="T4" fmla="*/ 304 w 304"/>
                  <a:gd name="T5" fmla="*/ 23 h 65"/>
                  <a:gd name="T6" fmla="*/ 304 w 304"/>
                  <a:gd name="T7" fmla="*/ 65 h 65"/>
                  <a:gd name="T8" fmla="*/ 0 w 304"/>
                  <a:gd name="T9" fmla="*/ 65 h 65"/>
                  <a:gd name="T10" fmla="*/ 0 w 304"/>
                  <a:gd name="T11" fmla="*/ 23 h 65"/>
                  <a:gd name="T12" fmla="*/ 23 w 304"/>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304" h="65">
                    <a:moveTo>
                      <a:pt x="23" y="0"/>
                    </a:moveTo>
                    <a:cubicBezTo>
                      <a:pt x="281" y="0"/>
                      <a:pt x="281" y="0"/>
                      <a:pt x="281" y="0"/>
                    </a:cubicBezTo>
                    <a:cubicBezTo>
                      <a:pt x="294" y="0"/>
                      <a:pt x="304" y="10"/>
                      <a:pt x="304" y="23"/>
                    </a:cubicBezTo>
                    <a:cubicBezTo>
                      <a:pt x="304" y="65"/>
                      <a:pt x="304" y="65"/>
                      <a:pt x="304" y="65"/>
                    </a:cubicBezTo>
                    <a:cubicBezTo>
                      <a:pt x="0" y="65"/>
                      <a:pt x="0" y="65"/>
                      <a:pt x="0" y="65"/>
                    </a:cubicBezTo>
                    <a:cubicBezTo>
                      <a:pt x="0" y="23"/>
                      <a:pt x="0" y="23"/>
                      <a:pt x="0" y="23"/>
                    </a:cubicBezTo>
                    <a:cubicBezTo>
                      <a:pt x="0" y="10"/>
                      <a:pt x="10" y="0"/>
                      <a:pt x="23" y="0"/>
                    </a:cubicBezTo>
                    <a:close/>
                  </a:path>
                </a:pathLst>
              </a:custGeom>
              <a:solidFill>
                <a:srgbClr val="214A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Oval 28"/>
              <p:cNvSpPr>
                <a:spLocks noChangeArrowheads="1"/>
              </p:cNvSpPr>
              <p:nvPr/>
            </p:nvSpPr>
            <p:spPr bwMode="auto">
              <a:xfrm>
                <a:off x="4559300" y="4214813"/>
                <a:ext cx="84138" cy="80963"/>
              </a:xfrm>
              <a:prstGeom prst="ellipse">
                <a:avLst/>
              </a:prstGeom>
              <a:solidFill>
                <a:srgbClr val="C1DD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Oval 29"/>
              <p:cNvSpPr>
                <a:spLocks noChangeArrowheads="1"/>
              </p:cNvSpPr>
              <p:nvPr/>
            </p:nvSpPr>
            <p:spPr bwMode="auto">
              <a:xfrm>
                <a:off x="4691063" y="4214813"/>
                <a:ext cx="80963" cy="80963"/>
              </a:xfrm>
              <a:prstGeom prst="ellipse">
                <a:avLst/>
              </a:prstGeom>
              <a:solidFill>
                <a:srgbClr val="C1DD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Oval 30"/>
              <p:cNvSpPr>
                <a:spLocks noChangeArrowheads="1"/>
              </p:cNvSpPr>
              <p:nvPr/>
            </p:nvSpPr>
            <p:spPr bwMode="auto">
              <a:xfrm>
                <a:off x="4822825" y="4214813"/>
                <a:ext cx="82550" cy="80963"/>
              </a:xfrm>
              <a:prstGeom prst="ellipse">
                <a:avLst/>
              </a:prstGeom>
              <a:solidFill>
                <a:srgbClr val="C1DD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Oval 31"/>
              <p:cNvSpPr>
                <a:spLocks noChangeArrowheads="1"/>
              </p:cNvSpPr>
              <p:nvPr/>
            </p:nvSpPr>
            <p:spPr bwMode="auto">
              <a:xfrm>
                <a:off x="4567238" y="4467225"/>
                <a:ext cx="485775" cy="482600"/>
              </a:xfrm>
              <a:prstGeom prst="ellipse">
                <a:avLst/>
              </a:prstGeom>
              <a:solidFill>
                <a:srgbClr val="F8FC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2"/>
              <p:cNvSpPr/>
              <p:nvPr/>
            </p:nvSpPr>
            <p:spPr bwMode="auto">
              <a:xfrm>
                <a:off x="4873625" y="5543550"/>
                <a:ext cx="263525" cy="298450"/>
              </a:xfrm>
              <a:custGeom>
                <a:avLst/>
                <a:gdLst>
                  <a:gd name="T0" fmla="*/ 3 w 94"/>
                  <a:gd name="T1" fmla="*/ 0 h 106"/>
                  <a:gd name="T2" fmla="*/ 91 w 94"/>
                  <a:gd name="T3" fmla="*/ 0 h 106"/>
                  <a:gd name="T4" fmla="*/ 94 w 94"/>
                  <a:gd name="T5" fmla="*/ 3 h 106"/>
                  <a:gd name="T6" fmla="*/ 94 w 94"/>
                  <a:gd name="T7" fmla="*/ 70 h 106"/>
                  <a:gd name="T8" fmla="*/ 59 w 94"/>
                  <a:gd name="T9" fmla="*/ 106 h 106"/>
                  <a:gd name="T10" fmla="*/ 35 w 94"/>
                  <a:gd name="T11" fmla="*/ 106 h 106"/>
                  <a:gd name="T12" fmla="*/ 0 w 94"/>
                  <a:gd name="T13" fmla="*/ 70 h 106"/>
                  <a:gd name="T14" fmla="*/ 0 w 94"/>
                  <a:gd name="T15" fmla="*/ 3 h 106"/>
                  <a:gd name="T16" fmla="*/ 3 w 94"/>
                  <a:gd name="T1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06">
                    <a:moveTo>
                      <a:pt x="3" y="0"/>
                    </a:moveTo>
                    <a:cubicBezTo>
                      <a:pt x="91" y="0"/>
                      <a:pt x="91" y="0"/>
                      <a:pt x="91" y="0"/>
                    </a:cubicBezTo>
                    <a:cubicBezTo>
                      <a:pt x="93" y="0"/>
                      <a:pt x="94" y="2"/>
                      <a:pt x="94" y="3"/>
                    </a:cubicBezTo>
                    <a:cubicBezTo>
                      <a:pt x="94" y="70"/>
                      <a:pt x="94" y="70"/>
                      <a:pt x="94" y="70"/>
                    </a:cubicBezTo>
                    <a:cubicBezTo>
                      <a:pt x="94" y="90"/>
                      <a:pt x="78" y="106"/>
                      <a:pt x="59" y="106"/>
                    </a:cubicBezTo>
                    <a:cubicBezTo>
                      <a:pt x="35" y="106"/>
                      <a:pt x="35" y="106"/>
                      <a:pt x="35" y="106"/>
                    </a:cubicBezTo>
                    <a:cubicBezTo>
                      <a:pt x="16" y="106"/>
                      <a:pt x="0" y="90"/>
                      <a:pt x="0" y="70"/>
                    </a:cubicBezTo>
                    <a:cubicBezTo>
                      <a:pt x="0" y="3"/>
                      <a:pt x="0" y="3"/>
                      <a:pt x="0" y="3"/>
                    </a:cubicBezTo>
                    <a:cubicBezTo>
                      <a:pt x="0" y="2"/>
                      <a:pt x="1"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3"/>
              <p:cNvSpPr/>
              <p:nvPr/>
            </p:nvSpPr>
            <p:spPr bwMode="auto">
              <a:xfrm>
                <a:off x="4759325" y="5561013"/>
                <a:ext cx="176213" cy="246063"/>
              </a:xfrm>
              <a:custGeom>
                <a:avLst/>
                <a:gdLst>
                  <a:gd name="T0" fmla="*/ 54 w 63"/>
                  <a:gd name="T1" fmla="*/ 88 h 88"/>
                  <a:gd name="T2" fmla="*/ 6 w 63"/>
                  <a:gd name="T3" fmla="*/ 20 h 88"/>
                  <a:gd name="T4" fmla="*/ 17 w 63"/>
                  <a:gd name="T5" fmla="*/ 6 h 88"/>
                  <a:gd name="T6" fmla="*/ 51 w 63"/>
                  <a:gd name="T7" fmla="*/ 9 h 88"/>
                  <a:gd name="T8" fmla="*/ 45 w 63"/>
                  <a:gd name="T9" fmla="*/ 22 h 88"/>
                  <a:gd name="T10" fmla="*/ 24 w 63"/>
                  <a:gd name="T11" fmla="*/ 19 h 88"/>
                  <a:gd name="T12" fmla="*/ 21 w 63"/>
                  <a:gd name="T13" fmla="*/ 23 h 88"/>
                  <a:gd name="T14" fmla="*/ 63 w 63"/>
                  <a:gd name="T15" fmla="*/ 76 h 88"/>
                  <a:gd name="T16" fmla="*/ 54 w 63"/>
                  <a:gd name="T1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88">
                    <a:moveTo>
                      <a:pt x="54" y="88"/>
                    </a:moveTo>
                    <a:cubicBezTo>
                      <a:pt x="34" y="77"/>
                      <a:pt x="0" y="44"/>
                      <a:pt x="6" y="20"/>
                    </a:cubicBezTo>
                    <a:cubicBezTo>
                      <a:pt x="7" y="14"/>
                      <a:pt x="11" y="9"/>
                      <a:pt x="17" y="6"/>
                    </a:cubicBezTo>
                    <a:cubicBezTo>
                      <a:pt x="30" y="0"/>
                      <a:pt x="49" y="8"/>
                      <a:pt x="51" y="9"/>
                    </a:cubicBezTo>
                    <a:cubicBezTo>
                      <a:pt x="45" y="22"/>
                      <a:pt x="45" y="22"/>
                      <a:pt x="45" y="22"/>
                    </a:cubicBezTo>
                    <a:cubicBezTo>
                      <a:pt x="40" y="20"/>
                      <a:pt x="29" y="17"/>
                      <a:pt x="24" y="19"/>
                    </a:cubicBezTo>
                    <a:cubicBezTo>
                      <a:pt x="23" y="20"/>
                      <a:pt x="22" y="21"/>
                      <a:pt x="21" y="23"/>
                    </a:cubicBezTo>
                    <a:cubicBezTo>
                      <a:pt x="18" y="37"/>
                      <a:pt x="44" y="66"/>
                      <a:pt x="63" y="76"/>
                    </a:cubicBezTo>
                    <a:lnTo>
                      <a:pt x="54" y="8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4"/>
              <p:cNvSpPr/>
              <p:nvPr/>
            </p:nvSpPr>
            <p:spPr bwMode="auto">
              <a:xfrm>
                <a:off x="4660900" y="4572000"/>
                <a:ext cx="311150" cy="241300"/>
              </a:xfrm>
              <a:custGeom>
                <a:avLst/>
                <a:gdLst>
                  <a:gd name="T0" fmla="*/ 109 w 111"/>
                  <a:gd name="T1" fmla="*/ 81 h 86"/>
                  <a:gd name="T2" fmla="*/ 99 w 111"/>
                  <a:gd name="T3" fmla="*/ 81 h 86"/>
                  <a:gd name="T4" fmla="*/ 99 w 111"/>
                  <a:gd name="T5" fmla="*/ 56 h 86"/>
                  <a:gd name="T6" fmla="*/ 89 w 111"/>
                  <a:gd name="T7" fmla="*/ 46 h 86"/>
                  <a:gd name="T8" fmla="*/ 79 w 111"/>
                  <a:gd name="T9" fmla="*/ 56 h 86"/>
                  <a:gd name="T10" fmla="*/ 79 w 111"/>
                  <a:gd name="T11" fmla="*/ 81 h 86"/>
                  <a:gd name="T12" fmla="*/ 65 w 111"/>
                  <a:gd name="T13" fmla="*/ 81 h 86"/>
                  <a:gd name="T14" fmla="*/ 65 w 111"/>
                  <a:gd name="T15" fmla="*/ 44 h 86"/>
                  <a:gd name="T16" fmla="*/ 56 w 111"/>
                  <a:gd name="T17" fmla="*/ 34 h 86"/>
                  <a:gd name="T18" fmla="*/ 46 w 111"/>
                  <a:gd name="T19" fmla="*/ 44 h 86"/>
                  <a:gd name="T20" fmla="*/ 46 w 111"/>
                  <a:gd name="T21" fmla="*/ 81 h 86"/>
                  <a:gd name="T22" fmla="*/ 32 w 111"/>
                  <a:gd name="T23" fmla="*/ 81 h 86"/>
                  <a:gd name="T24" fmla="*/ 32 w 111"/>
                  <a:gd name="T25" fmla="*/ 10 h 86"/>
                  <a:gd name="T26" fmla="*/ 22 w 111"/>
                  <a:gd name="T27" fmla="*/ 0 h 86"/>
                  <a:gd name="T28" fmla="*/ 12 w 111"/>
                  <a:gd name="T29" fmla="*/ 10 h 86"/>
                  <a:gd name="T30" fmla="*/ 12 w 111"/>
                  <a:gd name="T31" fmla="*/ 81 h 86"/>
                  <a:gd name="T32" fmla="*/ 2 w 111"/>
                  <a:gd name="T33" fmla="*/ 81 h 86"/>
                  <a:gd name="T34" fmla="*/ 0 w 111"/>
                  <a:gd name="T35" fmla="*/ 84 h 86"/>
                  <a:gd name="T36" fmla="*/ 2 w 111"/>
                  <a:gd name="T37" fmla="*/ 86 h 86"/>
                  <a:gd name="T38" fmla="*/ 109 w 111"/>
                  <a:gd name="T39" fmla="*/ 86 h 86"/>
                  <a:gd name="T40" fmla="*/ 111 w 111"/>
                  <a:gd name="T41" fmla="*/ 84 h 86"/>
                  <a:gd name="T42" fmla="*/ 109 w 111"/>
                  <a:gd name="T43" fmla="*/ 8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1" h="86">
                    <a:moveTo>
                      <a:pt x="109" y="81"/>
                    </a:moveTo>
                    <a:cubicBezTo>
                      <a:pt x="99" y="81"/>
                      <a:pt x="99" y="81"/>
                      <a:pt x="99" y="81"/>
                    </a:cubicBezTo>
                    <a:cubicBezTo>
                      <a:pt x="99" y="56"/>
                      <a:pt x="99" y="56"/>
                      <a:pt x="99" y="56"/>
                    </a:cubicBezTo>
                    <a:cubicBezTo>
                      <a:pt x="99" y="50"/>
                      <a:pt x="94" y="46"/>
                      <a:pt x="89" y="46"/>
                    </a:cubicBezTo>
                    <a:cubicBezTo>
                      <a:pt x="83" y="46"/>
                      <a:pt x="79" y="50"/>
                      <a:pt x="79" y="56"/>
                    </a:cubicBezTo>
                    <a:cubicBezTo>
                      <a:pt x="79" y="81"/>
                      <a:pt x="79" y="81"/>
                      <a:pt x="79" y="81"/>
                    </a:cubicBezTo>
                    <a:cubicBezTo>
                      <a:pt x="65" y="81"/>
                      <a:pt x="65" y="81"/>
                      <a:pt x="65" y="81"/>
                    </a:cubicBezTo>
                    <a:cubicBezTo>
                      <a:pt x="65" y="44"/>
                      <a:pt x="65" y="44"/>
                      <a:pt x="65" y="44"/>
                    </a:cubicBezTo>
                    <a:cubicBezTo>
                      <a:pt x="65" y="39"/>
                      <a:pt x="61" y="34"/>
                      <a:pt x="56" y="34"/>
                    </a:cubicBezTo>
                    <a:cubicBezTo>
                      <a:pt x="50" y="34"/>
                      <a:pt x="46" y="39"/>
                      <a:pt x="46" y="44"/>
                    </a:cubicBezTo>
                    <a:cubicBezTo>
                      <a:pt x="46" y="81"/>
                      <a:pt x="46" y="81"/>
                      <a:pt x="46" y="81"/>
                    </a:cubicBezTo>
                    <a:cubicBezTo>
                      <a:pt x="32" y="81"/>
                      <a:pt x="32" y="81"/>
                      <a:pt x="32" y="81"/>
                    </a:cubicBezTo>
                    <a:cubicBezTo>
                      <a:pt x="32" y="10"/>
                      <a:pt x="32" y="10"/>
                      <a:pt x="32" y="10"/>
                    </a:cubicBezTo>
                    <a:cubicBezTo>
                      <a:pt x="32" y="4"/>
                      <a:pt x="28" y="0"/>
                      <a:pt x="22" y="0"/>
                    </a:cubicBezTo>
                    <a:cubicBezTo>
                      <a:pt x="17" y="0"/>
                      <a:pt x="12" y="4"/>
                      <a:pt x="12" y="10"/>
                    </a:cubicBezTo>
                    <a:cubicBezTo>
                      <a:pt x="12" y="81"/>
                      <a:pt x="12" y="81"/>
                      <a:pt x="12" y="81"/>
                    </a:cubicBezTo>
                    <a:cubicBezTo>
                      <a:pt x="2" y="81"/>
                      <a:pt x="2" y="81"/>
                      <a:pt x="2" y="81"/>
                    </a:cubicBezTo>
                    <a:cubicBezTo>
                      <a:pt x="1" y="81"/>
                      <a:pt x="0" y="82"/>
                      <a:pt x="0" y="84"/>
                    </a:cubicBezTo>
                    <a:cubicBezTo>
                      <a:pt x="0" y="85"/>
                      <a:pt x="1" y="86"/>
                      <a:pt x="2" y="86"/>
                    </a:cubicBezTo>
                    <a:cubicBezTo>
                      <a:pt x="109" y="86"/>
                      <a:pt x="109" y="86"/>
                      <a:pt x="109" y="86"/>
                    </a:cubicBezTo>
                    <a:cubicBezTo>
                      <a:pt x="110" y="86"/>
                      <a:pt x="111" y="85"/>
                      <a:pt x="111" y="84"/>
                    </a:cubicBezTo>
                    <a:cubicBezTo>
                      <a:pt x="111" y="82"/>
                      <a:pt x="110" y="81"/>
                      <a:pt x="109" y="81"/>
                    </a:cubicBezTo>
                    <a:close/>
                  </a:path>
                </a:pathLst>
              </a:custGeom>
              <a:solidFill>
                <a:srgbClr val="84B4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8" name="组合 47"/>
            <p:cNvGrpSpPr/>
            <p:nvPr/>
          </p:nvGrpSpPr>
          <p:grpSpPr>
            <a:xfrm>
              <a:off x="9683749" y="795867"/>
              <a:ext cx="1501775" cy="1192213"/>
              <a:chOff x="6534150" y="3657600"/>
              <a:chExt cx="1501775" cy="1192213"/>
            </a:xfrm>
          </p:grpSpPr>
          <p:sp>
            <p:nvSpPr>
              <p:cNvPr id="7" name="Freeform 5"/>
              <p:cNvSpPr/>
              <p:nvPr/>
            </p:nvSpPr>
            <p:spPr bwMode="auto">
              <a:xfrm>
                <a:off x="6534150" y="3843338"/>
                <a:ext cx="1501775" cy="1006475"/>
              </a:xfrm>
              <a:custGeom>
                <a:avLst/>
                <a:gdLst>
                  <a:gd name="T0" fmla="*/ 0 w 535"/>
                  <a:gd name="T1" fmla="*/ 358 h 358"/>
                  <a:gd name="T2" fmla="*/ 0 w 535"/>
                  <a:gd name="T3" fmla="*/ 0 h 358"/>
                  <a:gd name="T4" fmla="*/ 535 w 535"/>
                  <a:gd name="T5" fmla="*/ 0 h 358"/>
                  <a:gd name="T6" fmla="*/ 535 w 535"/>
                  <a:gd name="T7" fmla="*/ 267 h 358"/>
                  <a:gd name="T8" fmla="*/ 510 w 535"/>
                  <a:gd name="T9" fmla="*/ 291 h 358"/>
                  <a:gd name="T10" fmla="*/ 76 w 535"/>
                  <a:gd name="T11" fmla="*/ 291 h 358"/>
                  <a:gd name="T12" fmla="*/ 0 w 535"/>
                  <a:gd name="T13" fmla="*/ 358 h 358"/>
                </a:gdLst>
                <a:ahLst/>
                <a:cxnLst>
                  <a:cxn ang="0">
                    <a:pos x="T0" y="T1"/>
                  </a:cxn>
                  <a:cxn ang="0">
                    <a:pos x="T2" y="T3"/>
                  </a:cxn>
                  <a:cxn ang="0">
                    <a:pos x="T4" y="T5"/>
                  </a:cxn>
                  <a:cxn ang="0">
                    <a:pos x="T6" y="T7"/>
                  </a:cxn>
                  <a:cxn ang="0">
                    <a:pos x="T8" y="T9"/>
                  </a:cxn>
                  <a:cxn ang="0">
                    <a:pos x="T10" y="T11"/>
                  </a:cxn>
                  <a:cxn ang="0">
                    <a:pos x="T12" y="T13"/>
                  </a:cxn>
                </a:cxnLst>
                <a:rect l="0" t="0" r="r" b="b"/>
                <a:pathLst>
                  <a:path w="535" h="358">
                    <a:moveTo>
                      <a:pt x="0" y="358"/>
                    </a:moveTo>
                    <a:cubicBezTo>
                      <a:pt x="0" y="0"/>
                      <a:pt x="0" y="0"/>
                      <a:pt x="0" y="0"/>
                    </a:cubicBezTo>
                    <a:cubicBezTo>
                      <a:pt x="535" y="0"/>
                      <a:pt x="535" y="0"/>
                      <a:pt x="535" y="0"/>
                    </a:cubicBezTo>
                    <a:cubicBezTo>
                      <a:pt x="535" y="267"/>
                      <a:pt x="535" y="267"/>
                      <a:pt x="535" y="267"/>
                    </a:cubicBezTo>
                    <a:cubicBezTo>
                      <a:pt x="535" y="280"/>
                      <a:pt x="524" y="291"/>
                      <a:pt x="510" y="291"/>
                    </a:cubicBezTo>
                    <a:cubicBezTo>
                      <a:pt x="76" y="291"/>
                      <a:pt x="76" y="291"/>
                      <a:pt x="76" y="291"/>
                    </a:cubicBezTo>
                    <a:lnTo>
                      <a:pt x="0" y="358"/>
                    </a:lnTo>
                    <a:close/>
                  </a:path>
                </a:pathLst>
              </a:custGeom>
              <a:solidFill>
                <a:srgbClr val="D7E8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a:off x="6534150" y="3657600"/>
                <a:ext cx="1501775" cy="185738"/>
              </a:xfrm>
              <a:custGeom>
                <a:avLst/>
                <a:gdLst>
                  <a:gd name="T0" fmla="*/ 512 w 535"/>
                  <a:gd name="T1" fmla="*/ 0 h 66"/>
                  <a:gd name="T2" fmla="*/ 23 w 535"/>
                  <a:gd name="T3" fmla="*/ 0 h 66"/>
                  <a:gd name="T4" fmla="*/ 0 w 535"/>
                  <a:gd name="T5" fmla="*/ 23 h 66"/>
                  <a:gd name="T6" fmla="*/ 0 w 535"/>
                  <a:gd name="T7" fmla="*/ 66 h 66"/>
                  <a:gd name="T8" fmla="*/ 535 w 535"/>
                  <a:gd name="T9" fmla="*/ 66 h 66"/>
                  <a:gd name="T10" fmla="*/ 535 w 535"/>
                  <a:gd name="T11" fmla="*/ 23 h 66"/>
                  <a:gd name="T12" fmla="*/ 512 w 535"/>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535" h="66">
                    <a:moveTo>
                      <a:pt x="512" y="0"/>
                    </a:moveTo>
                    <a:cubicBezTo>
                      <a:pt x="23" y="0"/>
                      <a:pt x="23" y="0"/>
                      <a:pt x="23" y="0"/>
                    </a:cubicBezTo>
                    <a:cubicBezTo>
                      <a:pt x="10" y="0"/>
                      <a:pt x="0" y="10"/>
                      <a:pt x="0" y="23"/>
                    </a:cubicBezTo>
                    <a:cubicBezTo>
                      <a:pt x="0" y="66"/>
                      <a:pt x="0" y="66"/>
                      <a:pt x="0" y="66"/>
                    </a:cubicBezTo>
                    <a:cubicBezTo>
                      <a:pt x="535" y="66"/>
                      <a:pt x="535" y="66"/>
                      <a:pt x="535" y="66"/>
                    </a:cubicBezTo>
                    <a:cubicBezTo>
                      <a:pt x="535" y="23"/>
                      <a:pt x="535" y="23"/>
                      <a:pt x="535" y="23"/>
                    </a:cubicBezTo>
                    <a:cubicBezTo>
                      <a:pt x="535" y="10"/>
                      <a:pt x="525" y="0"/>
                      <a:pt x="512" y="0"/>
                    </a:cubicBezTo>
                    <a:close/>
                  </a:path>
                </a:pathLst>
              </a:custGeom>
              <a:solidFill>
                <a:srgbClr val="214A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Oval 7"/>
              <p:cNvSpPr>
                <a:spLocks noChangeArrowheads="1"/>
              </p:cNvSpPr>
              <p:nvPr/>
            </p:nvSpPr>
            <p:spPr bwMode="auto">
              <a:xfrm>
                <a:off x="6905625" y="3714750"/>
                <a:ext cx="84138" cy="80963"/>
              </a:xfrm>
              <a:prstGeom prst="ellipse">
                <a:avLst/>
              </a:prstGeom>
              <a:solidFill>
                <a:srgbClr val="C1DD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Oval 8"/>
              <p:cNvSpPr>
                <a:spLocks noChangeArrowheads="1"/>
              </p:cNvSpPr>
              <p:nvPr/>
            </p:nvSpPr>
            <p:spPr bwMode="auto">
              <a:xfrm>
                <a:off x="6773863" y="3714750"/>
                <a:ext cx="84138" cy="80963"/>
              </a:xfrm>
              <a:prstGeom prst="ellipse">
                <a:avLst/>
              </a:prstGeom>
              <a:solidFill>
                <a:srgbClr val="C1DD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Oval 9"/>
              <p:cNvSpPr>
                <a:spLocks noChangeArrowheads="1"/>
              </p:cNvSpPr>
              <p:nvPr/>
            </p:nvSpPr>
            <p:spPr bwMode="auto">
              <a:xfrm>
                <a:off x="6642100" y="3714750"/>
                <a:ext cx="84138" cy="80963"/>
              </a:xfrm>
              <a:prstGeom prst="ellipse">
                <a:avLst/>
              </a:prstGeom>
              <a:solidFill>
                <a:srgbClr val="C1DD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5"/>
              <p:cNvSpPr/>
              <p:nvPr/>
            </p:nvSpPr>
            <p:spPr bwMode="auto">
              <a:xfrm>
                <a:off x="6956425" y="3916363"/>
                <a:ext cx="361950" cy="638175"/>
              </a:xfrm>
              <a:custGeom>
                <a:avLst/>
                <a:gdLst>
                  <a:gd name="T0" fmla="*/ 109 w 129"/>
                  <a:gd name="T1" fmla="*/ 114 h 227"/>
                  <a:gd name="T2" fmla="*/ 109 w 129"/>
                  <a:gd name="T3" fmla="*/ 114 h 227"/>
                  <a:gd name="T4" fmla="*/ 109 w 129"/>
                  <a:gd name="T5" fmla="*/ 114 h 227"/>
                  <a:gd name="T6" fmla="*/ 109 w 129"/>
                  <a:gd name="T7" fmla="*/ 113 h 227"/>
                  <a:gd name="T8" fmla="*/ 109 w 129"/>
                  <a:gd name="T9" fmla="*/ 0 h 227"/>
                  <a:gd name="T10" fmla="*/ 0 w 129"/>
                  <a:gd name="T11" fmla="*/ 113 h 227"/>
                  <a:gd name="T12" fmla="*/ 113 w 129"/>
                  <a:gd name="T13" fmla="*/ 227 h 227"/>
                  <a:gd name="T14" fmla="*/ 129 w 129"/>
                  <a:gd name="T15" fmla="*/ 226 h 227"/>
                  <a:gd name="T16" fmla="*/ 124 w 129"/>
                  <a:gd name="T17" fmla="*/ 196 h 227"/>
                  <a:gd name="T18" fmla="*/ 109 w 129"/>
                  <a:gd name="T19" fmla="*/ 11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27">
                    <a:moveTo>
                      <a:pt x="109" y="114"/>
                    </a:moveTo>
                    <a:cubicBezTo>
                      <a:pt x="109" y="114"/>
                      <a:pt x="109" y="114"/>
                      <a:pt x="109" y="114"/>
                    </a:cubicBezTo>
                    <a:cubicBezTo>
                      <a:pt x="109" y="114"/>
                      <a:pt x="109" y="114"/>
                      <a:pt x="109" y="114"/>
                    </a:cubicBezTo>
                    <a:cubicBezTo>
                      <a:pt x="109" y="114"/>
                      <a:pt x="109" y="113"/>
                      <a:pt x="109" y="113"/>
                    </a:cubicBezTo>
                    <a:cubicBezTo>
                      <a:pt x="109" y="0"/>
                      <a:pt x="109" y="0"/>
                      <a:pt x="109" y="0"/>
                    </a:cubicBezTo>
                    <a:cubicBezTo>
                      <a:pt x="48" y="2"/>
                      <a:pt x="0" y="52"/>
                      <a:pt x="0" y="113"/>
                    </a:cubicBezTo>
                    <a:cubicBezTo>
                      <a:pt x="0" y="176"/>
                      <a:pt x="50" y="227"/>
                      <a:pt x="113" y="227"/>
                    </a:cubicBezTo>
                    <a:cubicBezTo>
                      <a:pt x="119" y="227"/>
                      <a:pt x="124" y="226"/>
                      <a:pt x="129" y="226"/>
                    </a:cubicBezTo>
                    <a:cubicBezTo>
                      <a:pt x="127" y="216"/>
                      <a:pt x="126" y="206"/>
                      <a:pt x="124" y="196"/>
                    </a:cubicBezTo>
                    <a:cubicBezTo>
                      <a:pt x="116" y="155"/>
                      <a:pt x="109" y="114"/>
                      <a:pt x="109" y="114"/>
                    </a:cubicBezTo>
                    <a:close/>
                  </a:path>
                </a:pathLst>
              </a:custGeom>
              <a:solidFill>
                <a:srgbClr val="214A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6"/>
              <p:cNvSpPr/>
              <p:nvPr/>
            </p:nvSpPr>
            <p:spPr bwMode="auto">
              <a:xfrm>
                <a:off x="7283450" y="3916363"/>
                <a:ext cx="144463" cy="276225"/>
              </a:xfrm>
              <a:custGeom>
                <a:avLst/>
                <a:gdLst>
                  <a:gd name="T0" fmla="*/ 0 w 51"/>
                  <a:gd name="T1" fmla="*/ 98 h 98"/>
                  <a:gd name="T2" fmla="*/ 51 w 51"/>
                  <a:gd name="T3" fmla="*/ 14 h 98"/>
                  <a:gd name="T4" fmla="*/ 0 w 51"/>
                  <a:gd name="T5" fmla="*/ 0 h 98"/>
                  <a:gd name="T6" fmla="*/ 0 w 51"/>
                  <a:gd name="T7" fmla="*/ 98 h 98"/>
                </a:gdLst>
                <a:ahLst/>
                <a:cxnLst>
                  <a:cxn ang="0">
                    <a:pos x="T0" y="T1"/>
                  </a:cxn>
                  <a:cxn ang="0">
                    <a:pos x="T2" y="T3"/>
                  </a:cxn>
                  <a:cxn ang="0">
                    <a:pos x="T4" y="T5"/>
                  </a:cxn>
                  <a:cxn ang="0">
                    <a:pos x="T6" y="T7"/>
                  </a:cxn>
                </a:cxnLst>
                <a:rect l="0" t="0" r="r" b="b"/>
                <a:pathLst>
                  <a:path w="51" h="98">
                    <a:moveTo>
                      <a:pt x="0" y="98"/>
                    </a:moveTo>
                    <a:cubicBezTo>
                      <a:pt x="51" y="14"/>
                      <a:pt x="51" y="14"/>
                      <a:pt x="51" y="14"/>
                    </a:cubicBezTo>
                    <a:cubicBezTo>
                      <a:pt x="36" y="6"/>
                      <a:pt x="19" y="1"/>
                      <a:pt x="0" y="0"/>
                    </a:cubicBezTo>
                    <a:lnTo>
                      <a:pt x="0" y="98"/>
                    </a:lnTo>
                    <a:close/>
                  </a:path>
                </a:pathLst>
              </a:custGeom>
              <a:solidFill>
                <a:srgbClr val="84B4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7"/>
              <p:cNvSpPr/>
              <p:nvPr/>
            </p:nvSpPr>
            <p:spPr bwMode="auto">
              <a:xfrm>
                <a:off x="7283450" y="3970338"/>
                <a:ext cx="306388" cy="576263"/>
              </a:xfrm>
              <a:custGeom>
                <a:avLst/>
                <a:gdLst>
                  <a:gd name="T0" fmla="*/ 59 w 109"/>
                  <a:gd name="T1" fmla="*/ 0 h 205"/>
                  <a:gd name="T2" fmla="*/ 0 w 109"/>
                  <a:gd name="T3" fmla="*/ 94 h 205"/>
                  <a:gd name="T4" fmla="*/ 21 w 109"/>
                  <a:gd name="T5" fmla="*/ 205 h 205"/>
                  <a:gd name="T6" fmla="*/ 109 w 109"/>
                  <a:gd name="T7" fmla="*/ 99 h 205"/>
                  <a:gd name="T8" fmla="*/ 109 w 109"/>
                  <a:gd name="T9" fmla="*/ 90 h 205"/>
                  <a:gd name="T10" fmla="*/ 59 w 109"/>
                  <a:gd name="T11" fmla="*/ 0 h 205"/>
                </a:gdLst>
                <a:ahLst/>
                <a:cxnLst>
                  <a:cxn ang="0">
                    <a:pos x="T0" y="T1"/>
                  </a:cxn>
                  <a:cxn ang="0">
                    <a:pos x="T2" y="T3"/>
                  </a:cxn>
                  <a:cxn ang="0">
                    <a:pos x="T4" y="T5"/>
                  </a:cxn>
                  <a:cxn ang="0">
                    <a:pos x="T6" y="T7"/>
                  </a:cxn>
                  <a:cxn ang="0">
                    <a:pos x="T8" y="T9"/>
                  </a:cxn>
                  <a:cxn ang="0">
                    <a:pos x="T10" y="T11"/>
                  </a:cxn>
                </a:cxnLst>
                <a:rect l="0" t="0" r="r" b="b"/>
                <a:pathLst>
                  <a:path w="109" h="205">
                    <a:moveTo>
                      <a:pt x="59" y="0"/>
                    </a:moveTo>
                    <a:cubicBezTo>
                      <a:pt x="0" y="94"/>
                      <a:pt x="0" y="94"/>
                      <a:pt x="0" y="94"/>
                    </a:cubicBezTo>
                    <a:cubicBezTo>
                      <a:pt x="5" y="121"/>
                      <a:pt x="14" y="170"/>
                      <a:pt x="21" y="205"/>
                    </a:cubicBezTo>
                    <a:cubicBezTo>
                      <a:pt x="70" y="194"/>
                      <a:pt x="107" y="151"/>
                      <a:pt x="109" y="99"/>
                    </a:cubicBezTo>
                    <a:cubicBezTo>
                      <a:pt x="109" y="90"/>
                      <a:pt x="109" y="90"/>
                      <a:pt x="109" y="90"/>
                    </a:cubicBezTo>
                    <a:cubicBezTo>
                      <a:pt x="108" y="52"/>
                      <a:pt x="88" y="19"/>
                      <a:pt x="59" y="0"/>
                    </a:cubicBezTo>
                    <a:close/>
                  </a:path>
                </a:pathLst>
              </a:custGeom>
              <a:solidFill>
                <a:srgbClr val="C1DD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7" name="组合 46"/>
            <p:cNvGrpSpPr/>
            <p:nvPr/>
          </p:nvGrpSpPr>
          <p:grpSpPr>
            <a:xfrm>
              <a:off x="8658224" y="816505"/>
              <a:ext cx="523875" cy="331787"/>
              <a:chOff x="5508625" y="3678238"/>
              <a:chExt cx="523875" cy="331787"/>
            </a:xfrm>
          </p:grpSpPr>
          <p:sp>
            <p:nvSpPr>
              <p:cNvPr id="26" name="Freeform 24"/>
              <p:cNvSpPr/>
              <p:nvPr/>
            </p:nvSpPr>
            <p:spPr bwMode="auto">
              <a:xfrm>
                <a:off x="5508625" y="3678238"/>
                <a:ext cx="523875" cy="269875"/>
              </a:xfrm>
              <a:custGeom>
                <a:avLst/>
                <a:gdLst>
                  <a:gd name="T0" fmla="*/ 167 w 187"/>
                  <a:gd name="T1" fmla="*/ 96 h 96"/>
                  <a:gd name="T2" fmla="*/ 20 w 187"/>
                  <a:gd name="T3" fmla="*/ 96 h 96"/>
                  <a:gd name="T4" fmla="*/ 0 w 187"/>
                  <a:gd name="T5" fmla="*/ 76 h 96"/>
                  <a:gd name="T6" fmla="*/ 0 w 187"/>
                  <a:gd name="T7" fmla="*/ 19 h 96"/>
                  <a:gd name="T8" fmla="*/ 20 w 187"/>
                  <a:gd name="T9" fmla="*/ 0 h 96"/>
                  <a:gd name="T10" fmla="*/ 167 w 187"/>
                  <a:gd name="T11" fmla="*/ 0 h 96"/>
                  <a:gd name="T12" fmla="*/ 187 w 187"/>
                  <a:gd name="T13" fmla="*/ 19 h 96"/>
                  <a:gd name="T14" fmla="*/ 187 w 187"/>
                  <a:gd name="T15" fmla="*/ 76 h 96"/>
                  <a:gd name="T16" fmla="*/ 167 w 187"/>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96">
                    <a:moveTo>
                      <a:pt x="167" y="96"/>
                    </a:moveTo>
                    <a:cubicBezTo>
                      <a:pt x="20" y="96"/>
                      <a:pt x="20" y="96"/>
                      <a:pt x="20" y="96"/>
                    </a:cubicBezTo>
                    <a:cubicBezTo>
                      <a:pt x="9" y="96"/>
                      <a:pt x="0" y="87"/>
                      <a:pt x="0" y="76"/>
                    </a:cubicBezTo>
                    <a:cubicBezTo>
                      <a:pt x="0" y="19"/>
                      <a:pt x="0" y="19"/>
                      <a:pt x="0" y="19"/>
                    </a:cubicBezTo>
                    <a:cubicBezTo>
                      <a:pt x="0" y="8"/>
                      <a:pt x="9" y="0"/>
                      <a:pt x="20" y="0"/>
                    </a:cubicBezTo>
                    <a:cubicBezTo>
                      <a:pt x="167" y="0"/>
                      <a:pt x="167" y="0"/>
                      <a:pt x="167" y="0"/>
                    </a:cubicBezTo>
                    <a:cubicBezTo>
                      <a:pt x="178" y="0"/>
                      <a:pt x="187" y="8"/>
                      <a:pt x="187" y="19"/>
                    </a:cubicBezTo>
                    <a:cubicBezTo>
                      <a:pt x="187" y="76"/>
                      <a:pt x="187" y="76"/>
                      <a:pt x="187" y="76"/>
                    </a:cubicBezTo>
                    <a:cubicBezTo>
                      <a:pt x="187" y="87"/>
                      <a:pt x="178" y="96"/>
                      <a:pt x="167" y="96"/>
                    </a:cubicBezTo>
                    <a:close/>
                  </a:path>
                </a:pathLst>
              </a:custGeom>
              <a:solidFill>
                <a:srgbClr val="D7E8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5"/>
              <p:cNvSpPr/>
              <p:nvPr/>
            </p:nvSpPr>
            <p:spPr bwMode="auto">
              <a:xfrm>
                <a:off x="5611813" y="3911600"/>
                <a:ext cx="114300" cy="98425"/>
              </a:xfrm>
              <a:custGeom>
                <a:avLst/>
                <a:gdLst>
                  <a:gd name="T0" fmla="*/ 0 w 72"/>
                  <a:gd name="T1" fmla="*/ 0 h 62"/>
                  <a:gd name="T2" fmla="*/ 0 w 72"/>
                  <a:gd name="T3" fmla="*/ 62 h 62"/>
                  <a:gd name="T4" fmla="*/ 72 w 72"/>
                  <a:gd name="T5" fmla="*/ 0 h 62"/>
                  <a:gd name="T6" fmla="*/ 0 w 72"/>
                  <a:gd name="T7" fmla="*/ 0 h 62"/>
                </a:gdLst>
                <a:ahLst/>
                <a:cxnLst>
                  <a:cxn ang="0">
                    <a:pos x="T0" y="T1"/>
                  </a:cxn>
                  <a:cxn ang="0">
                    <a:pos x="T2" y="T3"/>
                  </a:cxn>
                  <a:cxn ang="0">
                    <a:pos x="T4" y="T5"/>
                  </a:cxn>
                  <a:cxn ang="0">
                    <a:pos x="T6" y="T7"/>
                  </a:cxn>
                </a:cxnLst>
                <a:rect l="0" t="0" r="r" b="b"/>
                <a:pathLst>
                  <a:path w="72" h="62">
                    <a:moveTo>
                      <a:pt x="0" y="0"/>
                    </a:moveTo>
                    <a:lnTo>
                      <a:pt x="0" y="62"/>
                    </a:lnTo>
                    <a:lnTo>
                      <a:pt x="72" y="0"/>
                    </a:lnTo>
                    <a:lnTo>
                      <a:pt x="0" y="0"/>
                    </a:lnTo>
                    <a:close/>
                  </a:path>
                </a:pathLst>
              </a:custGeom>
              <a:solidFill>
                <a:srgbClr val="D7E8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Oval 38"/>
              <p:cNvSpPr>
                <a:spLocks noChangeArrowheads="1"/>
              </p:cNvSpPr>
              <p:nvPr/>
            </p:nvSpPr>
            <p:spPr bwMode="auto">
              <a:xfrm>
                <a:off x="5622925" y="3784600"/>
                <a:ext cx="55563" cy="555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Oval 39"/>
              <p:cNvSpPr>
                <a:spLocks noChangeArrowheads="1"/>
              </p:cNvSpPr>
              <p:nvPr/>
            </p:nvSpPr>
            <p:spPr bwMode="auto">
              <a:xfrm>
                <a:off x="5737225" y="3784600"/>
                <a:ext cx="57150" cy="555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Oval 40"/>
              <p:cNvSpPr>
                <a:spLocks noChangeArrowheads="1"/>
              </p:cNvSpPr>
              <p:nvPr/>
            </p:nvSpPr>
            <p:spPr bwMode="auto">
              <a:xfrm>
                <a:off x="5853113" y="3784600"/>
                <a:ext cx="55563" cy="555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组合 48"/>
            <p:cNvGrpSpPr/>
            <p:nvPr/>
          </p:nvGrpSpPr>
          <p:grpSpPr>
            <a:xfrm>
              <a:off x="8450262" y="1280055"/>
              <a:ext cx="1884363" cy="1722438"/>
              <a:chOff x="5300663" y="4141788"/>
              <a:chExt cx="1884363" cy="1722438"/>
            </a:xfrm>
          </p:grpSpPr>
          <p:sp>
            <p:nvSpPr>
              <p:cNvPr id="12" name="Freeform 10"/>
              <p:cNvSpPr/>
              <p:nvPr/>
            </p:nvSpPr>
            <p:spPr bwMode="auto">
              <a:xfrm>
                <a:off x="6043613" y="4959350"/>
                <a:ext cx="550863" cy="733425"/>
              </a:xfrm>
              <a:custGeom>
                <a:avLst/>
                <a:gdLst>
                  <a:gd name="T0" fmla="*/ 153 w 196"/>
                  <a:gd name="T1" fmla="*/ 261 h 261"/>
                  <a:gd name="T2" fmla="*/ 173 w 196"/>
                  <a:gd name="T3" fmla="*/ 256 h 261"/>
                  <a:gd name="T4" fmla="*/ 185 w 196"/>
                  <a:gd name="T5" fmla="*/ 205 h 261"/>
                  <a:gd name="T6" fmla="*/ 74 w 196"/>
                  <a:gd name="T7" fmla="*/ 23 h 261"/>
                  <a:gd name="T8" fmla="*/ 23 w 196"/>
                  <a:gd name="T9" fmla="*/ 10 h 261"/>
                  <a:gd name="T10" fmla="*/ 10 w 196"/>
                  <a:gd name="T11" fmla="*/ 61 h 261"/>
                  <a:gd name="T12" fmla="*/ 122 w 196"/>
                  <a:gd name="T13" fmla="*/ 243 h 261"/>
                  <a:gd name="T14" fmla="*/ 153 w 196"/>
                  <a:gd name="T15" fmla="*/ 261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261">
                    <a:moveTo>
                      <a:pt x="153" y="261"/>
                    </a:moveTo>
                    <a:cubicBezTo>
                      <a:pt x="160" y="261"/>
                      <a:pt x="167" y="259"/>
                      <a:pt x="173" y="256"/>
                    </a:cubicBezTo>
                    <a:cubicBezTo>
                      <a:pt x="190" y="245"/>
                      <a:pt x="196" y="222"/>
                      <a:pt x="185" y="205"/>
                    </a:cubicBezTo>
                    <a:cubicBezTo>
                      <a:pt x="74" y="23"/>
                      <a:pt x="74" y="23"/>
                      <a:pt x="74" y="23"/>
                    </a:cubicBezTo>
                    <a:cubicBezTo>
                      <a:pt x="63" y="5"/>
                      <a:pt x="40" y="0"/>
                      <a:pt x="23" y="10"/>
                    </a:cubicBezTo>
                    <a:cubicBezTo>
                      <a:pt x="5" y="21"/>
                      <a:pt x="0" y="44"/>
                      <a:pt x="10" y="61"/>
                    </a:cubicBezTo>
                    <a:cubicBezTo>
                      <a:pt x="122" y="243"/>
                      <a:pt x="122" y="243"/>
                      <a:pt x="122" y="243"/>
                    </a:cubicBezTo>
                    <a:cubicBezTo>
                      <a:pt x="129" y="255"/>
                      <a:pt x="141" y="261"/>
                      <a:pt x="153" y="261"/>
                    </a:cubicBezTo>
                    <a:close/>
                  </a:path>
                </a:pathLst>
              </a:custGeom>
              <a:solidFill>
                <a:srgbClr val="F4C6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a:off x="5834063" y="4678363"/>
                <a:ext cx="215900" cy="409575"/>
              </a:xfrm>
              <a:custGeom>
                <a:avLst/>
                <a:gdLst>
                  <a:gd name="T0" fmla="*/ 136 w 136"/>
                  <a:gd name="T1" fmla="*/ 85 h 258"/>
                  <a:gd name="T2" fmla="*/ 122 w 136"/>
                  <a:gd name="T3" fmla="*/ 258 h 258"/>
                  <a:gd name="T4" fmla="*/ 0 w 136"/>
                  <a:gd name="T5" fmla="*/ 246 h 258"/>
                  <a:gd name="T6" fmla="*/ 51 w 136"/>
                  <a:gd name="T7" fmla="*/ 0 h 258"/>
                  <a:gd name="T8" fmla="*/ 136 w 136"/>
                  <a:gd name="T9" fmla="*/ 85 h 258"/>
                </a:gdLst>
                <a:ahLst/>
                <a:cxnLst>
                  <a:cxn ang="0">
                    <a:pos x="T0" y="T1"/>
                  </a:cxn>
                  <a:cxn ang="0">
                    <a:pos x="T2" y="T3"/>
                  </a:cxn>
                  <a:cxn ang="0">
                    <a:pos x="T4" y="T5"/>
                  </a:cxn>
                  <a:cxn ang="0">
                    <a:pos x="T6" y="T7"/>
                  </a:cxn>
                  <a:cxn ang="0">
                    <a:pos x="T8" y="T9"/>
                  </a:cxn>
                </a:cxnLst>
                <a:rect l="0" t="0" r="r" b="b"/>
                <a:pathLst>
                  <a:path w="136" h="258">
                    <a:moveTo>
                      <a:pt x="136" y="85"/>
                    </a:moveTo>
                    <a:lnTo>
                      <a:pt x="122" y="258"/>
                    </a:lnTo>
                    <a:lnTo>
                      <a:pt x="0" y="246"/>
                    </a:lnTo>
                    <a:lnTo>
                      <a:pt x="51" y="0"/>
                    </a:lnTo>
                    <a:lnTo>
                      <a:pt x="136" y="85"/>
                    </a:ln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
              <p:cNvSpPr/>
              <p:nvPr/>
            </p:nvSpPr>
            <p:spPr bwMode="auto">
              <a:xfrm>
                <a:off x="5805488" y="4383088"/>
                <a:ext cx="450850" cy="452438"/>
              </a:xfrm>
              <a:custGeom>
                <a:avLst/>
                <a:gdLst>
                  <a:gd name="T0" fmla="*/ 3 w 161"/>
                  <a:gd name="T1" fmla="*/ 87 h 161"/>
                  <a:gd name="T2" fmla="*/ 87 w 161"/>
                  <a:gd name="T3" fmla="*/ 158 h 161"/>
                  <a:gd name="T4" fmla="*/ 157 w 161"/>
                  <a:gd name="T5" fmla="*/ 74 h 161"/>
                  <a:gd name="T6" fmla="*/ 74 w 161"/>
                  <a:gd name="T7" fmla="*/ 4 h 161"/>
                  <a:gd name="T8" fmla="*/ 3 w 161"/>
                  <a:gd name="T9" fmla="*/ 87 h 161"/>
                </a:gdLst>
                <a:ahLst/>
                <a:cxnLst>
                  <a:cxn ang="0">
                    <a:pos x="T0" y="T1"/>
                  </a:cxn>
                  <a:cxn ang="0">
                    <a:pos x="T2" y="T3"/>
                  </a:cxn>
                  <a:cxn ang="0">
                    <a:pos x="T4" y="T5"/>
                  </a:cxn>
                  <a:cxn ang="0">
                    <a:pos x="T6" y="T7"/>
                  </a:cxn>
                  <a:cxn ang="0">
                    <a:pos x="T8" y="T9"/>
                  </a:cxn>
                </a:cxnLst>
                <a:rect l="0" t="0" r="r" b="b"/>
                <a:pathLst>
                  <a:path w="161" h="161">
                    <a:moveTo>
                      <a:pt x="3" y="87"/>
                    </a:moveTo>
                    <a:cubicBezTo>
                      <a:pt x="7" y="130"/>
                      <a:pt x="44" y="161"/>
                      <a:pt x="87" y="158"/>
                    </a:cubicBezTo>
                    <a:cubicBezTo>
                      <a:pt x="129" y="154"/>
                      <a:pt x="161" y="117"/>
                      <a:pt x="157" y="74"/>
                    </a:cubicBezTo>
                    <a:cubicBezTo>
                      <a:pt x="154" y="32"/>
                      <a:pt x="116" y="0"/>
                      <a:pt x="74" y="4"/>
                    </a:cubicBezTo>
                    <a:cubicBezTo>
                      <a:pt x="31" y="7"/>
                      <a:pt x="0" y="45"/>
                      <a:pt x="3" y="87"/>
                    </a:cubicBez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5"/>
              <p:cNvSpPr/>
              <p:nvPr/>
            </p:nvSpPr>
            <p:spPr bwMode="auto">
              <a:xfrm>
                <a:off x="5580063" y="4945063"/>
                <a:ext cx="712788" cy="919163"/>
              </a:xfrm>
              <a:custGeom>
                <a:avLst/>
                <a:gdLst>
                  <a:gd name="T0" fmla="*/ 187 w 254"/>
                  <a:gd name="T1" fmla="*/ 0 h 327"/>
                  <a:gd name="T2" fmla="*/ 57 w 254"/>
                  <a:gd name="T3" fmla="*/ 0 h 327"/>
                  <a:gd name="T4" fmla="*/ 2 w 254"/>
                  <a:gd name="T5" fmla="*/ 62 h 327"/>
                  <a:gd name="T6" fmla="*/ 31 w 254"/>
                  <a:gd name="T7" fmla="*/ 307 h 327"/>
                  <a:gd name="T8" fmla="*/ 54 w 254"/>
                  <a:gd name="T9" fmla="*/ 326 h 327"/>
                  <a:gd name="T10" fmla="*/ 212 w 254"/>
                  <a:gd name="T11" fmla="*/ 325 h 327"/>
                  <a:gd name="T12" fmla="*/ 235 w 254"/>
                  <a:gd name="T13" fmla="*/ 304 h 327"/>
                  <a:gd name="T14" fmla="*/ 251 w 254"/>
                  <a:gd name="T15" fmla="*/ 69 h 327"/>
                  <a:gd name="T16" fmla="*/ 187 w 254"/>
                  <a:gd name="T17"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327">
                    <a:moveTo>
                      <a:pt x="187" y="0"/>
                    </a:moveTo>
                    <a:cubicBezTo>
                      <a:pt x="57" y="0"/>
                      <a:pt x="57" y="0"/>
                      <a:pt x="57" y="0"/>
                    </a:cubicBezTo>
                    <a:cubicBezTo>
                      <a:pt x="18" y="0"/>
                      <a:pt x="0" y="38"/>
                      <a:pt x="2" y="62"/>
                    </a:cubicBezTo>
                    <a:cubicBezTo>
                      <a:pt x="31" y="307"/>
                      <a:pt x="31" y="307"/>
                      <a:pt x="31" y="307"/>
                    </a:cubicBezTo>
                    <a:cubicBezTo>
                      <a:pt x="33" y="318"/>
                      <a:pt x="42" y="327"/>
                      <a:pt x="54" y="326"/>
                    </a:cubicBezTo>
                    <a:cubicBezTo>
                      <a:pt x="212" y="325"/>
                      <a:pt x="212" y="325"/>
                      <a:pt x="212" y="325"/>
                    </a:cubicBezTo>
                    <a:cubicBezTo>
                      <a:pt x="224" y="325"/>
                      <a:pt x="234" y="316"/>
                      <a:pt x="235" y="304"/>
                    </a:cubicBezTo>
                    <a:cubicBezTo>
                      <a:pt x="251" y="69"/>
                      <a:pt x="251" y="69"/>
                      <a:pt x="251" y="69"/>
                    </a:cubicBezTo>
                    <a:cubicBezTo>
                      <a:pt x="254" y="32"/>
                      <a:pt x="224" y="0"/>
                      <a:pt x="187" y="0"/>
                    </a:cubicBezTo>
                    <a:close/>
                  </a:path>
                </a:pathLst>
              </a:custGeom>
              <a:solidFill>
                <a:srgbClr val="FFD4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6"/>
              <p:cNvSpPr/>
              <p:nvPr/>
            </p:nvSpPr>
            <p:spPr bwMode="auto">
              <a:xfrm>
                <a:off x="5791200" y="4945063"/>
                <a:ext cx="317500" cy="117475"/>
              </a:xfrm>
              <a:custGeom>
                <a:avLst/>
                <a:gdLst>
                  <a:gd name="T0" fmla="*/ 0 w 113"/>
                  <a:gd name="T1" fmla="*/ 0 h 42"/>
                  <a:gd name="T2" fmla="*/ 113 w 113"/>
                  <a:gd name="T3" fmla="*/ 0 h 42"/>
                  <a:gd name="T4" fmla="*/ 56 w 113"/>
                  <a:gd name="T5" fmla="*/ 42 h 42"/>
                  <a:gd name="T6" fmla="*/ 0 w 113"/>
                  <a:gd name="T7" fmla="*/ 0 h 42"/>
                </a:gdLst>
                <a:ahLst/>
                <a:cxnLst>
                  <a:cxn ang="0">
                    <a:pos x="T0" y="T1"/>
                  </a:cxn>
                  <a:cxn ang="0">
                    <a:pos x="T2" y="T3"/>
                  </a:cxn>
                  <a:cxn ang="0">
                    <a:pos x="T4" y="T5"/>
                  </a:cxn>
                  <a:cxn ang="0">
                    <a:pos x="T6" y="T7"/>
                  </a:cxn>
                </a:cxnLst>
                <a:rect l="0" t="0" r="r" b="b"/>
                <a:pathLst>
                  <a:path w="113" h="42">
                    <a:moveTo>
                      <a:pt x="0" y="0"/>
                    </a:moveTo>
                    <a:cubicBezTo>
                      <a:pt x="113" y="0"/>
                      <a:pt x="113" y="0"/>
                      <a:pt x="113" y="0"/>
                    </a:cubicBezTo>
                    <a:cubicBezTo>
                      <a:pt x="113" y="0"/>
                      <a:pt x="107" y="42"/>
                      <a:pt x="56" y="42"/>
                    </a:cubicBezTo>
                    <a:cubicBezTo>
                      <a:pt x="5" y="42"/>
                      <a:pt x="0" y="0"/>
                      <a:pt x="0" y="0"/>
                    </a:cubicBez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7"/>
              <p:cNvSpPr/>
              <p:nvPr/>
            </p:nvSpPr>
            <p:spPr bwMode="auto">
              <a:xfrm>
                <a:off x="5491163" y="4141788"/>
                <a:ext cx="465138" cy="463550"/>
              </a:xfrm>
              <a:custGeom>
                <a:avLst/>
                <a:gdLst>
                  <a:gd name="T0" fmla="*/ 54 w 166"/>
                  <a:gd name="T1" fmla="*/ 149 h 165"/>
                  <a:gd name="T2" fmla="*/ 16 w 166"/>
                  <a:gd name="T3" fmla="*/ 54 h 165"/>
                  <a:gd name="T4" fmla="*/ 112 w 166"/>
                  <a:gd name="T5" fmla="*/ 16 h 165"/>
                  <a:gd name="T6" fmla="*/ 150 w 166"/>
                  <a:gd name="T7" fmla="*/ 111 h 165"/>
                  <a:gd name="T8" fmla="*/ 54 w 166"/>
                  <a:gd name="T9" fmla="*/ 149 h 165"/>
                </a:gdLst>
                <a:ahLst/>
                <a:cxnLst>
                  <a:cxn ang="0">
                    <a:pos x="T0" y="T1"/>
                  </a:cxn>
                  <a:cxn ang="0">
                    <a:pos x="T2" y="T3"/>
                  </a:cxn>
                  <a:cxn ang="0">
                    <a:pos x="T4" y="T5"/>
                  </a:cxn>
                  <a:cxn ang="0">
                    <a:pos x="T6" y="T7"/>
                  </a:cxn>
                  <a:cxn ang="0">
                    <a:pos x="T8" y="T9"/>
                  </a:cxn>
                </a:cxnLst>
                <a:rect l="0" t="0" r="r" b="b"/>
                <a:pathLst>
                  <a:path w="166" h="165">
                    <a:moveTo>
                      <a:pt x="54" y="149"/>
                    </a:moveTo>
                    <a:cubicBezTo>
                      <a:pt x="17" y="134"/>
                      <a:pt x="0" y="91"/>
                      <a:pt x="16" y="54"/>
                    </a:cubicBezTo>
                    <a:cubicBezTo>
                      <a:pt x="32" y="17"/>
                      <a:pt x="75" y="0"/>
                      <a:pt x="112" y="16"/>
                    </a:cubicBezTo>
                    <a:cubicBezTo>
                      <a:pt x="149" y="31"/>
                      <a:pt x="166" y="74"/>
                      <a:pt x="150" y="111"/>
                    </a:cubicBezTo>
                    <a:cubicBezTo>
                      <a:pt x="134" y="148"/>
                      <a:pt x="91" y="165"/>
                      <a:pt x="54" y="149"/>
                    </a:cubicBezTo>
                    <a:close/>
                  </a:path>
                </a:pathLst>
              </a:custGeom>
              <a:solidFill>
                <a:srgbClr val="072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9"/>
              <p:cNvSpPr/>
              <p:nvPr/>
            </p:nvSpPr>
            <p:spPr bwMode="auto">
              <a:xfrm>
                <a:off x="5737225" y="5613400"/>
                <a:ext cx="415925" cy="233363"/>
              </a:xfrm>
              <a:custGeom>
                <a:avLst/>
                <a:gdLst>
                  <a:gd name="T0" fmla="*/ 139 w 148"/>
                  <a:gd name="T1" fmla="*/ 26 h 83"/>
                  <a:gd name="T2" fmla="*/ 89 w 148"/>
                  <a:gd name="T3" fmla="*/ 9 h 83"/>
                  <a:gd name="T4" fmla="*/ 75 w 148"/>
                  <a:gd name="T5" fmla="*/ 22 h 83"/>
                  <a:gd name="T6" fmla="*/ 19 w 148"/>
                  <a:gd name="T7" fmla="*/ 24 h 83"/>
                  <a:gd name="T8" fmla="*/ 0 w 148"/>
                  <a:gd name="T9" fmla="*/ 61 h 83"/>
                  <a:gd name="T10" fmla="*/ 78 w 148"/>
                  <a:gd name="T11" fmla="*/ 67 h 83"/>
                  <a:gd name="T12" fmla="*/ 122 w 148"/>
                  <a:gd name="T13" fmla="*/ 76 h 83"/>
                  <a:gd name="T14" fmla="*/ 139 w 148"/>
                  <a:gd name="T15" fmla="*/ 26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83">
                    <a:moveTo>
                      <a:pt x="139" y="26"/>
                    </a:moveTo>
                    <a:cubicBezTo>
                      <a:pt x="130" y="8"/>
                      <a:pt x="108" y="0"/>
                      <a:pt x="89" y="9"/>
                    </a:cubicBezTo>
                    <a:cubicBezTo>
                      <a:pt x="83" y="12"/>
                      <a:pt x="78" y="16"/>
                      <a:pt x="75" y="22"/>
                    </a:cubicBezTo>
                    <a:cubicBezTo>
                      <a:pt x="19" y="24"/>
                      <a:pt x="19" y="24"/>
                      <a:pt x="19" y="24"/>
                    </a:cubicBezTo>
                    <a:cubicBezTo>
                      <a:pt x="0" y="61"/>
                      <a:pt x="0" y="61"/>
                      <a:pt x="0" y="61"/>
                    </a:cubicBezTo>
                    <a:cubicBezTo>
                      <a:pt x="78" y="67"/>
                      <a:pt x="78" y="67"/>
                      <a:pt x="78" y="67"/>
                    </a:cubicBezTo>
                    <a:cubicBezTo>
                      <a:pt x="89" y="79"/>
                      <a:pt x="107" y="83"/>
                      <a:pt x="122" y="76"/>
                    </a:cubicBezTo>
                    <a:cubicBezTo>
                      <a:pt x="141" y="67"/>
                      <a:pt x="148" y="45"/>
                      <a:pt x="139" y="26"/>
                    </a:cubicBez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Rectangle 20"/>
              <p:cNvSpPr>
                <a:spLocks noChangeArrowheads="1"/>
              </p:cNvSpPr>
              <p:nvPr/>
            </p:nvSpPr>
            <p:spPr bwMode="auto">
              <a:xfrm>
                <a:off x="5838825" y="5780088"/>
                <a:ext cx="471488" cy="61913"/>
              </a:xfrm>
              <a:prstGeom prst="rect">
                <a:avLst/>
              </a:prstGeom>
              <a:solidFill>
                <a:srgbClr val="CFD1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 name="Freeform 21"/>
              <p:cNvSpPr/>
              <p:nvPr/>
            </p:nvSpPr>
            <p:spPr bwMode="auto">
              <a:xfrm>
                <a:off x="6240463" y="5189538"/>
                <a:ext cx="944563" cy="652463"/>
              </a:xfrm>
              <a:custGeom>
                <a:avLst/>
                <a:gdLst>
                  <a:gd name="T0" fmla="*/ 0 w 337"/>
                  <a:gd name="T1" fmla="*/ 232 h 232"/>
                  <a:gd name="T2" fmla="*/ 253 w 337"/>
                  <a:gd name="T3" fmla="*/ 232 h 232"/>
                  <a:gd name="T4" fmla="*/ 284 w 337"/>
                  <a:gd name="T5" fmla="*/ 208 h 232"/>
                  <a:gd name="T6" fmla="*/ 333 w 337"/>
                  <a:gd name="T7" fmla="*/ 31 h 232"/>
                  <a:gd name="T8" fmla="*/ 309 w 337"/>
                  <a:gd name="T9" fmla="*/ 0 h 232"/>
                  <a:gd name="T10" fmla="*/ 77 w 337"/>
                  <a:gd name="T11" fmla="*/ 0 h 232"/>
                  <a:gd name="T12" fmla="*/ 57 w 337"/>
                  <a:gd name="T13" fmla="*/ 16 h 232"/>
                  <a:gd name="T14" fmla="*/ 0 w 337"/>
                  <a:gd name="T15" fmla="*/ 232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232">
                    <a:moveTo>
                      <a:pt x="0" y="232"/>
                    </a:moveTo>
                    <a:cubicBezTo>
                      <a:pt x="253" y="232"/>
                      <a:pt x="253" y="232"/>
                      <a:pt x="253" y="232"/>
                    </a:cubicBezTo>
                    <a:cubicBezTo>
                      <a:pt x="267" y="232"/>
                      <a:pt x="280" y="222"/>
                      <a:pt x="284" y="208"/>
                    </a:cubicBezTo>
                    <a:cubicBezTo>
                      <a:pt x="333" y="31"/>
                      <a:pt x="333" y="31"/>
                      <a:pt x="333" y="31"/>
                    </a:cubicBezTo>
                    <a:cubicBezTo>
                      <a:pt x="337" y="16"/>
                      <a:pt x="326" y="0"/>
                      <a:pt x="309" y="0"/>
                    </a:cubicBezTo>
                    <a:cubicBezTo>
                      <a:pt x="77" y="0"/>
                      <a:pt x="77" y="0"/>
                      <a:pt x="77" y="0"/>
                    </a:cubicBezTo>
                    <a:cubicBezTo>
                      <a:pt x="68" y="0"/>
                      <a:pt x="59" y="7"/>
                      <a:pt x="57" y="16"/>
                    </a:cubicBezTo>
                    <a:lnTo>
                      <a:pt x="0" y="232"/>
                    </a:lnTo>
                    <a:close/>
                  </a:path>
                </a:pathLst>
              </a:custGeom>
              <a:solidFill>
                <a:srgbClr val="E2E4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Oval 22"/>
              <p:cNvSpPr>
                <a:spLocks noChangeArrowheads="1"/>
              </p:cNvSpPr>
              <p:nvPr/>
            </p:nvSpPr>
            <p:spPr bwMode="auto">
              <a:xfrm>
                <a:off x="6657975" y="5487988"/>
                <a:ext cx="134938" cy="1333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3"/>
              <p:cNvSpPr/>
              <p:nvPr/>
            </p:nvSpPr>
            <p:spPr bwMode="auto">
              <a:xfrm>
                <a:off x="5300663" y="4967288"/>
                <a:ext cx="552450" cy="874713"/>
              </a:xfrm>
              <a:custGeom>
                <a:avLst/>
                <a:gdLst>
                  <a:gd name="T0" fmla="*/ 196 w 197"/>
                  <a:gd name="T1" fmla="*/ 311 h 311"/>
                  <a:gd name="T2" fmla="*/ 41 w 197"/>
                  <a:gd name="T3" fmla="*/ 310 h 311"/>
                  <a:gd name="T4" fmla="*/ 15 w 197"/>
                  <a:gd name="T5" fmla="*/ 301 h 311"/>
                  <a:gd name="T6" fmla="*/ 6 w 197"/>
                  <a:gd name="T7" fmla="*/ 259 h 311"/>
                  <a:gd name="T8" fmla="*/ 107 w 197"/>
                  <a:gd name="T9" fmla="*/ 26 h 311"/>
                  <a:gd name="T10" fmla="*/ 153 w 197"/>
                  <a:gd name="T11" fmla="*/ 7 h 311"/>
                  <a:gd name="T12" fmla="*/ 153 w 197"/>
                  <a:gd name="T13" fmla="*/ 7 h 311"/>
                  <a:gd name="T14" fmla="*/ 172 w 197"/>
                  <a:gd name="T15" fmla="*/ 54 h 311"/>
                  <a:gd name="T16" fmla="*/ 95 w 197"/>
                  <a:gd name="T17" fmla="*/ 237 h 311"/>
                  <a:gd name="T18" fmla="*/ 197 w 197"/>
                  <a:gd name="T19" fmla="*/ 239 h 311"/>
                  <a:gd name="T20" fmla="*/ 196 w 197"/>
                  <a:gd name="T21"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311">
                    <a:moveTo>
                      <a:pt x="196" y="311"/>
                    </a:moveTo>
                    <a:cubicBezTo>
                      <a:pt x="41" y="310"/>
                      <a:pt x="41" y="310"/>
                      <a:pt x="41" y="310"/>
                    </a:cubicBezTo>
                    <a:cubicBezTo>
                      <a:pt x="31" y="310"/>
                      <a:pt x="22" y="307"/>
                      <a:pt x="15" y="301"/>
                    </a:cubicBezTo>
                    <a:cubicBezTo>
                      <a:pt x="3" y="290"/>
                      <a:pt x="0" y="273"/>
                      <a:pt x="6" y="259"/>
                    </a:cubicBezTo>
                    <a:cubicBezTo>
                      <a:pt x="107" y="26"/>
                      <a:pt x="107" y="26"/>
                      <a:pt x="107" y="26"/>
                    </a:cubicBezTo>
                    <a:cubicBezTo>
                      <a:pt x="115" y="8"/>
                      <a:pt x="135" y="0"/>
                      <a:pt x="153" y="7"/>
                    </a:cubicBezTo>
                    <a:cubicBezTo>
                      <a:pt x="153" y="7"/>
                      <a:pt x="153" y="7"/>
                      <a:pt x="153" y="7"/>
                    </a:cubicBezTo>
                    <a:cubicBezTo>
                      <a:pt x="171" y="14"/>
                      <a:pt x="180" y="35"/>
                      <a:pt x="172" y="54"/>
                    </a:cubicBezTo>
                    <a:cubicBezTo>
                      <a:pt x="95" y="237"/>
                      <a:pt x="95" y="237"/>
                      <a:pt x="95" y="237"/>
                    </a:cubicBezTo>
                    <a:cubicBezTo>
                      <a:pt x="197" y="239"/>
                      <a:pt x="197" y="239"/>
                      <a:pt x="197" y="239"/>
                    </a:cubicBezTo>
                    <a:lnTo>
                      <a:pt x="196" y="311"/>
                    </a:lnTo>
                    <a:close/>
                  </a:path>
                </a:pathLst>
              </a:custGeom>
              <a:solidFill>
                <a:srgbClr val="FFD4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任意多边形: 形状 44"/>
              <p:cNvSpPr/>
              <p:nvPr/>
            </p:nvSpPr>
            <p:spPr bwMode="auto">
              <a:xfrm>
                <a:off x="5815674" y="4387316"/>
                <a:ext cx="411956" cy="384710"/>
              </a:xfrm>
              <a:custGeom>
                <a:avLst/>
                <a:gdLst>
                  <a:gd name="connsiteX0" fmla="*/ 199384 w 411956"/>
                  <a:gd name="connsiteY0" fmla="*/ 950 h 384710"/>
                  <a:gd name="connsiteX1" fmla="*/ 408489 w 411956"/>
                  <a:gd name="connsiteY1" fmla="*/ 115552 h 384710"/>
                  <a:gd name="connsiteX2" fmla="*/ 411956 w 411956"/>
                  <a:gd name="connsiteY2" fmla="*/ 124207 h 384710"/>
                  <a:gd name="connsiteX3" fmla="*/ 394667 w 411956"/>
                  <a:gd name="connsiteY3" fmla="*/ 137102 h 384710"/>
                  <a:gd name="connsiteX4" fmla="*/ 129612 w 411956"/>
                  <a:gd name="connsiteY4" fmla="*/ 130062 h 384710"/>
                  <a:gd name="connsiteX5" fmla="*/ 101563 w 411956"/>
                  <a:gd name="connsiteY5" fmla="*/ 273670 h 384710"/>
                  <a:gd name="connsiteX6" fmla="*/ 81930 w 411956"/>
                  <a:gd name="connsiteY6" fmla="*/ 381376 h 384710"/>
                  <a:gd name="connsiteX7" fmla="*/ 81289 w 411956"/>
                  <a:gd name="connsiteY7" fmla="*/ 384710 h 384710"/>
                  <a:gd name="connsiteX8" fmla="*/ 77221 w 411956"/>
                  <a:gd name="connsiteY8" fmla="*/ 382431 h 384710"/>
                  <a:gd name="connsiteX9" fmla="*/ 562 w 411956"/>
                  <a:gd name="connsiteY9" fmla="*/ 234194 h 384710"/>
                  <a:gd name="connsiteX10" fmla="*/ 199384 w 411956"/>
                  <a:gd name="connsiteY10" fmla="*/ 950 h 38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1956" h="384710">
                    <a:moveTo>
                      <a:pt x="199384" y="950"/>
                    </a:moveTo>
                    <a:cubicBezTo>
                      <a:pt x="287594" y="-7481"/>
                      <a:pt x="369503" y="40995"/>
                      <a:pt x="408489" y="115552"/>
                    </a:cubicBezTo>
                    <a:lnTo>
                      <a:pt x="411956" y="124207"/>
                    </a:lnTo>
                    <a:lnTo>
                      <a:pt x="394667" y="137102"/>
                    </a:lnTo>
                    <a:cubicBezTo>
                      <a:pt x="360308" y="154701"/>
                      <a:pt x="286682" y="163852"/>
                      <a:pt x="129612" y="130062"/>
                    </a:cubicBezTo>
                    <a:cubicBezTo>
                      <a:pt x="101563" y="273670"/>
                      <a:pt x="101563" y="273670"/>
                      <a:pt x="101563" y="273670"/>
                    </a:cubicBezTo>
                    <a:cubicBezTo>
                      <a:pt x="101563" y="273670"/>
                      <a:pt x="91747" y="329283"/>
                      <a:pt x="81930" y="381376"/>
                    </a:cubicBezTo>
                    <a:lnTo>
                      <a:pt x="81289" y="384710"/>
                    </a:lnTo>
                    <a:lnTo>
                      <a:pt x="77221" y="382431"/>
                    </a:lnTo>
                    <a:cubicBezTo>
                      <a:pt x="34866" y="346601"/>
                      <a:pt x="6163" y="294613"/>
                      <a:pt x="562" y="234194"/>
                    </a:cubicBezTo>
                    <a:cubicBezTo>
                      <a:pt x="-7839" y="116167"/>
                      <a:pt x="78971" y="9380"/>
                      <a:pt x="199384" y="950"/>
                    </a:cubicBezTo>
                    <a:close/>
                  </a:path>
                </a:pathLst>
              </a:custGeom>
              <a:solidFill>
                <a:srgbClr val="072042"/>
              </a:solidFill>
              <a:ln>
                <a:noFill/>
              </a:ln>
            </p:spPr>
            <p:txBody>
              <a:bodyPr vert="horz" wrap="square" lIns="91440" tIns="45720" rIns="91440" bIns="45720" numCol="1" anchor="t" anchorCtr="0" compatLnSpc="1">
                <a:noAutofit/>
              </a:bodyPr>
              <a:lstStyle/>
              <a:p>
                <a:endParaRPr lang="zh-CN" altLang="en-US"/>
              </a:p>
            </p:txBody>
          </p:sp>
          <p:sp>
            <p:nvSpPr>
              <p:cNvPr id="16" name="Freeform 14"/>
              <p:cNvSpPr/>
              <p:nvPr/>
            </p:nvSpPr>
            <p:spPr bwMode="auto">
              <a:xfrm>
                <a:off x="5853113" y="4579938"/>
                <a:ext cx="117475" cy="114300"/>
              </a:xfrm>
              <a:custGeom>
                <a:avLst/>
                <a:gdLst>
                  <a:gd name="T0" fmla="*/ 41 w 42"/>
                  <a:gd name="T1" fmla="*/ 22 h 41"/>
                  <a:gd name="T2" fmla="*/ 20 w 42"/>
                  <a:gd name="T3" fmla="*/ 40 h 41"/>
                  <a:gd name="T4" fmla="*/ 1 w 42"/>
                  <a:gd name="T5" fmla="*/ 19 h 41"/>
                  <a:gd name="T6" fmla="*/ 23 w 42"/>
                  <a:gd name="T7" fmla="*/ 0 h 41"/>
                  <a:gd name="T8" fmla="*/ 41 w 42"/>
                  <a:gd name="T9" fmla="*/ 22 h 41"/>
                </a:gdLst>
                <a:ahLst/>
                <a:cxnLst>
                  <a:cxn ang="0">
                    <a:pos x="T0" y="T1"/>
                  </a:cxn>
                  <a:cxn ang="0">
                    <a:pos x="T2" y="T3"/>
                  </a:cxn>
                  <a:cxn ang="0">
                    <a:pos x="T4" y="T5"/>
                  </a:cxn>
                  <a:cxn ang="0">
                    <a:pos x="T6" y="T7"/>
                  </a:cxn>
                  <a:cxn ang="0">
                    <a:pos x="T8" y="T9"/>
                  </a:cxn>
                </a:cxnLst>
                <a:rect l="0" t="0" r="r" b="b"/>
                <a:pathLst>
                  <a:path w="42" h="41">
                    <a:moveTo>
                      <a:pt x="41" y="22"/>
                    </a:moveTo>
                    <a:cubicBezTo>
                      <a:pt x="40" y="33"/>
                      <a:pt x="31" y="41"/>
                      <a:pt x="20" y="40"/>
                    </a:cubicBezTo>
                    <a:cubicBezTo>
                      <a:pt x="8" y="40"/>
                      <a:pt x="0" y="30"/>
                      <a:pt x="1" y="19"/>
                    </a:cubicBezTo>
                    <a:cubicBezTo>
                      <a:pt x="2" y="8"/>
                      <a:pt x="12" y="0"/>
                      <a:pt x="23" y="0"/>
                    </a:cubicBezTo>
                    <a:cubicBezTo>
                      <a:pt x="34" y="1"/>
                      <a:pt x="42" y="11"/>
                      <a:pt x="41" y="22"/>
                    </a:cubicBezTo>
                    <a:close/>
                  </a:path>
                </a:pathLst>
              </a:custGeom>
              <a:solidFill>
                <a:srgbClr val="FFB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pic>
        <p:nvPicPr>
          <p:cNvPr id="2" name="C9F754DE-2CAD-44b6-B708-469DEB6407EB-1" descr="d:\Documents\09我的课题\成果素材\基本情况.png基本情况"/>
          <p:cNvPicPr>
            <a:picLocks noChangeAspect="1"/>
          </p:cNvPicPr>
          <p:nvPr/>
        </p:nvPicPr>
        <p:blipFill>
          <a:blip r:embed="rId1"/>
          <a:srcRect t="4996" b="4996"/>
          <a:stretch>
            <a:fillRect/>
          </a:stretch>
        </p:blipFill>
        <p:spPr>
          <a:xfrm>
            <a:off x="218440" y="408940"/>
            <a:ext cx="11755120" cy="5714365"/>
          </a:xfrm>
          <a:prstGeom prst="rect">
            <a:avLst/>
          </a:prstGeom>
        </p:spPr>
      </p:pic>
      <p:sp>
        <p:nvSpPr>
          <p:cNvPr id="5" name="MH_Number_1"/>
          <p:cNvSpPr/>
          <p:nvPr>
            <p:custDataLst>
              <p:tags r:id="rId2"/>
            </p:custDataLst>
          </p:nvPr>
        </p:nvSpPr>
        <p:spPr>
          <a:xfrm>
            <a:off x="185854" y="148769"/>
            <a:ext cx="498951" cy="498614"/>
          </a:xfrm>
          <a:prstGeom prst="ellipse">
            <a:avLst/>
          </a:prstGeom>
          <a:solidFill>
            <a:srgbClr val="F7C8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p>
            <a:pPr algn="ctr"/>
            <a:r>
              <a:rPr lang="en-US"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en-US"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3"/>
            </p:custDataLst>
          </p:nvPr>
        </p:nvSpPr>
        <p:spPr>
          <a:xfrm>
            <a:off x="756285" y="137795"/>
            <a:ext cx="10469880"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p>
            <a:pPr algn="l"/>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一、研究基本情况</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Number_1"/>
          <p:cNvSpPr/>
          <p:nvPr>
            <p:custDataLst>
              <p:tags r:id="rId1"/>
            </p:custDataLst>
          </p:nvPr>
        </p:nvSpPr>
        <p:spPr>
          <a:xfrm>
            <a:off x="185854" y="148769"/>
            <a:ext cx="498951" cy="498614"/>
          </a:xfrm>
          <a:prstGeom prst="ellipse">
            <a:avLst/>
          </a:prstGeom>
          <a:solidFill>
            <a:srgbClr val="F7C8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MH_Entry_1"/>
          <p:cNvSpPr/>
          <p:nvPr>
            <p:custDataLst>
              <p:tags r:id="rId2"/>
            </p:custDataLst>
          </p:nvPr>
        </p:nvSpPr>
        <p:spPr>
          <a:xfrm>
            <a:off x="756285" y="137795"/>
            <a:ext cx="10469880"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二、过程与方法</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直角三角形 6"/>
          <p:cNvSpPr/>
          <p:nvPr/>
        </p:nvSpPr>
        <p:spPr>
          <a:xfrm flipH="1">
            <a:off x="11625941" y="6291943"/>
            <a:ext cx="566057" cy="566057"/>
          </a:xfrm>
          <a:custGeom>
            <a:avLst/>
            <a:gdLst>
              <a:gd name="connsiteX0" fmla="*/ 0 w 566057"/>
              <a:gd name="connsiteY0" fmla="*/ 566057 h 566057"/>
              <a:gd name="connsiteX1" fmla="*/ 0 w 566057"/>
              <a:gd name="connsiteY1" fmla="*/ 0 h 566057"/>
              <a:gd name="connsiteX2" fmla="*/ 566057 w 566057"/>
              <a:gd name="connsiteY2" fmla="*/ 566057 h 566057"/>
              <a:gd name="connsiteX3" fmla="*/ 0 w 566057"/>
              <a:gd name="connsiteY3" fmla="*/ 566057 h 566057"/>
              <a:gd name="connsiteX0-1" fmla="*/ 0 w 566057"/>
              <a:gd name="connsiteY0-2" fmla="*/ 566057 h 566057"/>
              <a:gd name="connsiteX1-3" fmla="*/ 0 w 566057"/>
              <a:gd name="connsiteY1-4" fmla="*/ 0 h 566057"/>
              <a:gd name="connsiteX2-5" fmla="*/ 566057 w 566057"/>
              <a:gd name="connsiteY2-6" fmla="*/ 566057 h 566057"/>
              <a:gd name="connsiteX3-7" fmla="*/ 0 w 566057"/>
              <a:gd name="connsiteY3-8" fmla="*/ 566057 h 566057"/>
              <a:gd name="connsiteX0-9" fmla="*/ 0 w 566057"/>
              <a:gd name="connsiteY0-10" fmla="*/ 566057 h 566057"/>
              <a:gd name="connsiteX1-11" fmla="*/ 0 w 566057"/>
              <a:gd name="connsiteY1-12" fmla="*/ 0 h 566057"/>
              <a:gd name="connsiteX2-13" fmla="*/ 566057 w 566057"/>
              <a:gd name="connsiteY2-14" fmla="*/ 566057 h 566057"/>
              <a:gd name="connsiteX3-15" fmla="*/ 0 w 566057"/>
              <a:gd name="connsiteY3-16" fmla="*/ 566057 h 566057"/>
            </a:gdLst>
            <a:ahLst/>
            <a:cxnLst>
              <a:cxn ang="0">
                <a:pos x="connsiteX0-1" y="connsiteY0-2"/>
              </a:cxn>
              <a:cxn ang="0">
                <a:pos x="connsiteX1-3" y="connsiteY1-4"/>
              </a:cxn>
              <a:cxn ang="0">
                <a:pos x="connsiteX2-5" y="connsiteY2-6"/>
              </a:cxn>
              <a:cxn ang="0">
                <a:pos x="connsiteX3-7" y="connsiteY3-8"/>
              </a:cxn>
            </a:cxnLst>
            <a:rect l="l" t="t" r="r" b="b"/>
            <a:pathLst>
              <a:path w="566057" h="566057">
                <a:moveTo>
                  <a:pt x="0" y="566057"/>
                </a:moveTo>
                <a:lnTo>
                  <a:pt x="0" y="0"/>
                </a:lnTo>
                <a:cubicBezTo>
                  <a:pt x="161185" y="346815"/>
                  <a:pt x="208929" y="446123"/>
                  <a:pt x="566057" y="566057"/>
                </a:cubicBezTo>
                <a:lnTo>
                  <a:pt x="0" y="566057"/>
                </a:lnTo>
                <a:close/>
              </a:path>
            </a:pathLst>
          </a:custGeom>
          <a:solidFill>
            <a:srgbClr val="F7C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14300" y="76200"/>
            <a:ext cx="11976100" cy="6718300"/>
          </a:xfrm>
          <a:prstGeom prst="roundRect">
            <a:avLst>
              <a:gd name="adj" fmla="val 4674"/>
            </a:avLst>
          </a:prstGeom>
          <a:noFill/>
          <a:ln w="19050">
            <a:solidFill>
              <a:srgbClr val="BA9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1737977" y="5845279"/>
            <a:ext cx="352423" cy="954664"/>
            <a:chOff x="11045825" y="2670175"/>
            <a:chExt cx="627063" cy="1698625"/>
          </a:xfrm>
        </p:grpSpPr>
        <p:sp>
          <p:nvSpPr>
            <p:cNvPr id="9" name="Freeform 13"/>
            <p:cNvSpPr/>
            <p:nvPr/>
          </p:nvSpPr>
          <p:spPr bwMode="auto">
            <a:xfrm>
              <a:off x="11045825" y="2670175"/>
              <a:ext cx="627063" cy="1336675"/>
            </a:xfrm>
            <a:custGeom>
              <a:avLst/>
              <a:gdLst>
                <a:gd name="T0" fmla="*/ 39 w 354"/>
                <a:gd name="T1" fmla="*/ 467 h 754"/>
                <a:gd name="T2" fmla="*/ 38 w 354"/>
                <a:gd name="T3" fmla="*/ 467 h 754"/>
                <a:gd name="T4" fmla="*/ 50 w 354"/>
                <a:gd name="T5" fmla="*/ 380 h 754"/>
                <a:gd name="T6" fmla="*/ 50 w 354"/>
                <a:gd name="T7" fmla="*/ 380 h 754"/>
                <a:gd name="T8" fmla="*/ 48 w 354"/>
                <a:gd name="T9" fmla="*/ 376 h 754"/>
                <a:gd name="T10" fmla="*/ 48 w 354"/>
                <a:gd name="T11" fmla="*/ 376 h 754"/>
                <a:gd name="T12" fmla="*/ 33 w 354"/>
                <a:gd name="T13" fmla="*/ 311 h 754"/>
                <a:gd name="T14" fmla="*/ 75 w 354"/>
                <a:gd name="T15" fmla="*/ 209 h 754"/>
                <a:gd name="T16" fmla="*/ 81 w 354"/>
                <a:gd name="T17" fmla="*/ 136 h 754"/>
                <a:gd name="T18" fmla="*/ 81 w 354"/>
                <a:gd name="T19" fmla="*/ 136 h 754"/>
                <a:gd name="T20" fmla="*/ 75 w 354"/>
                <a:gd name="T21" fmla="*/ 102 h 754"/>
                <a:gd name="T22" fmla="*/ 177 w 354"/>
                <a:gd name="T23" fmla="*/ 0 h 754"/>
                <a:gd name="T24" fmla="*/ 278 w 354"/>
                <a:gd name="T25" fmla="*/ 102 h 754"/>
                <a:gd name="T26" fmla="*/ 272 w 354"/>
                <a:gd name="T27" fmla="*/ 136 h 754"/>
                <a:gd name="T28" fmla="*/ 272 w 354"/>
                <a:gd name="T29" fmla="*/ 136 h 754"/>
                <a:gd name="T30" fmla="*/ 278 w 354"/>
                <a:gd name="T31" fmla="*/ 209 h 754"/>
                <a:gd name="T32" fmla="*/ 320 w 354"/>
                <a:gd name="T33" fmla="*/ 311 h 754"/>
                <a:gd name="T34" fmla="*/ 305 w 354"/>
                <a:gd name="T35" fmla="*/ 376 h 754"/>
                <a:gd name="T36" fmla="*/ 305 w 354"/>
                <a:gd name="T37" fmla="*/ 376 h 754"/>
                <a:gd name="T38" fmla="*/ 305 w 354"/>
                <a:gd name="T39" fmla="*/ 377 h 754"/>
                <a:gd name="T40" fmla="*/ 302 w 354"/>
                <a:gd name="T41" fmla="*/ 381 h 754"/>
                <a:gd name="T42" fmla="*/ 311 w 354"/>
                <a:gd name="T43" fmla="*/ 463 h 754"/>
                <a:gd name="T44" fmla="*/ 314 w 354"/>
                <a:gd name="T45" fmla="*/ 466 h 754"/>
                <a:gd name="T46" fmla="*/ 315 w 354"/>
                <a:gd name="T47" fmla="*/ 467 h 754"/>
                <a:gd name="T48" fmla="*/ 315 w 354"/>
                <a:gd name="T49" fmla="*/ 467 h 754"/>
                <a:gd name="T50" fmla="*/ 354 w 354"/>
                <a:gd name="T51" fmla="*/ 577 h 754"/>
                <a:gd name="T52" fmla="*/ 177 w 354"/>
                <a:gd name="T53" fmla="*/ 754 h 754"/>
                <a:gd name="T54" fmla="*/ 0 w 354"/>
                <a:gd name="T55" fmla="*/ 577 h 754"/>
                <a:gd name="T56" fmla="*/ 39 w 354"/>
                <a:gd name="T57" fmla="*/ 46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4" h="754">
                  <a:moveTo>
                    <a:pt x="39" y="467"/>
                  </a:moveTo>
                  <a:cubicBezTo>
                    <a:pt x="38" y="467"/>
                    <a:pt x="38" y="467"/>
                    <a:pt x="38" y="467"/>
                  </a:cubicBezTo>
                  <a:cubicBezTo>
                    <a:pt x="73" y="431"/>
                    <a:pt x="56" y="392"/>
                    <a:pt x="50" y="380"/>
                  </a:cubicBezTo>
                  <a:cubicBezTo>
                    <a:pt x="50" y="380"/>
                    <a:pt x="50" y="380"/>
                    <a:pt x="50" y="380"/>
                  </a:cubicBezTo>
                  <a:cubicBezTo>
                    <a:pt x="49" y="377"/>
                    <a:pt x="48" y="376"/>
                    <a:pt x="48" y="376"/>
                  </a:cubicBezTo>
                  <a:cubicBezTo>
                    <a:pt x="48" y="376"/>
                    <a:pt x="48" y="376"/>
                    <a:pt x="48" y="376"/>
                  </a:cubicBezTo>
                  <a:cubicBezTo>
                    <a:pt x="39" y="356"/>
                    <a:pt x="33" y="334"/>
                    <a:pt x="33" y="311"/>
                  </a:cubicBezTo>
                  <a:cubicBezTo>
                    <a:pt x="33" y="271"/>
                    <a:pt x="49" y="235"/>
                    <a:pt x="75" y="209"/>
                  </a:cubicBezTo>
                  <a:cubicBezTo>
                    <a:pt x="99" y="178"/>
                    <a:pt x="81" y="136"/>
                    <a:pt x="81" y="136"/>
                  </a:cubicBezTo>
                  <a:cubicBezTo>
                    <a:pt x="81" y="136"/>
                    <a:pt x="81" y="136"/>
                    <a:pt x="81" y="136"/>
                  </a:cubicBezTo>
                  <a:cubicBezTo>
                    <a:pt x="77" y="125"/>
                    <a:pt x="75" y="114"/>
                    <a:pt x="75" y="102"/>
                  </a:cubicBezTo>
                  <a:cubicBezTo>
                    <a:pt x="75" y="46"/>
                    <a:pt x="121" y="0"/>
                    <a:pt x="177" y="0"/>
                  </a:cubicBezTo>
                  <a:cubicBezTo>
                    <a:pt x="233" y="0"/>
                    <a:pt x="278" y="46"/>
                    <a:pt x="278" y="102"/>
                  </a:cubicBezTo>
                  <a:cubicBezTo>
                    <a:pt x="278" y="114"/>
                    <a:pt x="276" y="125"/>
                    <a:pt x="272" y="136"/>
                  </a:cubicBezTo>
                  <a:cubicBezTo>
                    <a:pt x="272" y="136"/>
                    <a:pt x="272" y="136"/>
                    <a:pt x="272" y="136"/>
                  </a:cubicBezTo>
                  <a:cubicBezTo>
                    <a:pt x="272" y="136"/>
                    <a:pt x="254" y="178"/>
                    <a:pt x="278" y="209"/>
                  </a:cubicBezTo>
                  <a:cubicBezTo>
                    <a:pt x="304" y="235"/>
                    <a:pt x="320" y="271"/>
                    <a:pt x="320" y="311"/>
                  </a:cubicBezTo>
                  <a:cubicBezTo>
                    <a:pt x="320" y="334"/>
                    <a:pt x="315" y="356"/>
                    <a:pt x="305" y="376"/>
                  </a:cubicBezTo>
                  <a:cubicBezTo>
                    <a:pt x="305" y="376"/>
                    <a:pt x="305" y="376"/>
                    <a:pt x="305" y="376"/>
                  </a:cubicBezTo>
                  <a:cubicBezTo>
                    <a:pt x="305" y="376"/>
                    <a:pt x="305" y="376"/>
                    <a:pt x="305" y="377"/>
                  </a:cubicBezTo>
                  <a:cubicBezTo>
                    <a:pt x="304" y="378"/>
                    <a:pt x="303" y="380"/>
                    <a:pt x="302" y="381"/>
                  </a:cubicBezTo>
                  <a:cubicBezTo>
                    <a:pt x="296" y="395"/>
                    <a:pt x="283" y="430"/>
                    <a:pt x="311" y="463"/>
                  </a:cubicBezTo>
                  <a:cubicBezTo>
                    <a:pt x="312" y="464"/>
                    <a:pt x="313" y="465"/>
                    <a:pt x="314" y="466"/>
                  </a:cubicBezTo>
                  <a:cubicBezTo>
                    <a:pt x="314" y="466"/>
                    <a:pt x="314" y="466"/>
                    <a:pt x="315" y="467"/>
                  </a:cubicBezTo>
                  <a:cubicBezTo>
                    <a:pt x="315" y="467"/>
                    <a:pt x="315" y="467"/>
                    <a:pt x="315" y="467"/>
                  </a:cubicBezTo>
                  <a:cubicBezTo>
                    <a:pt x="339" y="497"/>
                    <a:pt x="354" y="535"/>
                    <a:pt x="354" y="577"/>
                  </a:cubicBezTo>
                  <a:cubicBezTo>
                    <a:pt x="354" y="675"/>
                    <a:pt x="274" y="754"/>
                    <a:pt x="177" y="754"/>
                  </a:cubicBezTo>
                  <a:cubicBezTo>
                    <a:pt x="79" y="754"/>
                    <a:pt x="0" y="675"/>
                    <a:pt x="0" y="577"/>
                  </a:cubicBezTo>
                  <a:cubicBezTo>
                    <a:pt x="0" y="535"/>
                    <a:pt x="14" y="497"/>
                    <a:pt x="39" y="467"/>
                  </a:cubicBezTo>
                  <a:close/>
                </a:path>
              </a:pathLst>
            </a:custGeom>
            <a:solidFill>
              <a:srgbClr val="00C0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4"/>
            <p:cNvSpPr/>
            <p:nvPr/>
          </p:nvSpPr>
          <p:spPr bwMode="auto">
            <a:xfrm>
              <a:off x="11244263" y="3060700"/>
              <a:ext cx="228600" cy="1296987"/>
            </a:xfrm>
            <a:custGeom>
              <a:avLst/>
              <a:gdLst>
                <a:gd name="T0" fmla="*/ 13 w 129"/>
                <a:gd name="T1" fmla="*/ 342 h 732"/>
                <a:gd name="T2" fmla="*/ 56 w 129"/>
                <a:gd name="T3" fmla="*/ 385 h 732"/>
                <a:gd name="T4" fmla="*/ 56 w 129"/>
                <a:gd name="T5" fmla="*/ 234 h 732"/>
                <a:gd name="T6" fmla="*/ 3 w 129"/>
                <a:gd name="T7" fmla="*/ 182 h 732"/>
                <a:gd name="T8" fmla="*/ 3 w 129"/>
                <a:gd name="T9" fmla="*/ 172 h 732"/>
                <a:gd name="T10" fmla="*/ 13 w 129"/>
                <a:gd name="T11" fmla="*/ 172 h 732"/>
                <a:gd name="T12" fmla="*/ 56 w 129"/>
                <a:gd name="T13" fmla="*/ 215 h 732"/>
                <a:gd name="T14" fmla="*/ 56 w 129"/>
                <a:gd name="T15" fmla="*/ 7 h 732"/>
                <a:gd name="T16" fmla="*/ 63 w 129"/>
                <a:gd name="T17" fmla="*/ 0 h 732"/>
                <a:gd name="T18" fmla="*/ 70 w 129"/>
                <a:gd name="T19" fmla="*/ 7 h 732"/>
                <a:gd name="T20" fmla="*/ 70 w 129"/>
                <a:gd name="T21" fmla="*/ 132 h 732"/>
                <a:gd name="T22" fmla="*/ 112 w 129"/>
                <a:gd name="T23" fmla="*/ 90 h 732"/>
                <a:gd name="T24" fmla="*/ 122 w 129"/>
                <a:gd name="T25" fmla="*/ 90 h 732"/>
                <a:gd name="T26" fmla="*/ 122 w 129"/>
                <a:gd name="T27" fmla="*/ 100 h 732"/>
                <a:gd name="T28" fmla="*/ 70 w 129"/>
                <a:gd name="T29" fmla="*/ 152 h 732"/>
                <a:gd name="T30" fmla="*/ 70 w 129"/>
                <a:gd name="T31" fmla="*/ 303 h 732"/>
                <a:gd name="T32" fmla="*/ 117 w 129"/>
                <a:gd name="T33" fmla="*/ 256 h 732"/>
                <a:gd name="T34" fmla="*/ 127 w 129"/>
                <a:gd name="T35" fmla="*/ 256 h 732"/>
                <a:gd name="T36" fmla="*/ 127 w 129"/>
                <a:gd name="T37" fmla="*/ 266 h 732"/>
                <a:gd name="T38" fmla="*/ 70 w 129"/>
                <a:gd name="T39" fmla="*/ 323 h 732"/>
                <a:gd name="T40" fmla="*/ 70 w 129"/>
                <a:gd name="T41" fmla="*/ 725 h 732"/>
                <a:gd name="T42" fmla="*/ 63 w 129"/>
                <a:gd name="T43" fmla="*/ 732 h 732"/>
                <a:gd name="T44" fmla="*/ 56 w 129"/>
                <a:gd name="T45" fmla="*/ 725 h 732"/>
                <a:gd name="T46" fmla="*/ 56 w 129"/>
                <a:gd name="T47" fmla="*/ 405 h 732"/>
                <a:gd name="T48" fmla="*/ 3 w 129"/>
                <a:gd name="T49" fmla="*/ 352 h 732"/>
                <a:gd name="T50" fmla="*/ 3 w 129"/>
                <a:gd name="T51" fmla="*/ 342 h 732"/>
                <a:gd name="T52" fmla="*/ 13 w 129"/>
                <a:gd name="T53" fmla="*/ 34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732">
                  <a:moveTo>
                    <a:pt x="13" y="342"/>
                  </a:moveTo>
                  <a:cubicBezTo>
                    <a:pt x="56" y="385"/>
                    <a:pt x="56" y="385"/>
                    <a:pt x="56" y="385"/>
                  </a:cubicBezTo>
                  <a:cubicBezTo>
                    <a:pt x="56" y="234"/>
                    <a:pt x="56" y="234"/>
                    <a:pt x="56" y="234"/>
                  </a:cubicBezTo>
                  <a:cubicBezTo>
                    <a:pt x="3" y="182"/>
                    <a:pt x="3" y="182"/>
                    <a:pt x="3" y="182"/>
                  </a:cubicBezTo>
                  <a:cubicBezTo>
                    <a:pt x="0" y="179"/>
                    <a:pt x="0" y="175"/>
                    <a:pt x="3" y="172"/>
                  </a:cubicBezTo>
                  <a:cubicBezTo>
                    <a:pt x="5" y="169"/>
                    <a:pt x="10" y="169"/>
                    <a:pt x="13" y="172"/>
                  </a:cubicBezTo>
                  <a:cubicBezTo>
                    <a:pt x="56" y="215"/>
                    <a:pt x="56" y="215"/>
                    <a:pt x="56" y="215"/>
                  </a:cubicBezTo>
                  <a:cubicBezTo>
                    <a:pt x="56" y="7"/>
                    <a:pt x="56" y="7"/>
                    <a:pt x="56" y="7"/>
                  </a:cubicBezTo>
                  <a:cubicBezTo>
                    <a:pt x="56" y="3"/>
                    <a:pt x="59" y="0"/>
                    <a:pt x="63" y="0"/>
                  </a:cubicBezTo>
                  <a:cubicBezTo>
                    <a:pt x="67" y="0"/>
                    <a:pt x="70" y="3"/>
                    <a:pt x="70" y="7"/>
                  </a:cubicBezTo>
                  <a:cubicBezTo>
                    <a:pt x="70" y="132"/>
                    <a:pt x="70" y="132"/>
                    <a:pt x="70" y="132"/>
                  </a:cubicBezTo>
                  <a:cubicBezTo>
                    <a:pt x="112" y="90"/>
                    <a:pt x="112" y="90"/>
                    <a:pt x="112" y="90"/>
                  </a:cubicBezTo>
                  <a:cubicBezTo>
                    <a:pt x="115" y="87"/>
                    <a:pt x="119" y="87"/>
                    <a:pt x="122" y="90"/>
                  </a:cubicBezTo>
                  <a:cubicBezTo>
                    <a:pt x="125" y="93"/>
                    <a:pt x="125" y="97"/>
                    <a:pt x="122" y="100"/>
                  </a:cubicBezTo>
                  <a:cubicBezTo>
                    <a:pt x="70" y="152"/>
                    <a:pt x="70" y="152"/>
                    <a:pt x="70" y="152"/>
                  </a:cubicBezTo>
                  <a:cubicBezTo>
                    <a:pt x="70" y="303"/>
                    <a:pt x="70" y="303"/>
                    <a:pt x="70" y="303"/>
                  </a:cubicBezTo>
                  <a:cubicBezTo>
                    <a:pt x="117" y="256"/>
                    <a:pt x="117" y="256"/>
                    <a:pt x="117" y="256"/>
                  </a:cubicBezTo>
                  <a:cubicBezTo>
                    <a:pt x="119" y="253"/>
                    <a:pt x="124" y="253"/>
                    <a:pt x="127" y="256"/>
                  </a:cubicBezTo>
                  <a:cubicBezTo>
                    <a:pt x="129" y="259"/>
                    <a:pt x="129" y="263"/>
                    <a:pt x="127" y="266"/>
                  </a:cubicBezTo>
                  <a:cubicBezTo>
                    <a:pt x="70" y="323"/>
                    <a:pt x="70" y="323"/>
                    <a:pt x="70" y="323"/>
                  </a:cubicBezTo>
                  <a:cubicBezTo>
                    <a:pt x="70" y="725"/>
                    <a:pt x="70" y="725"/>
                    <a:pt x="70" y="725"/>
                  </a:cubicBezTo>
                  <a:cubicBezTo>
                    <a:pt x="70" y="728"/>
                    <a:pt x="67" y="732"/>
                    <a:pt x="63" y="732"/>
                  </a:cubicBezTo>
                  <a:cubicBezTo>
                    <a:pt x="59" y="732"/>
                    <a:pt x="56" y="728"/>
                    <a:pt x="56" y="725"/>
                  </a:cubicBezTo>
                  <a:cubicBezTo>
                    <a:pt x="56" y="405"/>
                    <a:pt x="56" y="405"/>
                    <a:pt x="56" y="405"/>
                  </a:cubicBezTo>
                  <a:cubicBezTo>
                    <a:pt x="3" y="352"/>
                    <a:pt x="3" y="352"/>
                    <a:pt x="3" y="352"/>
                  </a:cubicBezTo>
                  <a:cubicBezTo>
                    <a:pt x="0" y="349"/>
                    <a:pt x="0" y="345"/>
                    <a:pt x="3" y="342"/>
                  </a:cubicBezTo>
                  <a:cubicBezTo>
                    <a:pt x="5" y="339"/>
                    <a:pt x="10" y="339"/>
                    <a:pt x="13" y="342"/>
                  </a:cubicBezTo>
                  <a:close/>
                </a:path>
              </a:pathLst>
            </a:custGeom>
            <a:solidFill>
              <a:srgbClr val="009D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5"/>
            <p:cNvSpPr/>
            <p:nvPr/>
          </p:nvSpPr>
          <p:spPr bwMode="auto">
            <a:xfrm>
              <a:off x="11228388" y="4340225"/>
              <a:ext cx="439738" cy="28575"/>
            </a:xfrm>
            <a:custGeom>
              <a:avLst/>
              <a:gdLst>
                <a:gd name="T0" fmla="*/ 240 w 248"/>
                <a:gd name="T1" fmla="*/ 16 h 16"/>
                <a:gd name="T2" fmla="*/ 8 w 248"/>
                <a:gd name="T3" fmla="*/ 16 h 16"/>
                <a:gd name="T4" fmla="*/ 0 w 248"/>
                <a:gd name="T5" fmla="*/ 8 h 16"/>
                <a:gd name="T6" fmla="*/ 8 w 248"/>
                <a:gd name="T7" fmla="*/ 0 h 16"/>
                <a:gd name="T8" fmla="*/ 240 w 248"/>
                <a:gd name="T9" fmla="*/ 0 h 16"/>
                <a:gd name="T10" fmla="*/ 248 w 248"/>
                <a:gd name="T11" fmla="*/ 8 h 16"/>
                <a:gd name="T12" fmla="*/ 240 w 2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48" h="16">
                  <a:moveTo>
                    <a:pt x="240" y="16"/>
                  </a:moveTo>
                  <a:cubicBezTo>
                    <a:pt x="8" y="16"/>
                    <a:pt x="8" y="16"/>
                    <a:pt x="8" y="16"/>
                  </a:cubicBezTo>
                  <a:cubicBezTo>
                    <a:pt x="4" y="16"/>
                    <a:pt x="0" y="12"/>
                    <a:pt x="0" y="8"/>
                  </a:cubicBezTo>
                  <a:cubicBezTo>
                    <a:pt x="0" y="4"/>
                    <a:pt x="4" y="0"/>
                    <a:pt x="8" y="0"/>
                  </a:cubicBezTo>
                  <a:cubicBezTo>
                    <a:pt x="240" y="0"/>
                    <a:pt x="240" y="0"/>
                    <a:pt x="240" y="0"/>
                  </a:cubicBezTo>
                  <a:cubicBezTo>
                    <a:pt x="244" y="0"/>
                    <a:pt x="248" y="4"/>
                    <a:pt x="248" y="8"/>
                  </a:cubicBezTo>
                  <a:cubicBezTo>
                    <a:pt x="248" y="12"/>
                    <a:pt x="244" y="16"/>
                    <a:pt x="240" y="16"/>
                  </a:cubicBezTo>
                  <a:close/>
                </a:path>
              </a:pathLst>
            </a:custGeom>
            <a:solidFill>
              <a:srgbClr val="CAD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 name="MH_SubTitle_2"/>
          <p:cNvSpPr/>
          <p:nvPr/>
        </p:nvSpPr>
        <p:spPr>
          <a:xfrm>
            <a:off x="6332538" y="2044700"/>
            <a:ext cx="5080000" cy="1149350"/>
          </a:xfrm>
          <a:prstGeom prst="homePlate">
            <a:avLst>
              <a:gd name="adj" fmla="val 76562"/>
            </a:avLst>
          </a:prstGeom>
          <a:solidFill>
            <a:schemeClr val="bg1">
              <a:lumMod val="8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000" tIns="0" rIns="0" bIns="0" anchor="ctr">
            <a:normAutofit/>
          </a:bodyPr>
          <a:lstStyle/>
          <a:p>
            <a:pPr defTabSz="914400" eaLnBrk="1" fontAlgn="auto" hangingPunct="1">
              <a:spcBef>
                <a:spcPts val="0"/>
              </a:spcBef>
              <a:spcAft>
                <a:spcPts val="0"/>
              </a:spcAft>
              <a:defRPr/>
            </a:pP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13" name="MH_Other_3"/>
          <p:cNvSpPr/>
          <p:nvPr/>
        </p:nvSpPr>
        <p:spPr>
          <a:xfrm>
            <a:off x="6327775" y="2044700"/>
            <a:ext cx="771525" cy="1149350"/>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altLang="zh-CN" sz="2800" b="1" dirty="0">
                <a:solidFill>
                  <a:prstClr val="white"/>
                </a:solidFill>
                <a:latin typeface="微软雅黑" panose="020B0503020204020204" pitchFamily="34" charset="-122"/>
                <a:ea typeface="微软雅黑" panose="020B0503020204020204" pitchFamily="34" charset="-122"/>
              </a:rPr>
              <a:t>02</a:t>
            </a:r>
            <a:endParaRPr lang="en-US" altLang="zh-CN" sz="2800" b="1" dirty="0">
              <a:solidFill>
                <a:prstClr val="white"/>
              </a:solidFill>
              <a:latin typeface="微软雅黑" panose="020B0503020204020204" pitchFamily="34" charset="-122"/>
              <a:ea typeface="微软雅黑" panose="020B0503020204020204" pitchFamily="34" charset="-122"/>
            </a:endParaRPr>
          </a:p>
        </p:txBody>
      </p:sp>
      <p:sp>
        <p:nvSpPr>
          <p:cNvPr id="14" name="MH_SubTitle_1"/>
          <p:cNvSpPr/>
          <p:nvPr/>
        </p:nvSpPr>
        <p:spPr>
          <a:xfrm flipH="1">
            <a:off x="755650" y="2044700"/>
            <a:ext cx="5080000" cy="1149350"/>
          </a:xfrm>
          <a:prstGeom prst="homePlate">
            <a:avLst>
              <a:gd name="adj" fmla="val 76562"/>
            </a:avLst>
          </a:prstGeom>
          <a:solidFill>
            <a:schemeClr val="bg1">
              <a:lumMod val="8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828000" bIns="0" anchor="ctr">
            <a:normAutofit/>
          </a:bodyPr>
          <a:lstStyle/>
          <a:p>
            <a:pPr algn="ctr" defTabSz="914400" eaLnBrk="1" fontAlgn="auto" hangingPunct="1">
              <a:spcBef>
                <a:spcPts val="0"/>
              </a:spcBef>
              <a:spcAft>
                <a:spcPts val="0"/>
              </a:spcAft>
              <a:defRPr/>
            </a:pPr>
            <a:endParaRPr lang="zh-CN" altLang="en-US" sz="1600" kern="0" dirty="0">
              <a:solidFill>
                <a:srgbClr val="333333"/>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5" name="MH_Other_6"/>
          <p:cNvSpPr/>
          <p:nvPr/>
        </p:nvSpPr>
        <p:spPr>
          <a:xfrm flipH="1">
            <a:off x="5070475" y="2044700"/>
            <a:ext cx="771525" cy="1158875"/>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36000" bIns="0" anchor="ctr">
            <a:normAutofit/>
          </a:bodyPr>
          <a:lstStyle/>
          <a:p>
            <a:pPr algn="ctr" defTabSz="914400" eaLnBrk="1" fontAlgn="auto" hangingPunct="1">
              <a:spcBef>
                <a:spcPts val="0"/>
              </a:spcBef>
              <a:spcAft>
                <a:spcPts val="0"/>
              </a:spcAft>
              <a:defRPr/>
            </a:pPr>
            <a:r>
              <a:rPr lang="en-US" altLang="zh-CN" sz="2800" b="1" dirty="0">
                <a:solidFill>
                  <a:prstClr val="white"/>
                </a:solidFill>
                <a:latin typeface="微软雅黑" panose="020B0503020204020204" pitchFamily="34" charset="-122"/>
                <a:ea typeface="微软雅黑" panose="020B0503020204020204" pitchFamily="34" charset="-122"/>
              </a:rPr>
              <a:t>01</a:t>
            </a:r>
            <a:endParaRPr lang="en-US" altLang="zh-CN" sz="2800" b="1" dirty="0">
              <a:solidFill>
                <a:prstClr val="white"/>
              </a:solidFill>
              <a:latin typeface="微软雅黑" panose="020B0503020204020204" pitchFamily="34" charset="-122"/>
              <a:ea typeface="微软雅黑" panose="020B0503020204020204" pitchFamily="34" charset="-122"/>
            </a:endParaRPr>
          </a:p>
        </p:txBody>
      </p:sp>
      <p:sp>
        <p:nvSpPr>
          <p:cNvPr id="16" name="MH_SubTitle_4"/>
          <p:cNvSpPr/>
          <p:nvPr/>
        </p:nvSpPr>
        <p:spPr>
          <a:xfrm>
            <a:off x="6332538" y="4143375"/>
            <a:ext cx="5080000" cy="1158875"/>
          </a:xfrm>
          <a:prstGeom prst="homePlate">
            <a:avLst>
              <a:gd name="adj" fmla="val 76562"/>
            </a:avLst>
          </a:prstGeom>
          <a:solidFill>
            <a:schemeClr val="bg1">
              <a:lumMod val="8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000" tIns="0" rIns="0" bIns="0" anchor="ctr">
            <a:normAutofit/>
          </a:bodyPr>
          <a:lstStyle/>
          <a:p>
            <a:pPr defTabSz="914400" eaLnBrk="1" fontAlgn="auto" hangingPunct="1">
              <a:spcBef>
                <a:spcPts val="0"/>
              </a:spcBef>
              <a:spcAft>
                <a:spcPts val="0"/>
              </a:spcAft>
              <a:defRPr/>
            </a:pP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17" name="MH_Other_9"/>
          <p:cNvSpPr/>
          <p:nvPr/>
        </p:nvSpPr>
        <p:spPr>
          <a:xfrm>
            <a:off x="6327775" y="4143375"/>
            <a:ext cx="771525" cy="1158875"/>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lstStyle/>
          <a:p>
            <a:pPr algn="ctr" defTabSz="914400" eaLnBrk="1" fontAlgn="auto" hangingPunct="1">
              <a:spcBef>
                <a:spcPts val="0"/>
              </a:spcBef>
              <a:spcAft>
                <a:spcPts val="0"/>
              </a:spcAft>
              <a:defRPr/>
            </a:pPr>
            <a:r>
              <a:rPr lang="en-US" altLang="zh-CN" sz="2800" b="1">
                <a:solidFill>
                  <a:prstClr val="white"/>
                </a:solidFill>
                <a:latin typeface="微软雅黑" panose="020B0503020204020204" pitchFamily="34" charset="-122"/>
                <a:ea typeface="微软雅黑" panose="020B0503020204020204" pitchFamily="34" charset="-122"/>
              </a:rPr>
              <a:t>04</a:t>
            </a:r>
            <a:endParaRPr lang="en-US" altLang="zh-CN" sz="2800" b="1">
              <a:solidFill>
                <a:prstClr val="white"/>
              </a:solidFill>
              <a:latin typeface="微软雅黑" panose="020B0503020204020204" pitchFamily="34" charset="-122"/>
              <a:ea typeface="微软雅黑" panose="020B0503020204020204" pitchFamily="34" charset="-122"/>
            </a:endParaRPr>
          </a:p>
        </p:txBody>
      </p:sp>
      <p:sp>
        <p:nvSpPr>
          <p:cNvPr id="18" name="MH_SubTitle_3"/>
          <p:cNvSpPr/>
          <p:nvPr/>
        </p:nvSpPr>
        <p:spPr>
          <a:xfrm flipH="1">
            <a:off x="755650" y="4143375"/>
            <a:ext cx="5080000" cy="1158875"/>
          </a:xfrm>
          <a:prstGeom prst="homePlate">
            <a:avLst>
              <a:gd name="adj" fmla="val 76562"/>
            </a:avLst>
          </a:prstGeom>
          <a:solidFill>
            <a:schemeClr val="bg1">
              <a:lumMod val="8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828000" bIns="0" anchor="ctr">
            <a:normAutofit/>
          </a:bodyPr>
          <a:lstStyle/>
          <a:p>
            <a:pPr algn="r" defTabSz="914400" eaLnBrk="1" fontAlgn="auto" hangingPunct="1">
              <a:spcBef>
                <a:spcPts val="0"/>
              </a:spcBef>
              <a:spcAft>
                <a:spcPts val="0"/>
              </a:spcAft>
              <a:defRPr/>
            </a:pP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19" name="MH_Other_12"/>
          <p:cNvSpPr/>
          <p:nvPr/>
        </p:nvSpPr>
        <p:spPr>
          <a:xfrm flipH="1">
            <a:off x="5070475" y="4143375"/>
            <a:ext cx="771525" cy="1158875"/>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36000" bIns="0" anchor="ctr">
            <a:normAutofit/>
          </a:bodyPr>
          <a:lstStyle/>
          <a:p>
            <a:pPr algn="ctr" defTabSz="914400" eaLnBrk="1" fontAlgn="auto" hangingPunct="1">
              <a:spcBef>
                <a:spcPts val="0"/>
              </a:spcBef>
              <a:spcAft>
                <a:spcPts val="0"/>
              </a:spcAft>
              <a:defRPr/>
            </a:pPr>
            <a:r>
              <a:rPr lang="en-US" altLang="zh-CN" sz="2800" b="1">
                <a:solidFill>
                  <a:prstClr val="white"/>
                </a:solidFill>
                <a:latin typeface="微软雅黑" panose="020B0503020204020204" pitchFamily="34" charset="-122"/>
                <a:ea typeface="微软雅黑" panose="020B0503020204020204" pitchFamily="34" charset="-122"/>
              </a:rPr>
              <a:t>03</a:t>
            </a:r>
            <a:endParaRPr lang="en-US" altLang="zh-CN" sz="2800" b="1">
              <a:solidFill>
                <a:prstClr val="white"/>
              </a:solidFill>
              <a:latin typeface="微软雅黑" panose="020B0503020204020204" pitchFamily="34" charset="-122"/>
              <a:ea typeface="微软雅黑" panose="020B0503020204020204" pitchFamily="34" charset="-122"/>
            </a:endParaRPr>
          </a:p>
        </p:txBody>
      </p:sp>
      <p:sp>
        <p:nvSpPr>
          <p:cNvPr id="20" name="矩形 19"/>
          <p:cNvSpPr/>
          <p:nvPr/>
        </p:nvSpPr>
        <p:spPr>
          <a:xfrm>
            <a:off x="1616075" y="2209165"/>
            <a:ext cx="3633788" cy="829945"/>
          </a:xfrm>
          <a:prstGeom prst="rect">
            <a:avLst/>
          </a:prstGeom>
        </p:spPr>
        <p:txBody>
          <a:bodyPr>
            <a:spAutoFit/>
          </a:bodyPr>
          <a:lstStyle/>
          <a:p>
            <a:pPr algn="l" defTabSz="914400" eaLnBrk="1" fontAlgn="auto" hangingPunct="1">
              <a:spcBef>
                <a:spcPts val="0"/>
              </a:spcBef>
              <a:spcAft>
                <a:spcPts val="0"/>
              </a:spcAft>
              <a:defRPr/>
            </a:pPr>
            <a:r>
              <a:rPr sz="2400" b="1" kern="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混合式学习</a:t>
            </a:r>
            <a:r>
              <a:rPr sz="2400" b="1" kern="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rPr>
              <a:t>促进核心素养</a:t>
            </a:r>
            <a:r>
              <a:rPr sz="2400" b="1" kern="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的价值研究”</a:t>
            </a:r>
            <a:endParaRPr sz="2400" b="1" kern="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矩形 20"/>
          <p:cNvSpPr/>
          <p:nvPr/>
        </p:nvSpPr>
        <p:spPr>
          <a:xfrm>
            <a:off x="7064375" y="2204085"/>
            <a:ext cx="3633788" cy="829945"/>
          </a:xfrm>
          <a:prstGeom prst="rect">
            <a:avLst/>
          </a:prstGeom>
        </p:spPr>
        <p:txBody>
          <a:bodyPr>
            <a:spAutoFit/>
          </a:bodyPr>
          <a:lstStyle/>
          <a:p>
            <a:pPr defTabSz="914400" eaLnBrk="1" fontAlgn="auto" hangingPunct="1">
              <a:spcBef>
                <a:spcPts val="0"/>
              </a:spcBef>
              <a:spcAft>
                <a:spcPts val="0"/>
              </a:spcAft>
              <a:defRPr/>
            </a:pPr>
            <a:r>
              <a:rPr sz="2400" b="1" kern="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 混合式学习</a:t>
            </a:r>
            <a:r>
              <a:rPr sz="2400" b="1" kern="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rPr>
              <a:t>目标导向教学范式</a:t>
            </a:r>
            <a:r>
              <a:rPr sz="2400" b="1" kern="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的实践研究</a:t>
            </a:r>
            <a:endParaRPr sz="2400" b="1" kern="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p:nvSpPr>
        <p:spPr>
          <a:xfrm>
            <a:off x="1616075" y="4307840"/>
            <a:ext cx="3633788" cy="829945"/>
          </a:xfrm>
          <a:prstGeom prst="rect">
            <a:avLst/>
          </a:prstGeom>
        </p:spPr>
        <p:txBody>
          <a:bodyPr>
            <a:spAutoFit/>
          </a:bodyPr>
          <a:lstStyle/>
          <a:p>
            <a:pPr algn="l" defTabSz="914400" eaLnBrk="1" fontAlgn="auto" hangingPunct="1">
              <a:spcBef>
                <a:spcPts val="0"/>
              </a:spcBef>
              <a:spcAft>
                <a:spcPts val="0"/>
              </a:spcAft>
              <a:defRPr/>
            </a:pPr>
            <a:r>
              <a:rPr sz="2400" b="1" kern="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混合式学习</a:t>
            </a:r>
            <a:r>
              <a:rPr sz="2400" b="1" kern="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rPr>
              <a:t>校本学习资源</a:t>
            </a:r>
            <a:r>
              <a:rPr sz="2400" b="1" kern="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的开发研究</a:t>
            </a:r>
            <a:endParaRPr sz="2400" b="1" kern="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矩形 22"/>
          <p:cNvSpPr/>
          <p:nvPr/>
        </p:nvSpPr>
        <p:spPr>
          <a:xfrm>
            <a:off x="7099300" y="4307840"/>
            <a:ext cx="3599180" cy="829945"/>
          </a:xfrm>
          <a:prstGeom prst="rect">
            <a:avLst/>
          </a:prstGeom>
        </p:spPr>
        <p:txBody>
          <a:bodyPr wrap="square">
            <a:spAutoFit/>
          </a:bodyPr>
          <a:lstStyle/>
          <a:p>
            <a:pPr defTabSz="914400" eaLnBrk="1" fontAlgn="auto" hangingPunct="1">
              <a:spcBef>
                <a:spcPts val="0"/>
              </a:spcBef>
              <a:spcAft>
                <a:spcPts val="0"/>
              </a:spcAft>
              <a:defRPr/>
            </a:pPr>
            <a:r>
              <a:rPr sz="2400" b="1" kern="0" dirty="0">
                <a:solidFill>
                  <a:srgbClr val="333333"/>
                </a:solidFill>
                <a:latin typeface="微软雅黑" panose="020B0503020204020204" pitchFamily="34" charset="-122"/>
                <a:ea typeface="微软雅黑" panose="020B0503020204020204" pitchFamily="34" charset="-122"/>
                <a:cs typeface="宋体" panose="02010600030101010101" pitchFamily="2" charset="-122"/>
              </a:rPr>
              <a:t>混合式学习促进学生核心素养提升的</a:t>
            </a:r>
            <a:r>
              <a:rPr sz="2400" b="1" kern="0" dirty="0">
                <a:solidFill>
                  <a:srgbClr val="00B050"/>
                </a:solidFill>
                <a:latin typeface="微软雅黑" panose="020B0503020204020204" pitchFamily="34" charset="-122"/>
                <a:ea typeface="微软雅黑" panose="020B0503020204020204" pitchFamily="34" charset="-122"/>
                <a:cs typeface="宋体" panose="02010600030101010101" pitchFamily="2" charset="-122"/>
              </a:rPr>
              <a:t>课例</a:t>
            </a:r>
            <a:r>
              <a:rPr sz="2400" b="1" kern="0" dirty="0">
                <a:solidFill>
                  <a:srgbClr val="333333"/>
                </a:solidFill>
                <a:latin typeface="微软雅黑" panose="020B0503020204020204" pitchFamily="34" charset="-122"/>
                <a:ea typeface="微软雅黑" panose="020B0503020204020204" pitchFamily="34" charset="-122"/>
                <a:cs typeface="宋体" panose="02010600030101010101" pitchFamily="2" charset="-122"/>
              </a:rPr>
              <a:t>研究</a:t>
            </a:r>
            <a:endParaRPr sz="2400" b="1" kern="0" dirty="0">
              <a:solidFill>
                <a:srgbClr val="333333"/>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par>
                          <p:cTn id="25" fill="hold">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right)">
                                      <p:cBhvr>
                                        <p:cTn id="31" dur="500"/>
                                        <p:tgtEl>
                                          <p:spTgt spid="20"/>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right)">
                                      <p:cBhvr>
                                        <p:cTn id="40" dur="500"/>
                                        <p:tgtEl>
                                          <p:spTgt spid="22"/>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right)">
                                      <p:cBhvr>
                                        <p:cTn id="43" dur="500"/>
                                        <p:tgtEl>
                                          <p:spTgt spid="1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Number_1"/>
          <p:cNvSpPr/>
          <p:nvPr>
            <p:custDataLst>
              <p:tags r:id="rId1"/>
            </p:custDataLst>
          </p:nvPr>
        </p:nvSpPr>
        <p:spPr>
          <a:xfrm>
            <a:off x="185854" y="148769"/>
            <a:ext cx="498951" cy="498614"/>
          </a:xfrm>
          <a:prstGeom prst="ellipse">
            <a:avLst/>
          </a:prstGeom>
          <a:solidFill>
            <a:srgbClr val="F7C8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MH_Entry_1"/>
          <p:cNvSpPr/>
          <p:nvPr>
            <p:custDataLst>
              <p:tags r:id="rId2"/>
            </p:custDataLst>
          </p:nvPr>
        </p:nvSpPr>
        <p:spPr>
          <a:xfrm>
            <a:off x="537845" y="137795"/>
            <a:ext cx="10688320"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二、过程与方法</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直角三角形 6"/>
          <p:cNvSpPr/>
          <p:nvPr/>
        </p:nvSpPr>
        <p:spPr>
          <a:xfrm flipH="1">
            <a:off x="11625941" y="6291943"/>
            <a:ext cx="566057" cy="566057"/>
          </a:xfrm>
          <a:custGeom>
            <a:avLst/>
            <a:gdLst>
              <a:gd name="connsiteX0" fmla="*/ 0 w 566057"/>
              <a:gd name="connsiteY0" fmla="*/ 566057 h 566057"/>
              <a:gd name="connsiteX1" fmla="*/ 0 w 566057"/>
              <a:gd name="connsiteY1" fmla="*/ 0 h 566057"/>
              <a:gd name="connsiteX2" fmla="*/ 566057 w 566057"/>
              <a:gd name="connsiteY2" fmla="*/ 566057 h 566057"/>
              <a:gd name="connsiteX3" fmla="*/ 0 w 566057"/>
              <a:gd name="connsiteY3" fmla="*/ 566057 h 566057"/>
              <a:gd name="connsiteX0-1" fmla="*/ 0 w 566057"/>
              <a:gd name="connsiteY0-2" fmla="*/ 566057 h 566057"/>
              <a:gd name="connsiteX1-3" fmla="*/ 0 w 566057"/>
              <a:gd name="connsiteY1-4" fmla="*/ 0 h 566057"/>
              <a:gd name="connsiteX2-5" fmla="*/ 566057 w 566057"/>
              <a:gd name="connsiteY2-6" fmla="*/ 566057 h 566057"/>
              <a:gd name="connsiteX3-7" fmla="*/ 0 w 566057"/>
              <a:gd name="connsiteY3-8" fmla="*/ 566057 h 566057"/>
              <a:gd name="connsiteX0-9" fmla="*/ 0 w 566057"/>
              <a:gd name="connsiteY0-10" fmla="*/ 566057 h 566057"/>
              <a:gd name="connsiteX1-11" fmla="*/ 0 w 566057"/>
              <a:gd name="connsiteY1-12" fmla="*/ 0 h 566057"/>
              <a:gd name="connsiteX2-13" fmla="*/ 566057 w 566057"/>
              <a:gd name="connsiteY2-14" fmla="*/ 566057 h 566057"/>
              <a:gd name="connsiteX3-15" fmla="*/ 0 w 566057"/>
              <a:gd name="connsiteY3-16" fmla="*/ 566057 h 566057"/>
            </a:gdLst>
            <a:ahLst/>
            <a:cxnLst>
              <a:cxn ang="0">
                <a:pos x="connsiteX0-1" y="connsiteY0-2"/>
              </a:cxn>
              <a:cxn ang="0">
                <a:pos x="connsiteX1-3" y="connsiteY1-4"/>
              </a:cxn>
              <a:cxn ang="0">
                <a:pos x="connsiteX2-5" y="connsiteY2-6"/>
              </a:cxn>
              <a:cxn ang="0">
                <a:pos x="connsiteX3-7" y="connsiteY3-8"/>
              </a:cxn>
            </a:cxnLst>
            <a:rect l="l" t="t" r="r" b="b"/>
            <a:pathLst>
              <a:path w="566057" h="566057">
                <a:moveTo>
                  <a:pt x="0" y="566057"/>
                </a:moveTo>
                <a:lnTo>
                  <a:pt x="0" y="0"/>
                </a:lnTo>
                <a:cubicBezTo>
                  <a:pt x="161185" y="346815"/>
                  <a:pt x="208929" y="446123"/>
                  <a:pt x="566057" y="566057"/>
                </a:cubicBezTo>
                <a:lnTo>
                  <a:pt x="0" y="566057"/>
                </a:lnTo>
                <a:close/>
              </a:path>
            </a:pathLst>
          </a:custGeom>
          <a:solidFill>
            <a:srgbClr val="F7C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14300" y="76200"/>
            <a:ext cx="11976100" cy="6718300"/>
          </a:xfrm>
          <a:prstGeom prst="roundRect">
            <a:avLst>
              <a:gd name="adj" fmla="val 4674"/>
            </a:avLst>
          </a:prstGeom>
          <a:noFill/>
          <a:ln w="19050">
            <a:solidFill>
              <a:srgbClr val="BA9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1737977" y="5845279"/>
            <a:ext cx="352423" cy="954664"/>
            <a:chOff x="11045825" y="2670175"/>
            <a:chExt cx="627063" cy="1698625"/>
          </a:xfrm>
        </p:grpSpPr>
        <p:sp>
          <p:nvSpPr>
            <p:cNvPr id="9" name="Freeform 13"/>
            <p:cNvSpPr/>
            <p:nvPr/>
          </p:nvSpPr>
          <p:spPr bwMode="auto">
            <a:xfrm>
              <a:off x="11045825" y="2670175"/>
              <a:ext cx="627063" cy="1336675"/>
            </a:xfrm>
            <a:custGeom>
              <a:avLst/>
              <a:gdLst>
                <a:gd name="T0" fmla="*/ 39 w 354"/>
                <a:gd name="T1" fmla="*/ 467 h 754"/>
                <a:gd name="T2" fmla="*/ 38 w 354"/>
                <a:gd name="T3" fmla="*/ 467 h 754"/>
                <a:gd name="T4" fmla="*/ 50 w 354"/>
                <a:gd name="T5" fmla="*/ 380 h 754"/>
                <a:gd name="T6" fmla="*/ 50 w 354"/>
                <a:gd name="T7" fmla="*/ 380 h 754"/>
                <a:gd name="T8" fmla="*/ 48 w 354"/>
                <a:gd name="T9" fmla="*/ 376 h 754"/>
                <a:gd name="T10" fmla="*/ 48 w 354"/>
                <a:gd name="T11" fmla="*/ 376 h 754"/>
                <a:gd name="T12" fmla="*/ 33 w 354"/>
                <a:gd name="T13" fmla="*/ 311 h 754"/>
                <a:gd name="T14" fmla="*/ 75 w 354"/>
                <a:gd name="T15" fmla="*/ 209 h 754"/>
                <a:gd name="T16" fmla="*/ 81 w 354"/>
                <a:gd name="T17" fmla="*/ 136 h 754"/>
                <a:gd name="T18" fmla="*/ 81 w 354"/>
                <a:gd name="T19" fmla="*/ 136 h 754"/>
                <a:gd name="T20" fmla="*/ 75 w 354"/>
                <a:gd name="T21" fmla="*/ 102 h 754"/>
                <a:gd name="T22" fmla="*/ 177 w 354"/>
                <a:gd name="T23" fmla="*/ 0 h 754"/>
                <a:gd name="T24" fmla="*/ 278 w 354"/>
                <a:gd name="T25" fmla="*/ 102 h 754"/>
                <a:gd name="T26" fmla="*/ 272 w 354"/>
                <a:gd name="T27" fmla="*/ 136 h 754"/>
                <a:gd name="T28" fmla="*/ 272 w 354"/>
                <a:gd name="T29" fmla="*/ 136 h 754"/>
                <a:gd name="T30" fmla="*/ 278 w 354"/>
                <a:gd name="T31" fmla="*/ 209 h 754"/>
                <a:gd name="T32" fmla="*/ 320 w 354"/>
                <a:gd name="T33" fmla="*/ 311 h 754"/>
                <a:gd name="T34" fmla="*/ 305 w 354"/>
                <a:gd name="T35" fmla="*/ 376 h 754"/>
                <a:gd name="T36" fmla="*/ 305 w 354"/>
                <a:gd name="T37" fmla="*/ 376 h 754"/>
                <a:gd name="T38" fmla="*/ 305 w 354"/>
                <a:gd name="T39" fmla="*/ 377 h 754"/>
                <a:gd name="T40" fmla="*/ 302 w 354"/>
                <a:gd name="T41" fmla="*/ 381 h 754"/>
                <a:gd name="T42" fmla="*/ 311 w 354"/>
                <a:gd name="T43" fmla="*/ 463 h 754"/>
                <a:gd name="T44" fmla="*/ 314 w 354"/>
                <a:gd name="T45" fmla="*/ 466 h 754"/>
                <a:gd name="T46" fmla="*/ 315 w 354"/>
                <a:gd name="T47" fmla="*/ 467 h 754"/>
                <a:gd name="T48" fmla="*/ 315 w 354"/>
                <a:gd name="T49" fmla="*/ 467 h 754"/>
                <a:gd name="T50" fmla="*/ 354 w 354"/>
                <a:gd name="T51" fmla="*/ 577 h 754"/>
                <a:gd name="T52" fmla="*/ 177 w 354"/>
                <a:gd name="T53" fmla="*/ 754 h 754"/>
                <a:gd name="T54" fmla="*/ 0 w 354"/>
                <a:gd name="T55" fmla="*/ 577 h 754"/>
                <a:gd name="T56" fmla="*/ 39 w 354"/>
                <a:gd name="T57" fmla="*/ 46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4" h="754">
                  <a:moveTo>
                    <a:pt x="39" y="467"/>
                  </a:moveTo>
                  <a:cubicBezTo>
                    <a:pt x="38" y="467"/>
                    <a:pt x="38" y="467"/>
                    <a:pt x="38" y="467"/>
                  </a:cubicBezTo>
                  <a:cubicBezTo>
                    <a:pt x="73" y="431"/>
                    <a:pt x="56" y="392"/>
                    <a:pt x="50" y="380"/>
                  </a:cubicBezTo>
                  <a:cubicBezTo>
                    <a:pt x="50" y="380"/>
                    <a:pt x="50" y="380"/>
                    <a:pt x="50" y="380"/>
                  </a:cubicBezTo>
                  <a:cubicBezTo>
                    <a:pt x="49" y="377"/>
                    <a:pt x="48" y="376"/>
                    <a:pt x="48" y="376"/>
                  </a:cubicBezTo>
                  <a:cubicBezTo>
                    <a:pt x="48" y="376"/>
                    <a:pt x="48" y="376"/>
                    <a:pt x="48" y="376"/>
                  </a:cubicBezTo>
                  <a:cubicBezTo>
                    <a:pt x="39" y="356"/>
                    <a:pt x="33" y="334"/>
                    <a:pt x="33" y="311"/>
                  </a:cubicBezTo>
                  <a:cubicBezTo>
                    <a:pt x="33" y="271"/>
                    <a:pt x="49" y="235"/>
                    <a:pt x="75" y="209"/>
                  </a:cubicBezTo>
                  <a:cubicBezTo>
                    <a:pt x="99" y="178"/>
                    <a:pt x="81" y="136"/>
                    <a:pt x="81" y="136"/>
                  </a:cubicBezTo>
                  <a:cubicBezTo>
                    <a:pt x="81" y="136"/>
                    <a:pt x="81" y="136"/>
                    <a:pt x="81" y="136"/>
                  </a:cubicBezTo>
                  <a:cubicBezTo>
                    <a:pt x="77" y="125"/>
                    <a:pt x="75" y="114"/>
                    <a:pt x="75" y="102"/>
                  </a:cubicBezTo>
                  <a:cubicBezTo>
                    <a:pt x="75" y="46"/>
                    <a:pt x="121" y="0"/>
                    <a:pt x="177" y="0"/>
                  </a:cubicBezTo>
                  <a:cubicBezTo>
                    <a:pt x="233" y="0"/>
                    <a:pt x="278" y="46"/>
                    <a:pt x="278" y="102"/>
                  </a:cubicBezTo>
                  <a:cubicBezTo>
                    <a:pt x="278" y="114"/>
                    <a:pt x="276" y="125"/>
                    <a:pt x="272" y="136"/>
                  </a:cubicBezTo>
                  <a:cubicBezTo>
                    <a:pt x="272" y="136"/>
                    <a:pt x="272" y="136"/>
                    <a:pt x="272" y="136"/>
                  </a:cubicBezTo>
                  <a:cubicBezTo>
                    <a:pt x="272" y="136"/>
                    <a:pt x="254" y="178"/>
                    <a:pt x="278" y="209"/>
                  </a:cubicBezTo>
                  <a:cubicBezTo>
                    <a:pt x="304" y="235"/>
                    <a:pt x="320" y="271"/>
                    <a:pt x="320" y="311"/>
                  </a:cubicBezTo>
                  <a:cubicBezTo>
                    <a:pt x="320" y="334"/>
                    <a:pt x="315" y="356"/>
                    <a:pt x="305" y="376"/>
                  </a:cubicBezTo>
                  <a:cubicBezTo>
                    <a:pt x="305" y="376"/>
                    <a:pt x="305" y="376"/>
                    <a:pt x="305" y="376"/>
                  </a:cubicBezTo>
                  <a:cubicBezTo>
                    <a:pt x="305" y="376"/>
                    <a:pt x="305" y="376"/>
                    <a:pt x="305" y="377"/>
                  </a:cubicBezTo>
                  <a:cubicBezTo>
                    <a:pt x="304" y="378"/>
                    <a:pt x="303" y="380"/>
                    <a:pt x="302" y="381"/>
                  </a:cubicBezTo>
                  <a:cubicBezTo>
                    <a:pt x="296" y="395"/>
                    <a:pt x="283" y="430"/>
                    <a:pt x="311" y="463"/>
                  </a:cubicBezTo>
                  <a:cubicBezTo>
                    <a:pt x="312" y="464"/>
                    <a:pt x="313" y="465"/>
                    <a:pt x="314" y="466"/>
                  </a:cubicBezTo>
                  <a:cubicBezTo>
                    <a:pt x="314" y="466"/>
                    <a:pt x="314" y="466"/>
                    <a:pt x="315" y="467"/>
                  </a:cubicBezTo>
                  <a:cubicBezTo>
                    <a:pt x="315" y="467"/>
                    <a:pt x="315" y="467"/>
                    <a:pt x="315" y="467"/>
                  </a:cubicBezTo>
                  <a:cubicBezTo>
                    <a:pt x="339" y="497"/>
                    <a:pt x="354" y="535"/>
                    <a:pt x="354" y="577"/>
                  </a:cubicBezTo>
                  <a:cubicBezTo>
                    <a:pt x="354" y="675"/>
                    <a:pt x="274" y="754"/>
                    <a:pt x="177" y="754"/>
                  </a:cubicBezTo>
                  <a:cubicBezTo>
                    <a:pt x="79" y="754"/>
                    <a:pt x="0" y="675"/>
                    <a:pt x="0" y="577"/>
                  </a:cubicBezTo>
                  <a:cubicBezTo>
                    <a:pt x="0" y="535"/>
                    <a:pt x="14" y="497"/>
                    <a:pt x="39" y="467"/>
                  </a:cubicBezTo>
                  <a:close/>
                </a:path>
              </a:pathLst>
            </a:custGeom>
            <a:solidFill>
              <a:srgbClr val="00C0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4"/>
            <p:cNvSpPr/>
            <p:nvPr/>
          </p:nvSpPr>
          <p:spPr bwMode="auto">
            <a:xfrm>
              <a:off x="11244263" y="3060700"/>
              <a:ext cx="228600" cy="1296987"/>
            </a:xfrm>
            <a:custGeom>
              <a:avLst/>
              <a:gdLst>
                <a:gd name="T0" fmla="*/ 13 w 129"/>
                <a:gd name="T1" fmla="*/ 342 h 732"/>
                <a:gd name="T2" fmla="*/ 56 w 129"/>
                <a:gd name="T3" fmla="*/ 385 h 732"/>
                <a:gd name="T4" fmla="*/ 56 w 129"/>
                <a:gd name="T5" fmla="*/ 234 h 732"/>
                <a:gd name="T6" fmla="*/ 3 w 129"/>
                <a:gd name="T7" fmla="*/ 182 h 732"/>
                <a:gd name="T8" fmla="*/ 3 w 129"/>
                <a:gd name="T9" fmla="*/ 172 h 732"/>
                <a:gd name="T10" fmla="*/ 13 w 129"/>
                <a:gd name="T11" fmla="*/ 172 h 732"/>
                <a:gd name="T12" fmla="*/ 56 w 129"/>
                <a:gd name="T13" fmla="*/ 215 h 732"/>
                <a:gd name="T14" fmla="*/ 56 w 129"/>
                <a:gd name="T15" fmla="*/ 7 h 732"/>
                <a:gd name="T16" fmla="*/ 63 w 129"/>
                <a:gd name="T17" fmla="*/ 0 h 732"/>
                <a:gd name="T18" fmla="*/ 70 w 129"/>
                <a:gd name="T19" fmla="*/ 7 h 732"/>
                <a:gd name="T20" fmla="*/ 70 w 129"/>
                <a:gd name="T21" fmla="*/ 132 h 732"/>
                <a:gd name="T22" fmla="*/ 112 w 129"/>
                <a:gd name="T23" fmla="*/ 90 h 732"/>
                <a:gd name="T24" fmla="*/ 122 w 129"/>
                <a:gd name="T25" fmla="*/ 90 h 732"/>
                <a:gd name="T26" fmla="*/ 122 w 129"/>
                <a:gd name="T27" fmla="*/ 100 h 732"/>
                <a:gd name="T28" fmla="*/ 70 w 129"/>
                <a:gd name="T29" fmla="*/ 152 h 732"/>
                <a:gd name="T30" fmla="*/ 70 w 129"/>
                <a:gd name="T31" fmla="*/ 303 h 732"/>
                <a:gd name="T32" fmla="*/ 117 w 129"/>
                <a:gd name="T33" fmla="*/ 256 h 732"/>
                <a:gd name="T34" fmla="*/ 127 w 129"/>
                <a:gd name="T35" fmla="*/ 256 h 732"/>
                <a:gd name="T36" fmla="*/ 127 w 129"/>
                <a:gd name="T37" fmla="*/ 266 h 732"/>
                <a:gd name="T38" fmla="*/ 70 w 129"/>
                <a:gd name="T39" fmla="*/ 323 h 732"/>
                <a:gd name="T40" fmla="*/ 70 w 129"/>
                <a:gd name="T41" fmla="*/ 725 h 732"/>
                <a:gd name="T42" fmla="*/ 63 w 129"/>
                <a:gd name="T43" fmla="*/ 732 h 732"/>
                <a:gd name="T44" fmla="*/ 56 w 129"/>
                <a:gd name="T45" fmla="*/ 725 h 732"/>
                <a:gd name="T46" fmla="*/ 56 w 129"/>
                <a:gd name="T47" fmla="*/ 405 h 732"/>
                <a:gd name="T48" fmla="*/ 3 w 129"/>
                <a:gd name="T49" fmla="*/ 352 h 732"/>
                <a:gd name="T50" fmla="*/ 3 w 129"/>
                <a:gd name="T51" fmla="*/ 342 h 732"/>
                <a:gd name="T52" fmla="*/ 13 w 129"/>
                <a:gd name="T53" fmla="*/ 34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732">
                  <a:moveTo>
                    <a:pt x="13" y="342"/>
                  </a:moveTo>
                  <a:cubicBezTo>
                    <a:pt x="56" y="385"/>
                    <a:pt x="56" y="385"/>
                    <a:pt x="56" y="385"/>
                  </a:cubicBezTo>
                  <a:cubicBezTo>
                    <a:pt x="56" y="234"/>
                    <a:pt x="56" y="234"/>
                    <a:pt x="56" y="234"/>
                  </a:cubicBezTo>
                  <a:cubicBezTo>
                    <a:pt x="3" y="182"/>
                    <a:pt x="3" y="182"/>
                    <a:pt x="3" y="182"/>
                  </a:cubicBezTo>
                  <a:cubicBezTo>
                    <a:pt x="0" y="179"/>
                    <a:pt x="0" y="175"/>
                    <a:pt x="3" y="172"/>
                  </a:cubicBezTo>
                  <a:cubicBezTo>
                    <a:pt x="5" y="169"/>
                    <a:pt x="10" y="169"/>
                    <a:pt x="13" y="172"/>
                  </a:cubicBezTo>
                  <a:cubicBezTo>
                    <a:pt x="56" y="215"/>
                    <a:pt x="56" y="215"/>
                    <a:pt x="56" y="215"/>
                  </a:cubicBezTo>
                  <a:cubicBezTo>
                    <a:pt x="56" y="7"/>
                    <a:pt x="56" y="7"/>
                    <a:pt x="56" y="7"/>
                  </a:cubicBezTo>
                  <a:cubicBezTo>
                    <a:pt x="56" y="3"/>
                    <a:pt x="59" y="0"/>
                    <a:pt x="63" y="0"/>
                  </a:cubicBezTo>
                  <a:cubicBezTo>
                    <a:pt x="67" y="0"/>
                    <a:pt x="70" y="3"/>
                    <a:pt x="70" y="7"/>
                  </a:cubicBezTo>
                  <a:cubicBezTo>
                    <a:pt x="70" y="132"/>
                    <a:pt x="70" y="132"/>
                    <a:pt x="70" y="132"/>
                  </a:cubicBezTo>
                  <a:cubicBezTo>
                    <a:pt x="112" y="90"/>
                    <a:pt x="112" y="90"/>
                    <a:pt x="112" y="90"/>
                  </a:cubicBezTo>
                  <a:cubicBezTo>
                    <a:pt x="115" y="87"/>
                    <a:pt x="119" y="87"/>
                    <a:pt x="122" y="90"/>
                  </a:cubicBezTo>
                  <a:cubicBezTo>
                    <a:pt x="125" y="93"/>
                    <a:pt x="125" y="97"/>
                    <a:pt x="122" y="100"/>
                  </a:cubicBezTo>
                  <a:cubicBezTo>
                    <a:pt x="70" y="152"/>
                    <a:pt x="70" y="152"/>
                    <a:pt x="70" y="152"/>
                  </a:cubicBezTo>
                  <a:cubicBezTo>
                    <a:pt x="70" y="303"/>
                    <a:pt x="70" y="303"/>
                    <a:pt x="70" y="303"/>
                  </a:cubicBezTo>
                  <a:cubicBezTo>
                    <a:pt x="117" y="256"/>
                    <a:pt x="117" y="256"/>
                    <a:pt x="117" y="256"/>
                  </a:cubicBezTo>
                  <a:cubicBezTo>
                    <a:pt x="119" y="253"/>
                    <a:pt x="124" y="253"/>
                    <a:pt x="127" y="256"/>
                  </a:cubicBezTo>
                  <a:cubicBezTo>
                    <a:pt x="129" y="259"/>
                    <a:pt x="129" y="263"/>
                    <a:pt x="127" y="266"/>
                  </a:cubicBezTo>
                  <a:cubicBezTo>
                    <a:pt x="70" y="323"/>
                    <a:pt x="70" y="323"/>
                    <a:pt x="70" y="323"/>
                  </a:cubicBezTo>
                  <a:cubicBezTo>
                    <a:pt x="70" y="725"/>
                    <a:pt x="70" y="725"/>
                    <a:pt x="70" y="725"/>
                  </a:cubicBezTo>
                  <a:cubicBezTo>
                    <a:pt x="70" y="728"/>
                    <a:pt x="67" y="732"/>
                    <a:pt x="63" y="732"/>
                  </a:cubicBezTo>
                  <a:cubicBezTo>
                    <a:pt x="59" y="732"/>
                    <a:pt x="56" y="728"/>
                    <a:pt x="56" y="725"/>
                  </a:cubicBezTo>
                  <a:cubicBezTo>
                    <a:pt x="56" y="405"/>
                    <a:pt x="56" y="405"/>
                    <a:pt x="56" y="405"/>
                  </a:cubicBezTo>
                  <a:cubicBezTo>
                    <a:pt x="3" y="352"/>
                    <a:pt x="3" y="352"/>
                    <a:pt x="3" y="352"/>
                  </a:cubicBezTo>
                  <a:cubicBezTo>
                    <a:pt x="0" y="349"/>
                    <a:pt x="0" y="345"/>
                    <a:pt x="3" y="342"/>
                  </a:cubicBezTo>
                  <a:cubicBezTo>
                    <a:pt x="5" y="339"/>
                    <a:pt x="10" y="339"/>
                    <a:pt x="13" y="342"/>
                  </a:cubicBezTo>
                  <a:close/>
                </a:path>
              </a:pathLst>
            </a:custGeom>
            <a:solidFill>
              <a:srgbClr val="009D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5"/>
            <p:cNvSpPr/>
            <p:nvPr/>
          </p:nvSpPr>
          <p:spPr bwMode="auto">
            <a:xfrm>
              <a:off x="11228388" y="4340225"/>
              <a:ext cx="439738" cy="28575"/>
            </a:xfrm>
            <a:custGeom>
              <a:avLst/>
              <a:gdLst>
                <a:gd name="T0" fmla="*/ 240 w 248"/>
                <a:gd name="T1" fmla="*/ 16 h 16"/>
                <a:gd name="T2" fmla="*/ 8 w 248"/>
                <a:gd name="T3" fmla="*/ 16 h 16"/>
                <a:gd name="T4" fmla="*/ 0 w 248"/>
                <a:gd name="T5" fmla="*/ 8 h 16"/>
                <a:gd name="T6" fmla="*/ 8 w 248"/>
                <a:gd name="T7" fmla="*/ 0 h 16"/>
                <a:gd name="T8" fmla="*/ 240 w 248"/>
                <a:gd name="T9" fmla="*/ 0 h 16"/>
                <a:gd name="T10" fmla="*/ 248 w 248"/>
                <a:gd name="T11" fmla="*/ 8 h 16"/>
                <a:gd name="T12" fmla="*/ 240 w 2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48" h="16">
                  <a:moveTo>
                    <a:pt x="240" y="16"/>
                  </a:moveTo>
                  <a:cubicBezTo>
                    <a:pt x="8" y="16"/>
                    <a:pt x="8" y="16"/>
                    <a:pt x="8" y="16"/>
                  </a:cubicBezTo>
                  <a:cubicBezTo>
                    <a:pt x="4" y="16"/>
                    <a:pt x="0" y="12"/>
                    <a:pt x="0" y="8"/>
                  </a:cubicBezTo>
                  <a:cubicBezTo>
                    <a:pt x="0" y="4"/>
                    <a:pt x="4" y="0"/>
                    <a:pt x="8" y="0"/>
                  </a:cubicBezTo>
                  <a:cubicBezTo>
                    <a:pt x="240" y="0"/>
                    <a:pt x="240" y="0"/>
                    <a:pt x="240" y="0"/>
                  </a:cubicBezTo>
                  <a:cubicBezTo>
                    <a:pt x="244" y="0"/>
                    <a:pt x="248" y="4"/>
                    <a:pt x="248" y="8"/>
                  </a:cubicBezTo>
                  <a:cubicBezTo>
                    <a:pt x="248" y="12"/>
                    <a:pt x="244" y="16"/>
                    <a:pt x="240" y="16"/>
                  </a:cubicBezTo>
                  <a:close/>
                </a:path>
              </a:pathLst>
            </a:custGeom>
            <a:solidFill>
              <a:srgbClr val="CAD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 name="MH_SubTitle_1"/>
          <p:cNvSpPr/>
          <p:nvPr/>
        </p:nvSpPr>
        <p:spPr>
          <a:xfrm flipH="1">
            <a:off x="6760845" y="279400"/>
            <a:ext cx="5080000" cy="1149350"/>
          </a:xfrm>
          <a:prstGeom prst="homePlate">
            <a:avLst>
              <a:gd name="adj" fmla="val 76562"/>
            </a:avLst>
          </a:prstGeom>
          <a:solidFill>
            <a:schemeClr val="bg1">
              <a:lumMod val="8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828000" bIns="0" anchor="ctr">
            <a:normAutofit/>
          </a:bodyPr>
          <a:lstStyle/>
          <a:p>
            <a:pPr algn="ctr" defTabSz="914400" eaLnBrk="1" fontAlgn="auto" hangingPunct="1">
              <a:spcBef>
                <a:spcPts val="0"/>
              </a:spcBef>
              <a:spcAft>
                <a:spcPts val="0"/>
              </a:spcAft>
              <a:defRPr/>
            </a:pPr>
            <a:endParaRPr lang="zh-CN" altLang="en-US" sz="1600" kern="0" dirty="0">
              <a:solidFill>
                <a:srgbClr val="333333"/>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5" name="MH_Other_6"/>
          <p:cNvSpPr/>
          <p:nvPr/>
        </p:nvSpPr>
        <p:spPr>
          <a:xfrm flipH="1">
            <a:off x="11075670" y="279400"/>
            <a:ext cx="771525" cy="1158875"/>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36000" bIns="0" anchor="ctr">
            <a:normAutofit/>
          </a:bodyPr>
          <a:lstStyle/>
          <a:p>
            <a:pPr algn="ctr" defTabSz="914400" eaLnBrk="1" fontAlgn="auto" hangingPunct="1">
              <a:spcBef>
                <a:spcPts val="0"/>
              </a:spcBef>
              <a:spcAft>
                <a:spcPts val="0"/>
              </a:spcAft>
              <a:defRPr/>
            </a:pPr>
            <a:r>
              <a:rPr lang="en-US" altLang="zh-CN" sz="2800" b="1" dirty="0">
                <a:solidFill>
                  <a:prstClr val="white"/>
                </a:solidFill>
                <a:latin typeface="微软雅黑" panose="020B0503020204020204" pitchFamily="34" charset="-122"/>
                <a:ea typeface="微软雅黑" panose="020B0503020204020204" pitchFamily="34" charset="-122"/>
              </a:rPr>
              <a:t>01</a:t>
            </a:r>
            <a:endParaRPr lang="en-US" altLang="zh-CN" sz="2800" b="1" dirty="0">
              <a:solidFill>
                <a:prstClr val="white"/>
              </a:solidFill>
              <a:latin typeface="微软雅黑" panose="020B0503020204020204" pitchFamily="34" charset="-122"/>
              <a:ea typeface="微软雅黑" panose="020B0503020204020204" pitchFamily="34" charset="-122"/>
            </a:endParaRPr>
          </a:p>
        </p:txBody>
      </p:sp>
      <p:sp>
        <p:nvSpPr>
          <p:cNvPr id="20" name="矩形 19"/>
          <p:cNvSpPr/>
          <p:nvPr/>
        </p:nvSpPr>
        <p:spPr>
          <a:xfrm>
            <a:off x="7621270" y="443865"/>
            <a:ext cx="3633788" cy="829945"/>
          </a:xfrm>
          <a:prstGeom prst="rect">
            <a:avLst/>
          </a:prstGeom>
        </p:spPr>
        <p:txBody>
          <a:bodyPr>
            <a:spAutoFit/>
          </a:bodyPr>
          <a:lstStyle/>
          <a:p>
            <a:pPr algn="l" defTabSz="914400" eaLnBrk="1" fontAlgn="auto" hangingPunct="1">
              <a:spcBef>
                <a:spcPts val="0"/>
              </a:spcBef>
              <a:spcAft>
                <a:spcPts val="0"/>
              </a:spcAft>
              <a:defRPr/>
            </a:pPr>
            <a:r>
              <a:rPr sz="2400" b="1" kern="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1、混合式学习促进核心素养的价值研究”</a:t>
            </a:r>
            <a:endParaRPr sz="2400" b="1" kern="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p:nvSpPr>
        <p:spPr>
          <a:xfrm>
            <a:off x="1133475" y="2282190"/>
            <a:ext cx="9924415" cy="2306955"/>
          </a:xfrm>
          <a:prstGeom prst="rect">
            <a:avLst/>
          </a:prstGeom>
        </p:spPr>
        <p:txBody>
          <a:bodyPr wrap="square">
            <a:spAutoFit/>
          </a:bodyPr>
          <a:lstStyle/>
          <a:p>
            <a:pPr marL="342900" indent="-342900" algn="ctr" defTabSz="914400" eaLnBrk="1" fontAlgn="auto" hangingPunct="1">
              <a:lnSpc>
                <a:spcPct val="150000"/>
              </a:lnSpc>
              <a:spcBef>
                <a:spcPts val="0"/>
              </a:spcBef>
              <a:spcAft>
                <a:spcPts val="0"/>
              </a:spcAft>
              <a:buFont typeface="Wingdings" panose="05000000000000000000" charset="0"/>
              <a:buChar char="Ø"/>
              <a:defRPr/>
            </a:pPr>
            <a:r>
              <a:rPr sz="3200" b="1">
                <a:sym typeface="+mn-ea"/>
              </a:rPr>
              <a:t>把传统学习方式的优势和数字化学习的优势结合起来</a:t>
            </a:r>
            <a:endParaRPr sz="3200" b="1">
              <a:sym typeface="+mn-ea"/>
            </a:endParaRPr>
          </a:p>
          <a:p>
            <a:pPr marL="342900" indent="-342900" algn="ctr" defTabSz="914400" eaLnBrk="1" fontAlgn="auto" hangingPunct="1">
              <a:lnSpc>
                <a:spcPct val="150000"/>
              </a:lnSpc>
              <a:spcBef>
                <a:spcPts val="0"/>
              </a:spcBef>
              <a:spcAft>
                <a:spcPts val="0"/>
              </a:spcAft>
              <a:buFont typeface="Wingdings" panose="05000000000000000000" charset="0"/>
              <a:buChar char="Ø"/>
              <a:defRPr/>
            </a:pPr>
            <a:r>
              <a:rPr sz="3200" b="1">
                <a:sym typeface="+mn-ea"/>
              </a:rPr>
              <a:t>“学科知识为中心”转向“学生学习为中心”</a:t>
            </a:r>
            <a:endParaRPr sz="3200" b="1">
              <a:sym typeface="+mn-ea"/>
            </a:endParaRPr>
          </a:p>
          <a:p>
            <a:pPr marL="342900" indent="-342900" algn="ctr" defTabSz="914400" eaLnBrk="1" fontAlgn="auto" hangingPunct="1">
              <a:lnSpc>
                <a:spcPct val="150000"/>
              </a:lnSpc>
              <a:spcBef>
                <a:spcPts val="0"/>
              </a:spcBef>
              <a:spcAft>
                <a:spcPts val="0"/>
              </a:spcAft>
              <a:buFont typeface="Wingdings" panose="05000000000000000000" charset="0"/>
              <a:buChar char="Ø"/>
              <a:defRPr/>
            </a:pPr>
            <a:r>
              <a:rPr sz="3200" b="1">
                <a:sym typeface="+mn-ea"/>
              </a:rPr>
              <a:t>以学生的兴趣发展和能力培养为导向</a:t>
            </a:r>
            <a:endParaRPr sz="3200" b="1" kern="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3" name="组合 2"/>
          <p:cNvGrpSpPr/>
          <p:nvPr/>
        </p:nvGrpSpPr>
        <p:grpSpPr>
          <a:xfrm>
            <a:off x="401320" y="5864225"/>
            <a:ext cx="5403850" cy="731520"/>
            <a:chOff x="10582" y="9357"/>
            <a:chExt cx="8510" cy="1152"/>
          </a:xfrm>
        </p:grpSpPr>
        <p:pic>
          <p:nvPicPr>
            <p:cNvPr id="2" name="图片 1" descr="1492157513438329"/>
            <p:cNvPicPr>
              <a:picLocks noChangeAspect="1"/>
            </p:cNvPicPr>
            <p:nvPr/>
          </p:nvPicPr>
          <p:blipFill>
            <a:blip r:embed="rId3" cstate="print">
              <a:clrChange>
                <a:clrFrom>
                  <a:srgbClr val="FFFFFF">
                    <a:alpha val="100000"/>
                  </a:srgbClr>
                </a:clrFrom>
                <a:clrTo>
                  <a:srgbClr val="FFFFFF">
                    <a:alpha val="100000"/>
                    <a:alpha val="0"/>
                  </a:srgbClr>
                </a:clrTo>
              </a:clrChange>
            </a:blip>
            <a:srcRect/>
            <a:stretch>
              <a:fillRect/>
            </a:stretch>
          </p:blipFill>
          <p:spPr>
            <a:xfrm>
              <a:off x="11848" y="9614"/>
              <a:ext cx="7245" cy="640"/>
            </a:xfrm>
            <a:prstGeom prst="rect">
              <a:avLst/>
            </a:prstGeom>
          </p:spPr>
        </p:pic>
        <p:pic>
          <p:nvPicPr>
            <p:cNvPr id="24" name="Picture 2" descr="C:\Users\fujin\Pictures\Camera Roll\TXLOGO.jpgTXLOGO"/>
            <p:cNvPicPr>
              <a:picLocks noChangeAspect="1"/>
            </p:cNvPicPr>
            <p:nvPr/>
          </p:nvPicPr>
          <p:blipFill>
            <a:blip r:embed="rId4" cstate="print">
              <a:clrChange>
                <a:clrFrom>
                  <a:srgbClr val="FFFFFF">
                    <a:alpha val="100000"/>
                  </a:srgbClr>
                </a:clrFrom>
                <a:clrTo>
                  <a:srgbClr val="FFFFFF">
                    <a:alpha val="100000"/>
                    <a:alpha val="0"/>
                  </a:srgbClr>
                </a:clrTo>
              </a:clrChange>
            </a:blip>
            <a:srcRect/>
            <a:stretch>
              <a:fillRect/>
            </a:stretch>
          </p:blipFill>
          <p:spPr>
            <a:xfrm>
              <a:off x="10582" y="9357"/>
              <a:ext cx="1153" cy="1153"/>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right)">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14" grpId="0" bldLvl="0" animBg="1"/>
      <p:bldP spid="15" grpId="0" bldLvl="0" animBg="1"/>
      <p:bldP spid="20"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Number_1"/>
          <p:cNvSpPr/>
          <p:nvPr>
            <p:custDataLst>
              <p:tags r:id="rId1"/>
            </p:custDataLst>
          </p:nvPr>
        </p:nvSpPr>
        <p:spPr>
          <a:xfrm>
            <a:off x="185854" y="148769"/>
            <a:ext cx="498951" cy="498614"/>
          </a:xfrm>
          <a:prstGeom prst="ellipse">
            <a:avLst/>
          </a:prstGeom>
          <a:solidFill>
            <a:srgbClr val="F7C8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MH_Entry_1"/>
          <p:cNvSpPr/>
          <p:nvPr>
            <p:custDataLst>
              <p:tags r:id="rId2"/>
            </p:custDataLst>
          </p:nvPr>
        </p:nvSpPr>
        <p:spPr>
          <a:xfrm>
            <a:off x="537845" y="137795"/>
            <a:ext cx="10688320"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二、过程与方法</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直角三角形 6"/>
          <p:cNvSpPr/>
          <p:nvPr/>
        </p:nvSpPr>
        <p:spPr>
          <a:xfrm flipH="1">
            <a:off x="11625941" y="6291943"/>
            <a:ext cx="566057" cy="566057"/>
          </a:xfrm>
          <a:custGeom>
            <a:avLst/>
            <a:gdLst>
              <a:gd name="connsiteX0" fmla="*/ 0 w 566057"/>
              <a:gd name="connsiteY0" fmla="*/ 566057 h 566057"/>
              <a:gd name="connsiteX1" fmla="*/ 0 w 566057"/>
              <a:gd name="connsiteY1" fmla="*/ 0 h 566057"/>
              <a:gd name="connsiteX2" fmla="*/ 566057 w 566057"/>
              <a:gd name="connsiteY2" fmla="*/ 566057 h 566057"/>
              <a:gd name="connsiteX3" fmla="*/ 0 w 566057"/>
              <a:gd name="connsiteY3" fmla="*/ 566057 h 566057"/>
              <a:gd name="connsiteX0-1" fmla="*/ 0 w 566057"/>
              <a:gd name="connsiteY0-2" fmla="*/ 566057 h 566057"/>
              <a:gd name="connsiteX1-3" fmla="*/ 0 w 566057"/>
              <a:gd name="connsiteY1-4" fmla="*/ 0 h 566057"/>
              <a:gd name="connsiteX2-5" fmla="*/ 566057 w 566057"/>
              <a:gd name="connsiteY2-6" fmla="*/ 566057 h 566057"/>
              <a:gd name="connsiteX3-7" fmla="*/ 0 w 566057"/>
              <a:gd name="connsiteY3-8" fmla="*/ 566057 h 566057"/>
              <a:gd name="connsiteX0-9" fmla="*/ 0 w 566057"/>
              <a:gd name="connsiteY0-10" fmla="*/ 566057 h 566057"/>
              <a:gd name="connsiteX1-11" fmla="*/ 0 w 566057"/>
              <a:gd name="connsiteY1-12" fmla="*/ 0 h 566057"/>
              <a:gd name="connsiteX2-13" fmla="*/ 566057 w 566057"/>
              <a:gd name="connsiteY2-14" fmla="*/ 566057 h 566057"/>
              <a:gd name="connsiteX3-15" fmla="*/ 0 w 566057"/>
              <a:gd name="connsiteY3-16" fmla="*/ 566057 h 566057"/>
            </a:gdLst>
            <a:ahLst/>
            <a:cxnLst>
              <a:cxn ang="0">
                <a:pos x="connsiteX0-1" y="connsiteY0-2"/>
              </a:cxn>
              <a:cxn ang="0">
                <a:pos x="connsiteX1-3" y="connsiteY1-4"/>
              </a:cxn>
              <a:cxn ang="0">
                <a:pos x="connsiteX2-5" y="connsiteY2-6"/>
              </a:cxn>
              <a:cxn ang="0">
                <a:pos x="connsiteX3-7" y="connsiteY3-8"/>
              </a:cxn>
            </a:cxnLst>
            <a:rect l="l" t="t" r="r" b="b"/>
            <a:pathLst>
              <a:path w="566057" h="566057">
                <a:moveTo>
                  <a:pt x="0" y="566057"/>
                </a:moveTo>
                <a:lnTo>
                  <a:pt x="0" y="0"/>
                </a:lnTo>
                <a:cubicBezTo>
                  <a:pt x="161185" y="346815"/>
                  <a:pt x="208929" y="446123"/>
                  <a:pt x="566057" y="566057"/>
                </a:cubicBezTo>
                <a:lnTo>
                  <a:pt x="0" y="566057"/>
                </a:lnTo>
                <a:close/>
              </a:path>
            </a:pathLst>
          </a:custGeom>
          <a:solidFill>
            <a:srgbClr val="F7C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14300" y="76200"/>
            <a:ext cx="11976100" cy="6718300"/>
          </a:xfrm>
          <a:prstGeom prst="roundRect">
            <a:avLst>
              <a:gd name="adj" fmla="val 4674"/>
            </a:avLst>
          </a:prstGeom>
          <a:noFill/>
          <a:ln w="19050">
            <a:solidFill>
              <a:srgbClr val="BA9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1737977" y="5845279"/>
            <a:ext cx="352423" cy="954664"/>
            <a:chOff x="11045825" y="2670175"/>
            <a:chExt cx="627063" cy="1698625"/>
          </a:xfrm>
        </p:grpSpPr>
        <p:sp>
          <p:nvSpPr>
            <p:cNvPr id="9" name="Freeform 13"/>
            <p:cNvSpPr/>
            <p:nvPr/>
          </p:nvSpPr>
          <p:spPr bwMode="auto">
            <a:xfrm>
              <a:off x="11045825" y="2670175"/>
              <a:ext cx="627063" cy="1336675"/>
            </a:xfrm>
            <a:custGeom>
              <a:avLst/>
              <a:gdLst>
                <a:gd name="T0" fmla="*/ 39 w 354"/>
                <a:gd name="T1" fmla="*/ 467 h 754"/>
                <a:gd name="T2" fmla="*/ 38 w 354"/>
                <a:gd name="T3" fmla="*/ 467 h 754"/>
                <a:gd name="T4" fmla="*/ 50 w 354"/>
                <a:gd name="T5" fmla="*/ 380 h 754"/>
                <a:gd name="T6" fmla="*/ 50 w 354"/>
                <a:gd name="T7" fmla="*/ 380 h 754"/>
                <a:gd name="T8" fmla="*/ 48 w 354"/>
                <a:gd name="T9" fmla="*/ 376 h 754"/>
                <a:gd name="T10" fmla="*/ 48 w 354"/>
                <a:gd name="T11" fmla="*/ 376 h 754"/>
                <a:gd name="T12" fmla="*/ 33 w 354"/>
                <a:gd name="T13" fmla="*/ 311 h 754"/>
                <a:gd name="T14" fmla="*/ 75 w 354"/>
                <a:gd name="T15" fmla="*/ 209 h 754"/>
                <a:gd name="T16" fmla="*/ 81 w 354"/>
                <a:gd name="T17" fmla="*/ 136 h 754"/>
                <a:gd name="T18" fmla="*/ 81 w 354"/>
                <a:gd name="T19" fmla="*/ 136 h 754"/>
                <a:gd name="T20" fmla="*/ 75 w 354"/>
                <a:gd name="T21" fmla="*/ 102 h 754"/>
                <a:gd name="T22" fmla="*/ 177 w 354"/>
                <a:gd name="T23" fmla="*/ 0 h 754"/>
                <a:gd name="T24" fmla="*/ 278 w 354"/>
                <a:gd name="T25" fmla="*/ 102 h 754"/>
                <a:gd name="T26" fmla="*/ 272 w 354"/>
                <a:gd name="T27" fmla="*/ 136 h 754"/>
                <a:gd name="T28" fmla="*/ 272 w 354"/>
                <a:gd name="T29" fmla="*/ 136 h 754"/>
                <a:gd name="T30" fmla="*/ 278 w 354"/>
                <a:gd name="T31" fmla="*/ 209 h 754"/>
                <a:gd name="T32" fmla="*/ 320 w 354"/>
                <a:gd name="T33" fmla="*/ 311 h 754"/>
                <a:gd name="T34" fmla="*/ 305 w 354"/>
                <a:gd name="T35" fmla="*/ 376 h 754"/>
                <a:gd name="T36" fmla="*/ 305 w 354"/>
                <a:gd name="T37" fmla="*/ 376 h 754"/>
                <a:gd name="T38" fmla="*/ 305 w 354"/>
                <a:gd name="T39" fmla="*/ 377 h 754"/>
                <a:gd name="T40" fmla="*/ 302 w 354"/>
                <a:gd name="T41" fmla="*/ 381 h 754"/>
                <a:gd name="T42" fmla="*/ 311 w 354"/>
                <a:gd name="T43" fmla="*/ 463 h 754"/>
                <a:gd name="T44" fmla="*/ 314 w 354"/>
                <a:gd name="T45" fmla="*/ 466 h 754"/>
                <a:gd name="T46" fmla="*/ 315 w 354"/>
                <a:gd name="T47" fmla="*/ 467 h 754"/>
                <a:gd name="T48" fmla="*/ 315 w 354"/>
                <a:gd name="T49" fmla="*/ 467 h 754"/>
                <a:gd name="T50" fmla="*/ 354 w 354"/>
                <a:gd name="T51" fmla="*/ 577 h 754"/>
                <a:gd name="T52" fmla="*/ 177 w 354"/>
                <a:gd name="T53" fmla="*/ 754 h 754"/>
                <a:gd name="T54" fmla="*/ 0 w 354"/>
                <a:gd name="T55" fmla="*/ 577 h 754"/>
                <a:gd name="T56" fmla="*/ 39 w 354"/>
                <a:gd name="T57" fmla="*/ 46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4" h="754">
                  <a:moveTo>
                    <a:pt x="39" y="467"/>
                  </a:moveTo>
                  <a:cubicBezTo>
                    <a:pt x="38" y="467"/>
                    <a:pt x="38" y="467"/>
                    <a:pt x="38" y="467"/>
                  </a:cubicBezTo>
                  <a:cubicBezTo>
                    <a:pt x="73" y="431"/>
                    <a:pt x="56" y="392"/>
                    <a:pt x="50" y="380"/>
                  </a:cubicBezTo>
                  <a:cubicBezTo>
                    <a:pt x="50" y="380"/>
                    <a:pt x="50" y="380"/>
                    <a:pt x="50" y="380"/>
                  </a:cubicBezTo>
                  <a:cubicBezTo>
                    <a:pt x="49" y="377"/>
                    <a:pt x="48" y="376"/>
                    <a:pt x="48" y="376"/>
                  </a:cubicBezTo>
                  <a:cubicBezTo>
                    <a:pt x="48" y="376"/>
                    <a:pt x="48" y="376"/>
                    <a:pt x="48" y="376"/>
                  </a:cubicBezTo>
                  <a:cubicBezTo>
                    <a:pt x="39" y="356"/>
                    <a:pt x="33" y="334"/>
                    <a:pt x="33" y="311"/>
                  </a:cubicBezTo>
                  <a:cubicBezTo>
                    <a:pt x="33" y="271"/>
                    <a:pt x="49" y="235"/>
                    <a:pt x="75" y="209"/>
                  </a:cubicBezTo>
                  <a:cubicBezTo>
                    <a:pt x="99" y="178"/>
                    <a:pt x="81" y="136"/>
                    <a:pt x="81" y="136"/>
                  </a:cubicBezTo>
                  <a:cubicBezTo>
                    <a:pt x="81" y="136"/>
                    <a:pt x="81" y="136"/>
                    <a:pt x="81" y="136"/>
                  </a:cubicBezTo>
                  <a:cubicBezTo>
                    <a:pt x="77" y="125"/>
                    <a:pt x="75" y="114"/>
                    <a:pt x="75" y="102"/>
                  </a:cubicBezTo>
                  <a:cubicBezTo>
                    <a:pt x="75" y="46"/>
                    <a:pt x="121" y="0"/>
                    <a:pt x="177" y="0"/>
                  </a:cubicBezTo>
                  <a:cubicBezTo>
                    <a:pt x="233" y="0"/>
                    <a:pt x="278" y="46"/>
                    <a:pt x="278" y="102"/>
                  </a:cubicBezTo>
                  <a:cubicBezTo>
                    <a:pt x="278" y="114"/>
                    <a:pt x="276" y="125"/>
                    <a:pt x="272" y="136"/>
                  </a:cubicBezTo>
                  <a:cubicBezTo>
                    <a:pt x="272" y="136"/>
                    <a:pt x="272" y="136"/>
                    <a:pt x="272" y="136"/>
                  </a:cubicBezTo>
                  <a:cubicBezTo>
                    <a:pt x="272" y="136"/>
                    <a:pt x="254" y="178"/>
                    <a:pt x="278" y="209"/>
                  </a:cubicBezTo>
                  <a:cubicBezTo>
                    <a:pt x="304" y="235"/>
                    <a:pt x="320" y="271"/>
                    <a:pt x="320" y="311"/>
                  </a:cubicBezTo>
                  <a:cubicBezTo>
                    <a:pt x="320" y="334"/>
                    <a:pt x="315" y="356"/>
                    <a:pt x="305" y="376"/>
                  </a:cubicBezTo>
                  <a:cubicBezTo>
                    <a:pt x="305" y="376"/>
                    <a:pt x="305" y="376"/>
                    <a:pt x="305" y="376"/>
                  </a:cubicBezTo>
                  <a:cubicBezTo>
                    <a:pt x="305" y="376"/>
                    <a:pt x="305" y="376"/>
                    <a:pt x="305" y="377"/>
                  </a:cubicBezTo>
                  <a:cubicBezTo>
                    <a:pt x="304" y="378"/>
                    <a:pt x="303" y="380"/>
                    <a:pt x="302" y="381"/>
                  </a:cubicBezTo>
                  <a:cubicBezTo>
                    <a:pt x="296" y="395"/>
                    <a:pt x="283" y="430"/>
                    <a:pt x="311" y="463"/>
                  </a:cubicBezTo>
                  <a:cubicBezTo>
                    <a:pt x="312" y="464"/>
                    <a:pt x="313" y="465"/>
                    <a:pt x="314" y="466"/>
                  </a:cubicBezTo>
                  <a:cubicBezTo>
                    <a:pt x="314" y="466"/>
                    <a:pt x="314" y="466"/>
                    <a:pt x="315" y="467"/>
                  </a:cubicBezTo>
                  <a:cubicBezTo>
                    <a:pt x="315" y="467"/>
                    <a:pt x="315" y="467"/>
                    <a:pt x="315" y="467"/>
                  </a:cubicBezTo>
                  <a:cubicBezTo>
                    <a:pt x="339" y="497"/>
                    <a:pt x="354" y="535"/>
                    <a:pt x="354" y="577"/>
                  </a:cubicBezTo>
                  <a:cubicBezTo>
                    <a:pt x="354" y="675"/>
                    <a:pt x="274" y="754"/>
                    <a:pt x="177" y="754"/>
                  </a:cubicBezTo>
                  <a:cubicBezTo>
                    <a:pt x="79" y="754"/>
                    <a:pt x="0" y="675"/>
                    <a:pt x="0" y="577"/>
                  </a:cubicBezTo>
                  <a:cubicBezTo>
                    <a:pt x="0" y="535"/>
                    <a:pt x="14" y="497"/>
                    <a:pt x="39" y="467"/>
                  </a:cubicBezTo>
                  <a:close/>
                </a:path>
              </a:pathLst>
            </a:custGeom>
            <a:solidFill>
              <a:srgbClr val="00C0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4"/>
            <p:cNvSpPr/>
            <p:nvPr/>
          </p:nvSpPr>
          <p:spPr bwMode="auto">
            <a:xfrm>
              <a:off x="11244263" y="3060700"/>
              <a:ext cx="228600" cy="1296987"/>
            </a:xfrm>
            <a:custGeom>
              <a:avLst/>
              <a:gdLst>
                <a:gd name="T0" fmla="*/ 13 w 129"/>
                <a:gd name="T1" fmla="*/ 342 h 732"/>
                <a:gd name="T2" fmla="*/ 56 w 129"/>
                <a:gd name="T3" fmla="*/ 385 h 732"/>
                <a:gd name="T4" fmla="*/ 56 w 129"/>
                <a:gd name="T5" fmla="*/ 234 h 732"/>
                <a:gd name="T6" fmla="*/ 3 w 129"/>
                <a:gd name="T7" fmla="*/ 182 h 732"/>
                <a:gd name="T8" fmla="*/ 3 w 129"/>
                <a:gd name="T9" fmla="*/ 172 h 732"/>
                <a:gd name="T10" fmla="*/ 13 w 129"/>
                <a:gd name="T11" fmla="*/ 172 h 732"/>
                <a:gd name="T12" fmla="*/ 56 w 129"/>
                <a:gd name="T13" fmla="*/ 215 h 732"/>
                <a:gd name="T14" fmla="*/ 56 w 129"/>
                <a:gd name="T15" fmla="*/ 7 h 732"/>
                <a:gd name="T16" fmla="*/ 63 w 129"/>
                <a:gd name="T17" fmla="*/ 0 h 732"/>
                <a:gd name="T18" fmla="*/ 70 w 129"/>
                <a:gd name="T19" fmla="*/ 7 h 732"/>
                <a:gd name="T20" fmla="*/ 70 w 129"/>
                <a:gd name="T21" fmla="*/ 132 h 732"/>
                <a:gd name="T22" fmla="*/ 112 w 129"/>
                <a:gd name="T23" fmla="*/ 90 h 732"/>
                <a:gd name="T24" fmla="*/ 122 w 129"/>
                <a:gd name="T25" fmla="*/ 90 h 732"/>
                <a:gd name="T26" fmla="*/ 122 w 129"/>
                <a:gd name="T27" fmla="*/ 100 h 732"/>
                <a:gd name="T28" fmla="*/ 70 w 129"/>
                <a:gd name="T29" fmla="*/ 152 h 732"/>
                <a:gd name="T30" fmla="*/ 70 w 129"/>
                <a:gd name="T31" fmla="*/ 303 h 732"/>
                <a:gd name="T32" fmla="*/ 117 w 129"/>
                <a:gd name="T33" fmla="*/ 256 h 732"/>
                <a:gd name="T34" fmla="*/ 127 w 129"/>
                <a:gd name="T35" fmla="*/ 256 h 732"/>
                <a:gd name="T36" fmla="*/ 127 w 129"/>
                <a:gd name="T37" fmla="*/ 266 h 732"/>
                <a:gd name="T38" fmla="*/ 70 w 129"/>
                <a:gd name="T39" fmla="*/ 323 h 732"/>
                <a:gd name="T40" fmla="*/ 70 w 129"/>
                <a:gd name="T41" fmla="*/ 725 h 732"/>
                <a:gd name="T42" fmla="*/ 63 w 129"/>
                <a:gd name="T43" fmla="*/ 732 h 732"/>
                <a:gd name="T44" fmla="*/ 56 w 129"/>
                <a:gd name="T45" fmla="*/ 725 h 732"/>
                <a:gd name="T46" fmla="*/ 56 w 129"/>
                <a:gd name="T47" fmla="*/ 405 h 732"/>
                <a:gd name="T48" fmla="*/ 3 w 129"/>
                <a:gd name="T49" fmla="*/ 352 h 732"/>
                <a:gd name="T50" fmla="*/ 3 w 129"/>
                <a:gd name="T51" fmla="*/ 342 h 732"/>
                <a:gd name="T52" fmla="*/ 13 w 129"/>
                <a:gd name="T53" fmla="*/ 34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732">
                  <a:moveTo>
                    <a:pt x="13" y="342"/>
                  </a:moveTo>
                  <a:cubicBezTo>
                    <a:pt x="56" y="385"/>
                    <a:pt x="56" y="385"/>
                    <a:pt x="56" y="385"/>
                  </a:cubicBezTo>
                  <a:cubicBezTo>
                    <a:pt x="56" y="234"/>
                    <a:pt x="56" y="234"/>
                    <a:pt x="56" y="234"/>
                  </a:cubicBezTo>
                  <a:cubicBezTo>
                    <a:pt x="3" y="182"/>
                    <a:pt x="3" y="182"/>
                    <a:pt x="3" y="182"/>
                  </a:cubicBezTo>
                  <a:cubicBezTo>
                    <a:pt x="0" y="179"/>
                    <a:pt x="0" y="175"/>
                    <a:pt x="3" y="172"/>
                  </a:cubicBezTo>
                  <a:cubicBezTo>
                    <a:pt x="5" y="169"/>
                    <a:pt x="10" y="169"/>
                    <a:pt x="13" y="172"/>
                  </a:cubicBezTo>
                  <a:cubicBezTo>
                    <a:pt x="56" y="215"/>
                    <a:pt x="56" y="215"/>
                    <a:pt x="56" y="215"/>
                  </a:cubicBezTo>
                  <a:cubicBezTo>
                    <a:pt x="56" y="7"/>
                    <a:pt x="56" y="7"/>
                    <a:pt x="56" y="7"/>
                  </a:cubicBezTo>
                  <a:cubicBezTo>
                    <a:pt x="56" y="3"/>
                    <a:pt x="59" y="0"/>
                    <a:pt x="63" y="0"/>
                  </a:cubicBezTo>
                  <a:cubicBezTo>
                    <a:pt x="67" y="0"/>
                    <a:pt x="70" y="3"/>
                    <a:pt x="70" y="7"/>
                  </a:cubicBezTo>
                  <a:cubicBezTo>
                    <a:pt x="70" y="132"/>
                    <a:pt x="70" y="132"/>
                    <a:pt x="70" y="132"/>
                  </a:cubicBezTo>
                  <a:cubicBezTo>
                    <a:pt x="112" y="90"/>
                    <a:pt x="112" y="90"/>
                    <a:pt x="112" y="90"/>
                  </a:cubicBezTo>
                  <a:cubicBezTo>
                    <a:pt x="115" y="87"/>
                    <a:pt x="119" y="87"/>
                    <a:pt x="122" y="90"/>
                  </a:cubicBezTo>
                  <a:cubicBezTo>
                    <a:pt x="125" y="93"/>
                    <a:pt x="125" y="97"/>
                    <a:pt x="122" y="100"/>
                  </a:cubicBezTo>
                  <a:cubicBezTo>
                    <a:pt x="70" y="152"/>
                    <a:pt x="70" y="152"/>
                    <a:pt x="70" y="152"/>
                  </a:cubicBezTo>
                  <a:cubicBezTo>
                    <a:pt x="70" y="303"/>
                    <a:pt x="70" y="303"/>
                    <a:pt x="70" y="303"/>
                  </a:cubicBezTo>
                  <a:cubicBezTo>
                    <a:pt x="117" y="256"/>
                    <a:pt x="117" y="256"/>
                    <a:pt x="117" y="256"/>
                  </a:cubicBezTo>
                  <a:cubicBezTo>
                    <a:pt x="119" y="253"/>
                    <a:pt x="124" y="253"/>
                    <a:pt x="127" y="256"/>
                  </a:cubicBezTo>
                  <a:cubicBezTo>
                    <a:pt x="129" y="259"/>
                    <a:pt x="129" y="263"/>
                    <a:pt x="127" y="266"/>
                  </a:cubicBezTo>
                  <a:cubicBezTo>
                    <a:pt x="70" y="323"/>
                    <a:pt x="70" y="323"/>
                    <a:pt x="70" y="323"/>
                  </a:cubicBezTo>
                  <a:cubicBezTo>
                    <a:pt x="70" y="725"/>
                    <a:pt x="70" y="725"/>
                    <a:pt x="70" y="725"/>
                  </a:cubicBezTo>
                  <a:cubicBezTo>
                    <a:pt x="70" y="728"/>
                    <a:pt x="67" y="732"/>
                    <a:pt x="63" y="732"/>
                  </a:cubicBezTo>
                  <a:cubicBezTo>
                    <a:pt x="59" y="732"/>
                    <a:pt x="56" y="728"/>
                    <a:pt x="56" y="725"/>
                  </a:cubicBezTo>
                  <a:cubicBezTo>
                    <a:pt x="56" y="405"/>
                    <a:pt x="56" y="405"/>
                    <a:pt x="56" y="405"/>
                  </a:cubicBezTo>
                  <a:cubicBezTo>
                    <a:pt x="3" y="352"/>
                    <a:pt x="3" y="352"/>
                    <a:pt x="3" y="352"/>
                  </a:cubicBezTo>
                  <a:cubicBezTo>
                    <a:pt x="0" y="349"/>
                    <a:pt x="0" y="345"/>
                    <a:pt x="3" y="342"/>
                  </a:cubicBezTo>
                  <a:cubicBezTo>
                    <a:pt x="5" y="339"/>
                    <a:pt x="10" y="339"/>
                    <a:pt x="13" y="342"/>
                  </a:cubicBezTo>
                  <a:close/>
                </a:path>
              </a:pathLst>
            </a:custGeom>
            <a:solidFill>
              <a:srgbClr val="009D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5"/>
            <p:cNvSpPr/>
            <p:nvPr/>
          </p:nvSpPr>
          <p:spPr bwMode="auto">
            <a:xfrm>
              <a:off x="11228388" y="4340225"/>
              <a:ext cx="439738" cy="28575"/>
            </a:xfrm>
            <a:custGeom>
              <a:avLst/>
              <a:gdLst>
                <a:gd name="T0" fmla="*/ 240 w 248"/>
                <a:gd name="T1" fmla="*/ 16 h 16"/>
                <a:gd name="T2" fmla="*/ 8 w 248"/>
                <a:gd name="T3" fmla="*/ 16 h 16"/>
                <a:gd name="T4" fmla="*/ 0 w 248"/>
                <a:gd name="T5" fmla="*/ 8 h 16"/>
                <a:gd name="T6" fmla="*/ 8 w 248"/>
                <a:gd name="T7" fmla="*/ 0 h 16"/>
                <a:gd name="T8" fmla="*/ 240 w 248"/>
                <a:gd name="T9" fmla="*/ 0 h 16"/>
                <a:gd name="T10" fmla="*/ 248 w 248"/>
                <a:gd name="T11" fmla="*/ 8 h 16"/>
                <a:gd name="T12" fmla="*/ 240 w 2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48" h="16">
                  <a:moveTo>
                    <a:pt x="240" y="16"/>
                  </a:moveTo>
                  <a:cubicBezTo>
                    <a:pt x="8" y="16"/>
                    <a:pt x="8" y="16"/>
                    <a:pt x="8" y="16"/>
                  </a:cubicBezTo>
                  <a:cubicBezTo>
                    <a:pt x="4" y="16"/>
                    <a:pt x="0" y="12"/>
                    <a:pt x="0" y="8"/>
                  </a:cubicBezTo>
                  <a:cubicBezTo>
                    <a:pt x="0" y="4"/>
                    <a:pt x="4" y="0"/>
                    <a:pt x="8" y="0"/>
                  </a:cubicBezTo>
                  <a:cubicBezTo>
                    <a:pt x="240" y="0"/>
                    <a:pt x="240" y="0"/>
                    <a:pt x="240" y="0"/>
                  </a:cubicBezTo>
                  <a:cubicBezTo>
                    <a:pt x="244" y="0"/>
                    <a:pt x="248" y="4"/>
                    <a:pt x="248" y="8"/>
                  </a:cubicBezTo>
                  <a:cubicBezTo>
                    <a:pt x="248" y="12"/>
                    <a:pt x="244" y="16"/>
                    <a:pt x="240" y="16"/>
                  </a:cubicBezTo>
                  <a:close/>
                </a:path>
              </a:pathLst>
            </a:custGeom>
            <a:solidFill>
              <a:srgbClr val="CAD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 name="MH_SubTitle_2"/>
          <p:cNvSpPr/>
          <p:nvPr/>
        </p:nvSpPr>
        <p:spPr>
          <a:xfrm>
            <a:off x="6829108" y="148590"/>
            <a:ext cx="5080000" cy="1149350"/>
          </a:xfrm>
          <a:prstGeom prst="homePlate">
            <a:avLst>
              <a:gd name="adj" fmla="val 76562"/>
            </a:avLst>
          </a:prstGeom>
          <a:solidFill>
            <a:schemeClr val="bg1">
              <a:lumMod val="8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000" tIns="0" rIns="0" bIns="0" anchor="ctr">
            <a:normAutofit/>
          </a:bodyPr>
          <a:lstStyle/>
          <a:p>
            <a:pPr defTabSz="914400" eaLnBrk="1" fontAlgn="auto" hangingPunct="1">
              <a:spcBef>
                <a:spcPts val="0"/>
              </a:spcBef>
              <a:spcAft>
                <a:spcPts val="0"/>
              </a:spcAft>
              <a:defRPr/>
            </a:pP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13" name="MH_Other_3"/>
          <p:cNvSpPr/>
          <p:nvPr/>
        </p:nvSpPr>
        <p:spPr>
          <a:xfrm>
            <a:off x="6824345" y="148590"/>
            <a:ext cx="771525" cy="1149350"/>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altLang="zh-CN" sz="2800" b="1" dirty="0">
                <a:solidFill>
                  <a:prstClr val="white"/>
                </a:solidFill>
                <a:latin typeface="微软雅黑" panose="020B0503020204020204" pitchFamily="34" charset="-122"/>
                <a:ea typeface="微软雅黑" panose="020B0503020204020204" pitchFamily="34" charset="-122"/>
              </a:rPr>
              <a:t>02</a:t>
            </a:r>
            <a:endParaRPr lang="en-US" altLang="zh-CN" sz="2800" b="1" dirty="0">
              <a:solidFill>
                <a:prstClr val="white"/>
              </a:solidFill>
              <a:latin typeface="微软雅黑" panose="020B0503020204020204" pitchFamily="34" charset="-122"/>
              <a:ea typeface="微软雅黑" panose="020B0503020204020204" pitchFamily="34" charset="-122"/>
            </a:endParaRPr>
          </a:p>
        </p:txBody>
      </p:sp>
      <p:sp>
        <p:nvSpPr>
          <p:cNvPr id="21" name="矩形 20"/>
          <p:cNvSpPr/>
          <p:nvPr/>
        </p:nvSpPr>
        <p:spPr>
          <a:xfrm>
            <a:off x="7560945" y="307975"/>
            <a:ext cx="3633788" cy="829945"/>
          </a:xfrm>
          <a:prstGeom prst="rect">
            <a:avLst/>
          </a:prstGeom>
        </p:spPr>
        <p:txBody>
          <a:bodyPr>
            <a:spAutoFit/>
          </a:bodyPr>
          <a:lstStyle/>
          <a:p>
            <a:pPr algn="ctr" defTabSz="914400" eaLnBrk="1" fontAlgn="auto" hangingPunct="1">
              <a:spcBef>
                <a:spcPts val="0"/>
              </a:spcBef>
              <a:spcAft>
                <a:spcPts val="0"/>
              </a:spcAft>
              <a:defRPr/>
            </a:pPr>
            <a:r>
              <a:rPr sz="2400" b="1" kern="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 混合式学习目标导向教学范式的实践研究</a:t>
            </a:r>
            <a:endParaRPr sz="2400" b="1" kern="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p:nvSpPr>
        <p:spPr>
          <a:xfrm>
            <a:off x="848360" y="2641600"/>
            <a:ext cx="5594350" cy="2306955"/>
          </a:xfrm>
          <a:prstGeom prst="rect">
            <a:avLst/>
          </a:prstGeom>
        </p:spPr>
        <p:txBody>
          <a:bodyPr wrap="square">
            <a:spAutoFit/>
          </a:bodyPr>
          <a:lstStyle/>
          <a:p>
            <a:pPr algn="l" defTabSz="914400" eaLnBrk="1" fontAlgn="auto" hangingPunct="1">
              <a:lnSpc>
                <a:spcPct val="150000"/>
              </a:lnSpc>
              <a:spcBef>
                <a:spcPts val="0"/>
              </a:spcBef>
              <a:spcAft>
                <a:spcPts val="0"/>
              </a:spcAft>
              <a:defRPr/>
            </a:pPr>
            <a:r>
              <a:rPr sz="2400" b="1">
                <a:sym typeface="+mn-ea"/>
              </a:rPr>
              <a:t>（1）确定核心目标</a:t>
            </a:r>
            <a:endParaRPr sz="2400" b="1">
              <a:sym typeface="+mn-ea"/>
            </a:endParaRPr>
          </a:p>
          <a:p>
            <a:pPr algn="l" defTabSz="914400" eaLnBrk="1" fontAlgn="auto" hangingPunct="1">
              <a:lnSpc>
                <a:spcPct val="150000"/>
              </a:lnSpc>
              <a:spcBef>
                <a:spcPts val="0"/>
              </a:spcBef>
              <a:spcAft>
                <a:spcPts val="0"/>
              </a:spcAft>
              <a:defRPr/>
            </a:pPr>
            <a:r>
              <a:rPr sz="2400" b="1">
                <a:sym typeface="+mn-ea"/>
              </a:rPr>
              <a:t>1、确定核心目标</a:t>
            </a:r>
            <a:endParaRPr sz="2400" b="1">
              <a:sym typeface="+mn-ea"/>
            </a:endParaRPr>
          </a:p>
          <a:p>
            <a:pPr algn="l" defTabSz="914400" eaLnBrk="1" fontAlgn="auto" hangingPunct="1">
              <a:lnSpc>
                <a:spcPct val="150000"/>
              </a:lnSpc>
              <a:spcBef>
                <a:spcPts val="0"/>
              </a:spcBef>
              <a:spcAft>
                <a:spcPts val="0"/>
              </a:spcAft>
              <a:defRPr/>
            </a:pPr>
            <a:r>
              <a:rPr sz="2400" b="1">
                <a:sym typeface="+mn-ea"/>
              </a:rPr>
              <a:t>2、</a:t>
            </a:r>
            <a:r>
              <a:rPr lang="zh-CN" sz="2400" b="1">
                <a:sym typeface="+mn-ea"/>
              </a:rPr>
              <a:t>细化</a:t>
            </a:r>
            <a:r>
              <a:rPr sz="2400" b="1">
                <a:sym typeface="+mn-ea"/>
              </a:rPr>
              <a:t>学习目标</a:t>
            </a:r>
            <a:endParaRPr sz="2400" b="1">
              <a:sym typeface="+mn-ea"/>
            </a:endParaRPr>
          </a:p>
          <a:p>
            <a:pPr algn="l" defTabSz="914400" eaLnBrk="1" fontAlgn="auto" hangingPunct="1">
              <a:lnSpc>
                <a:spcPct val="150000"/>
              </a:lnSpc>
              <a:spcBef>
                <a:spcPts val="0"/>
              </a:spcBef>
              <a:spcAft>
                <a:spcPts val="0"/>
              </a:spcAft>
              <a:defRPr/>
            </a:pPr>
            <a:r>
              <a:rPr lang="zh-CN" sz="2400" b="1">
                <a:sym typeface="+mn-ea"/>
              </a:rPr>
              <a:t>以《</a:t>
            </a:r>
            <a:r>
              <a:rPr sz="2400" b="1">
                <a:sym typeface="+mn-ea"/>
              </a:rPr>
              <a:t>圆柱的体积计算公式的推导</a:t>
            </a:r>
            <a:r>
              <a:rPr lang="zh-CN" sz="2400" b="1">
                <a:sym typeface="+mn-ea"/>
              </a:rPr>
              <a:t>》为例</a:t>
            </a:r>
            <a:endParaRPr sz="2400" b="1" kern="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descr="IMG_256"/>
          <p:cNvPicPr/>
          <p:nvPr/>
        </p:nvPicPr>
        <p:blipFill>
          <a:blip r:embed="rId3"/>
          <a:stretch>
            <a:fillRect/>
          </a:stretch>
        </p:blipFill>
        <p:spPr>
          <a:xfrm>
            <a:off x="6120000" y="2160000"/>
            <a:ext cx="5400000" cy="3240000"/>
          </a:xfrm>
          <a:prstGeom prst="rect">
            <a:avLst/>
          </a:prstGeom>
          <a:noFill/>
          <a:ln w="9525">
            <a:noFill/>
          </a:ln>
          <a:effectLst/>
        </p:spPr>
      </p:pic>
      <p:grpSp>
        <p:nvGrpSpPr>
          <p:cNvPr id="3" name="组合 2"/>
          <p:cNvGrpSpPr/>
          <p:nvPr/>
        </p:nvGrpSpPr>
        <p:grpSpPr>
          <a:xfrm>
            <a:off x="401320" y="5864225"/>
            <a:ext cx="5403850" cy="731520"/>
            <a:chOff x="10582" y="9357"/>
            <a:chExt cx="8510" cy="1152"/>
          </a:xfrm>
        </p:grpSpPr>
        <p:pic>
          <p:nvPicPr>
            <p:cNvPr id="24" name="图片 23" descr="1492157513438329"/>
            <p:cNvPicPr>
              <a:picLocks noChangeAspect="1"/>
            </p:cNvPicPr>
            <p:nvPr/>
          </p:nvPicPr>
          <p:blipFill>
            <a:blip r:embed="rId4" cstate="print">
              <a:clrChange>
                <a:clrFrom>
                  <a:srgbClr val="FFFFFF">
                    <a:alpha val="100000"/>
                  </a:srgbClr>
                </a:clrFrom>
                <a:clrTo>
                  <a:srgbClr val="FFFFFF">
                    <a:alpha val="100000"/>
                    <a:alpha val="0"/>
                  </a:srgbClr>
                </a:clrTo>
              </a:clrChange>
            </a:blip>
            <a:srcRect/>
            <a:stretch>
              <a:fillRect/>
            </a:stretch>
          </p:blipFill>
          <p:spPr>
            <a:xfrm>
              <a:off x="11848" y="9614"/>
              <a:ext cx="7245" cy="640"/>
            </a:xfrm>
            <a:prstGeom prst="rect">
              <a:avLst/>
            </a:prstGeom>
          </p:spPr>
        </p:pic>
        <p:pic>
          <p:nvPicPr>
            <p:cNvPr id="25" name="Picture 2" descr="C:\Users\fujin\Pictures\Camera Roll\TXLOGO.jpgTXLOGO"/>
            <p:cNvPicPr>
              <a:picLocks noChangeAspect="1"/>
            </p:cNvPicPr>
            <p:nvPr/>
          </p:nvPicPr>
          <p:blipFill>
            <a:blip r:embed="rId5" cstate="print">
              <a:clrChange>
                <a:clrFrom>
                  <a:srgbClr val="FFFFFF">
                    <a:alpha val="100000"/>
                  </a:srgbClr>
                </a:clrFrom>
                <a:clrTo>
                  <a:srgbClr val="FFFFFF">
                    <a:alpha val="100000"/>
                    <a:alpha val="0"/>
                  </a:srgbClr>
                </a:clrTo>
              </a:clrChange>
            </a:blip>
            <a:srcRect/>
            <a:stretch>
              <a:fillRect/>
            </a:stretch>
          </p:blipFill>
          <p:spPr>
            <a:xfrm>
              <a:off x="10582" y="9357"/>
              <a:ext cx="1153" cy="1153"/>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right)">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12" grpId="0" bldLvl="0" animBg="1"/>
      <p:bldP spid="13" grpId="0" bldLvl="0" animBg="1"/>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Number_1"/>
          <p:cNvSpPr/>
          <p:nvPr>
            <p:custDataLst>
              <p:tags r:id="rId1"/>
            </p:custDataLst>
          </p:nvPr>
        </p:nvSpPr>
        <p:spPr>
          <a:xfrm>
            <a:off x="185854" y="148769"/>
            <a:ext cx="498951" cy="498614"/>
          </a:xfrm>
          <a:prstGeom prst="ellipse">
            <a:avLst/>
          </a:prstGeom>
          <a:solidFill>
            <a:srgbClr val="F7C8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MH_Entry_1"/>
          <p:cNvSpPr/>
          <p:nvPr>
            <p:custDataLst>
              <p:tags r:id="rId2"/>
            </p:custDataLst>
          </p:nvPr>
        </p:nvSpPr>
        <p:spPr>
          <a:xfrm>
            <a:off x="537845" y="137795"/>
            <a:ext cx="10688320"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二、过程与方法</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直角三角形 6"/>
          <p:cNvSpPr/>
          <p:nvPr/>
        </p:nvSpPr>
        <p:spPr>
          <a:xfrm flipH="1">
            <a:off x="11625941" y="6291943"/>
            <a:ext cx="566057" cy="566057"/>
          </a:xfrm>
          <a:custGeom>
            <a:avLst/>
            <a:gdLst>
              <a:gd name="connsiteX0" fmla="*/ 0 w 566057"/>
              <a:gd name="connsiteY0" fmla="*/ 566057 h 566057"/>
              <a:gd name="connsiteX1" fmla="*/ 0 w 566057"/>
              <a:gd name="connsiteY1" fmla="*/ 0 h 566057"/>
              <a:gd name="connsiteX2" fmla="*/ 566057 w 566057"/>
              <a:gd name="connsiteY2" fmla="*/ 566057 h 566057"/>
              <a:gd name="connsiteX3" fmla="*/ 0 w 566057"/>
              <a:gd name="connsiteY3" fmla="*/ 566057 h 566057"/>
              <a:gd name="connsiteX0-1" fmla="*/ 0 w 566057"/>
              <a:gd name="connsiteY0-2" fmla="*/ 566057 h 566057"/>
              <a:gd name="connsiteX1-3" fmla="*/ 0 w 566057"/>
              <a:gd name="connsiteY1-4" fmla="*/ 0 h 566057"/>
              <a:gd name="connsiteX2-5" fmla="*/ 566057 w 566057"/>
              <a:gd name="connsiteY2-6" fmla="*/ 566057 h 566057"/>
              <a:gd name="connsiteX3-7" fmla="*/ 0 w 566057"/>
              <a:gd name="connsiteY3-8" fmla="*/ 566057 h 566057"/>
              <a:gd name="connsiteX0-9" fmla="*/ 0 w 566057"/>
              <a:gd name="connsiteY0-10" fmla="*/ 566057 h 566057"/>
              <a:gd name="connsiteX1-11" fmla="*/ 0 w 566057"/>
              <a:gd name="connsiteY1-12" fmla="*/ 0 h 566057"/>
              <a:gd name="connsiteX2-13" fmla="*/ 566057 w 566057"/>
              <a:gd name="connsiteY2-14" fmla="*/ 566057 h 566057"/>
              <a:gd name="connsiteX3-15" fmla="*/ 0 w 566057"/>
              <a:gd name="connsiteY3-16" fmla="*/ 566057 h 566057"/>
            </a:gdLst>
            <a:ahLst/>
            <a:cxnLst>
              <a:cxn ang="0">
                <a:pos x="connsiteX0-1" y="connsiteY0-2"/>
              </a:cxn>
              <a:cxn ang="0">
                <a:pos x="connsiteX1-3" y="connsiteY1-4"/>
              </a:cxn>
              <a:cxn ang="0">
                <a:pos x="connsiteX2-5" y="connsiteY2-6"/>
              </a:cxn>
              <a:cxn ang="0">
                <a:pos x="connsiteX3-7" y="connsiteY3-8"/>
              </a:cxn>
            </a:cxnLst>
            <a:rect l="l" t="t" r="r" b="b"/>
            <a:pathLst>
              <a:path w="566057" h="566057">
                <a:moveTo>
                  <a:pt x="0" y="566057"/>
                </a:moveTo>
                <a:lnTo>
                  <a:pt x="0" y="0"/>
                </a:lnTo>
                <a:cubicBezTo>
                  <a:pt x="161185" y="346815"/>
                  <a:pt x="208929" y="446123"/>
                  <a:pt x="566057" y="566057"/>
                </a:cubicBezTo>
                <a:lnTo>
                  <a:pt x="0" y="566057"/>
                </a:lnTo>
                <a:close/>
              </a:path>
            </a:pathLst>
          </a:custGeom>
          <a:solidFill>
            <a:srgbClr val="F7C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14300" y="76200"/>
            <a:ext cx="11976100" cy="6718300"/>
          </a:xfrm>
          <a:prstGeom prst="roundRect">
            <a:avLst>
              <a:gd name="adj" fmla="val 4674"/>
            </a:avLst>
          </a:prstGeom>
          <a:noFill/>
          <a:ln w="19050">
            <a:solidFill>
              <a:srgbClr val="BA9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1737977" y="5845279"/>
            <a:ext cx="352423" cy="954664"/>
            <a:chOff x="11045825" y="2670175"/>
            <a:chExt cx="627063" cy="1698625"/>
          </a:xfrm>
        </p:grpSpPr>
        <p:sp>
          <p:nvSpPr>
            <p:cNvPr id="9" name="Freeform 13"/>
            <p:cNvSpPr/>
            <p:nvPr/>
          </p:nvSpPr>
          <p:spPr bwMode="auto">
            <a:xfrm>
              <a:off x="11045825" y="2670175"/>
              <a:ext cx="627063" cy="1336675"/>
            </a:xfrm>
            <a:custGeom>
              <a:avLst/>
              <a:gdLst>
                <a:gd name="T0" fmla="*/ 39 w 354"/>
                <a:gd name="T1" fmla="*/ 467 h 754"/>
                <a:gd name="T2" fmla="*/ 38 w 354"/>
                <a:gd name="T3" fmla="*/ 467 h 754"/>
                <a:gd name="T4" fmla="*/ 50 w 354"/>
                <a:gd name="T5" fmla="*/ 380 h 754"/>
                <a:gd name="T6" fmla="*/ 50 w 354"/>
                <a:gd name="T7" fmla="*/ 380 h 754"/>
                <a:gd name="T8" fmla="*/ 48 w 354"/>
                <a:gd name="T9" fmla="*/ 376 h 754"/>
                <a:gd name="T10" fmla="*/ 48 w 354"/>
                <a:gd name="T11" fmla="*/ 376 h 754"/>
                <a:gd name="T12" fmla="*/ 33 w 354"/>
                <a:gd name="T13" fmla="*/ 311 h 754"/>
                <a:gd name="T14" fmla="*/ 75 w 354"/>
                <a:gd name="T15" fmla="*/ 209 h 754"/>
                <a:gd name="T16" fmla="*/ 81 w 354"/>
                <a:gd name="T17" fmla="*/ 136 h 754"/>
                <a:gd name="T18" fmla="*/ 81 w 354"/>
                <a:gd name="T19" fmla="*/ 136 h 754"/>
                <a:gd name="T20" fmla="*/ 75 w 354"/>
                <a:gd name="T21" fmla="*/ 102 h 754"/>
                <a:gd name="T22" fmla="*/ 177 w 354"/>
                <a:gd name="T23" fmla="*/ 0 h 754"/>
                <a:gd name="T24" fmla="*/ 278 w 354"/>
                <a:gd name="T25" fmla="*/ 102 h 754"/>
                <a:gd name="T26" fmla="*/ 272 w 354"/>
                <a:gd name="T27" fmla="*/ 136 h 754"/>
                <a:gd name="T28" fmla="*/ 272 w 354"/>
                <a:gd name="T29" fmla="*/ 136 h 754"/>
                <a:gd name="T30" fmla="*/ 278 w 354"/>
                <a:gd name="T31" fmla="*/ 209 h 754"/>
                <a:gd name="T32" fmla="*/ 320 w 354"/>
                <a:gd name="T33" fmla="*/ 311 h 754"/>
                <a:gd name="T34" fmla="*/ 305 w 354"/>
                <a:gd name="T35" fmla="*/ 376 h 754"/>
                <a:gd name="T36" fmla="*/ 305 w 354"/>
                <a:gd name="T37" fmla="*/ 376 h 754"/>
                <a:gd name="T38" fmla="*/ 305 w 354"/>
                <a:gd name="T39" fmla="*/ 377 h 754"/>
                <a:gd name="T40" fmla="*/ 302 w 354"/>
                <a:gd name="T41" fmla="*/ 381 h 754"/>
                <a:gd name="T42" fmla="*/ 311 w 354"/>
                <a:gd name="T43" fmla="*/ 463 h 754"/>
                <a:gd name="T44" fmla="*/ 314 w 354"/>
                <a:gd name="T45" fmla="*/ 466 h 754"/>
                <a:gd name="T46" fmla="*/ 315 w 354"/>
                <a:gd name="T47" fmla="*/ 467 h 754"/>
                <a:gd name="T48" fmla="*/ 315 w 354"/>
                <a:gd name="T49" fmla="*/ 467 h 754"/>
                <a:gd name="T50" fmla="*/ 354 w 354"/>
                <a:gd name="T51" fmla="*/ 577 h 754"/>
                <a:gd name="T52" fmla="*/ 177 w 354"/>
                <a:gd name="T53" fmla="*/ 754 h 754"/>
                <a:gd name="T54" fmla="*/ 0 w 354"/>
                <a:gd name="T55" fmla="*/ 577 h 754"/>
                <a:gd name="T56" fmla="*/ 39 w 354"/>
                <a:gd name="T57" fmla="*/ 46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4" h="754">
                  <a:moveTo>
                    <a:pt x="39" y="467"/>
                  </a:moveTo>
                  <a:cubicBezTo>
                    <a:pt x="38" y="467"/>
                    <a:pt x="38" y="467"/>
                    <a:pt x="38" y="467"/>
                  </a:cubicBezTo>
                  <a:cubicBezTo>
                    <a:pt x="73" y="431"/>
                    <a:pt x="56" y="392"/>
                    <a:pt x="50" y="380"/>
                  </a:cubicBezTo>
                  <a:cubicBezTo>
                    <a:pt x="50" y="380"/>
                    <a:pt x="50" y="380"/>
                    <a:pt x="50" y="380"/>
                  </a:cubicBezTo>
                  <a:cubicBezTo>
                    <a:pt x="49" y="377"/>
                    <a:pt x="48" y="376"/>
                    <a:pt x="48" y="376"/>
                  </a:cubicBezTo>
                  <a:cubicBezTo>
                    <a:pt x="48" y="376"/>
                    <a:pt x="48" y="376"/>
                    <a:pt x="48" y="376"/>
                  </a:cubicBezTo>
                  <a:cubicBezTo>
                    <a:pt x="39" y="356"/>
                    <a:pt x="33" y="334"/>
                    <a:pt x="33" y="311"/>
                  </a:cubicBezTo>
                  <a:cubicBezTo>
                    <a:pt x="33" y="271"/>
                    <a:pt x="49" y="235"/>
                    <a:pt x="75" y="209"/>
                  </a:cubicBezTo>
                  <a:cubicBezTo>
                    <a:pt x="99" y="178"/>
                    <a:pt x="81" y="136"/>
                    <a:pt x="81" y="136"/>
                  </a:cubicBezTo>
                  <a:cubicBezTo>
                    <a:pt x="81" y="136"/>
                    <a:pt x="81" y="136"/>
                    <a:pt x="81" y="136"/>
                  </a:cubicBezTo>
                  <a:cubicBezTo>
                    <a:pt x="77" y="125"/>
                    <a:pt x="75" y="114"/>
                    <a:pt x="75" y="102"/>
                  </a:cubicBezTo>
                  <a:cubicBezTo>
                    <a:pt x="75" y="46"/>
                    <a:pt x="121" y="0"/>
                    <a:pt x="177" y="0"/>
                  </a:cubicBezTo>
                  <a:cubicBezTo>
                    <a:pt x="233" y="0"/>
                    <a:pt x="278" y="46"/>
                    <a:pt x="278" y="102"/>
                  </a:cubicBezTo>
                  <a:cubicBezTo>
                    <a:pt x="278" y="114"/>
                    <a:pt x="276" y="125"/>
                    <a:pt x="272" y="136"/>
                  </a:cubicBezTo>
                  <a:cubicBezTo>
                    <a:pt x="272" y="136"/>
                    <a:pt x="272" y="136"/>
                    <a:pt x="272" y="136"/>
                  </a:cubicBezTo>
                  <a:cubicBezTo>
                    <a:pt x="272" y="136"/>
                    <a:pt x="254" y="178"/>
                    <a:pt x="278" y="209"/>
                  </a:cubicBezTo>
                  <a:cubicBezTo>
                    <a:pt x="304" y="235"/>
                    <a:pt x="320" y="271"/>
                    <a:pt x="320" y="311"/>
                  </a:cubicBezTo>
                  <a:cubicBezTo>
                    <a:pt x="320" y="334"/>
                    <a:pt x="315" y="356"/>
                    <a:pt x="305" y="376"/>
                  </a:cubicBezTo>
                  <a:cubicBezTo>
                    <a:pt x="305" y="376"/>
                    <a:pt x="305" y="376"/>
                    <a:pt x="305" y="376"/>
                  </a:cubicBezTo>
                  <a:cubicBezTo>
                    <a:pt x="305" y="376"/>
                    <a:pt x="305" y="376"/>
                    <a:pt x="305" y="377"/>
                  </a:cubicBezTo>
                  <a:cubicBezTo>
                    <a:pt x="304" y="378"/>
                    <a:pt x="303" y="380"/>
                    <a:pt x="302" y="381"/>
                  </a:cubicBezTo>
                  <a:cubicBezTo>
                    <a:pt x="296" y="395"/>
                    <a:pt x="283" y="430"/>
                    <a:pt x="311" y="463"/>
                  </a:cubicBezTo>
                  <a:cubicBezTo>
                    <a:pt x="312" y="464"/>
                    <a:pt x="313" y="465"/>
                    <a:pt x="314" y="466"/>
                  </a:cubicBezTo>
                  <a:cubicBezTo>
                    <a:pt x="314" y="466"/>
                    <a:pt x="314" y="466"/>
                    <a:pt x="315" y="467"/>
                  </a:cubicBezTo>
                  <a:cubicBezTo>
                    <a:pt x="315" y="467"/>
                    <a:pt x="315" y="467"/>
                    <a:pt x="315" y="467"/>
                  </a:cubicBezTo>
                  <a:cubicBezTo>
                    <a:pt x="339" y="497"/>
                    <a:pt x="354" y="535"/>
                    <a:pt x="354" y="577"/>
                  </a:cubicBezTo>
                  <a:cubicBezTo>
                    <a:pt x="354" y="675"/>
                    <a:pt x="274" y="754"/>
                    <a:pt x="177" y="754"/>
                  </a:cubicBezTo>
                  <a:cubicBezTo>
                    <a:pt x="79" y="754"/>
                    <a:pt x="0" y="675"/>
                    <a:pt x="0" y="577"/>
                  </a:cubicBezTo>
                  <a:cubicBezTo>
                    <a:pt x="0" y="535"/>
                    <a:pt x="14" y="497"/>
                    <a:pt x="39" y="467"/>
                  </a:cubicBezTo>
                  <a:close/>
                </a:path>
              </a:pathLst>
            </a:custGeom>
            <a:solidFill>
              <a:srgbClr val="00C0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4"/>
            <p:cNvSpPr/>
            <p:nvPr/>
          </p:nvSpPr>
          <p:spPr bwMode="auto">
            <a:xfrm>
              <a:off x="11244263" y="3060700"/>
              <a:ext cx="228600" cy="1296987"/>
            </a:xfrm>
            <a:custGeom>
              <a:avLst/>
              <a:gdLst>
                <a:gd name="T0" fmla="*/ 13 w 129"/>
                <a:gd name="T1" fmla="*/ 342 h 732"/>
                <a:gd name="T2" fmla="*/ 56 w 129"/>
                <a:gd name="T3" fmla="*/ 385 h 732"/>
                <a:gd name="T4" fmla="*/ 56 w 129"/>
                <a:gd name="T5" fmla="*/ 234 h 732"/>
                <a:gd name="T6" fmla="*/ 3 w 129"/>
                <a:gd name="T7" fmla="*/ 182 h 732"/>
                <a:gd name="T8" fmla="*/ 3 w 129"/>
                <a:gd name="T9" fmla="*/ 172 h 732"/>
                <a:gd name="T10" fmla="*/ 13 w 129"/>
                <a:gd name="T11" fmla="*/ 172 h 732"/>
                <a:gd name="T12" fmla="*/ 56 w 129"/>
                <a:gd name="T13" fmla="*/ 215 h 732"/>
                <a:gd name="T14" fmla="*/ 56 w 129"/>
                <a:gd name="T15" fmla="*/ 7 h 732"/>
                <a:gd name="T16" fmla="*/ 63 w 129"/>
                <a:gd name="T17" fmla="*/ 0 h 732"/>
                <a:gd name="T18" fmla="*/ 70 w 129"/>
                <a:gd name="T19" fmla="*/ 7 h 732"/>
                <a:gd name="T20" fmla="*/ 70 w 129"/>
                <a:gd name="T21" fmla="*/ 132 h 732"/>
                <a:gd name="T22" fmla="*/ 112 w 129"/>
                <a:gd name="T23" fmla="*/ 90 h 732"/>
                <a:gd name="T24" fmla="*/ 122 w 129"/>
                <a:gd name="T25" fmla="*/ 90 h 732"/>
                <a:gd name="T26" fmla="*/ 122 w 129"/>
                <a:gd name="T27" fmla="*/ 100 h 732"/>
                <a:gd name="T28" fmla="*/ 70 w 129"/>
                <a:gd name="T29" fmla="*/ 152 h 732"/>
                <a:gd name="T30" fmla="*/ 70 w 129"/>
                <a:gd name="T31" fmla="*/ 303 h 732"/>
                <a:gd name="T32" fmla="*/ 117 w 129"/>
                <a:gd name="T33" fmla="*/ 256 h 732"/>
                <a:gd name="T34" fmla="*/ 127 w 129"/>
                <a:gd name="T35" fmla="*/ 256 h 732"/>
                <a:gd name="T36" fmla="*/ 127 w 129"/>
                <a:gd name="T37" fmla="*/ 266 h 732"/>
                <a:gd name="T38" fmla="*/ 70 w 129"/>
                <a:gd name="T39" fmla="*/ 323 h 732"/>
                <a:gd name="T40" fmla="*/ 70 w 129"/>
                <a:gd name="T41" fmla="*/ 725 h 732"/>
                <a:gd name="T42" fmla="*/ 63 w 129"/>
                <a:gd name="T43" fmla="*/ 732 h 732"/>
                <a:gd name="T44" fmla="*/ 56 w 129"/>
                <a:gd name="T45" fmla="*/ 725 h 732"/>
                <a:gd name="T46" fmla="*/ 56 w 129"/>
                <a:gd name="T47" fmla="*/ 405 h 732"/>
                <a:gd name="T48" fmla="*/ 3 w 129"/>
                <a:gd name="T49" fmla="*/ 352 h 732"/>
                <a:gd name="T50" fmla="*/ 3 w 129"/>
                <a:gd name="T51" fmla="*/ 342 h 732"/>
                <a:gd name="T52" fmla="*/ 13 w 129"/>
                <a:gd name="T53" fmla="*/ 34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732">
                  <a:moveTo>
                    <a:pt x="13" y="342"/>
                  </a:moveTo>
                  <a:cubicBezTo>
                    <a:pt x="56" y="385"/>
                    <a:pt x="56" y="385"/>
                    <a:pt x="56" y="385"/>
                  </a:cubicBezTo>
                  <a:cubicBezTo>
                    <a:pt x="56" y="234"/>
                    <a:pt x="56" y="234"/>
                    <a:pt x="56" y="234"/>
                  </a:cubicBezTo>
                  <a:cubicBezTo>
                    <a:pt x="3" y="182"/>
                    <a:pt x="3" y="182"/>
                    <a:pt x="3" y="182"/>
                  </a:cubicBezTo>
                  <a:cubicBezTo>
                    <a:pt x="0" y="179"/>
                    <a:pt x="0" y="175"/>
                    <a:pt x="3" y="172"/>
                  </a:cubicBezTo>
                  <a:cubicBezTo>
                    <a:pt x="5" y="169"/>
                    <a:pt x="10" y="169"/>
                    <a:pt x="13" y="172"/>
                  </a:cubicBezTo>
                  <a:cubicBezTo>
                    <a:pt x="56" y="215"/>
                    <a:pt x="56" y="215"/>
                    <a:pt x="56" y="215"/>
                  </a:cubicBezTo>
                  <a:cubicBezTo>
                    <a:pt x="56" y="7"/>
                    <a:pt x="56" y="7"/>
                    <a:pt x="56" y="7"/>
                  </a:cubicBezTo>
                  <a:cubicBezTo>
                    <a:pt x="56" y="3"/>
                    <a:pt x="59" y="0"/>
                    <a:pt x="63" y="0"/>
                  </a:cubicBezTo>
                  <a:cubicBezTo>
                    <a:pt x="67" y="0"/>
                    <a:pt x="70" y="3"/>
                    <a:pt x="70" y="7"/>
                  </a:cubicBezTo>
                  <a:cubicBezTo>
                    <a:pt x="70" y="132"/>
                    <a:pt x="70" y="132"/>
                    <a:pt x="70" y="132"/>
                  </a:cubicBezTo>
                  <a:cubicBezTo>
                    <a:pt x="112" y="90"/>
                    <a:pt x="112" y="90"/>
                    <a:pt x="112" y="90"/>
                  </a:cubicBezTo>
                  <a:cubicBezTo>
                    <a:pt x="115" y="87"/>
                    <a:pt x="119" y="87"/>
                    <a:pt x="122" y="90"/>
                  </a:cubicBezTo>
                  <a:cubicBezTo>
                    <a:pt x="125" y="93"/>
                    <a:pt x="125" y="97"/>
                    <a:pt x="122" y="100"/>
                  </a:cubicBezTo>
                  <a:cubicBezTo>
                    <a:pt x="70" y="152"/>
                    <a:pt x="70" y="152"/>
                    <a:pt x="70" y="152"/>
                  </a:cubicBezTo>
                  <a:cubicBezTo>
                    <a:pt x="70" y="303"/>
                    <a:pt x="70" y="303"/>
                    <a:pt x="70" y="303"/>
                  </a:cubicBezTo>
                  <a:cubicBezTo>
                    <a:pt x="117" y="256"/>
                    <a:pt x="117" y="256"/>
                    <a:pt x="117" y="256"/>
                  </a:cubicBezTo>
                  <a:cubicBezTo>
                    <a:pt x="119" y="253"/>
                    <a:pt x="124" y="253"/>
                    <a:pt x="127" y="256"/>
                  </a:cubicBezTo>
                  <a:cubicBezTo>
                    <a:pt x="129" y="259"/>
                    <a:pt x="129" y="263"/>
                    <a:pt x="127" y="266"/>
                  </a:cubicBezTo>
                  <a:cubicBezTo>
                    <a:pt x="70" y="323"/>
                    <a:pt x="70" y="323"/>
                    <a:pt x="70" y="323"/>
                  </a:cubicBezTo>
                  <a:cubicBezTo>
                    <a:pt x="70" y="725"/>
                    <a:pt x="70" y="725"/>
                    <a:pt x="70" y="725"/>
                  </a:cubicBezTo>
                  <a:cubicBezTo>
                    <a:pt x="70" y="728"/>
                    <a:pt x="67" y="732"/>
                    <a:pt x="63" y="732"/>
                  </a:cubicBezTo>
                  <a:cubicBezTo>
                    <a:pt x="59" y="732"/>
                    <a:pt x="56" y="728"/>
                    <a:pt x="56" y="725"/>
                  </a:cubicBezTo>
                  <a:cubicBezTo>
                    <a:pt x="56" y="405"/>
                    <a:pt x="56" y="405"/>
                    <a:pt x="56" y="405"/>
                  </a:cubicBezTo>
                  <a:cubicBezTo>
                    <a:pt x="3" y="352"/>
                    <a:pt x="3" y="352"/>
                    <a:pt x="3" y="352"/>
                  </a:cubicBezTo>
                  <a:cubicBezTo>
                    <a:pt x="0" y="349"/>
                    <a:pt x="0" y="345"/>
                    <a:pt x="3" y="342"/>
                  </a:cubicBezTo>
                  <a:cubicBezTo>
                    <a:pt x="5" y="339"/>
                    <a:pt x="10" y="339"/>
                    <a:pt x="13" y="342"/>
                  </a:cubicBezTo>
                  <a:close/>
                </a:path>
              </a:pathLst>
            </a:custGeom>
            <a:solidFill>
              <a:srgbClr val="009D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5"/>
            <p:cNvSpPr/>
            <p:nvPr/>
          </p:nvSpPr>
          <p:spPr bwMode="auto">
            <a:xfrm>
              <a:off x="11228388" y="4340225"/>
              <a:ext cx="439738" cy="28575"/>
            </a:xfrm>
            <a:custGeom>
              <a:avLst/>
              <a:gdLst>
                <a:gd name="T0" fmla="*/ 240 w 248"/>
                <a:gd name="T1" fmla="*/ 16 h 16"/>
                <a:gd name="T2" fmla="*/ 8 w 248"/>
                <a:gd name="T3" fmla="*/ 16 h 16"/>
                <a:gd name="T4" fmla="*/ 0 w 248"/>
                <a:gd name="T5" fmla="*/ 8 h 16"/>
                <a:gd name="T6" fmla="*/ 8 w 248"/>
                <a:gd name="T7" fmla="*/ 0 h 16"/>
                <a:gd name="T8" fmla="*/ 240 w 248"/>
                <a:gd name="T9" fmla="*/ 0 h 16"/>
                <a:gd name="T10" fmla="*/ 248 w 248"/>
                <a:gd name="T11" fmla="*/ 8 h 16"/>
                <a:gd name="T12" fmla="*/ 240 w 2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48" h="16">
                  <a:moveTo>
                    <a:pt x="240" y="16"/>
                  </a:moveTo>
                  <a:cubicBezTo>
                    <a:pt x="8" y="16"/>
                    <a:pt x="8" y="16"/>
                    <a:pt x="8" y="16"/>
                  </a:cubicBezTo>
                  <a:cubicBezTo>
                    <a:pt x="4" y="16"/>
                    <a:pt x="0" y="12"/>
                    <a:pt x="0" y="8"/>
                  </a:cubicBezTo>
                  <a:cubicBezTo>
                    <a:pt x="0" y="4"/>
                    <a:pt x="4" y="0"/>
                    <a:pt x="8" y="0"/>
                  </a:cubicBezTo>
                  <a:cubicBezTo>
                    <a:pt x="240" y="0"/>
                    <a:pt x="240" y="0"/>
                    <a:pt x="240" y="0"/>
                  </a:cubicBezTo>
                  <a:cubicBezTo>
                    <a:pt x="244" y="0"/>
                    <a:pt x="248" y="4"/>
                    <a:pt x="248" y="8"/>
                  </a:cubicBezTo>
                  <a:cubicBezTo>
                    <a:pt x="248" y="12"/>
                    <a:pt x="244" y="16"/>
                    <a:pt x="240" y="16"/>
                  </a:cubicBezTo>
                  <a:close/>
                </a:path>
              </a:pathLst>
            </a:custGeom>
            <a:solidFill>
              <a:srgbClr val="CAD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 name="矩形 22"/>
          <p:cNvSpPr/>
          <p:nvPr/>
        </p:nvSpPr>
        <p:spPr>
          <a:xfrm>
            <a:off x="1110615" y="2005330"/>
            <a:ext cx="4926330" cy="3415030"/>
          </a:xfrm>
          <a:prstGeom prst="rect">
            <a:avLst/>
          </a:prstGeom>
        </p:spPr>
        <p:txBody>
          <a:bodyPr wrap="square">
            <a:spAutoFit/>
          </a:bodyPr>
          <a:lstStyle/>
          <a:p>
            <a:pPr defTabSz="914400" eaLnBrk="1" fontAlgn="auto" hangingPunct="1">
              <a:lnSpc>
                <a:spcPct val="150000"/>
              </a:lnSpc>
              <a:spcBef>
                <a:spcPts val="0"/>
              </a:spcBef>
              <a:spcAft>
                <a:spcPts val="0"/>
              </a:spcAft>
              <a:defRPr/>
            </a:pPr>
            <a:r>
              <a:rPr sz="2400" b="1">
                <a:sym typeface="+mn-ea"/>
              </a:rPr>
              <a:t>（2）创设学习体验</a:t>
            </a:r>
            <a:endParaRPr sz="2400" b="1">
              <a:sym typeface="+mn-ea"/>
            </a:endParaRPr>
          </a:p>
          <a:p>
            <a:pPr defTabSz="914400" eaLnBrk="1" fontAlgn="auto" hangingPunct="1">
              <a:lnSpc>
                <a:spcPct val="150000"/>
              </a:lnSpc>
              <a:spcBef>
                <a:spcPts val="0"/>
              </a:spcBef>
              <a:spcAft>
                <a:spcPts val="0"/>
              </a:spcAft>
              <a:defRPr/>
            </a:pPr>
            <a:r>
              <a:rPr sz="2400" b="1">
                <a:sym typeface="+mn-ea"/>
              </a:rPr>
              <a:t>1、学习模式与策略</a:t>
            </a:r>
            <a:endParaRPr sz="2400" b="1">
              <a:sym typeface="+mn-ea"/>
            </a:endParaRPr>
          </a:p>
          <a:p>
            <a:pPr defTabSz="914400" eaLnBrk="1" fontAlgn="auto" hangingPunct="1">
              <a:lnSpc>
                <a:spcPct val="150000"/>
              </a:lnSpc>
              <a:spcBef>
                <a:spcPts val="0"/>
              </a:spcBef>
              <a:spcAft>
                <a:spcPts val="0"/>
              </a:spcAft>
              <a:defRPr/>
            </a:pPr>
            <a:r>
              <a:rPr sz="2400" b="1">
                <a:sym typeface="+mn-ea"/>
              </a:rPr>
              <a:t>2、创设学习情境</a:t>
            </a:r>
            <a:endParaRPr sz="2400" b="1">
              <a:sym typeface="+mn-ea"/>
            </a:endParaRPr>
          </a:p>
          <a:p>
            <a:pPr defTabSz="914400" eaLnBrk="1" fontAlgn="auto" hangingPunct="1">
              <a:lnSpc>
                <a:spcPct val="150000"/>
              </a:lnSpc>
              <a:spcBef>
                <a:spcPts val="0"/>
              </a:spcBef>
              <a:spcAft>
                <a:spcPts val="0"/>
              </a:spcAft>
              <a:defRPr/>
            </a:pPr>
            <a:r>
              <a:rPr sz="2400" b="1">
                <a:sym typeface="+mn-ea"/>
              </a:rPr>
              <a:t>3、整体设计学习活动</a:t>
            </a:r>
            <a:endParaRPr sz="2400" b="1">
              <a:sym typeface="+mn-ea"/>
            </a:endParaRPr>
          </a:p>
          <a:p>
            <a:pPr defTabSz="914400" eaLnBrk="1" fontAlgn="auto" hangingPunct="1">
              <a:lnSpc>
                <a:spcPct val="150000"/>
              </a:lnSpc>
              <a:spcBef>
                <a:spcPts val="0"/>
              </a:spcBef>
              <a:spcAft>
                <a:spcPts val="0"/>
              </a:spcAft>
              <a:defRPr/>
            </a:pPr>
            <a:r>
              <a:rPr sz="2400" b="1">
                <a:sym typeface="+mn-ea"/>
              </a:rPr>
              <a:t>4、混合式学习路径设计</a:t>
            </a:r>
            <a:endParaRPr sz="2400" b="1">
              <a:sym typeface="+mn-ea"/>
            </a:endParaRPr>
          </a:p>
          <a:p>
            <a:pPr defTabSz="914400" eaLnBrk="1" fontAlgn="auto" hangingPunct="1">
              <a:lnSpc>
                <a:spcPct val="150000"/>
              </a:lnSpc>
              <a:spcBef>
                <a:spcPts val="0"/>
              </a:spcBef>
              <a:spcAft>
                <a:spcPts val="0"/>
              </a:spcAft>
              <a:defRPr/>
            </a:pPr>
            <a:r>
              <a:rPr lang="zh-CN" sz="2400" b="1">
                <a:sym typeface="+mn-ea"/>
              </a:rPr>
              <a:t>以</a:t>
            </a:r>
            <a:r>
              <a:rPr sz="2400" b="1">
                <a:sym typeface="+mn-ea"/>
              </a:rPr>
              <a:t>习作讲评课《特别的礼物》</a:t>
            </a:r>
            <a:r>
              <a:rPr lang="zh-CN" sz="2400" b="1">
                <a:sym typeface="+mn-ea"/>
              </a:rPr>
              <a:t>为例</a:t>
            </a:r>
            <a:endParaRPr lang="zh-CN" sz="2400" b="1">
              <a:sym typeface="+mn-ea"/>
            </a:endParaRPr>
          </a:p>
        </p:txBody>
      </p:sp>
      <p:pic>
        <p:nvPicPr>
          <p:cNvPr id="2" name="图片 19" descr="图片1"/>
          <p:cNvPicPr/>
          <p:nvPr/>
        </p:nvPicPr>
        <p:blipFill>
          <a:blip r:embed="rId3"/>
          <a:stretch>
            <a:fillRect/>
          </a:stretch>
        </p:blipFill>
        <p:spPr>
          <a:xfrm>
            <a:off x="6120000" y="2160000"/>
            <a:ext cx="5400000" cy="3240000"/>
          </a:xfrm>
          <a:prstGeom prst="rect">
            <a:avLst/>
          </a:prstGeom>
        </p:spPr>
      </p:pic>
      <p:grpSp>
        <p:nvGrpSpPr>
          <p:cNvPr id="3" name="组合 2"/>
          <p:cNvGrpSpPr/>
          <p:nvPr/>
        </p:nvGrpSpPr>
        <p:grpSpPr>
          <a:xfrm>
            <a:off x="401320" y="5864225"/>
            <a:ext cx="5403850" cy="731520"/>
            <a:chOff x="10582" y="9357"/>
            <a:chExt cx="8510" cy="1152"/>
          </a:xfrm>
        </p:grpSpPr>
        <p:pic>
          <p:nvPicPr>
            <p:cNvPr id="24" name="图片 23" descr="1492157513438329"/>
            <p:cNvPicPr>
              <a:picLocks noChangeAspect="1"/>
            </p:cNvPicPr>
            <p:nvPr/>
          </p:nvPicPr>
          <p:blipFill>
            <a:blip r:embed="rId4" cstate="print">
              <a:clrChange>
                <a:clrFrom>
                  <a:srgbClr val="FFFFFF">
                    <a:alpha val="100000"/>
                  </a:srgbClr>
                </a:clrFrom>
                <a:clrTo>
                  <a:srgbClr val="FFFFFF">
                    <a:alpha val="100000"/>
                    <a:alpha val="0"/>
                  </a:srgbClr>
                </a:clrTo>
              </a:clrChange>
            </a:blip>
            <a:srcRect/>
            <a:stretch>
              <a:fillRect/>
            </a:stretch>
          </p:blipFill>
          <p:spPr>
            <a:xfrm>
              <a:off x="11848" y="9614"/>
              <a:ext cx="7245" cy="640"/>
            </a:xfrm>
            <a:prstGeom prst="rect">
              <a:avLst/>
            </a:prstGeom>
          </p:spPr>
        </p:pic>
        <p:pic>
          <p:nvPicPr>
            <p:cNvPr id="25" name="Picture 2" descr="C:\Users\fujin\Pictures\Camera Roll\TXLOGO.jpgTXLOGO"/>
            <p:cNvPicPr>
              <a:picLocks noChangeAspect="1"/>
            </p:cNvPicPr>
            <p:nvPr/>
          </p:nvPicPr>
          <p:blipFill>
            <a:blip r:embed="rId5" cstate="print">
              <a:clrChange>
                <a:clrFrom>
                  <a:srgbClr val="FFFFFF">
                    <a:alpha val="100000"/>
                  </a:srgbClr>
                </a:clrFrom>
                <a:clrTo>
                  <a:srgbClr val="FFFFFF">
                    <a:alpha val="100000"/>
                    <a:alpha val="0"/>
                  </a:srgbClr>
                </a:clrTo>
              </a:clrChange>
            </a:blip>
            <a:srcRect/>
            <a:stretch>
              <a:fillRect/>
            </a:stretch>
          </p:blipFill>
          <p:spPr>
            <a:xfrm>
              <a:off x="10582" y="9357"/>
              <a:ext cx="1153" cy="1153"/>
            </a:xfrm>
            <a:prstGeom prst="rect">
              <a:avLst/>
            </a:prstGeom>
            <a:noFill/>
            <a:ln w="9525">
              <a:noFill/>
            </a:ln>
          </p:spPr>
        </p:pic>
      </p:grpSp>
      <p:sp>
        <p:nvSpPr>
          <p:cNvPr id="26" name="MH_SubTitle_2"/>
          <p:cNvSpPr/>
          <p:nvPr/>
        </p:nvSpPr>
        <p:spPr>
          <a:xfrm>
            <a:off x="6829108" y="148590"/>
            <a:ext cx="5080000" cy="1149350"/>
          </a:xfrm>
          <a:prstGeom prst="homePlate">
            <a:avLst>
              <a:gd name="adj" fmla="val 76562"/>
            </a:avLst>
          </a:prstGeom>
          <a:solidFill>
            <a:schemeClr val="bg1">
              <a:lumMod val="8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000" tIns="0" rIns="0" bIns="0" anchor="ctr">
            <a:normAutofit/>
          </a:bodyPr>
          <a:p>
            <a:pPr defTabSz="914400" eaLnBrk="1" fontAlgn="auto" hangingPunct="1">
              <a:spcBef>
                <a:spcPts val="0"/>
              </a:spcBef>
              <a:spcAft>
                <a:spcPts val="0"/>
              </a:spcAft>
              <a:defRPr/>
            </a:pP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27" name="MH_Other_3"/>
          <p:cNvSpPr/>
          <p:nvPr/>
        </p:nvSpPr>
        <p:spPr>
          <a:xfrm>
            <a:off x="6824345" y="148590"/>
            <a:ext cx="771525" cy="1149350"/>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eaLnBrk="1" fontAlgn="auto" hangingPunct="1">
              <a:spcBef>
                <a:spcPts val="0"/>
              </a:spcBef>
              <a:spcAft>
                <a:spcPts val="0"/>
              </a:spcAft>
              <a:defRPr/>
            </a:pPr>
            <a:r>
              <a:rPr lang="en-US" altLang="zh-CN" sz="2800" b="1" dirty="0">
                <a:solidFill>
                  <a:prstClr val="white"/>
                </a:solidFill>
                <a:latin typeface="微软雅黑" panose="020B0503020204020204" pitchFamily="34" charset="-122"/>
                <a:ea typeface="微软雅黑" panose="020B0503020204020204" pitchFamily="34" charset="-122"/>
              </a:rPr>
              <a:t>02</a:t>
            </a:r>
            <a:endParaRPr lang="en-US" altLang="zh-CN" sz="2800" b="1" dirty="0">
              <a:solidFill>
                <a:prstClr val="white"/>
              </a:solidFill>
              <a:latin typeface="微软雅黑" panose="020B0503020204020204" pitchFamily="34" charset="-122"/>
              <a:ea typeface="微软雅黑" panose="020B0503020204020204" pitchFamily="34" charset="-122"/>
            </a:endParaRPr>
          </a:p>
        </p:txBody>
      </p:sp>
      <p:sp>
        <p:nvSpPr>
          <p:cNvPr id="28" name="矩形 27"/>
          <p:cNvSpPr/>
          <p:nvPr/>
        </p:nvSpPr>
        <p:spPr>
          <a:xfrm>
            <a:off x="7560945" y="307975"/>
            <a:ext cx="3633788" cy="829945"/>
          </a:xfrm>
          <a:prstGeom prst="rect">
            <a:avLst/>
          </a:prstGeom>
        </p:spPr>
        <p:txBody>
          <a:bodyPr>
            <a:spAutoFit/>
          </a:bodyPr>
          <a:p>
            <a:pPr algn="ctr" defTabSz="914400" eaLnBrk="1" fontAlgn="auto" hangingPunct="1">
              <a:spcBef>
                <a:spcPts val="0"/>
              </a:spcBef>
              <a:spcAft>
                <a:spcPts val="0"/>
              </a:spcAft>
              <a:defRPr/>
            </a:pPr>
            <a:r>
              <a:rPr sz="2400" b="1" kern="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 混合式学习目标导向教学范式的实践研究</a:t>
            </a:r>
            <a:endParaRPr sz="2400" b="1" kern="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23" grpId="0"/>
      <p:bldP spid="26" grpId="0" bldLvl="0" animBg="1"/>
      <p:bldP spid="27" grpId="0" bldLvl="0" animBg="1"/>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Number_1"/>
          <p:cNvSpPr/>
          <p:nvPr>
            <p:custDataLst>
              <p:tags r:id="rId1"/>
            </p:custDataLst>
          </p:nvPr>
        </p:nvSpPr>
        <p:spPr>
          <a:xfrm>
            <a:off x="185854" y="148769"/>
            <a:ext cx="498951" cy="498614"/>
          </a:xfrm>
          <a:prstGeom prst="ellipse">
            <a:avLst/>
          </a:prstGeom>
          <a:solidFill>
            <a:srgbClr val="F7C8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MH_Entry_1"/>
          <p:cNvSpPr/>
          <p:nvPr>
            <p:custDataLst>
              <p:tags r:id="rId2"/>
            </p:custDataLst>
          </p:nvPr>
        </p:nvSpPr>
        <p:spPr>
          <a:xfrm>
            <a:off x="537845" y="137795"/>
            <a:ext cx="10688320"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二、过程与方法</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直角三角形 6"/>
          <p:cNvSpPr/>
          <p:nvPr/>
        </p:nvSpPr>
        <p:spPr>
          <a:xfrm flipH="1">
            <a:off x="11625941" y="6291943"/>
            <a:ext cx="566057" cy="566057"/>
          </a:xfrm>
          <a:custGeom>
            <a:avLst/>
            <a:gdLst>
              <a:gd name="connsiteX0" fmla="*/ 0 w 566057"/>
              <a:gd name="connsiteY0" fmla="*/ 566057 h 566057"/>
              <a:gd name="connsiteX1" fmla="*/ 0 w 566057"/>
              <a:gd name="connsiteY1" fmla="*/ 0 h 566057"/>
              <a:gd name="connsiteX2" fmla="*/ 566057 w 566057"/>
              <a:gd name="connsiteY2" fmla="*/ 566057 h 566057"/>
              <a:gd name="connsiteX3" fmla="*/ 0 w 566057"/>
              <a:gd name="connsiteY3" fmla="*/ 566057 h 566057"/>
              <a:gd name="connsiteX0-1" fmla="*/ 0 w 566057"/>
              <a:gd name="connsiteY0-2" fmla="*/ 566057 h 566057"/>
              <a:gd name="connsiteX1-3" fmla="*/ 0 w 566057"/>
              <a:gd name="connsiteY1-4" fmla="*/ 0 h 566057"/>
              <a:gd name="connsiteX2-5" fmla="*/ 566057 w 566057"/>
              <a:gd name="connsiteY2-6" fmla="*/ 566057 h 566057"/>
              <a:gd name="connsiteX3-7" fmla="*/ 0 w 566057"/>
              <a:gd name="connsiteY3-8" fmla="*/ 566057 h 566057"/>
              <a:gd name="connsiteX0-9" fmla="*/ 0 w 566057"/>
              <a:gd name="connsiteY0-10" fmla="*/ 566057 h 566057"/>
              <a:gd name="connsiteX1-11" fmla="*/ 0 w 566057"/>
              <a:gd name="connsiteY1-12" fmla="*/ 0 h 566057"/>
              <a:gd name="connsiteX2-13" fmla="*/ 566057 w 566057"/>
              <a:gd name="connsiteY2-14" fmla="*/ 566057 h 566057"/>
              <a:gd name="connsiteX3-15" fmla="*/ 0 w 566057"/>
              <a:gd name="connsiteY3-16" fmla="*/ 566057 h 566057"/>
            </a:gdLst>
            <a:ahLst/>
            <a:cxnLst>
              <a:cxn ang="0">
                <a:pos x="connsiteX0-1" y="connsiteY0-2"/>
              </a:cxn>
              <a:cxn ang="0">
                <a:pos x="connsiteX1-3" y="connsiteY1-4"/>
              </a:cxn>
              <a:cxn ang="0">
                <a:pos x="connsiteX2-5" y="connsiteY2-6"/>
              </a:cxn>
              <a:cxn ang="0">
                <a:pos x="connsiteX3-7" y="connsiteY3-8"/>
              </a:cxn>
            </a:cxnLst>
            <a:rect l="l" t="t" r="r" b="b"/>
            <a:pathLst>
              <a:path w="566057" h="566057">
                <a:moveTo>
                  <a:pt x="0" y="566057"/>
                </a:moveTo>
                <a:lnTo>
                  <a:pt x="0" y="0"/>
                </a:lnTo>
                <a:cubicBezTo>
                  <a:pt x="161185" y="346815"/>
                  <a:pt x="208929" y="446123"/>
                  <a:pt x="566057" y="566057"/>
                </a:cubicBezTo>
                <a:lnTo>
                  <a:pt x="0" y="566057"/>
                </a:lnTo>
                <a:close/>
              </a:path>
            </a:pathLst>
          </a:custGeom>
          <a:solidFill>
            <a:srgbClr val="F7C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14300" y="76200"/>
            <a:ext cx="11976100" cy="6718300"/>
          </a:xfrm>
          <a:prstGeom prst="roundRect">
            <a:avLst>
              <a:gd name="adj" fmla="val 4674"/>
            </a:avLst>
          </a:prstGeom>
          <a:noFill/>
          <a:ln w="19050">
            <a:solidFill>
              <a:srgbClr val="BA9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1737977" y="5845279"/>
            <a:ext cx="352423" cy="954664"/>
            <a:chOff x="11045825" y="2670175"/>
            <a:chExt cx="627063" cy="1698625"/>
          </a:xfrm>
        </p:grpSpPr>
        <p:sp>
          <p:nvSpPr>
            <p:cNvPr id="9" name="Freeform 13"/>
            <p:cNvSpPr/>
            <p:nvPr/>
          </p:nvSpPr>
          <p:spPr bwMode="auto">
            <a:xfrm>
              <a:off x="11045825" y="2670175"/>
              <a:ext cx="627063" cy="1336675"/>
            </a:xfrm>
            <a:custGeom>
              <a:avLst/>
              <a:gdLst>
                <a:gd name="T0" fmla="*/ 39 w 354"/>
                <a:gd name="T1" fmla="*/ 467 h 754"/>
                <a:gd name="T2" fmla="*/ 38 w 354"/>
                <a:gd name="T3" fmla="*/ 467 h 754"/>
                <a:gd name="T4" fmla="*/ 50 w 354"/>
                <a:gd name="T5" fmla="*/ 380 h 754"/>
                <a:gd name="T6" fmla="*/ 50 w 354"/>
                <a:gd name="T7" fmla="*/ 380 h 754"/>
                <a:gd name="T8" fmla="*/ 48 w 354"/>
                <a:gd name="T9" fmla="*/ 376 h 754"/>
                <a:gd name="T10" fmla="*/ 48 w 354"/>
                <a:gd name="T11" fmla="*/ 376 h 754"/>
                <a:gd name="T12" fmla="*/ 33 w 354"/>
                <a:gd name="T13" fmla="*/ 311 h 754"/>
                <a:gd name="T14" fmla="*/ 75 w 354"/>
                <a:gd name="T15" fmla="*/ 209 h 754"/>
                <a:gd name="T16" fmla="*/ 81 w 354"/>
                <a:gd name="T17" fmla="*/ 136 h 754"/>
                <a:gd name="T18" fmla="*/ 81 w 354"/>
                <a:gd name="T19" fmla="*/ 136 h 754"/>
                <a:gd name="T20" fmla="*/ 75 w 354"/>
                <a:gd name="T21" fmla="*/ 102 h 754"/>
                <a:gd name="T22" fmla="*/ 177 w 354"/>
                <a:gd name="T23" fmla="*/ 0 h 754"/>
                <a:gd name="T24" fmla="*/ 278 w 354"/>
                <a:gd name="T25" fmla="*/ 102 h 754"/>
                <a:gd name="T26" fmla="*/ 272 w 354"/>
                <a:gd name="T27" fmla="*/ 136 h 754"/>
                <a:gd name="T28" fmla="*/ 272 w 354"/>
                <a:gd name="T29" fmla="*/ 136 h 754"/>
                <a:gd name="T30" fmla="*/ 278 w 354"/>
                <a:gd name="T31" fmla="*/ 209 h 754"/>
                <a:gd name="T32" fmla="*/ 320 w 354"/>
                <a:gd name="T33" fmla="*/ 311 h 754"/>
                <a:gd name="T34" fmla="*/ 305 w 354"/>
                <a:gd name="T35" fmla="*/ 376 h 754"/>
                <a:gd name="T36" fmla="*/ 305 w 354"/>
                <a:gd name="T37" fmla="*/ 376 h 754"/>
                <a:gd name="T38" fmla="*/ 305 w 354"/>
                <a:gd name="T39" fmla="*/ 377 h 754"/>
                <a:gd name="T40" fmla="*/ 302 w 354"/>
                <a:gd name="T41" fmla="*/ 381 h 754"/>
                <a:gd name="T42" fmla="*/ 311 w 354"/>
                <a:gd name="T43" fmla="*/ 463 h 754"/>
                <a:gd name="T44" fmla="*/ 314 w 354"/>
                <a:gd name="T45" fmla="*/ 466 h 754"/>
                <a:gd name="T46" fmla="*/ 315 w 354"/>
                <a:gd name="T47" fmla="*/ 467 h 754"/>
                <a:gd name="T48" fmla="*/ 315 w 354"/>
                <a:gd name="T49" fmla="*/ 467 h 754"/>
                <a:gd name="T50" fmla="*/ 354 w 354"/>
                <a:gd name="T51" fmla="*/ 577 h 754"/>
                <a:gd name="T52" fmla="*/ 177 w 354"/>
                <a:gd name="T53" fmla="*/ 754 h 754"/>
                <a:gd name="T54" fmla="*/ 0 w 354"/>
                <a:gd name="T55" fmla="*/ 577 h 754"/>
                <a:gd name="T56" fmla="*/ 39 w 354"/>
                <a:gd name="T57" fmla="*/ 46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4" h="754">
                  <a:moveTo>
                    <a:pt x="39" y="467"/>
                  </a:moveTo>
                  <a:cubicBezTo>
                    <a:pt x="38" y="467"/>
                    <a:pt x="38" y="467"/>
                    <a:pt x="38" y="467"/>
                  </a:cubicBezTo>
                  <a:cubicBezTo>
                    <a:pt x="73" y="431"/>
                    <a:pt x="56" y="392"/>
                    <a:pt x="50" y="380"/>
                  </a:cubicBezTo>
                  <a:cubicBezTo>
                    <a:pt x="50" y="380"/>
                    <a:pt x="50" y="380"/>
                    <a:pt x="50" y="380"/>
                  </a:cubicBezTo>
                  <a:cubicBezTo>
                    <a:pt x="49" y="377"/>
                    <a:pt x="48" y="376"/>
                    <a:pt x="48" y="376"/>
                  </a:cubicBezTo>
                  <a:cubicBezTo>
                    <a:pt x="48" y="376"/>
                    <a:pt x="48" y="376"/>
                    <a:pt x="48" y="376"/>
                  </a:cubicBezTo>
                  <a:cubicBezTo>
                    <a:pt x="39" y="356"/>
                    <a:pt x="33" y="334"/>
                    <a:pt x="33" y="311"/>
                  </a:cubicBezTo>
                  <a:cubicBezTo>
                    <a:pt x="33" y="271"/>
                    <a:pt x="49" y="235"/>
                    <a:pt x="75" y="209"/>
                  </a:cubicBezTo>
                  <a:cubicBezTo>
                    <a:pt x="99" y="178"/>
                    <a:pt x="81" y="136"/>
                    <a:pt x="81" y="136"/>
                  </a:cubicBezTo>
                  <a:cubicBezTo>
                    <a:pt x="81" y="136"/>
                    <a:pt x="81" y="136"/>
                    <a:pt x="81" y="136"/>
                  </a:cubicBezTo>
                  <a:cubicBezTo>
                    <a:pt x="77" y="125"/>
                    <a:pt x="75" y="114"/>
                    <a:pt x="75" y="102"/>
                  </a:cubicBezTo>
                  <a:cubicBezTo>
                    <a:pt x="75" y="46"/>
                    <a:pt x="121" y="0"/>
                    <a:pt x="177" y="0"/>
                  </a:cubicBezTo>
                  <a:cubicBezTo>
                    <a:pt x="233" y="0"/>
                    <a:pt x="278" y="46"/>
                    <a:pt x="278" y="102"/>
                  </a:cubicBezTo>
                  <a:cubicBezTo>
                    <a:pt x="278" y="114"/>
                    <a:pt x="276" y="125"/>
                    <a:pt x="272" y="136"/>
                  </a:cubicBezTo>
                  <a:cubicBezTo>
                    <a:pt x="272" y="136"/>
                    <a:pt x="272" y="136"/>
                    <a:pt x="272" y="136"/>
                  </a:cubicBezTo>
                  <a:cubicBezTo>
                    <a:pt x="272" y="136"/>
                    <a:pt x="254" y="178"/>
                    <a:pt x="278" y="209"/>
                  </a:cubicBezTo>
                  <a:cubicBezTo>
                    <a:pt x="304" y="235"/>
                    <a:pt x="320" y="271"/>
                    <a:pt x="320" y="311"/>
                  </a:cubicBezTo>
                  <a:cubicBezTo>
                    <a:pt x="320" y="334"/>
                    <a:pt x="315" y="356"/>
                    <a:pt x="305" y="376"/>
                  </a:cubicBezTo>
                  <a:cubicBezTo>
                    <a:pt x="305" y="376"/>
                    <a:pt x="305" y="376"/>
                    <a:pt x="305" y="376"/>
                  </a:cubicBezTo>
                  <a:cubicBezTo>
                    <a:pt x="305" y="376"/>
                    <a:pt x="305" y="376"/>
                    <a:pt x="305" y="377"/>
                  </a:cubicBezTo>
                  <a:cubicBezTo>
                    <a:pt x="304" y="378"/>
                    <a:pt x="303" y="380"/>
                    <a:pt x="302" y="381"/>
                  </a:cubicBezTo>
                  <a:cubicBezTo>
                    <a:pt x="296" y="395"/>
                    <a:pt x="283" y="430"/>
                    <a:pt x="311" y="463"/>
                  </a:cubicBezTo>
                  <a:cubicBezTo>
                    <a:pt x="312" y="464"/>
                    <a:pt x="313" y="465"/>
                    <a:pt x="314" y="466"/>
                  </a:cubicBezTo>
                  <a:cubicBezTo>
                    <a:pt x="314" y="466"/>
                    <a:pt x="314" y="466"/>
                    <a:pt x="315" y="467"/>
                  </a:cubicBezTo>
                  <a:cubicBezTo>
                    <a:pt x="315" y="467"/>
                    <a:pt x="315" y="467"/>
                    <a:pt x="315" y="467"/>
                  </a:cubicBezTo>
                  <a:cubicBezTo>
                    <a:pt x="339" y="497"/>
                    <a:pt x="354" y="535"/>
                    <a:pt x="354" y="577"/>
                  </a:cubicBezTo>
                  <a:cubicBezTo>
                    <a:pt x="354" y="675"/>
                    <a:pt x="274" y="754"/>
                    <a:pt x="177" y="754"/>
                  </a:cubicBezTo>
                  <a:cubicBezTo>
                    <a:pt x="79" y="754"/>
                    <a:pt x="0" y="675"/>
                    <a:pt x="0" y="577"/>
                  </a:cubicBezTo>
                  <a:cubicBezTo>
                    <a:pt x="0" y="535"/>
                    <a:pt x="14" y="497"/>
                    <a:pt x="39" y="467"/>
                  </a:cubicBezTo>
                  <a:close/>
                </a:path>
              </a:pathLst>
            </a:custGeom>
            <a:solidFill>
              <a:srgbClr val="00C0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4"/>
            <p:cNvSpPr/>
            <p:nvPr/>
          </p:nvSpPr>
          <p:spPr bwMode="auto">
            <a:xfrm>
              <a:off x="11244263" y="3060700"/>
              <a:ext cx="228600" cy="1296987"/>
            </a:xfrm>
            <a:custGeom>
              <a:avLst/>
              <a:gdLst>
                <a:gd name="T0" fmla="*/ 13 w 129"/>
                <a:gd name="T1" fmla="*/ 342 h 732"/>
                <a:gd name="T2" fmla="*/ 56 w 129"/>
                <a:gd name="T3" fmla="*/ 385 h 732"/>
                <a:gd name="T4" fmla="*/ 56 w 129"/>
                <a:gd name="T5" fmla="*/ 234 h 732"/>
                <a:gd name="T6" fmla="*/ 3 w 129"/>
                <a:gd name="T7" fmla="*/ 182 h 732"/>
                <a:gd name="T8" fmla="*/ 3 w 129"/>
                <a:gd name="T9" fmla="*/ 172 h 732"/>
                <a:gd name="T10" fmla="*/ 13 w 129"/>
                <a:gd name="T11" fmla="*/ 172 h 732"/>
                <a:gd name="T12" fmla="*/ 56 w 129"/>
                <a:gd name="T13" fmla="*/ 215 h 732"/>
                <a:gd name="T14" fmla="*/ 56 w 129"/>
                <a:gd name="T15" fmla="*/ 7 h 732"/>
                <a:gd name="T16" fmla="*/ 63 w 129"/>
                <a:gd name="T17" fmla="*/ 0 h 732"/>
                <a:gd name="T18" fmla="*/ 70 w 129"/>
                <a:gd name="T19" fmla="*/ 7 h 732"/>
                <a:gd name="T20" fmla="*/ 70 w 129"/>
                <a:gd name="T21" fmla="*/ 132 h 732"/>
                <a:gd name="T22" fmla="*/ 112 w 129"/>
                <a:gd name="T23" fmla="*/ 90 h 732"/>
                <a:gd name="T24" fmla="*/ 122 w 129"/>
                <a:gd name="T25" fmla="*/ 90 h 732"/>
                <a:gd name="T26" fmla="*/ 122 w 129"/>
                <a:gd name="T27" fmla="*/ 100 h 732"/>
                <a:gd name="T28" fmla="*/ 70 w 129"/>
                <a:gd name="T29" fmla="*/ 152 h 732"/>
                <a:gd name="T30" fmla="*/ 70 w 129"/>
                <a:gd name="T31" fmla="*/ 303 h 732"/>
                <a:gd name="T32" fmla="*/ 117 w 129"/>
                <a:gd name="T33" fmla="*/ 256 h 732"/>
                <a:gd name="T34" fmla="*/ 127 w 129"/>
                <a:gd name="T35" fmla="*/ 256 h 732"/>
                <a:gd name="T36" fmla="*/ 127 w 129"/>
                <a:gd name="T37" fmla="*/ 266 h 732"/>
                <a:gd name="T38" fmla="*/ 70 w 129"/>
                <a:gd name="T39" fmla="*/ 323 h 732"/>
                <a:gd name="T40" fmla="*/ 70 w 129"/>
                <a:gd name="T41" fmla="*/ 725 h 732"/>
                <a:gd name="T42" fmla="*/ 63 w 129"/>
                <a:gd name="T43" fmla="*/ 732 h 732"/>
                <a:gd name="T44" fmla="*/ 56 w 129"/>
                <a:gd name="T45" fmla="*/ 725 h 732"/>
                <a:gd name="T46" fmla="*/ 56 w 129"/>
                <a:gd name="T47" fmla="*/ 405 h 732"/>
                <a:gd name="T48" fmla="*/ 3 w 129"/>
                <a:gd name="T49" fmla="*/ 352 h 732"/>
                <a:gd name="T50" fmla="*/ 3 w 129"/>
                <a:gd name="T51" fmla="*/ 342 h 732"/>
                <a:gd name="T52" fmla="*/ 13 w 129"/>
                <a:gd name="T53" fmla="*/ 34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732">
                  <a:moveTo>
                    <a:pt x="13" y="342"/>
                  </a:moveTo>
                  <a:cubicBezTo>
                    <a:pt x="56" y="385"/>
                    <a:pt x="56" y="385"/>
                    <a:pt x="56" y="385"/>
                  </a:cubicBezTo>
                  <a:cubicBezTo>
                    <a:pt x="56" y="234"/>
                    <a:pt x="56" y="234"/>
                    <a:pt x="56" y="234"/>
                  </a:cubicBezTo>
                  <a:cubicBezTo>
                    <a:pt x="3" y="182"/>
                    <a:pt x="3" y="182"/>
                    <a:pt x="3" y="182"/>
                  </a:cubicBezTo>
                  <a:cubicBezTo>
                    <a:pt x="0" y="179"/>
                    <a:pt x="0" y="175"/>
                    <a:pt x="3" y="172"/>
                  </a:cubicBezTo>
                  <a:cubicBezTo>
                    <a:pt x="5" y="169"/>
                    <a:pt x="10" y="169"/>
                    <a:pt x="13" y="172"/>
                  </a:cubicBezTo>
                  <a:cubicBezTo>
                    <a:pt x="56" y="215"/>
                    <a:pt x="56" y="215"/>
                    <a:pt x="56" y="215"/>
                  </a:cubicBezTo>
                  <a:cubicBezTo>
                    <a:pt x="56" y="7"/>
                    <a:pt x="56" y="7"/>
                    <a:pt x="56" y="7"/>
                  </a:cubicBezTo>
                  <a:cubicBezTo>
                    <a:pt x="56" y="3"/>
                    <a:pt x="59" y="0"/>
                    <a:pt x="63" y="0"/>
                  </a:cubicBezTo>
                  <a:cubicBezTo>
                    <a:pt x="67" y="0"/>
                    <a:pt x="70" y="3"/>
                    <a:pt x="70" y="7"/>
                  </a:cubicBezTo>
                  <a:cubicBezTo>
                    <a:pt x="70" y="132"/>
                    <a:pt x="70" y="132"/>
                    <a:pt x="70" y="132"/>
                  </a:cubicBezTo>
                  <a:cubicBezTo>
                    <a:pt x="112" y="90"/>
                    <a:pt x="112" y="90"/>
                    <a:pt x="112" y="90"/>
                  </a:cubicBezTo>
                  <a:cubicBezTo>
                    <a:pt x="115" y="87"/>
                    <a:pt x="119" y="87"/>
                    <a:pt x="122" y="90"/>
                  </a:cubicBezTo>
                  <a:cubicBezTo>
                    <a:pt x="125" y="93"/>
                    <a:pt x="125" y="97"/>
                    <a:pt x="122" y="100"/>
                  </a:cubicBezTo>
                  <a:cubicBezTo>
                    <a:pt x="70" y="152"/>
                    <a:pt x="70" y="152"/>
                    <a:pt x="70" y="152"/>
                  </a:cubicBezTo>
                  <a:cubicBezTo>
                    <a:pt x="70" y="303"/>
                    <a:pt x="70" y="303"/>
                    <a:pt x="70" y="303"/>
                  </a:cubicBezTo>
                  <a:cubicBezTo>
                    <a:pt x="117" y="256"/>
                    <a:pt x="117" y="256"/>
                    <a:pt x="117" y="256"/>
                  </a:cubicBezTo>
                  <a:cubicBezTo>
                    <a:pt x="119" y="253"/>
                    <a:pt x="124" y="253"/>
                    <a:pt x="127" y="256"/>
                  </a:cubicBezTo>
                  <a:cubicBezTo>
                    <a:pt x="129" y="259"/>
                    <a:pt x="129" y="263"/>
                    <a:pt x="127" y="266"/>
                  </a:cubicBezTo>
                  <a:cubicBezTo>
                    <a:pt x="70" y="323"/>
                    <a:pt x="70" y="323"/>
                    <a:pt x="70" y="323"/>
                  </a:cubicBezTo>
                  <a:cubicBezTo>
                    <a:pt x="70" y="725"/>
                    <a:pt x="70" y="725"/>
                    <a:pt x="70" y="725"/>
                  </a:cubicBezTo>
                  <a:cubicBezTo>
                    <a:pt x="70" y="728"/>
                    <a:pt x="67" y="732"/>
                    <a:pt x="63" y="732"/>
                  </a:cubicBezTo>
                  <a:cubicBezTo>
                    <a:pt x="59" y="732"/>
                    <a:pt x="56" y="728"/>
                    <a:pt x="56" y="725"/>
                  </a:cubicBezTo>
                  <a:cubicBezTo>
                    <a:pt x="56" y="405"/>
                    <a:pt x="56" y="405"/>
                    <a:pt x="56" y="405"/>
                  </a:cubicBezTo>
                  <a:cubicBezTo>
                    <a:pt x="3" y="352"/>
                    <a:pt x="3" y="352"/>
                    <a:pt x="3" y="352"/>
                  </a:cubicBezTo>
                  <a:cubicBezTo>
                    <a:pt x="0" y="349"/>
                    <a:pt x="0" y="345"/>
                    <a:pt x="3" y="342"/>
                  </a:cubicBezTo>
                  <a:cubicBezTo>
                    <a:pt x="5" y="339"/>
                    <a:pt x="10" y="339"/>
                    <a:pt x="13" y="342"/>
                  </a:cubicBezTo>
                  <a:close/>
                </a:path>
              </a:pathLst>
            </a:custGeom>
            <a:solidFill>
              <a:srgbClr val="009D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5"/>
            <p:cNvSpPr/>
            <p:nvPr/>
          </p:nvSpPr>
          <p:spPr bwMode="auto">
            <a:xfrm>
              <a:off x="11228388" y="4340225"/>
              <a:ext cx="439738" cy="28575"/>
            </a:xfrm>
            <a:custGeom>
              <a:avLst/>
              <a:gdLst>
                <a:gd name="T0" fmla="*/ 240 w 248"/>
                <a:gd name="T1" fmla="*/ 16 h 16"/>
                <a:gd name="T2" fmla="*/ 8 w 248"/>
                <a:gd name="T3" fmla="*/ 16 h 16"/>
                <a:gd name="T4" fmla="*/ 0 w 248"/>
                <a:gd name="T5" fmla="*/ 8 h 16"/>
                <a:gd name="T6" fmla="*/ 8 w 248"/>
                <a:gd name="T7" fmla="*/ 0 h 16"/>
                <a:gd name="T8" fmla="*/ 240 w 248"/>
                <a:gd name="T9" fmla="*/ 0 h 16"/>
                <a:gd name="T10" fmla="*/ 248 w 248"/>
                <a:gd name="T11" fmla="*/ 8 h 16"/>
                <a:gd name="T12" fmla="*/ 240 w 2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48" h="16">
                  <a:moveTo>
                    <a:pt x="240" y="16"/>
                  </a:moveTo>
                  <a:cubicBezTo>
                    <a:pt x="8" y="16"/>
                    <a:pt x="8" y="16"/>
                    <a:pt x="8" y="16"/>
                  </a:cubicBezTo>
                  <a:cubicBezTo>
                    <a:pt x="4" y="16"/>
                    <a:pt x="0" y="12"/>
                    <a:pt x="0" y="8"/>
                  </a:cubicBezTo>
                  <a:cubicBezTo>
                    <a:pt x="0" y="4"/>
                    <a:pt x="4" y="0"/>
                    <a:pt x="8" y="0"/>
                  </a:cubicBezTo>
                  <a:cubicBezTo>
                    <a:pt x="240" y="0"/>
                    <a:pt x="240" y="0"/>
                    <a:pt x="240" y="0"/>
                  </a:cubicBezTo>
                  <a:cubicBezTo>
                    <a:pt x="244" y="0"/>
                    <a:pt x="248" y="4"/>
                    <a:pt x="248" y="8"/>
                  </a:cubicBezTo>
                  <a:cubicBezTo>
                    <a:pt x="248" y="12"/>
                    <a:pt x="244" y="16"/>
                    <a:pt x="240" y="16"/>
                  </a:cubicBezTo>
                  <a:close/>
                </a:path>
              </a:pathLst>
            </a:custGeom>
            <a:solidFill>
              <a:srgbClr val="CAD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 name="MH_SubTitle_2"/>
          <p:cNvSpPr/>
          <p:nvPr/>
        </p:nvSpPr>
        <p:spPr>
          <a:xfrm>
            <a:off x="6829108" y="148590"/>
            <a:ext cx="5080000" cy="1149350"/>
          </a:xfrm>
          <a:prstGeom prst="homePlate">
            <a:avLst>
              <a:gd name="adj" fmla="val 76562"/>
            </a:avLst>
          </a:prstGeom>
          <a:solidFill>
            <a:schemeClr val="bg1">
              <a:lumMod val="8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000" tIns="0" rIns="0" bIns="0" anchor="ctr">
            <a:normAutofit/>
          </a:bodyPr>
          <a:lstStyle/>
          <a:p>
            <a:pPr defTabSz="914400" eaLnBrk="1" fontAlgn="auto" hangingPunct="1">
              <a:spcBef>
                <a:spcPts val="0"/>
              </a:spcBef>
              <a:spcAft>
                <a:spcPts val="0"/>
              </a:spcAft>
              <a:defRPr/>
            </a:pP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13" name="MH_Other_3"/>
          <p:cNvSpPr/>
          <p:nvPr/>
        </p:nvSpPr>
        <p:spPr>
          <a:xfrm>
            <a:off x="6824345" y="148590"/>
            <a:ext cx="771525" cy="1149350"/>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altLang="zh-CN" sz="2800" b="1" dirty="0">
                <a:solidFill>
                  <a:prstClr val="white"/>
                </a:solidFill>
                <a:latin typeface="微软雅黑" panose="020B0503020204020204" pitchFamily="34" charset="-122"/>
                <a:ea typeface="微软雅黑" panose="020B0503020204020204" pitchFamily="34" charset="-122"/>
              </a:rPr>
              <a:t>02</a:t>
            </a:r>
            <a:endParaRPr lang="en-US" altLang="zh-CN" sz="2800" b="1" dirty="0">
              <a:solidFill>
                <a:prstClr val="white"/>
              </a:solidFill>
              <a:latin typeface="微软雅黑" panose="020B0503020204020204" pitchFamily="34" charset="-122"/>
              <a:ea typeface="微软雅黑" panose="020B0503020204020204" pitchFamily="34" charset="-122"/>
            </a:endParaRPr>
          </a:p>
        </p:txBody>
      </p:sp>
      <p:sp>
        <p:nvSpPr>
          <p:cNvPr id="21" name="矩形 20"/>
          <p:cNvSpPr/>
          <p:nvPr/>
        </p:nvSpPr>
        <p:spPr>
          <a:xfrm>
            <a:off x="7560945" y="307975"/>
            <a:ext cx="3633788" cy="829945"/>
          </a:xfrm>
          <a:prstGeom prst="rect">
            <a:avLst/>
          </a:prstGeom>
        </p:spPr>
        <p:txBody>
          <a:bodyPr>
            <a:spAutoFit/>
          </a:bodyPr>
          <a:lstStyle/>
          <a:p>
            <a:pPr algn="ctr" defTabSz="914400" eaLnBrk="1" fontAlgn="auto" hangingPunct="1">
              <a:spcBef>
                <a:spcPts val="0"/>
              </a:spcBef>
              <a:spcAft>
                <a:spcPts val="0"/>
              </a:spcAft>
              <a:defRPr/>
            </a:pPr>
            <a:r>
              <a:rPr sz="2400" b="1" kern="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 混合式学习目标导向教学范式的实践研究</a:t>
            </a:r>
            <a:endParaRPr sz="2400" b="1" kern="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p:nvSpPr>
        <p:spPr>
          <a:xfrm>
            <a:off x="1673860" y="2364105"/>
            <a:ext cx="4422775" cy="2861310"/>
          </a:xfrm>
          <a:prstGeom prst="rect">
            <a:avLst/>
          </a:prstGeom>
        </p:spPr>
        <p:txBody>
          <a:bodyPr wrap="square">
            <a:spAutoFit/>
          </a:bodyPr>
          <a:lstStyle/>
          <a:p>
            <a:pPr algn="l" defTabSz="914400" eaLnBrk="1" fontAlgn="auto" hangingPunct="1">
              <a:lnSpc>
                <a:spcPct val="150000"/>
              </a:lnSpc>
              <a:spcBef>
                <a:spcPts val="0"/>
              </a:spcBef>
              <a:spcAft>
                <a:spcPts val="0"/>
              </a:spcAft>
              <a:defRPr/>
            </a:pPr>
            <a:r>
              <a:rPr sz="2400" b="1">
                <a:sym typeface="+mn-ea"/>
              </a:rPr>
              <a:t>（三）设计学习支架</a:t>
            </a:r>
            <a:endParaRPr sz="2400" b="1">
              <a:sym typeface="+mn-ea"/>
            </a:endParaRPr>
          </a:p>
          <a:p>
            <a:pPr algn="l" defTabSz="914400" eaLnBrk="1" fontAlgn="auto" hangingPunct="1">
              <a:lnSpc>
                <a:spcPct val="150000"/>
              </a:lnSpc>
              <a:spcBef>
                <a:spcPts val="0"/>
              </a:spcBef>
              <a:spcAft>
                <a:spcPts val="0"/>
              </a:spcAft>
              <a:defRPr/>
            </a:pPr>
            <a:r>
              <a:rPr sz="2400" b="1">
                <a:sym typeface="+mn-ea"/>
              </a:rPr>
              <a:t>1、学习活动细化</a:t>
            </a:r>
            <a:endParaRPr sz="2400" b="1">
              <a:sym typeface="+mn-ea"/>
            </a:endParaRPr>
          </a:p>
          <a:p>
            <a:pPr algn="l" defTabSz="914400" eaLnBrk="1" fontAlgn="auto" hangingPunct="1">
              <a:lnSpc>
                <a:spcPct val="150000"/>
              </a:lnSpc>
              <a:spcBef>
                <a:spcPts val="0"/>
              </a:spcBef>
              <a:spcAft>
                <a:spcPts val="0"/>
              </a:spcAft>
              <a:defRPr/>
            </a:pPr>
            <a:r>
              <a:rPr sz="2400" b="1">
                <a:sym typeface="+mn-ea"/>
              </a:rPr>
              <a:t>2、</a:t>
            </a:r>
            <a:r>
              <a:rPr lang="zh-CN" sz="2400" b="1">
                <a:sym typeface="+mn-ea"/>
              </a:rPr>
              <a:t>设计</a:t>
            </a:r>
            <a:r>
              <a:rPr sz="2400" b="1">
                <a:sym typeface="+mn-ea"/>
              </a:rPr>
              <a:t>学习评价</a:t>
            </a:r>
            <a:endParaRPr sz="2400" b="1">
              <a:sym typeface="+mn-ea"/>
            </a:endParaRPr>
          </a:p>
          <a:p>
            <a:pPr algn="l" defTabSz="914400" eaLnBrk="1" fontAlgn="auto" hangingPunct="1">
              <a:lnSpc>
                <a:spcPct val="150000"/>
              </a:lnSpc>
              <a:spcBef>
                <a:spcPts val="0"/>
              </a:spcBef>
              <a:spcAft>
                <a:spcPts val="0"/>
              </a:spcAft>
              <a:defRPr/>
            </a:pPr>
            <a:r>
              <a:rPr sz="2400" b="1">
                <a:sym typeface="+mn-ea"/>
              </a:rPr>
              <a:t>3、</a:t>
            </a:r>
            <a:r>
              <a:rPr lang="zh-CN" sz="2400" b="1">
                <a:sym typeface="+mn-ea"/>
              </a:rPr>
              <a:t>设计</a:t>
            </a:r>
            <a:r>
              <a:rPr sz="2400" b="1">
                <a:sym typeface="+mn-ea"/>
              </a:rPr>
              <a:t>学习支持</a:t>
            </a:r>
            <a:endParaRPr sz="2400" b="1">
              <a:sym typeface="+mn-ea"/>
            </a:endParaRPr>
          </a:p>
          <a:p>
            <a:pPr algn="l" defTabSz="914400" eaLnBrk="1" fontAlgn="auto" hangingPunct="1">
              <a:lnSpc>
                <a:spcPct val="150000"/>
              </a:lnSpc>
              <a:spcBef>
                <a:spcPts val="0"/>
              </a:spcBef>
              <a:spcAft>
                <a:spcPts val="0"/>
              </a:spcAft>
              <a:defRPr/>
            </a:pPr>
            <a:r>
              <a:rPr lang="zh-CN" sz="2400" b="1">
                <a:sym typeface="+mn-ea"/>
              </a:rPr>
              <a:t>以《会说话的手</a:t>
            </a:r>
            <a:r>
              <a:rPr lang="zh-CN" sz="2400" b="1">
                <a:sym typeface="+mn-ea"/>
              </a:rPr>
              <a:t>》为例</a:t>
            </a:r>
            <a:endParaRPr sz="2400" b="1" kern="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5" descr="C:\Users\pc\Desktop\Screenshot_2014-12-22-23-16-41-1.png"/>
          <p:cNvPicPr/>
          <p:nvPr/>
        </p:nvPicPr>
        <p:blipFill>
          <a:blip r:embed="rId3"/>
          <a:stretch>
            <a:fillRect/>
          </a:stretch>
        </p:blipFill>
        <p:spPr>
          <a:xfrm>
            <a:off x="6120000" y="2160000"/>
            <a:ext cx="5400000" cy="3240000"/>
          </a:xfrm>
          <a:prstGeom prst="rect">
            <a:avLst/>
          </a:prstGeom>
          <a:noFill/>
          <a:ln>
            <a:noFill/>
          </a:ln>
        </p:spPr>
      </p:pic>
      <p:grpSp>
        <p:nvGrpSpPr>
          <p:cNvPr id="14" name="组合 13"/>
          <p:cNvGrpSpPr/>
          <p:nvPr/>
        </p:nvGrpSpPr>
        <p:grpSpPr>
          <a:xfrm>
            <a:off x="401320" y="5864225"/>
            <a:ext cx="5403850" cy="731520"/>
            <a:chOff x="10582" y="9357"/>
            <a:chExt cx="8510" cy="1152"/>
          </a:xfrm>
        </p:grpSpPr>
        <p:pic>
          <p:nvPicPr>
            <p:cNvPr id="15" name="图片 14" descr="1492157513438329"/>
            <p:cNvPicPr>
              <a:picLocks noChangeAspect="1"/>
            </p:cNvPicPr>
            <p:nvPr/>
          </p:nvPicPr>
          <p:blipFill>
            <a:blip r:embed="rId4" cstate="print">
              <a:clrChange>
                <a:clrFrom>
                  <a:srgbClr val="FFFFFF">
                    <a:alpha val="100000"/>
                  </a:srgbClr>
                </a:clrFrom>
                <a:clrTo>
                  <a:srgbClr val="FFFFFF">
                    <a:alpha val="100000"/>
                    <a:alpha val="0"/>
                  </a:srgbClr>
                </a:clrTo>
              </a:clrChange>
            </a:blip>
            <a:srcRect/>
            <a:stretch>
              <a:fillRect/>
            </a:stretch>
          </p:blipFill>
          <p:spPr>
            <a:xfrm>
              <a:off x="11848" y="9614"/>
              <a:ext cx="7245" cy="640"/>
            </a:xfrm>
            <a:prstGeom prst="rect">
              <a:avLst/>
            </a:prstGeom>
          </p:spPr>
        </p:pic>
        <p:pic>
          <p:nvPicPr>
            <p:cNvPr id="24" name="Picture 2" descr="C:\Users\fujin\Pictures\Camera Roll\TXLOGO.jpgTXLOGO"/>
            <p:cNvPicPr>
              <a:picLocks noChangeAspect="1"/>
            </p:cNvPicPr>
            <p:nvPr/>
          </p:nvPicPr>
          <p:blipFill>
            <a:blip r:embed="rId5" cstate="print">
              <a:clrChange>
                <a:clrFrom>
                  <a:srgbClr val="FFFFFF">
                    <a:alpha val="100000"/>
                  </a:srgbClr>
                </a:clrFrom>
                <a:clrTo>
                  <a:srgbClr val="FFFFFF">
                    <a:alpha val="100000"/>
                    <a:alpha val="0"/>
                  </a:srgbClr>
                </a:clrTo>
              </a:clrChange>
            </a:blip>
            <a:srcRect/>
            <a:stretch>
              <a:fillRect/>
            </a:stretch>
          </p:blipFill>
          <p:spPr>
            <a:xfrm>
              <a:off x="10582" y="9357"/>
              <a:ext cx="1153" cy="1153"/>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right)">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12" grpId="0" bldLvl="0" animBg="1"/>
      <p:bldP spid="13" grpId="0" bldLvl="0" animBg="1"/>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Number_1"/>
          <p:cNvSpPr/>
          <p:nvPr>
            <p:custDataLst>
              <p:tags r:id="rId1"/>
            </p:custDataLst>
          </p:nvPr>
        </p:nvSpPr>
        <p:spPr>
          <a:xfrm>
            <a:off x="185854" y="148769"/>
            <a:ext cx="498951" cy="498614"/>
          </a:xfrm>
          <a:prstGeom prst="ellipse">
            <a:avLst/>
          </a:prstGeom>
          <a:solidFill>
            <a:srgbClr val="F7C8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MH_Entry_1"/>
          <p:cNvSpPr/>
          <p:nvPr>
            <p:custDataLst>
              <p:tags r:id="rId2"/>
            </p:custDataLst>
          </p:nvPr>
        </p:nvSpPr>
        <p:spPr>
          <a:xfrm>
            <a:off x="537845" y="137795"/>
            <a:ext cx="10688320"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二、过程与方法</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直角三角形 6"/>
          <p:cNvSpPr/>
          <p:nvPr/>
        </p:nvSpPr>
        <p:spPr>
          <a:xfrm flipH="1">
            <a:off x="11625941" y="6291943"/>
            <a:ext cx="566057" cy="566057"/>
          </a:xfrm>
          <a:custGeom>
            <a:avLst/>
            <a:gdLst>
              <a:gd name="connsiteX0" fmla="*/ 0 w 566057"/>
              <a:gd name="connsiteY0" fmla="*/ 566057 h 566057"/>
              <a:gd name="connsiteX1" fmla="*/ 0 w 566057"/>
              <a:gd name="connsiteY1" fmla="*/ 0 h 566057"/>
              <a:gd name="connsiteX2" fmla="*/ 566057 w 566057"/>
              <a:gd name="connsiteY2" fmla="*/ 566057 h 566057"/>
              <a:gd name="connsiteX3" fmla="*/ 0 w 566057"/>
              <a:gd name="connsiteY3" fmla="*/ 566057 h 566057"/>
              <a:gd name="connsiteX0-1" fmla="*/ 0 w 566057"/>
              <a:gd name="connsiteY0-2" fmla="*/ 566057 h 566057"/>
              <a:gd name="connsiteX1-3" fmla="*/ 0 w 566057"/>
              <a:gd name="connsiteY1-4" fmla="*/ 0 h 566057"/>
              <a:gd name="connsiteX2-5" fmla="*/ 566057 w 566057"/>
              <a:gd name="connsiteY2-6" fmla="*/ 566057 h 566057"/>
              <a:gd name="connsiteX3-7" fmla="*/ 0 w 566057"/>
              <a:gd name="connsiteY3-8" fmla="*/ 566057 h 566057"/>
              <a:gd name="connsiteX0-9" fmla="*/ 0 w 566057"/>
              <a:gd name="connsiteY0-10" fmla="*/ 566057 h 566057"/>
              <a:gd name="connsiteX1-11" fmla="*/ 0 w 566057"/>
              <a:gd name="connsiteY1-12" fmla="*/ 0 h 566057"/>
              <a:gd name="connsiteX2-13" fmla="*/ 566057 w 566057"/>
              <a:gd name="connsiteY2-14" fmla="*/ 566057 h 566057"/>
              <a:gd name="connsiteX3-15" fmla="*/ 0 w 566057"/>
              <a:gd name="connsiteY3-16" fmla="*/ 566057 h 566057"/>
            </a:gdLst>
            <a:ahLst/>
            <a:cxnLst>
              <a:cxn ang="0">
                <a:pos x="connsiteX0-1" y="connsiteY0-2"/>
              </a:cxn>
              <a:cxn ang="0">
                <a:pos x="connsiteX1-3" y="connsiteY1-4"/>
              </a:cxn>
              <a:cxn ang="0">
                <a:pos x="connsiteX2-5" y="connsiteY2-6"/>
              </a:cxn>
              <a:cxn ang="0">
                <a:pos x="connsiteX3-7" y="connsiteY3-8"/>
              </a:cxn>
            </a:cxnLst>
            <a:rect l="l" t="t" r="r" b="b"/>
            <a:pathLst>
              <a:path w="566057" h="566057">
                <a:moveTo>
                  <a:pt x="0" y="566057"/>
                </a:moveTo>
                <a:lnTo>
                  <a:pt x="0" y="0"/>
                </a:lnTo>
                <a:cubicBezTo>
                  <a:pt x="161185" y="346815"/>
                  <a:pt x="208929" y="446123"/>
                  <a:pt x="566057" y="566057"/>
                </a:cubicBezTo>
                <a:lnTo>
                  <a:pt x="0" y="566057"/>
                </a:lnTo>
                <a:close/>
              </a:path>
            </a:pathLst>
          </a:custGeom>
          <a:solidFill>
            <a:srgbClr val="F7C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14300" y="76200"/>
            <a:ext cx="11976100" cy="6718300"/>
          </a:xfrm>
          <a:prstGeom prst="roundRect">
            <a:avLst>
              <a:gd name="adj" fmla="val 4674"/>
            </a:avLst>
          </a:prstGeom>
          <a:noFill/>
          <a:ln w="19050">
            <a:solidFill>
              <a:srgbClr val="BA9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1737977" y="5845279"/>
            <a:ext cx="352423" cy="954664"/>
            <a:chOff x="11045825" y="2670175"/>
            <a:chExt cx="627063" cy="1698625"/>
          </a:xfrm>
        </p:grpSpPr>
        <p:sp>
          <p:nvSpPr>
            <p:cNvPr id="9" name="Freeform 13"/>
            <p:cNvSpPr/>
            <p:nvPr/>
          </p:nvSpPr>
          <p:spPr bwMode="auto">
            <a:xfrm>
              <a:off x="11045825" y="2670175"/>
              <a:ext cx="627063" cy="1336675"/>
            </a:xfrm>
            <a:custGeom>
              <a:avLst/>
              <a:gdLst>
                <a:gd name="T0" fmla="*/ 39 w 354"/>
                <a:gd name="T1" fmla="*/ 467 h 754"/>
                <a:gd name="T2" fmla="*/ 38 w 354"/>
                <a:gd name="T3" fmla="*/ 467 h 754"/>
                <a:gd name="T4" fmla="*/ 50 w 354"/>
                <a:gd name="T5" fmla="*/ 380 h 754"/>
                <a:gd name="T6" fmla="*/ 50 w 354"/>
                <a:gd name="T7" fmla="*/ 380 h 754"/>
                <a:gd name="T8" fmla="*/ 48 w 354"/>
                <a:gd name="T9" fmla="*/ 376 h 754"/>
                <a:gd name="T10" fmla="*/ 48 w 354"/>
                <a:gd name="T11" fmla="*/ 376 h 754"/>
                <a:gd name="T12" fmla="*/ 33 w 354"/>
                <a:gd name="T13" fmla="*/ 311 h 754"/>
                <a:gd name="T14" fmla="*/ 75 w 354"/>
                <a:gd name="T15" fmla="*/ 209 h 754"/>
                <a:gd name="T16" fmla="*/ 81 w 354"/>
                <a:gd name="T17" fmla="*/ 136 h 754"/>
                <a:gd name="T18" fmla="*/ 81 w 354"/>
                <a:gd name="T19" fmla="*/ 136 h 754"/>
                <a:gd name="T20" fmla="*/ 75 w 354"/>
                <a:gd name="T21" fmla="*/ 102 h 754"/>
                <a:gd name="T22" fmla="*/ 177 w 354"/>
                <a:gd name="T23" fmla="*/ 0 h 754"/>
                <a:gd name="T24" fmla="*/ 278 w 354"/>
                <a:gd name="T25" fmla="*/ 102 h 754"/>
                <a:gd name="T26" fmla="*/ 272 w 354"/>
                <a:gd name="T27" fmla="*/ 136 h 754"/>
                <a:gd name="T28" fmla="*/ 272 w 354"/>
                <a:gd name="T29" fmla="*/ 136 h 754"/>
                <a:gd name="T30" fmla="*/ 278 w 354"/>
                <a:gd name="T31" fmla="*/ 209 h 754"/>
                <a:gd name="T32" fmla="*/ 320 w 354"/>
                <a:gd name="T33" fmla="*/ 311 h 754"/>
                <a:gd name="T34" fmla="*/ 305 w 354"/>
                <a:gd name="T35" fmla="*/ 376 h 754"/>
                <a:gd name="T36" fmla="*/ 305 w 354"/>
                <a:gd name="T37" fmla="*/ 376 h 754"/>
                <a:gd name="T38" fmla="*/ 305 w 354"/>
                <a:gd name="T39" fmla="*/ 377 h 754"/>
                <a:gd name="T40" fmla="*/ 302 w 354"/>
                <a:gd name="T41" fmla="*/ 381 h 754"/>
                <a:gd name="T42" fmla="*/ 311 w 354"/>
                <a:gd name="T43" fmla="*/ 463 h 754"/>
                <a:gd name="T44" fmla="*/ 314 w 354"/>
                <a:gd name="T45" fmla="*/ 466 h 754"/>
                <a:gd name="T46" fmla="*/ 315 w 354"/>
                <a:gd name="T47" fmla="*/ 467 h 754"/>
                <a:gd name="T48" fmla="*/ 315 w 354"/>
                <a:gd name="T49" fmla="*/ 467 h 754"/>
                <a:gd name="T50" fmla="*/ 354 w 354"/>
                <a:gd name="T51" fmla="*/ 577 h 754"/>
                <a:gd name="T52" fmla="*/ 177 w 354"/>
                <a:gd name="T53" fmla="*/ 754 h 754"/>
                <a:gd name="T54" fmla="*/ 0 w 354"/>
                <a:gd name="T55" fmla="*/ 577 h 754"/>
                <a:gd name="T56" fmla="*/ 39 w 354"/>
                <a:gd name="T57" fmla="*/ 46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4" h="754">
                  <a:moveTo>
                    <a:pt x="39" y="467"/>
                  </a:moveTo>
                  <a:cubicBezTo>
                    <a:pt x="38" y="467"/>
                    <a:pt x="38" y="467"/>
                    <a:pt x="38" y="467"/>
                  </a:cubicBezTo>
                  <a:cubicBezTo>
                    <a:pt x="73" y="431"/>
                    <a:pt x="56" y="392"/>
                    <a:pt x="50" y="380"/>
                  </a:cubicBezTo>
                  <a:cubicBezTo>
                    <a:pt x="50" y="380"/>
                    <a:pt x="50" y="380"/>
                    <a:pt x="50" y="380"/>
                  </a:cubicBezTo>
                  <a:cubicBezTo>
                    <a:pt x="49" y="377"/>
                    <a:pt x="48" y="376"/>
                    <a:pt x="48" y="376"/>
                  </a:cubicBezTo>
                  <a:cubicBezTo>
                    <a:pt x="48" y="376"/>
                    <a:pt x="48" y="376"/>
                    <a:pt x="48" y="376"/>
                  </a:cubicBezTo>
                  <a:cubicBezTo>
                    <a:pt x="39" y="356"/>
                    <a:pt x="33" y="334"/>
                    <a:pt x="33" y="311"/>
                  </a:cubicBezTo>
                  <a:cubicBezTo>
                    <a:pt x="33" y="271"/>
                    <a:pt x="49" y="235"/>
                    <a:pt x="75" y="209"/>
                  </a:cubicBezTo>
                  <a:cubicBezTo>
                    <a:pt x="99" y="178"/>
                    <a:pt x="81" y="136"/>
                    <a:pt x="81" y="136"/>
                  </a:cubicBezTo>
                  <a:cubicBezTo>
                    <a:pt x="81" y="136"/>
                    <a:pt x="81" y="136"/>
                    <a:pt x="81" y="136"/>
                  </a:cubicBezTo>
                  <a:cubicBezTo>
                    <a:pt x="77" y="125"/>
                    <a:pt x="75" y="114"/>
                    <a:pt x="75" y="102"/>
                  </a:cubicBezTo>
                  <a:cubicBezTo>
                    <a:pt x="75" y="46"/>
                    <a:pt x="121" y="0"/>
                    <a:pt x="177" y="0"/>
                  </a:cubicBezTo>
                  <a:cubicBezTo>
                    <a:pt x="233" y="0"/>
                    <a:pt x="278" y="46"/>
                    <a:pt x="278" y="102"/>
                  </a:cubicBezTo>
                  <a:cubicBezTo>
                    <a:pt x="278" y="114"/>
                    <a:pt x="276" y="125"/>
                    <a:pt x="272" y="136"/>
                  </a:cubicBezTo>
                  <a:cubicBezTo>
                    <a:pt x="272" y="136"/>
                    <a:pt x="272" y="136"/>
                    <a:pt x="272" y="136"/>
                  </a:cubicBezTo>
                  <a:cubicBezTo>
                    <a:pt x="272" y="136"/>
                    <a:pt x="254" y="178"/>
                    <a:pt x="278" y="209"/>
                  </a:cubicBezTo>
                  <a:cubicBezTo>
                    <a:pt x="304" y="235"/>
                    <a:pt x="320" y="271"/>
                    <a:pt x="320" y="311"/>
                  </a:cubicBezTo>
                  <a:cubicBezTo>
                    <a:pt x="320" y="334"/>
                    <a:pt x="315" y="356"/>
                    <a:pt x="305" y="376"/>
                  </a:cubicBezTo>
                  <a:cubicBezTo>
                    <a:pt x="305" y="376"/>
                    <a:pt x="305" y="376"/>
                    <a:pt x="305" y="376"/>
                  </a:cubicBezTo>
                  <a:cubicBezTo>
                    <a:pt x="305" y="376"/>
                    <a:pt x="305" y="376"/>
                    <a:pt x="305" y="377"/>
                  </a:cubicBezTo>
                  <a:cubicBezTo>
                    <a:pt x="304" y="378"/>
                    <a:pt x="303" y="380"/>
                    <a:pt x="302" y="381"/>
                  </a:cubicBezTo>
                  <a:cubicBezTo>
                    <a:pt x="296" y="395"/>
                    <a:pt x="283" y="430"/>
                    <a:pt x="311" y="463"/>
                  </a:cubicBezTo>
                  <a:cubicBezTo>
                    <a:pt x="312" y="464"/>
                    <a:pt x="313" y="465"/>
                    <a:pt x="314" y="466"/>
                  </a:cubicBezTo>
                  <a:cubicBezTo>
                    <a:pt x="314" y="466"/>
                    <a:pt x="314" y="466"/>
                    <a:pt x="315" y="467"/>
                  </a:cubicBezTo>
                  <a:cubicBezTo>
                    <a:pt x="315" y="467"/>
                    <a:pt x="315" y="467"/>
                    <a:pt x="315" y="467"/>
                  </a:cubicBezTo>
                  <a:cubicBezTo>
                    <a:pt x="339" y="497"/>
                    <a:pt x="354" y="535"/>
                    <a:pt x="354" y="577"/>
                  </a:cubicBezTo>
                  <a:cubicBezTo>
                    <a:pt x="354" y="675"/>
                    <a:pt x="274" y="754"/>
                    <a:pt x="177" y="754"/>
                  </a:cubicBezTo>
                  <a:cubicBezTo>
                    <a:pt x="79" y="754"/>
                    <a:pt x="0" y="675"/>
                    <a:pt x="0" y="577"/>
                  </a:cubicBezTo>
                  <a:cubicBezTo>
                    <a:pt x="0" y="535"/>
                    <a:pt x="14" y="497"/>
                    <a:pt x="39" y="467"/>
                  </a:cubicBezTo>
                  <a:close/>
                </a:path>
              </a:pathLst>
            </a:custGeom>
            <a:solidFill>
              <a:srgbClr val="00C0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4"/>
            <p:cNvSpPr/>
            <p:nvPr/>
          </p:nvSpPr>
          <p:spPr bwMode="auto">
            <a:xfrm>
              <a:off x="11244263" y="3060700"/>
              <a:ext cx="228600" cy="1296987"/>
            </a:xfrm>
            <a:custGeom>
              <a:avLst/>
              <a:gdLst>
                <a:gd name="T0" fmla="*/ 13 w 129"/>
                <a:gd name="T1" fmla="*/ 342 h 732"/>
                <a:gd name="T2" fmla="*/ 56 w 129"/>
                <a:gd name="T3" fmla="*/ 385 h 732"/>
                <a:gd name="T4" fmla="*/ 56 w 129"/>
                <a:gd name="T5" fmla="*/ 234 h 732"/>
                <a:gd name="T6" fmla="*/ 3 w 129"/>
                <a:gd name="T7" fmla="*/ 182 h 732"/>
                <a:gd name="T8" fmla="*/ 3 w 129"/>
                <a:gd name="T9" fmla="*/ 172 h 732"/>
                <a:gd name="T10" fmla="*/ 13 w 129"/>
                <a:gd name="T11" fmla="*/ 172 h 732"/>
                <a:gd name="T12" fmla="*/ 56 w 129"/>
                <a:gd name="T13" fmla="*/ 215 h 732"/>
                <a:gd name="T14" fmla="*/ 56 w 129"/>
                <a:gd name="T15" fmla="*/ 7 h 732"/>
                <a:gd name="T16" fmla="*/ 63 w 129"/>
                <a:gd name="T17" fmla="*/ 0 h 732"/>
                <a:gd name="T18" fmla="*/ 70 w 129"/>
                <a:gd name="T19" fmla="*/ 7 h 732"/>
                <a:gd name="T20" fmla="*/ 70 w 129"/>
                <a:gd name="T21" fmla="*/ 132 h 732"/>
                <a:gd name="T22" fmla="*/ 112 w 129"/>
                <a:gd name="T23" fmla="*/ 90 h 732"/>
                <a:gd name="T24" fmla="*/ 122 w 129"/>
                <a:gd name="T25" fmla="*/ 90 h 732"/>
                <a:gd name="T26" fmla="*/ 122 w 129"/>
                <a:gd name="T27" fmla="*/ 100 h 732"/>
                <a:gd name="T28" fmla="*/ 70 w 129"/>
                <a:gd name="T29" fmla="*/ 152 h 732"/>
                <a:gd name="T30" fmla="*/ 70 w 129"/>
                <a:gd name="T31" fmla="*/ 303 h 732"/>
                <a:gd name="T32" fmla="*/ 117 w 129"/>
                <a:gd name="T33" fmla="*/ 256 h 732"/>
                <a:gd name="T34" fmla="*/ 127 w 129"/>
                <a:gd name="T35" fmla="*/ 256 h 732"/>
                <a:gd name="T36" fmla="*/ 127 w 129"/>
                <a:gd name="T37" fmla="*/ 266 h 732"/>
                <a:gd name="T38" fmla="*/ 70 w 129"/>
                <a:gd name="T39" fmla="*/ 323 h 732"/>
                <a:gd name="T40" fmla="*/ 70 w 129"/>
                <a:gd name="T41" fmla="*/ 725 h 732"/>
                <a:gd name="T42" fmla="*/ 63 w 129"/>
                <a:gd name="T43" fmla="*/ 732 h 732"/>
                <a:gd name="T44" fmla="*/ 56 w 129"/>
                <a:gd name="T45" fmla="*/ 725 h 732"/>
                <a:gd name="T46" fmla="*/ 56 w 129"/>
                <a:gd name="T47" fmla="*/ 405 h 732"/>
                <a:gd name="T48" fmla="*/ 3 w 129"/>
                <a:gd name="T49" fmla="*/ 352 h 732"/>
                <a:gd name="T50" fmla="*/ 3 w 129"/>
                <a:gd name="T51" fmla="*/ 342 h 732"/>
                <a:gd name="T52" fmla="*/ 13 w 129"/>
                <a:gd name="T53" fmla="*/ 34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732">
                  <a:moveTo>
                    <a:pt x="13" y="342"/>
                  </a:moveTo>
                  <a:cubicBezTo>
                    <a:pt x="56" y="385"/>
                    <a:pt x="56" y="385"/>
                    <a:pt x="56" y="385"/>
                  </a:cubicBezTo>
                  <a:cubicBezTo>
                    <a:pt x="56" y="234"/>
                    <a:pt x="56" y="234"/>
                    <a:pt x="56" y="234"/>
                  </a:cubicBezTo>
                  <a:cubicBezTo>
                    <a:pt x="3" y="182"/>
                    <a:pt x="3" y="182"/>
                    <a:pt x="3" y="182"/>
                  </a:cubicBezTo>
                  <a:cubicBezTo>
                    <a:pt x="0" y="179"/>
                    <a:pt x="0" y="175"/>
                    <a:pt x="3" y="172"/>
                  </a:cubicBezTo>
                  <a:cubicBezTo>
                    <a:pt x="5" y="169"/>
                    <a:pt x="10" y="169"/>
                    <a:pt x="13" y="172"/>
                  </a:cubicBezTo>
                  <a:cubicBezTo>
                    <a:pt x="56" y="215"/>
                    <a:pt x="56" y="215"/>
                    <a:pt x="56" y="215"/>
                  </a:cubicBezTo>
                  <a:cubicBezTo>
                    <a:pt x="56" y="7"/>
                    <a:pt x="56" y="7"/>
                    <a:pt x="56" y="7"/>
                  </a:cubicBezTo>
                  <a:cubicBezTo>
                    <a:pt x="56" y="3"/>
                    <a:pt x="59" y="0"/>
                    <a:pt x="63" y="0"/>
                  </a:cubicBezTo>
                  <a:cubicBezTo>
                    <a:pt x="67" y="0"/>
                    <a:pt x="70" y="3"/>
                    <a:pt x="70" y="7"/>
                  </a:cubicBezTo>
                  <a:cubicBezTo>
                    <a:pt x="70" y="132"/>
                    <a:pt x="70" y="132"/>
                    <a:pt x="70" y="132"/>
                  </a:cubicBezTo>
                  <a:cubicBezTo>
                    <a:pt x="112" y="90"/>
                    <a:pt x="112" y="90"/>
                    <a:pt x="112" y="90"/>
                  </a:cubicBezTo>
                  <a:cubicBezTo>
                    <a:pt x="115" y="87"/>
                    <a:pt x="119" y="87"/>
                    <a:pt x="122" y="90"/>
                  </a:cubicBezTo>
                  <a:cubicBezTo>
                    <a:pt x="125" y="93"/>
                    <a:pt x="125" y="97"/>
                    <a:pt x="122" y="100"/>
                  </a:cubicBezTo>
                  <a:cubicBezTo>
                    <a:pt x="70" y="152"/>
                    <a:pt x="70" y="152"/>
                    <a:pt x="70" y="152"/>
                  </a:cubicBezTo>
                  <a:cubicBezTo>
                    <a:pt x="70" y="303"/>
                    <a:pt x="70" y="303"/>
                    <a:pt x="70" y="303"/>
                  </a:cubicBezTo>
                  <a:cubicBezTo>
                    <a:pt x="117" y="256"/>
                    <a:pt x="117" y="256"/>
                    <a:pt x="117" y="256"/>
                  </a:cubicBezTo>
                  <a:cubicBezTo>
                    <a:pt x="119" y="253"/>
                    <a:pt x="124" y="253"/>
                    <a:pt x="127" y="256"/>
                  </a:cubicBezTo>
                  <a:cubicBezTo>
                    <a:pt x="129" y="259"/>
                    <a:pt x="129" y="263"/>
                    <a:pt x="127" y="266"/>
                  </a:cubicBezTo>
                  <a:cubicBezTo>
                    <a:pt x="70" y="323"/>
                    <a:pt x="70" y="323"/>
                    <a:pt x="70" y="323"/>
                  </a:cubicBezTo>
                  <a:cubicBezTo>
                    <a:pt x="70" y="725"/>
                    <a:pt x="70" y="725"/>
                    <a:pt x="70" y="725"/>
                  </a:cubicBezTo>
                  <a:cubicBezTo>
                    <a:pt x="70" y="728"/>
                    <a:pt x="67" y="732"/>
                    <a:pt x="63" y="732"/>
                  </a:cubicBezTo>
                  <a:cubicBezTo>
                    <a:pt x="59" y="732"/>
                    <a:pt x="56" y="728"/>
                    <a:pt x="56" y="725"/>
                  </a:cubicBezTo>
                  <a:cubicBezTo>
                    <a:pt x="56" y="405"/>
                    <a:pt x="56" y="405"/>
                    <a:pt x="56" y="405"/>
                  </a:cubicBezTo>
                  <a:cubicBezTo>
                    <a:pt x="3" y="352"/>
                    <a:pt x="3" y="352"/>
                    <a:pt x="3" y="352"/>
                  </a:cubicBezTo>
                  <a:cubicBezTo>
                    <a:pt x="0" y="349"/>
                    <a:pt x="0" y="345"/>
                    <a:pt x="3" y="342"/>
                  </a:cubicBezTo>
                  <a:cubicBezTo>
                    <a:pt x="5" y="339"/>
                    <a:pt x="10" y="339"/>
                    <a:pt x="13" y="342"/>
                  </a:cubicBezTo>
                  <a:close/>
                </a:path>
              </a:pathLst>
            </a:custGeom>
            <a:solidFill>
              <a:srgbClr val="009D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5"/>
            <p:cNvSpPr/>
            <p:nvPr/>
          </p:nvSpPr>
          <p:spPr bwMode="auto">
            <a:xfrm>
              <a:off x="11228388" y="4340225"/>
              <a:ext cx="439738" cy="28575"/>
            </a:xfrm>
            <a:custGeom>
              <a:avLst/>
              <a:gdLst>
                <a:gd name="T0" fmla="*/ 240 w 248"/>
                <a:gd name="T1" fmla="*/ 16 h 16"/>
                <a:gd name="T2" fmla="*/ 8 w 248"/>
                <a:gd name="T3" fmla="*/ 16 h 16"/>
                <a:gd name="T4" fmla="*/ 0 w 248"/>
                <a:gd name="T5" fmla="*/ 8 h 16"/>
                <a:gd name="T6" fmla="*/ 8 w 248"/>
                <a:gd name="T7" fmla="*/ 0 h 16"/>
                <a:gd name="T8" fmla="*/ 240 w 248"/>
                <a:gd name="T9" fmla="*/ 0 h 16"/>
                <a:gd name="T10" fmla="*/ 248 w 248"/>
                <a:gd name="T11" fmla="*/ 8 h 16"/>
                <a:gd name="T12" fmla="*/ 240 w 2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48" h="16">
                  <a:moveTo>
                    <a:pt x="240" y="16"/>
                  </a:moveTo>
                  <a:cubicBezTo>
                    <a:pt x="8" y="16"/>
                    <a:pt x="8" y="16"/>
                    <a:pt x="8" y="16"/>
                  </a:cubicBezTo>
                  <a:cubicBezTo>
                    <a:pt x="4" y="16"/>
                    <a:pt x="0" y="12"/>
                    <a:pt x="0" y="8"/>
                  </a:cubicBezTo>
                  <a:cubicBezTo>
                    <a:pt x="0" y="4"/>
                    <a:pt x="4" y="0"/>
                    <a:pt x="8" y="0"/>
                  </a:cubicBezTo>
                  <a:cubicBezTo>
                    <a:pt x="240" y="0"/>
                    <a:pt x="240" y="0"/>
                    <a:pt x="240" y="0"/>
                  </a:cubicBezTo>
                  <a:cubicBezTo>
                    <a:pt x="244" y="0"/>
                    <a:pt x="248" y="4"/>
                    <a:pt x="248" y="8"/>
                  </a:cubicBezTo>
                  <a:cubicBezTo>
                    <a:pt x="248" y="12"/>
                    <a:pt x="244" y="16"/>
                    <a:pt x="240" y="16"/>
                  </a:cubicBezTo>
                  <a:close/>
                </a:path>
              </a:pathLst>
            </a:custGeom>
            <a:solidFill>
              <a:srgbClr val="CAD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 name="MH_SubTitle_3"/>
          <p:cNvSpPr/>
          <p:nvPr/>
        </p:nvSpPr>
        <p:spPr>
          <a:xfrm flipH="1">
            <a:off x="6731635" y="203835"/>
            <a:ext cx="5080000" cy="1158875"/>
          </a:xfrm>
          <a:prstGeom prst="homePlate">
            <a:avLst>
              <a:gd name="adj" fmla="val 76562"/>
            </a:avLst>
          </a:prstGeom>
          <a:solidFill>
            <a:schemeClr val="bg1">
              <a:lumMod val="8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828000" bIns="0" anchor="ctr">
            <a:normAutofit/>
          </a:bodyPr>
          <a:lstStyle/>
          <a:p>
            <a:pPr algn="r" defTabSz="914400" eaLnBrk="1" fontAlgn="auto" hangingPunct="1">
              <a:spcBef>
                <a:spcPts val="0"/>
              </a:spcBef>
              <a:spcAft>
                <a:spcPts val="0"/>
              </a:spcAft>
              <a:defRPr/>
            </a:pP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19" name="MH_Other_12"/>
          <p:cNvSpPr/>
          <p:nvPr/>
        </p:nvSpPr>
        <p:spPr>
          <a:xfrm flipH="1">
            <a:off x="11046460" y="203835"/>
            <a:ext cx="771525" cy="1158875"/>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36000" bIns="0" anchor="ctr">
            <a:normAutofit/>
          </a:bodyPr>
          <a:lstStyle/>
          <a:p>
            <a:pPr algn="ctr" defTabSz="914400" eaLnBrk="1" fontAlgn="auto" hangingPunct="1">
              <a:spcBef>
                <a:spcPts val="0"/>
              </a:spcBef>
              <a:spcAft>
                <a:spcPts val="0"/>
              </a:spcAft>
              <a:defRPr/>
            </a:pPr>
            <a:r>
              <a:rPr lang="en-US" altLang="zh-CN" sz="2800" b="1">
                <a:solidFill>
                  <a:prstClr val="white"/>
                </a:solidFill>
                <a:latin typeface="微软雅黑" panose="020B0503020204020204" pitchFamily="34" charset="-122"/>
                <a:ea typeface="微软雅黑" panose="020B0503020204020204" pitchFamily="34" charset="-122"/>
              </a:rPr>
              <a:t>03</a:t>
            </a:r>
            <a:endParaRPr lang="en-US" altLang="zh-CN" sz="2800" b="1">
              <a:solidFill>
                <a:prstClr val="white"/>
              </a:solidFill>
              <a:latin typeface="微软雅黑" panose="020B0503020204020204" pitchFamily="34" charset="-122"/>
              <a:ea typeface="微软雅黑" panose="020B0503020204020204" pitchFamily="34" charset="-122"/>
            </a:endParaRPr>
          </a:p>
        </p:txBody>
      </p:sp>
      <p:sp>
        <p:nvSpPr>
          <p:cNvPr id="22" name="矩形 21"/>
          <p:cNvSpPr/>
          <p:nvPr/>
        </p:nvSpPr>
        <p:spPr>
          <a:xfrm>
            <a:off x="7592060" y="368300"/>
            <a:ext cx="3633788" cy="829945"/>
          </a:xfrm>
          <a:prstGeom prst="rect">
            <a:avLst/>
          </a:prstGeom>
        </p:spPr>
        <p:txBody>
          <a:bodyPr>
            <a:spAutoFit/>
          </a:bodyPr>
          <a:lstStyle/>
          <a:p>
            <a:pPr algn="l" defTabSz="914400" eaLnBrk="1" fontAlgn="auto" hangingPunct="1">
              <a:spcBef>
                <a:spcPts val="0"/>
              </a:spcBef>
              <a:spcAft>
                <a:spcPts val="0"/>
              </a:spcAft>
              <a:defRPr/>
            </a:pPr>
            <a:r>
              <a:rPr sz="2400" b="1" kern="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3、混合式学习校本学习资源的开发研究</a:t>
            </a:r>
            <a:endParaRPr sz="2400" b="1" kern="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 name="组合 2"/>
          <p:cNvGrpSpPr/>
          <p:nvPr/>
        </p:nvGrpSpPr>
        <p:grpSpPr>
          <a:xfrm>
            <a:off x="401320" y="5864225"/>
            <a:ext cx="5403850" cy="731520"/>
            <a:chOff x="10582" y="9357"/>
            <a:chExt cx="8510" cy="1152"/>
          </a:xfrm>
        </p:grpSpPr>
        <p:pic>
          <p:nvPicPr>
            <p:cNvPr id="24" name="图片 23" descr="1492157513438329"/>
            <p:cNvPicPr>
              <a:picLocks noChangeAspect="1"/>
            </p:cNvPicPr>
            <p:nvPr/>
          </p:nvPicPr>
          <p:blipFill>
            <a:blip r:embed="rId3" cstate="print">
              <a:clrChange>
                <a:clrFrom>
                  <a:srgbClr val="FFFFFF">
                    <a:alpha val="100000"/>
                  </a:srgbClr>
                </a:clrFrom>
                <a:clrTo>
                  <a:srgbClr val="FFFFFF">
                    <a:alpha val="100000"/>
                    <a:alpha val="0"/>
                  </a:srgbClr>
                </a:clrTo>
              </a:clrChange>
            </a:blip>
            <a:srcRect/>
            <a:stretch>
              <a:fillRect/>
            </a:stretch>
          </p:blipFill>
          <p:spPr>
            <a:xfrm>
              <a:off x="11848" y="9614"/>
              <a:ext cx="7245" cy="640"/>
            </a:xfrm>
            <a:prstGeom prst="rect">
              <a:avLst/>
            </a:prstGeom>
          </p:spPr>
        </p:pic>
        <p:pic>
          <p:nvPicPr>
            <p:cNvPr id="25" name="Picture 2" descr="C:\Users\fujin\Pictures\Camera Roll\TXLOGO.jpgTXLOGO"/>
            <p:cNvPicPr>
              <a:picLocks noChangeAspect="1"/>
            </p:cNvPicPr>
            <p:nvPr/>
          </p:nvPicPr>
          <p:blipFill>
            <a:blip r:embed="rId4" cstate="print">
              <a:clrChange>
                <a:clrFrom>
                  <a:srgbClr val="FFFFFF">
                    <a:alpha val="100000"/>
                  </a:srgbClr>
                </a:clrFrom>
                <a:clrTo>
                  <a:srgbClr val="FFFFFF">
                    <a:alpha val="100000"/>
                    <a:alpha val="0"/>
                  </a:srgbClr>
                </a:clrTo>
              </a:clrChange>
            </a:blip>
            <a:srcRect/>
            <a:stretch>
              <a:fillRect/>
            </a:stretch>
          </p:blipFill>
          <p:spPr>
            <a:xfrm>
              <a:off x="10582" y="9357"/>
              <a:ext cx="1153" cy="1153"/>
            </a:xfrm>
            <a:prstGeom prst="rect">
              <a:avLst/>
            </a:prstGeom>
            <a:noFill/>
            <a:ln w="9525">
              <a:noFill/>
            </a:ln>
          </p:spPr>
        </p:pic>
      </p:grpSp>
      <p:pic>
        <p:nvPicPr>
          <p:cNvPr id="12" name="图片 1" descr="IMG_256"/>
          <p:cNvPicPr>
            <a:picLocks noChangeAspect="1"/>
          </p:cNvPicPr>
          <p:nvPr/>
        </p:nvPicPr>
        <p:blipFill>
          <a:blip r:embed="rId5"/>
          <a:stretch>
            <a:fillRect/>
          </a:stretch>
        </p:blipFill>
        <p:spPr>
          <a:xfrm>
            <a:off x="696595" y="1282065"/>
            <a:ext cx="10812145" cy="430720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right)">
                                      <p:cBhvr>
                                        <p:cTn id="17" dur="500"/>
                                        <p:tgtEl>
                                          <p:spTgt spid="22"/>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18" grpId="0" bldLvl="0" animBg="1"/>
      <p:bldP spid="19" grpId="0" bldLvl="0" animBg="1"/>
      <p:bldP spid="22" grpId="0"/>
    </p:bldLst>
  </p:timing>
</p:sld>
</file>

<file path=ppt/tags/tag1.xml><?xml version="1.0" encoding="utf-8"?>
<p:tagLst xmlns:p="http://schemas.openxmlformats.org/presentationml/2006/main">
  <p:tag name="MH" val="20150429225421"/>
  <p:tag name="MH_LIBRARY" val="CONTENTS"/>
  <p:tag name="MH_TYPE" val="ENTRY"/>
  <p:tag name="ID" val="547142"/>
  <p:tag name="MH_ORDER" val="1"/>
</p:tagLst>
</file>

<file path=ppt/tags/tag10.xml><?xml version="1.0" encoding="utf-8"?>
<p:tagLst xmlns:p="http://schemas.openxmlformats.org/presentationml/2006/main">
  <p:tag name="MH" val="20150429225421"/>
  <p:tag name="MH_LIBRARY" val="CONTENTS"/>
  <p:tag name="MH_TYPE" val="ENTRY"/>
  <p:tag name="ID" val="547142"/>
  <p:tag name="MH_ORDER" val="1"/>
</p:tagLst>
</file>

<file path=ppt/tags/tag11.xml><?xml version="1.0" encoding="utf-8"?>
<p:tagLst xmlns:p="http://schemas.openxmlformats.org/presentationml/2006/main">
  <p:tag name="MH" val="20150429225421"/>
  <p:tag name="MH_LIBRARY" val="CONTENTS"/>
  <p:tag name="MH_TYPE" val="NUMBER"/>
  <p:tag name="ID" val="547142"/>
  <p:tag name="MH_ORDER" val="1"/>
</p:tagLst>
</file>

<file path=ppt/tags/tag12.xml><?xml version="1.0" encoding="utf-8"?>
<p:tagLst xmlns:p="http://schemas.openxmlformats.org/presentationml/2006/main">
  <p:tag name="MH" val="20150429225421"/>
  <p:tag name="MH_LIBRARY" val="CONTENTS"/>
  <p:tag name="MH_TYPE" val="ENTRY"/>
  <p:tag name="ID" val="547142"/>
  <p:tag name="MH_ORDER" val="1"/>
</p:tagLst>
</file>

<file path=ppt/tags/tag13.xml><?xml version="1.0" encoding="utf-8"?>
<p:tagLst xmlns:p="http://schemas.openxmlformats.org/presentationml/2006/main">
  <p:tag name="MH" val="20150429225421"/>
  <p:tag name="MH_LIBRARY" val="CONTENTS"/>
  <p:tag name="MH_TYPE" val="NUMBER"/>
  <p:tag name="ID" val="547142"/>
  <p:tag name="MH_ORDER" val="1"/>
</p:tagLst>
</file>

<file path=ppt/tags/tag14.xml><?xml version="1.0" encoding="utf-8"?>
<p:tagLst xmlns:p="http://schemas.openxmlformats.org/presentationml/2006/main">
  <p:tag name="MH" val="20150429225421"/>
  <p:tag name="MH_LIBRARY" val="CONTENTS"/>
  <p:tag name="MH_TYPE" val="ENTRY"/>
  <p:tag name="ID" val="547142"/>
  <p:tag name="MH_ORDER" val="1"/>
</p:tagLst>
</file>

<file path=ppt/tags/tag15.xml><?xml version="1.0" encoding="utf-8"?>
<p:tagLst xmlns:p="http://schemas.openxmlformats.org/presentationml/2006/main">
  <p:tag name="MH" val="20150429225421"/>
  <p:tag name="MH_LIBRARY" val="CONTENTS"/>
  <p:tag name="MH_TYPE" val="NUMBER"/>
  <p:tag name="ID" val="547142"/>
  <p:tag name="MH_ORDER" val="1"/>
</p:tagLst>
</file>

<file path=ppt/tags/tag16.xml><?xml version="1.0" encoding="utf-8"?>
<p:tagLst xmlns:p="http://schemas.openxmlformats.org/presentationml/2006/main">
  <p:tag name="MH" val="20150429225421"/>
  <p:tag name="MH_LIBRARY" val="CONTENTS"/>
  <p:tag name="MH_TYPE" val="ENTRY"/>
  <p:tag name="ID" val="547142"/>
  <p:tag name="MH_ORDER" val="1"/>
</p:tagLst>
</file>

<file path=ppt/tags/tag17.xml><?xml version="1.0" encoding="utf-8"?>
<p:tagLst xmlns:p="http://schemas.openxmlformats.org/presentationml/2006/main">
  <p:tag name="MH" val="20150429225421"/>
  <p:tag name="MH_LIBRARY" val="CONTENTS"/>
  <p:tag name="MH_TYPE" val="NUMBER"/>
  <p:tag name="ID" val="547142"/>
  <p:tag name="MH_ORDER" val="1"/>
</p:tagLst>
</file>

<file path=ppt/tags/tag18.xml><?xml version="1.0" encoding="utf-8"?>
<p:tagLst xmlns:p="http://schemas.openxmlformats.org/presentationml/2006/main">
  <p:tag name="MH" val="20150429225421"/>
  <p:tag name="MH_LIBRARY" val="CONTENTS"/>
  <p:tag name="MH_TYPE" val="ENTRY"/>
  <p:tag name="ID" val="547142"/>
  <p:tag name="MH_ORDER" val="1"/>
</p:tagLst>
</file>

<file path=ppt/tags/tag19.xml><?xml version="1.0" encoding="utf-8"?>
<p:tagLst xmlns:p="http://schemas.openxmlformats.org/presentationml/2006/main">
  <p:tag name="MH" val="20150429225421"/>
  <p:tag name="MH_LIBRARY" val="CONTENTS"/>
  <p:tag name="MH_TYPE" val="NUMBER"/>
  <p:tag name="ID" val="547142"/>
  <p:tag name="MH_ORDER" val="1"/>
</p:tagLst>
</file>

<file path=ppt/tags/tag2.xml><?xml version="1.0" encoding="utf-8"?>
<p:tagLst xmlns:p="http://schemas.openxmlformats.org/presentationml/2006/main">
  <p:tag name="MH" val="20150429225421"/>
  <p:tag name="MH_LIBRARY" val="CONTENTS"/>
  <p:tag name="MH_TYPE" val="ENTRY"/>
  <p:tag name="ID" val="547142"/>
  <p:tag name="MH_ORDER" val="1"/>
</p:tagLst>
</file>

<file path=ppt/tags/tag20.xml><?xml version="1.0" encoding="utf-8"?>
<p:tagLst xmlns:p="http://schemas.openxmlformats.org/presentationml/2006/main">
  <p:tag name="MH" val="20150429225421"/>
  <p:tag name="MH_LIBRARY" val="CONTENTS"/>
  <p:tag name="MH_TYPE" val="ENTRY"/>
  <p:tag name="ID" val="547142"/>
  <p:tag name="MH_ORDER" val="1"/>
</p:tagLst>
</file>

<file path=ppt/tags/tag21.xml><?xml version="1.0" encoding="utf-8"?>
<p:tagLst xmlns:p="http://schemas.openxmlformats.org/presentationml/2006/main">
  <p:tag name="MH" val="20150429225421"/>
  <p:tag name="MH_LIBRARY" val="CONTENTS"/>
  <p:tag name="MH_TYPE" val="NUMBER"/>
  <p:tag name="ID" val="547142"/>
  <p:tag name="MH_ORDER" val="1"/>
</p:tagLst>
</file>

<file path=ppt/tags/tag22.xml><?xml version="1.0" encoding="utf-8"?>
<p:tagLst xmlns:p="http://schemas.openxmlformats.org/presentationml/2006/main">
  <p:tag name="MH" val="20150429225421"/>
  <p:tag name="MH_LIBRARY" val="CONTENTS"/>
  <p:tag name="MH_TYPE" val="ENTRY"/>
  <p:tag name="ID" val="547142"/>
  <p:tag name="MH_ORDER" val="1"/>
</p:tagLst>
</file>

<file path=ppt/tags/tag23.xml><?xml version="1.0" encoding="utf-8"?>
<p:tagLst xmlns:p="http://schemas.openxmlformats.org/presentationml/2006/main">
  <p:tag name="MH" val="20150429225421"/>
  <p:tag name="MH_LIBRARY" val="CONTENTS"/>
  <p:tag name="MH_TYPE" val="NUMBER"/>
  <p:tag name="ID" val="547142"/>
  <p:tag name="MH_ORDER" val="1"/>
</p:tagLst>
</file>

<file path=ppt/tags/tag24.xml><?xml version="1.0" encoding="utf-8"?>
<p:tagLst xmlns:p="http://schemas.openxmlformats.org/presentationml/2006/main">
  <p:tag name="MH" val="20150429225421"/>
  <p:tag name="MH_LIBRARY" val="CONTENTS"/>
  <p:tag name="MH_TYPE" val="ENTRY"/>
  <p:tag name="ID" val="547142"/>
  <p:tag name="MH_ORDER" val="1"/>
</p:tagLst>
</file>

<file path=ppt/tags/tag25.xml><?xml version="1.0" encoding="utf-8"?>
<p:tagLst xmlns:p="http://schemas.openxmlformats.org/presentationml/2006/main">
  <p:tag name="MH" val="20150429225421"/>
  <p:tag name="MH_LIBRARY" val="CONTENTS"/>
  <p:tag name="MH_TYPE" val="NUMBER"/>
  <p:tag name="ID" val="547142"/>
  <p:tag name="MH_ORDER" val="1"/>
</p:tagLst>
</file>

<file path=ppt/tags/tag26.xml><?xml version="1.0" encoding="utf-8"?>
<p:tagLst xmlns:p="http://schemas.openxmlformats.org/presentationml/2006/main">
  <p:tag name="MH" val="20150429225421"/>
  <p:tag name="MH_LIBRARY" val="CONTENTS"/>
  <p:tag name="MH_TYPE" val="ENTRY"/>
  <p:tag name="ID" val="547142"/>
  <p:tag name="MH_ORDER" val="1"/>
</p:tagLst>
</file>

<file path=ppt/tags/tag27.xml><?xml version="1.0" encoding="utf-8"?>
<p:tagLst xmlns:p="http://schemas.openxmlformats.org/presentationml/2006/main">
  <p:tag name="MH" val="20150429225421"/>
  <p:tag name="MH_LIBRARY" val="CONTENTS"/>
  <p:tag name="MH_TYPE" val="NUMBER"/>
  <p:tag name="ID" val="547142"/>
  <p:tag name="MH_ORDER" val="1"/>
</p:tagLst>
</file>

<file path=ppt/tags/tag28.xml><?xml version="1.0" encoding="utf-8"?>
<p:tagLst xmlns:p="http://schemas.openxmlformats.org/presentationml/2006/main">
  <p:tag name="MH" val="20150429225421"/>
  <p:tag name="MH_LIBRARY" val="CONTENTS"/>
  <p:tag name="MH_TYPE" val="ENTRY"/>
  <p:tag name="ID" val="547142"/>
  <p:tag name="MH_ORDER" val="1"/>
</p:tagLst>
</file>

<file path=ppt/tags/tag3.xml><?xml version="1.0" encoding="utf-8"?>
<p:tagLst xmlns:p="http://schemas.openxmlformats.org/presentationml/2006/main">
  <p:tag name="MH" val="20150429225421"/>
  <p:tag name="MH_LIBRARY" val="CONTENTS"/>
  <p:tag name="MH_TYPE" val="NUMBER"/>
  <p:tag name="ID" val="547142"/>
  <p:tag name="MH_ORDER" val="1"/>
</p:tagLst>
</file>

<file path=ppt/tags/tag4.xml><?xml version="1.0" encoding="utf-8"?>
<p:tagLst xmlns:p="http://schemas.openxmlformats.org/presentationml/2006/main">
  <p:tag name="MH" val="20150429225421"/>
  <p:tag name="MH_LIBRARY" val="CONTENTS"/>
  <p:tag name="MH_TYPE" val="ENTRY"/>
  <p:tag name="ID" val="547142"/>
  <p:tag name="MH_ORDER" val="1"/>
</p:tagLst>
</file>

<file path=ppt/tags/tag5.xml><?xml version="1.0" encoding="utf-8"?>
<p:tagLst xmlns:p="http://schemas.openxmlformats.org/presentationml/2006/main">
  <p:tag name="MH" val="20150429225421"/>
  <p:tag name="MH_LIBRARY" val="CONTENTS"/>
  <p:tag name="MH_TYPE" val="NUMBER"/>
  <p:tag name="ID" val="547142"/>
  <p:tag name="MH_ORDER" val="1"/>
</p:tagLst>
</file>

<file path=ppt/tags/tag6.xml><?xml version="1.0" encoding="utf-8"?>
<p:tagLst xmlns:p="http://schemas.openxmlformats.org/presentationml/2006/main">
  <p:tag name="MH" val="20150429225421"/>
  <p:tag name="MH_LIBRARY" val="CONTENTS"/>
  <p:tag name="MH_TYPE" val="ENTRY"/>
  <p:tag name="ID" val="547142"/>
  <p:tag name="MH_ORDER" val="1"/>
</p:tagLst>
</file>

<file path=ppt/tags/tag7.xml><?xml version="1.0" encoding="utf-8"?>
<p:tagLst xmlns:p="http://schemas.openxmlformats.org/presentationml/2006/main">
  <p:tag name="MH" val="20150429225421"/>
  <p:tag name="MH_LIBRARY" val="CONTENTS"/>
  <p:tag name="MH_TYPE" val="NUMBER"/>
  <p:tag name="ID" val="547142"/>
  <p:tag name="MH_ORDER" val="1"/>
</p:tagLst>
</file>

<file path=ppt/tags/tag8.xml><?xml version="1.0" encoding="utf-8"?>
<p:tagLst xmlns:p="http://schemas.openxmlformats.org/presentationml/2006/main">
  <p:tag name="MH" val="20150429225421"/>
  <p:tag name="MH_LIBRARY" val="CONTENTS"/>
  <p:tag name="MH_TYPE" val="ENTRY"/>
  <p:tag name="ID" val="547142"/>
  <p:tag name="MH_ORDER" val="1"/>
</p:tagLst>
</file>

<file path=ppt/tags/tag9.xml><?xml version="1.0" encoding="utf-8"?>
<p:tagLst xmlns:p="http://schemas.openxmlformats.org/presentationml/2006/main">
  <p:tag name="MH" val="20150429225421"/>
  <p:tag name="MH_LIBRARY" val="CONTENTS"/>
  <p:tag name="MH_TYPE" val="NUMBER"/>
  <p:tag name="ID" val="547142"/>
  <p:tag name="MH_ORDER" val="1"/>
</p:tagLst>
</file>

<file path=ppt/theme/theme1.xml><?xml version="1.0" encoding="utf-8"?>
<a:theme xmlns:a="http://schemas.openxmlformats.org/drawingml/2006/main" name="Office 主题​​">
  <a:themeElements>
    <a:clrScheme name="网站">
      <a:dk1>
        <a:sysClr val="windowText" lastClr="000000"/>
      </a:dk1>
      <a:lt1>
        <a:sysClr val="window" lastClr="FFFFFF"/>
      </a:lt1>
      <a:dk2>
        <a:srgbClr val="44546A"/>
      </a:dk2>
      <a:lt2>
        <a:srgbClr val="E7E6E6"/>
      </a:lt2>
      <a:accent1>
        <a:srgbClr val="4886D0"/>
      </a:accent1>
      <a:accent2>
        <a:srgbClr val="00C0CD"/>
      </a:accent2>
      <a:accent3>
        <a:srgbClr val="84B4FE"/>
      </a:accent3>
      <a:accent4>
        <a:srgbClr val="F7C869"/>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gICAiRmlsZUlkIiA6ICI1MDk1OTcxMDY5NSIsCiAgICJJbWFnZSIgOiAiaVZCT1J3MEtHZ29BQUFBTlNVaEVVZ0FBQS9BQUFBSHFDQVlBQUFDamphWGFBQUFBQ1hCSVdYTUFBQXNUQUFBTEV3RUFtcHdZQUFBZ0FFbEVRVlI0bk96ZGVWeE42ZU1IOEU5NzBVSW9TOWFSWWJLRWpHVklmY05ZSXR1TXNZekIyR2VNWWNaWWtocHIxcGpzWmhwaHloSVIyZGNXVXJJdkVVb1JhVkZwNzk3dTc0OSs5MHkzdTNRelJuUDV2UDl4NzNPZWM4NXpiL0h5T2MrbUpaRklKQ0FpSWlJaUlpS2kvelR0eW00QUVSRVJFUkVSRVpXUEFaNklpSWlJaUloSUF6REFFeEVSRVJFUkVXa0FCbmdpSWlJaUlpSWlEY0FBVDBSRVJFUkVSS1FCR09DSmlJaUlpSWlJTkFBRFBCRVJFUkVSRVpFR1lJQW5JaUlpSWlJaTBnQU04RVJFUkVSRVJFUWFnQUdlaUlpSWlJaUlTQU13d0JNUkVSRVJFUkZwQUFaNElpSWlJaUlpSWczQUFFOUVSRVJFUkVTa0FSamdpWWlJaUlpSWlEUUFBendSRVJFUkVSR1JCbUNBSnlJaUlpSWlJdElBRFBCRVJFUkVSRVJFR29BQm5vaUlpSWlJaUVnRE1NQVRFUkVSRVJFUmFRQUdlQ0lpSWlJaUlpSU53QUJQUkVSRVJFUkVwQUVZNEltSWlJaUlpSWcwQUFNOEVSRVJFUkVSa1FaZ2dDY2lJaUlpSWlMU0FBendSRVJFUkVSRVJCcUFBWjZJaUlpSWlJaElBekRBRXhFUkVSRVJFV2tBQm5naUlpSWlJaUlpRGNBQVQwUkVSRVJFUktRQkdPQ0ppSWlJaUlpSU5BQURQQkVSRVJFUkVaRUdZSUFuSWlJaUlpSWkwZ0FNOEVSRVJFUkVSRVFhZ0FHZWlJaUlpSWlJU0FNd3dCTVJFUkVSRVJGcEFBWjRJaUlpSWlJaUlnM0FBRTlFUkVSRVJFU2tBUmpnaVlpSWlJaUlpRFFBQXp3UkVSRVJFUkdSQm1DQUp5SWlJaUlpSXRJQURQQkVSRVJFUkVSRUdvQUJub2lJaUlpSWlFZ0RNTUFURVJFUkVSRVJhUUFHZUNJaUlpSWlJaUlOd0FCUFJFUkVSRVJFcEFFWTRJbUlpSWlJaUlnMEFBTThFUkVSRVJFUmtRWmdnQ2NpSWlJaUlpTFNBQXp3UkVSRVJFUkVSQnFBQVo2SWlJaUlpSWhJQXpEQUV4RVJFUkVSRVdrQUJuZ2lJaUlpSWlJaURjQUFUMFJFUkVSRVJLUUJHT0NKaUlpSWlJaUlOQUFEUEJFUkVSRVJFWkVHWUlBbklpSWlJaUlpMGdBTThFUkVSRVJFLzZMMDlIUU1HVElFSVNFaEt1dmR1blVMUTRZTXdlUEhqOTlSeTJSZHYzNGRHemR1Rk41TEpCS1o0enQyN01DZmYvNzV4dGRQU0VoQWJHenNHNTkvNTg0ZDVPZm55NVJsWm1ZaVBUMjlRdGVSU0NUSXljbVJLWHY1OGlYKy9QTlBGQmNYS3p3bklTR2hZbzM5ajN2OCtERjI3ZHBWMmMwUUpDY240OTY5ZXdxUFpXWm1JakV4VWU3MzhVT2xXOWtOSUNJaUlpTFNGRWxKU2FoYnQyNkZ6aEdMeGNqS3lrSlJVWkhLZWtWRlJjakt5b0pJSlBvblRWUmJmSHc4MXE1ZGk3bHo1OExTMGhLeHNiRUlEQXpFMUtsVElaRkk0T3JxaWdZTkdtRHk1TWtBZ09EZ1lGaGJXNy9SdmZMejh6RnIxaXhJSkJKNGUzdkQwdEt5UXVlL2Z2MGFQLy84TXpwMjdBZ1BEdytoZk1hTUdVaE1UTVNwVTZmVXZ0YWlSWXZ3L1BsenJGbXpCa1pHUmdDQW1KZ1krUG41UVVkSEI2TkhqNWFwSHhVVkJWZFhWN2k0dU9DNzc3NnJVTHZWbForZmovRHdjS1hIVzdkdWpkRFFVTFd1NWV6c0RIMTlmWlYxb3FLaTRPdnJpNDgvL2hnZE9uUW85NXA1ZVhsS2orM2V2UnQrZm43bFhtUEVpQkVZTzNhc3dtUDc5KzlIWUdDZ3dwL2ovdjM3NGUvdmp5Tkhqa0JIUndmMzc5K0hqWTFOdWZkN1h6SEFFeEVSRVJFcElaRkljUC8rZlZ5OGVCR1hMbDFDZkh5ODJtRXhNVEVSQVBEcTFTc0FRRnBhbWxDbVNFcEtDb0NTM2tocHNOVFIwUkVlR01USHgyUENoQWx2L0ZrQXlMUzlaczJhU0VsSmdidTdPOWF0V3lkVGIvLysvWWlLaW9LOXZUMEE0TVdMRjBoUFQ0ZXRyZTBiM2RmUTBCQy8vUElMNXM2ZGk4V0xGMlB0MnJYUTBkRlIrL3dMRnk1QUpCS2hSNDhlYjNULzB2cjI3UXRYVjFkNGVuckN3OE1EV2xwYXNMZTNoNzI5UGZ6OC9OQzVjMmZoUVVWaVlpS1dMbDBLSXlNanVYc2ZPblFJNjlldmYrTjIxS2hSQTd0Mzd3WlEwc3ZzNmVtcHRPN3k1Y3V4YWRNbXRhN3I1T1FFZlgxOWxiOXJkbloyOFBmM3gvbno1MUc3ZG0ybDlVeE1URkN0V2pVTUdEQkFhWjJoUTRjQ0FDWk9uS2kwenRhdFc5Vm91V0xTVVJGYVdscnc4L1BEenAwN01XREFBRXlhTktuY0J4WHZJd1o0SWlJaUlpSWx2dnJxcXdvUDBaWWFOMjZjelB0dDI3WmgyN1p0NVo2M2NPRkM0YldscGFVdzFOblUxRlFJUzRvRUJBU2dRWU1HK1BUVFQ5VnFuN0d4TVdiUG5vM0ZpeGZMaEwyQ2dnTHMzYnNYUTRjT1JlL2V2UUVBWVdGaEFJQXVYYm9vdmQ3dDI3Zng2TkVqbGZkczJyUXB4R0l4amh3NW9yUk9vMGFOMEtaTkc1bXk0T0JnVkt0V0RaMDZkU3IzY3dFbER4eldyRm1ESDM3NEFWWldWakxIN096c01ITGtTT3pjdVJNUkVSSG8zTGt6QUdEcTFLbUlqbzVHWkdRa3JLMnRVVnhjREhkM2R4UVZGV0hac21YNCtPT1BaYTdUc0dGRDlPblRSNjMybEJVYUdncGQzYitqbUtXbHBmQndaZHUyYlFnTURNVEJnd2RsQXVxcFU2ZUVod2I3OSsrSHFha3BnSktwRFR0MzdwUjdzRlQyOTArUmt5ZFA0dVRKazBxUER4bzBDRk9uVHNXY09YT0VNazlQVDNUcTFBa09EZzRBZ0NkUG5nQUF2dmppQzZYWFVSVGdZMk5qMVJyUklSYUxBUURhMnRvWU5Xb1VSQ0lSL1AzOWNmZnVYU3hidGd6VnFsVXI5eHJ2RXdaNElpSWlJaUlsakkyTjBiZHZYM1RyMWczVHAwK1htNE90aWpSUXBhU2tZTVNJRVpnelp3NmNuSnlVMXI5NjlTcG16NTZORFJzMm9GbXpabkxIemMzTk1XblNKS1huQndRRXdOcmFXbVdkc2xxM2JvMmRPM2ZDd01BQTE2NWRBd0FZR0JqQTI5c2JGaFlXUXIwTEZ5NEFBTDc1NWh1RjF6bDE2aFJDUWtJUUdCaW8xbjFWellWM2RuYVdDZkRSMGRGNCtQQWhSbzBhSlJONmxjblB6NGVIaHdjZVBYcUV1M2Z2Q2dIKzVjdVhTRXRMQXdDMGI5OGVFb2tFMWFwVms1bDdQVy9lUEppWW1BaGxmZnIwZ1Vna2dxNnVybEJXczJaTjFLcFZDN2EydG04OEl1SDI3ZHRLNTl2ZnVYTUhMVnEwVU5pN1hORjU0SjA3ZDBiZnZuM2ZxSTF1Ym03QzY5Sy90NTZlbm1qWXNLRlFWblpkQkY5Zlh3UUVCT0R3NGNOS3IzM3UzRGtzWGJvVWE5YXNRYXRXclZTMm83Q3dFRnBhV3NMUGZ0eTRjV2pTcEFtdVhic0dNek96Q244dVRjY0FUMFJFUkVTa3hCOS8vUEhXcnVYcDZhbHltUFM3MXJObnozTEx1M1RwZ21IRGhpRW1KZ2JmZnZzdFB2dnNNK0hZbkRsellHRmhnWmt6WjhxY1g1SDU2T3EweWQvZkh3QlVEdU9XRW92RldMaHdJUjQ5ZW9SQmd3YWhWNjlld3JIQXdFQUVCQVRJMUgrVGhkeUdEUnVHOGVQSEMrK0xpNHV4WWNNR2RPellFUjA2ZElDV2xwWmE3VlFVMEhOeWNuRC8vbjJNSERteXd1MVNwSGJ0MnNLb2hjek1UQ3hidGd5T2pvNzQvUFBQaFRyKy92NTQrdlFweG84ZmorclZxLy9qZXhZVkZaWDdvS3RyMTY2b1hyMDZmSHg4NE9YbFZlNzE5UFQwWk1vY0hCeUVFUUFmR2daNElpSWlJcUozWU1LRUNjSndiVVh1M3IyTFZhdFd2YlAyK1BqNENLOVBuVG9sQkdWUFQwK2g5OTNJeUVnSVdLYW1wcWhmdjc1d1RtWm1KbXh0YldYS3BKS1NrbEJZV0toMld4bzFhcVN3L05LbFM3aHg0d1lBbEJzdVJTSVJsaTFiaHFpb0tIVHYzaDFUcGt4UldHL0RoZzFxdDZzc1JZdll4Y1hGSVN3c0RFRkJRV2pRb0FHR0RoMktIajE2eUlYTzBzUmlzY0xSQkJjdlhvUklKQkxXSGxCR25ZY0VkbloyYU5DZ0FZQ1NVUXlyVjY5R2JtNnUzTEIvVTFOVGhJZUhJenc4SE45ODh3MWNYRnlncmEwdGMvN2JwcWVuaC83OSsyUEhqaDJJaVlrUnlzUER3MlVXS1N4TjJRT253TUJBR0JzYi94dk4vRTlpZ0NjaUlpSWkrZ0RWcjE4ZkJRVUYyTHAxSzQ0Y09RSWJHeHZjdVhNSGl4Y3Z4bWVmZllacDA2WUpjOEtCa25ubFVwbVptU2dvS0pCWmtiOXQyN2JDd25UdTd1NklqNDlYdXkzU1h2dWhRNGZpazA4K0FWQVN5TGRzMmFMVytRVUZCVmk4ZURFaUlpTFFxVk1uekprelIybklWVFE5NFovNDZLT1BzR3ZYTHB3NGNRSzdkKy9HbWpWcjRPdnJpNkZEaDZKLy8vNHdNRENRTzBkUnJ6SUFuRGx6QmlZbUpuajA2Skd3bmtDSERoM2tBcW82QVg3WnNtWEl6TXpFcWxXcmNQTGtTYlJwMHdZLy8vd3ppb3FLa0pHUkljd2Q3OWV2SHpwMTZnUnZiMjlzM0xnUkowNmN3TXlaTTdGczJUTGhXdElGRnFYeTh2S1FrcElpTExaWWxqcnQ2OTI3TjNidTNJbERodzdCeE1RRVFNbURuRysvL1ZhbTNyRmp4NUNVbElSUm8wWXAvQzRWbGIzUEdPQ0ppSWlJaU40QmRSZXhVMFRkSUJzYkcxdHUzVUdEQnNIQ3dnSlhybHlCdDdjM1VsTlQ0ZXJxaXVUa1pOeTVjd2Z1N3U3dzhQREF3NGNQMGJ4NWM1aWJtNk5HalJveUM5VEZ4Y1VCS0ZuSVRhcHo1ODdDQ0lPWk0yZXEzSG9zTHk4UDI3ZHZSM3g4UEZxM2JpMlVsNTYvdjJQSERqeDc5Z3hWcWxSQmJtNnV5czgwYytaTVBIandBRDE3OXNSUFAvMmtjSVY3S3lzcnRHM2JGZ0J3NE1BQnRWZDFCMG9XMGRQWDEwZmJ0bTFScjE0OXVlTjZlbnB3ZG5aRzc5NjljZXpZTWZqNStXSExsaTA0ZE9nUS92enpUN25lZHBGSUpCZmc0K0xpRUIwZERRQll1blNwVUw1aHd3Wmh1SDFxYWlxQWtuM3BxMVNwQWdESXlNZ0FBT0dCaWI2K1BtclVxSUVEQnc1Zzc5NjlBSUFmZnZnQi9mcjFBd0QwNnRVTFgzenhoY3lxOFRWcTFJQ0hod2RDUWtLd2J0MDZmUC85OXhnNGNDREdqaDBMSXlNampCZ3hRcWF0UVVGQkNBb0tRcDgrZmVSR1JoUVZGVUZiVzd1OHJ4UzFhdFhDeElrVFlXZG5oNk5IandJQTZ0V3JoNisrK2txbTN0bXpad0VBTmpZMnNMT3pLL2U2N3pzR2VDSWlJaUtpZDBEZFJld1VLVHQzVzVtRWhBUWtKQ1NvckdOdmI0OWJ0MjdCMDlNVGRldld4ZHExYTJGdGJZMTkrL1lCQUd4dGJlSGw1UVZQVDA5ODhjVVhHRFJvRUk0Y09ZS3paODlDSXBGQVMwdExXSVJPMlNyaUxWcTBVSHIveU1oSWJOeTRFWm1abVpnNmRTb0dEaHdvVitmZXZYdllzMmNQV3JkdWpabzFhd29ocml6cEN1V3hzYkVZUFhvMFJvMGFwYlQzdDErL2ZrS0l0YlcxeGZmZmY2KzBqZEtWOGhNVEUyRnViaTRFMGhVclZpZzlCd0IwZFhYUnYzOS85T3JWQ3djUEhvU2hvYUhDb2ZLS0FyeDBDc09zV2JQUXExY3ZtVzBEeTI0Zk9IMzZkTGxyU3VzMGF0UUlxMWF0d3Y3OSs5RzFhMWQ4KysyM1FtOTdkblkyQUFqaHZ5eDdlM3UwYk5rU3ExZXZ4dW5UcHpGa3lCQVlHUmxoMGFKRlFoMDNOemZZMjl1alo4K2VzTEN3RUJZNGxNck96bGE3VjF6VnJncEF5YUo5MHBFZmtaR1JEUEJnZ0NjaUlpSWlldXNVemRkVmR4Rzdzdk9zZzRPRDFWb1lybWZQbm5CeWNwTFo4a3VaNXMyYkl6czdHNzE3OTRhQmdRRTJiZHFFek14TVlVdXh4bzBiWS9QbXpVSVl0ckd4d2NHREJ4RVRFNE1XTFZvZ0tpb0t0V3JWZ3FXbFpibjNLczNUMHhObnpweUJqWTBOVnE1Y0tUTUV2N1NMRnkvQzBOQVFQLzMwRTNiczJDRjNQQ01qQTE1ZVhraEtTZ0lBTEY2OFdPM3Q4d0NnU1pNbWFOS2tpY0pqMGRIUjJMaHhJNUtTa2pCa3lCQ01IajFhcmRYdlN6TXdNTUN3WWNNQWxJVFEyN2R2NCt6WnM5RFcxc2EwYWROUVVGQWdFK0R2M0xtRGMrZk9LYjNlOHVYTEFRREhqeC9IdVhQbjRPbnBLZnhzVHAwNmhkT25Ud3Qxakl5TVlHWm1ocmx6NStMNTgrZkNGb0FBOFByMWF3QWx2ZjJLdHZKemRuYUd1Yms1bGl4Wmd1VGtaT0huVzNiN3ZqcDE2Z2hsWlFOOFNrcUtNQ1JlSFFrSkNZaUlpRkI0N09uVHA4akx5NE94c1RGQ1FrSXdaY29VdFlibnY4OFk0SW1JaUlpSTNyTFNDOFFCZnk4U04zTGtTRGc1T2FHd3NCQXZYcnlBcGFVbERBd01jUERnUVJ3K2ZCaVRKMDlHaHc0ZFpNNVZ0UmphbThyTnpVVzdkdTN3OHVWTDVPWGxJVGc0R0haMmRuajY5S2xNUGVrQ2RlM2J0NGVPamc0dVhMZ0FLeXNyM0xwMVM5Z2pIaWdaTmkwTmg2cWNPWE1HdHJhMndoejE5UFIwaGZXY25aMWhiVzB0Ri9BbEVnbU9IeitPUC83NEExbFpXZERWMVlWSUpLcFFlRmZGdzhNRDRlSGhzTFcxaFp1Ym05TEY5Y29qa1VnUUV4T0RDeGN1SUNRa0JDa3BLZERTMHNKWFgzMEZpVVFDc1ZnczAwdWRtcHFLbGkxYjR2YnQyd3F2MTY1ZE93QkFXRmdZREF3TTBMNTllK0dZOUJ4cEhhbHIxNjVoejU0OUNxOFhFaEtDa0pBUXVYSm5aMmZoZFVVZnprakZ4Y1hCeE1RRVY2OWVSYXRXclZUKy9rWkdSbUxKa2lWS3AwaElweFNNSERrU1c3WnNRV1JrSkRwMjdQaEc3WHBmTU1BVEVSRVJFYjFscFZkbUR3b0t3dTdkdTlHalJ3K01HVE1HUU1rUWNROFBEM2g1ZWFGcDA2YVlPblVxRWhJU3NHM2JOaGdhR3I3eDN0M3FDZzhQeDhxVksrWEt3c1BEWmNxa1BmOG1KaWJvMEtFRFRwdzRBVU5EUTRoRUlqZzZPZ3Ixb3FPalpmWU5WK1g2OWV0eTg1ekxPblhxbEZ5QWZQMzZOWDc2NlNmRXhjV2hYcjE2Y0hkM2g1ZVhGeElURTh1OVoyRmhvY3grNzhxRWg0ZWpWYXRXR0RWcUZESXpNNFVWOE1zcXZVKzlsTFNuUFRRMEZHRmhZVUpvYjlXcUZiNzY2aXQwNjlZTjFhdFhGOVlHS0IzZ3UzZnZqclp0MjJMSWtDRXEyNWVZbUtoMnNCNC9mcnpNZG5jQWNPVElFYXhidHc2Ly8vNjd6UG9GNjlhdFU5Z2pYMUdQSHo5R1JrWUd4R0l4WnMrZURUOC9QOVNxVlF0MmRuYXdzcklTNmtra0V2ejExMS9Zc1dNSDZ0U3BnOWF0V3l2c2hROFBENGVscFNVR0RoeUlmZnYySVNBZ2dBRytzaHRBUkVSRVJQUStLaWdvd0taTm14QWNISXh1M2JyaDU1OS9WbHBYUjBjSEN4Y3V4Tnk1YytIbDVZWEl5RWhNbVRMbGpYdEJ5OU9yVnkvMDZ0VUxrWkdSY0hWMUZlWTFTM2w2ZXVMWnMyY3k1d3djT0JBUkVSSHc4L05EbzBhTlpCYWZhOXEwcVZwRDl6MDlQZEdtVFJ1NXJjelVZV0ppQW10cmF6ZzVPV0h3NE1IbGpreUlqWTNGNmRPbjRlenNESDE5ZlpYZmYybTNidDBxdDY3MHdVWmhZU0d1WGJ1RzhQQndYTHAwQ1JrWkdkRFMwc0lubjN5Q0w3LzhFdmIyOWpBM041YzV0NkNnQUFCZ2FHZ29VMjVxYXFyeW50S0hFRjI3ZGxYcmN5Z1NHUmtKVTFOVHRiYUhrNjUzb0V4ZVhoN0N3c0l3ZVBCZ2pCMDdGZ0NFeGVnY0hCeHcrUEJob2U2eVpjdFFYRndzdkYreVpBa3VYTGdBR3hzYkxGeTRFTHQyN1pLN2ZtSmlJcTVmdjQ3aHc0ZERWMWNYL2ZyMXc4NmRPeEVkSFMwekF1RkR3d0JQUkVSRVJQUVc1T2JtUWx0Ykc0YUdocmh5NVFyV3IxK1BaOCtlWWVqUW9RZ0lDSkFaY2k0MVk4WU1tZmUxYXRYQzhPSERFUkFRZ0tpb0tEZzVPV0hpeEluL3lqN1hoWVdGV0x0MkxZeU5qV0ZtWmlhVVIwWkc0dXpac3pJcm9RTWx3K2d0TFMyUm5Kd01GeGNYbVdNMWE5WlV1VUNmbEhUaFBIWHFLakpyMWl5MTY3NTQ4UUlIRGh5QWxaVVYrdlRwbzlZT0FCTW1USUNqbzZQY3F1dUsvUDc3N3poMDZCRHk4L01CbEd4UDkrV1hYOExCd1FHMWF0VlNlcDUwdUxpeUxkaVVDUXNMUTBGQndSc3Y1UGI0OFdOY3Zud1ovZnYzVjJzZWVYeDhQRmFzV0lHWk0yY0tpeFZLRjhFN2YvNDhEaDQ4aUlLQ0FuaDdlOFBNekF6eDhmRUlEZzVHKy9idDBieDVjNWtBRDVTcy9COFZGWVY1OCtiQjF0WVcydHJhbURWcmx0SUhNVHQzN2hTQ08xQ3llOEtCQXdld2Z2MTZiTjY4K1lQYlBrNktBWjZJaUlpSVNBbHZiMi9odFVna2tpc0RnR25UcGdFQUprK2VqQ3BWcXNEYjJ4dEJRVUhJeTh2RHI3LytpaTVkdXNnTmlYLzA2QkdXTEZtQ3VYUG55cXprcnF1cml6cDE2cUJmdjM3WXUzY3Zuang1Z3FwVnEvNHJuMDFmWHg4TEZ5NkVuNThmWnMyYUpmUnU3OWl4QTcxNzk1WUxpbi85OVJlU2s1TUJBSHYzN2tYWHJsMkYxYzMvaTU0L2Z3NEFxRjI3Tm5SMWRkV2V6MjVpWXFKV1hSTVRFMWhhV3NMUjBSR09qbzVLRitRclM3b0ZYODJhTlJVZVg3bHlwZHowaHVMaVl2ajcrNk5xMWFyNDdMUFAxTHBQYWRuWjJWaXlaQW4wOWZVeGZQaHd0YzdKek16RXc0Y1A4Zno1YzF5OGVCRlhyMTVGVEV3TWdKTGYwMEdEQnFGYnQyNW8xcXdaTWpJeTRPSGhBVDA5UFV5Yk5nMTM3dHhSMklhclY2K2l1TGdZenM3TzZOZXZuOUlIQ2Rldlg4ZjU4K2ZScjE4L1lSU0tpWWtKUm84ZWpVMmJOdUczMzM2cjBNT2M5d2tEUEJFUkVSR1JFa0ZCUWVXV1NRTzh1Yms1cWxhdENqMDlQWGg0ZUNBdkwwOEkzNlhueEFOLzkyUmFXRmpJSFFOS0ZoQ1RYbGNkMHNYZ0tycENkOU9tVGJGZ3dRTEV4TVJnM3J4NTJMUnBrekFFdkxpNFdOZyt6ZC9mSDl1M2I0ZTF0VFY2OWVxRkRSczI0S2VmZnNLeVpjdGdZV0doMXIxS0Q2RitXNlR0eThuSmtYdlFJUTJicGVkNnYwMWZmUEdGc05LOHVqSXpNK0huNXdjQU1sTVFTbk4yZHBZNVZyZHVYZmo3K3lNK1BoNWZmLzExaFh2dTQrUGpzV2pSSWlRbUptTGV2SG1vVWFPR1hCM3A5MWhRVUNEMGJFc2YxdFNwVXdlZW5wNm9VNmNPaGc4ZkRudDdlNWtWL0JNVEUrSG01b2JrNUdUOCt1dXZxRmV2bmhEZ0pSS0pVQzh0TFExNmVuckNReDlsdjZzWkdSbFlzV0lGVEUxTmhhSDVVb01HRFVKb2FDaE9uanlKNnRXcnk4M3gveEF3d0JNUkVSRVJLYUhPOW0xU2E5ZXVGVjVyYTJ2ajExOS94YlZyMTFTZVUzWUl2YnIzajQyTnhhSkZpMkJzYkF4OWZYMWhPelZWUTdjVlNVNU94cWxUcDNENDhHSGs1ZVZoNk5DaGlJMk54ZXJWcXhFZUhnNDNOemY4OXR0dk9ISGlCQm8xYW9RbFM1YWdldlhxeU1uSndmYnQyekYxNmxUTW1ERkRZYTl3UVVFQjB0TFNVTDE2ZGVqcjZ3dmJtWldkKy8xUE5HN2NHRStlUElHYm14dmF0V3NuaE1La3BDU0VoWVdoZnYzNktoOHdKQ1Vsd2N6TURJYUdobmowNkJHQWtwRUo2cENHWG1WY1hWMlJsSlFFSXlNajZPdnJvNkNnQUUrZVBFRlJVUkVjSFIyVmJtUFhva1VMbVFVQ3c4UEQ0ZXZyaTNyMTZsWG9nVUZTVWhMMjc5K1BvMGVQUWx0Ykc3Tm56NGFEZzRQQ3V2WHExUU5RTWxlOWVmUG1LQzR1eG9rVEoxQ2xTaFUwYWRJRTI3ZHZsL3NleFdJeERoMDZCQjhmSCtqcDZXSEpraVhDU3ZqU2tMNXYzejYwYjk4ZVdWbFpDQXNMUTdObXpWUStaTXJKeVlHYm14dFNVMU94Y09GQ3VYVUJ0TFMwNE9ibWh1Ky8veDU3OXV4QmNuSXlwaytmL3E5TU1mbXZZb0FuSWlJaUl2b1h6Sm8xUzVnZi9iYlZxVk5IR0NJT2xDeUMxNnBWS3d3Y09GQ3Q4ME5DUXJCcjF5N0V4Y1ZCVjFjWERnNE9HRGx5cExCU2VHaG9LTFMxdFRGbHloUWtKQ1NnVFpzMmNIZDNGL2IzSGpseUpFeE1UTEJ4NDBhc1hMa1NOalkyY3NQcEN3b0s4TTAzMzhpVWFXbHBvVXVYTHYva284dVlNR0VDTWpJeWNQdjJiZHk2ZFVzbzE5WFZSZlBtemZIamp6K3FQSC9tekpsSVMwdVRLWHZUT2VabDFheFpFMWV1WEJGR0htaHBhYUYyN2RybzJiT24wbUhzZm41K01xRTFPenNicTFldmhwR1JFZHpkM2RXZTkzM2d3QUZzMnJRSkFOQ2hRd2RNbVRKRjRVZ1BxZDY5ZXlNcUtnb1JFUkhDVGdUVnFsWEREei84QUIwZEhZVVBRYlpzMllMQXdFQzBhZE1HczJiTmtsbHdzWDM3OXZqc3M4OXc2TkFoSER4NEVFREpRNExKa3llcmJQZUtGU3NRRXhPRGI3NzVSbTd2ZVNsemMzT3NXTEVDczJiTndwVXJWNUNlbnY1QkJYZ3RTZWx4RFVSRVJFUkVwQkdrLzQyWERuV3Z5UEQ1MU5SVXJGbXpCcDkrK2lrY0hSMWxGckVyYmQrK2ZYajkralZHang0TlhWMzV2cjk3OSs0aFBUMWQ2YnhzWDE5ZjVPZm5vN2k0R0FZR0J1allzU05zYkd6VWJpY0FCQWNINCs3ZHUvL0tuT2RqeDQ0aE9Ua1pZckVZdXJxNmFOT21EV3h0YmQvcVBZcUxpMUZjWEF3ZEhaMEtUM0VBU3FZQ2lNVmlwZC9iOWV2WGNlM2FOWm5oNWprNU9mRDM5NGVqb3lNKyt1aWpOMjY3S2hrWkdiaCsvYnJTWG4yZ1pLSEV3c0pDNk9ucHFYejRzSEhqUmdRR0JtTFRwazA0Zi82OFdrUGpVMU5Ua1p5Y1hPSGZKMDNIQUU5RVJFUkVSRVNrQVZSUDNDQWlJaUlpSWlLaS93UUdlQ0lpSWlJaUlpSU53QUJQUkVSRVJFUkVwQUVZNEltSWlJaUlpSWcwQUxlUkl5SWlJcUpLOXpROUQ0bnB1U2dRRlZkMlU0am9BK0hRdkZabE42SENHT0NKaUlpSXFGS0l4Qkw4R1JxSDMwNDl4TzJubVpYZEhDTDZ3RWg4djZqc0psUVlBendSRVJFUnZYTXByd3N3Y0YwNExzYW1WWFpUaUlnMEJnTThFUkVSRWIxVFdYbEZjUEs4Z0Z1bGV0ME45WFR3U1QxVG1Canl2NmRFUk1yd1gwZ2lJaUlpZXFkKy9PdTZFTjR0elF5eGJxUXRobmF3Z282MlZpVzNqSWpvdjQwQm5vaUlpSWplbWRqa2JHd1Bpd2NBNk9wbzRkUXY5bWhsWlZhNWpTSWkwaERjUm82SWlJaUkzaG4vU3dtUVNFcGVqKzNXbU9HZGlLZ0NHT0NKaUlpSTZKMjVtZmozdlBkT0g1bFhZa3VJaURRUEF6d1JFUkVSdlRPcDJRWEM2MFkxcTFaaVM0aUlOQThEUEJFUkVSRlZDbTB1V2tkRVZDRU04RVJFUkVSRVJFUWFnQUdlaUlpSWlJaUlTQU13d0JNUkVSRVJFUkZwQUFaNElpSWlJaUlpSWczQUFFOUVSRVJFUkVTa0FSamdpWWlJaUlpSWlEUUFBendSRVJFUkVSR1JCbUNBSnlJaUlpSWlJdElBRFBCRVJFUkVSRVJFR29BQm5vaUlpSWlJaUVnRE1NQVRFUkVSRVJFUmFRQUdlQ0lpSWlJaUlpSU53QUJQUkVSRVJFUkVwQUVZNEltSWlJaUlpSWcwQUFNOEVSRVJFUkVSa1FaZ2dDY2lJaUlpSWlMU0FBendSRVJFUkVSRVJCcUFBWjZJaUlpSWlJaElBK2hXZGdPSWlFaXpaZVVWWWRXeEJ6aDA5UmtldmN4QlRvR29zcHRFUkVwVU5kREZSeFpWNGRLdUhuN3Uwd3ltUm5xVjNTUWlJcW9BQm5naUlucGpwKzhrNDlzL3JpQWhMYmV5bTBKRWFzZ3BFT0ZtWWladUptYkNOeXdlZjN4cmh4NDJscFhkTENJaVVoT0gwQk1SMFJzNWZTY1pQVmVFTUx3VGFhaUV0RnowWEJHQ00zZGZWblpUM212cDZla1lNbVFJUWtKQ1ZOYTdkZXNXaGd3WmdzZVBINytqbHBXUVNDVEl5Y21SS1h2NThpWCsvUE5QRkJjWEt6d25JU0ZCNmZWU1VsSnc0OFlObGZjc0tDaEFYRnhjeFJ0Ynl2Mzc5ekZod2dSY3YzNzlIMTJudENWTGx1RFVxVlAvNkJvUkVSSFlzbVVMMHRQVGhUS1JTUFNQUCs4LzRlZm5oenQzN2lnODl2TGxTL2o3K3lNcEtla2R0NHJlRkh2Z2lZaW93ckx5aXZEdEgxY3F1eGxFOUJhTSt6MEt0NWIwNG5ENmY0bFlMRVpXVmhhS2lvcFUxaXNxS2tKV1ZoWkVvbmM3RFduUm9rVjQvdnc1MXF4WkF5TWpJd0JBVEV3TS9QejhvS09qZzlHalI4dlVqNHFLZ3F1cksxeGNYUERkZDkvSlhTODBOQlNiTm0xU0dZVFhyRm1EcTFldnd0ZlhGMVdxVkpFN0hoOGZqOXUzYnlNakl3T1ptWmxJU1VuQnk1Y3ZrWkdSZ1owN2QwSkhSd2UvLy80N0Nnc0xZV05qOHcrL2diK2RQMzhlMWF0WFI4K2VQZFdxdjNUcFVtaHBhV0h1M0xsQzJlWExsM0hreUJFTUd6Wk1LTnV6Wnc5MjdkcUZyNzc2Q2lOSGpvU3VydUlJcHU1OWxWSDBuVDk0OEFCLy92a25oZ3dab3ZDN0Nna0pnWStQRDVvM2I0NjZkZXVxdlA0L2FWL3o1czNoN2UwTkFNakx5OE9BQVFQZStGcWwvZE1ITHBxSUFaNklpQ3BzMWJFSE1qM3YrcnJhV0RTNEpiNytyQ0hxVkRPc3hKWVJrU3JQTS9LeE0vd0ozQTdjUnFHb3BIYzFJUzBYcTQ0OXdNTEJieThJdlU4U0V4T3hmLzkrUkVkSEl6VTFGWWFHaG1qWnNpVkdqeDROYTJ0cmxlY0J3S3RYcndBQWFXbHBRcGtpS1NrcEFJRGs1R1FoU092bzZBaWhLajQrSGhNbVRQaEhuMFZSMk9uYnR5OWNYVjNoNmE3a3JQOEFBQ0FBU1VSQlZPa0pEdzhQYUdscHdkN2VIdmIyOXZEejgwUG56cDJGejVtWW1JaWxTNWZDeU1nSVBYcjBlT04yREJvMENHZlBuc1doUTRjd2ZQaHd1ZU9QSGozQzVzMmJZV3BxaXBTVUZOU3ZYeC9ObWpWRDI3WnRrWnViaTB1WExnazk3MzM3OXBVN2YvcjA2WEIyZGxaNi8xMjdkdUg0OGVQWXRXdlhHMytHVjY5ZTRjS0ZDM0xmUTBKQ0Fzek16RkN0V2pXaDdJc3Z2a0JhV2hwMjdkcUZ5TWhJekpzM0QvWHExVk40M1RGanhzRGUzcjVDYlRsOCtEQUNBd01WSGp0eDRnUzB0TFRnNHVLaThIaElTQWhxMUtnQlcxdmJjdS9qNCtPanNEd3pNeE16WnN6QTlPblQwYVpORzRWMTlQWDFoZGVHaG9ZS3IzWGl4QW5zMmJOSDVwaWlzZzhkQXp3UkVWWFlvYXZQWk40dkd0d1N2L1Q3dUpKYVEwVHFxbFBOVVBpN09udnZUYUU4NkZvU0E3d0NEeDgreExScDA2Q2pvNE8yYmR1aWZmdjJpSStQUjBSRUJLS2pvN0ZtelJvMGI5NWM0Ym5qeG8yVGViOXQyelpzMjdhdDNIc3VYTGhRZUcxcGFTbUVURk5UVXd3ZE9sVHBlUUVCQVdqUW9BRSsvZlJUZFQ2YXdNN09EaU5IanNUT25Uc1JFUkdCenAwN0F3Q21UcDJLNk9ob1JFWkd3dHJhR3NYRnhYQjNkMGRSVVJHV0xWdUdqejlXLzkvOE0yZk95SlhWcTFjUFdWbFpjc2VxVmFzR0p5Y25PRGs1QVNqcDllM1RwdysrK09JTEFDVVBFZGF2WDQ5aHc0Ymg4ODgvbHpsMysvYnRDQTBOTGJkdFdWbFpTRTVPVm5nc01EQlFhUmhldEdnUk9uWHFCQUE0ZnZ3NGlvdUxaWHFTSlJJSkhqNThpRTgrK1VUbVBIMTlmZnp3d3c5bzBhSUZ2THk4Y1BIaVJlSHpsR1Z1Ym83NjlldXJiSDlaWm1abWNtWEhqaDBEQUp3OWV4WjE2dFRCOWV2WGhZY2VqUm8xUW9zV0xaQ1ltSWg3OSs3aDQ0OC9Sa0JBZ053MUxDMHRZVzl2ajh6TVRHUmxaVldvVFdVVkZoWWlNek1UWm1abTBOTFNVdmdacForajlERkZaUjg2Qm5naUlxcXdSeTlsNTB0Ky9WbkRTbW9KRWIySlVaODFrQW53ajE1bVYySnIvcnV5c3JMUXZYdDNUSmt5UlNZazdkcTFDNzYrdnZEeDhjR0tGU3NVbml2dDdVNUpTY0dJRVNNd1o4NGNJWlFxY3ZYcVZjeWVQUnNiTm14QXMyYk41STZibTV0ajBxUkpTczhQQ0FpQXRiVzF5anFsdlh6NUVtbHBhUUNBOXUzYlF5S1JvRnExYXJoMzc1NVFaOTY4ZVRBeE1SSEsrdlRwQTVGSUJGMWRYYUdzWnMyYXlNL1B4NE1IRHdCQStGTWF6SjJjbk9EcDZhbTB6V1haMk5pZ2ZmdjJDdXVucDZmRDFkVVZwcWFtK1BycnIyRmdZQ0FjZS9ic0dTNWV2SWpldlh1ckhCbFJIbHRiVzNUdjNsM2hzU1pObWdpdmc0T0RVYmR1WFJRWEZ3dmZSV3BxS25KemMrVytSeWtyS3l2ODlOTlBxRnUzcm5DOFljT0dNdE1JMHRQVFZZN1VVQ1F6TTFPdWJNMmFOY0xyN094c21mZURCZzFDaXhZdEVCd2NES0JrUFlINzkrL0xYZVBUVHorRnZiMDlEaDA2aEowN2Q1YmJqblhyMXFrOFBtTEVDSXdkT3hZQWtKT1RJN05PUU9uUFVmcnpLeXFUK2xCRFBRTThFUkZWV05tdDRqaHNua2l6MUsxbUpQTStPNS9iUHlwaVkyT0RkdTNheVpVUEhUb1VPM2JzVUJqU2xQSDA5RlFhWkN0RFlHQ2dYSUIra3lIbHc0WU5nN201T1RadDJpUlRMdjJzVGs1T3dzT00rUGg0cEthbXdzN09UcWgzNjlZdE5HdldUQ2FNS3lNV2kyRnBhWWx1M2JyaDVVdlp4UmUzYk5rQ2JXMXRmUDc1NTBMWXExNjlPb3lOalN2MGVSbzNicXh5K0wyVXRBZi9oeDkra0R0Mit2UnBuRDU5V3EzN2VYbDVvV1hMbHNMNzdkdTNZL3YyN2VvMXRoek96czRZTTJhTVRKbDBGRWQyZGphT0hqMktidDI2d2RYVlZlNWNGeGNYNk9uSnJvdWhiTDU1ZW5vNmhnMGJKak5Db2F5eTgrZkR3OE94Y3VWS2hYWExqbDVSVnZZaHpuOEhHT0NKaUlpSWlCUlNGaW9OREF5Z282TURpVVNpOXJVbVRKZ2dERTlYNU83ZHUxaTFhbFdGMi9oUGJkaXc0WTNQbFM1aU4zandZQXdlUEJoQXlVcnU1OCtmbHd0WEVva0VYbDVlZVBIaUJiWnYzdzRqSXlQazVPUmd3WUlGYU5XcUZUdzhQS0N0WGJKQmxxZW5wOHpRK3ExYnQyTHIxcTBBZ0tDZ0lKVUxvUDM0NDQvQzYrKy8vMTdwM085L3lzdkxTNjdzOTk5L3g4T0hEN0ZzMlRKb2FXbXBkWjNTdmZvQU1IUG1UUFRwMDBkNC8rTEZDOFRIeDhzRTQ0S0NBbHk3ZGcwZmYvd3hxbGV2cnZUYWVucDZDb2ZYQThEZXZYdVJuNStQRVNOR1FFZEhSKzY0V0N4V3VOamVsaTFiY1BMa1NabXkwbE5ERkIzZnYzKy8wallHQmdZS0QxbjI3ZHVIclZ1M3l2enVLQ283Y09DQTNBT2pEd2tEUEJFUkVSRlJCY1RGeFVFa0VpbWQvNjVKRkEzWGYxTkZSVVdJakl3RVVCS3lCZzRjS0lUeUF3Y080TzdkdTVnelo0NndTRi9WcWxVeGYvNTh1THE2WXQyNmRaZ3hZd1lBb0gvLy91alFvUU9lUDM4T1gxOWZPRG82b21QSGpnQUFJeU9qY250ZXM3T3pNV2pRSUpteTBnOEVwRDMwaXVibUp5WW1LaXlYTWpJeVFwY3VYV1I2emFXZlBTNHVEdTNhdFVPclZxMVV0cThpTGw2OEtMZXFmMFpHQnR6YzNPRGg0WUhQUHZ1c3d0Y3NLaXJDeFlzWDRlam9pS1pObXlxc0l4YUxoUjU0RnhjWE9EbzZBZ0FtVFpva04wMmo5RkI0UmNlQmtnWHdURTFOSzl4V2tzY0FUMFJFUkVSVUFYdjI3QUVBOU92WFQrMXoxRjNFVHBFdFc3YW9WUzgyTnJiY3VvTUdEWUtGaFFXc3JLelF0bTFiQUJYdjBRd09Eb2Erdmo3YXRtMHJzNXA2YUdnb2NuTkxkaWpadDI4Zk1qTXpNWGJzV01URnhjSEh4d2R0MjdhVld3ZWdmZnYyK082NzcvRGJiNytoWHIxNitQTExMMkZqWXdNYkd4djQrL3NEQUt5dHJZWHppb3VMOGV5WjdFS3FaVW5iVUpxaTZRdUt5cTVjdVlJclY1UnZrMXEzYmwxMDZkSkZyand5TWhLNXVibW9XYk1tSWlJaVZMWlBXMXRiNVdLRDA2Wk5RMHhNakV5Wm9pM2NQRHc4Wk42ck82UmNUMDhQMjdadHcvUG56N0Znd1FKTW1qUko1dWNva1VnZ2tVaUVBRzltWmliMDVLOWJ0dzVIamh5UnVaNzA3NE95NDZkT25WSTZYLzNaczJmQ0dnRHF6b0hQeU1oUTYzTytyeGpnaVlpSWlJalVkT2JNR1p3OWV4YTJ0cllxRjZVclM5MUY3QlJSdE5pYklna0pDVWhJU0ZCWng5N2VIaFlXRnVqWHI1L3dBTUxXMWhiZmYvKzkwblBFWWpHT0hEbUN4TVJFbUp1YkM3M3FaUmZ3Q3dvS1FwVXFWWkNibTR0Smt5Wmg2ZEtsYU5teUpUWnQyZ1FkSFIyRks2OG5KeWZEd3NJQ1BYdjJ4TysvLzQ0R0RSb0l3OFV2WExnQW9HVEJzNWlZR0RSdjNoeXZYNzlXT0IrNlBPVjloeTlmdnNUaXhZc3hiTmd3bGIzYWlvYWJBeVhiblFFbFc3b2RQbnhZNWIyMHRiV0Yrb3FPelo4L0g0V0ZoUUJLd3ErL3Y3L01ObXFwcWFuNDVaZGZNRzNhTk9FaGpDSlpXVm1JajQ5WGVNekl5QWpHeHNhNGZmczJGaXhZQUc5dmJ5RklpMFFsYTJLVW5RTVBsT3hPTUhIaVJKa3lBd01EK1BqNG9GYXRXbWpmdnIzY2NWVVUvZDZwT3dmK1E4VUFUMFJFUkVTa2hwczNiMkwxNnRXb1hiczJYRjFkbGM1elZ0UmJxdTRpZHRKNTVWTEJ3Y0ZxOWF6MjdOa1RUazVPbUROblRybDF5MnJTcEluY1hHeXA2T2hvYk55NEVVbEpTUmd5WkFoR2p4NnRjRzcwalJzM2NPZk9IZlRxMVFzblQ1NkVnNE1EMHRQVGNlTEVDU1FtSnNMWjJSbXVycTd3OHZLQ2pjM2ZXeFpLOTJQZnVIRWpIajE2aE9mUG53TW9XYzMrMGFOSEFFcENjVUJBQUR3OVBkR3laY3MzR2tKZmRpNTRjSEF3TGwyNkJEYzNOeGdZR0NBckt3dEpTVWtvTGk1V09HKzhvS0JBNlpvSVNVbEppSWlJUVBmdTNSRVJFWUV4WThhZ2QrL2VDcTh4WWNJRWhiM1IwdENzcmEwTlMwdExvVnk2bjN6cGM2UjdxdGVvVVVQbFN1eG56cHhST1IzQXdzSUN2L3p5Qzl6YzNMQnk1VXE0dTd2THRFVjZIM1ZYeFU5SlNTbTNqcVdsSmZUMTlkR2dRUU1NR0RBQUV5ZE9GTDdYaUlnSStQcjY0c2NmZjFTNUZlQ05HemNRRWhLaVZwdmVSd3p3UkVSRVJFVGxpSW1KZ1p1YkcweE1UT0RwNlNrRUswVks5NVlDZi9laWpodzVFazVPVGlnc0xNU0xGeTlnYVdrSkF3TURIRHg0RUljUEg4Ymt5WlBSb1VNSG1YTVY5WUsrS3g0ZUhnZ1BENGV0clMzYzNOelFxRkVqcFhXM2I5K081czJiNDZPUFBoTEtCZzhlakg3OStxRno1ODc0My8vK2g4aklTT3paczBmWTYxNGtFdUhZc1dPd3RiV0Z0YlUxdkwyOWhkQVlFQkNBbWpWcklqVTFGVU9IRHNYVnExZmg3dTZPcFV1WHlteTdwb2lpSWZTbG5UNTlHdXZXclVPelpzMGdFb25LWFFIZjM5OGZaODZjd2NxVkt4VXVHcmR2M3o0QXdOaXhZMkZvYUloang0NWg0TUNCY2c4NkRoMDZoTmV2WDJQa3lKRnkxNUQydUdkbFpTa2NMbDY2TERVMUZRQ1FscFltVTY2bnA0ZmF0V3NMNyszdDdlVWVaRWpYR1pEcTFLa1RCZ3dZZ0tDZ0lCdzhlQkFEQnc1RVVWR1JjRDNnN2ZaKy8vYmJiekEyTmtiVnFsVXhjT0JBWVRjQnNWZ01iMjl2aUVRaTZPbnBxWHhvWUc1dWpvRURCd29qUXFwV3JmclcycWNKR09DSmlJaUlpRlNJalkzRjNMbHpZV2hvaUJVclZzak1GMWFrZEs5b1VGQVFkdS9lalI0OWVnaGJldDI3ZHc4ZUhoN3c4dkpDMDZaTk1YWHFWQ1FrSkdEYnRtMHdORFJFMzc1OS84MlBnOExDUXJXMndBc1BEMGVyVnEwd2F0UW9aR1ptNHNhTkd3cnJwYWVuNC9idDIzQnpjeFBDcFpTQmdZRXdkV0RvMEtIWXVIRWpidDI2aFZhdFd1SDQ4ZU5JUzB2RHJGbXpBUHpkNHhzZkg0L3o1ODlqN05peDhQSHhnYTZ1THViUG40L2R1M2NqSWlMaWpiYTdrd29PRHNhNmRldnc4Y2NmWTlteVpTckRuMFFpZ1krUEQzYnYzZzByS3l1SXhXSzVPa2xKU1RoMjdCaTZkdTJLZXZYcTRldXZ2OGE0Y2VPd2UvZHVqQm8xU3FnWEd4dUxYYnQyb1d2WHJncm52MmRsWlFFQU5tL2VqTTJiTjhzZFZ4U2l2YjI5WmQ3WHIxOWY1dUZSalJvMTVCYmJVMlQ4K1BHNGZQa3lUcHc0Z1FFREJnZ1BFNlEvai9KR1BDeGZ2aHd4TVRINDg4OC95NzBYb0hpRVNtbUtGc0ZUcHV5cS9SOENCbmdpSWlJaUlpWGk0dUl3Wjg0YzZPdnJZOVdxVlNxSExKZFdVRkNBVFpzMklUZzRHTjI2ZGNQUFAvK3N0SzZPamc0V0xseUl1WFBud3N2TEM1R1JrWmd5WllyTVVPcTM2ZFdyVnlyYlU5cXRXN2ZLclR0NThtUTBhOVlNM2JwMVEyQmdvTko2L2ZyMXc4R0RCK0hsNVlYRml4ZGorL2J0YU4yNk5kcTNieTlUYi8zNjlUQTFOWVdMaTRzUVNNM016REJwMGlRVUZ4ZmptMisrUVhwNk9xcFVxWUp6NTg3aDJyVnJtRE5uampBM3Y2Q2dBSC84OFlmTXRBQ0pSSUlkTzNaZzE2NWRhTjI2TlJZdFdxU3lKejh0TFEyclY2OUdWRlFVcksydHNYanhZcGlibTh2VisrMjMzNkN0clkzeDQ4Y0RLQmtpUG03Y09HelpzZ1gxNnRXRG82TWpYcng0Z2ZuejU2TkdqUm95Mjl5Vkp1Mkozcmh4STZ5dHJYSHMyREdzV2JNR1FVRkJNREl5UW1CZ0lIYnQyb1V0VzdhZ1pzMmFNcC9yd29VTDZOeTVjN2tqQ1pReE1qTENraVZMVUx0MmJXaHJhNk9nb0FDQTdEYUtpWW1KNWZiRXF3cm1ZOGFNRVVZZWxIMGdjT1RJRWF4YnR3NnVycTV3Y0hDUU96Y21KZ1l6WnN5QWpZME5WcTVjcWZZV2ZlOHJCbmdpSWlJaUlnVVNFaEx3eXkrL1FGOWZIeXRYcm9TVmxaWFN1cm01dWREVzFvYWhvU0d1WExtQzlldlg0OW16WnhnNmRDZ0NBZ0lVem9rdU81eTVWcTFhR0Q1OE9BSUNBaEFWRlFVbkp5ZE1uRGhSMkNmN2JhbFJvNFphSytKUG1EQUJqbzZPR0RGaWhNcDYxYXBWZzYydGJibkJTbDlmSHpObXpNRHMyYk14YWRJa2lNVmlUSnMyVGE2ZVJDTEIrUEhqNVFKMlRFd00zTjNkNGUzdGpaRWpSMkxNbURIbzNyMDdObS9lREc5dmIweWZQbDJvZSsvZVBUUnMyRkRZMHUzQWdRTkNEL2pjdVhPRjN1V3lpb3FLRUJRVUJCOGZIK1RrNUtCUG56NzQvdnZ2RmRZL2V2UW9vcU9qTVh6NGNOU3RXMWNvSHpKa2lMQWZmRnhjSEU2ZVBBbXhXSXpseTVjcjNaZGR1dGhjNlhCZTJvQUJBM0QyN0Zrc1hMZ1FucDZlTURJeVFsaFlHSGJ1M0ltNHVEaU1IejhldzRZTlUzaXVPaG8yYkNpOHpzL1BCd0NGRHdTbVRwMEtPenM3QUVCWVdCaDhmSHl3YmRzMllYRy9jZVBHWWN5WU1iQzN0eGZPVVJYOEh6OStqTTJiTjhQYzNCeDZlbnJJejgrSG9hR2hjRHcyTmhiejU4K0hxYWtwWnMrZS9jR0hkNEFCbm9pSWlJaElvVm16WmlFakl3T2ZmdnFwMHA1bGFRQ2RQSGt5cWxTcEFtOXZid1FGQlNFdkx3Ky8vdm9ydW5UcElqY2svdEdqUjFpeVpBbm16cDBMYTJ0cm9WeFhWeGQxNnRSQnYzNzlzSGZ2WGp4NTh1UmZtZCtycTZ1cmNqNTdhU1ltSm1yVlZiVW1RR25XMXRabzBLQUI0dVBqMGJoeFk0Vnp5cWRQbjQ0R0RScklsWjg2ZFFxNnVycW9WYXVXVUdabFpZVnAwNmJCeDhjSDZlbnAyTDU5TzZwWHI0NXExYXJocjcvK3d1ZWZmdzVkWFYyNHVMaEFYMThmenM3T0NrTmdqUm8xTUczYU5PemR1eGZKeWNtb1c3Y3UzTnpjNUVZSFNNWEd4bUxqeG8zNDZLT1A4UFhYWDhzZG56RmpCdTdmdnk5c2hmZnJyNytxL0I3djNyMkxhdFdxS2Z3K2dKSlJHbTV1YnBnK2ZUcCsvdmxuRkJVVklUNCtIcTFidDhhOGVmUFFyVnMzcGRldXFPenNiQUNRQ2RKU3BSZk9xMUdqQm9DU29mdWxWK2MzTnpkWGU2Uks5ZXJWTVhIaVJJU0dobUxod29YUTBkRkI2OWF0MGJGalI0aEVJdmo2K3FKcTFhcFl2bnk1ek0vOVE4WUFUMFJFUkVTa1FIcDZPb0NTUGI2VmtRWjQ2V0phZW5wNjhQRHdRRjVlbmhDK3k0WVphVUN5c0xCUUdIUXNMUzBWOWt5WDE4Ny9ldS9rOWV2WDRlWGxoZWZQbjZOYnQyNElEdy9IeElrVE1YNzhlUFRvMFVOb3Y2THducG1aaVpNblQyTFFvRUZDUFlsRUFnRG8wYU1IdW5idENrTkRROXk0Y1FQbTV1YVlNbVVLdnZ2dU94dzdkZ3o5Ky9lSHJxNHUrdmZ2TDNQTi9QeDhSRWRISXp3OEhDRWhJU2dvS0VEdDJyVXhZOFlNOU9yVlMrRnErMERKdlBmNTgrY0xvYnIwUW9QU2RnWUdCaUlsSlFXZE9uWEN2WHYzc0hEaFF2VG8wUU11TGk0eUQyMkFrc1g4SWlNalZXNEpCd0I1ZVhsWXNXSUY1cytmajZTa0pBd1lNQUNUSjA5V3V0QmhZR0NneWlrTnlzVEd4Z0lBVEUxTkszeHVSVld2WGgwREJnekFnQUVEa0pHUmdWT25Uc0hYMXhmUjBkRkNuYTVkdStMMTY5Y29MaTRXcGtsOHlCamdpWWlJaUlnVVVHZjdOcW0xYTljS3I3VzF0ZkhycjcvaTJyVnJLczhwTzRSZTNmdkh4c1ppMGFKRk1EWTJocjYrUHBLU2tnRGdIL2RRSmlVbHdjek1ESWFHaHNJV2JzcUdtbGZFbzBlUHNHdlhMb1NGaGNITXpBd2VIaDdvMHFVTGJ0eTRnVFZyMW1ERmloWHc4L1BEZ0FFRDBMMTdkNFZ6elM5ZHVvU2lvaUk0T3pzREtPbnhqNGlJUU51MmJXRm9hQWlKUklMcjE2OGpLU2tKUFh2MlJMTm16V0JyYTR2azVHUUFKV0g5MmJOblNFaEl3SU1IRDNEdjNqMDhlUEFBUlVWRk1EQXdRTWVPSGRHN2QyL1kyZG1wZkJBaWtVamc3dTZPMTY5Zlk5R2lSYWhYcng3UzA5TngrZkpsaElXRklUbzZHbUt4R0xhMnRwZzNieDVhdG15SjdPeHM3Tnk1RTRjUEg4YUpFeWZRc0dGRGRPblNCUzFidGtUcjFxMXgvdng1dkg3OUdvNk9qc0o5aW91TEFaVDB6Ris1Y2dWaFlXSEl5Y25CZ1FNSHNHSERCbXpZc0FGQlFVRTRmLzQ4N08zdFlXZG5oNlpObThMQ3drSm92NDJORFRwMTZpVFQvai8rK0VQbS9iNTkrNUNTa29JNmRlckF4TVFFS1NrcDJMTm5EM1IxZFZWdTVWYWV6TXhNR0JzYkM5OS82Ujc2MG9xS2l2RGt5UlBjdTNjUDE2NWRRMVJVRkFvS0N0QzhlWE4wNjlZTlY2OWV4Zm56NTNIbXpCa1lHeHVqUTRjTzZOU3BFejc5OU5PM1ByVkVVekRBRXhFUkVSRzlaYk5telJMbUVyOXRkZXJVRWZaTEIwckNVYXRXclRCdzRNQi9kTjJaTTJjaUxTMU5wa3c2My9sTjNMeDVFejQrUHJoejV3NjB0Ylh4K2VlZlk4S0VDY0k4OERadDJtRGJ0bTA0ZVBBZzl1M2JoNDBiTnlJNE9CaWJOMitXNi8zdTNiczNPblRvSUF6YkhqZHVITHk5dmVVV2hXdldyQmxjWEZ3QWxLeU9MdTJ4blR0M0xtN2Z2ZzJnNUtGRTA2Wk40ZUxpZ3JadDI4TFcxbGJ0QnhWYVdscVlNR0VDaW9xSzBMNTllNXcrZlJyTGx5OEhVTElZWEs5ZXZkQy9mMytaWG5aalkyTk1tVEpGV0EvaCtQSGo4UGYzeDBjZmZRUXZMeS9zMmJNSEZoWVdNbUg3L3YzN0FJQTVjK2JBd01BQUhUcDBFSWJKR3hzYlkvYnMyUmc4ZUREMjdkdUhreWRQNHNpUkk3Q3lzc0ttVFp1RW9lL05talhEVjE5OUpkUCtzZ0crb0tCQXJwZmV3TUFBMzMvL3ZkTGgvRkttcHFhd3RyYVdlZUJoYlcwTk16TXovUExMTDNqOCtMSHduZG5ZMkFoMUNnc0xzV0RCQWlRbEplSGx5NWZDNnY1V1ZsWndkbmJHLy83M1ArSDcrL0xMTDVHVmxZWHc4SEJjdUhBQklTRWhPSGZ1SEF3TURMQmp4dzZGRDN2ZWQxb1M2ZGdUSWlJaU5XbDlzMC9tdmNUM2kwcHFDUkc5cWNyNmUreXc3RHd1eEtRQUFNN05kWUJEYzg1cmZSUFMvOEpMaHhXL2plSHp4NDRkUTNKeU1zUmlNWFIxZGRHbVRSdlkydHBXNkJvSERoekFwazJiY09yVUthU2xwV0hhdEdubzBLRURoZzRkcW5KZWRGRlJFVUpEUTJGbFpZVm16Wm9KNVd2V3JFSDM3dDBWemtYUHo4OUhhbXFxOEYwWUdob3FIWVVRR3h1TDFOUlVXRmxab1U2ZE9rcUh4NzhKWDE5Zk5HellVTzJWNFBQejh4RVdGb2JXclZ2RHdzSUNseTlmUm41K1BycDM3eTdVT1hYcUZJNGNPWUtCQXdlaWMrZk9DdWVqUytYbTV1TG16WnV3dExSRTQ4YU5BUUJSVVZHb1hidTIzSGVlbEpTRXFsV3JDZzlSY25OejhmTGxTeFFVRkVBa0VrRlhWeGYxNjllWFcwQXdNek1UQnc0Y2dLT2pvMXBySWtSSFIrUFpzMmZRMHRLQ3RiVTFtamR2TG5OOC9mcjFTRTFOUllNR0RkQzBhVk44OHNrblNoZndLOXVPME5CUUZCVVZ5ZTF4LzZGZ2dDY2lvZ3BqZ0NmU2ZBenc5QzVJSkpMLy9OeDhJazNDVlFDSWlJaUlpT2hmd2ZCTzlIWXh3Qk1SRVJFUkVSRnBBQVo0SWlJaUlpSWlJZzNBQUU5RVJFUkVSRVNrQVJqZ2lZaUlpSWlJaURRQTk0RW5JaUo2eitYbTVpSW9LQWlOR3pkR3g0NGQvNVY3NU9Ua1lOKytmWEIwZEVURGhnM2Z5alZYcjE2Ti9mdjM0K3V2djhhVUtWUGV5alVWdVhuekpuYnYzZzFIUjBmMDdObFRhYjBOR3pZZ09EZ1lQWHIwd015Wk15dDhuMHVYTHFGcDA2Wkt0N21TV3IxNk5ZeU1qREIxNnRRSzMwTVRGWWlLY2VSNkVvN2RmSUhFdEZ3VWlJb3J1MGxFOUlFNFA5ZWhzcHRRWVF6d1JFUkU3N200dURpc1hyMGFqUnMzeHA0OWUvNlZWYUdYTDErT28wZVA0c2FORy9EeThub3IxM3p4NGdVS0N3dFJyVnExdDNJOVpjNmNPWU9USjA5Q0pCSXBEZkJ4Y1hIWXNXTUh4R0l4VHB3NGdmSGp4OFBVMUZUdGUrVG01bUxtekprUWk4VTRmdnc0ek0zTmxkYjE5L2VIbVpuWkJ4SGdJeDZsWWV5MktNU241bFIyVTRpSU5BS0gwQk1Sa1VaS1NFaUFvNk1qN08zdDhmang0OHB1anRvU0VoTGc0T0FBUjBkSEpDUWt2Sk43MnRqWUNOL1R1WFBuM3ZnNnhjWEZPSG55SkdiT25JbmlZdGxlMHJGangwSmJXeHVob2FHSWpJeFVlSDUwZERTbVRKbUNUWnMycVhXL2xKU1N2Y0pyMXF6NXhtMVdSMmhvS0FEZzg4OC9WMXBuMWFwVkVJdkZhTldxRmRMUzByQm16Wm9LM1NNaUlnSkZSVVZvMDZhTnl2RCtvWm0zN3hiRE94RlJCYkFIbm9pSU5FNWhZU0YrL3ZsbnZINzlHa3VYTGtXVEprMHF1MGxxYTlDZ0FUdzhQUER6eno5ajVzeVorT3V2djJCZ1lQREcxL1B3OE1DUkkwZlVydi9MTDcrb1ZlL0tsU3NLeTVjdFc0YlhyMS9qM3IxN3NMR3hFY29iTjI2TWZ2MzY0ZkRodzFpN2RpMysrdXN2dVo3K2UvZnVJU29xU3UyMnZvc0FIeGNYaDRTRUJCZ2JHNk5idDI0SzYrellzUU9YTDE5RzY5YXRzWFhyVm56NzdiYzRjdVFJdW5idGloNDllcWgxSCtsRGdwNDlleUkwTkJRelpzeFFXVDh6TXhOMmRuWXE2eWo3R1drU2lhVGt6MVpXWmhqZXVRRmExak9GaVpGZTVUYUtpT2cvakFHZWlJZzB6cFl0Vy9ENDhXTTRPVG1oVjY5ZWxkMmNDbk53Y0VDZlBuMXc3Tmd4Yk55NHNkd3dwMHJYcmwxUm8wWU40ZjJOR3pkdzgrWk51TGk0bER2RVd5UVNJU0FnQU5XclYxZloreXlscmEwTk96czduRHQzRHBjdlg1WUo4QUF3ZnZ4NEJBY0g0OEdEQnpoMzdoeis5Ny8veVJ4LzhPQUJBS0J0MjdibDNrc2lrU0F0TFEwQU1IMzZkR2hyLy9OQmd6dDI3RUNEQmcxa3lvS0Rnd0VBdlh2M2hyNit2dHc1RVJFUldMOStQUXdNRExCZ3dRTG82dXJDM2QwZG8wYU53b0lGQzFDalJvMXlQMDloWVNFdVhMZ0FIUjBkOU9qUkEzRnhjU3JYQ1hqeTVBbTB0YlZSdjM3OU4vaVUvMzNGRXRuM1AvUzB4cXJocmFHbnc0R2hSRVRsWVlBbklpS05rcFNVQkQ4L1AranI2K1BISDMrczdPYThzV25UcHVIczJiUFlzMmNQaGd3WkloY3MxZFdqUncrWlhtQTNOemRjdjM0ZGx5NWR3cXBWcTlDOGVYT0Y1eFVXRm1MMjdOa29LQ2lBc2JFeHhvd1pBeE1UazNMdjE3bHpaNXc3ZHc3bno1L0h1SEhqWkk3VnExY1B2WHIxd3ZIangvSDc3Ny9EMGRGUnBoZis2dFdyQUFCYlc5dHk3L1BxMVN1SVJDSUFKZlBIMzRheXcvNkxpNHVGQUQ5bzBDQzUrbmZ2M3NXOGVmTWdrVWpnN3U2T1JvMGFBUUNhTkdtQytmUG5ZOEdDQmZqcHA1K3dZY01HdEdqUlF1bDlMMXk0Z0t5c0xEZzRPTURjM0J6bTV1Yll2MysvMHZwMmRuWXdNVEZSV1VlVHBXVVhDSytiMUtySzhFNUVWQUVNOEVSRXBGRjhmWDFSVkZTRXdZTUhvMDZkT3BYZG5EZG1ZV0VCRnhjWDdOMjdGOXUzYjhlQ0JRdmV5blVYTFZxRWhnMGJZc3VXTGRpNmRhdlN1ZHFMRnk5R2FHZ28yclZyaDlXclY2c1Yzb0dTMFFPZW5wNjRkKzhlWHJ4NGdkcTFhOHNjSHpObURFNmNPQUZ6YzNOa1oyY0wxMDFNVE1TTEZ5K2dvNk9EVnExYWxYdWYxTlJVQUlDQmdRSEN3OFBWYWx0RlhicDBDU2twS2FoZXZUbysvdmhqbVdOWHJsekJ6Smt6a1p1YmkwbVRKc21OOU9qYnR5K2VQbjJLclZ1M1l2ejQ4Vml3WUlIU1VReUhEeDhHQUxpNHVQd3JuMFBUcE9jVUNxLy9aMlBKOEU1RVZBRU04RVJFN3hseHNRUTVCU0xrRklqLy8wOFJjZ3ZGRUlrbEVFc2tFSW1MSVM2V1FGUXNLZmxUL1A5L0ZoY0w3LzgrVnZ6LzUwaGt6cWtzdWJtNU9IcjBLQURneXkrL3JMUjJ2QzNEaGczRDNyMTdjZno0Y2Z6NDQ0OFZXdFVjUUxsenBFTkNRc3F0Yy9YcVZUZzZPaW84MXJKbFMyemZ2bDJtek56Y0hMYTJ0cmg2OVNxT0hqMHExd3ZmdEdsVCtQdjdvMm5UcGpMbDBzWHoyclZyQnlNakk1VnRBdDdOL0hjL1B6OEFrSnVyZi9Ub1VTeGV2QmlGaFlVWU9YSWtKa3lZb1BEOGlSTW5RaVFTd2NmSEI2NnVycmgrL1RxbVRKa2k4M044K3ZRcElpSWlBQUNmZmZhWnpQbERoZ3hSMnJiWHIxOHJQYTdwUGZNRlJXTGhkZU9hVlNxeEpVUkVtb2NCbm9pb2tra2tRRzZoQ0duWmhVakxMa1RxNndLa1pSY2lJN2Z3N3hCZVdCTElzL05GUWlndkhkQkx2MzZmOTFBT0N3dERYbDRlR2pkdUxCY1FOVkhEaGczUnRHbFRQSHo0RUdGaFllamJ0MitGenYvbW0yLytwWmFWS051N0x1WHM3SXlyVjY4aUtDZ0lZOGFNa1p1ZnJ1aG5jL3o0Y1FCQS8vNzkxYnEzTk1DWHQyZjZtN3A3OXk0dVg3NHNVNWFkblExUFQwK2hyUk1tVE1Da1NaTlVYbWZxMUttd3RMVEU4dVhMc1cvZlBwdzRmYkZwSlFBQUlBQkpSRUZVY1FMVHAwOFhldHQ5ZlgyRm9mdGx2NmNuVDU0b3ZXNXhjYkhLNDVwTVV1b1pZQlVEL2xlVWlLZ2krSzhtRWRGYlZDeVI0RlZPa1JEQzA3SUxoR0N1NnZYN0hMcmZKbWxQWnBjdVhTcTVKVzlQbHk1ZDhQRGhRMFJFUkZRNHdFK2JOazE0blpDUWdLS2lvbi9jbm84KytxamNPajE3OXNTcVZhdnc5T2xUaElTRXdNSEJRV1g5bXpkdjRzR0RCekEyTm9hVGs1TmE3WkFPb2YrM2V1RExqaXdBZ0JVclZ1RDQ4ZVBRMTlmSG5EbHpNR0RBQUxXdU5XVElFRFJyMWd6dTd1NUlURXdVdG9sNytmSmx1VHNFMUtsVFJ4aGlYNTcrL2Z2aitmUG5hdFY5RTlwajl2MXIxeTZ0ZElDLzlpVGpuZHlUaU9oOXdRQlBSS1NtUWxFeGtqTHk4T3hWSHA2bWwveFordlhUVjdsSWVwV1BJakhEK0wvbDl1M2JBRXFHZHI4dnBKL2x6cDA3LytnNjMzMzMzVnNKZCtwc1RXWmtaSVJCZ3diaHI3LytncSt2YjdrQmZ0ZXVYUUNBWHIxNnFiMWxYazVPeWQ3Z0lTRWhhb2QrWlZhdVhJbDI3ZG9KNysvY3VZTno1ODdCMU5RVVdWbFpRdm1jT1hPUWxaV0ZxVk9ub2xtelpnQ0FidDI2UVY5ZkgyZk9uSkc3cm9PREE4UmlNVUpEUTlHcVZTdjQrL3NqTWpKUzJJNXV5NVl0YitXaHlyc2lxWVRaTVZuNW12UDlFQkg5RnpEQUV4RUJFSWtsZUpLV2c3aVVuRktCWEJyUWMvSHNWUjVlWmhXVWZ5SDYxMGdrRWlRbUpnS0FzQnA0UlZ5L2ZoM2p4NDkveTYyU1Y5Rzl1YVhiaVQxNzlnekZ4Y1gvZUxzMEx5K3ZOenJQdzhNRG1abVphdGNmTVdJRTl1N2RpMXUzYmlFa0pBVDI5dllLNjkyL2Z4L256cDJEdHJaMmhkWXRrUHgvbWl3c0xFUmhZV0U1dFZVek5EU1V1ZTdLbFNzaGtVZ3dmdng0bVVYK3FsU3BnclZyMThxY201ZVhCN0ZZREVWeWMzTmxWclkzTURBUXd2dnQyN2NSRkJRRUt5c3JGQlVWSVRrNVdlRTFuajkvWHU0NkJVUkVSRklNOEVUMHdTZ1NGeU0rTlJjUGs3UHhNRGtic2NtdmhkZHhxVGtRaVN0dmNUWXEzNnRYcjRUZVRFdEx5MHB1emRzam5lTXRFb21Ra1pFaERMOStVOUlBV1ZIcTlveExXVnBhWXZEZ3dkaXpady9XcmZzLzl1NDdMSXFyZStENGwyWHBTRlZRRkRUMkhoTXJKa0dOSlM5cUxORWtha3hpak1ZU1k0dTlZbzN0MVRjYU5UYlVhRFNXaUNKMnNXQUpZbzNkMkFnb0NnZ2lJaDMyOXdlL25iQ3lDd3Rpd1p6UDgvaTRPM05uNXU2eTRwNjU1NTc3STQwYU5jcXhqcnBHbzJIV3JGbG9OQm82ZE9pUXI3b0Znd2NQZnVabEFsdTBhRUZjWEJ5MnRyYkt0Z01IRG5EeDRrWGMzTno0K09PUERWYnBmMVp6NTg1Rm85RXdjT0JBNXMrZmI3Q2RsWldWMFJrR2dZR0JKQ1VsRlZZWGMraFFyL1J6TzNkMlcwL2RWUjdYZG5kNElkY1VRb2pYaFFUd1FvalhTbXA2SnJlam4zQWpLaUZib0o3MWQraURKeSsxZ3JwNE50a0RGMk9xbUQrdFdyVnFiTjY4dVRDN1ZDaXNyZitwd2wwWXdkbUxITTN0MWFzWE8zZnU1TysvLzJiRmloWDA2OWRQWi8vdnYvL09uMy8raVkyTlRZNTlMNEoyL2Zqc0FieTd1enNBSTBlT3hNek03TGxkMjhYRmhRWU5HdkQrKysvbkdzQTdPRGpnNCtOajFEbFBuejc5WEFONHYrOWVURzBKeDM1YmlVdk11aG5uYVAzOGZnWkNDUEU2a2dCZUNGRWthVFFRRnBQSStmQTRMdHg1eFBud3JEOS8zWDhzUWZwcktudXFzcW1wYWI2UHQ3Q3dLRkRxL2ZPbUtlU0p4eU5HakNqUWNZc1hMK2J4NDhmNU9zYlIwWkZCZ3dZeGRlcFVWcTVjU2NPR0RaVzU1amR2M2xUUytiLysrdXRueml6SXI3UzBOQ1gxUHZzYTk1VXJWMmJnd0lFNWxuVFRSM3Q4ZnJNVElHdk5kdzhQajN3Zko0UVFRdVJHQW5naHhDc3ZQaW1OaTNmaWN3VHI4VW4vbnVKSGxtYW0yRmlZWW1PaHhzWkNqYlc1OXJGeDI2d3RUREUzVmFFMk5jRlVaWUphbGYzeC8vOXRxc3IyK0o5MjJ1ZktQcFVLczU0dmZpUTcrenptNU9Sa25aSHJvaXc1T1ZsNVhKRE1ncWZsWjU1NWRxdFdyY3AzQUEvUW9VTUhEaDQ4eUxGanh4Z3paZ3lyVjYvR3dzS0M0Y09IazVLU1FvTUdEZWpldlh1Qit2UXN0Sy9Gd3NJaXgwajdGMTk4WWRRNUVoSVNBTEN4c2NuMzlUMDlQWTFxSjNQZ2hSQkM1SWNFOEVLSVY0WkdBM2NlSmhKeUs1WS93eDV4UGp5TzgrR1B1QjM5NUdWM3JWQllxRlU0MjFyZ2JHdU9rNjE1MXQ4MjVqamJXdnovMzdyYm5Xek5zYk0wdzhyY0ZGT1Z5Y3Z1L2t2bjZPaUlTcVVpTXpPVDZPaG9wZmhiVVJjVkZRV0FXcTNHd2VIWjV3T3ZXTEdpUU1kcHE3NFh4T1RKay9uc3M4KzRmLzgrMzMzM0hUWTJOb1NGaGVIdTdzNk1HVE9NS3N6WHAwOGZidHk0VWVBK1pCY1lHS2dFMy9iMjlnVSt6NTA3ZDREblczUGhWWm9ETDRRUTR0VW5BYndRNHFWSlNFN25kT2hEZ20vR2NPSm1MTUUzWTdnWGw1ejNnYStRWXBacVNqdGE1ZmpqYW0rcEc2RGJtbU50bnYrMGIvRVB0VnBOeVpJbGlZaUlJQ3dzN0xVSjRMV1Y5ZDNjM0o2NUFqMWtwY0svYVBiMjlzeWZQNTlldlhweDY5WXRJR3R1LzMvLysxL3M3T3lNT3Nmang0L3pWUVUvTDlwelBjdE5rU3RYcmdBRlcvWEFXSy9TSEhnaGhCQ3ZQZ25naFJBdlJLWkd3OVdJeDBxd2Z1SldMQmZDSDVINU1oWWVOb0xLeElSU0RwYVVkclRDVFUrQXJ2MVR6RkoramI1STFhcFZJeUlpZ2t1WExoVzQydnFyUnJ2K2U0MGFOUXAwdkhicHVWYXRXaEVYRjhmNDhlTzVmUGt5R1JrWjFLcFZDNEF6Wjg0d2MrWk1SbzRjcWJNZWVuYno1OC9uMGFOSHBLYW01cWdtYjR6MDlIVHM3ZTJWZGRYVmFqVTNiOTZrZlBueVJoMi9idDI2ZkY4ek4zRnhjY0N6amNELzhjY2ZBTXI3S0lRUVFyeHM4czFUQ1BGY1BFNU81OGkxYUk3ZnlBcllRMjdGdm5KejF1MnR6S2pvYWt0RlYxc3F1R1Q5WGRIRmx2SXVOcFMwdDVTMDlWZFFnd1lOQ0F3TUpEZzRtTDU5Kzc3czdoU0s0T0JnQU9yWHIxK2c0M2Z2M3MzeTVjdnAzNzgvTFZxMEFLQi8vLzRrSkNRb2E5SmJXMXNUR1JuSnQ5OSt5NVFwVTVSMkFJY1BINlorL2ZvTUhEZ1FmMzkvdkwyOW1URmpodEg5U1UxTjVkZGZmMlhwMHFXa3BhWGg0dUtDU3FYaS92MzdqQjQ5bXYzNzl6Tnc0RUJLbDM0eFM1UnBQWHo0RUNqNENIeE1UQXpCd2NHWW1KalF1UEh6cTg0dWMrQ0ZFRUxraHdUd1FvaENrWnlXd1I4M1lqaHdPWXJBeTFHRTNJcDlKYXJCbHlobW9SdWcvMytRWHNIRkJtZGJDMHdrUmk5U21qVnJ4c3laTTdsMDZSTDM3OStuWk1tU0w3dEx6eVFpSW9JclY2NmdWcXZ4OHZJcTBEbTJidDFLV0ZoWXJwWFNxMWF0eXZ6NTgrblhyeDlqeDQ2bFFvVUt2UEhHRzJnMEdzYVBINDlhcldiLy92M0V4TVR3Nk5Famhnd1p3di8rOTc5Y0E4dk16RXdDQWdKWXNtUUprWkdSQUx6Ly92dU1HemNPRXhNVHBrMmJ4djc5K3drTURPVFFvVU8wYnQyYUw3Lzg4b1d0QkJBYUdncEFpUklsQ25UODZ0V3JTVTlQcDI3ZHVyaTR1QlJpejNUSkhIZ2hoQkQ1SVFHOEVLSkEwak0wbkE1OXlJRXJVUVJlaXVUWTlSaVMwekplV24vS0ZyZW1WaGw3YXBXeHAyWVplNnFXS2tZRlYxdnNyV1NONGRlSms1TVRUWnMyNWNDQkEveisrKzk4KysyM0w3dEx6MFM3TG4zejVzMExORko4Ky9adHpwdzVnN3U3dTg2eWFDYi9mMmRLbzlFb2oydlhyczIwYWROSVNrcmlqVGZlVUk1UFRFeWtkdTNhcUZRcXZ2cnFLKzdmdjgvdnYvL08wS0ZEV2Jod1lZNzA4ZGpZV1B6OC9OaXlaWXNTdUx1NXVURnc0RUNka2YwWk0yWnc4T0JCRml4WVFGaFlHTnUzYjJmNzl1M1VxbFdMTm0zYTBLSkZpMElwMnFkUGNuSXlCdzhlQktCS2xTcjVQdjZ2di81aXc0WU5BTSs5Z3I3TWdSZENDSkVmRXNBTElZeWkwY0RGdTQrVUVmYkRWNk5mU2txOG80MTVWcUR1YnA4dFlMZkRUZ0wxZjQwZVBYcHc4T0JCTm0vZXpPZWZmMjUwa2JSWFRWeGNIRnUyYkVHbFV2SGxsMThXNkJ4cjFxd0I0UFBQUDljcGdPZmc0TURqeDQ4NWVmSWtEUm8wVUxZM2JkcFVlWnlXbHNhcVZhc0FkRWJhUjR3WVFYaDRPQ0VoSWN5ZVBadFZxMWFSbEpURTRjT0hDUXdNNU5peFk2U25wd05aTjFTNmQrOU9seTVkOU02YmI5YXNHZSs5OXg1YnRteGh6Wm8xM0x0M2p3c1hMbkRod2dWbXpacEYxYXBWYWRpd0lTMWF0TWhYb0wxLy8zNU1UVTJ4czdQRDF0WVdLeXNyTEN3c1NFbEo0ZTdkdTZ4Y3VaTHc4SERNemMyTld1ODl1MGVQSGpGaXhBZ3lNaktvVjYvZWExTnJRUWdoeE90QkFuZ2hoRUZKcVJrY3VCS0YvNWtJdHArTGVLRVY0azFWSnRRc1kwOXRiYUQrLzMrN09WaEoydnUvWFBYcTFmSDI5bWJuenAwc1c3YU03Ny8vL21WM3FVQ1dMbDFLUWtJQzdkcTFvM0xseXZrK1BqTXprMXUzYnVIaTRzS0hIMzZvczY5Um8wYUVoNGN6WU1BQVNwWXNtV01kZEkxR3c0TUhEMGhNVE1UYzNKeDI3ZG9wKzB4TlRaa3hZd2ErdnI1ODg4MDNCQWNIOC8zMzM1T1c5czhOTzNkM2Q3cDM3ODZISDM2WVo4RTd0VnJOSjU5OFF1Zk9uUWtNREdUOSt2V2NQMytlek14TUxsKytUR2hvS1AvNXozL3k5ZHI5L1B3NGNlSkVudTE2OWVxVnIxSCtqSXdNQmd3WXdKMDdkN0MxdFdYQ2hBbjU2cGN4bnA2V1VKQTU4TnIyUVVGQldGdGJGMXJmaEJCQ3ZQb2tnQmRDNkloOGxNeU9QKyt4L2R3OTlsNjRUMkxxaTBtTDkzQzJwbUVGSnhxV2Q2WmhCU2ZlTHVjb3k2NEpnNFlORzhiSmt5ZlpzR0VETFZ1MnBIYnQyaSs3Uy9seTVzd1pObTNhaEl1TEMwT0dEQ25RT1ZRcUZTdFhyaVFpSWlKSGdQN3R0OStTbXByS2tTTkhpSWlJMEh1OHBhVWxOV3ZXNU50dnY2Vk1tVEk2Kyt6czdCZzhlREFBbnA2ZXZQMzIyNXc5ZTVhbVRadlN2bjE3R2pSb29LVG01NmUvTFZ1MnBHWExsb1NGaGJGcjF5NTI3ZHJGd0lFRHFWQ2hRcjdPNWVucFNVeE1ET25wNmNxZmpJd01URXhNc0xXMXBVS0ZDclJ1M1RyZm8rZW1wcVlNSHo2Y01XUEdNRzdjT056YzNISnQ3K3JxU2taRy9uNUhGdWJ5aDRXeDdLQVFRb2lpeFVTamVVWFhjQkpDdkJBYURWeUppTWYvYkFUK1p5TUl2aG5EOC82dFVNeFNUZjN5VGpRczcwVERDbGtCZTBsN3krZDdVVkdvVEw3Y3BQTmNzL3JqRjk2SDgrZlAwN2R2WHh3Y0hGaTdkaTFPVGs0dnZBOEY4ZURCQXo3Ly9ITWVQWHJFMHFWTHFWbXo1c3Z1VXA1aVkyTlJxOVZGZHJwQ2ZxV2xwZVc0S2ZJc1ZxMWFSVnhjbkhKVDVGWHhzdjRkTy9iYlNseGlWa2JIdk0vcU1MaFZwUmR5WFNHRWVCM0lDTHdRLzBLWkdnM0hyOGV3NWRSZC9NOUdjRE1xNGJsZXIzcHBPOTZwVkp4R0ZiSUM5cXFsaXNrU2JlS1oxYTVkbTRDQUFKS1RrN0cwTERvM2dLeXNyRml4WWdXV2xwWkY1cVpEVWVsbllTbk00QjJ5NmpZSUlZUVFoVUVDZUNIK0pUUWFPQjhleC9yZ2NOWUhoeEVXay9qY3JsWFIxWmIzcTduUXJKb0xUYXVWa05GMThkd1V4Y0RTeHNZR0d4dWJsOTBOSVlRUVFoUkJFc0FMOFpxN0ZmMkU5WCtFc1M0NGpNdDM0NS9MTmNvNFdkRzh1aXZOcXBXZ1dUVVhQSnlscUpJUVFnZ2hoQkNGVGFxZkNQRWFpbnlVeklKOU4vQ2NmSUFLdzNZeTd2ZUxoUnE4dTloWjBLV1JPMHUrcXN2MVdkNkV6VzNMcXQ3MStmTGRjaEs4Q3lHRUVFK0pqWTJsVTZkT0JBVUY1ZHJ1d29VTGRPclVpVnUzYnIyZ252MGpKU1dGMk5oWWcvc3pNelBKYittczNyMTdFeEFROEt4ZDB5c3BLWW01YytmaTcrLy96T2M2ZWZKa2p2ZGMzN2FDT256NE1MNit2a0RXKzd4Mzc5NWMzOHVRa0JCKy9mWFhRcm0yMXJwMTY3aDA2WkxlZlZGUlVheGZ2OTVnMGRPOEJBY0hzMlRKRXAzUFQzcDZPcmR2M3k3UStVVHVaQVJlaU5kRWNsb0d2NSs2eXk5SFE5bC9LWXJNUXE1RTk2YUhBKzNlY3VQRHQwcFJ0NXdqS2xuTFRRZ2hoREJLUmtZRzhmSHhPc3N4NnBPV2xrWjhmRHpwNmVrdnFHZi8yTGR2SHovKytDUDc5dTNUdS8vczJiTk1uVHFWbjMvK0dWZFhWNlBPR1JZV3hxTkhqd0JvMmJLbDBYMnhzYkZoNjlhdHViWTVlUEFndTNidFl2anc0VWFmMTVBeFk4YlF2SGx6Um8wYWxldTJnanA5K2pSNzkrNmxaOCtlL1Bubm44eWJONDl0MjdZeFlzUUl2U3RUL1BISEh3UUVCUERaWjUvbGVlNzc5Kyt6WnMwYSt2ZnZiM0I2MWw5Ly9jWEtsU3ZwMUtrVE5XclV5TEUvS0NnSVgxOWZxbGF0bXVmcUc5T25UOGZFeElUUm8wY3IyMDZjT0VGQVFBQ2ZmdnFwc20zRGhnMnNYYnVXTGwyNjhObG5uNkZXNnc4NzgvTzUwTWZRNS9WMUpnRzhFRVhjdFh1UFdYcm9GcXVPaEJMN0pMWFF6bXV1VnRHc21nc2YxaW5GaDIrNXljaTZFRUtJZjZWang0NnhlL2R1cmw2OXl1UEhqN0cydHFaYXRXcDgvUEhIMUtsVEo5ZGp3OFBEQVhqNDhDRUFNVEV4eWpaOW9xT2pBWWlNak1US3lncklXdDVRRzFTRmhvYlN1M2Z2WjNvOStRbDRNakl5U0VsSndkcmFtak5uem1CcGFabHI4TDVwMHlhV0xsMnE5eHBqeG96SnNXMzY5T2swYTlZTVQwOVBuZTNaQzBrYVdxcHg1ODZkV0Z0YjgrNjc3K2E2bktOS3BjcjNzcGVGemRMU1V1bGpnd1lOV0xCZ0FWT25UdVg3Nzc5bnpabzF5czg2UHpRYURUdDI3R0RwMHFXa3BLUlFyMTQ5bWpWcnByZnRuajE3TURFeG9YMzc5bnIzQndVRjRlenNuT2ZuK2VIRGh4dytmSmdXTFZyb2JBOExDOFBlM2g0SEJ3ZGwyOGNmZjB4TVRBeHIxNjRsSkNTRU1XUEdVTHAwYWIzbjdkR2pCMTVlWHJsZSsybmJ0Mi9Iejg4dlg4ZThMaVNBRjZJSVNrblB4Ty9VWFpZY3ZNbWhxOUdGZGw1blczUGExc2thWlc5VnN5VEZMT1ZYaEJCQ2lIKzNuMzc2Q1hOemMrcldyWXVscFNWaFlXR0VoSVJ3OHVSSnhvMGJsMnZnMGJOblQ1M255NVl0WTlteVpYbGVjL0xreWNwalYxZFgxcTVkQzRDZG5SMmRPM2MyZU56bXpadng4UENnUVlNR2VWNERJQ0lpUWdrc3RUY1p0RGNZM04zZDhmWDE1WTgvL21ESmtpV2NQbjJhOTk1N3o2ano2cU12dUp3K2ZUcmx5NWMzR0hnQy9PYy8vOG4xdklhQ1VxMTY5ZXJ4d3c4L0dOZkpBbmp3NElHU1pXQklZbUpXNGVEcjE2OHJOeFMrLy81N2J0MjZSVVJFQkhaMmRwUW9VY0xvYTE2NGNJSEZpeGR6L2ZwMVBEdzhHRDU4T0ZXclZzM1JidGV1WFFBY09IQ0FVcVZLY2U3Y09jNmRPd2RBdVhMbHFGYXRHdUhoNFZ5NWNvVXFWYXF3ZWZQbUhPZHdkWFZWUHVPN2QrOG1Nek9UZHUzYUtmczFHZzAzYnR5Z2V2WHFPc2VabTVzemNPQkFxbFdyeHJ4NTh6aCsvRGdmZjZ4L3FVb25KeWZjM2QyTmZ2MEE5dmIyK1dyL09wRnY1MElVSVRjaUUxaDY2QllyajRUeTRIRktvWnl6dEtNVlhScTUwN0Z1YVJwVmNKYmwzWVFRUW9oc3hvMGJseVB0ZU5ldVhjeWRPNWMxYTlia0dzQnJSNktqbzZQcDFxMGJvMGFOb25uejVnYmJuemx6aHBFalI3Snc0VUlxVjY2Y1k3K1RreE45K3ZReGVQem16WnVwVktsU3JtMnlHekZpQkpHUmtUcmJ0RGNkcGsyYnhxWk5tL2oyMjIrSmpZM2w1czJiM0x4NVUrK281MXR2dmNXc1diT011bVorZmYzMTF6bTJCUVlHRWhvYVNyZHUzZkljdlM1VnFwVE84d3NYTGxDbFNoWE16YzN6M1plSER4OVNyRmd4blhUd2pSczNHajBTM0w5L2Y3M2IyN1p0eTZCQmcvSTgvc0tGQy96MjIyK0VoSVJnYlcxTnIxNjk2TlNwazhIMDlMbHo1eXFQRXhJU2RKNTM3TmlSYXRXcXNXUEhEZ0N1WGJ2R3RXdlhjcHlqUVlNR3ltZDh4NDRkdUxtNWtabVp5WlVyVjRDc0d4aUppWWs0T0RnbzI3SXJVNllNMzMvL1BXNXVic3Irc21YTFltMzlUMlpuYkd4c3Jwa3ArdVIxMCtSMUpnRzhFSys0akV3TjI4NUVzQ2p3Qm9HWG93cmxuRTQyNW56Y29BemRQRDE0dDNKeG1jOHVoQkJDR0tCdnpuRHo1czJaTzNjdU1URXgrVHJYakJrem1ERmpSbUYxN1pscFIvWUJBZ0lDbERud3QyN2RZc2lRSWJSdDI1YjI3ZHV6ZWZObUhCMGQrZUtMTDVUMkN4WXN3TlBUazNyMTZsRzhlUEU4cnhVVkZhVzNpTnF0VzdjNGVQQ2d6cmJzSS9KZHVuVFIyWmVZbU1qNjlldXBYcjA2WDMzMWxkR3ZGYktLdzQwZE81WVJJMFlVYU83MXp6Ly96T25UcDFteFlrV09FZUE1YytZWVBDNG9LQWgvZjM4bVRweElzV0xGY3V4M2RuWTJlT3lUSjA4NGVQQWdlL2JzNGVyVnExaFlXTkNoUXdlNmRldUdvNk5qbm4xdTI3WXRQWHIwME5tbXplSklTRWhnNTg2ZHZQZmVlNHdkT3piSHNlM2J0OWVaenFDOTJUTnc0TUFjYmZmdjM4LysvZnZ6N0EvQXZIbnpxRm16cHZKODFhcFZyRnExeXFoamhRVHdRcnl5a2xJeldIVTBsTG03LytKR1pNSXpuOC9HUWsySHQ5M282dWxCeXhxdW1LdGxFUW9oaEJDaUlPN2V2UXRBbFNwVjhuVmM3OTY5Yzh6M3p1N3k1Y3U1Qm9LRjZjbVRKenBWdzdVcDlGZXZYbVhTcEVsNGVIZ282ZW43OSsvbjdiZmZwbTNidGtCV0pmVWZmL3hSWjF0ZUxsMjZ4UFRwMDNOc1AzandZSzRCL05QMjc5OVBZbUtpVGhxM3NkNSsrMjNzN2UwSkNBaklkd0NmbEpURThlUEhxVkNoZ3Q3MDdUZmZmTlBnc2RyUjVRb1ZLdVRJQ01qTGloVXIyTDU5T3c0T0RuVHQycFdQUHZwSVo2NTVYc3pNekF5bW0yL2N1SkhrNUdTNmRldUdxYWxwanYwWkdSazZvL3Z6NXMzTDBXYjU4dVhjdUhHREgzNzR3ZWhhQStYTGw5ZDVQblRvVUx5OXZaWG45Ky9mSnpRMGxFYU5HaW5iVWxKU09IdjJMRldxVkRIcXhzWHJUQUo0SVY0eER4Nm5zRER3SmovdHYvSE1hZkptcGlxOGE1ZWtheU1QUG55ckZEWVc4azllQ0NHRUtBaU5Sa044ZkR6bno1OW4rZkxsMk52Ykc1MnEvaW82ZHV3WXMyZlB6ckg5dSsrK0E3SlNvM3YxNnNXQ0JRdTRlZk1tMWFwVlU5ckV4Y1VCV1NuOStiVnUzVHBsdm5mTGxpMzUrdXV2bFZIMkxWdTJzSGp4WWlEdmduMzV6V2JZdDI4ZmFyV2E1czJiczJYTEZtN2R1cFVqa016Tm9VT0hTRTVPcGsyYk5rWWZvNld0RHArUThNK0FURXhNRFBQbno2ZDc5KzVVcWxUSjRMSGR1blhqcmJmZXd0UFQwMkNxZkVHa3BhVngvUGh4bWpWclJzV0tGZlcyeWNqSTBCbUJ6ejVxcmozSDdkdTNlZnZ0dDZsVnExYWg5ZTM0OGVNc1hyeFlweGhpWEZ3YzQ4ZVB4OGZIaDNmZWVhZlFybFVVeWJkNUlWNFJONk1TbUx2N0wxWWVDU1VwMVhBMVZXUFVLbU5QbjJibDZlcnBnWk5OL3VkNENTR0VFT0lmSFRwMDRNbVRKd0NZbUpqdzNudnY4ZDEzMytWckpCU01MMktuejVJbFM0eHFkLzM2OVR6YmR1ellrVmF0V3RHcVZTdGxXMFpHQmo0K1BvU0ZoYkYwNlZJc0xDd0FsQ0EvK3h6bHYvLytHOEJnVmZIQzRPam9tQ1AxT3p3OG5NREFRT3JXclZ2Z2dOSGIyNXN0Vzdhd1k4Y081V2FGTVhidTNJbTl2VDFObXpiVnUxL2ZpTDYzdHpkRGh3N0Z6czRPMEoyM3ZXdlhMbzRmUDg0bm4zd0N3TmF0VzVVc0NPMWM5SlVyVnlydGI5eTRZWFJmalpsYVlHWm14ckpseTdoMzd4NFRKa3lnVDU4K09qOVBqVWFEUnFQUkNlQ2ZGaElTUW1KaUlzV0xGeWM0T0RqWDY2bFVxbHlMSzM3MzNYZGN2WHBWWjV1Kzk5VEh4MGZudVN3ako0UjQ0VTdkZnNpc25WZjUvZVRkWjFxNzNjcmNsQzROM2ZtbVdYa2FsbmRHcHJVTElZUVFoYU5ObXpZa0p5Zno1TWtUd3NMQ09ITGtDQmN2WHFSWHIxNzVTc1UydG9pZFB2b3FoT3NURmhaR1dGaFlybTI4dkx4d2NuTGkzcjE3eWpaZlgxK0NnNE1aUG53NFVWRlpOWGZVYWpXQmdZR1VMMStlNjlldms1bVppVXFsNHZyMTYxaFlXQmhWT2J5Z1M3aloyOXZuV0FkOS92ejVBSHp6elRmNUdqM1BybHk1Y2xTcVZJbURCdy9TcjE4L28wYTFyMTI3eHRXclYrblNwWXZlZ05iVTFEUkhzVDFmWDEvbEpvZzJVK0hCZ3djQXBLYW00dS92VDlXcVZaVWFDenQyN0NBME5GVG5IT3ZXcmN2MzZ3UGRBRDQrUGo3SGViV3NyS3l3dGJYbDRzV0xUSmd3Z1FVTEZpakY1ZExUMHdGeURlRDM3TmtEWkMzcHRuMzc5bHo3cEZLcGxQYjY5bzBiTjQ3VTFLemxrUGZ0MjhmNjlldng5ZlZWMmp4NDhJQVJJMGJ3M1hmZjhkWmJiK1Y2cmRlZEJQQkN2Q1Rud3VJWS8vdEZBczdkeTd0eExyU2o3WjgxTG91RHRlRmZza0lJSVlRb21LZFR1ZS9jdWNPa1NaT1lOV3NXcHFhbXZQLysrem1PMFJmWUc1djIvZTIzMytvODM3RmpoMUVqalMxYnRxUjU4K2FNR2pVcXo3YVJrWkU1bHJrRGROTHFmWHg4S0ZteUpJTUhEMmJnd0lGY3VYS0ZHalZxY09MRUNXcldySmxyOEp1Wm1VbG1abWFocFgybnBhVng4T0JCS2xTb1VPRGdYYXRKa3lZc1g3NmNQLzc0dzZpbDhmejgvRkNyMVhybjNhZWxwV0ZsWlpWamliUmx5NVlwQWJ5cnF5dndUeEc0N2R1MzgvRGhRNFlORzZiVFh1dkhIMzhrSUNCQTUyZCsvZnAxK3ZmdlQ3ZHUzZkpWdkM4d01KREF3RUNEKzExY1hCZ3hZZ1RqeDQ5bjl1elpUSnc0RWZnbmdEZFVyVDhpSW9MZzRHQ2FOR2xDY0hBd1BYcjAwTHZrWDBwS0NyMTc5OVo3czBkN0RaVktwYnhIZ0pMWmt2MFliVCtjblozenZlVGM2MFlDZUNGZXNLdjNIak54eXlVMmh1UnZ1WXpzck14TitiU2hPMzFrdEYwSUlZUjQ0Y3FVS2NPd1ljTVlNR0FBR3paczBCdkFaeDg5aEg5R0ZULzc3RE9hTjI5T2Ftb3E5Ky9meDlYVkZRc0xDN1p1M2NyMjdkdnAyN2N2OWV2WDF6azJ0MUhRZ25KMWRXWDY5T2xNblRvVloyZG5mSHg4OFBEd1lOV3FWYXhidDQ3Ky9mdnp6anZ2NE9ucGlVcWxva1NKRWh3K2ZKaml4WXR6OWVwVnZaWElzOVBPOTg2K1hOaXp1SC8vUGdrSkNTUWtKT1FyNjBIZmpZK21UWnV5ZlBseTl1N2RtMmNBSHgwZHplSERoL0h5OHRLN1Z2dVRKMCtVT2U1YXFhbXBhRFFhTEMwdGdhejN3TW5KaWJDd01PTGo0MW03ZGkwMWF0VElOYVg4YVpVcVZlTHR0OTlteTVZdGVIdDdVN0prU2FPTzgvTHlvbVBIampyYmhnd1pvdk84VWFOR3RHdlhEbjkvZjdadTNVcUhEaDFJUzBzRERILzJObTNhQkdTTjlsdGFXckpyMXk0NmRPaVE0NGJOdG0zYmVQejRjWTVzQ2tBWmNZK1BqOWVab3FHdHNaQjltelo3SVNZbVJtZTdtWm1aMGUvRjYwSUNlQ0Zla05BSFQ1aTA5VEsvSFAyN3dLbnliZzVXRFA2Z0VyMmJscGZSZGlHRUVPSWxxbENoQXZCUFlQRzA3S09FL3Y3Ky9QYmJiN1JvMFVLWjEzM2x5aFY4Zkh5WU4yOGVGU3RXcEgvLy9vU0ZoYkZzMlRJc0xTMXAzYnIxYysxL1VGQVFVNmRPeGN2TGk2RkRoMkp0YmMycVZhdjQ3YmZmR0RseXBKTHFyMUpsclZyVG9rVUx0bTNiUm1KaUlwYVdscmxXaWdlVU5IeGpscGd6aG9PRGc5NDE0ZlU1ZGVvVWYvNzVwOEhBenRYVmxhcFZxL0xnd1FNeU16TnpQZGVoUTRkSVQwL24wMDgvMWJ2LzRjT0hPWXI1SlNVbEFlZ0U5aFVyVnVUS2xTc3NYTGlReE1SRUJnd1lZTlJyeWE1ZnYzNzA3ZHVYSDM3NGdUbHo1aGgxWThmWjJUbEg4VGw5ZXZYcXhZa1RKOWl6WncvdDJyVlRnbXQ5SS9BUkVSSHMycldMZDk5OWw5S2xTL1A1NTUvVHMyZFBmdnZ0TjdwMzc2NjB1Mzc5T212WHJ1WGRkOS9WZTdNaVBqNGV5RnFlNytlZmY4NnhYMStHeUlJRkMzU2V1N3U3NTdoWjlycVRBRjZJNXl3aUxvbHAvbGRZZHVnMmFSbTUveWRoU0kzU2RneHZYWVd1alR4aytUZnhTckN4VVBNa0pWMTVmaTh1bVZJT2xpK3hSMEtJL0lpSVM5SjVibXNwWHduelMxdklMYmRsd1ZKU1VsaThlREU3ZHV6Z3ZmZmUwMG1aZnBxcHFTbVRKMDltOU9qUnpKczNqNUNRRVByMTY2ZVRXbHlZYXRXcXhiQmh3NVJDZGhxTmhsOS8vWlYzM25tSHlNaElwaytmVG5ndG82dmxBQUFnQUVsRVFWUjR1RklWdmwyN2R2eisrKy9zMmJPSFR6LzlOTWVvODlOdTNib0ZnSWVIUjZIMHQxaXhZclJ1M1JvTEN3c2xOVjJmclZ1M2N1SENCYXBWcThia3laTU50cHMwYVpKUlZmUS8vdmhqM243N2JZTnArL2Z1M1ZQbXNXdHBzdyt5djBlMWE5Y21KQ1NFQXdjTzBMbHpaNlh5ZTNwNnV0SFRETXFWSzhkWFgzM0Y4dVhMbVRGakJtUEdqTkc3L0Z0QldGbFpNVzNhTkVxV0xJbEtwU0lsSldzbEpIM3Y5Zno1ODFHcFZQVHExUXZJdWlIU3MyZFBsaXhaUXVuU3BXbldyQm4zNzk5bjNMaHhPRHM3TTNqd1lMM1gxTjdrV2JSb0VaVXFWV0xYcmwzTW5Uc1hmMzkvckt5czhQUHpZKzNhdFN4WnNrVG5ScEJHbytIdzRjTjRlbnJtK2xsNFhSWDUzOVpQMGpKWWZ5MktJeEdQdUpPUVFuSjZ3UUlrSVo0clN4UHEvK2ZaNW1zdGpYakkwaTBQQzZsRGhjTlNyYUtNclFYdnVkblR0WW9MTm1hRjg1K0llUFZWY0xIaGZQZy8xWFRYSFB1YkVXM3l0eDZ5RU9MbFdYdE10OGhaQlJmYmw5U1RWMXRRVUJET3pzNDVBclRZMkZqKys5Ly9BdWdzSzVhWW1JaEtwY0xTMHBKVHAwN3gwMDgvY2ZmdVhUcDM3c3ptelp2MXpoRitPcDI1UklrU2RPM2FsYzJiTjNQeTVFbWFOMi9PTjk5OGc2MXQ0ZjZNcksydGRRSjFiVnB5U0VnSTkrN2Q0NDAzM3RBWlpTOVdyQml1cnE2RWg0Y2JYUFBjd2NGQkNYVFBuajJMdmIxOW51dWVhelFhMHRMU01ERXhJVFEwTk5kZ2R1Yk1tVnk3ZG8zMjdkdlRybDA3bmZYTk5Sb05peGN2eHMvUGp5Wk5takJpeEFpRDg3Y2hmMHZnYWJNdG5wYVFrRUJrWkdTT3BlVzB4UUd6OTA4YnNIdDRlT2lNTEs5Y3VaTGJ0Mjh6ZmZwMG8vcnl5U2VmY1B2MmJRSURBMGxNVEdUTW1ERVVLMWJNNk5lU203Smx5eXFQazVPVGdad0IvTTZkT3psOStqUmR1M2JGemMxTjJkNnBVeWRsUGZqYnQyK3pkKzllTWpJeW1EbHpwc0YxNkxYRjlReGxhYlJyMTQ0REJ3NHdlZkprWnN5WWdaV1ZGVWVQSG1YTm1qWGN2bjJiWHIxNkdjeU1lSjBWNlFEK1pPUmpmamdaUm1SaTZzdnVpaEQvU3NucG1keUlTK0pHWEJJN1EyTVpYZCtEK3E2Rjg1K0llTFcxZjd1MFRnQS9mc3RGQUxxLzQ0R2JnOVhMNnBZUUlnOFJjVW1zUFJhbS9KdlZhdmVXbTRFai90MUNRME9aTW1VSzd1N3VWSzVjR1Nzcks2S2lvamgzN2h5cHFhbTBhOWRPSnlqdjI3Y3YxdGJXTEZpd0FIOS9mNUtTa3BnMGFSS05HemZPa1JKLzgrWk5wazJieHVqUm8zWFdBVmVyMVpRcVZZbzJiZHF3Y2VORy92Nzc3enhIdXd0cSsvYnRWS3hZa1hyMTZ2SEpKNTh3ZmZwMCt2ZnZUOXUyYlhYYXBhU2tNR25TSkNJaUluQnpjK09ISDM1ZzVzeVpPZFl2YjlteUpTMWJ0aVE1T1puang0L3p6anZ2NUZtRlBpRWhRZWU5eVcxZWVMdDI3VmkvZmoyLy9QSUxHelpzNElNUFB1RGpqei9HMGRHUmFkT204Y2NmZjlDMWExZSsrdXFyQWxlL3o0OC8vL3dUZ0twVnEzTGt5QkdTa3BLd3NMQmc4K2JOcUZRcTVmMkpqSXhVYnZqRXg4ZnJwTzNmdjM5ZkdZazJKQ2twaVYyN2RuSHo1azJHRHgvT2lCRWpNRFUxWmUvZXZmVHAwNGR2di8yMjBOZEcxMllSYU9meFExWksvS0pGaTZoUW9RS2ZmLzU1am1PR0RCbkN0V3ZYV0w5K1BaQ1Y1VkN1WERtRDE3aDgrVElPRGc0NE9qcnEzVzlxYXNyNDhlTVpOR2dRdzRZTkl5MHRqZERRVUdyWHJzMllNV09NS2tENE9pcXlBZnpKeU1jTVBtejhlb2hDaU9jck1qR1Z3WWR2OEdPVGl0U1RJUDYxTjh5N01xdVBoaElXa3doQWFub21JemVlWitURzh5KzVaMEtJL0NwYjNKcmhyU1dEUnArbVRac1NGUlhGaFFzWENBb0tJak16RXdjSEJ4bzBhRURidG0ycFc3ZXVUbnNuSnlkc2JHd3dNelBEeDhlSHBLUWtKZmgrdW5LMk5rQnljWEhSVzFYYjFkVTFYK3VVeDhiR0FzWXYyMlpoWWNIR2pSdDF0dWtiQlk2S2ltTHk1TW44OWRkZkRCczJqTGZlZW9zaFE0WXdkT2hRaGc0ZHFuY3V2TCsvUDRtSmlYaDdlK3RjejlIUk1VZktkN0ZpeFJnMWFoU0ppWW5ZMk5qa0dvZzJiTmlRaGcwYmN1SENCZGF2WDQrL3Z6OEJBUUU0T3pzclZkMC8rT0FEdmNlbXBLUVFFeE5qOE54SlNVbEVSRVRrdVUzTHpjMk5vS0Fnckt5c3FGbXpKaXRYcmxRS3U2bFVLbnIwNklHVGt4UGg0ZUdNR2pXS3VMZzR1bmZ2enRxMWEvbnR0OS80OHNzdmdhd1ZEUXhWVlkrSWlNRGYzNTg5ZS9hUWtKQ2dmTjVVS2hYRGh3L25qVGZld05mWEZ4OGZIMnJVcU1ISEgzOU1vMGFOZE41alB6OC8vUHo4REw1dVE2NWZ2dzZnckdFZkVSSEJ1SEhqbEtBNisvejdSNDhlc1hmdlh2ejgvSWlPanFaUm8wWmN1WEtGeVpNbjA2SkZDOXEzYjUvalprOTZlam9oSVNGNUxnbVhsSlRFckZtekdEZHVIQkVSRWJScjE0NitmZnMrbDhLT1JVV1JET0NmcEdYd3c4bmMxN2NVUXJ3YzAwK0dzZWFEcXBKTy81cXpzekpqeGRmMWFEa3I2R1YzUlFqeGpGWjhYWjlpTWdkZUx3OFBqMXpuclQvdGYvLzduL0pZcFZJeGFkSWt6cDQ5bStzeFQ2ZlFQODNROG5IWHIxOW55cFFwMk5yYVltNXVyZ1NhK2lxbEc1S1dsa1pHUmdZV0ZoWktNVDV0OEplWm1jbXVYYnRZdW5RcHFhbXBqQmd4Z2hZdFdnQlpyM1BzMkxGTW56NmRBd2NPMExOblQ5NTQ0dzBnYTdUNTExOS9wVTZkT3RTcVZVdTVWdVBHalduY3VMSGVmbWdMNWhtclZxMWExS3BWaXhzM2J2RExMNy93eHg5L0FIRDA2RkU4UER5b1ZxMWFqbVBPbmozTCtQSGpEWjd6K1BIakhEOStQTTl0V3V2V3JTTW9LSWhtelpwaFptWkc5KzdkOGZiMkppMHREV2RuWit6dDdUbDkralJUcDA0bEpTV0ZpUk1uMHJCaFEyN2R1c1c2ZGV0d2MzT2pSbzBhaElXRjRlWGxwWFB1TzNmdUFOQ2pSdzgwR2cwMWF0VGdvNDgrNHQxMzM5VnAxN2x6WnhvMGFNQ2lSWXM0ZmZvMGx5NWR3dDdlbmdVTEZpaFRGMnJVcUVHalJvMTBqbHV4WW9YTzgwMmJOaEVkSFUycFVxVW9WcXdZMGRIUmJOaXdBYlZhVFpVcVZkQm9ORXljT0pISGp4OHpaY29VU3BjdVRXeHNMQ2RPbk9EbzBhT2NQbjJhakl3TTZ0U3B3NWd4WTZoWnN5WUpDUW1zV2JPRzdkdTNzMmZQSHNxV0xVdmp4bzJwV2JNbXRXdlg1dENoUXp4Ky9Gam5CcEEyTStIeTVjdWNPbldLbzBlUDh1VEpFN1pzMmNMQ2hRdFp1SEFoL3Y3K0hEcDBDQzh2TCtyVnEwZkZpaFZ4Y1hGNUlSa1hyNG9pK2R0Ni9iVW9TWnNYNGhVVm1aaksrbXRSOUtxWis1dzNVZlMxcU9IS3ZoRmVmTDNpbERJU0w0UW9PanljcmZIdFZaL20xVjFlZGxkZVc4T0hEMWZtRWhlMlVxVktLWE90SVN2d3JsV3JGaDA2ZERENkhILzk5WmRPZ1RFek16TWw2SjQ4ZVRMSGpoM0R4Y1dGc1dQSFVyMTZkYVZkOGVMRm1UOS9Qb3NYTDJibnpwMWtaR1Fvby9lLy92b3JnTUhDWllXcFlzV0tTbmJBNnRXckNRNE9Kamc0bURsejV1U1lwMSsxYWxXbVRKbFNhTmRldjM0OTZlbnB5aEp0MXRiV09rdm14Y1hGTVhueVpGUXFGZE9uVDZkT25UcEExbWZpKysrL1o5YXNXVXJiN0prY2lZbUozTDU5VzluZXJWczNuUnNoVC9QdzhHREdqQmxjdUhDQkxWdTI0T2JtcGxOM29ITGx5blRwMGtYbm1LY0QrSlNVbEJ5ajlCWVdGZ3dZTUVCSmIrL2R1emRwYVduVXJWdVgvZnYzTTNQbVRDQ3IrRjJyVnEzNDhNTVBkVWJaYlcxdDZkZXZuMUwvWWZmdTNheGZ2NTRLRlNvd2I5NDhObXpZZ0l1TGk4N05oV3ZYcmdFd2F0UW9MQ3dzcUYrL3ZwSW1iMnRyeThpUkkvbm9vNC9ZdEdrVGUvZnVKU0FnZ0RKbHlyQjQ4V0tkVlAvWG5ZbEdVOEQxckY2aUwvZGU1Y1pUMVZPRkVLK09pZzVXckc1VjlXVjNRN3dnOFVscHpObjFGLzVuSTdnWmxVQkNjbnJlQndraFhncGJTelVWWEd4cDk1WWJ3N3dyWTJmMTR0TlFIZnR0SlM0eGE0M3BlWi9WWVhDclNua2NJUXpSZm8zUHpNeEVwVkxsZXhReUtTbUpvS0FnMHRQVFVhbFUxSzVkbTlLbFN3Tlo2NThIQkFUUXBVc1hyS3dNMXphNWRPa1NwVXFWVW9yQ1pXUms4UGZmZnh1czJwN2RzV1BIS0ZldW5ITE5aM1hseWhWT25EaWhMTlgzUE4yNmRZdHQyN2JsbWtGeDd0dzVYRnhjZElxOVFWYVF2bWJOR2k1ZXZJaW5weWZkdW5YVDJYL216Qm1Ta3BLZWVWNzd5Wk1uS1ZteVpJNFUvWWlJQ0d4c2JKVGljb21KaVVSRlJaR1NrcUpVeFhkM2Q5ZTVJZkcwMWF0WFU3WnNXYU1yd1NjbkozUDA2RkZxMTY2Tmk0c0xKMDZjSURrNW1TWk5taWh0OXUzYlIwQkFBQjA2ZE1EVDB6UFhvRHd4TVpIejU4L2o2dXFxWkgvOFd4VEpBTDc1bGorbDJyd1FyekFydFlyOUgrbXZVQ3VFRU9MZlRRSjQ4YnJRYURUL3F0UnQ4V29va2d0S1MvQXV4S3N0U2Y2TkNpR0VFT0kxSjhHN2VCbUtaQUF2aEJCQ0NDR0VFRUw4MnhUSkluYkdPUFpKN2tzU0NDRUs3cDJOdVZmVUZVSUlJWVFRUWhRK0dZRVhRZ2doaEJCQ0NDR0tnTmQyQkY0SUlZUVFRcnphaHZ4NmpxMm43NzdzYmdnaC9xVU9qVzc2c3J1UWJ4TEFDeUdFRUVLSWwrYncxZWlYM1FVaGhDZ3lKSVZlQ0NHRUVFSUlJWVFvQW1RRVhnZ2hoQkJDdkRBVlhHMDVmZnNoa0xVT2ZCMFBoNWZjSXlHRUtEb2tnQmRDQ0NHRUVDK01yY1UvWHovcmVEalF0R3FKbDlnYklZUW9XaVNGWGdnaGhCQkNDQ0dFS0FJa2dCZENDQ0dFRUVJSUlZb0FDZUNGRUVJSUlZUVFRb2dpUUFKNElZUVFRZ2doaEJDaUNKQUFYZ2doaEJCQ0NDR0VLQUlrZ0JkQ0NDR0VFRUlJSVlvQUNlQ0ZFRUlJSVlRUVFvZ2lRQUo0SVlRUVFnZ2hoQkNpQ0pBQVhnZ2hoQkJDQ0NHRUtBSWtnQmRDQ0NHRUVFSUlJWW9BQ2VDRkVFSUlJWVFRUW9naVFBSjRJWVFRUWdnaGhCQ2lDSkFBWGdnaGhCQkNDQ0dFS0FJa2dCZENDQ0dFRUVJSUlZb0FDZUNGRUVJSUlZUVFRb2dpUUFKNElZUVFRZ2doaEJDaUNKQUFYZ2doaEJCQ0NDR0VLQUlrZ0JkQ0NDR0VFRUlJSVlvQUNlQ0ZFRUlJSVlRUVFvZ2lRQUo0SVlRUVFnZ2hoQkNpQ0pBQVhnZ2hoQkJDQ0NHRUtBSWtnQmRDQ0NHRUVFSUlJWW9BQ2VDRkVFSUlJWVFRUW9naVFBSjRJWVFRUWdnaGhCQ2lDSkFBWGdnaGhCQkNDQ0dFS0FJa2dCZENDQ0dFRU9JNWk0Mk5wVk9uVGdRRkJlWGE3c0tGQzNUcTFJbGJ0MjY5b0o1bDBXZzBQSG55UkdkYlZGUVVLMWV1SkRNelUrOHhZV0ZoQmJyV3hJa1RXYkJnUWI2T2lZcUs0czgvLzh5MVRWSlMwak85YnpFeE1XellzQUdOUmxQZ2N6eHQ4K2JOOU8vZnY4REhSMFpHY3VEQUFZUDdnNEtDT0hmdW5GSG5XcmR1SFpjdVhkSzdMeW9xaXZYcjF4TVJFV0hVdVFZUEhzeStmZnVNYXZ1c05Cb05VVkZSeXMrbGRldlcvUGpqankvazJxOGk5Y3Z1Z0JCQ0NDR0VFSys3akl3TTR1UGpTVXRMeTdWZFdsb2E4Zkh4cEtlbnY2Q2VaWmt5WlFyMzd0MWo3dHk1V0ZsWkFYRDE2bFhXclZ1SHFha3BYM3p4aFU3N2t5ZFBNbmJzV05xM2I4KzMzMzZyOTV4SlNVa3NYNzZjcGsyYlVxdFdMV1g3OGVQSGNYZDN6MWYvRGh3NHdJb1ZLM0lOR3VmUG44K1JJMGVZT1hNbU5XclV5TmY1QVk0Y09jTHk1Y3R4Y25LaVpjdVcrVDVlbjZpb0tLNWZ2MTdnNDQ4ZlA4NmlSWXQ0K1BBaG5UcDEwdGwzOCtaTlpzMmFSZkhpeFZtMGFCSFcxdFlHei9QWFgzK3hjdVZLT25YcXBQZTlDUW9Ld3RmWGw2cFZxK0xtNXBabnZ5NWR1a1Q5K3ZWMXRobjdudTNldlJ0VFUxUGxlV0ppSW5GeGNUeDgrSkNZbUJnZVBIaEFkSFEwOSs3ZDQvNzkrOXk1YzRlVWxCUVdMVnBFcFVxVlNFdExJeU1qdzZocnZZNGtnQmRDQ0NHRUVDSWZ4bzhmVDNCd01KYVdsbXpmdmozWHR1SGg0UUE4ZlBnUXlCcmwxVzdUSnpvNkdzZ2FlZFVHMHFhbXBrcFFGUm9hU3UvZXZaK3AvL3FDNE5hdFd6TjI3RmhtekppQmo0OFBKaVltZUhsNTRlWGx4YnAxNi9EMDlLUlNwVXJLYTVvK2ZUcFdWbGEwYU5IQzRIWDI3OStQdjc4L1pjdVcxUW5nbjVmdnZ2dU9temR2OHZ2dnZ4Y29nRy9idGkxK2ZuNHNYNzZjZDk5OVYzbi9jM1BtekJsR2poeVpaN3U4Z2x0ZlgxL2xwa1pxYXFxeXZVMmJObHk4ZUpIZHUzZnp3UWNmWUc1dURrQkNRZ0krUGo0NE9Ua3hmZnAwMUdxMWNweEtwVUt0MWczejl1elpnNG1KQ2UzYnQ5ZDcvYUNnSUp5ZG5hbFRwMDZlcnlVM1gzenhCVTJiTmpWNGpWV3JWdWxzbXp0M0xydDI3Y3JSMXRUVWxPTEZpK1BxNmtxVEprMG9VNllNTmpZMno5UzMxNFVFOEVJSUlZUVFRaGhwOSs3ZGhJU0VHTjIrWjgrZU9zK1hMVnZHc21YTDhqeHU4dVRKeW1OWFYxZldybDBMZ0oyZEhaMDdkelo0M09iTm0vSHc4S0JCZ3daRzl4R2dYcjE2ZlBiWlo2eFpzNGJnNEdBOFBUMEI2TisvUDZkUG55WWtKSVJLbFNxUm1abkp4SWtUU1V0TDQ0Y2ZmcUJLbFNwNno2ZlJhTmk2ZFN2VzF0YTVCdmtGdFduVEpwWXVYYXAzMyszYnQvVUd6SG1sZkt2VmFucjE2c1hreVpOWnYzNTlqcCtkUGpWcTFNRFgxOWZnL3ZYcjE3TnYzNzVjMndDVUtsVktlZHltVFJ1OWJUcDI3S2gzKzVkZmZxbnp2SEhqeGt5YU5BbEFDWTRQSERoQXFWS2xPSGZ1bkpKeVg2NWNPYXBWcTBaNGVEaFhybHloU3BVcWJONjhPY2Y1WFYxZDhmTHl5clgvV282T2pnYXpLNXljbkhKc2E5S2tDY1dMRjhmUjBSRkhSMGVjbkp3WU5HZ1EzdDdlREJvMHlLaHIvdHRJQUMrRUVFSUlJWVFSb3FLaVdMeDRNYzJhTlNNd01OQ29ZN1JCWTNSME5OMjZkV1BVcUZFMGI5N2NZSHZ0aU83Q2hRdXBYTGx5anYxT1RrNzA2ZFBINFBHYk4yK21VcVZLdWJiSkxpb3FpcGlZR0FEcTFxMkxScVBCd2NHQksxZXVLRzNHakJsRHNXTEZsRzNlM3Q2a3A2ZWpWcXVWYmNXTEY2ZEVpUkxLTVlHQmdZU0ZoZUhoNGFFM0tIejA2QkcvL1BLTHdYNTkvdm5uM0x4NVU1blRyazFEMzd0M3I5SlhiWUNuMFdoWXNXSUZKaVltOU96WkV4TVRFNk5lTzhCdnYvM0d5Wk1uK2U5Ly93dkF1KysrUy9ueTVkbXlaUXNmZnZpaHptdlN4OExDQW5kMzkxeXpLbkpqWW1KQ21USmxkTGI1K1BnWWJPL2o0NE9YbHhmdnYvKyt3VGJPenM3SzQ3bHo1eXFQRXhJU2RKNTM3TmlSYXRXcXNXUEhEZ0N1WGJ2R3RXdlhjcHl2UVlNR2VIbDVFUmdZeUl3Wk01VHRxMWF0VWtiVXRaL3pKVXVXc0hMbFNyMzkwamQ5cEc3ZHV0U3RXOWZnYXhFNVNRQmZDT0xpNG5TS1IzaDVlYUZTUFh0OXdOVFVWSTRmUDY0OHIxZXZIcmEydHM5ODNvSllzMmFOOHJoKy9mcFVyVnIxcGZTak1HUlAzV25TcEFsdnZQSEd5K3VNRUVJSUlZb0VqVWJEbkRselVLdlY5T25UeCtnQS9ta3pac3pRQ1lKZU5qOC92eHdCdG5hMFB6OCsvZlJUZXZYcUJVQktTb3J5ZlNzc0xFem5lNlJXZkh5ODN1MWFuMzMyR1VlT0hHSGR1blU2MjJmUG5nMWtCWXpseTVjSHNvTDZKMCtlTUhEZ1FENzg4RU9sYld4c3JONVIzK3pDdzhNNWYvNjg4dHpFeElSdTNib3hkZXBVMXE1ZHk1QWhRNENzbjM5OGZEejI5dlo2ejVQWGFMMmgvV1ptWnV6Y3VWTm4yenZ2dktPM2JXSmlJZ0RWcWxVejJFYWZ0bTNiMHFOSEQ1MXQyaXlPaElRRWR1N2N5WHZ2dmNmWXNXTnpITnUrZlh2TXpNd0E4UFQwVkRJSmV2YnNTY2VPSFhYZWI0Q3VYYnNhdkVGMTZOQWhsaTlmYm5TL2hYNFN3QmVDbXpkdk1tellNT1Y1VUZCUXJrVWtqUFg0OFdPZDg2NWJ0MDd2bmRnWElYdWx4NkZEaDc2d0FENGlJb0oyN2RvcHowK2RPdlhNNS96cHA1K1V4MjV1YmhMQUN5R0VFQ0pQL3Y3K25EMTdsckZqeCtMbzZGamc4L1R1M1Z0SlQ5Zm44dVhMekprenA4RG5MNmlGQ3hjVytOaW5pOWd0WDc2Y3lNaElldmZ1elNlZmZKS2pmY3VXTFhGM2Q4OHpyZnlycjc3aXE2KytBbURXckZuczI3Y3ZSeHA4UWtJQ0sxYXNvRXFWS3JSdDIxYlpIaGNYUjgrZVBmSDI5czZSalJBVUZNU1RKMC80NElNUDlGN1h5OHVMN3QyN0s4R3BScU5oNE1DQkFBYXI1eHRLejErMGFCRitmbjc1cXRpZWxKU2s4LzMzYVV1V0xHSEpraVVHOXo5OUxUTXpNNE0zSGpadTNFaHljakxkdW5YVEtTeW5sWkdSb2N5bnQ3YTIxb2x4N08zdGM2VEwyOW5aNGVycXF2ZGFkbloyQnZzc2pDY0J2QkF2V0VKQ2dsTEk1bmx5ZEhSOGFSa2JRZ2doeE9za0lpS0NaY3VXMGFSSkU0TUZ1b3E2d2hva0Nna0pZZHUyYlZTcVZDblh1ZnI1b2RGb0ROWWRXTEJnQVk4ZlAyYm16Sms2cWZNLy8vd3pUNTQ4MFZ1VWJmdjI3WVNIaCtQdDdhMzNuQ1ltSmpyenlrMU1US2hkdXpZYk4yNGtPRGlZUm8wYUtmdU1yYnllVnp0SFIwYzJidHdJZ0xtNU9XUEdqTW5SNXVqUm93UUZCVEZvMEtCQ0tlaVdscGJHOGVQSGFkYXNHUlVyVnRUYkppTWpReG1CMTBlajBYRCsvSG5lZlBOTklHdlE3OSs4eE51TElBRzhFSVVnTWpLU0VpVktHRFYxd3QvZlgyZiswZk15WXNRSXZYZTloUkJDQ0dFOGpVYkRyRm16c0xhMlZrWmhuNFd4UmV6MHlXM1VOYnZyMTYvbjJiWmp4NDY0dUxoUXBrd1ozbnJyTFFDMmJObkM0c1dMamU3UGpoMDdNRGMzNTYyMzNxSjA2ZExjdlh1WGFkT21ZV1ZseGNpUkl3dGxTaWxrWldBK2V2UUl5QnFkMWxhSDM3Tm5Ed2NPSE9DcnI3N0MyZG1aeU1oSUVoSVNPSC8rUElHQmdYend3UWMwYk5oUTUxeVptWm44OWRkZitTN3kxN2x6WjdadDI4YWFOV3QwQXZpbnN3aGlZMk5adlhvMU4yN2M0S09QUHFKWnMyWTY3OE9qUjQvdzgvT2pldlhxT24zSVB2cHRhbXBLczJiTmRNNmJrWkhCbWpWcktGdTJyRTZtd2JNd016TmoyYkpsM0x0M2p3a1RKdENuVHg5S2x5NnQ3TmRvTkdnMEdvTUIvS2xUcDlpN2R5OXhjWEZzMjdhTlZxMWFVYTllUFlNM0EyN2R1a1ZJU0lqeWZvU0hoeHVjV2hBUUVFQkFRSURCdnUvYXRTdEg5Zm9YdFM3OXl5WUJ2Q2p5bmw0VE16L216WnRuOUgrR1dtWExsdFVKd0M5Y3VNRGd3WU5wMHFRSjQ4ZVB6MWZoRkNHRUVFSzgyalp1M01pbFM1ZVlQSGx5b2FRQUcxdkVUaDk5eGVEMENRc0xJeXdzTE5jMlhsNWV1TGk0MEtaTkc2WHFlWjA2ZFJnd1lJREJZekl5TWdnSUNDQThQQnduSnljbEVKczFheFlBeWNuSnVMbTU4Zm5ubjFPMmJGbWorbXFNblR0M29sYXJTVTlQcDBlUEh2VG8wWU9LRlNzcWhlZFdybHlabzNEYUcyKzhvYnlXVzdkdUtmUGwvL3JyTHhJVEUvTzlySjJqb3lPdFc3Zkd6OCtQa0pBUUpmaldwcEJmdTNhTndNQkFEaHc0d0FjZmZNQzRjZU5RcTlVOGVmS0VoSVFFRWhJU09IcjBLSHYyN0tGMDZkSjRlbnJxcmRadXpJaStNVzI2ZGV1bVREK0lqNDhuTkRSVWJ6c3JLeXRzYlcyNWVQRWlFeVpNWU1HQ0JVcWFmSHA2T29CT0FKK1ptY21oUTRjQXVIanhJbFdxVkdIbzBLRUFEQjgrUE5jK3VidTcwNlJKRStXNW5aMGRuMzc2YVk1Mkd6WnNvR0xGaWdhTDIyM1lzSUh5NWN2bldJZiszMElDZUNOMTZOREI0TDZVbEJTZDUxMjdkaTJVSUM0ek0xUG4rWkFoUXd6ZUFmdnZmLzlMaFFvVm52bWFSZEhmZi85ZDRHTzFhNjNtUi9ZN3BFZU9IR0gwNk5Fa0p5Zmo3KytQV3ExbTlPalJFc1FMSVlRUXI0SFEwRkJXcjE1Tnk1WXRjNTIzYm9pK1FNdllJblpQenl2ZnNXT0hVU09NTFZ1MnBIbno1b3dhTmNyNGp2Ni84dVhMSzRIdTAwNmZQczJpUll1SWlJaWdVNmRPZlBIRkZ6bldHcmUwdEdUZXZIbFlXbHJtV21FZWNxOUMvK2FiYnlvcDJhR2hvUnc3ZG96R2pSdHo3Tmd4UHZ6d1ErYk9uY3MzMzN4RDgrYk5LVmFzR0M0dUxoUXZYcHdIRHg2d1lzVUs3T3pzbURKbENwYVdsdXpkdTVmWnMyY3pac3dZbWpWcnh0bXpad0dvWGJ0MmZ0OGVQdnJvSTdadTNjcjY5ZXR6ak9ELzlOTlBYTDE2RlNzckt3SUNBdGl6WncrV2xwWkVSa1lDV1d1ek4yclVpS2xUcDFLeVpFbnUzYnVuOXhyNmZtNUhqaHpoMkxGajFLaFJRNW1YSHhVVmhhK3ZMeVZLbE9ETEw3L004YlBJWHVNcE1EQXcxNktMTGk0dWpCZ3hndkhqeHpONzltd21UcHdJL0JQQWE5ZWVQM1BtRFBQbXplUCsvZnRBVm5HOFFZTUdFUm9hYXZSVWd1ejI3ZHVuRkQ3VVNrbEpZY09HRGRTdVhUdkhQcTBOR3paUXBVb1ZnL3RmZHhMQUcrbk9uVHRHdDcxNzkrNXo2WVAyRjRBK1Q5OUVFQzlHVWxLU3pudS9aY3NXMUdvMUkwYU1NUG9jMlZjYWVGYU5HemN1dEhNSklZUVEvM2F6WnMwaUxTME5XMXRidmNGbWVucTZzdjJMTDc3SXNmL3A5T3A5Ky9heGZ2MTZQdnZzTTVvM2IwNXFhaXIzNzkvSDFkVVZDd3NMdG03ZHl2YnQyK25idDIrTzBjWGM1aUUvYno0K1Bodzdkb3c2ZGVvd2Z2eDR5cFVyWjdDdHBhVWxRSzRWNWlIdkt2VGFBSDdWcWxXODhjWWJWSzFhbFdQSGp0RzllM2VlUEhsQ2xTcFYrUGpqajVYMklTRWgvUExMTHhRclZvelpzMmZqNnVyS2pSczNXTEJnQVJVcVZGQ3F0cDg0Y1FKblorZGNYNE1oSlV1V3BHSERoZ1FIQjNQcDBpVnExS2loN0JzelpneUppWWs0T3p2ejVNa1RkdTNheGU3ZHUzRnljdUkvLy9rUGJkcTB3Y1hGQllERml4ZXpiZHMyQmd3WWtDTWRQbnQyUmtaR0J1dlhyK2Y0OGVPVUxGbVNDUk1tNkZUVlQwcEtVdGFaLy83NzczWFdrcy9PeThzcnh4cnkydXI2V28wYU5hSmR1M2I0Ky91emRldFdPblRvb0N6N3B2M3NoWVdGa1pxYXlwZ3hZNWcrZlRyRml4Y0hvRXlaTW5vTEVoNDZkSWhmZnZtRm4zNzZ5ZWdDMy9IeDhRQVVLMWJNcVBiL1JoTEFpeUl2djVYcDY5V3JwenllUG4wNnJWcTFLdkMxVzdWcVJWUlVGUC83My8rVWJSczNia1N0Vml2cFJIblIzdFVVUWdnaHhLdEZ1L2E0bjUrZjN2M3A2ZWxLRUtvdmdNK2VJdTN2Nzg5dnYvMUdpeFl0bENXOXJseTVnbytQRC9QbXphTml4WXIwNzkrZnNMQXdsaTFiaHFXbEphMWJ0eTdrVjZRck5UVlZaNzEzUTQ0ZE8wYXRXclhvM3IwN2p4NDk0czgvLzlUYlRodDBRKzd6a1kydFFuL2l4QW1PSFR2R3lKRWplZkRnZ2JJOWUxWDV6TXhNZnYzMVY5YXNXVU9wVXFYNDRZY2ZjSE56SXpvNm1na1RKcUJXcTVrd1lRTG01dWJFeDhkejVjb1ZnOVhuamRHaFF3ZUNnNFBac21XTFRnQnZZV0hCK2ZQbldicDBLZWZQbjZkQmd3WU1HVEtFUm8wYUtkbWJxYW1wSkNVbDBiNTlleUlqSS9ueHh4K0pqbzVXVXQyMU5Cb054NDhmWjlXcVZZU0dobEs1Y21VbVQ1NmNZMG04bmoxN2twNmV6cVpObS9qNjY2L3g5dmFtVFpzMk9iSW9uSjJkcVZtelpwNnZyVmV2WHB3NGNZSTllL2JRcmwwN1VsTlRnWCsrcXpabzBJQVdMVnBnYTJ2TDlPblRsZVBVYWpXbFM1ZW1XN2R1ZE8zYWxmYnQyd01vcXpXVUxsM2E2TUxLMnN5RUVpVktHTlgrMzBnQ2VDUGxGaVNlUG4xYTV4ZEpZUzBqRnhNVG8vTUxKci9MeUdVUFZBdlQzTGx6QzYwSVc2dFdyWFIrQVJqandJRUROR25TUk85U0Z5OUQ5KzdkaVlxSzBsbW5kTjI2ZFRnNE9PUzVKcWdRUWdnaFhsMTVCYUdXbHBaczM3NDkxM09rcEtTd2VQRmlkdXpZd1h2dnZhZXpSUERUVEUxTm1UeDVNcU5IajJiZXZIbUVoSVRRcjE4L2c4dHlQYXVIRHgvbTJwL3NMbHk0a0dmYndpNGlGaG9hU3JseTVXamV2RGtiTm16UXUzL09uRGxjdTNhTmV2WHFNWHIwYU96czdJaUppV0g0OE9IRXg4Y3pZOFlNM056Y2dLd2JFWm1abVRrSzIrVkZvOUV3WWNJRTJyVnJSNzE2OWVqWnN5Zi8rYzkvbFAwWEwxN1VHZEgyOFBBZ09qcWFGU3RXc0hEaFFwS1Nra2hLU2lJakl3UElDbml0ckt3b1VhSUU2OWF0SXlFaGdRRURCb1VkQnpjQUFDQUFTVVJCVlBENDhXTjI3OTdOenAwN3VYdjNMalkyTnZUczJaTlZxMWF4WThlT0hEZUpsaTlmenFaTm01ZzBhUklyVnF6QTM5OGZmMzkvWEZ4Y2FOYXNXYjVUeksyc3JKZzJiUm9sUzVaRXBWSXBXYVlXRmhZQXl2dW9UM1IwTkRFeE1Yb0Q5YnQzNytyRVJpWW1KcFFwVTBidmVTNWV2QWhnc0JDZWtBQmVGREhEaGczajBLRkRkT3ZXemVnUjdoZGh5SkFoUEhqd2dMMTc5eXJiRmkxYVJQSGl4WE5keDFNSUlZUVFyNWZFeEVSVUtoV1dscGFjT25XS24zNzZpYnQzNzlLNWMyYzJiOTZzRS9ocFBaM09YS0pFQ2JwMjdjcm16WnM1ZWZJa3paczM1NXR2dmluMDVXR2RuWjJOcW9qZnUzZHZtalZyUnJkdTNRcjErbmxwMmJJbGI3NzVabzdhUW84ZVBXTDE2dFhzM0xrVFUxTlQrdlRwUTZkT25UQXhNU0U4UEp6Um8wY1RHUm5KbENsVGRFYWVQVHc4ZU9lZGQ1U3ErOGFLaVlraE9EZ1lCd2NINnRldlQ5ZXVYWFgyMTZ4Wms0NGRPMkp1Ym82VGt4TldWbGJZMk5oZ2JXMk5sWlVWZ3djUHBsMjdkbno1NVpkWVdWbVJrcEtpL0N4LytlVVhidHk0QVdUTms5KytmVHNaR1JuMDdObVREei84RUkxR2c2K3ZyMUo1WDUvR2pSdmo2ZW5KbVRObkNBd001TlNwVXdZRDVMeGtMejZZbkp3TS9CUEE1K2JhdFdzQWVxY21QRjBZMGN6TWpKMDdkK1pvbDVxYXlzNmRPeWxSb29UQldneENBbmp4aW9tTmpTVTlQWjNpeFl2clhYcms2TkdqUU5ZSTk1dHZ2cW5NRXlwb3RzR1lNV1AwcnJOcHlNU0pFNVhpSWRtWm1KZ3dhZElrSWlNamRkTEtwazJiaHBPVEUrKysrMjZCK2llRUVFS0lvcVZ2Mzc1WVcxdXpZTUVDL1AzOVNVcEtZdEtrU1RSdTNEaEhTdnpObXplWk5tMGFvMGVQcGxLbFNzcDJ0VnBOcVZLbGFOT21EUnMzYnVUdnYvOHVsSFcvbjZaV3E0MmVDMTZzV0xFQ3pSdC9GazVPVGpuU3hpRXJBQXdORGFWdTNicjA2OWRQQ1ZhRGc0T1pPWE9tTW5LOGE5Y3U2dFNwbzh6THIxR2poazdhZTNZYWpjWmdFZUtJaUFpQVhDdnI5Ky9mbjRjUEh6SjM3bHc4UER6bzNidTN6bjRyS3l2czdPdzRjZUlFVTZkT3BYdjM3blR1M0prdnZ2aUNsSlFVVEV4TXNMVzE1Y2NmZjhUQndVSDVIcXo5WHBuYjZEZGtmUmV0VzdldVVybGRvOUhrMnQ0WUNRa0p3RDkxRFhMenh4OS9BTEJwMHlaR2pCaWg4ejNlejg4dno1dFBHbzJHZWZQbUVSa1p5WUFCQTZRZ2RDNGtnSDhPdW5mdi9seXEwT2RYZnBkSDArZjMzMy9YR1ZYV0tsYXNHRE5tek1oUjhUSy90SE5qdEg3NzdUZDhmWDB4TXpOanpwdzVPaFUwQVFZT0hLaWs3MCthTkluS2xTdnJYWUxqWlRBek0yUDI3TmxLU2oxa0ZSOFpOV29VUC8vOHMxRnpqNFFRUWdoUnREazVPV0ZqWTRPWm1SaytQajRrSlNVcHdmZlQzMW0wQVpLTGk0dmU3ek91cnE1ODk5MTNSbDg3TmpZVzRLVUZQNW1abVVZWFZ0Wm9OQ1FsSmVYYXh0Q29zN1cxTmJObnoxYW1VeVlsSmVIcjY4dTJiZHR3Y1hGaHpwdzVYTHg0a1lVTEZ6Sm8wQ0NtVHAxcWNFNjFkbjczblR0M0RINm5QSC8rUElET1RaYW5YOHZldlh0WnNtUUp5Y25KVks5ZVhXY2YvUE16S1YrK1BJMGFOV0w1OHVVRUJnWXlkT2hRcWxhdHFyVFBmc05DbzlHd2VmTm16TXpNOGwwMVAvdG53TS9QejJBZGg5eG9hMERrdFh6aXc0Y1BDUW9Lb2tHREJodzVjb1NZbUJnR0RScGs5SFdTazVPWk0yY09odzhmcG43OStwSzltZ2NKNEorRHZOYmRmRkVNcloxb3JOallXR1hFKzJtUEh6L205dTNiZE9uUzVabXU4VFJ0cGYyMHREVHM3ZTF6N08vV3JSdW5UcDBpS0NpSXhNUkVSbzhlamErdmI3N1dHczIrN0Z5SkVpWHlWYThncjd1SFRrNU96Smt6aDE2OWVpbUZQMUpTVXJoOCtiSUU4RUlJSWNScnhOQjg3K3lGYlZVcUZaTW1UVktXTGpQazZSUjZZNjkxL2ZwMXBreVpncTJ0TGVibTVzcEk4Yk1XQUl1SWlNRGUzaDVMUzB0dTNyd0pHRmQwOTl5NWN3YlhzSC9hblR0MzhnelVjcHRUYjJwcWlrYWpJVEF3RUY5Zlg2S2pvM24zM1hjWk1tUUlkbloyVktoUUFUczdPMmJObXNWMzMzM0gxS2xUOWM2cnJsNjlPZ0VCQVl3ZE81YkdqUnZuR0p5S2lvb2lLQ2lJRWlWSzZCMjl2M1RwRWt1WEx1WHk1Y3ZVcVZPSGdRTUhZbXBxeXMyYk43RzJ0dWJjdVhNQXl2ZmFFaVZLTUhic1dMeTl2WmszYng0REJ3NmtZOGVPZlAzMTF6cnY4YU5Iai9qeHh4OEpEZzZtYTlldXoxU1Z2VWFOR2pScTFFaG4yNG9WSzNTZWI5cTBpZWpvYUVxVktrV3hZc1dJam81bXc0WU5xTlZxcWxTcEFtVGRjRktwVkVwcXZiWTYvWklsUzBoTFM2TnYzNzdFeGNVeGZmcDBldmJzcVZTcFAzandvUEw2TXpNelNVOVBKelUxbFNaTm1oQWFHc3JzMmJPNWUvY3U5ZXZYWitMRWlUTDZuZ2NKNElWQml4Y3ZKakV4MGVEK1pjdVcwYVpObTBKZDVpSDd1dXdsUzVaVWd1RHNmSHg4Nk5LbEMxRlJVVnk3ZG8zVHAwL3orKysvRzMyTjdPbjJRNFlNZWFZcTlQcFVyMTZkTVdQRzRPUGpnMXF0WnVMRWlYaDdleGZxTllRUVFnaFJOQXdmUGx3SmVBcGJxVktsZE5ZVE56VTFwVmF0V25UbzBPR1p6anQwNkZCaVltSjB0aGt6WGRIZDNUM0hmT2ZuNWNpUkk2eGF0WXF3c0RDY25aMlZkZDZ6YTlhc0dWWldWa3llUEprSkV5YXdldlhxSE12eHRXalJnaHMzYnJCMzcxNjkzeWZWYWpYVnFsVmp3SUFCZWpOUGc0S0NlUERnZ2M3MU4yL2VySk1KNitUa1JOT21UWFdPZS92dHQxbTJiQm5MbGkzajh1WExPc1dadDI3ZHlxcFZxM2p5NUFrZE8zYk1VYVUrdnlwWHJweGowTzNwQUQ0bEpTWEhLTDJGaFFVREJneFFNbWFQSERtaVU4aTZhdFdxN05temg4REFRSm8zYjQ2N3V6dnU3dTZzV3JXS2ZmdjJFUndjakVxbFl2bnk1YVNrcENoRi9DQXJ1OFRiMjV2MDlIUWVQSGhBOSs3ZCtmenp6L1ZPb1JXNkpJQi9EcDVYRmZvWDZmTGx5MnpidGcyQWF0V3E2U3d4VXJWcVZhNWV2Y3FqUjQ5WXRteFpvUmFUMDk0NU5qTXp3OW5aV2VjL0pTMDdPenQ4Zkh3WU5td1lreWRQeHRQVHM5Q3VYMWphdG0xTFdGZ1lkZXZXelhlbFV5R0VFRUs4UHA3bmNsaTJ0cmJLVk1mTXpFeFVLbFdoakY1KytlV1hSRVpHa3BHUmdWcjlmK3pkZDNoVDFSc0g4RzlHMDEzb3BCUW9zMlZVR2JKWFpZaHNwSWpJa2luS0JnSFpJa3RBUVpCVlpMY1VXWUxzS2VOSFdRVXJJRUxadEt3Q0hkQzltL3ordU9iU3RFbVRsSzdBOS9NOGVjeGQ1NTVJQTMzdmVjOTc1S2hWcXhacTE2NnQ5enBuWjJkeENiR0M1dXJxaXBTVUZBd2NPQkErUGo0NjArMGJOV3FFdVhQbnd0TFNNa2Z3RGdpcDVzT0dEY093WWNQeTFJL0Jnd2ZuR0QxdjBhSUZTcGN1RGFWU0NRc0xDM2g1ZVdtTkRTd3NMREJxMUNoa1pHUm9CUEJlWGw1d2MzUER3SUVEVWI5K2ZaMzN0cmEyRmtlNWRaazNieDVjWFYxejdQZjM5OWVvcTlDdFd6YzBhOVlNcWFtcHlNaklnRnd1UjdseTVUVDZYYXRXTGZUdDJ4Y0toUUxWcWxWRHpabzFVYlZxVlR4OStoU2ZmdnFwZUo2NXVUazZkZXFVWTQxN2xVcUZqSXdNU0NRUzhXZTFWcTFhMkxwMXExRURndm05Mm9HcFlRQlBPV1JrWkdET25EbmlIUHhodzRaaDlPalI0dkgyN2Rzak5UVVZvYUdoMkxadEd6cDA2S0F4ZHlldmxFb2xuajkvRGtENEJ5QzNmNEFhTkdpQVBYdjJhQzFzVWx3TUh6NjhxTHRBUkVSRWJ6bjE3MHY1dWJ4dWNjd2M3Tm16cDhZb3NvZUhCelp2M216UUE0c1BQdmlnd1BxbGJXcUJrNU9UM3NBNnErd2oreDRlSHZEMTlkVjdYYTlldlhKVXhNOU8xd09BN0VYeHJLeXM5QllwZEhOelEvLysvVFgybVp1Ykc3eHNza1FpMGZvUUpUK3plZDhGRE9BcGgwMmJOb2xGSytyVXFZTW1UWnBvSEpkSUpCZzZkQ2dtVFpvRXBWS0pPWFBtSUNBZzRJMVRYcDQvZjQ2TWpBd0FRa3FZUGc0T0RtKzgxcjJ4VmVqVlhGeGN0QzUvUVVSRVJMa3psNy8rZlNFK09iMEllMEttam5PbDZWM0VBTDRBZUh0N0YzVVg4dXpPblR0WXQyNGRBS0h3aXE2aUtxMWF0WUtYbHhkdTNMaUIyN2R2SXlBZ0lNY1RPV09GaFlXSjd3dDdtUklpSWlJcUhPVWNYNmZrWG44YWg4NTFjbDhlaTRpSVhtTUFUNktVbEJSTW16Wk5MQnpYcFVzWGpXVXdzcEpJSkpnNGNTSUdEQmdBbFVxRlgzLzlGUTBiTm55alZQb0hEeDZJN3l0WHJtelFOY1pVbjg5UGpvNk8rZFpXYm9VQ2lZaUkzamJ0YTdwaS9lbFFBTURXQzQ4d29iMG56R1FzWEVWRVpBZ0c4QVhBM2QwOTM5YUJmL3o0Y1Q3MHlEQ0xGeTlHYUtqd0Q2cWRuWjNlS3FKZVhsN28wcVVMOXU3ZGkvVDBkRXlkT2hXYk4yL09jd0cvckFGODl2WGZkVEdtK254eFpjb1pHMFJFUk1icVZOc05GWnlzRVJhVmlIK2Z4R0xDMW10WTFLc21nM2dpSWdNd2dDOEFieExFWmxXWVZlZ1BIanlJUC83NFE5d2VQMzQ4U3BZc3FmZTZrU05INHZUcDA0aUppY0dqUjQ4d2YvNTh6Smt6SjA5OUNBa0pFZDlYcWxRcFQyMFFFUkZSOFdZdWwySkZ2enJvdk9Rc1ZDcGcyWjkzY2VwbUJIbzJLb2YzeXBhQW5XWE9JbGRFUkFXaFJiV0NXeVdpb0RDQUo5eThlUk0vL1BDRHVOMjhlWE4wN05qUm9HdnQ3ZTB4Y2VKRXNSRGM0Y09INGVIaGdYNzkraG5WQjZWU0NZVkNBYmxjRGlzcks2TlQxSzlldlpybkJ3ZUdHamR1SEpvMmJXcncrVk9uVHNYbm4zK09XclZxRldDdmlJaUlURS9IV3FXeHN0OEhHTEhwTWxRcTROOG5zZmgzWjJ4UmQ0dUkzakVxLzgrS3VndEdZd0Qvam52NThpVW1USmdnem51M3M3TXp1aXI3eHg5L2pCTW5UdURFaVJNQWdCVXJWcUJpeFlwbzNyeTV3VzFJcFZKczJyUUphV2xwZVBqd29WSDNCNFI1NUhtNXpoaUppWWtHbnhzYUdvcGp4NDdoK1BIaitQenp6ekZzMkRDZFdSbFpxOW1mTzNkTzQySEs3Ny8vcnJGRzU1NDllN0JtelJxdDF3SkFodzRkRE80akVSRlJVUnJXcWpMY0hhMHdjdE1WaEVVWi9tOHNFZEc3akFHOEFZeGRxcXlnNWpUMzd0MDcxK09lbnA3WXNtV0x3ZTBsSnlkajdOaXhlUEhpaGJodjVzeVpjSFkyUHBWazh1VEp1SGJ0R2lJakk2RlVLakZ0MmpUOCt1dXZPb3ZnNmFKUUtPRGg0V0gwL1l1Ync0Y1BBeEF5QzdadTNZcU1qQXhNbWpSSjY3a3VMaTdpKyt4cnVKWXRXMVpqdlV3Ykd4dWQxeElSRVptYWpyVks0Nk1mUytIZzFXYzRmTzBaSGtVbklUVkRXZFRkSWlJcXRoakF2Nk9VU2lXbVRKbWlNZSs4VjY5ZWVYNzRZRzl2ajNuejV1SHJyNytHVXFsRVVsSVNSbzBhaGJWcjF4YkpmUFpUcDA3QjF0YjJqZHZKeXpyektwVUtSNDRjMGRpWGRVcEM5KzdkMGJselo2M1hKaVFraU84VkNvVkc4RzZJVTZkT2llOHRMQ3lNdXBhSWlLZ29tTXVsNkZhdkRMclZLMVBVWFNFaUt2WVl3QnVnYk5teUJwLzc3Tmt6WkdabWl0dWxTcFV5S2dpTGlZblJDT0ljSFIxaGFXbHAwTFd1cnE0R25hZFNxZkRERHovZzdObXo0cjczMzM4Zm8wZVBOcmlmMnRTcFV3ZkRody9IaWhVckFBQ3hzYkVZTVdJRTFxNWRhOVQvUTFQM3p6Ly9JRHc4WE55dVZxMGEzbnZ2UFhGYm9WQkFvVkJvdlRZdUxrNThYNkpFQ2FQdm5SOFBMWWlJaUlpSXFIaGlBRytBUFh2MkdIVGU2dFdyc1hidFduRzdlL2Z1bURScGtsRkx5ajE5K2hSRGhneEJSRVFFQUNGbGV1blNwZmthQUM5Y3VCQjc5KzRWdDUyZG5iRnc0VUtqUjN1MTZkKy9QMjdmdm8wLy8vd1RBQkFaR1lraFE0Wmc1Y3FWNzB4bCtmMzc5MnRzZi9hWjRjVXhIajE2Skw3UHkxUUdJaUlpSWlKNmV6R0F6d2RLcFJJTEZpelFXSWF0WjgrZW1EQmhRbzV6UTBORHNYbnpabkY3NnRTcEd2T2V5NVFwZzFXclZtSElrQ0Y0K2ZJbEhqNThpUDc5KzJQUm9rV29VNmZPRy9kMTZkS2wyTEZqaDdpdFVDaXdhTkVpT0RrNXZYSGJBQ0NSU0RCcjFpdzhlL1lNMTY5ZkJ5QUU4VjkrK1NXV0xWdW1NUkpka1ByMzcyL1VnNVA4a3BTVWhHUEhqb25idHJhMlJpMEZHQllXSnI0dlhicDBmbmFOaUlpSWlJaE1IQVA0TnhRYkc0dnZ2dnNPNTgrZkYvZjE2OWRQWnpwNlpHU2t4dWozcEVtVGNoUXVLMSsrUEh4OWZURjgrSEM4ZlBrU3NiR3hHRDU4T0lZTUdZTCsvZnZuT045UXk1WXRRMEJBZ0xndGtVZ3djK1pNZUhsNTVhazlYUlFLQlJZdlhvd0JBd2FJcWVSeGNYRVlObXdZWnMrZWpaWXRXK2JyL2JUSk9wSmRtSTRjT1lMazVHUnh1M1BuemdiUFJjL016TlRvZDhXS0ZmTzlmMFJFUkVSRVpMcWtSZDBCVTNidDJqWDA3dDFiRE42bFVpa21UNTc4eG5QSkFhQktsU3J3OC9NVDA4N1QwOVBoNit1TEFRTUc0TjY5ZTBhMXBWS3BNSC8rZkd6YXRFbGovOWl4WS9IeHh4Ky9jVisxY1hCd3dLcFZxelRTd0pPVGt6Rng0a1NzV2JNR0twV3FRTzViMUhidjNpMitsMGdrNk42OXU4SFhYcjE2RlNrcEtlSzJwNmRudnZhTmlJaUlpSWhNRzBmZzh5QTlQUjMrL3Y1WXQyNGRNakl5QUFEVzF0WllzR0FCR2pkdW5HLzNjWE56dzhhTkd6RjU4bVJjdUhBQkFIRHo1azMwNmRNSFhicDB3WmRmZm9sU3BVcmwya1ptWmlabXpacVZZNzN3UG4zNm9FK2ZQdm5XVjIyeVRnZDQ5ZW9WQU9GaHdwbzFhM0RuemgzTW1ERURkbloyQlhMdm9xaENmL3YyYmR5OGVWUGNidENnQWR6ZDNRMisvdHk1Y3hyYnRXdlhOdmhhSWlJaUlpSjYrekdBTjlLVksxY3diOTQ4aElhR2l2dmMzTnlRa0pDQVJZc1c2YjArNndncklNeVYxemRYVzZsVW9uejU4bmo0OENFQUlTamZ2WHMzRGg0OENCOGZIL1R1M1J0bHl1UmNlaVVwS1FtVEowL1dTTzhIQUI4Zkg0d2RPeGFBVVBYZVdDa3BLUVpkSjVWS1VhRkNCYXhldlJvalJveEFaR1NrZU94Ly8vc2ZRa0pDTUd2V0xOU3ZYOS9vUGhSSDI3WnQwOWcycG5oZGVucTZ4dEp6bnA2ZWNIQnd5TGUrRVJFUkVSR1I2V01BYjZBblQ1NWc5ZXJWT0hMa2lFYjZkNU1tVFRCMzdseTBhdFZLWXdrd1F4azZWM3ZpeEltd3Q3ZkhuRGx6a0pTVUJBQklTMHZEOXUzYnNXUEhEdFN0V3hkZHUzWkZxMWF0b0ZBb0VCa1ppVEZqeHVET25Uc2E3WFRzMkJGVHAwNFZIeHA4OU5GSFJ2ZloxOWNYdnI2K2VzOXpjSERBc1dQSFVLbFNKYXhmdng0alJvekE0OGVQeGVNUkVSRVlQbnc0Tm03Y1dHakY3UXJLeTVjdmNmVG9VWEhieGNVRjN0N2VCbCsvYjk4K2NlVUJJRzkvTHRrZFBud1lwMDZkUXBjdVhkQzRjZU04MTA0Z0lpSWlJcUxpZ1FHOEhwR1JrVml6WmczMjdkdW5zYjY3UkNMQndJRURNWFRvVUVpbGhWTktvRTJiTnFoYXRTb21UWnFFdTNmdml2dFZLaFdDZzRNUkhSMk41czJiUTZGUVlPSENoVG1DOS9idDIrUDc3Nzh2a3Vyc2JtNXVXTDkrUGNhT0hZdVFrQkJ4LzlkZmYxMGd3WHRoRk1yTGF1Zk9uVWhMU3hPM3UzYnRhdkRQUlZ4Y0hOYXNXU051eStWeWRPblM1WTM3bEppWWlKTW5UK0xreVpNb1diSWtBZ0lDV05tZWlJaUlpTWlFTVlEWEl6MDlIVWVQSHRVSTNoMGNIREI5K25TTkVkYmc0R0NEMnJ0MDZSS0dEeDh1YnA4L2Z4NEtoY0xnL3JpN3U4UGYzeDhiTm16QXBrMmJ4S0RSMXRZV1AvLzhNNnl0clFFQWMrYk1nVktweFAvKzl6OEFRa0E1ZGVyVVFudllvSTJEZ3dQV3JWdUgyYk5uNDhpUkkvamlpeS93NVpkZkZsbC84a3RhV2hwMjd0d3Bic3RrTXZqNCtCaDByVXFsd3N5Wk14RWRIUzN1KytTVFQvSmxXYi9FeEVUeGZVeE1qTUhWOEltSWlJaUlxSGhpQUsrSG01c2J4bzRkaTNuejVnRVFVdERIang5ZllNWFhES0ZRS0RCMDZGQjA2ZElGaXhjdnh1blRwekZyMWl5Tmdtbm01dWI0NmFlZnNHREJBcGlibTJQY3VIRmFSOTROZmZDUXRaamJ1SEhqMEx0Mzd6ejNmZTdjdVdqYnRpMmFOMitlcHpZTTRlN3VuaStaQnVxNkE3azVjdVFJWHI1OEtXNTdlM3RyVk4vUHplTEZpeEVZR0NodTI5blpZZWpRb2NaM1ZJdjQrSGp4dlptWkdVcVdMSmt2N1JJUkVSRVJVZEZnQUc4QUh4OGZCQWNIbzNQbnp2bGFaZjVOdWJtNVlkR2lSUWdMQzBPRkNoVnlISmRLcFpnNmRXcmhkOHdBQlJtOEE0Qy92MytoVktGWEtwWHc4L1BUMlBmcHA1L3FiVmVwVk9Mbm4zL0c5dTNiTmZaUG5qd1o5dmIyUnZkVG02eWorcVZLbFNxU3FSTkVSRVJFUkpSL0dNQWJRQ0tSaUNQd3haRzI0SjBLeDdGanh6UUtFWll0V3hZTkd6Yk05WnJFeEVUTW1ERURwMCtmMXRqZnAwOGZmUHp4eDBiZFg2bFU2cHdXOGZUcFU0MStFUkVSRVJHUmFTdTZDZEZFeFZ6MlZRWGtjczNuWFNxVkNoczJiTkRZMTYxYnQxeEh1a05DUXZERkYxL2tDTjQ3ZE9nZ0x1MlhHek16TTQzdEowK2U2T3g3MW1LQjVjdVgxOXMyRVJFUkVSRVZieHlCTjhMRWlSTng4dVRKZkcyelNaTW1iOXlHb2ZQWTZiWEV4RVNrcHFiQzJ0b2E1dWJtT1k0bkp5ZGp4WW9WR3ZzY0hSMDF0cDgrZllxb3FDaHgyOHpNREowN2Q5WjZ2N1MwTkt4ZnZ4NStmbjRhQlJFQm9IdjM3cGc0Y2FKQktlNHVMaTRhMjNQbnpzVlhYMzJsa1hiLzh1VkxyRnUzRGlrcEtlSys5OTkvWDIvYlJFUkVSRVJVdkRHQXAzZlN4WXNYTVhIaVJBQkNyUUFMQ3dzb0ZBckk1WEtvVkNxOGV2VUtTcVZTUE4vS3lncFZxMWJWYUtOczJiTFl0V3NYbGkxYmhnTUhEcUJWcTFaYTU2OEhCZ1ppeVpJbGVQejRzY1orbVV5R3NXUEhvbGV2WGdiM3UwNmRPakEzTjBkcWFpb0E0UExseTNxTDNwbVptYUZwMDZZRzM0T0lpSWlJaUlvbkJ2QkdjSEZ4WVNyeVc2SkdqUnJpZTZWU2lhU2tKQ1FsSmVrOHYzZnYzbHFYWWJPM3Q4ZjMzMytQcmwyN2FqMSs5KzVkVEpnd1FlTmhBQ0FVSUp3N2R5NXExcXhwVkwvdDdPd3dZc1FJTEY2ODJPQnJ2djMyMjN3cDZFZEVSRVJFUkVXTEFid1JKa3lZVU5SZG9Iemk2dW9LT3p1N0hQUGNzN08ydGtiZnZuMHhlUERnWE0rclZhdVcxdjBlSGg0WU1XSUVsaTlmRGtBb2lOaXRXemVNSGowYTF0YldlZXA3Nzk2OTRlYm1odTNidCtQV3JWdElTRWlBU3FVU2owc2tFamc2T3FKU3BVcjQ0b3N2aXRYS0NVUkVSRVJFbEhjTTRLbFlrMHFsc0xHeDBYdWVqWTBOUEQwOXhXMlpUS2IzbWxXclZpRXhNUkZLcFZJakFKWktwWkRKWkxDenM0Tzd1M3VPNG5YRzZ0ZXZIODZkTzRlVWxCUk1tRERCNkZGM2JWcTBhSUVXTFZxOGNUdEVSRVJFUkdRNkpLcXNrWXVKYUxyaml0NXp6dldvVXdnOUlUSk1Ra0lDcksydDM1cTEyUGtkSkNJaUlpSXFmQnlCSnlvRWhtUVJFQkVSRVJFUjVZYnJ3Qk1SRVJFUkVSR1pBQWJ3UkVSRVJFUkVSQ2FBQVR3UkVSRVJFUkdSQ1dBQVQwUkVSRVJFUkdRQ0dNQVRFUkVSRVJFUm1RQUc4RVJFUkVSRVJFUW1nQUU4RVJFUkVSRVJrUWxnQUU5RVJFUkVSRVJrQWhqQUV4RVJFUkVSRVprQUJ2QkVSRVJFUkVSRUpvQUJQQkVSRVJFUkVaRUpZQUJQUkVSRVJFUkVaQUlZd0JNUkVSRVJFUkdaQUFid1JFUkVSRVJFUkNhQUFUd1JFUkVSRVJHUkNXQUFUMFJFUkVSRVJHUUNHTUFURVJFUkVSRVJtUUFHOEVSRVJFUkVSRVFtZ0FFOEVSRVJFUkVSa1FsZ0FFOUVSRVJFUkVSa0FoakFFeEVSRVJFUkVaa0FCdkJFUkVSRVJFUkVKb0FCUEJFUkVSRVJFWkVKWUFCUFJFUkVSRVJFWkFJWXdCTVJFUkVSRVJHWkFBYndSRVJFUkVSRVJDYUFBVHdSRVJFUkVSR1JDV0FBVDBSRVJFUkVSR1FDR01BVEVSRVJFUkVSbVFCNVVYZWdvRFRkY2FXb3UwQkVSRVJFUkVTVWJ6Z0NUMFJFUkVSRVJHUUNUREtBdDVDYlpMZUozaG1XL0k0U0VSRVJFZVU3ay93dHU2eU5lVkYzZ1loeVVZYmZVU0lpSWlLaWZHZVNBWHh6dHhKRjNRVWl5Z1cvbzBSRVJFUkUrYzhrQS9oZVZWMVF5a3BSMU4wZ0lpMWNyUlRvWGExVVVYZURpSWlvMElTSGgydDl4Y2JHRmxtZlVsTlQ0ZWZuaHcwYk5pQWhJU0hmMmsxSlNjR1FJVVBnNys4UEFEaHg0Z1FlUDM2YzZ6VXFsUXFKaVlrYSt5SWlJckJ4NDBZb2xVcXQxeng2OUNoL09xeEhYRnljemo4L291TElKS3ZRVzV2Sk1LVytPOGFldmxmVVhTR2liS2JVZDRjVjU4QVRFZEU3cEgvLy9qbjJWYWhRQVFzV0xORFl0MnJWS3FoVUtnd2VQQmptNXNKMHN4TW5UaGgxcjlhdFcrczlSNlZTNGVlZmY4YXBVNmNnazhud3dRY2ZvSGJ0MmtiZFJ4ZVpUSWF3c0RCVXIxNGRxYW1wMkx4NU02S2pvekYrL0hoOCtPR0hXcStaTTJjT25qMTdoc1dMRjhQUzBoSUFjT3ZXTFd6WnNnVXltUXo5K3ZYVE9QK3Z2LzdDdEduVDhNa25uMkRFaUJINTBtOWRNak16TVd2V0xEeDQ4Q0RIc1QvLy9MTkE3MDJVRnlZWndBTkEvVksyK09YREtwai8xeU84U0VvcjZ1NFF2Zk5LV1Nrd3RiNDc2cFd5TGVxdUVCRVJGU2xIUjBjc1dMQUFqbzZPR3Z2dDdlM2g3KytQNE9CZ1RKa3lCUjRlSGptQ2ZIME1DZUJYcjE2TlU2ZE9vVXVYTHJoMjdScG16WnFGbjMvK0daVXFWVExxWHRxWW1abEJJcEVnTXpNVDV1Ym0rT1dYWC9EZGQ5L2hoeDkrUUdabUpscTFhcFhqbWc0ZE9tRGF0R2xZc0dBQlpzNmNDWWxFQW05dmIzaDdlMlBMbGkxbzNMZ3hQRHc4QUFDUEh6L0d2SG56WUdscGlZOCsra2lqbmIxNzkyTEZpaFY1N3J1am95TzJiZHVtc2MvZTNoN3o1OC9IeUpFakVSa1ptZWUyaVFxTHlRYndnQkRFQjdTdGhxMjNJM0FtUEJaUEUxS1JuS0U5RFllSThwK2xYSW95TnVabzdsWUN2YXE2d05wTVZ0UmRJaUlpS2xKU3FSVFRwMC9QRWJ3RFFNK2VQVkczYmwzTW1UTUg0OGVQeDhhTkd3RUFBd1lNUUo4K2ZYSnQ5N2ZmZm9PZm4xK3U1NmhVS3F4Y3VSSjc5KzZGdDdlM0dKU09IVHNXMzM3N0xYNzQ0UWRVcTFZdHo1OU5UYUZRSUNNakF3QlFva1FKL1BUVFQ5aThlVE9hTm0ycTlmeDY5ZXFoVDU4K0NBZ0lRRkJRRUJvM2Jnd0FHRDU4T1A3KysyOWN1blFKSGg0ZVVDcVYrUDc3NzVHZW5vNzU4K2VqYXRXcUd1MlVMMThlN2R1M3oxT2Z6NXc1QTdsY2Uramo0T0NBYWRPbVlkeTRjVHBUK29tS0M0bEtwVklWZFNlSWlseGlJbkQzTHBDWnFmL2NFaVdBU3BVQUtkUEVpWWlJQ0dqVHBvMzQzc2ZIQjhPSEQ4LzEvTVRFUkR4NDhBRHZ2LzgrMnJScEEyOXZielJwMGlUWGE4NmZQNC9Bd0VDZGFkMkppWWxZc0dBQmdvS0M0TzN0amFsVHAwSW1FeDZzaDRlSFk4S0VDWWlMaThPWU1XTTArcXZ0TTd5cHRXdlhva0tGQ29pSWlFQjBkRFFBUUtsVUlqZzRHQTBhTk5BNE56NCtIcmEycjdQM3JsKy9qb3lNREkyVWZ5Y25Kemc3Tzc5Um53WU5HZ1NsVXBuclE1QlZxMWJoanovK0VMZVpRay9GRVFONElqVmpnbmhiVzZCeVpVREdFV2NpSXFKM25UcjROVGMzeDVZdFcyQm5aNWZqbk16TVRNVEV4T1FZbVRjMmNOWVdWUDc3NzcvNDZhZWY4UHo1YzNUcjFnMURodzZGUkNMUk9DYzZPaHJUcDAvSHZYdjMwS0pGQ3d3ZlBoejI5dmJpOGQ5Ly85MmcrMGRIUjJQWHJsMW8zcnc1cWxldnJ2V2N0bTNid3M3T0RxdFhyOGJPblR1TitIVGFmZjc1NS9qeXl5L0ZiYVZTaVpVclY2Smh3NGFvWDc5K2pzK3FUZi8rL2FGUUtMQjI3VnFkNThURnhhRlhyMTVJU3hPbTV6S0FwK0xJcEZQb2lmS1Z0VFZRdGFvUXhLZW41MzV1ZkR4dzZ4WlFwUXBnempYUGlZaUlDR2pRb0lIVzRCMEExcXhaZ3lOSGptREFnQUhvMnJXclJ0Q1oxeFQ2K1BoNGJOeTRFUWNPSElDRmhRV21USm1pZFE0NklNei8vdVdYWDdCeTVVb2NQbndZbHk1ZHdtZWZmUVlmSHg5WVcxdmpzODgrTStnemhvZUhZOWV1WGFoUm93YTZkKzl1MERVclY2NDA2RHh0dEJXeEN3ME54ZG16WjdGdklwbUsyQUFBSUFCSlJFRlUzejY0dTd1amUvZnUrT2lqajJCbVpxYXpuY3pNVEowcDlHcDJkblpvMkxBaHpwdzVrK2YrRWhVMEJ2QkVXVmxhQ2tIOG5UdEFtcDdpaUNrcHdNMmJ3a2k4TFF1M0VSRVJ2ZXRxMWFxbDg5am5uMytPc0xBdytQcjY0dlRwMDVnNGNTTGMzTndBQ0V1cVhiOStQZGUySXlJaU5MWjM3OTZOZ0lBQXhNZkg0NE1QUHNEbHk1Y3hmLzU4eko4L1gyOC9telp0aWp0MzdzRGYzeDg3ZHV6QS9Qbno0ZVhsWmNBbkJLeXRyUUVneDdKd3VmSDA5RFQ0WEVOVXJsd1ptemR2eHRHalI3RnQyellzWHJ3WS92Nys2TjY5T3pwMzdpeFcrTThxUFQwOTF3QmZyV2JObWd6Z3FWaGpBRStVbmJuNTY1SDRsSlRjejgzTUZNNXpkd2VjbkFxbmYwUkVSRlFzbFM5Zlh1Y3hCd2NITEZpd0FMLzk5aHUyYk5tQzJOaFlNWUEvZE9nUURoMDZaTlM5MHRMU0lKRklNRzdjT0xSdjN4N0hqaDB6K05ycTFhdkR5Y2tKTzNic3dNMmJOMUdqUmcwQXdpaTFQbloyZHBESlpJaUppZEY3YnRteVpWR25UaDBBd0I5Ly9JRlZxMVlaM01lREJ3OUNvVkNnVHAwNktGT21USTdqWm1abTZOU3BFOXExYTRmRGh3OWp5NVl0V0wxNk5mYnUzWXVOR3pmbUdHM1B5TWd3S0lEUDdjK1FxRGhnQUUra2pVTHhPb2hQU3NyOVhKVUtlUGhRQ1BiTGxBRU1tSWRGUkVSRWJ4OWJQUmw1RW9rRWZmdjJSZHUyYlRXS3NuWHYzaDFkdTNiTjlkbzllL1pvekNmdjNyMDdPblRvSU43ejQ0OC9OcnEvV2RldnYzLy9Qb1lPSGFyM21qLy8vQk1PRGc1aWNicmNkT3pZRVIwN2RnUUExSzVkR3lOSGp0UjVibVptSmc0Y09JREhqeC9Ed2NFQjB2K0tCZi8wMDArNTNrTXVsNk56NTg3NCtPT1BzV2ZQSGxoWVdHaE5sVGMwZ0xleHNkRjdEbEZSWWdCUHBJdGNEbmg2QXZmdUFRa0orczkvOFFKSVRRVXFWbVNGZWlJaW9uZVF6TURpdGxtRGQyOXZiNVFzV1JLbFNwWFNPT2ZZc1dQNDdiZmY0Ty92RHdENDdMUFAwS3haTXp4NThnUmx5NWFGVENiVCs4REFHRTVPVHZqcXE2L0U3VE5uenVEbXpac2ErOVJjWFYzeDdOa3pvOXF2VkttU3puWG8vLzc3Yi9qNitpSThQQnlmZnZvcCt2WHJwM2UrZW5ibTV1YjQvUFBQQVFqTDZWMi9maDBuVDU2RVZDckZxRkdqa0pxYWFsQUFiK3g5aVFvYmYwS0pjaU9UQVI0ZVFGZ1k4T3FWL3ZOallvVGlkcFVxQVJZV0JkNDlJaUlpS2o0U0RIamdmL3YyYmV6WXNRTjkrdlJCcFVxVkVCb2FLczRyejk1V2VIaTR1QjBXRm9ZVksxWWdJU0VCZm41K3NMS3lFby9sWlFtNDdNdmRsU2hSUXFPUVhYaDRPRzdldkttMXVKMjd1enVPSGoyS3pNeE1neDlhNkRKejVreWNPM2NPdFd2WHhuZmZmWWNLRlNya3FSMlZTb1ZidDI3aDlPblRDQXdNUkdSa0pDUVNDWHIyN0FtVlNvWE16RXl0YytPek0rVFBrS2dvTVlBbjBrY3FGUUx5OEhEQWtLZk55Y2xDY2J2eTVRRUhoNEx2SHhFUkVSVUw0ZUhoZU8rOTkzSTk1OUtsU3dnTURFU0hEaDNFZlljUEg4Ymh3NGZGN2ViTm00dnRQSHo0RU92V3JVTlFVQkNxVkttQzhlUEhhd1R2YXJWcTFVTHo1czBONnVlS0ZTc01PaytYS2xXcTRPREJnM2p3NEFFOFBEeTBucE9XbG9hYk4yL3FiZXZjdVhONC8vMzMwYmR2WDhUR3h1S2ZmLzdSZXA2MkFvSHFrZll6Wjg3ZzdObXpZdEQrL3Z2dm8yZlBubWpldkRuczdlMlJuSndNQUFZRjhObUxCUklWTnd6Z2lRemw1aWFNcW9lRkNmUGVjNk5VQXFHaHduSno1Y294cFo2SWlPZ2RFQklTb25jdWVuQndNQ3dzTEZDelprMXgzL3Z2djQ5MjdkcUoyNlZLbGNMOSsvY0JBRU9HRElHOXZUM0dqeCtQdG0zYjZsenp2RktsU3Zqa2swOE02dWViQnZEcWh3di8vUE9QemdEKzFhdFhtREJoZ2tIdC9mdnZ2M3JQVmEvSm5wYVdoaXRYcnVEY3VYTzRjT0VDWW1KaUlKRklVS05HRGZUbzBRUGUzdDV3eURhQWtwcWFDZ0N3TUNBNzh0YXRXd2IxbWFpb01JQW5Nb2FEZzFDbC90NDlJQ05ELy9sUlVVQmlJbFBxaVlpSTNnRVhMMTZFU3FYU0dXUW5KaWJpMXExYmFOU29rY1o4N0xKbHkrWUkvTlVCL0lBQkEvRHBwNStLbzhlalJvMUN6NTQ5MGJScDB3TDZGTGxUcVZTb1VLRUNTcFVxaGJObnoycXNCWC8xNmxVRUJBUmc2TkNocUZpeEl0YXVYYXUzdlNGRGhxQmx5NWJvM2J1MzNuUFhyVnVIdlh2M0l1Vy9WWUk4UFQzUm8wY1B0R2pSUXFPdVFIWkoveFVrdHJTMDFQdlpnb0tDOVBhRHFDZ3hnQ2N5bHJVMVVMMjZFTVQvbDVLVks2YlVFeEVSdlJPaW9xSVFGQlNFeG8wYmF6MGVGQlFFcFZLSlJvMGE2V3dqTXpNVEwxKytGTGV6QnJheHNiRzRkZXRXZ2FkNXA2ZW5pMm5udTNmdnh0T25UL0hreVJNOGVmSUVYbDVlbURKbENscTNibzB0VzdiZzd0Mjc0aWo4bzBlUGNPM2FOYVNscFVFdWx4czhuOTNXMXRhZ2MyMXRiVkdxVkNtMGJOa1NMVnUyRkpmaDB5YzBOQlNBVUtndk54Y3ZYc1R6NTg4TmFwT29xRENBSjhvTDlUSnpvYUZBYkt6Kzg1bFNUMFJFOUU0SUNBaEFvMGFOdEk3Q256NTlHaEtKQkEwYk5zeHhMQ29xQ2tlT0hNSEJnd2ZScmwwNzJOblpBUkJTeGhVS0JRRGc3dDI3QUlTUjUveTJldlZxM0w1OUc4K2ZQMGRVVkJSVS8wMFg5UFgxaGJtNU9VcVhMbzBxVmFxZ1FZTUdBSUJQUHZrRXUzYnR3ckpseTdCa3lSTEk1WExjdVhNSFVxa1VsU3RYenZmK0FVSWxmbldsZVVQRnhzWml5NVl0QUtBeGJTRTdsVW9GUHorL04ra2VVYUZnQUUrVVZ6SVpVS1VLOFB3NThQU3BZZGRFUlFsQmZJVUtBTmNaSlNJaWV1dmN2WHNYKy9mdlI1Y3VYVFQySnlZbUlqZzRHSjZlbnVJY2JaVktoYmk0T0p3OWV4WkhqeDZGWEM2SHQ3YzNXclJvZ1VlUEhnRUFsaXhaQWk4dkx5aVZTaHc5ZWhSV1ZsWmFBL2pkdTNkajkrN2RlZTUzVkZRVW5qOS9EbmQzZHpScDBnVGx5cFZEMmJKbFViWnNXYmk0dU9SNElPSGc0SURCZ3dmRDE5Y1gzMzMzSFhyMjdJa0xGeTdBMDlNejE3bm00ZUhoS0ZHaUJDd3NMTVJwQXVvSEZQcEk5UXlBVEpzMkRlSGg0YkMwdElSQ29VQnFhaW9lUG55STlQUjB0R3paVXVjeWRnQ3dZOGNPc1Q5RXhSa0RlS0kzNWVvcUJPTVBIZ0RwNmZyUFQwMEZidDhHU3BVU0N1TnhOSjZJaU9pdHNtYk5HcnozM25zYUFXTklTQWd5TWpJMDB1c2pJeU9Sa3BJQ0d4c2I5T2pSQSszYnQwZUpFaVVBQUdYS2xFSERoZzF4L1BoeEhEOStIQUJnWldXRm9VT0hhbDNQdkc3ZHVtalZxcFZCL1Z1NGNHR09mVk9uVHRVNWQxOFhIeDhmeE1mSFkvUG16UWdPRGdZQURCbzBLTmRyeG8wYmgram9hSTE5OWVyVk0rcSt1amc1T1NFNE9CaEtwUklBSUpGSTRPcnFpalp0MnFCWHIxNDZyN3Q3OXk1SDM4bGtTRlFxZmVXMGljZ2dHUmxDbW54Y25PSFhtSnR6Tko2SWlNakVhVnVIM2RuWkdiLzg4Z3RjWEZ6RWZaR1JrWkRKWkJwVjBrTkNRbENsU2hXZG85QXBLU2xJVFUyRlZDcUZqWTJOMWlCN3lwUXBhTnEwS1RwMTZtUlFmMmZQbm8xR2pScnByWmh2cUljUEh5STRPQml1cnE1Nmkrc2RQbndZTDE2OFFHWm1KdVJ5T1dyVnFvWGF0V3ZuU3ovVWxFb2xsRW9sWkRLWjNvY1NFUkVSR0RWcWxFYmRBVFYxNVh1aTRvUUJQRkYrZS81Y1dEUGVtSzhXUitPSmlJaUlpRWdQQnZCRUJTRWh3ZkNVZWpXT3hoTVJFUkVSVVM0WXdCTVZsSXdNSUN6TXNDcjFXYm00Q0tQeE1sbUJkSXVJaUlpSWlFd1RBM2lpZ2hZZERUeCtER1JtR242TlhBNlVLUVBvV2ErVWlJaUlpSWplSFF6Z2lRcERlanJ3OEtIeG8vRldWb0M3TzJCdFhURDlJaUlpSWlJaWs4RUFucWd3NVdVMEhnQWNIWVVSZVMzTHhoQVZ1Y3hNNE1VTElDWkdXQ2J4ditWN2lLZ1lra3FGbWlzbFN3b0ZWSXZUZEsyME5PR0JOLzhPb1hlRnJXMVI5NEJNRUFONG9zS1duZzQ4ZWlRRU84YVF5WURTcFlVNThrYXUwMHBVWU9MaWhPeVN0TFNpN2drUkdVdWhBTXFYQit6c2lxNFBLcFh3Y0RzaUFraE9McnArRUJXRnVuV0x1Z2RrZ2hqQUV4V1ZseStGMGZpTURPT3VzN0FBeXBZRlNwUW9tSDRSR1NvdURyaDd0Nmg3UVVSdnl0T3phRVlDTXpLQSsvZUZsVnVJM2tVTTRDa1BHTUFURmFYMGRPREpFeUdZTjVhTmpWQ3RudWxYVkJReU00R1FFSTY4RTcwTkZBcWdSbzNDVGFmUHpBUnUzOVljZFpkS2hZZlV4U210bjZnZ2VYb1dkUS9JQkRHQUp5b09FaEtFdFBxOHBBL2EyZ3J6NDFub2pncFRlRGp3N05ucmJZbEVlS0RrNk1oYURVVEZXWHE2a0xJZUhpNmtyNnVWTGkxOGh3dExXSmpRRDBENE82TmNPV0ZlUHFlSUVSSGxTbHJVSFNBaUNLUHAxYXNMRmVlTkhYbUlqd2R1M1FMdTNRT1NrZ3FtZjBUWlphL2g0T1lHdUxveWVDY3E3c3pNaE85cTltRGQyTG9zYnlJMTlYWHdMcEVBSGg2QXZUMkRkeUlpQXpDQUp5b3VKQkxBMlJsNDd6M2h2OGFLalFWdTNnUWVQR0FoSUNwNHFhbWEyNDZPUmRNUElzcWI3Ti9aN04vcGdwUjEycGlqSTJCcFdYajNKaUl5Y2ZLaTdnQVJaU09YQ3lQeFRrNUNrVHRqaS91OGVpVzhIQnlFbEVnTGk0THBKNzNic2kvenhKRjNJdE9TL1R0Ym1FdTNaWDNJek9sZlJFUkdZUUJQVkZ4WldRRlZxd3BwaGsrZkN2TVdqZkh5cGZCU3IvVnJZMU13L1NRaUlqSkcxdFZYek0yTHJoOUVSQ2FJQVR4UmNlZm9LTXdOakl3RW5qODNmdG01bUJqaFpXMHRCUElzRWtSRVJFUkVaSklZd0JPWkFxbFVDTDZkbklDSUNPREZDMkVKSG1Na0pncno0eFVLd01WRmFJdEw5UkFSRVJFUm1Rd0c4RVNtUkNZVDVyVTdPd3RCZkVTRThmTVcwOUtFdGVlZlBST0NlQmNYSWFnbklpSWlJcUppalFFOGtTbVN5NFcxMzExY2hMVDZ5RWpOOVh3TmtabjUraUdBdmIzUUZvc0pFUkVSRVJFVld3emdpVXlabVJsUXJweVFYdi84T1JBVlpYd2dyMUs5TG5obllTR015anM2Q2c4SmlJaUlpSWlvMk9CdjZFUnZBNFZDV0hyTzFWVVlWWStLeXR1U1FDa3BRbnI5MDZkQ3NUdEhSOERPamtYdmlJaUlpSWlLQVFid1JHOFRoVUlZa1hkekU5THFJeUtNWDM0T0VFYmwxZXZKS3hSQ0lPL2t4TG55UkVSRVJFUkZpQUU4MGR0SUpoTkc0MHVWRWxMalg3d0FrcFB6MWxaYW1sRHc3dGt6WVRUZTBWRVluWmRLODdmUFJFUkVSRVNVS3did1JHOHppVVFJdUIwZGdiZzRJWkNQaTh0N2UzRnh3a3NtRTRKNGUzdW0yQk1SRVJFUkZSSUc4RVR2Q2pzNzRaV1VKQVR5cjE0WlgvQk9MVE1UaUk0V1h1cGd2bVJKb1gyT3pCTVJFUkVSRlFnRzhFVHZHaXNyb0dKRm9HeFpvZGhkZERTUW1wcjM5cklIOHlWS3ZCNlpaekJQUkVSRVJKUnZHTUFUdmF2TXpJRFNwWVZYZkx3UXpML0pxRHdnQlBQcUplbWswdGZCZklrU0RPYUppSWlJaU40UUEzZ2lBbXh0aFZlNWNrTHdIUldWOTZKM2Frcmw2MHIyVXVuckZINDdPOERjUEgvNlRVUkVSRVQwRG1FQVQwU3Z5ZVdBaTR2d1NreDhQU3FmbWZsbTdTcVZRRXlNOEFLRUFGNGR6TnZhQ3FuM1JFUkVSRVNVS3did1JLU2R0Ylh3S2xkT0NPS2pvb0NFaFB4cE96VlZXS2MrTWxLb1lHOWo4enFndDdMS24zc1FFUkVSRWIxbEdNQVRVZTZrMHRkTDBhV2xDYVBvcjE3bFh6Q3ZVZ2x6OE9QamdhZFBoU3lBck9uMlptYjVjeDhpSWlJaUloUEhBSjZJREtkUXZFNnhMNGhnSGdBeU1sNFh3Z09FZEhzYkd5RWJ3TVlHc0xEZ3V2TkVSRVJFOUU1aUFFOUVlVk1Zd1R3Z3BOdW5wZ3JMMUFIQ2ZIbDFlcjg2c09jY2VpSWlJaUo2QnpDQUo2STNWMWpCUENBVTFJdUxFMTVxbHBhYUFiMkZSZjdmbDRpb2dLbFVLa2lZWVVSRVJMbmd3c3hFbEwvVXdYelZxa0RObWtDRkNvQ0RnekMzdmFBa0p3dEY5c0xDZ0JzM2dILytBZTdlQlo0OEVVYnVrNVBmYkgxN0loUFFvVU1IZlAzMTEwWGFoNWN2WDJMMDZOSG8zNzgvTGw2OCtNYnQrZnI2b2tPSER2RHo4M3Z6emhWakVSRVJXTFJvRVVhTUdJR1VsSlNpN2c0UkVSVmpISUVub29Kalp2YTZBSjVLQlNRbENTUG5zYkhDTW5VRkpTTWo1eWk5UkNLTXpGdGF2bjVaV2JGSUhyMDEwdFBUa1o2ZVhtVDNqNDJOeGNTSkUvSHc0VU1Bd0taTm0xQ3RXaldVS0ZFaXoyMUdSRVFnUFQzOWpkckl6Y2lSSTVHVWxKUnY3VzNZc0NGUDE4WEd4dUxVcVZOSVMwdkRqei8raUJrelpuQWtub2lJdEdJQVQwU0ZReUo1UFhlOWRHbk5WUGpZV0tDZ0F3K1ZTaGlKVDA3VzNDK1RDWUY4MXNEZTBsS292ay9GMnRPblR6Rnk1RWdvbFVvc1c3WU01Y3VYTCtvdUdlVHAwNmNZTVdJRUpCSUpsaTlmanJKbHl4YklmUVlOR29USGp4OXJQZmJubjMraWE5ZXVTTlR6SU8zUFAvODA2RjZ2WHIzQzVNbVQ4ZkRoUTlTdVhSdFdWbFk0Zi80OHhvMGJoeDkvL0JGT1RrNUc5eDhBb3YrcmZlSGc0SkNuNi9WNTh1U0ozdjhIaGNIRHd3UERoZzNEMHFWTGNmbnlaZHk5ZXhlZW5wNUYzUzB5UW5oNHVOYjkxdGJXV2g5QVJVUkU0Tm16WjZoVnE1Yk9OcE9Uay9IczJUTlVxbFFwVDMyS2pvN0c4ZVBIMGFOSGozeDdJTFJ6NTA2Y1BIa1N2cjYrZWJyK3hZc1h1SEhqQmxxMWFxWDFlR0JnSU96czdGQzdkbTJkYmNURnhTRkJ4eFE5TnplM1BQV0x5SlF3Z0NlaW9pR1RBZmIyd2dzUUFtdDFRQjhmWDNncDc1bVpyNWV4eThyTVRLaUFyKzFWa05NQnlDQnBhV21ZT1hNbUVoSVNNRzNhTktPRGQxMkJiVjVaV0ZqQTJkblpvSFBMbENtRGI3LzlGak5uenNTTUdUT3dhdFVxbUp1YjUydC9zdXJTcFl2NC9zcVZLK0puYjlXcUZWSlRVOFZqWjgrZVJYSnlNdHEwYVdOVSt6ZHYzc1RzMmJNUkZSV0ZPblhxWVBiczJUQXpNOE9pUll0dy9QaHhqQjQ5R3RPbVRZT1hsNWZSZlMvb0FGNHR0d2NWNmdjZGhweWpUWThlUFl6cWkwcWx3dlRwMC9XZXQyUEhEcVBhcFlMVnYzLy9IUHNxVktpQUJRc1dhRDMvNU1tVFdMOStmYTQvVjh1V0xjT1pNMmZ3NDQ4LzV1bjdjK2JNR2F4YnR3NE9EZzVHZjY5MWlZaUl3TjI3ZC9OOC9mbno1K0hyNjR0WHIxN2gwMDgvMVRoMi8vNTkvUFRUVDNCeWNvS3ZyeStzckt5MHRwR1ptWWxaczJiaHdZTUhPWTRaK3RDUnlKVHh0MUFpS2g3VUk5K2xTZ0ZLcFpCdW41Z29GTUpMU0JEUzRndFRlcnJ3MHZhVVh5clZIZHdyRkZ6bXJoQnMyclFKWVdGaDhQYjJSb3NXTFl5K2Z0Q2dRZm5hbjNyMTZtSCsvUGtHbjkrMGFWTzBidDBhSjA2Y2dKK2ZYNEhPWFI4MWFwVDRmdUhDaFdJQS8vbm5uK092di81Q3c0WU40ZXpzakJzM2JpQWxKUVhmZnZ1dHdXMGZPSEFBSzFldVJFWkdCbHEzYm8zeDQ4ZkQ3TDlwS1JNblRrU0pFaVd3YTljdWpCczNEbDk4OFFWNjkrNE5xWUhaTFNxVkNxOWV2UUlBVEpzMnplRHJjck55NVVxVUtWUG1qZHN4aHZvekdDbzVPUm5KMlRPRnlPUTRPanBpd1lJRmNIUjB6SE1ibzBhTnd2Mzc5N0ZyMTY0OEJmQ2RPblhDN3QyN3NXN2RPalJyMWd5V2xwWjZyN2w4K1RJbVRacWs5eng5RHdRMmJOaUFjdVhLQVJBZXVLcDE3TmdSMTY5Zng1RWpSOUMyYlZzb0ZBb0FRRUpDQW1iT25Ba0hCd2ZNbXpjUGNybGN2RTRxbFVLZTVjRzV2YjA5NXMrZmo1RWpSeUl5TWxKdlg0bmVOZ3pnaWFqNGtVcUZpdkkyTmtKQUR3aEx5YW1EK1lRRW9DZ0xQU21WMnRQeDFSUUs0V1ZtcHZtU3l6WGZNOURQaytmUG4yUFhybDB3TXpQRFYxOTlWZFRkeWJQQmd3Zmo3Tm16MkxObkR6cDE2bFRvZ2VYMTY5ZXhkT2xTTEZ1MkRNN096a1pWUUgvNjlDbVdMVnVHeTVjdlF5Nlg0K3V2djBiWHJsMnhjdVZLMk5yYVl0Q2dRWkJJSkJnNmRDaXFWYXVHSlV1V3dOL2ZIMEZCUWZqNjY2L3gvdnZ2NjcxSGJHd3NNdjU3Y0pkZkFhMVNxY3lYZHZJaXYwWUc4MnNrbFFxT1ZDckY5T25UalFyZWYvLzlkNnhaczBicnNkRFFVSzEvN3ZwK3B1UnlPYjc4OGt2TW5qMGJXN2R1TmVqQnBaZVhWNjYxSExadTNZby8vL3hUYjcySDBxVkxpKzg3ZHV5bzlSd2ZIeCt0KzdObk16UnAwZ1N6WnMzUzJPZmc0SUJwMDZaaDNMaHhSZnE5SmlvS0RPQ0p5RFNvUjdqVnZ4QmxacjRPNWhNVGhWZHgrVWM4TFUxNDZaTTFvTmNXNUp1WkNWTU5aRExPeWM5aSsvYnR5TWpJUU1lT0hWRksvWURIU01VaHpkTFoyUm50MnJYRDNyMTdzWFhyVmt5WU1NR282Mk5qWTlHOWUzZU5mWThmUHhaLzBWZVBmdWtTOTErUlIvWDgzTXpNVEwwQmZHcHFLclp2MzQ1dDI3WWhQVDBkNWNxVnc2UkprMUMxYWxXOGZQa1NaODZjUVd4c0xOemQzZkhSUng4QkFGcTBhSUhLbFN0ai92ejV1SDM3TnNhTkc0ZkdqUnRqNE1DQnFGaXhvczU3cWRQbnpjM05jZURBZ1Z6NzlhWnlDMnpVUmU0TU9ZY0lBRDc1NUJPODk5NTdPZmJmdTNkUFRQdFdwNkVmTzNZTUFGQzNibDJNR1RNR2dKQjlzbjc5ZWtna0V2RmhtS0cyYmR1R3YvNzZDei8vL0RNQW9GbXpacWhVcVJMKytPTVBkTzdjV2U5VUgzTnpjNVFyVnk3UDA0d2tFa21PdWg0elo4N1VlZjdNbVRQaDdlMnRjMDQ4QUowUFFyeTh2TkMxYTFmODhjY2ZlZW9ya2FsaUFFOUVwa2ttQTBxVUVGN0E2eUoxaVlsQytyMTZoTHk0QlBYYVpHUUlMME5HRnlVU0lZaFhCL1JaQTN0RDkwbWxRanZxWHdhenZqY1JTVWxKT0g3OE9BRGhsMlJUOThrbm4yRHYzcjA0ZWZJa2hnNGRDaHNiRzRPdk5UYzNGK2UzUjBSRUlDZ29DRFkyTnVJdndsZXVYQUdnZThRMkppWUdBRkN5WkVrQVFnQXZrOG0wbnB1WW1JaDkrL1poMTY1ZGlJMk5oVnd1UjgrZVBmSEZGMStJS2JEcUViRkpreVpoeVpJbHFGaXhJaXBYcmd4QWVKaXdZc1VLN042OUcvNysvcmh3NFFJdVhMaUFHalZxb0YyN2RtalJva1dPOU43Q212OE9HRllUSWE4QlRWNEwrT2xpWjJlWHIrMVIvakkzTjBmZnZuMjFIanR6NWd5MmJObWlzVy9od29VQWhJZUs2bUoxeDQ0ZFEySmlJa2FQSG8zT25UdUw1NzU4K1ZMdjkrSHg0OGU0ZHUyYXVDMlJTTkM3ZDIvTW5Uc1htemR2eGpmZmZBTkFlRWdRRnhlbmM0VUhmYVAxdW82Ym1abmgwS0ZER3Z1YU5tMnE5VnoxZzYvcTFhdnJQRWVmUG4zNjRNQ0JBeHBwK2tSdk93YndSUFIya0VpRWF2SlppOTZvVk1KSWVOYUFQaW5Kc05IeDRrYWxFcklPTWpQenYyMTFJSjg5c05mMlVoOHZJcGN1WFVKS1NncmMzZDF6SGIwMUZlWEtsVVBGaWhVUkdocUtvS0FnY2RUYUVCWVdGdUw4OXQ5Kyt3MUJRVUd3dDdjWDk2bC93ZFpWeEM0dUxnNW1abVppb2FpMHREUngvbnBXLy92Zi8vRExMNytJUmRycTFhdUhZY09Hd2QzZFBjZTVkZXJVUWE5ZXZiQmx5eFpzM3J3WjMzLy92WGhNS3BYaTAwOC9oYmUzTnpaczJJQ1RKMDhpSkNRRU4yL2VoSXVMQytyV3JhdlJsanFBZjVNNXhJWXF5Q0oyVzdkdWZlUCtaYlZyMTY1OGJVL0RvMGNGMTNaV1dZdUdGblo5a3dMV29FRURuUTlaQmc0Y2lJRURCd0lBZnZycEovejU1NTg1ZnE0U0VoS3dmdjE2VksxYUZaMDZkUkwzeDhURVlOQ2dRV2pmdm4yT21obUJnWUZJVEV4RTI3WnR0ZDdYMjlzYmZmdjJGUjhHcUZRcWpCNDlHZ0N3ZlBseXJkZm8rbm4zOWZYRjd0MjdqY3BpU2s1TzF2aDdLTHZWcTFkajllclZPby9uZGk4N096czBiTmdRWjg2Y01iZy9SS2FPQVR3UnZiMGtrdGVwOStwcTk0QVFCR2NONkUxaHRMNGdxVlNGVi9YL0RmMzk5OThBaEYrUzN4YjE2OWRIYUdnby92NzdiNk1DK0t3dVg3NnM4NWl1SW5ZeE1USGk2RHNncE1kcnl3Q29VYU1HTWpNejRlSGhnVUdEQnFGZXZYcTU5cVZmdjM2d3NMRElVV0ZhemRuWkdaTW1UVUtmUG4yd2VmTm1tSnViNXdqZWdjSWRnUzhJOGZIeEdEeDRjSUhlNDdmZmZ0UDYwQ1hQaXFJZ1dIeTg1dC9QSmk2M1plSFVWQ29WTGwyNnBQWFk4dVhMRVI4Zmp4OS8vRkVqZGY3WFgzOUZZbUtpMXVYVjl1L2ZqOGVQSDZOOSsvWmEyNVJJSkJyenlpVVNDV3JXcklrZE8zWWdLQ2dJalJvMUVvOFpXbU5CMzNuMjl2YmlTZ2tLaFFKVHAwN05jYzdaczJjUkdCaUlNV1BHd05yYTJxRDdhbE96WmswRzhQUk9ZUUJQUk84ZW1leDFrYnlzVWxPRlFENDFWZk9WbG1ZeUFlN2I3dGF0V3dDQWF0V3FGWEZQOGsvMTZ0VUJBTGR2Mzg3VDlRa0pDUWdKQ1FFZ0JJMExGaXd3cUlwMGJHeXNtRDZia1pHQjFOUlV1TGk0NURqUHhjVUZ2cjYrS0Z1MnJCaFFHRklNUzllb21icjRWZG15WlRGNThtU2QxNnZUYXk5Y3VLRHpZWUNodnYvK2U5U3NXZk9OMmpDV1VxazB1Z0s5c1ZUOGU2bllNV1JKeStEZ1lNVEd4Z0lRUnFmVjAwZU9IajJLa3lkUFl1REFnWEIwZE1TTEZ5K1FrSkNBYTlldTRjU0pFMmpidGkwYU5teW8wWlpTcWNTZE8zZU1mcWpadlh0MzdOMjdGd0VCQVJvQmZQYmlkQzlmdm9TL3Z6L3UzYnVIYnQyNm9XWExsaG9yUXNUR3htTDM3dDJvVWFPR1JoK3lUc2VSeVdSbzJiS2xScnVabVprSUNBaEErZkxsTlRJTjhzTFlaVVNKVEIwRGVDSWlOZlZvZlhicVZQenNnYjM2OWE2TzNCY3lsVXFGSjArZUFOQmZvTTJVcUFzK1BYdjJ6S2hLOEdybnpwMkRxNnNybmp4NUFwVktoUXNYTG1ELy92MTZyNHVOalVWQ1FnSVdMbHlJOVBSMEFNS292SHBPTGlCVXluZHdjTWp4L3p1djg4R05vUTVPMDlQVHhmN2xsYm0yNzNVV2hvdzZHbHY5dlVTSkVrYWxHVWRHUnFKMzc5NEFpckRJWW1GTmo4bjY0T0V0SzlCcGEydXI5NXhEaHc1QkxwY2pJeU1EQXdZTXdJQUJBMUNsU2hXeDhOekdqUnV4Y2VOR2pXc3FWcXlJa1NOSEFnQWVQSGdnenBlL2MrY09rcEtTREZyWklTdDdlM3QwNk5BQnUzZnZ4cVZMbDhUZ1cvMWR2MzM3Tms2Y09JR1RKMCtpYmR1Mm1ENTlPdVJ5T1JJVEU1R1FrSUNFaEFTY1BYc1dSNDhlUlpreVpkQzRjV090ZnkvbjEzZXJkKy9lNHZTRDdJeXBIVUwwTm1BQVQwU2tUOVpVZkczUzAzTUc5UmtacjllU2Y4dm1lQmFWck11SzZhdWtiRXJVUmM0eU1qSVFFeE1EZXlQVGlVK2RPb1VQUHZnQVQ1NDhnWjJkSFh4OGZPRHY3eSttcEdhZDQzcno1azN4Zld4c0xHSmpZOFVxMklBd2dwOTF1MmZQbmxwVDJJME5NRGR1M0lndFc3YWdjZVBHQmwvejlkZGY1NWpyYTZ6dTNic2pOalpXYjNxdXRzQWpJaUpDbkZaZ1pXV0ZpSWdJQU1MUG5vV0ZoY2E1Nm9jbit0eS9meDlTcVJSbHlwUVJpLzhWS3g5OFVEajMrZWVmMTM4djV1Y1VnR0pBVnlGSXRiQ3dNSnc3ZHc1Tm1qVEJ1WFBuMExselp5eGV2QmhmZmZVVldyZHVEVnRiVzdpNHVNREp5UWxSVVZGWXYzNDk3T3pzTUdmT0hGaFlXT0RZc1dOWXVIQWhwazZkaXBZdFc0ckZLdk9TWWRLdFd6ZnMyYk1IVzdkdXpUR0N2MkxGQ3R5NmRRdVdscFk0Y09BQWpoNDlDZ3NMQzd4NDhRS0FVTk9pVWFOR21EdDNMbHhkWGZIczJUT3Q5OUNXWlhQbXpCbWNPM2NPWGw1ZTRyejhpSWdJYk5pd0FjN096dWpmdjcvR3V1OEFjcTE1a3YxY29yY2RmK0tKaU42VWVzazNYYU1BS3RYclFGNGQxT3Q2TVNWV3A2eHJnV2V2V0c3S3NnYURLU2twUmwzNy9QbHpYTDU4R1YyN2RzVytmZnNBQUowNmRZS2RuUjM4L2YwQlFOeWYzYzZkTzhYMy92NysyTHg1TXlaUG5veldyVnNiK3hGeTllclZLL3p4eHgvaWtsaUZTWjJHcjJ1RWJ1REFnVWhMUzhObm4zMG03a3RKU2NINjlldXhkKzllZUhoNFlPN2N1YkMzdDhmR2pSdXhkZXRXbUptWllmTGt5ZkQwOUJTdjJidDNyMEZWc0ZldlhvMHJWNjZnYjkrK09kYTZwcmREUWtKQ3JzZjkvUHhRc1dKRlZLdFdEZWZPblVQZnZuMlJtSmlJcWxXcmF2d2NYcnAwQ1pzMmJZS3RyUzEvM1NIQUFBQWdBRWxFUVZRV0xseUlVcVZLNGQ2OWUxaStmRGtxVjY0c1ZtMi9lUEVpSEIwZFVhRkNCYVA3NnVycWlvWU5HeUlvS0FnM2J0eUFsNWVYZUd6cTFLbElTa3FDbzZNakVoTVRjZmp3WVJ3NWNnUU9EZzVvMTY0ZE9uYnNLRTY1V2JWcUZmYnUzWXVSSTBmbVNJZlArdmRKWm1ZbXRtN2RpdlBuejhQVjFSVXpac3pRZUVDWW5Kd3Nyak0vZnZ4NGpiWGtjNlB2L3puUjI0WUJQQkZSUVpOSUFJVkNlT21UbWFrNWNxK3VQSzlVdm42ZjlaVjkvMXNzNndpbjlDMUx1ODJyQXdjT3dOTFNVcU1JbkVRaXdZY2ZmaWdHOEZsSHl3TUNBbkRod29VYzdWeTllaFVTaVVScmdTeGpuRHQzRGcwYU5OQW9yTFpwMHlha3BLU2dUWnMyZVFveThpb2pJME5NdmRjVndHZGRpbENsVXVIRWlSUHc4L1BEaXhjdjBLcFZLNHdiTjA1TXZ4ODBhQkNxVkttQ1gzNzVCV1BHaklHUGp3OTY5dXdKT3pzN2c1YzBmUGp3SVlEY1J4UEp0SVdIaDJ0ZEF4NFFndTF6NTg1aDBxUkppSXFLRXZkbnpUUlJLcFg0N2JmZkVCQVFnTktsUzJQKy9QbHdjM05EWkdRa1pzeVlBYmxjamhrelprQ2hVQ0F1TGc0M2I5N1VXWDNlRUYyN2RrVlFVQkQrK09NUGpRRGUzTndjMTY1ZHc1bzFhM0R0MmpVMGFOQUEzM3p6RFJvMWFpUm1HYVNscFNFNU9SbWZmUElKWHJ4NGdhVkxseUl5TWpKSHFydEtwY0w1OCtmaDUrZUhzTEF3ZUhwNll2YnMyVG15ZXdZTkdvU01qQXo4L3Z2dkdEeDRNTnEzYjQrT0hUdUswd1YwVVdmSEVMMHJHTUFURVJVbjZuWGJzNlhvR2t4WHNLOVV2cTQyYjh3TDBMNC9MaTcvUHJPQnNzNWpUa2xKRVpjL00zVlpSOTJ6cDJibkpqRXhFZnYzNzBmanhvME5ya1RlcFVzWGZQSEZGeHI3b3FLaWNPUEdEVmhaV2VIVXFWUG8zcjI3d1gzSWF0KytmVmkrZkRrYU5HaUFtVE5ud3N6TURMZHUzY0xCZ3dkaGFXbFo0QlhaczFPUHlwbWJtK2VhWXB1UmtZSEF3RUJzM2JvVllXRmhzTEd4RWRPVHMvUDI5a2F0V3JXd2V2VnEvUDc3N3poNDhDQTZkKzZNdG0zYjZxM0xrSkNRZ0pjdlh3SUFQRHc4Y2oxWDF6cmlhcVZMbDlhb1ZVREZSMGhJQ0Q3KytHT3R4OExDd2xDaFFnVzBidDBhMjdkdjEzcDgwYUpGdUgzN051clZxNGNwVTZiQXpzNE8wZEhSK1BiYmJ4RVhGNGNGQ3hiQXpjME5nUERBVEtsVTVpaHNwNDlLcGNLTUdUUFFwVXNYMUt0WEQ0TUdEVUs3ZHUzRTQ5ZXZYeGZYaXdjQWQzZDNSRVpHWXYzNjlWaTVjaVdTazVPUm5KeU16UDhlR3N2bGNsaGFXc0xaMlJsYnRteEJRa0lDUm80Y2lmajRlQnc1Y2dTSERoM0MwNmRQWVcxdGpVR0RCc0hQenc4SER4NUV2Mzc5TlBxMWJ0MDYvUDc3NzVnMWF4YldyMStQZmZ2MllkKytmWEJ4Y1VITGxpM3g1WmRmYXYwODZ1S21STzhLQnZCRVJHOFQ5UU9BZ3A1WCt0OXlib1dwUklrU2tFZ2tVS2xVaUk2T2Ztc0NlUFZJbkZ3dTExaldUWitMRnk4aUtTbEo1OUpSMmMyYk53OFhMMTZFdjcrL3huMk9IVHNHbFVxRnhNUkVIRHAwU0djQW41NmVEcGxNcHBIOUVCUVVCS2xVaWdZTkdxQng0OGJZc1dNSExsMjZoSmt6WjJMV3JGbTRmLzgrcksydDBiTm5UM0U5OTMvLy9SZTNiOS9PY1o4SkV5WWdORFRVNE0rZm0xMjdkb25yc3V0YWt6c3lNaExIamgzRC92MzdFUjBkRGFsVWlvOCsrZ2duVHB6QXp6Ly9yRFdBQndBckt5dGN1WElGY3JrY3BVdVh4dmJ0MjdGOSszWlVyMTRkalJzM1JwMDZkZURwNlpralMwUzlVa0NwVXFYMHBnYXI1eG5yVWl6bnp4TUE0WHVwcXhobG16WnRVS3RXclJ6SFltTmo0ZS92ajBPSERrRW1rK0hycjcvR3A1OStDb2xFZ3NlUEgyUEtsQ2w0OGVJRjVzeVpvekc2Nys3dWpxWk5tNkpPblRwRzlURTZPaHBCUVVFb1diSWs2dGV2ajE2OWVta2NmKys5OStEajR3T0ZRZ0VIQndkWVdsckMydG9hVmxaV3NMUzB4Tml4WTlHbFN4ZjA3OThmbHBhV0drdFFidHEwQ2ZmdTNRTWdaRXJ0Mzc4Zm1abVpHRFJvRURwMzdneVZTb1VOR3pia09nMnFTWk1tYU55NE1TNWZ2b3dUSjA0Z09EaFlMUGFablVxbFFsQlFrRkdmbjhqVU1ZQW5JaUtUSUpmTDRlTGlnaGN2WHVEcDA2ZHZUU1g2cDArZkFoRG1veHBUZ2I1V3JWcW9WS21Td2NXcnZMeThjT3JVS1FRRUJJaHJ3NmVtcG1MUG5qMWlSZXpjSERseUJBRUJBZWpmdno4NmR1d0lBUGp1dSs4Z2xVcHg5T2hST0RzN1k5R2lSUmczYmh3dVhicUVPWFBtWU1hTUdmand3dy9GeklLRWhBUk1uejRkU1VsSmNISnlRb3NXTGNUMjQrUGpFWmVQbVIzcXRySlhCUThKQ2NIR2pSdnh6ei8vaUlGV3k1WXQwYTlmUDlqYTJ1TDQ4ZU81VnExWHFWVGlRNWRWcTFiaCtQSGo4UFB6dzgyYk44VWlnZDkrKzIyT1VkalRwMDhERVA2YzlTbXlLdlQweHFLaW9oQVVGS1MxWUtPRGc0UFdvcEJtWm1ZSUN3dEQzYnAxTVd6WU1ERllEUW9Ld284Ly9valUxRlFBd09IRGgxRzdkbTN4KytUbDVhV1I5cDVWYml0YWhJZUhBOGg5K2JYaHc0ZmoxYXRYV0x4NE1kemQzVEZreUJDTjQ1YVdsckN6czhQRml4Y3hkKzVjOU8zYkY5MjdkMGUvZnYyUW1wb0tpVVFDR3hzYkxGMjZGQ1ZMbGhRZmFQM3p6ejhBSUdZUjZDS1JTRkMzYmwxeGVwQ3VJcEVYTDE3RTgrZlBjMjJMNkczREFKNklpRXhHMWFwVjhlTEZDOXkrZlZ0ajdXSlRwbDcvdldyVnFrWmQ1K2pvaUNsVHBoZ2M5THU2dWtJcWxlTFFvVVBvMGFNSFNwVXFoVzNidHVIVnExZnc4ZkhCN3QyN05jNS8rUEFoeXBVckovN2lIUmdZaUZldlh1VmFmOERWMVJYejVzM0ROOTk4Zy9QbnoyUGx5cFVZUFhvMEFPRHk1Y3VvVTZjT1JvOGVqUVVMRm1EUm9rVndjM01UaThHdFhyM2FxTSt2ajNxZDdld2o4QlVxVkVCTVRBeXNyS3pRdG0xYmRPM2FWUndSdjNIakJnQmhsTndRRW9rRWJkcTBRYXRXclhEaHdnVWNPSEFBWm1abU9ZTDNqSXdNbkQ5L0hnQnc3ZG8xaldYQTZPMmpYbHZkME8rbWxaVVZGaTVjS000dFQwNU94b1lORzdCMzcxNjR1TGhnMGFKRnVINzlPbGF1WElreFk4Wmc3dHk1T2xmaVVHZG5QSG55Uk9kRHptdlhyZ0hRUFpWRHBWTGgyTEZqV0wxNk5WSlNVbENqUmcyTll3REV6MWFwVWlVMGF0UUk2OWF0dzRrVEp6QnUzRGhVcTFaTlBEL3JBd3VWU29XZE8zZkN6TXpNNktyNTJ2NWZxbFFxK1BuNUdkVU8wZHVBQVR3UkVabU1PblhxSURBd0VNSEJ3VzlORmUvZzRHQUFNRG9ORmtDdVJlR1VTaVVBWVY3dDJyVnJjZW5TSlVna0VtUmtaT0MzMzM1RHQyN2RzR1BIRHRqWTJLQnYzNzQ1QW5oL2YzL2N1SEVEMjdadFExeGNISzVkdXdhWlRJWW1UWnJvN2RQTW1UTXhiOTQ4TWIwL05UVVZreVpOZ3J1N085YXZYNCtRa0JEczI3Y1BNMmZPeEtwVnExQ2lSQW1qUDdzK01URXhBSkNqYlNzckt5eFlzRUJNQjg3cXI3LytBcUIvam5wMk1wa016Wm8xUTdObXpiU09GSjQ2ZFVxY2s2OVNxZkRMTDc5Z3laSWxlcGNjSTlOMDkrNWQ3TisvSDEyNmRESDRHcGxNSmhaUzNMQmhBeUlqSTlHc1dUTjg4ODAzc0xPelErWEtsV0ZuWjRlZmZ2b0pvMGFOd3R5NWMxR2xTcFVjN2RTb1VRTUhEaHpBdEduVDBLUkpreHoxSHlJaUloQVlHQWhuWjJldG8vYzNidHpBbWpWckVCSVNndHExYTJQMDZOR1F5V1M0Zi84K3JLeXNjUFhxVlFDdnYxZk96czZZTm0wYTJyZHZqeVZMbG1EMDZOSHc4ZkhCNE1HRE5hWjZ4TWJHWXVuU3BRZ0tDa0t2WHIxeVpNYmt4WTRkTzNELy92MDNib2ZJMURDQUp5SWlrOUcwYVZNc1g3NGN0Mi9mUmtSRWhMaU1rU0d5RjJZcUNCczJiREFxdGYvNTgrZTRlL2N1NUhKNXZtY1VxQVBHcjc3NkNpcVZDaDRlSGhnOWVqUisvZlZYMk5yYVl1N2N1VWhMU3hNTFpXV1htcHFLbEpRVVNDUVNuRHAxU2l5V1pVaXdYYXRXTFd6YXRFbE1SVmVuN0twL2FSODJiQmp1M0xtRFc3ZHVZZTdjdWZqeHh4L3pmV1dCSjArZUFJQTQ5ejRyYmZzaUlpS3dkKzllQU1DSEgzNlk1L3RtSHlsVUwwc0hBRDQrUHJoeTVRcHUzcnlKNWN1WFk4eVlNVVpObXlEVHNXYk5HcnozM25zR1oxcWNPWE1HZm41K2VQVG9FUndkSGJVV1VtelpzaVVzTFMweGUvWnN6Smd4QS83Ky9qa0tXSDcwMFVlNGQrOGVqaDA3aGwyN2R1VzRqMXd1Ui9YcTFURnk1RWl0eFIwREF3TVJGUldsY2YrZE8zZHFaTWc0T0Rob1RIOEJnQTgrK0FCcjE2N0YyclZyRVJJU292RndhcytlUGZEejgwTmlZaUo4Zkh4eVZLblBpN3QzNzNMMG5kNVpET0NKaU1oazJOdmJvMm5UcGpoejVnd09IRGhRNk91SzU3ZjkrL2NEQUpvM2I1NnZvOUR4OGZGaUNybUZoUVg2OSs4UEh4OGZTS1ZTekpzM0Q3Tm16Y0xEaHcvUnJWczNOR3ZXVEdzYlVWRlJLRm15SkZRcWxSallaazhOVjgrZFQwMU56VEZ2UE91MnVrcTBPclZXTHBkajZ0U3BHRHAwS0s1ZXZZcWpSNDhhWEl6UEVLbXBxVGh6NWd3QWFCMmx6QzQwTkJUZmYvODlFaElTVUtkT0hYend3UWY1MXBjdFc3WWdPam9hQ29VQ1BYcjBRSnMyYlRCMjdGZ2NQSGdROGZIeEdETm1qTTVDZTJTNlVsTlRNWDM2ZFB6eXl5OEdQV2gwZFhWRlNrb0tCZzRjQ0I4Zkg1MUYzaG8xYW9TNWMrZkMwdEpTNitvVEVva0V3NFlOdzdCaHcvTFU3OEdEQitjWVBXL1JvZ1ZLbHk0TnBWSUpDd3NMZUhsNWFTMGlhbUZoZ1ZHalJpRWpJME1qZ1BmeThvS2JteHNHRGh5SSt2WHI2N3kzdGJVMW5KeWM5UFl4SWlJQzA2ZFAxMXUzZytodHhRQ2VpSWhNU3MrZVBYSDI3Rm5zMzc4ZlBYcjAwTG5HZDNhZW5wN2kydWdGeFppTWdOallXQnc4ZUJBU2lRUTllL2JNMTM3WTJ0cWlhZE9taUk2T3h2VHAwOFU1M1NrcEtaZzllell1WDc2TU5tM2FZT2pRb2VJMTV1Ym1pSTZPUm14c0xHSmlZaEFhR29xbVRac2lPRGdZVDU0OGdiMjlmWTcwK2RLbFMrUHg0OGZZdm4wN1B2LzhjNjNGM3g0K2ZJaHQyN1lCZ01Zdjc2VkxsOFkzMzN5RDU4K2ZheXhoWllqQXdFRElaRExZMk5qQTJ0b2FscGFXVUNnVVNFdEx3N05uejdCbHl4YUVoNGZEek13TURSbzAwTmxPVWxJU3RtM2JocDA3ZHlJOVBSM2x5cFhEMUtsVGplcExiczZjT1NOKzloNDllc0RKeVFsT1RrNllQbjA2NXN5Wmc4REFRUHo5OTkvNCtPT1B4Vm9BZ0REOVFTS1I1QmlkVjZsVVNFOVBGOWU0bDh2bHNMYTJ6cmYrVXQ0WlczaXdaOCtlR3Q5N0R3OFBiTjY4MmFDTWpQeDh3SlNkdGhVTzFEKzNoc28rc3UvaDRRRmZYMSs5MS9YcTFTdEhSWHh0WEZ4Y3RDN0RSL1N1WUFCUFJFUW14ZFBURTYxYnQ4Yng0OGV4YWRNbURCOCszS0RyRkFxRjNzckhoV25UcGsxSVRFeEV1M2J0Q3FTZzJlalJvMkZ0YmEyUnhqNXIxaXc4ZVBBQTdkcTF3emZmZktNUkxGU3VYQmtoSVNFYXk3czFhdFFJYVdscGNIQndRS2RPblhMOFl0NmhRd2VzWHIwYUFRRUJDQWdJeUxVL05XclV5QkY0WkUvRE5kU2hRNGZ3dHdGTEdYN3h4UmM2TXh2MjdkdUg5ZXZYSXlrcENRRFFyRmt6akI4LzN1QUhRdnBjdlhvVjgrZlBoMHFsUXZueTVUV0N0Y2FORzJQcDBxWDQrZWVmLzkvZXZRZEZWZmR4SFAvc0VpQzNWY0ZFRUJLNzJKaXBpU2taUlpFcHlEanBUSG0zbk96Q2pGUTZUamFtTlYwbUtXMXlVak1udktUZFpLek14bXZlTFRVeHUxaVpGRU0ybWRnanVpaGdJcnZMUG4vc3d6NnV1NHVnSzh1eDkydUdrVDNudDhmdm9xdnoyZC92Zkg4cUxTMzE2aitRbFpYbC90NWtNc2xzTnN2cGRMcjdHdFNiT25XcSt2ZnZINUI2RVh6Y1RnR2dNUWp3QUFERG1UQmhncjcvL251dFdyVktkOTExbDkrdGxGcXFuMzc2U2F0WHIxYTdkdTJVbTV0N1dYNlA4N2VycXFpb2tNMW1VMTVlbm9ZT0hlbzFmdUxFaVNvb0tOQ3hZOGRrTnB1Vm1wcXFnUU1IeW1ReUtTMHR6ZWR5MWZ2dnYxOFJFUkg2NnF1dlZGNWU3ck9CbThWaVVZOGVQVFI4K1BDQUJaUmJiNzFWVnF0VmRydGREb2ZEL2F2SlpGSlVWSlJTVWxKMDc3MzNOdGhYb0YrL2Z2cm9vNC9Vb1VNSFBmend3d0h2UWVCd09PUndPQlFSRWFIbm5udk9hM1hDRFRmY29BVUxGbWpmdm4zYXVYT25Ta3BLVkZGUm9acWFHdGxzTnRsc050WFYxY25wZE1yaGNIaGRQekl5VW5mZWVXZEFhd1lBdEh3bXA3K05GUUVBOE9mODJjLy83ZFhibkg3NTVSYzkvZlRUYXRPbWplYlBuNisyYmRzMmV3MFh3MnExYXNLRUNhcXNyTlRzMmJNOXRseTYzQnJhRy9yZjZOU3BVN0pZTEpmdFovTEJCeC80WEhuUUZIVjFkZTZaOS9vL1A3UFpISmltZjhGNkgrL2ZMOVYvSUpTVUpEVnkyejRBQUFFZUFIQXhXa0NBbDF5enlyVzF0WXFKaWZIWlZLa2wrdWVmZjFSVlZhV3dzREREZk9pQUt4UUJIZ0FNaHlYMEFBRERNbUlBam95TU5NeUhEUUFBb0dVaHdBTUFBQ0E0L3ZwTCt0K1doNEJoSkNWSmZCQ0xJQ0hBQXdBQUlIaXFxb0pkQWRBMFBocExBczBsQUIxUUFBQUFBQURBNWNZTVBBQUFBSnBQZUxobkV6dVdJc05vK0R1TElDTEFBd0FBb1BtY3V3VmVaS1FVRXhPOFdnREFZRmhDRHdBQUFBQ0FBUkRnQVFBQUFBQXdBQUk4QUFBQUFBQUdRSUFIQUFBQUFNQUFDUEFBQUFBQUFCZ0FBUjRBQUFBQUFBTWd3QU1BQUFBQVlBQUVlQUFBQUFBQURJQUFEd0FBQUFDQUFSRGdBUUJOWno3dnZ3K2JMVGgxQUxnNDU3OW56MzlQQXdCYUpQNjFCZ0EwWFhpNDUrTVRKNEpUQjRDTGMvNTc5dnozTkFDZ1Jib3EyQVVBQUF5b1RSdnB6Sm4vUHk0cmMvMGFGeWVGaGdhbkpnQVhack81d252OWU3WmVtemJCcVFjQTBDUUVlQUJBMDhYSHUwSkFiYTNyc2RNcEhUbmkrZ0pnTEdGaHJ2YzBBS0RGWXdrOUFLRHBRa0trVHAyQ1hRV0FRRWhKY2IybkFRQXRIZ0VlQUhCeExCYnBoaHRjczNjQWpDY3NUT3JTUllxSkNYWWxBSUJHWWdrOUFPRGlXU3pTVFRkSi8vbVBkUEtrZFBhc1ZGY1g3S29BK0dNMnV4cld0V25qV2piUHpEc0FHQW9CSGdCd2FVSkNwTVJFMXhjQUFBQXVHNWJRQXdBQUFBQmdBQVI0QUFBQUFBQU1nQUFQQUFBQUFJQUJFT0FCQUFBQUFEQUFBandBQUFBQUFBWkFnQWNBQUFBQXdBQUk4QUFBQUFBQUdBRDd3QU1BQUFDWG9LeXN6T2Z4cUtnb3RXN2R1c25YZS8zMTEzWDMzWGVyVDU4K2wxcWFyRmFyWW1OakwvazY1ZVhsV3IxNnRVYU5HcVdJaUloTHVsWmRYWjIyYjkrdTZPaG85ZTNidDBuUHJheXNWSFYxdGM5emlZbUpsMVFYWUFRRWVBQUFBT0FTakJzM3p1dFlTa3FLWG52dHRZdTYzc2FORzVXU2t0TG9BRDlnd0FCTm5UcFYvZnYzOXpoZVVsS2l2THc4UGZ2c3M4ck16THlvV3VydDNMbFR5NWN2VjJWbHBTWk5tdFNrNXpxZFRsbXRWc1hGeFVtU0hBNkhGaTllTEpQSnBDVkxsaWdzTE14ai9COS8vS0g0K0hpZkh4UTRIQTY5OU5KTCt2MzMzNzNPYmRxMHFVbDFBVVpFZ0FjQUFBQUNLQzR1VHErOTlwbzdzRXJTazA4K3FlTGlZcSt4bXpadDBxaFJvM1Q4K0hHUDR3VUZCU29vS1BBNHRtVEpFaVVuSnplNmpnMGJOaWdxS2twcGFXbE5mQVhlaGd3Wm9pKysrRUpyMTY3VlBmZmNveDQ5ZWpUNnVZOC8vcmphdDIrdkdUTm1TSkpDUTBNMWR1eFl6WjQ5VzU5KytxbEdqUnJsTVg3S2xDbUtqNC9YVzIrOTVYV3R0bTNiNnRWWFg5VVRUenloOHZMeVMzdFJnQUVSNEFFQUFJQUFNWnZOZXU2NTV6ekN1K1FLc1pXVmxaS2swNmRQNjgwMzMxVEhqaDBsU1crODhZWWNEb2Q3N1BqeDR6Vml4QWhsWldWSmtvcUxpelZyMXF3bTFWRlZWYVdOR3plcWMrZk9EYzVNdDJ2WFR1bnA2WEk0SEg2WHB0ZDc4TUVIdFhYclZrVkZSZW5VcVZNK3gwUkhSeXNrSk1UaldJY09IYlIvLzM3WjdYWmRkWlVyZm1SbFphbXdzRkFyVnF6UWZmZmRwNmlvS0VtdUpmOG5UNTdVblhmZTZiZU8yTmhZVFo4K1haTW5UMVpkWFYyRE5RTlhHZ0k4QUFBQUVDQkRoZ3pSelRmZjdIVzhlL2Z1a2x6THlWOTQ0UVdGaG9icWhSZGVrT1Q3M3UzV3JWdTdaOXV0VnF2WGVhdlZxdE9uVDdzZm56aHhRb2NQSDVZa0pTY25hK1hLbGFxcHFkSEJnd2QxOE9CQnYvWDI2dFZMNmVucCt1MjMzL1RVVTA4MTZqVisrZVdYZnMvTm56OWZYYnAwOFRpV2xwYW1QWHYyNkx2dnZuUGY4MjQybXpWczJERE5tVE5IbjMzMm1jYU9IU3RKK3Zubm55WHBnalA4M2JwMTA5Q2hRN1Z5NWNwRzFReGNLUWp3QUFBQVFBQ0VoNGU3ZzZnL0sxYXMwTmRmZjYzbm4zOWVTVWxKR2pCZ2dNOXh2cGJRang4L1hwTDAwVWNmYWZIaXhkcXlaWXY3M01LRkM3Vnc0VUpKVW1GaG9UNzU1Qk1OR3paTWp6Lyt1TjlhSG52c01ZV0doa3FTRWhJU05ISGl4QVpybnpObmp0cTJiYXVISG5ySTc1ajQrSGl2WTdmZmZydm16cDJySFR0MmVEU3R5OHJLMHBFalI1U1RrK00rVmxSVUpMUFpyRjY5ZWpWWWl5U05HVE5HYTlhc1VXMXQ3UVhIQWxjS0Fqd0FBQUFRQUgzNzlwWEZZdkY3L3NjZmY5U1NKVXQwLy8zM0t5TWpRNUxydnZieitWdENQMlBHRENVa0pDZzJObFpUcDA3VjFLbFRkZmp3WVkwZlA5NmppZDNMTDcrc3NMQXdqUjQ5V3BLMGQrOWUzWExMTFY3TjR1eDJ1enZBdDJuVFJvTUhEMjd3OWMyWk0wZlIwZEVYSEhlKzJOaFlwYWFtNnNzdnYxUmVYcDRpSXlNbHVlNkZ6ODNOZFkrejJXemF2WHUzZXZiczJhanUvUmFMUldscGFmcnFxNithVkE5Z1pPd0REd0FBQUFSQXo1NDkvWjZ6V3EyYU1XT0d1bmJ0cXNjZWU4eDlQRGs1MmV0TCt2OFMrdVRrWkxWdjMxNlNhNVk4T1RuWjR4N3pmZnYyZWZ3K1pXVmwycmR2bjNKemN4VWRIYTJTa2hKTm56N2Q1MUp6bTgzbUZlb3ZsNXljSE5YVTFHajkrdlYreCt6WXNVUFYxZFYrVnlYNDBwUm1lc0NWZ0JsNEFBQUFJQUE2ZGVyazk5eStmZnRrdFZwMTVzd1pEUjgrM0gyOHZndDdZN3JRKzdKdDJ6WkowcnZ2dnF1U2toTGw1dVpxNmRLbDdyM2ZseTlmcnRhdFcrdSsrKzd6ZXE3TlpuUFB3Rjl1ZDl4eGgrTGo0L1h4eHg5cjhPREJDZzhQOXpqdmREcmR0ZDU5OTkyTnZtNURQM1BnU2tTQUJ3QUFBQUlnSmliRzc3bHUzYnBwOHVUSjdzZTdkKy9XRHovOElPbkNYZWlQSERtaXp6Ly9YSzFhdGZLNDVoOS8vS0ZEaHc1SmNzMytyMTI3VmtlT0hOSDA2ZE1sU2IvLy9ydDI3dHlwdkx3OEhUeDRVRFUxTlVwUFQzYy92N2EyMWl2QWw1V1ZOZmdhN1hhNzN6RW1rMGtKQ1FrK3o1bk5abzBaTThhOWRWejk4djU2R3paczBKOS8vcW5jM053bWZhZ1FIUjNkNkxIQWxZQUFEd0FBQUFUQStkdW5uU3NtSmtaSlNVbnVidlFIRGh4d2Q1LzMxZmd0SmliR2ZUNHhNVkY5K3ZTUjJleDU5MnRoWWFINjlldW5iZHUyS1RVMVZUazVPWm8yYlpwV3JWcWxrU05IcXFDZ1FDa3BLUm84ZUxDV0xWdW1kZXZXcVdmUG51N1FhN2ZidlpiUWp4czNyc0hYZVBUb1ViOWpRa05EdFc3ZE9yL1B6Y3JLMHNxVksvWGhoeDhxSXlORFNVbEprbHkzRnl4Y3VGQUpDUWsrVndvMHBINWJPdURmZ3IveEFBQUFRQUEwdEkvNisrKy9yNzE3OTJyWnNtV1NwTkxTVWwxNzdiV1NwT3pzYksveGl4WXQwcUpGaXp5T3BhV2w2WlZYWG5FL2YrdldyWm81YzZaN0dYMjNidDMwOXR0dkt6RXhVYnQzNzlaMzMzMm4yYk5uS3lRa1JDTkhqdFM2ZGV1MGJOa3k1ZVhsU2ZKOUQveTBhZFA4dm9iOC9IekZ4Y1Y1Tko0N1YwTWZZRWl1V2ZqSmt5ZHI0c1NKZXVXVlZ6UjM3bHlGaElRb1B6OWYxZFhWbWo1OWVwUHZ5Yi9RM3ZYQWxZWUFEd0FBQUFSQVdWbVp6ejNnSlNrakkwT3JWcTFTY1hHeE9uYnNxRU9IRHJtN3VkZUgrbnJqeG8zVHlKRWpOV2pRSUkvajV5NmhMeXdzMVBYWFgrKzEzVnJIamgxVlVWR2hlZlBtS1NjbngxMVBXRmlZaGc0ZHFnOCsrRUJEaGd4UlFrS0NIQTZIMTNMMXpNeE12Njh2UHo5ZmtaR1JEWTY1a0s1ZHUrcWhoeDdTc21YTGxKK2ZMNHZGb3YzNzkydkVpQkhxM2J0M2s2OTM3Tml4aTY0Rk1DSUNQQUFBQUJBQXYvenlpd1lPSE9qelhQZnUzWFhOTmRmb2swOCtVZS9ldlZWWFY2ZCsvZnBkOEo3emM5WFUxT2pzMmJNS0R3OVhyMTY5L0c3bjl2cnJyK3Y0OGVQYXVuV3JObS9lck5yYVdqbWRUdmY1UllzVzZabG5ucEVrcjJaeXpXSE1tREU2ZlBpd3RtN2RLa2xLVDAvWEk0ODhjbEhYS2k0dURtUnBRSXRIZ0FjQUFBQUNvS2lvU0U2blV5YVR5ZWY1c1dQSEtqOC9Yd2NPSEZCcWFxcGlZMlA5YnBsV1dGaW93c0pDcitNelo4NVVhbXFxc3JPenZlNkpyNWVkblMyTHhhSnJycmxHYmR1MlZXeHNyRnEzYmkyTHhhSk5telpweDQ0ZE9uWHFsS1RnQlBoVHAwNTVMSDAvZXZTb0RoMDY1TDZsb0xHY1RxZjI3TmtUNlBLQUZvMEFEd0FBQUFUQThlUEh0V2ZQSHZYcjE4L24rY3pNVEsxZXZWby8vZlNUdXd2N2hnMGJ2TVpsWjJmcjBVY2YxUU1QUE9CMXJqNjArd3Z2a211NWZrWkdoczl6RHp6d2dFYVBIcTBUSjA1SWF0NEFiN2ZidFdiTkdyMzMzbnVxcnE3V2lCRWpGQklTb3VYTGwydkNoQWthTkdpUVJvNGM2Yk9wbnk5RlJVWDYrKysvTDNQVlFNdENnQWNBQUFBQzVQMzMzOWR0dDkzbWN4Yis4T0hES2kwdFZXaG9xQllzV0tEeThuSU5IVHJVdldmN3VjeG04d1did2wyTXFLZ29TWEx2TzIreFdDUkpaODZjYWRUem5VN25CY2RHUkVSNFBLNnNyTlNHRFJ1MGF0VXFsWmVYcTNQbnpucjU1WmZkOStmMzdkdFg4K2JOMDVvMWE3UisvWHJkZHR0dEdqQmdnUHIwNmVPM3FaM1Q2ZFRTcFVzYlZUTndKU0hBQXdBQUFBRlNVbEtpMWF0WGUyMkhkdXpZTVQzLy9QTnExYXFWM25ubkhmY1MrY0xDUXQxNDQ0MjYvdnJyZGZYVlZ5c2lJa0pQUGZXVXpHYXoxcTVkSzZmVEtZZkRJYnZkTHB2TnB0cmFXbVZuWjZ0OSsvWk5xaWttSmtZV2kwVVJFUkU2ZWZLa1B2NzRZMGx5TDF0djdQWnRmLzMxMXdYSGZ2YlpaektiemZybW0yKzBiZHMyRlJVVnlXNjNLekV4VVZPbVROR0FBUU04UHVEbzFxMmJGaXhZb08zYnQydjU4dVhhdFd1WGR1M2FwZkR3Y1BYczJWT0RCdy8yV3RXd1lzVUtsWmFXTnZwbkFGd3BDUEFBQUFCQUFCVVVGT2ptbTIvMnVLZjd4UmRmMU1tVEp6VnIxaXgxNk5CQmt5Wk4wckJodzdSbHl4YjkrT09QK3ZycnIxVlZWU1c3M2U1dU9IZHU0N2w2OGZIeEdqdDJiSlBxV2J4NHNiNzk5bHV2NHhrWkdlNjk1aWRPbk5pa2F6YWtWYXRXMnIxN3Qzdkx1MXR1dVVWRGhneFJlbnE2My80QUpwTkptWm1aeXN6TTFQNzkrN1Z1M1RydDJyVkx2Lzc2cTFkdEpTVWx6TDdqWDh2azlQVXZBd0FBQUhBNS9QYWJWRlhsK3I1TEZ5a21KcmoxQklDdlJuUlhYMzIxM256elRmZE1lVkZSa2RxMWE2ZnJycnV1eWRjL045Q2JUQ2F2RUp5VGs2TXBVNmI0M2Q1dDc5NjlPbkRnZ0d3Mm0rcnE2aFFSRWFFdVhicjRYZW9mS0pzM2I5Wk5OOTNrL3BDZ3FXcHFhbFJSVWFHRWhBVDNzV1BIanVuSko1K1UxV3IxR3I5cDA2YUxyaFV3Q2dJOEFBQUFtczhWR09BQm9MbjRiMThKQUFBQUJOcFY1OXpCZWZaczhPb0FBQU1pd0FNQUFLRDVuTnVoL1BUcDROVUJBQVpFZ0FjQUFFRHpPWGZMdEJNbnBFWnVYd1lBSU1BREFBQ2dPWVdIUzNGeHJ1K2RUdGM5OFJVVnJ1OEJBQTJpaVIwQUFBQ2FsOE1oL2ZxcjUreTcyU3kxYWlXRmhBU3ZMcUF4a3BLa3lNaGdWNEYvS2ZhQkJ3QUFRUE1LQ1hGMW9DOHRsYXFyWGNmcTZxUi8vZ2x1WFVCak9CekJyZ0QvWWl5aEJ3QUFRUE83NmlwWGlPL1V5Yk94SFFEQUw1YlFBd0FBSVBoc05xbTIxalVURDdSa2tXNkZDTkFBQUFHSFNVUkJWSkhjNm9HZ0ljQURBQUFBQUdBQUxLRUhBQUFBQU1BQUNQQUFBQUFBQUJnQUFSNEFBQUFBQUFNZ3dBTUFBQUFBWUFBRWVBQUFBQUFBRElBQUR3QUFBQUNBQVJEZ0FRQUFBQUF3QUFJOEFBQUFBQUFHUUlBSEFBQUFBTUFBQ1BBQUFBQUFBQmdBQVI0QUFBQUFBQU1nd0FNQUFBQUFZQUFFZUFBQUFBQUFESUFBRHdBQUFBQ0FBUkRnQVFBQUFBQXdBQUk4QUFBQUFBQUdRSUFIQUFBQUFNQUFDUEFBQUFBQUFCZ0FBUjRBQUFBQUFBTWd3QU1BQUFBQVlBQUVlQUFBQUFBQURJQUFEd0FBQUFDQUFSRGdBUUFBQUFBd0FBSThBQUFBQUFBR1FJQUhBQUFBQU1BQUNQQUFBQUFBQUJnQUFSNEFBQUFBQUFNZ3dBTUFBQUFBWUFBRWVBQUFBQUFBRElBQUR3QUFBQUNBQVJEZ0FRQUFBQUF3QUFJOEFBQUFBQUFHUUlBSEFBQUFBTUFBQ1BBQUFBQUFBQmdBQVI0QUFBQUFBQU1nd0FNQUFBQUFZQUFFZUFBQUFBQUFESUFBRHdBQUFBQ0FBUkRnQVFBQUFBQXdBQUk4QUFBQUFBQUdRSUFIQUFBQUFNQUFDUEFBQUFBQUFCZ0FBUjRBQUFBQUFBUDRMemU5MGNyTlJWWXRBQUFBQUVsRlRrU3VRbUNDIiwKICAgIlR5cGUiIDogIm1pbmQiCn0K"/>
    </extobj>
  </extobjs>
</s:customData>
</file>

<file path=customXml/itemProps29.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847</Words>
  <Application>WPS 演示</Application>
  <PresentationFormat>宽屏</PresentationFormat>
  <Paragraphs>163</Paragraphs>
  <Slides>16</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16</vt:i4>
      </vt:variant>
    </vt:vector>
  </HeadingPairs>
  <TitlesOfParts>
    <vt:vector size="29" baseType="lpstr">
      <vt:lpstr>Arial</vt:lpstr>
      <vt:lpstr>宋体</vt:lpstr>
      <vt:lpstr>Wingdings</vt:lpstr>
      <vt:lpstr>微软雅黑</vt:lpstr>
      <vt:lpstr>Calibri</vt:lpstr>
      <vt:lpstr>Segoe Script</vt:lpstr>
      <vt:lpstr>Segoe UI</vt:lpstr>
      <vt:lpstr>Times New Roman</vt:lpstr>
      <vt:lpstr>Wingdings</vt:lpstr>
      <vt:lpstr>等线</vt:lpstr>
      <vt:lpstr>Arial Unicode MS</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Zhou xiaofan</dc:creator>
  <cp:lastModifiedBy>三人行789</cp:lastModifiedBy>
  <cp:revision>79</cp:revision>
  <dcterms:created xsi:type="dcterms:W3CDTF">2018-07-24T09:19:00Z</dcterms:created>
  <dcterms:modified xsi:type="dcterms:W3CDTF">2019-11-28T04:06:01Z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2052-11.3.0.8775</vt:lpwstr>
  </property>
</Properties>
</file>