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7" r:id="rId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3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p>
            <a:pPr defTabSz="914400">
              <a:buClrTx/>
              <a:buSzTx/>
              <a:buFontTx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5687283837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363855"/>
            <a:ext cx="8100695" cy="6129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C:\Users\Sandy\Desktop\1568728429341.jpg156872842934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86410" y="210185"/>
            <a:ext cx="2774315" cy="3224530"/>
          </a:xfrm>
          <a:prstGeom prst="rect">
            <a:avLst/>
          </a:prstGeom>
        </p:spPr>
      </p:pic>
      <p:pic>
        <p:nvPicPr>
          <p:cNvPr id="6" name="图片 5" descr="15687289965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165" y="90170"/>
            <a:ext cx="2950210" cy="3463925"/>
          </a:xfrm>
          <a:prstGeom prst="rect">
            <a:avLst/>
          </a:prstGeom>
        </p:spPr>
      </p:pic>
      <p:pic>
        <p:nvPicPr>
          <p:cNvPr id="7" name="图片 6" descr="C:\Users\Sandy\Desktop\2014081208464871.jpg20140812084648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49170" y="2732405"/>
            <a:ext cx="4222115" cy="3948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p>
            <a:pPr defTabSz="914400">
              <a:buClrTx/>
              <a:buSzTx/>
              <a:buFontTx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C:\Users\Sandy\Desktop\1568728399027.jpg15687283990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38275" y="363855"/>
            <a:ext cx="6129655" cy="61296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Sandy</dc:creator>
  <cp:lastModifiedBy>Sandy</cp:lastModifiedBy>
  <cp:revision>1</cp:revision>
  <dcterms:created xsi:type="dcterms:W3CDTF">2019-09-18T01:36:09Z</dcterms:created>
  <dcterms:modified xsi:type="dcterms:W3CDTF">2019-09-18T01:36:09Z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