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6"/>
  </p:handoutMasterIdLst>
  <p:sldIdLst>
    <p:sldId id="330" r:id="rId3"/>
    <p:sldId id="256" r:id="rId5"/>
  </p:sldIdLst>
  <p:sldSz cx="12198350" cy="6859270"/>
  <p:notesSz cx="6858000" cy="9144000"/>
  <p:defaultTextStyle>
    <a:defPPr>
      <a:defRPr lang="zh-CN"/>
    </a:defPPr>
    <a:lvl1pPr marL="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83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943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903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927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887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847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870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669900"/>
    <a:srgbClr val="CC0066"/>
    <a:srgbClr val="FF0066"/>
    <a:srgbClr val="B01077"/>
    <a:srgbClr val="FFC400"/>
    <a:srgbClr val="005DA2"/>
    <a:srgbClr val="FFD347"/>
    <a:srgbClr val="FFC91D"/>
    <a:srgbClr val="0071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84" y="-1428"/>
      </p:cViewPr>
      <p:guideLst>
        <p:guide orient="horz" pos="2160"/>
        <p:guide pos="384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2AE03-6EE8-41FD-8A37-86C6BC5E264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21FD59-C920-460C-B1C9-0346C59420B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835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9435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9035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927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887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847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8705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0E0E2-7263-44C4-AAA9-733DBA7BD20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1FD59-C920-460C-B1C9-0346C59420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920" y="273112"/>
            <a:ext cx="4013173" cy="1162320"/>
          </a:xfrm>
          <a:prstGeom prst="rect">
            <a:avLst/>
          </a:prstGeom>
        </p:spPr>
        <p:txBody>
          <a:bodyPr lIns="121963" tIns="60981" rIns="121963" bIns="60981" anchor="b"/>
          <a:lstStyle>
            <a:lvl1pPr algn="l">
              <a:defRPr sz="27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9216" y="273114"/>
            <a:ext cx="6819216" cy="5854469"/>
          </a:xfrm>
          <a:prstGeom prst="rect">
            <a:avLst/>
          </a:prstGeom>
        </p:spPr>
        <p:txBody>
          <a:bodyPr lIns="121963" tIns="60981" rIns="121963" bIns="60981"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920" y="1435434"/>
            <a:ext cx="4013173" cy="4692149"/>
          </a:xfrm>
          <a:prstGeom prst="rect">
            <a:avLst/>
          </a:prstGeom>
        </p:spPr>
        <p:txBody>
          <a:bodyPr lIns="121963" tIns="60981" rIns="121963" bIns="60981"/>
          <a:lstStyle>
            <a:lvl1pPr marL="0" indent="0">
              <a:buNone/>
              <a:defRPr sz="1900"/>
            </a:lvl1pPr>
            <a:lvl2pPr marL="609600" indent="0">
              <a:buNone/>
              <a:defRPr sz="1600"/>
            </a:lvl2pPr>
            <a:lvl3pPr marL="1219835" indent="0">
              <a:buNone/>
              <a:defRPr sz="1300"/>
            </a:lvl3pPr>
            <a:lvl4pPr marL="1829435" indent="0">
              <a:buNone/>
              <a:defRPr sz="1200"/>
            </a:lvl4pPr>
            <a:lvl5pPr marL="2439035" indent="0">
              <a:buNone/>
              <a:defRPr sz="1200"/>
            </a:lvl5pPr>
            <a:lvl6pPr marL="3049270" indent="0">
              <a:buNone/>
              <a:defRPr sz="1200"/>
            </a:lvl6pPr>
            <a:lvl7pPr marL="3658870" indent="0">
              <a:buNone/>
              <a:defRPr sz="1200"/>
            </a:lvl7pPr>
            <a:lvl8pPr marL="4268470" indent="0">
              <a:buNone/>
              <a:defRPr sz="1200"/>
            </a:lvl8pPr>
            <a:lvl9pPr marL="4878705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917" y="6357822"/>
            <a:ext cx="2846282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fld id="{DF659192-60C8-49F5-94DF-1E29C3FCC85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7770" y="6357822"/>
            <a:ext cx="3862811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42151" y="6357822"/>
            <a:ext cx="2846282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fld id="{EB730883-2733-4EB0-9793-894FF9D501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0962" y="4801712"/>
            <a:ext cx="7319010" cy="566870"/>
          </a:xfrm>
          <a:prstGeom prst="rect">
            <a:avLst/>
          </a:prstGeom>
        </p:spPr>
        <p:txBody>
          <a:bodyPr lIns="121963" tIns="60981" rIns="121963" bIns="60981" anchor="b"/>
          <a:lstStyle>
            <a:lvl1pPr algn="l">
              <a:defRPr sz="27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90962" y="612916"/>
            <a:ext cx="7319010" cy="4115753"/>
          </a:xfrm>
          <a:prstGeom prst="rect">
            <a:avLst/>
          </a:prstGeom>
        </p:spPr>
        <p:txBody>
          <a:bodyPr lIns="121963" tIns="60981" rIns="121963" bIns="60981"/>
          <a:lstStyle>
            <a:lvl1pPr marL="0" indent="0">
              <a:buNone/>
              <a:defRPr sz="4300"/>
            </a:lvl1pPr>
            <a:lvl2pPr marL="609600" indent="0">
              <a:buNone/>
              <a:defRPr sz="3700"/>
            </a:lvl2pPr>
            <a:lvl3pPr marL="1219835" indent="0">
              <a:buNone/>
              <a:defRPr sz="3200"/>
            </a:lvl3pPr>
            <a:lvl4pPr marL="1829435" indent="0">
              <a:buNone/>
              <a:defRPr sz="2700"/>
            </a:lvl4pPr>
            <a:lvl5pPr marL="2439035" indent="0">
              <a:buNone/>
              <a:defRPr sz="2700"/>
            </a:lvl5pPr>
            <a:lvl6pPr marL="3049270" indent="0">
              <a:buNone/>
              <a:defRPr sz="2700"/>
            </a:lvl6pPr>
            <a:lvl7pPr marL="3658870" indent="0">
              <a:buNone/>
              <a:defRPr sz="2700"/>
            </a:lvl7pPr>
            <a:lvl8pPr marL="4268470" indent="0">
              <a:buNone/>
              <a:defRPr sz="2700"/>
            </a:lvl8pPr>
            <a:lvl9pPr marL="4878705" indent="0">
              <a:buNone/>
              <a:defRPr sz="27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90962" y="5368581"/>
            <a:ext cx="7319010" cy="805049"/>
          </a:xfrm>
          <a:prstGeom prst="rect">
            <a:avLst/>
          </a:prstGeom>
        </p:spPr>
        <p:txBody>
          <a:bodyPr lIns="121963" tIns="60981" rIns="121963" bIns="60981"/>
          <a:lstStyle>
            <a:lvl1pPr marL="0" indent="0">
              <a:buNone/>
              <a:defRPr sz="1900"/>
            </a:lvl1pPr>
            <a:lvl2pPr marL="609600" indent="0">
              <a:buNone/>
              <a:defRPr sz="1600"/>
            </a:lvl2pPr>
            <a:lvl3pPr marL="1219835" indent="0">
              <a:buNone/>
              <a:defRPr sz="1300"/>
            </a:lvl3pPr>
            <a:lvl4pPr marL="1829435" indent="0">
              <a:buNone/>
              <a:defRPr sz="1200"/>
            </a:lvl4pPr>
            <a:lvl5pPr marL="2439035" indent="0">
              <a:buNone/>
              <a:defRPr sz="1200"/>
            </a:lvl5pPr>
            <a:lvl6pPr marL="3049270" indent="0">
              <a:buNone/>
              <a:defRPr sz="1200"/>
            </a:lvl6pPr>
            <a:lvl7pPr marL="3658870" indent="0">
              <a:buNone/>
              <a:defRPr sz="1200"/>
            </a:lvl7pPr>
            <a:lvl8pPr marL="4268470" indent="0">
              <a:buNone/>
              <a:defRPr sz="1200"/>
            </a:lvl8pPr>
            <a:lvl9pPr marL="4878705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917" y="6357822"/>
            <a:ext cx="2846282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fld id="{DF659192-60C8-49F5-94DF-1E29C3FCC85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7770" y="6357822"/>
            <a:ext cx="3862811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42151" y="6357822"/>
            <a:ext cx="2846282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fld id="{EB730883-2733-4EB0-9793-894FF9D501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918" y="274702"/>
            <a:ext cx="10978515" cy="1143265"/>
          </a:xfrm>
          <a:prstGeom prst="rect">
            <a:avLst/>
          </a:prstGeom>
        </p:spPr>
        <p:txBody>
          <a:bodyPr lIns="121963" tIns="60981" rIns="121963" bIns="60981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918" y="1600572"/>
            <a:ext cx="10978515" cy="4527011"/>
          </a:xfrm>
          <a:prstGeom prst="rect">
            <a:avLst/>
          </a:prstGeom>
        </p:spPr>
        <p:txBody>
          <a:bodyPr vert="eaVert" lIns="121963" tIns="60981" rIns="121963" bIns="6098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917" y="6357822"/>
            <a:ext cx="2846282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fld id="{DF659192-60C8-49F5-94DF-1E29C3FCC85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7770" y="6357822"/>
            <a:ext cx="3862811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42151" y="6357822"/>
            <a:ext cx="2846282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fld id="{EB730883-2733-4EB0-9793-894FF9D501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43804" y="206422"/>
            <a:ext cx="2744629" cy="4388867"/>
          </a:xfrm>
          <a:prstGeom prst="rect">
            <a:avLst/>
          </a:prstGeom>
        </p:spPr>
        <p:txBody>
          <a:bodyPr vert="eaVert" lIns="121963" tIns="60981" rIns="121963" bIns="60981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918" y="206422"/>
            <a:ext cx="8030580" cy="4388867"/>
          </a:xfrm>
          <a:prstGeom prst="rect">
            <a:avLst/>
          </a:prstGeom>
        </p:spPr>
        <p:txBody>
          <a:bodyPr vert="eaVert" lIns="121963" tIns="60981" rIns="121963" bIns="6098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917" y="6357822"/>
            <a:ext cx="2846282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fld id="{DF659192-60C8-49F5-94DF-1E29C3FCC85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7770" y="6357822"/>
            <a:ext cx="3862811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42151" y="6357822"/>
            <a:ext cx="2846282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fld id="{EB730883-2733-4EB0-9793-894FF9D501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637" y="365210"/>
            <a:ext cx="10521077" cy="1325870"/>
          </a:xfrm>
          <a:prstGeom prst="rect">
            <a:avLst/>
          </a:prstGeom>
        </p:spPr>
        <p:txBody>
          <a:bodyPr lIns="91472" tIns="45736" rIns="91472" bIns="45736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637" y="1826048"/>
            <a:ext cx="10521077" cy="4352346"/>
          </a:xfrm>
          <a:prstGeom prst="rect">
            <a:avLst/>
          </a:prstGeom>
        </p:spPr>
        <p:txBody>
          <a:bodyPr lIns="91472" tIns="45736" rIns="91472" bIns="45736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636" y="6357822"/>
            <a:ext cx="2744629" cy="365210"/>
          </a:xfrm>
          <a:prstGeom prst="rect">
            <a:avLst/>
          </a:prstGeom>
        </p:spPr>
        <p:txBody>
          <a:bodyPr lIns="91472" tIns="45736" rIns="91472" bIns="45736"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40704" y="6357822"/>
            <a:ext cx="4116943" cy="365210"/>
          </a:xfrm>
          <a:prstGeom prst="rect">
            <a:avLst/>
          </a:prstGeom>
        </p:spPr>
        <p:txBody>
          <a:bodyPr lIns="91472" tIns="45736" rIns="91472" bIns="45736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5085" y="6357822"/>
            <a:ext cx="2744629" cy="365210"/>
          </a:xfrm>
          <a:prstGeom prst="rect">
            <a:avLst/>
          </a:prstGeom>
        </p:spPr>
        <p:txBody>
          <a:bodyPr lIns="91472" tIns="45736" rIns="91472" bIns="45736"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876" y="2130919"/>
            <a:ext cx="10368598" cy="1470366"/>
          </a:xfrm>
          <a:prstGeom prst="rect">
            <a:avLst/>
          </a:prstGeom>
        </p:spPr>
        <p:txBody>
          <a:bodyPr lIns="121963" tIns="60981" rIns="121963" bIns="60981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9753" y="3887100"/>
            <a:ext cx="8538845" cy="1753006"/>
          </a:xfrm>
          <a:prstGeom prst="rect">
            <a:avLst/>
          </a:prstGeom>
        </p:spPr>
        <p:txBody>
          <a:bodyPr lIns="121963" tIns="60981" rIns="121963" bIns="60981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9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9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9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88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84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8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917" y="6357822"/>
            <a:ext cx="2846282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7770" y="6357822"/>
            <a:ext cx="3862811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42151" y="6357822"/>
            <a:ext cx="2846282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 userDrawn="1"/>
        </p:nvSpPr>
        <p:spPr>
          <a:xfrm>
            <a:off x="76808" y="117426"/>
            <a:ext cx="1701887" cy="677151"/>
          </a:xfrm>
          <a:prstGeom prst="rect">
            <a:avLst/>
          </a:prstGeom>
          <a:noFill/>
        </p:spPr>
        <p:txBody>
          <a:bodyPr wrap="square" lIns="121963" tIns="60981" rIns="121963" bIns="60981" rtlCol="0">
            <a:spAutoFit/>
          </a:bodyPr>
          <a:lstStyle/>
          <a:p>
            <a:r>
              <a:rPr lang="en-US" altLang="zh-CN" sz="3600" b="1" spc="-150" dirty="0">
                <a:solidFill>
                  <a:schemeClr val="accent1"/>
                </a:solidFill>
                <a:effectLst/>
                <a:latin typeface="Arial Black" panose="020B0A04020102020204" pitchFamily="34" charset="0"/>
                <a:ea typeface="微软雅黑" panose="020B0503020204020204" pitchFamily="34" charset="-122"/>
              </a:rPr>
              <a:t>LOGO</a:t>
            </a:r>
            <a:endParaRPr lang="zh-CN" altLang="en-US" sz="3600" b="1" spc="-150" dirty="0">
              <a:solidFill>
                <a:schemeClr val="accent1"/>
              </a:solidFill>
              <a:effectLst/>
              <a:latin typeface="Arial Black" panose="020B0A04020102020204" pitchFamily="34" charset="0"/>
              <a:ea typeface="微软雅黑" panose="020B0503020204020204" pitchFamily="34" charset="-122"/>
            </a:endParaRPr>
          </a:p>
        </p:txBody>
      </p:sp>
      <p:cxnSp>
        <p:nvCxnSpPr>
          <p:cNvPr id="3" name="直接连接符 2"/>
          <p:cNvCxnSpPr/>
          <p:nvPr userDrawn="1"/>
        </p:nvCxnSpPr>
        <p:spPr>
          <a:xfrm>
            <a:off x="1562671" y="693490"/>
            <a:ext cx="10635679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bg>
      <p:bgPr>
        <a:solidFill>
          <a:srgbClr val="669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1152" y="1"/>
            <a:ext cx="12197198" cy="6859587"/>
          </a:xfrm>
          <a:prstGeom prst="rect">
            <a:avLst/>
          </a:prstGeom>
        </p:spPr>
      </p:pic>
    </p:spTree>
  </p:cSld>
  <p:clrMapOvr>
    <a:masterClrMapping/>
  </p:clrMapOvr>
  <p:transition spd="slow" advTm="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1427767" y="6545425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</a:t>
            </a:r>
            <a:r>
              <a:rPr lang="en-US" altLang="zh-CN" sz="100" dirty="0" smtClea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 smtClea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 smtClea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0" y="1"/>
            <a:ext cx="12198350" cy="6859588"/>
          </a:xfrm>
          <a:prstGeom prst="rect">
            <a:avLst/>
          </a:prstGeom>
        </p:spPr>
      </p:pic>
    </p:spTree>
  </p:cSld>
  <p:clrMapOvr>
    <a:masterClrMapping/>
  </p:clrMapOvr>
  <p:transition spd="slow" advTm="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918" y="274702"/>
            <a:ext cx="10978515" cy="1143265"/>
          </a:xfrm>
          <a:prstGeom prst="rect">
            <a:avLst/>
          </a:prstGeom>
        </p:spPr>
        <p:txBody>
          <a:bodyPr lIns="121963" tIns="60981" rIns="121963" bIns="60981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917" y="1200428"/>
            <a:ext cx="5387605" cy="3394861"/>
          </a:xfrm>
          <a:prstGeom prst="rect">
            <a:avLst/>
          </a:prstGeom>
        </p:spPr>
        <p:txBody>
          <a:bodyPr lIns="121963" tIns="60981" rIns="121963" bIns="60981"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0828" y="1200428"/>
            <a:ext cx="5387605" cy="3394861"/>
          </a:xfrm>
          <a:prstGeom prst="rect">
            <a:avLst/>
          </a:prstGeom>
        </p:spPr>
        <p:txBody>
          <a:bodyPr lIns="121963" tIns="60981" rIns="121963" bIns="60981"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917" y="6357822"/>
            <a:ext cx="2846282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fld id="{DF659192-60C8-49F5-94DF-1E29C3FCC85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167770" y="6357822"/>
            <a:ext cx="3862811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742151" y="6357822"/>
            <a:ext cx="2846282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fld id="{EB730883-2733-4EB0-9793-894FF9D501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918" y="274702"/>
            <a:ext cx="10978515" cy="1143265"/>
          </a:xfrm>
          <a:prstGeom prst="rect">
            <a:avLst/>
          </a:prstGeom>
        </p:spPr>
        <p:txBody>
          <a:bodyPr lIns="121963" tIns="60981" rIns="121963" bIns="60981"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918" y="1535469"/>
            <a:ext cx="5389723" cy="639911"/>
          </a:xfrm>
          <a:prstGeom prst="rect">
            <a:avLst/>
          </a:prstGeom>
        </p:spPr>
        <p:txBody>
          <a:bodyPr lIns="121963" tIns="60981" rIns="121963" bIns="60981" anchor="b"/>
          <a:lstStyle>
            <a:lvl1pPr marL="0" indent="0">
              <a:buNone/>
              <a:defRPr sz="3200" b="1"/>
            </a:lvl1pPr>
            <a:lvl2pPr marL="609600" indent="0">
              <a:buNone/>
              <a:defRPr sz="2700" b="1"/>
            </a:lvl2pPr>
            <a:lvl3pPr marL="1219835" indent="0">
              <a:buNone/>
              <a:defRPr sz="2400" b="1"/>
            </a:lvl3pPr>
            <a:lvl4pPr marL="1829435" indent="0">
              <a:buNone/>
              <a:defRPr sz="2100" b="1"/>
            </a:lvl4pPr>
            <a:lvl5pPr marL="2439035" indent="0">
              <a:buNone/>
              <a:defRPr sz="2100" b="1"/>
            </a:lvl5pPr>
            <a:lvl6pPr marL="3049270" indent="0">
              <a:buNone/>
              <a:defRPr sz="2100" b="1"/>
            </a:lvl6pPr>
            <a:lvl7pPr marL="3658870" indent="0">
              <a:buNone/>
              <a:defRPr sz="2100" b="1"/>
            </a:lvl7pPr>
            <a:lvl8pPr marL="4268470" indent="0">
              <a:buNone/>
              <a:defRPr sz="2100" b="1"/>
            </a:lvl8pPr>
            <a:lvl9pPr marL="4878705" indent="0">
              <a:buNone/>
              <a:defRPr sz="21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918" y="2175378"/>
            <a:ext cx="5389723" cy="3952203"/>
          </a:xfrm>
          <a:prstGeom prst="rect">
            <a:avLst/>
          </a:prstGeom>
        </p:spPr>
        <p:txBody>
          <a:bodyPr lIns="121963" tIns="60981" rIns="121963" bIns="60981"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6594" y="1535469"/>
            <a:ext cx="5391840" cy="639911"/>
          </a:xfrm>
          <a:prstGeom prst="rect">
            <a:avLst/>
          </a:prstGeom>
        </p:spPr>
        <p:txBody>
          <a:bodyPr lIns="121963" tIns="60981" rIns="121963" bIns="60981" anchor="b"/>
          <a:lstStyle>
            <a:lvl1pPr marL="0" indent="0">
              <a:buNone/>
              <a:defRPr sz="3200" b="1"/>
            </a:lvl1pPr>
            <a:lvl2pPr marL="609600" indent="0">
              <a:buNone/>
              <a:defRPr sz="2700" b="1"/>
            </a:lvl2pPr>
            <a:lvl3pPr marL="1219835" indent="0">
              <a:buNone/>
              <a:defRPr sz="2400" b="1"/>
            </a:lvl3pPr>
            <a:lvl4pPr marL="1829435" indent="0">
              <a:buNone/>
              <a:defRPr sz="2100" b="1"/>
            </a:lvl4pPr>
            <a:lvl5pPr marL="2439035" indent="0">
              <a:buNone/>
              <a:defRPr sz="2100" b="1"/>
            </a:lvl5pPr>
            <a:lvl6pPr marL="3049270" indent="0">
              <a:buNone/>
              <a:defRPr sz="2100" b="1"/>
            </a:lvl6pPr>
            <a:lvl7pPr marL="3658870" indent="0">
              <a:buNone/>
              <a:defRPr sz="2100" b="1"/>
            </a:lvl7pPr>
            <a:lvl8pPr marL="4268470" indent="0">
              <a:buNone/>
              <a:defRPr sz="2100" b="1"/>
            </a:lvl8pPr>
            <a:lvl9pPr marL="4878705" indent="0">
              <a:buNone/>
              <a:defRPr sz="21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6594" y="2175378"/>
            <a:ext cx="5391840" cy="3952203"/>
          </a:xfrm>
          <a:prstGeom prst="rect">
            <a:avLst/>
          </a:prstGeom>
        </p:spPr>
        <p:txBody>
          <a:bodyPr lIns="121963" tIns="60981" rIns="121963" bIns="60981"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09917" y="6357822"/>
            <a:ext cx="2846282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fld id="{DF659192-60C8-49F5-94DF-1E29C3FCC85C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167770" y="6357822"/>
            <a:ext cx="3862811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742151" y="6357822"/>
            <a:ext cx="2846282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fld id="{EB730883-2733-4EB0-9793-894FF9D501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918" y="274702"/>
            <a:ext cx="10978515" cy="1143265"/>
          </a:xfrm>
          <a:prstGeom prst="rect">
            <a:avLst/>
          </a:prstGeom>
        </p:spPr>
        <p:txBody>
          <a:bodyPr lIns="121963" tIns="60981" rIns="121963" bIns="60981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09917" y="6357822"/>
            <a:ext cx="2846282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fld id="{DF659192-60C8-49F5-94DF-1E29C3FCC85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167770" y="6357822"/>
            <a:ext cx="3862811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742151" y="6357822"/>
            <a:ext cx="2846282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fld id="{EB730883-2733-4EB0-9793-894FF9D501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09917" y="6357822"/>
            <a:ext cx="2846282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fld id="{DF659192-60C8-49F5-94DF-1E29C3FCC85C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167770" y="6357822"/>
            <a:ext cx="3862811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742151" y="6357822"/>
            <a:ext cx="2846282" cy="365210"/>
          </a:xfrm>
          <a:prstGeom prst="rect">
            <a:avLst/>
          </a:prstGeom>
        </p:spPr>
        <p:txBody>
          <a:bodyPr lIns="121963" tIns="60981" rIns="121963" bIns="60981"/>
          <a:lstStyle/>
          <a:p>
            <a:fld id="{EB730883-2733-4EB0-9793-894FF9D5011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wip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slow" advTm="0">
    <p:wipe/>
  </p:transition>
  <p:txStyles>
    <p:titleStyle>
      <a:lvl1pPr algn="ctr" defTabSz="1219200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1235" indent="-3810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63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423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447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407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367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390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350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83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43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903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927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887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847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870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图片 21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0" y="1"/>
            <a:ext cx="12198349" cy="6859588"/>
          </a:xfrm>
          <a:prstGeom prst="rect">
            <a:avLst/>
          </a:prstGeom>
        </p:spPr>
      </p:pic>
      <p:sp>
        <p:nvSpPr>
          <p:cNvPr id="11" name="文本框 2"/>
          <p:cNvSpPr txBox="1"/>
          <p:nvPr/>
        </p:nvSpPr>
        <p:spPr>
          <a:xfrm>
            <a:off x="1240790" y="1571625"/>
            <a:ext cx="1026668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5400" b="1" dirty="0">
                <a:solidFill>
                  <a:schemeClr val="accent1"/>
                </a:solidFill>
                <a:cs typeface="+mn-ea"/>
                <a:sym typeface="+mn-lt"/>
              </a:rPr>
              <a:t>手工制作中幼儿创意能力的培养</a:t>
            </a:r>
            <a:endParaRPr lang="zh-CN" altLang="en-US" sz="5400" b="1" dirty="0">
              <a:solidFill>
                <a:schemeClr val="accent1"/>
              </a:solidFill>
              <a:cs typeface="+mn-ea"/>
              <a:sym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82039" y="2651097"/>
            <a:ext cx="7488832" cy="768350"/>
          </a:xfrm>
          <a:prstGeom prst="rect">
            <a:avLst/>
          </a:prstGeom>
          <a:noFill/>
        </p:spPr>
        <p:txBody>
          <a:bodyPr wrap="square" lIns="91472" tIns="45736" rIns="91472" bIns="45736" rtlCol="0" anchor="ctr">
            <a:spAutoFit/>
          </a:bodyPr>
          <a:lstStyle>
            <a:defPPr>
              <a:defRPr lang="zh-CN"/>
            </a:defPPr>
            <a:lvl1pPr algn="ctr">
              <a:defRPr sz="6000" b="1">
                <a:gradFill>
                  <a:gsLst>
                    <a:gs pos="0">
                      <a:schemeClr val="bg1">
                        <a:shade val="30000"/>
                        <a:satMod val="115000"/>
                      </a:schemeClr>
                    </a:gs>
                    <a:gs pos="50000">
                      <a:schemeClr val="bg1">
                        <a:shade val="67500"/>
                        <a:satMod val="115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162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zh-CN" altLang="en-US" sz="4400" dirty="0">
                <a:solidFill>
                  <a:srgbClr val="92D050"/>
                </a:solidFill>
                <a:latin typeface="+mn-lt"/>
                <a:ea typeface="+mn-ea"/>
                <a:cs typeface="+mn-ea"/>
                <a:sym typeface="+mn-lt"/>
              </a:rPr>
              <a:t>课题组活动</a:t>
            </a:r>
            <a:endParaRPr lang="zh-CN" altLang="en-US" sz="4400" dirty="0">
              <a:solidFill>
                <a:srgbClr val="92D050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33331" y="3576534"/>
            <a:ext cx="5384643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/>
          <a:lstStyle>
            <a:defPPr>
              <a:defRPr lang="zh-CN"/>
            </a:defPPr>
            <a:lvl1pPr indent="0" fontAlgn="base">
              <a:spcBef>
                <a:spcPct val="20000"/>
              </a:spcBef>
              <a:spcAft>
                <a:spcPct val="0"/>
              </a:spcAft>
              <a:buFontTx/>
              <a:buNone/>
              <a:defRPr sz="3200">
                <a:gradFill>
                  <a:gsLst>
                    <a:gs pos="0">
                      <a:schemeClr val="bg1">
                        <a:shade val="30000"/>
                        <a:satMod val="115000"/>
                      </a:schemeClr>
                    </a:gs>
                    <a:gs pos="50000">
                      <a:schemeClr val="bg1">
                        <a:shade val="67500"/>
                        <a:satMod val="115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162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accent2"/>
                </a:solidFill>
                <a:ea typeface="仿宋_GB2312" panose="02010609030101010101" pitchFamily="49" charset="-122"/>
              </a:defRPr>
            </a:lvl2pPr>
            <a:lvl3pPr marL="1143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ea typeface="宋体" panose="02010600030101010101" pitchFamily="2" charset="-122"/>
              </a:defRPr>
            </a:lvl3pPr>
            <a:lvl4pPr marL="1600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ea typeface="宋体" panose="02010600030101010101" pitchFamily="2" charset="-122"/>
              </a:defRPr>
            </a:lvl4pPr>
            <a:lvl5pPr marL="20574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ea typeface="宋体" panose="02010600030101010101" pitchFamily="2" charset="-122"/>
              </a:defRPr>
            </a:lvl9pPr>
          </a:lstStyle>
          <a:p>
            <a:pPr algn="ctr"/>
            <a:r>
              <a:rPr lang="en-US" sz="4800" b="1" dirty="0">
                <a:solidFill>
                  <a:srgbClr val="92D050"/>
                </a:solidFill>
                <a:latin typeface="+mn-lt"/>
                <a:ea typeface="+mn-ea"/>
                <a:cs typeface="+mn-ea"/>
                <a:sym typeface="+mn-lt"/>
              </a:rPr>
              <a:t>2019.9</a:t>
            </a:r>
            <a:endParaRPr lang="en-US" sz="4800" b="1" dirty="0">
              <a:solidFill>
                <a:srgbClr val="92D050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6570266"/>
            <a:ext cx="4876006" cy="271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100" b="0" dirty="0">
                <a:latin typeface="+mj-ea"/>
                <a:ea typeface="+mj-ea"/>
              </a:rPr>
              <a:t> </a:t>
            </a:r>
            <a:endParaRPr lang="zh-CN" altLang="en-US" sz="1100" b="0" dirty="0">
              <a:latin typeface="+mj-ea"/>
              <a:ea typeface="+mj-ea"/>
            </a:endParaRPr>
          </a:p>
        </p:txBody>
      </p:sp>
      <p:sp>
        <p:nvSpPr>
          <p:cNvPr id="9" name="矩形 8"/>
          <p:cNvSpPr/>
          <p:nvPr>
            <p:custDataLst>
              <p:tags r:id="rId3"/>
            </p:custDataLst>
          </p:nvPr>
        </p:nvSpPr>
        <p:spPr>
          <a:xfrm>
            <a:off x="0" y="6570266"/>
            <a:ext cx="4876006" cy="271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100" b="0" dirty="0">
                <a:latin typeface="+mj-ea"/>
                <a:ea typeface="+mj-ea"/>
              </a:rPr>
              <a:t> </a:t>
            </a:r>
            <a:endParaRPr lang="zh-CN" altLang="en-US" sz="1100" b="0" dirty="0">
              <a:latin typeface="+mj-ea"/>
              <a:ea typeface="+mj-ea"/>
            </a:endParaRPr>
          </a:p>
        </p:txBody>
      </p:sp>
    </p:spTree>
    <p:custDataLst>
      <p:tags r:id="rId4"/>
    </p:custDataLst>
  </p:cSld>
  <p:clrMapOvr>
    <a:masterClrMapping/>
  </p:clrMapOvr>
  <p:transition spd="slow" advTm="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149"/>
                            </p:stCondLst>
                            <p:childTnLst>
                              <p:par>
                                <p:cTn id="1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8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149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8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矩形 8"/>
          <p:cNvSpPr/>
          <p:nvPr/>
        </p:nvSpPr>
        <p:spPr bwMode="auto">
          <a:xfrm>
            <a:off x="914599" y="1407542"/>
            <a:ext cx="8463605" cy="4542532"/>
          </a:xfrm>
          <a:prstGeom prst="rect">
            <a:avLst/>
          </a:prstGeom>
          <a:solidFill>
            <a:srgbClr val="FFFFFF">
              <a:alpha val="58038"/>
            </a:srgbClr>
          </a:solidFill>
          <a:ln w="25400">
            <a:solidFill>
              <a:schemeClr val="accent1"/>
            </a:solidFill>
            <a:miter lim="800000"/>
          </a:ln>
        </p:spPr>
        <p:txBody>
          <a:bodyPr/>
          <a:lstStyle/>
          <a:p>
            <a:endParaRPr lang="zh-CN" altLang="en-US">
              <a:solidFill>
                <a:srgbClr val="000000"/>
              </a:solidFill>
              <a:cs typeface="+mn-ea"/>
              <a:sym typeface="+mn-lt"/>
            </a:endParaRPr>
          </a:p>
        </p:txBody>
      </p:sp>
      <p:sp>
        <p:nvSpPr>
          <p:cNvPr id="65" name="矩形 17"/>
          <p:cNvSpPr>
            <a:spLocks noChangeArrowheads="1"/>
          </p:cNvSpPr>
          <p:nvPr/>
        </p:nvSpPr>
        <p:spPr bwMode="auto">
          <a:xfrm>
            <a:off x="1419423" y="936054"/>
            <a:ext cx="2198141" cy="96124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 sz="2000" b="1">
              <a:cs typeface="+mn-ea"/>
              <a:sym typeface="+mn-lt"/>
            </a:endParaRPr>
          </a:p>
        </p:txBody>
      </p:sp>
      <p:sp>
        <p:nvSpPr>
          <p:cNvPr id="66" name="TextBox 18"/>
          <p:cNvSpPr>
            <a:spLocks noChangeArrowheads="1"/>
          </p:cNvSpPr>
          <p:nvPr/>
        </p:nvSpPr>
        <p:spPr bwMode="auto">
          <a:xfrm>
            <a:off x="1475017" y="973971"/>
            <a:ext cx="2086952" cy="829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4800" b="1" dirty="0">
                <a:solidFill>
                  <a:schemeClr val="bg1"/>
                </a:solidFill>
                <a:cs typeface="+mn-ea"/>
                <a:sym typeface="+mn-lt"/>
              </a:rPr>
              <a:t>研讨</a:t>
            </a:r>
            <a:endParaRPr lang="zh-CN" altLang="en-US" sz="4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56030" y="2552700"/>
            <a:ext cx="7828915" cy="2122805"/>
          </a:xfrm>
          <a:prstGeom prst="rect">
            <a:avLst/>
          </a:prstGeom>
          <a:noFill/>
        </p:spPr>
        <p:txBody>
          <a:bodyPr wrap="square" lIns="91472" tIns="45736" rIns="91472" bIns="45736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4400">
                <a:cs typeface="+mn-ea"/>
                <a:sym typeface="+mn-lt"/>
              </a:rPr>
              <a:t>      </a:t>
            </a:r>
            <a:r>
              <a:rPr lang="zh-CN" sz="4400">
                <a:cs typeface="+mn-ea"/>
                <a:sym typeface="+mn-lt"/>
              </a:rPr>
              <a:t>梳理</a:t>
            </a:r>
            <a:r>
              <a:rPr sz="4400">
                <a:cs typeface="+mn-ea"/>
                <a:sym typeface="+mn-lt"/>
              </a:rPr>
              <a:t>各年龄对应指标的发展常模</a:t>
            </a:r>
            <a:endParaRPr sz="4400">
              <a:cs typeface="+mn-ea"/>
              <a:sym typeface="+mn-lt"/>
            </a:endParaRPr>
          </a:p>
        </p:txBody>
      </p:sp>
    </p:spTree>
  </p:cSld>
  <p:clrMapOvr>
    <a:masterClrMapping/>
  </p:clrMapOvr>
  <p:transition spd="slow" advTm="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1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23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4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25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26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bldLvl="0" animBg="1" autoUpdateAnimBg="0"/>
      <p:bldP spid="65" grpId="0" bldLvl="0" animBg="1" autoUpdateAnimBg="0"/>
      <p:bldP spid="66" grpId="0" bldLvl="0" autoUpdateAnimBg="0"/>
      <p:bldP spid="11" grpId="0"/>
      <p:bldP spid="11" grpId="1"/>
    </p:bldLst>
  </p:timing>
</p:sld>
</file>

<file path=ppt/tags/tag1.xml><?xml version="1.0" encoding="utf-8"?>
<p:tagLst xmlns:p="http://schemas.openxmlformats.org/presentationml/2006/main">
  <p:tag name="NORDRI TOOLS WATERMARK" val="0r3ngejb"/>
</p:tagLst>
</file>

<file path=ppt/tags/tag2.xml><?xml version="1.0" encoding="utf-8"?>
<p:tagLst xmlns:p="http://schemas.openxmlformats.org/presentationml/2006/main">
  <p:tag name="NORDRI TOOLS WATERMARK" val="0r3ngejb"/>
</p:tagLst>
</file>

<file path=ppt/tags/tag3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heme/theme1.xml><?xml version="1.0" encoding="utf-8"?>
<a:theme xmlns:a="http://schemas.openxmlformats.org/drawingml/2006/main" name="第一PPT，www.1ppt.com">
  <a:themeElements>
    <a:clrScheme name="自定义 16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669900"/>
      </a:accent1>
      <a:accent2>
        <a:srgbClr val="FFC000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WPS 演示</Application>
  <PresentationFormat>自定义</PresentationFormat>
  <Paragraphs>14</Paragraphs>
  <Slides>2</Slides>
  <Notes>36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9" baseType="lpstr">
      <vt:lpstr>Arial</vt:lpstr>
      <vt:lpstr>宋体</vt:lpstr>
      <vt:lpstr>Wingdings</vt:lpstr>
      <vt:lpstr>Arial Black</vt:lpstr>
      <vt:lpstr>微软雅黑</vt:lpstr>
      <vt:lpstr>Calibri</vt:lpstr>
      <vt:lpstr>仿宋_GB2312</vt:lpstr>
      <vt:lpstr>Calibri</vt:lpstr>
      <vt:lpstr>Arial Unicode MS</vt:lpstr>
      <vt:lpstr>Arial</vt:lpstr>
      <vt:lpstr>Roboto condensed</vt:lpstr>
      <vt:lpstr>造字工房悦黑体验版常规体</vt:lpstr>
      <vt:lpstr>TeXGyreAdventor</vt:lpstr>
      <vt:lpstr>仿宋</vt:lpstr>
      <vt:lpstr>Segoe Print</vt:lpstr>
      <vt:lpstr>黑体</vt:lpstr>
      <vt:lpstr>第一PPT，www.1ppt.com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彩色多边形</dc:title>
  <dc:creator>第一PPT</dc:creator>
  <cp:keywords>www.1ppt.com</cp:keywords>
  <cp:lastModifiedBy>Lenovo</cp:lastModifiedBy>
  <cp:revision>102</cp:revision>
  <dcterms:created xsi:type="dcterms:W3CDTF">2014-08-23T07:50:00Z</dcterms:created>
  <dcterms:modified xsi:type="dcterms:W3CDTF">2019-09-24T09:22:35Z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2052-11.1.0.9022</vt:lpwstr>
  </property>
  <property fmtid="{D5CDD505-2E9C-101B-9397-08002B2CF9AE}" pid="3" name="KSORubyTemplateID">
    <vt:lpwstr>2</vt:lpwstr>
  </property>
</Properties>
</file>