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6" r:id="rId2"/>
    <p:sldId id="258" r:id="rId3"/>
    <p:sldId id="260" r:id="rId4"/>
    <p:sldId id="257" r:id="rId5"/>
    <p:sldId id="267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4C3BF28D-3A78-4492-976F-2979CEA7DB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37BAA-6FEA-4644-9CDE-116B38BF2FE9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79F9D-80E7-415C-9DCD-1A5ADC81D8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5080C-4768-4684-857F-4B61452D56DB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78489-AF95-4A19-93D5-C4279A90FC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947A8-91EF-4ABE-80C3-DADDF8EA46DC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F6AF7-4424-4C26-912E-4563C97AAC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8DD46-F07C-4C5D-8B0A-949B74CFA750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5F62B-5A79-4242-BBDB-71E866A2FA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501BD-26FA-4709-A512-90AB80EC66D0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2C67F-93B3-4DDD-AF64-FC41F2068C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C0DF2-544C-4FAD-8BCA-BEAA8E379DE9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D35EF-40F3-40E3-A9D5-7EC9B5A884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0989C-DD70-4141-BF54-6D7153116B5D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BE7A9-AD4B-48AA-90FD-8A8D5B96BE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0D33B-6006-477E-A1F3-88744A004F20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B0E04-E8CE-4588-83B5-49855DD91D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E9B05-1876-40CB-B66C-B5AC6B4A0491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20F06-1857-4467-AD6A-BD774CAE58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3FF6E-6EF5-409A-9AC3-E82F54BCA750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1D9B6-6853-4AA7-A0BD-22D25570E1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1D6EB-F148-4B96-A941-8072D47CFC13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6EF4B-C5D9-4C26-8AC9-B704DD6DE6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C4C36-CE30-4D2E-B001-A04721F29035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05A14-8791-405F-98F6-0F4C2A2CF8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ED879C1-C7E5-4323-9C07-47A600A6ECAA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370391C7-AC43-4832-BFE9-52222F9E71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60" r:id="rId12"/>
  </p:sldLayoutIdLst>
  <p:transition spd="med">
    <p:zoom/>
    <p:sndAc>
      <p:stSnd>
        <p:snd r:embed="rId14" name="chimes.wav"/>
      </p:stSnd>
    </p:sndAc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" Target="slide2.xml"/><Relationship Id="rId7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4.png"/><Relationship Id="rId9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 213">
            <a:hlinkClick r:id="rId3" action="ppaction://hlinksldjump"/>
          </p:cNvPr>
          <p:cNvSpPr/>
          <p:nvPr/>
        </p:nvSpPr>
        <p:spPr>
          <a:xfrm>
            <a:off x="1371600" y="5876925"/>
            <a:ext cx="698500" cy="658813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5" name=" 135">
            <a:hlinkClick r:id="rId4" action="ppaction://hlinksldjump"/>
          </p:cNvPr>
          <p:cNvSpPr/>
          <p:nvPr/>
        </p:nvSpPr>
        <p:spPr>
          <a:xfrm>
            <a:off x="3969774" y="6113463"/>
            <a:ext cx="882650" cy="42227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6" name=" 166">
            <a:hlinkClick r:id="rId5" action="ppaction://hlinksldjump"/>
          </p:cNvPr>
          <p:cNvSpPr/>
          <p:nvPr/>
        </p:nvSpPr>
        <p:spPr>
          <a:xfrm>
            <a:off x="6843252" y="5994400"/>
            <a:ext cx="685800" cy="5413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  </a:t>
            </a:r>
          </a:p>
        </p:txBody>
      </p:sp>
      <p:pic>
        <p:nvPicPr>
          <p:cNvPr id="1638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61535" y="274638"/>
            <a:ext cx="4898595" cy="60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 213">
            <a:hlinkClick r:id="rId4" action="ppaction://hlinksldjump"/>
          </p:cNvPr>
          <p:cNvSpPr>
            <a:spLocks/>
          </p:cNvSpPr>
          <p:nvPr/>
        </p:nvSpPr>
        <p:spPr bwMode="auto">
          <a:xfrm>
            <a:off x="344488" y="5807075"/>
            <a:ext cx="923925" cy="904875"/>
          </a:xfrm>
          <a:custGeom>
            <a:avLst/>
            <a:gdLst>
              <a:gd name="T0" fmla="*/ 239930 w 1160528"/>
              <a:gd name="T1" fmla="*/ 115568 h 1137856"/>
              <a:gd name="T2" fmla="*/ 461963 w 1160528"/>
              <a:gd name="T3" fmla="*/ 849278 h 1137856"/>
              <a:gd name="T4" fmla="*/ 461963 w 1160528"/>
              <a:gd name="T5" fmla="*/ 290953 h 1137856"/>
              <a:gd name="T6" fmla="*/ 239930 w 1160528"/>
              <a:gd name="T7" fmla="*/ 115568 h 1137856"/>
              <a:gd name="T8" fmla="*/ 188692 w 1160528"/>
              <a:gd name="T9" fmla="*/ 1848 h 1137856"/>
              <a:gd name="T10" fmla="*/ 461963 w 1160528"/>
              <a:gd name="T11" fmla="*/ 217706 h 1137856"/>
              <a:gd name="T12" fmla="*/ 461963 w 1160528"/>
              <a:gd name="T13" fmla="*/ 904875 h 1137856"/>
              <a:gd name="T14" fmla="*/ 188692 w 1160528"/>
              <a:gd name="T15" fmla="*/ 1848 h 11378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60528"/>
              <a:gd name="T25" fmla="*/ 0 h 1137856"/>
              <a:gd name="T26" fmla="*/ 1160528 w 1160528"/>
              <a:gd name="T27" fmla="*/ 1137856 h 11378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93913" y="274638"/>
            <a:ext cx="4373562" cy="6226175"/>
          </a:xfrm>
        </p:spPr>
      </p:pic>
      <p:sp>
        <p:nvSpPr>
          <p:cNvPr id="18435" name=" 135">
            <a:hlinkClick r:id="rId4" action="ppaction://hlinksldjump"/>
          </p:cNvPr>
          <p:cNvSpPr>
            <a:spLocks/>
          </p:cNvSpPr>
          <p:nvPr/>
        </p:nvSpPr>
        <p:spPr bwMode="auto">
          <a:xfrm>
            <a:off x="153988" y="6145213"/>
            <a:ext cx="1258887" cy="250825"/>
          </a:xfrm>
          <a:custGeom>
            <a:avLst/>
            <a:gdLst>
              <a:gd name="T0" fmla="*/ 31597 w 6516714"/>
              <a:gd name="T1" fmla="*/ 0 h 2476413"/>
              <a:gd name="T2" fmla="*/ 46991 w 6516714"/>
              <a:gd name="T3" fmla="*/ 1287 h 2476413"/>
              <a:gd name="T4" fmla="*/ 31597 w 6516714"/>
              <a:gd name="T5" fmla="*/ 2573 h 2476413"/>
              <a:gd name="T6" fmla="*/ 31597 w 6516714"/>
              <a:gd name="T7" fmla="*/ 2553 h 2476413"/>
              <a:gd name="T8" fmla="*/ 35012 w 6516714"/>
              <a:gd name="T9" fmla="*/ 1709 h 2476413"/>
              <a:gd name="T10" fmla="*/ 0 w 6516714"/>
              <a:gd name="T11" fmla="*/ 1287 h 2476413"/>
              <a:gd name="T12" fmla="*/ 35012 w 6516714"/>
              <a:gd name="T13" fmla="*/ 864 h 2476413"/>
              <a:gd name="T14" fmla="*/ 31597 w 6516714"/>
              <a:gd name="T15" fmla="*/ 20 h 24764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516714"/>
              <a:gd name="T25" fmla="*/ 0 h 2476413"/>
              <a:gd name="T26" fmla="*/ 6516714 w 6516714"/>
              <a:gd name="T27" fmla="*/ 2476413 h 24764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6700" y="354013"/>
            <a:ext cx="5699125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 16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57200" y="6126163"/>
            <a:ext cx="639763" cy="625475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9" descr="图片1">
            <a:hlinkClick r:id="rId3" action="ppaction://hlinksldjump"/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30187" y="251680"/>
            <a:ext cx="2764041" cy="3775876"/>
          </a:xfrm>
        </p:spPr>
      </p:pic>
      <p:pic>
        <p:nvPicPr>
          <p:cNvPr id="20484" name="Picture 11" descr="图片3">
            <a:hlinkClick r:id="rId5" action="ppaction://hlinksldjump"/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/>
          <a:srcRect/>
          <a:stretch>
            <a:fillRect/>
          </a:stretch>
        </p:blipFill>
        <p:spPr>
          <a:xfrm>
            <a:off x="3185958" y="2474430"/>
            <a:ext cx="2999511" cy="3758095"/>
          </a:xfrm>
        </p:spPr>
      </p:pic>
      <p:pic>
        <p:nvPicPr>
          <p:cNvPr id="20485" name="Picture 12" descr="图片4">
            <a:hlinkClick r:id="rId7" action="ppaction://hlinksldjump"/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8"/>
          <a:srcRect/>
          <a:stretch>
            <a:fillRect/>
          </a:stretch>
        </p:blipFill>
        <p:spPr>
          <a:xfrm>
            <a:off x="6400801" y="443409"/>
            <a:ext cx="2743199" cy="3196868"/>
          </a:xfrm>
        </p:spPr>
      </p:pic>
      <p:sp>
        <p:nvSpPr>
          <p:cNvPr id="20486" name="AutoShape 1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7388" y="6232525"/>
            <a:ext cx="327025" cy="479425"/>
          </a:xfrm>
          <a:prstGeom prst="upArrow">
            <a:avLst>
              <a:gd name="adj1" fmla="val 50000"/>
              <a:gd name="adj2" fmla="val 366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</Words>
  <Application>WPS 演示</Application>
  <PresentationFormat>全屏显示(4:3)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  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</cp:lastModifiedBy>
  <cp:revision>18</cp:revision>
  <dcterms:created xsi:type="dcterms:W3CDTF">2013-01-25T01:44:32Z</dcterms:created>
  <dcterms:modified xsi:type="dcterms:W3CDTF">2018-04-12T06:39:26Z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