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4"/>
  </p:notesMasterIdLst>
  <p:sldIdLst>
    <p:sldId id="316" r:id="rId3"/>
    <p:sldId id="357" r:id="rId5"/>
    <p:sldId id="257" r:id="rId6"/>
    <p:sldId id="356" r:id="rId7"/>
    <p:sldId id="265" r:id="rId8"/>
    <p:sldId id="263" r:id="rId9"/>
    <p:sldId id="258" r:id="rId10"/>
    <p:sldId id="358" r:id="rId11"/>
    <p:sldId id="360" r:id="rId12"/>
    <p:sldId id="400" r:id="rId13"/>
    <p:sldId id="402" r:id="rId14"/>
    <p:sldId id="404" r:id="rId15"/>
    <p:sldId id="403" r:id="rId16"/>
    <p:sldId id="406" r:id="rId17"/>
    <p:sldId id="405" r:id="rId18"/>
    <p:sldId id="401" r:id="rId19"/>
    <p:sldId id="444" r:id="rId20"/>
    <p:sldId id="480" r:id="rId21"/>
    <p:sldId id="481" r:id="rId22"/>
    <p:sldId id="486" r:id="rId23"/>
    <p:sldId id="487" r:id="rId24"/>
    <p:sldId id="489" r:id="rId25"/>
    <p:sldId id="490" r:id="rId26"/>
    <p:sldId id="528" r:id="rId27"/>
    <p:sldId id="529" r:id="rId28"/>
    <p:sldId id="530" r:id="rId29"/>
    <p:sldId id="531" r:id="rId30"/>
    <p:sldId id="532" r:id="rId31"/>
    <p:sldId id="533" r:id="rId32"/>
    <p:sldId id="534" r:id="rId33"/>
    <p:sldId id="485" r:id="rId34"/>
    <p:sldId id="536" r:id="rId35"/>
    <p:sldId id="535" r:id="rId36"/>
    <p:sldId id="315" r:id="rId37"/>
  </p:sldIdLst>
  <p:sldSz cx="12192000" cy="6858000"/>
  <p:notesSz cx="6858000" cy="9144000"/>
  <p:custDataLst>
    <p:tags r:id="rId41"/>
  </p:custDataLst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2070A1"/>
    <a:srgbClr val="E14956"/>
    <a:srgbClr val="3CC8D3"/>
    <a:srgbClr val="E58F14"/>
    <a:srgbClr val="37BAC5"/>
    <a:srgbClr val="F79A16"/>
    <a:srgbClr val="458DCB"/>
    <a:srgbClr val="A6315B"/>
    <a:srgbClr val="D34D58"/>
    <a:srgbClr val="9D3C5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340" autoAdjust="0"/>
    <p:restoredTop sz="94660"/>
  </p:normalViewPr>
  <p:slideViewPr>
    <p:cSldViewPr snapToGrid="0" showGuides="1">
      <p:cViewPr>
        <p:scale>
          <a:sx n="50" d="100"/>
          <a:sy n="50" d="100"/>
        </p:scale>
        <p:origin x="-384" y="-1758"/>
      </p:cViewPr>
      <p:guideLst>
        <p:guide orient="horz" pos="2258"/>
        <p:guide orient="horz" pos="3924"/>
        <p:guide orient="horz" pos="444"/>
        <p:guide pos="3840"/>
        <p:guide pos="551"/>
        <p:guide pos="7118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39" d="100"/>
        <a:sy n="139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6.xml"/><Relationship Id="rId8" Type="http://schemas.openxmlformats.org/officeDocument/2006/relationships/slide" Target="slides/slide5.xml"/><Relationship Id="rId7" Type="http://schemas.openxmlformats.org/officeDocument/2006/relationships/slide" Target="slides/slide4.xml"/><Relationship Id="rId6" Type="http://schemas.openxmlformats.org/officeDocument/2006/relationships/slide" Target="slides/slide3.xml"/><Relationship Id="rId5" Type="http://schemas.openxmlformats.org/officeDocument/2006/relationships/slide" Target="slides/slide2.xml"/><Relationship Id="rId41" Type="http://schemas.openxmlformats.org/officeDocument/2006/relationships/tags" Target="tags/tag36.xml"/><Relationship Id="rId40" Type="http://schemas.openxmlformats.org/officeDocument/2006/relationships/tableStyles" Target="tableStyles.xml"/><Relationship Id="rId4" Type="http://schemas.openxmlformats.org/officeDocument/2006/relationships/notesMaster" Target="notesMasters/notesMaster1.xml"/><Relationship Id="rId39" Type="http://schemas.openxmlformats.org/officeDocument/2006/relationships/viewProps" Target="viewProps.xml"/><Relationship Id="rId38" Type="http://schemas.openxmlformats.org/officeDocument/2006/relationships/presProps" Target="presProps.xml"/><Relationship Id="rId37" Type="http://schemas.openxmlformats.org/officeDocument/2006/relationships/slide" Target="slides/slide34.xml"/><Relationship Id="rId36" Type="http://schemas.openxmlformats.org/officeDocument/2006/relationships/slide" Target="slides/slide33.xml"/><Relationship Id="rId35" Type="http://schemas.openxmlformats.org/officeDocument/2006/relationships/slide" Target="slides/slide32.xml"/><Relationship Id="rId34" Type="http://schemas.openxmlformats.org/officeDocument/2006/relationships/slide" Target="slides/slide31.xml"/><Relationship Id="rId33" Type="http://schemas.openxmlformats.org/officeDocument/2006/relationships/slide" Target="slides/slide30.xml"/><Relationship Id="rId32" Type="http://schemas.openxmlformats.org/officeDocument/2006/relationships/slide" Target="slides/slide29.xml"/><Relationship Id="rId31" Type="http://schemas.openxmlformats.org/officeDocument/2006/relationships/slide" Target="slides/slide28.xml"/><Relationship Id="rId30" Type="http://schemas.openxmlformats.org/officeDocument/2006/relationships/slide" Target="slides/slide27.xml"/><Relationship Id="rId3" Type="http://schemas.openxmlformats.org/officeDocument/2006/relationships/slide" Target="slides/slide1.xml"/><Relationship Id="rId29" Type="http://schemas.openxmlformats.org/officeDocument/2006/relationships/slide" Target="slides/slide26.xml"/><Relationship Id="rId28" Type="http://schemas.openxmlformats.org/officeDocument/2006/relationships/slide" Target="slides/slide25.xml"/><Relationship Id="rId27" Type="http://schemas.openxmlformats.org/officeDocument/2006/relationships/slide" Target="slides/slide24.xml"/><Relationship Id="rId26" Type="http://schemas.openxmlformats.org/officeDocument/2006/relationships/slide" Target="slides/slide23.xml"/><Relationship Id="rId25" Type="http://schemas.openxmlformats.org/officeDocument/2006/relationships/slide" Target="slides/slide22.xml"/><Relationship Id="rId24" Type="http://schemas.openxmlformats.org/officeDocument/2006/relationships/slide" Target="slides/slide21.xml"/><Relationship Id="rId23" Type="http://schemas.openxmlformats.org/officeDocument/2006/relationships/slide" Target="slides/slide20.xml"/><Relationship Id="rId22" Type="http://schemas.openxmlformats.org/officeDocument/2006/relationships/slide" Target="slides/slide19.xml"/><Relationship Id="rId21" Type="http://schemas.openxmlformats.org/officeDocument/2006/relationships/slide" Target="slides/slide18.xml"/><Relationship Id="rId20" Type="http://schemas.openxmlformats.org/officeDocument/2006/relationships/slide" Target="slides/slide17.xml"/><Relationship Id="rId2" Type="http://schemas.openxmlformats.org/officeDocument/2006/relationships/theme" Target="theme/theme1.xml"/><Relationship Id="rId19" Type="http://schemas.openxmlformats.org/officeDocument/2006/relationships/slide" Target="slides/slide16.xml"/><Relationship Id="rId18" Type="http://schemas.openxmlformats.org/officeDocument/2006/relationships/slide" Target="slides/slide15.xml"/><Relationship Id="rId17" Type="http://schemas.openxmlformats.org/officeDocument/2006/relationships/slide" Target="slides/slide14.xml"/><Relationship Id="rId16" Type="http://schemas.openxmlformats.org/officeDocument/2006/relationships/slide" Target="slides/slide13.xml"/><Relationship Id="rId15" Type="http://schemas.openxmlformats.org/officeDocument/2006/relationships/slide" Target="slides/slide12.xml"/><Relationship Id="rId14" Type="http://schemas.openxmlformats.org/officeDocument/2006/relationships/slide" Target="slides/slide11.xml"/><Relationship Id="rId13" Type="http://schemas.openxmlformats.org/officeDocument/2006/relationships/slide" Target="slides/slide10.xml"/><Relationship Id="rId12" Type="http://schemas.openxmlformats.org/officeDocument/2006/relationships/slide" Target="slides/slide9.xml"/><Relationship Id="rId11" Type="http://schemas.openxmlformats.org/officeDocument/2006/relationships/slide" Target="slides/slide8.xml"/><Relationship Id="rId10" Type="http://schemas.openxmlformats.org/officeDocument/2006/relationships/slide" Target="slides/slide7.xml"/><Relationship Id="rId1" Type="http://schemas.openxmlformats.org/officeDocument/2006/relationships/slideMaster" Target="slideMasters/slide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FEFBCF3-45A7-4F67-B26D-184ACA9F18CC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E2BD074-6B3C-49C5-971A-604B9C1E19FB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3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4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5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6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7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8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9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0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2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3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4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5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6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7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8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9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0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2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3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4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5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6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7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8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9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30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3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32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33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34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E2BD074-6B3C-49C5-971A-604B9C1E19FB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E2BD074-6B3C-49C5-971A-604B9C1E19FB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E2BD074-6B3C-49C5-971A-604B9C1E19FB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E2BD074-6B3C-49C5-971A-604B9C1E19FB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E2BD074-6B3C-49C5-971A-604B9C1E19FB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E2BD074-6B3C-49C5-971A-604B9C1E19FB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E2BD074-6B3C-49C5-971A-604B9C1E19FB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E2BD074-6B3C-49C5-971A-604B9C1E19FB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E2BD074-6B3C-49C5-971A-604B9C1E19FB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E2BD074-6B3C-49C5-971A-604B9C1E19FB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E2BD074-6B3C-49C5-971A-604B9C1E19FB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E2BD074-6B3C-49C5-971A-604B9C1E19FB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E2BD074-6B3C-49C5-971A-604B9C1E19FB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E2BD074-6B3C-49C5-971A-604B9C1E19FB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E2BD074-6B3C-49C5-971A-604B9C1E19FB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E2BD074-6B3C-49C5-971A-604B9C1E19FB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E2BD074-6B3C-49C5-971A-604B9C1E19FB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E2BD074-6B3C-49C5-971A-604B9C1E19FB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E2BD074-6B3C-49C5-971A-604B9C1E19FB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E2BD074-6B3C-49C5-971A-604B9C1E19FB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E2BD074-6B3C-49C5-971A-604B9C1E19FB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E2BD074-6B3C-49C5-971A-604B9C1E19FB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p>
            <a:endParaRPr lang="zh-CN" altLang="en-US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p>
            <a:endParaRPr lang="zh-CN" altLang="en-US"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p>
            <a:endParaRPr lang="zh-CN" altLang="en-US"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E2BD074-6B3C-49C5-971A-604B9C1E19FB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E2BD074-6B3C-49C5-971A-604B9C1E19FB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E2BD074-6B3C-49C5-971A-604B9C1E19FB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E2BD074-6B3C-49C5-971A-604B9C1E19FB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E2BD074-6B3C-49C5-971A-604B9C1E19FB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E2BD074-6B3C-49C5-971A-604B9C1E19FB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E2BD074-6B3C-49C5-971A-604B9C1E19FB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E5C85DC-5A6E-4E1C-8983-F0A5DA8EB4CA}" type="slidenum">
              <a:rPr lang="zh-CN" altLang="en-US" smtClean="0">
                <a:solidFill>
                  <a:prstClr val="black"/>
                </a:solidFill>
              </a:rPr>
            </a:fld>
            <a:endParaRPr lang="zh-CN" altLang="en-US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E2BD074-6B3C-49C5-971A-604B9C1E19FB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自定义版式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矩形 2"/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EEF2F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自定义版式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矩形 4"/>
          <p:cNvSpPr/>
          <p:nvPr userDrawn="1"/>
        </p:nvSpPr>
        <p:spPr>
          <a:xfrm>
            <a:off x="8325228" y="6545425"/>
            <a:ext cx="775136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CN" sz="100" dirty="0">
                <a:solidFill>
                  <a:prstClr val="white"/>
                </a:solidFill>
                <a:latin typeface="Calibri" panose="020F0502020204030204"/>
                <a:ea typeface="宋体" panose="02010600030101010101" pitchFamily="2" charset="-122"/>
              </a:rPr>
              <a:t>PPT</a:t>
            </a:r>
            <a:r>
              <a:rPr lang="zh-CN" altLang="en-US" sz="100" dirty="0">
                <a:solidFill>
                  <a:prstClr val="white"/>
                </a:solidFill>
                <a:latin typeface="Calibri" panose="020F0502020204030204"/>
                <a:ea typeface="宋体" panose="02010600030101010101" pitchFamily="2" charset="-122"/>
              </a:rPr>
              <a:t>模板下载：</a:t>
            </a:r>
            <a:r>
              <a:rPr lang="en-US" altLang="zh-CN" sz="100" dirty="0">
                <a:solidFill>
                  <a:prstClr val="white"/>
                </a:solidFill>
                <a:latin typeface="Calibri" panose="020F0502020204030204"/>
                <a:ea typeface="宋体" panose="02010600030101010101" pitchFamily="2" charset="-122"/>
              </a:rPr>
              <a:t>www.1ppt.com/moban/     </a:t>
            </a:r>
            <a:r>
              <a:rPr lang="zh-CN" altLang="en-US" sz="100" dirty="0">
                <a:solidFill>
                  <a:prstClr val="white"/>
                </a:solidFill>
                <a:latin typeface="Calibri" panose="020F0502020204030204"/>
                <a:ea typeface="宋体" panose="02010600030101010101" pitchFamily="2" charset="-122"/>
              </a:rPr>
              <a:t>行业</a:t>
            </a:r>
            <a:r>
              <a:rPr lang="en-US" altLang="zh-CN" sz="100" dirty="0">
                <a:solidFill>
                  <a:prstClr val="white"/>
                </a:solidFill>
                <a:latin typeface="Calibri" panose="020F0502020204030204"/>
                <a:ea typeface="宋体" panose="02010600030101010101" pitchFamily="2" charset="-122"/>
              </a:rPr>
              <a:t>PPT</a:t>
            </a:r>
            <a:r>
              <a:rPr lang="zh-CN" altLang="en-US" sz="100" dirty="0">
                <a:solidFill>
                  <a:prstClr val="white"/>
                </a:solidFill>
                <a:latin typeface="Calibri" panose="020F0502020204030204"/>
                <a:ea typeface="宋体" panose="02010600030101010101" pitchFamily="2" charset="-122"/>
              </a:rPr>
              <a:t>模板：</a:t>
            </a:r>
            <a:r>
              <a:rPr lang="en-US" altLang="zh-CN" sz="100" dirty="0">
                <a:solidFill>
                  <a:prstClr val="white"/>
                </a:solidFill>
                <a:latin typeface="Calibri" panose="020F0502020204030204"/>
                <a:ea typeface="宋体" panose="02010600030101010101" pitchFamily="2" charset="-122"/>
              </a:rPr>
              <a:t>www.1ppt.com/hangye/ </a:t>
            </a:r>
            <a:endParaRPr lang="en-US" altLang="zh-CN" sz="100" dirty="0">
              <a:solidFill>
                <a:prstClr val="white"/>
              </a:solidFill>
              <a:latin typeface="Calibri" panose="020F0502020204030204"/>
              <a:ea typeface="宋体" panose="02010600030101010101" pitchFamily="2" charset="-122"/>
            </a:endParaRPr>
          </a:p>
          <a:p>
            <a:r>
              <a:rPr lang="zh-CN" altLang="en-US" sz="100" dirty="0">
                <a:solidFill>
                  <a:prstClr val="white"/>
                </a:solidFill>
                <a:latin typeface="Calibri" panose="020F0502020204030204"/>
                <a:ea typeface="宋体" panose="02010600030101010101" pitchFamily="2" charset="-122"/>
              </a:rPr>
              <a:t>节日</a:t>
            </a:r>
            <a:r>
              <a:rPr lang="en-US" altLang="zh-CN" sz="100" dirty="0">
                <a:solidFill>
                  <a:prstClr val="white"/>
                </a:solidFill>
                <a:latin typeface="Calibri" panose="020F0502020204030204"/>
                <a:ea typeface="宋体" panose="02010600030101010101" pitchFamily="2" charset="-122"/>
              </a:rPr>
              <a:t>PPT</a:t>
            </a:r>
            <a:r>
              <a:rPr lang="zh-CN" altLang="en-US" sz="100" dirty="0">
                <a:solidFill>
                  <a:prstClr val="white"/>
                </a:solidFill>
                <a:latin typeface="Calibri" panose="020F0502020204030204"/>
                <a:ea typeface="宋体" panose="02010600030101010101" pitchFamily="2" charset="-122"/>
              </a:rPr>
              <a:t>模板：</a:t>
            </a:r>
            <a:r>
              <a:rPr lang="en-US" altLang="zh-CN" sz="100" dirty="0">
                <a:solidFill>
                  <a:prstClr val="white"/>
                </a:solidFill>
                <a:latin typeface="Calibri" panose="020F0502020204030204"/>
                <a:ea typeface="宋体" panose="02010600030101010101" pitchFamily="2" charset="-122"/>
              </a:rPr>
              <a:t>www.1ppt.com/jieri/           PPT</a:t>
            </a:r>
            <a:r>
              <a:rPr lang="zh-CN" altLang="en-US" sz="100" dirty="0">
                <a:solidFill>
                  <a:prstClr val="white"/>
                </a:solidFill>
                <a:latin typeface="Calibri" panose="020F0502020204030204"/>
                <a:ea typeface="宋体" panose="02010600030101010101" pitchFamily="2" charset="-122"/>
              </a:rPr>
              <a:t>素材下载：</a:t>
            </a:r>
            <a:r>
              <a:rPr lang="en-US" altLang="zh-CN" sz="100" dirty="0">
                <a:solidFill>
                  <a:prstClr val="white"/>
                </a:solidFill>
                <a:latin typeface="Calibri" panose="020F0502020204030204"/>
                <a:ea typeface="宋体" panose="02010600030101010101" pitchFamily="2" charset="-122"/>
              </a:rPr>
              <a:t>www.1ppt.com/sucai/</a:t>
            </a:r>
            <a:endParaRPr lang="en-US" altLang="zh-CN" sz="100" dirty="0">
              <a:solidFill>
                <a:prstClr val="white"/>
              </a:solidFill>
              <a:latin typeface="Calibri" panose="020F0502020204030204"/>
              <a:ea typeface="宋体" panose="02010600030101010101" pitchFamily="2" charset="-122"/>
            </a:endParaRPr>
          </a:p>
          <a:p>
            <a:r>
              <a:rPr lang="en-US" altLang="zh-CN" sz="100" dirty="0">
                <a:solidFill>
                  <a:prstClr val="white"/>
                </a:solidFill>
                <a:latin typeface="Calibri" panose="020F0502020204030204"/>
                <a:ea typeface="宋体" panose="02010600030101010101" pitchFamily="2" charset="-122"/>
              </a:rPr>
              <a:t>PPT</a:t>
            </a:r>
            <a:r>
              <a:rPr lang="zh-CN" altLang="en-US" sz="100" dirty="0">
                <a:solidFill>
                  <a:prstClr val="white"/>
                </a:solidFill>
                <a:latin typeface="Calibri" panose="020F0502020204030204"/>
                <a:ea typeface="宋体" panose="02010600030101010101" pitchFamily="2" charset="-122"/>
              </a:rPr>
              <a:t>背景图片：</a:t>
            </a:r>
            <a:r>
              <a:rPr lang="en-US" altLang="zh-CN" sz="100" dirty="0">
                <a:solidFill>
                  <a:prstClr val="white"/>
                </a:solidFill>
                <a:latin typeface="Calibri" panose="020F0502020204030204"/>
                <a:ea typeface="宋体" panose="02010600030101010101" pitchFamily="2" charset="-122"/>
              </a:rPr>
              <a:t>www.1ppt.com/beijing/      PPT</a:t>
            </a:r>
            <a:r>
              <a:rPr lang="zh-CN" altLang="en-US" sz="100" dirty="0">
                <a:solidFill>
                  <a:prstClr val="white"/>
                </a:solidFill>
                <a:latin typeface="Calibri" panose="020F0502020204030204"/>
                <a:ea typeface="宋体" panose="02010600030101010101" pitchFamily="2" charset="-122"/>
              </a:rPr>
              <a:t>图表下载：</a:t>
            </a:r>
            <a:r>
              <a:rPr lang="en-US" altLang="zh-CN" sz="100" dirty="0">
                <a:solidFill>
                  <a:prstClr val="white"/>
                </a:solidFill>
                <a:latin typeface="Calibri" panose="020F0502020204030204"/>
                <a:ea typeface="宋体" panose="02010600030101010101" pitchFamily="2" charset="-122"/>
              </a:rPr>
              <a:t>www.1ppt.com/tubiao/      </a:t>
            </a:r>
            <a:endParaRPr lang="en-US" altLang="zh-CN" sz="100" dirty="0">
              <a:solidFill>
                <a:prstClr val="white"/>
              </a:solidFill>
              <a:latin typeface="Calibri" panose="020F0502020204030204"/>
              <a:ea typeface="宋体" panose="02010600030101010101" pitchFamily="2" charset="-122"/>
            </a:endParaRPr>
          </a:p>
          <a:p>
            <a:r>
              <a:rPr lang="zh-CN" altLang="en-US" sz="100" dirty="0">
                <a:solidFill>
                  <a:prstClr val="white"/>
                </a:solidFill>
                <a:latin typeface="Calibri" panose="020F0502020204030204"/>
                <a:ea typeface="宋体" panose="02010600030101010101" pitchFamily="2" charset="-122"/>
              </a:rPr>
              <a:t>优秀</a:t>
            </a:r>
            <a:r>
              <a:rPr lang="en-US" altLang="zh-CN" sz="100" dirty="0">
                <a:solidFill>
                  <a:prstClr val="white"/>
                </a:solidFill>
                <a:latin typeface="Calibri" panose="020F0502020204030204"/>
                <a:ea typeface="宋体" panose="02010600030101010101" pitchFamily="2" charset="-122"/>
              </a:rPr>
              <a:t>PPT</a:t>
            </a:r>
            <a:r>
              <a:rPr lang="zh-CN" altLang="en-US" sz="100" dirty="0">
                <a:solidFill>
                  <a:prstClr val="white"/>
                </a:solidFill>
                <a:latin typeface="Calibri" panose="020F0502020204030204"/>
                <a:ea typeface="宋体" panose="02010600030101010101" pitchFamily="2" charset="-122"/>
              </a:rPr>
              <a:t>下载：</a:t>
            </a:r>
            <a:r>
              <a:rPr lang="en-US" altLang="zh-CN" sz="100" dirty="0">
                <a:solidFill>
                  <a:prstClr val="white"/>
                </a:solidFill>
                <a:latin typeface="Calibri" panose="020F0502020204030204"/>
                <a:ea typeface="宋体" panose="02010600030101010101" pitchFamily="2" charset="-122"/>
              </a:rPr>
              <a:t>www.1ppt.com/xiazai/        PPT</a:t>
            </a:r>
            <a:r>
              <a:rPr lang="zh-CN" altLang="en-US" sz="100" dirty="0">
                <a:solidFill>
                  <a:prstClr val="white"/>
                </a:solidFill>
                <a:latin typeface="Calibri" panose="020F0502020204030204"/>
                <a:ea typeface="宋体" panose="02010600030101010101" pitchFamily="2" charset="-122"/>
              </a:rPr>
              <a:t>教程： </a:t>
            </a:r>
            <a:r>
              <a:rPr lang="en-US" altLang="zh-CN" sz="100" dirty="0">
                <a:solidFill>
                  <a:prstClr val="white"/>
                </a:solidFill>
                <a:latin typeface="Calibri" panose="020F0502020204030204"/>
                <a:ea typeface="宋体" panose="02010600030101010101" pitchFamily="2" charset="-122"/>
              </a:rPr>
              <a:t>www.1ppt.com/powerpoint/      </a:t>
            </a:r>
            <a:endParaRPr lang="en-US" altLang="zh-CN" sz="100" dirty="0">
              <a:solidFill>
                <a:prstClr val="white"/>
              </a:solidFill>
              <a:latin typeface="Calibri" panose="020F0502020204030204"/>
              <a:ea typeface="宋体" panose="02010600030101010101" pitchFamily="2" charset="-122"/>
            </a:endParaRPr>
          </a:p>
          <a:p>
            <a:r>
              <a:rPr lang="en-US" altLang="zh-CN" sz="100" dirty="0">
                <a:solidFill>
                  <a:prstClr val="white"/>
                </a:solidFill>
                <a:latin typeface="Calibri" panose="020F0502020204030204"/>
                <a:ea typeface="宋体" panose="02010600030101010101" pitchFamily="2" charset="-122"/>
              </a:rPr>
              <a:t>Word</a:t>
            </a:r>
            <a:r>
              <a:rPr lang="zh-CN" altLang="en-US" sz="100" dirty="0">
                <a:solidFill>
                  <a:prstClr val="white"/>
                </a:solidFill>
                <a:latin typeface="Calibri" panose="020F0502020204030204"/>
                <a:ea typeface="宋体" panose="02010600030101010101" pitchFamily="2" charset="-122"/>
              </a:rPr>
              <a:t>教程： </a:t>
            </a:r>
            <a:r>
              <a:rPr lang="en-US" altLang="zh-CN" sz="100" dirty="0">
                <a:solidFill>
                  <a:prstClr val="white"/>
                </a:solidFill>
                <a:latin typeface="Calibri" panose="020F0502020204030204"/>
                <a:ea typeface="宋体" panose="02010600030101010101" pitchFamily="2" charset="-122"/>
              </a:rPr>
              <a:t>www.1ppt.com/word/              Excel</a:t>
            </a:r>
            <a:r>
              <a:rPr lang="zh-CN" altLang="en-US" sz="100" dirty="0">
                <a:solidFill>
                  <a:prstClr val="white"/>
                </a:solidFill>
                <a:latin typeface="Calibri" panose="020F0502020204030204"/>
                <a:ea typeface="宋体" panose="02010600030101010101" pitchFamily="2" charset="-122"/>
              </a:rPr>
              <a:t>教程：</a:t>
            </a:r>
            <a:r>
              <a:rPr lang="en-US" altLang="zh-CN" sz="100" dirty="0">
                <a:solidFill>
                  <a:prstClr val="white"/>
                </a:solidFill>
                <a:latin typeface="Calibri" panose="020F0502020204030204"/>
                <a:ea typeface="宋体" panose="02010600030101010101" pitchFamily="2" charset="-122"/>
              </a:rPr>
              <a:t>www.1ppt.com/excel/  </a:t>
            </a:r>
            <a:endParaRPr lang="en-US" altLang="zh-CN" sz="100" dirty="0">
              <a:solidFill>
                <a:prstClr val="white"/>
              </a:solidFill>
              <a:latin typeface="Calibri" panose="020F0502020204030204"/>
              <a:ea typeface="宋体" panose="02010600030101010101" pitchFamily="2" charset="-122"/>
            </a:endParaRPr>
          </a:p>
          <a:p>
            <a:r>
              <a:rPr lang="zh-CN" altLang="en-US" sz="100" dirty="0">
                <a:solidFill>
                  <a:prstClr val="white"/>
                </a:solidFill>
                <a:latin typeface="Calibri" panose="020F0502020204030204"/>
                <a:ea typeface="宋体" panose="02010600030101010101" pitchFamily="2" charset="-122"/>
              </a:rPr>
              <a:t>资料下载：</a:t>
            </a:r>
            <a:r>
              <a:rPr lang="en-US" altLang="zh-CN" sz="100" dirty="0">
                <a:solidFill>
                  <a:prstClr val="white"/>
                </a:solidFill>
                <a:latin typeface="Calibri" panose="020F0502020204030204"/>
                <a:ea typeface="宋体" panose="02010600030101010101" pitchFamily="2" charset="-122"/>
              </a:rPr>
              <a:t>www.1ppt.com/ziliao/                PPT</a:t>
            </a:r>
            <a:r>
              <a:rPr lang="zh-CN" altLang="en-US" sz="100" dirty="0">
                <a:solidFill>
                  <a:prstClr val="white"/>
                </a:solidFill>
                <a:latin typeface="Calibri" panose="020F0502020204030204"/>
                <a:ea typeface="宋体" panose="02010600030101010101" pitchFamily="2" charset="-122"/>
              </a:rPr>
              <a:t>课件下载：</a:t>
            </a:r>
            <a:r>
              <a:rPr lang="en-US" altLang="zh-CN" sz="100" dirty="0">
                <a:solidFill>
                  <a:prstClr val="white"/>
                </a:solidFill>
                <a:latin typeface="Calibri" panose="020F0502020204030204"/>
                <a:ea typeface="宋体" panose="02010600030101010101" pitchFamily="2" charset="-122"/>
              </a:rPr>
              <a:t>www.1ppt.com/kejian/ </a:t>
            </a:r>
            <a:endParaRPr lang="en-US" altLang="zh-CN" sz="100" dirty="0">
              <a:solidFill>
                <a:prstClr val="white"/>
              </a:solidFill>
              <a:latin typeface="Calibri" panose="020F0502020204030204"/>
              <a:ea typeface="宋体" panose="02010600030101010101" pitchFamily="2" charset="-122"/>
            </a:endParaRPr>
          </a:p>
          <a:p>
            <a:r>
              <a:rPr lang="zh-CN" altLang="en-US" sz="100" dirty="0">
                <a:solidFill>
                  <a:prstClr val="white"/>
                </a:solidFill>
                <a:latin typeface="Calibri" panose="020F0502020204030204"/>
                <a:ea typeface="宋体" panose="02010600030101010101" pitchFamily="2" charset="-122"/>
              </a:rPr>
              <a:t>范文下载：</a:t>
            </a:r>
            <a:r>
              <a:rPr lang="en-US" altLang="zh-CN" sz="100" dirty="0">
                <a:solidFill>
                  <a:prstClr val="white"/>
                </a:solidFill>
                <a:latin typeface="Calibri" panose="020F0502020204030204"/>
                <a:ea typeface="宋体" panose="02010600030101010101" pitchFamily="2" charset="-122"/>
              </a:rPr>
              <a:t>www.1ppt.com/fanwen/             </a:t>
            </a:r>
            <a:r>
              <a:rPr lang="zh-CN" altLang="en-US" sz="100" dirty="0">
                <a:solidFill>
                  <a:prstClr val="white"/>
                </a:solidFill>
                <a:latin typeface="Calibri" panose="020F0502020204030204"/>
                <a:ea typeface="宋体" panose="02010600030101010101" pitchFamily="2" charset="-122"/>
              </a:rPr>
              <a:t>试卷下载：</a:t>
            </a:r>
            <a:r>
              <a:rPr lang="en-US" altLang="zh-CN" sz="100" dirty="0">
                <a:solidFill>
                  <a:prstClr val="white"/>
                </a:solidFill>
                <a:latin typeface="Calibri" panose="020F0502020204030204"/>
                <a:ea typeface="宋体" panose="02010600030101010101" pitchFamily="2" charset="-122"/>
              </a:rPr>
              <a:t>www.1ppt.com/shiti/  </a:t>
            </a:r>
            <a:endParaRPr lang="en-US" altLang="zh-CN" sz="100" dirty="0">
              <a:solidFill>
                <a:prstClr val="white"/>
              </a:solidFill>
              <a:latin typeface="Calibri" panose="020F0502020204030204"/>
              <a:ea typeface="宋体" panose="02010600030101010101" pitchFamily="2" charset="-122"/>
            </a:endParaRPr>
          </a:p>
          <a:p>
            <a:r>
              <a:rPr lang="zh-CN" altLang="en-US" sz="100" dirty="0">
                <a:solidFill>
                  <a:prstClr val="white"/>
                </a:solidFill>
                <a:latin typeface="Calibri" panose="020F0502020204030204"/>
                <a:ea typeface="宋体" panose="02010600030101010101" pitchFamily="2" charset="-122"/>
              </a:rPr>
              <a:t>教案下载：</a:t>
            </a:r>
            <a:r>
              <a:rPr lang="en-US" altLang="zh-CN" sz="100" dirty="0">
                <a:solidFill>
                  <a:prstClr val="white"/>
                </a:solidFill>
                <a:latin typeface="Calibri" panose="020F0502020204030204"/>
                <a:ea typeface="宋体" panose="02010600030101010101" pitchFamily="2" charset="-122"/>
              </a:rPr>
              <a:t>www.1ppt.com/jiaoan/  </a:t>
            </a:r>
            <a:r>
              <a:rPr lang="en-US" altLang="zh-CN" sz="100" dirty="0" smtClean="0">
                <a:solidFill>
                  <a:prstClr val="white"/>
                </a:solidFill>
                <a:latin typeface="Calibri" panose="020F0502020204030204"/>
                <a:ea typeface="宋体" panose="02010600030101010101" pitchFamily="2" charset="-122"/>
              </a:rPr>
              <a:t>      </a:t>
            </a:r>
            <a:endParaRPr lang="en-US" altLang="zh-CN" sz="100" dirty="0">
              <a:solidFill>
                <a:prstClr val="white"/>
              </a:solidFill>
              <a:latin typeface="Calibri" panose="020F0502020204030204"/>
              <a:ea typeface="宋体" panose="02010600030101010101" pitchFamily="2" charset="-122"/>
            </a:endParaRPr>
          </a:p>
          <a:p>
            <a:r>
              <a:rPr lang="zh-CN" altLang="en-US" sz="100" dirty="0" smtClean="0">
                <a:solidFill>
                  <a:prstClr val="white"/>
                </a:solidFill>
                <a:latin typeface="Calibri" panose="020F0502020204030204"/>
                <a:ea typeface="宋体" panose="02010600030101010101" pitchFamily="2" charset="-122"/>
              </a:rPr>
              <a:t>字体下载：</a:t>
            </a:r>
            <a:r>
              <a:rPr lang="en-US" altLang="zh-CN" sz="100" dirty="0" smtClean="0">
                <a:solidFill>
                  <a:prstClr val="white"/>
                </a:solidFill>
                <a:latin typeface="Calibri" panose="020F0502020204030204"/>
                <a:ea typeface="宋体" panose="02010600030101010101" pitchFamily="2" charset="-122"/>
              </a:rPr>
              <a:t>www.1ppt.com/ziti/</a:t>
            </a:r>
            <a:endParaRPr lang="en-US" altLang="zh-CN" sz="100" dirty="0">
              <a:solidFill>
                <a:prstClr val="white"/>
              </a:solidFill>
              <a:latin typeface="Calibri" panose="020F0502020204030204"/>
              <a:ea typeface="宋体" panose="02010600030101010101" pitchFamily="2" charset="-122"/>
            </a:endParaRPr>
          </a:p>
          <a:p>
            <a:r>
              <a:rPr lang="en-US" altLang="zh-CN" sz="100" dirty="0">
                <a:solidFill>
                  <a:prstClr val="white"/>
                </a:solidFill>
                <a:latin typeface="Calibri" panose="020F0502020204030204"/>
                <a:ea typeface="宋体" panose="02010600030101010101" pitchFamily="2" charset="-122"/>
              </a:rPr>
              <a:t> </a:t>
            </a:r>
            <a:endParaRPr lang="zh-CN" altLang="en-US" sz="100" dirty="0">
              <a:solidFill>
                <a:prstClr val="white"/>
              </a:solidFill>
              <a:latin typeface="Calibri" panose="020F0502020204030204"/>
              <a:ea typeface="宋体" panose="02010600030101010101" pitchFamily="2" charset="-122"/>
            </a:endParaRPr>
          </a:p>
        </p:txBody>
      </p:sp>
      <p:sp>
        <p:nvSpPr>
          <p:cNvPr id="3" name="矩形 2"/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EEF2F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theme" Target="../theme/theme1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4" Type="http://schemas.openxmlformats.org/officeDocument/2006/relationships/notesSlide" Target="../notesSlides/notesSlide1.xml"/><Relationship Id="rId3" Type="http://schemas.openxmlformats.org/officeDocument/2006/relationships/slideLayout" Target="../slideLayouts/slideLayout1.xml"/><Relationship Id="rId2" Type="http://schemas.openxmlformats.org/officeDocument/2006/relationships/tags" Target="../tags/tag1.xml"/><Relationship Id="rId1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2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.xml"/><Relationship Id="rId2" Type="http://schemas.openxmlformats.org/officeDocument/2006/relationships/slideLayout" Target="../slideLayouts/slideLayout3.xml"/><Relationship Id="rId1" Type="http://schemas.openxmlformats.org/officeDocument/2006/relationships/image" Target="../media/image3.jpeg"/></Relationships>
</file>

<file path=ppt/slides/_rels/slide5.xml.rels><?xml version="1.0" encoding="UTF-8" standalone="yes"?>
<Relationships xmlns="http://schemas.openxmlformats.org/package/2006/relationships"><Relationship Id="rId4" Type="http://schemas.openxmlformats.org/officeDocument/2006/relationships/notesSlide" Target="../notesSlides/notesSlide5.xml"/><Relationship Id="rId3" Type="http://schemas.openxmlformats.org/officeDocument/2006/relationships/slideLayout" Target="../slideLayouts/slideLayout3.xml"/><Relationship Id="rId2" Type="http://schemas.openxmlformats.org/officeDocument/2006/relationships/tags" Target="../tags/tag2.xml"/><Relationship Id="rId1" Type="http://schemas.openxmlformats.org/officeDocument/2006/relationships/image" Target="../media/image4.jpeg"/></Relationships>
</file>

<file path=ppt/slides/_rels/slide6.xml.rels><?xml version="1.0" encoding="UTF-8" standalone="yes"?>
<Relationships xmlns="http://schemas.openxmlformats.org/package/2006/relationships"><Relationship Id="rId7" Type="http://schemas.openxmlformats.org/officeDocument/2006/relationships/notesSlide" Target="../notesSlides/notesSlide6.xml"/><Relationship Id="rId6" Type="http://schemas.openxmlformats.org/officeDocument/2006/relationships/slideLayout" Target="../slideLayouts/slideLayout3.xml"/><Relationship Id="rId5" Type="http://schemas.openxmlformats.org/officeDocument/2006/relationships/tags" Target="../tags/tag3.xml"/><Relationship Id="rId4" Type="http://schemas.openxmlformats.org/officeDocument/2006/relationships/image" Target="../media/image8.png"/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5" Type="http://schemas.openxmlformats.org/officeDocument/2006/relationships/notesSlide" Target="../notesSlides/notesSlide9.xml"/><Relationship Id="rId4" Type="http://schemas.openxmlformats.org/officeDocument/2006/relationships/slideLayout" Target="../slideLayouts/slideLayout3.xml"/><Relationship Id="rId3" Type="http://schemas.openxmlformats.org/officeDocument/2006/relationships/tags" Target="../tags/tag4.xml"/><Relationship Id="rId2" Type="http://schemas.openxmlformats.org/officeDocument/2006/relationships/image" Target="../media/image10.jpeg"/><Relationship Id="rId1" Type="http://schemas.openxmlformats.org/officeDocument/2006/relationships/image" Target="../media/image9.jpeg"/></Relationships>
</file>

<file path=ppt/slides/_rels/slide10.xml.rels><?xml version="1.0" encoding="UTF-8" standalone="yes"?>
<Relationships xmlns="http://schemas.openxmlformats.org/package/2006/relationships"><Relationship Id="rId6" Type="http://schemas.openxmlformats.org/officeDocument/2006/relationships/notesSlide" Target="../notesSlides/notesSlide10.xml"/><Relationship Id="rId5" Type="http://schemas.openxmlformats.org/officeDocument/2006/relationships/slideLayout" Target="../slideLayouts/slideLayout3.xml"/><Relationship Id="rId4" Type="http://schemas.openxmlformats.org/officeDocument/2006/relationships/tags" Target="../tags/tag5.xml"/><Relationship Id="rId3" Type="http://schemas.openxmlformats.org/officeDocument/2006/relationships/slide" Target="slide15.xml"/><Relationship Id="rId2" Type="http://schemas.openxmlformats.org/officeDocument/2006/relationships/slide" Target="slide13.xml"/><Relationship Id="rId1" Type="http://schemas.openxmlformats.org/officeDocument/2006/relationships/slide" Target="slide11.xml"/></Relationships>
</file>

<file path=ppt/slides/_rels/slide11.xml.rels><?xml version="1.0" encoding="UTF-8" standalone="yes"?>
<Relationships xmlns="http://schemas.openxmlformats.org/package/2006/relationships"><Relationship Id="rId4" Type="http://schemas.openxmlformats.org/officeDocument/2006/relationships/notesSlide" Target="../notesSlides/notesSlide11.xml"/><Relationship Id="rId3" Type="http://schemas.openxmlformats.org/officeDocument/2006/relationships/slideLayout" Target="../slideLayouts/slideLayout3.xml"/><Relationship Id="rId2" Type="http://schemas.openxmlformats.org/officeDocument/2006/relationships/image" Target="../media/image12.jpeg"/><Relationship Id="rId1" Type="http://schemas.openxmlformats.org/officeDocument/2006/relationships/image" Target="../media/image11.png"/></Relationships>
</file>

<file path=ppt/slides/_rels/slide12.xml.rels><?xml version="1.0" encoding="UTF-8" standalone="yes"?>
<Relationships xmlns="http://schemas.openxmlformats.org/package/2006/relationships"><Relationship Id="rId5" Type="http://schemas.openxmlformats.org/officeDocument/2006/relationships/notesSlide" Target="../notesSlides/notesSlide12.xml"/><Relationship Id="rId4" Type="http://schemas.openxmlformats.org/officeDocument/2006/relationships/slideLayout" Target="../slideLayouts/slideLayout3.xml"/><Relationship Id="rId3" Type="http://schemas.openxmlformats.org/officeDocument/2006/relationships/image" Target="../media/image14.jpeg"/><Relationship Id="rId2" Type="http://schemas.openxmlformats.org/officeDocument/2006/relationships/slide" Target="slide10.xml"/><Relationship Id="rId1" Type="http://schemas.openxmlformats.org/officeDocument/2006/relationships/image" Target="../media/image13.png"/></Relationships>
</file>

<file path=ppt/slides/_rels/slide13.xml.rels><?xml version="1.0" encoding="UTF-8" standalone="yes"?>
<Relationships xmlns="http://schemas.openxmlformats.org/package/2006/relationships"><Relationship Id="rId4" Type="http://schemas.openxmlformats.org/officeDocument/2006/relationships/notesSlide" Target="../notesSlides/notesSlide13.xml"/><Relationship Id="rId3" Type="http://schemas.openxmlformats.org/officeDocument/2006/relationships/slideLayout" Target="../slideLayouts/slideLayout3.xml"/><Relationship Id="rId2" Type="http://schemas.openxmlformats.org/officeDocument/2006/relationships/tags" Target="../tags/tag6.xml"/><Relationship Id="rId1" Type="http://schemas.openxmlformats.org/officeDocument/2006/relationships/image" Target="../media/image15.png"/></Relationships>
</file>

<file path=ppt/slides/_rels/slide14.xml.rels><?xml version="1.0" encoding="UTF-8" standalone="yes"?>
<Relationships xmlns="http://schemas.openxmlformats.org/package/2006/relationships"><Relationship Id="rId5" Type="http://schemas.openxmlformats.org/officeDocument/2006/relationships/notesSlide" Target="../notesSlides/notesSlide14.xml"/><Relationship Id="rId4" Type="http://schemas.openxmlformats.org/officeDocument/2006/relationships/slideLayout" Target="../slideLayouts/slideLayout3.xml"/><Relationship Id="rId3" Type="http://schemas.openxmlformats.org/officeDocument/2006/relationships/tags" Target="../tags/tag7.xml"/><Relationship Id="rId2" Type="http://schemas.openxmlformats.org/officeDocument/2006/relationships/image" Target="../media/image4.jpeg"/><Relationship Id="rId1" Type="http://schemas.openxmlformats.org/officeDocument/2006/relationships/slide" Target="slide10.xml"/></Relationships>
</file>

<file path=ppt/slides/_rels/slide15.xml.rels><?xml version="1.0" encoding="UTF-8" standalone="yes"?>
<Relationships xmlns="http://schemas.openxmlformats.org/package/2006/relationships"><Relationship Id="rId4" Type="http://schemas.openxmlformats.org/officeDocument/2006/relationships/notesSlide" Target="../notesSlides/notesSlide15.xml"/><Relationship Id="rId3" Type="http://schemas.openxmlformats.org/officeDocument/2006/relationships/slideLayout" Target="../slideLayouts/slideLayout3.xml"/><Relationship Id="rId2" Type="http://schemas.openxmlformats.org/officeDocument/2006/relationships/tags" Target="../tags/tag8.xml"/><Relationship Id="rId1" Type="http://schemas.openxmlformats.org/officeDocument/2006/relationships/image" Target="../media/image16.jpe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notesSlide" Target="../notesSlides/notesSlide16.xml"/><Relationship Id="rId7" Type="http://schemas.openxmlformats.org/officeDocument/2006/relationships/slideLayout" Target="../slideLayouts/slideLayout3.xml"/><Relationship Id="rId6" Type="http://schemas.openxmlformats.org/officeDocument/2006/relationships/tags" Target="../tags/tag9.xml"/><Relationship Id="rId5" Type="http://schemas.openxmlformats.org/officeDocument/2006/relationships/image" Target="../media/image21.jpeg"/><Relationship Id="rId4" Type="http://schemas.openxmlformats.org/officeDocument/2006/relationships/image" Target="../media/image20.png"/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image" Target="../media/image17.png"/></Relationships>
</file>

<file path=ppt/slides/_rels/slide17.xml.rels><?xml version="1.0" encoding="UTF-8" standalone="yes"?>
<Relationships xmlns="http://schemas.openxmlformats.org/package/2006/relationships"><Relationship Id="rId9" Type="http://schemas.openxmlformats.org/officeDocument/2006/relationships/notesSlide" Target="../notesSlides/notesSlide17.xml"/><Relationship Id="rId8" Type="http://schemas.openxmlformats.org/officeDocument/2006/relationships/slideLayout" Target="../slideLayouts/slideLayout3.xml"/><Relationship Id="rId7" Type="http://schemas.openxmlformats.org/officeDocument/2006/relationships/tags" Target="../tags/tag10.xml"/><Relationship Id="rId6" Type="http://schemas.openxmlformats.org/officeDocument/2006/relationships/image" Target="../media/image4.jpeg"/><Relationship Id="rId5" Type="http://schemas.openxmlformats.org/officeDocument/2006/relationships/image" Target="../media/image26.png"/><Relationship Id="rId4" Type="http://schemas.openxmlformats.org/officeDocument/2006/relationships/image" Target="../media/image25.png"/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image" Target="../media/image22.png"/></Relationships>
</file>

<file path=ppt/slides/_rels/slide18.xml.rels><?xml version="1.0" encoding="UTF-8" standalone="yes"?>
<Relationships xmlns="http://schemas.openxmlformats.org/package/2006/relationships"><Relationship Id="rId5" Type="http://schemas.openxmlformats.org/officeDocument/2006/relationships/notesSlide" Target="../notesSlides/notesSlide18.xml"/><Relationship Id="rId4" Type="http://schemas.openxmlformats.org/officeDocument/2006/relationships/slideLayout" Target="../slideLayouts/slideLayout3.xml"/><Relationship Id="rId3" Type="http://schemas.openxmlformats.org/officeDocument/2006/relationships/image" Target="../media/image29.jpeg"/><Relationship Id="rId2" Type="http://schemas.openxmlformats.org/officeDocument/2006/relationships/image" Target="../media/image28.jpeg"/><Relationship Id="rId1" Type="http://schemas.openxmlformats.org/officeDocument/2006/relationships/image" Target="../media/image27.jpe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notesSlide" Target="../notesSlides/notesSlide20.xml"/><Relationship Id="rId7" Type="http://schemas.openxmlformats.org/officeDocument/2006/relationships/slideLayout" Target="../slideLayouts/slideLayout3.xml"/><Relationship Id="rId6" Type="http://schemas.openxmlformats.org/officeDocument/2006/relationships/tags" Target="../tags/tag15.xml"/><Relationship Id="rId5" Type="http://schemas.openxmlformats.org/officeDocument/2006/relationships/tags" Target="../tags/tag14.xml"/><Relationship Id="rId4" Type="http://schemas.openxmlformats.org/officeDocument/2006/relationships/tags" Target="../tags/tag13.xml"/><Relationship Id="rId3" Type="http://schemas.openxmlformats.org/officeDocument/2006/relationships/image" Target="../media/image30.jpeg"/><Relationship Id="rId2" Type="http://schemas.openxmlformats.org/officeDocument/2006/relationships/tags" Target="../tags/tag12.xml"/><Relationship Id="rId1" Type="http://schemas.openxmlformats.org/officeDocument/2006/relationships/tags" Target="../tags/tag11.xml"/></Relationships>
</file>

<file path=ppt/slides/_rels/slide21.xml.rels><?xml version="1.0" encoding="UTF-8" standalone="yes"?>
<Relationships xmlns="http://schemas.openxmlformats.org/package/2006/relationships"><Relationship Id="rId7" Type="http://schemas.openxmlformats.org/officeDocument/2006/relationships/notesSlide" Target="../notesSlides/notesSlide21.xml"/><Relationship Id="rId6" Type="http://schemas.openxmlformats.org/officeDocument/2006/relationships/slideLayout" Target="../slideLayouts/slideLayout3.xml"/><Relationship Id="rId5" Type="http://schemas.openxmlformats.org/officeDocument/2006/relationships/tags" Target="../tags/tag16.xml"/><Relationship Id="rId4" Type="http://schemas.openxmlformats.org/officeDocument/2006/relationships/image" Target="../media/image34.png"/><Relationship Id="rId3" Type="http://schemas.openxmlformats.org/officeDocument/2006/relationships/image" Target="../media/image33.png"/><Relationship Id="rId2" Type="http://schemas.openxmlformats.org/officeDocument/2006/relationships/image" Target="../media/image32.png"/><Relationship Id="rId1" Type="http://schemas.openxmlformats.org/officeDocument/2006/relationships/image" Target="../media/image31.png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notesSlide" Target="../notesSlides/notesSlide22.xml"/><Relationship Id="rId7" Type="http://schemas.openxmlformats.org/officeDocument/2006/relationships/slideLayout" Target="../slideLayouts/slideLayout3.xml"/><Relationship Id="rId6" Type="http://schemas.openxmlformats.org/officeDocument/2006/relationships/tags" Target="../tags/tag21.xml"/><Relationship Id="rId5" Type="http://schemas.openxmlformats.org/officeDocument/2006/relationships/tags" Target="../tags/tag20.xml"/><Relationship Id="rId4" Type="http://schemas.openxmlformats.org/officeDocument/2006/relationships/tags" Target="../tags/tag19.xml"/><Relationship Id="rId3" Type="http://schemas.openxmlformats.org/officeDocument/2006/relationships/image" Target="../media/image35.jpeg"/><Relationship Id="rId2" Type="http://schemas.openxmlformats.org/officeDocument/2006/relationships/tags" Target="../tags/tag18.xml"/><Relationship Id="rId1" Type="http://schemas.openxmlformats.org/officeDocument/2006/relationships/tags" Target="../tags/tag17.xml"/></Relationships>
</file>

<file path=ppt/slides/_rels/slide23.xml.rels><?xml version="1.0" encoding="UTF-8" standalone="yes"?>
<Relationships xmlns="http://schemas.openxmlformats.org/package/2006/relationships"><Relationship Id="rId9" Type="http://schemas.openxmlformats.org/officeDocument/2006/relationships/notesSlide" Target="../notesSlides/notesSlide23.xml"/><Relationship Id="rId8" Type="http://schemas.openxmlformats.org/officeDocument/2006/relationships/slideLayout" Target="../slideLayouts/slideLayout3.xml"/><Relationship Id="rId7" Type="http://schemas.openxmlformats.org/officeDocument/2006/relationships/image" Target="../media/image42.jpeg"/><Relationship Id="rId6" Type="http://schemas.openxmlformats.org/officeDocument/2006/relationships/image" Target="../media/image41.jpeg"/><Relationship Id="rId5" Type="http://schemas.openxmlformats.org/officeDocument/2006/relationships/image" Target="../media/image40.jpeg"/><Relationship Id="rId4" Type="http://schemas.openxmlformats.org/officeDocument/2006/relationships/image" Target="../media/image39.jpeg"/><Relationship Id="rId3" Type="http://schemas.openxmlformats.org/officeDocument/2006/relationships/image" Target="../media/image38.jpeg"/><Relationship Id="rId2" Type="http://schemas.openxmlformats.org/officeDocument/2006/relationships/image" Target="../media/image37.jpeg"/><Relationship Id="rId1" Type="http://schemas.openxmlformats.org/officeDocument/2006/relationships/image" Target="../media/image36.jpeg"/></Relationships>
</file>

<file path=ppt/slides/_rels/slide24.xml.rels><?xml version="1.0" encoding="UTF-8" standalone="yes"?>
<Relationships xmlns="http://schemas.openxmlformats.org/package/2006/relationships"><Relationship Id="rId9" Type="http://schemas.openxmlformats.org/officeDocument/2006/relationships/image" Target="../media/image51.jpeg"/><Relationship Id="rId8" Type="http://schemas.openxmlformats.org/officeDocument/2006/relationships/image" Target="../media/image50.jpeg"/><Relationship Id="rId7" Type="http://schemas.openxmlformats.org/officeDocument/2006/relationships/image" Target="../media/image49.png"/><Relationship Id="rId6" Type="http://schemas.openxmlformats.org/officeDocument/2006/relationships/image" Target="../media/image48.jpeg"/><Relationship Id="rId5" Type="http://schemas.openxmlformats.org/officeDocument/2006/relationships/image" Target="../media/image47.png"/><Relationship Id="rId4" Type="http://schemas.openxmlformats.org/officeDocument/2006/relationships/image" Target="../media/image46.jpeg"/><Relationship Id="rId3" Type="http://schemas.openxmlformats.org/officeDocument/2006/relationships/image" Target="../media/image45.jpeg"/><Relationship Id="rId2" Type="http://schemas.openxmlformats.org/officeDocument/2006/relationships/image" Target="../media/image44.jpeg"/><Relationship Id="rId11" Type="http://schemas.openxmlformats.org/officeDocument/2006/relationships/notesSlide" Target="../notesSlides/notesSlide24.xml"/><Relationship Id="rId10" Type="http://schemas.openxmlformats.org/officeDocument/2006/relationships/slideLayout" Target="../slideLayouts/slideLayout3.xml"/><Relationship Id="rId1" Type="http://schemas.openxmlformats.org/officeDocument/2006/relationships/image" Target="../media/image43.jpeg"/></Relationships>
</file>

<file path=ppt/slides/_rels/slide25.xml.rels><?xml version="1.0" encoding="UTF-8" standalone="yes"?>
<Relationships xmlns="http://schemas.openxmlformats.org/package/2006/relationships"><Relationship Id="rId9" Type="http://schemas.openxmlformats.org/officeDocument/2006/relationships/notesSlide" Target="../notesSlides/notesSlide25.xml"/><Relationship Id="rId8" Type="http://schemas.openxmlformats.org/officeDocument/2006/relationships/slideLayout" Target="../slideLayouts/slideLayout3.xml"/><Relationship Id="rId7" Type="http://schemas.openxmlformats.org/officeDocument/2006/relationships/image" Target="../media/image58.jpeg"/><Relationship Id="rId6" Type="http://schemas.openxmlformats.org/officeDocument/2006/relationships/image" Target="../media/image57.jpeg"/><Relationship Id="rId5" Type="http://schemas.openxmlformats.org/officeDocument/2006/relationships/image" Target="../media/image56.jpeg"/><Relationship Id="rId4" Type="http://schemas.openxmlformats.org/officeDocument/2006/relationships/image" Target="../media/image55.jpeg"/><Relationship Id="rId3" Type="http://schemas.openxmlformats.org/officeDocument/2006/relationships/image" Target="../media/image54.jpeg"/><Relationship Id="rId2" Type="http://schemas.openxmlformats.org/officeDocument/2006/relationships/image" Target="../media/image53.jpeg"/><Relationship Id="rId1" Type="http://schemas.openxmlformats.org/officeDocument/2006/relationships/image" Target="../media/image52.jpeg"/></Relationships>
</file>

<file path=ppt/slides/_rels/slide26.xml.rels><?xml version="1.0" encoding="UTF-8" standalone="yes"?>
<Relationships xmlns="http://schemas.openxmlformats.org/package/2006/relationships"><Relationship Id="rId6" Type="http://schemas.openxmlformats.org/officeDocument/2006/relationships/notesSlide" Target="../notesSlides/notesSlide26.xml"/><Relationship Id="rId5" Type="http://schemas.openxmlformats.org/officeDocument/2006/relationships/slideLayout" Target="../slideLayouts/slideLayout3.xml"/><Relationship Id="rId4" Type="http://schemas.openxmlformats.org/officeDocument/2006/relationships/tags" Target="../tags/tag22.xml"/><Relationship Id="rId3" Type="http://schemas.openxmlformats.org/officeDocument/2006/relationships/image" Target="../media/image61.png"/><Relationship Id="rId2" Type="http://schemas.openxmlformats.org/officeDocument/2006/relationships/image" Target="../media/image60.png"/><Relationship Id="rId1" Type="http://schemas.openxmlformats.org/officeDocument/2006/relationships/image" Target="../media/image59.png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notesSlide" Target="../notesSlides/notesSlide27.xml"/><Relationship Id="rId7" Type="http://schemas.openxmlformats.org/officeDocument/2006/relationships/slideLayout" Target="../slideLayouts/slideLayout3.xml"/><Relationship Id="rId6" Type="http://schemas.openxmlformats.org/officeDocument/2006/relationships/tags" Target="../tags/tag27.xml"/><Relationship Id="rId5" Type="http://schemas.openxmlformats.org/officeDocument/2006/relationships/tags" Target="../tags/tag26.xml"/><Relationship Id="rId4" Type="http://schemas.openxmlformats.org/officeDocument/2006/relationships/tags" Target="../tags/tag25.xml"/><Relationship Id="rId3" Type="http://schemas.openxmlformats.org/officeDocument/2006/relationships/image" Target="../media/image62.jpeg"/><Relationship Id="rId2" Type="http://schemas.openxmlformats.org/officeDocument/2006/relationships/tags" Target="../tags/tag24.xml"/><Relationship Id="rId1" Type="http://schemas.openxmlformats.org/officeDocument/2006/relationships/tags" Target="../tags/tag23.xml"/></Relationships>
</file>

<file path=ppt/slides/_rels/slide28.xml.rels><?xml version="1.0" encoding="UTF-8" standalone="yes"?>
<Relationships xmlns="http://schemas.openxmlformats.org/package/2006/relationships"><Relationship Id="rId6" Type="http://schemas.openxmlformats.org/officeDocument/2006/relationships/notesSlide" Target="../notesSlides/notesSlide28.xml"/><Relationship Id="rId5" Type="http://schemas.openxmlformats.org/officeDocument/2006/relationships/slideLayout" Target="../slideLayouts/slideLayout3.xml"/><Relationship Id="rId4" Type="http://schemas.openxmlformats.org/officeDocument/2006/relationships/tags" Target="../tags/tag30.xml"/><Relationship Id="rId3" Type="http://schemas.openxmlformats.org/officeDocument/2006/relationships/image" Target="../media/image63.jpeg"/><Relationship Id="rId2" Type="http://schemas.openxmlformats.org/officeDocument/2006/relationships/tags" Target="../tags/tag29.xml"/><Relationship Id="rId1" Type="http://schemas.openxmlformats.org/officeDocument/2006/relationships/tags" Target="../tags/tag28.xml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notesSlide" Target="../notesSlides/notesSlide29.xml"/><Relationship Id="rId7" Type="http://schemas.openxmlformats.org/officeDocument/2006/relationships/slideLayout" Target="../slideLayouts/slideLayout3.xml"/><Relationship Id="rId6" Type="http://schemas.openxmlformats.org/officeDocument/2006/relationships/tags" Target="../tags/tag35.xml"/><Relationship Id="rId5" Type="http://schemas.openxmlformats.org/officeDocument/2006/relationships/tags" Target="../tags/tag34.xml"/><Relationship Id="rId4" Type="http://schemas.openxmlformats.org/officeDocument/2006/relationships/tags" Target="../tags/tag33.xml"/><Relationship Id="rId3" Type="http://schemas.openxmlformats.org/officeDocument/2006/relationships/image" Target="../media/image64.jpeg"/><Relationship Id="rId2" Type="http://schemas.openxmlformats.org/officeDocument/2006/relationships/tags" Target="../tags/tag32.xml"/><Relationship Id="rId1" Type="http://schemas.openxmlformats.org/officeDocument/2006/relationships/tags" Target="../tags/tag31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4" Type="http://schemas.openxmlformats.org/officeDocument/2006/relationships/notesSlide" Target="../notesSlides/notesSlide31.xml"/><Relationship Id="rId3" Type="http://schemas.openxmlformats.org/officeDocument/2006/relationships/slideLayout" Target="../slideLayouts/slideLayout3.xml"/><Relationship Id="rId2" Type="http://schemas.openxmlformats.org/officeDocument/2006/relationships/image" Target="../media/image66.jpeg"/><Relationship Id="rId1" Type="http://schemas.openxmlformats.org/officeDocument/2006/relationships/image" Target="../media/image65.png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3.xml"/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67.jpe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4.xml"/><Relationship Id="rId2" Type="http://schemas.openxmlformats.org/officeDocument/2006/relationships/slideLayout" Target="../slideLayouts/slideLayout1.xml"/><Relationship Id="rId1" Type="http://schemas.openxmlformats.org/officeDocument/2006/relationships/image" Target="../media/image68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文本框 43"/>
          <p:cNvSpPr txBox="1"/>
          <p:nvPr/>
        </p:nvSpPr>
        <p:spPr>
          <a:xfrm>
            <a:off x="514460" y="2661159"/>
            <a:ext cx="6493843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sz="3200" b="1">
                <a:solidFill>
                  <a:srgbClr val="0070C0"/>
                </a:solidFill>
                <a:latin typeface="微软雅黑" panose="020B0503020204020204" charset="-122"/>
                <a:ea typeface="微软雅黑" panose="020B0503020204020204" charset="-122"/>
                <a:cs typeface="+mn-ea"/>
                <a:sym typeface="+mn-lt"/>
              </a:rPr>
              <a:t>手工制作中幼儿创意能力的培养</a:t>
            </a:r>
            <a:endParaRPr sz="3200" b="1">
              <a:solidFill>
                <a:srgbClr val="0070C0"/>
              </a:solidFill>
              <a:latin typeface="微软雅黑" panose="020B0503020204020204" charset="-122"/>
              <a:ea typeface="微软雅黑" panose="020B0503020204020204" charset="-122"/>
              <a:cs typeface="+mn-ea"/>
              <a:sym typeface="+mn-lt"/>
            </a:endParaRPr>
          </a:p>
        </p:txBody>
      </p:sp>
      <p:sp>
        <p:nvSpPr>
          <p:cNvPr id="47" name="矩形 46"/>
          <p:cNvSpPr/>
          <p:nvPr/>
        </p:nvSpPr>
        <p:spPr>
          <a:xfrm>
            <a:off x="862965" y="3373755"/>
            <a:ext cx="5462905" cy="6451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400">
                <a:solidFill>
                  <a:srgbClr val="0070C0"/>
                </a:solidFill>
                <a:cs typeface="+mn-ea"/>
                <a:sym typeface="+mn-lt"/>
              </a:rPr>
              <a:t>— </a:t>
            </a:r>
            <a:r>
              <a:rPr lang="zh-CN" altLang="en-US" sz="2400">
                <a:solidFill>
                  <a:srgbClr val="0070C0"/>
                </a:solidFill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+mn-lt"/>
              </a:rPr>
              <a:t> 常州市新北区春江幼儿园课题组</a:t>
            </a:r>
            <a:r>
              <a:rPr lang="zh-CN" altLang="en-US" sz="2400">
                <a:solidFill>
                  <a:srgbClr val="0070C0"/>
                </a:solidFill>
                <a:cs typeface="+mn-ea"/>
                <a:sym typeface="+mn-lt"/>
              </a:rPr>
              <a:t>—</a:t>
            </a:r>
            <a:endParaRPr lang="zh-CN" altLang="en-US" sz="2400">
              <a:solidFill>
                <a:srgbClr val="0070C0"/>
              </a:solidFill>
              <a:cs typeface="+mn-ea"/>
              <a:sym typeface="+mn-lt"/>
            </a:endParaRPr>
          </a:p>
        </p:txBody>
      </p:sp>
      <p:sp>
        <p:nvSpPr>
          <p:cNvPr id="37" name="圆角矩形 36"/>
          <p:cNvSpPr/>
          <p:nvPr/>
        </p:nvSpPr>
        <p:spPr>
          <a:xfrm rot="2700000">
            <a:off x="7330114" y="4141122"/>
            <a:ext cx="946620" cy="946620"/>
          </a:xfrm>
          <a:prstGeom prst="roundRect">
            <a:avLst>
              <a:gd name="adj" fmla="val 6887"/>
            </a:avLst>
          </a:prstGeom>
          <a:solidFill>
            <a:schemeClr val="bg1"/>
          </a:solidFill>
          <a:ln w="12700">
            <a:noFill/>
          </a:ln>
          <a:effectLst>
            <a:innerShdw blurRad="1143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+mn-ea"/>
              <a:sym typeface="+mn-lt"/>
            </a:endParaRPr>
          </a:p>
        </p:txBody>
      </p:sp>
      <p:sp>
        <p:nvSpPr>
          <p:cNvPr id="38" name="圆角矩形 37"/>
          <p:cNvSpPr/>
          <p:nvPr/>
        </p:nvSpPr>
        <p:spPr>
          <a:xfrm rot="2700000">
            <a:off x="10629995" y="3383301"/>
            <a:ext cx="667617" cy="667616"/>
          </a:xfrm>
          <a:prstGeom prst="roundRect">
            <a:avLst>
              <a:gd name="adj" fmla="val 6887"/>
            </a:avLst>
          </a:prstGeom>
          <a:solidFill>
            <a:schemeClr val="bg1"/>
          </a:solidFill>
          <a:ln w="12700">
            <a:noFill/>
          </a:ln>
          <a:effectLst>
            <a:innerShdw blurRad="1143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+mn-ea"/>
              <a:sym typeface="+mn-lt"/>
            </a:endParaRPr>
          </a:p>
        </p:txBody>
      </p:sp>
      <p:sp>
        <p:nvSpPr>
          <p:cNvPr id="35" name="圆角矩形 34"/>
          <p:cNvSpPr/>
          <p:nvPr/>
        </p:nvSpPr>
        <p:spPr>
          <a:xfrm rot="2700000">
            <a:off x="9102569" y="1507056"/>
            <a:ext cx="668407" cy="668407"/>
          </a:xfrm>
          <a:prstGeom prst="roundRect">
            <a:avLst>
              <a:gd name="adj" fmla="val 6887"/>
            </a:avLst>
          </a:prstGeom>
          <a:solidFill>
            <a:schemeClr val="bg1"/>
          </a:solidFill>
          <a:ln w="12700">
            <a:noFill/>
          </a:ln>
          <a:effectLst>
            <a:innerShdw blurRad="1143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+mn-ea"/>
              <a:sym typeface="+mn-lt"/>
            </a:endParaRPr>
          </a:p>
        </p:txBody>
      </p:sp>
      <p:grpSp>
        <p:nvGrpSpPr>
          <p:cNvPr id="23" name="组合 22"/>
          <p:cNvGrpSpPr/>
          <p:nvPr/>
        </p:nvGrpSpPr>
        <p:grpSpPr>
          <a:xfrm>
            <a:off x="6761632" y="1338839"/>
            <a:ext cx="2038344" cy="2038344"/>
            <a:chOff x="3700440" y="1274408"/>
            <a:chExt cx="1646508" cy="1646508"/>
          </a:xfrm>
        </p:grpSpPr>
        <p:sp>
          <p:nvSpPr>
            <p:cNvPr id="24" name="圆角矩形 23"/>
            <p:cNvSpPr/>
            <p:nvPr/>
          </p:nvSpPr>
          <p:spPr>
            <a:xfrm rot="2700000">
              <a:off x="3700440" y="1274408"/>
              <a:ext cx="1646508" cy="1646508"/>
            </a:xfrm>
            <a:prstGeom prst="roundRect">
              <a:avLst>
                <a:gd name="adj" fmla="val 6887"/>
              </a:avLst>
            </a:prstGeom>
            <a:solidFill>
              <a:schemeClr val="accent4"/>
            </a:solidFill>
            <a:ln w="12700">
              <a:noFill/>
            </a:ln>
            <a:effectLst>
              <a:outerShdw blurRad="127000" dist="38100" dir="5400000" algn="t" rotWithShape="0">
                <a:prstClr val="black">
                  <a:alpha val="3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25" name="圆角矩形 24"/>
            <p:cNvSpPr/>
            <p:nvPr/>
          </p:nvSpPr>
          <p:spPr>
            <a:xfrm rot="2700000">
              <a:off x="3794877" y="1368844"/>
              <a:ext cx="1457637" cy="1457637"/>
            </a:xfrm>
            <a:prstGeom prst="roundRect">
              <a:avLst>
                <a:gd name="adj" fmla="val 6887"/>
              </a:avLst>
            </a:prstGeom>
            <a:blipFill dpi="0" rotWithShape="1">
              <a:blip r:embed="rId1" cstate="email"/>
              <a:srcRect/>
              <a:stretch>
                <a:fillRect/>
              </a:stretch>
            </a:blipFill>
            <a:ln w="12700">
              <a:noFill/>
            </a:ln>
            <a:effectLst>
              <a:innerShdw blurRad="114300">
                <a:prstClr val="black">
                  <a:alpha val="6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cs typeface="+mn-ea"/>
                <a:sym typeface="+mn-lt"/>
              </a:endParaRPr>
            </a:p>
          </p:txBody>
        </p:sp>
      </p:grpSp>
      <p:sp>
        <p:nvSpPr>
          <p:cNvPr id="36" name="圆角矩形 35"/>
          <p:cNvSpPr/>
          <p:nvPr/>
        </p:nvSpPr>
        <p:spPr>
          <a:xfrm rot="2700000">
            <a:off x="6331371" y="3269515"/>
            <a:ext cx="946620" cy="946620"/>
          </a:xfrm>
          <a:prstGeom prst="roundRect">
            <a:avLst>
              <a:gd name="adj" fmla="val 6887"/>
            </a:avLst>
          </a:prstGeom>
          <a:solidFill>
            <a:schemeClr val="bg1"/>
          </a:solidFill>
          <a:ln w="12700">
            <a:noFill/>
          </a:ln>
          <a:effectLst>
            <a:innerShdw blurRad="1143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+mn-ea"/>
              <a:sym typeface="+mn-lt"/>
            </a:endParaRPr>
          </a:p>
        </p:txBody>
      </p:sp>
      <p:sp>
        <p:nvSpPr>
          <p:cNvPr id="43" name="任意多边形 42"/>
          <p:cNvSpPr/>
          <p:nvPr/>
        </p:nvSpPr>
        <p:spPr>
          <a:xfrm rot="2700000">
            <a:off x="6536832" y="4070082"/>
            <a:ext cx="1018499" cy="1018499"/>
          </a:xfrm>
          <a:custGeom>
            <a:avLst/>
            <a:gdLst>
              <a:gd name="connsiteX0" fmla="*/ 95270 w 1266657"/>
              <a:gd name="connsiteY0" fmla="*/ 95268 h 1266657"/>
              <a:gd name="connsiteX1" fmla="*/ 72650 w 1266657"/>
              <a:gd name="connsiteY1" fmla="*/ 149877 h 1266657"/>
              <a:gd name="connsiteX2" fmla="*/ 72650 w 1266657"/>
              <a:gd name="connsiteY2" fmla="*/ 1116780 h 1266657"/>
              <a:gd name="connsiteX3" fmla="*/ 149878 w 1266657"/>
              <a:gd name="connsiteY3" fmla="*/ 1194008 h 1266657"/>
              <a:gd name="connsiteX4" fmla="*/ 1116781 w 1266657"/>
              <a:gd name="connsiteY4" fmla="*/ 1194008 h 1266657"/>
              <a:gd name="connsiteX5" fmla="*/ 1194009 w 1266657"/>
              <a:gd name="connsiteY5" fmla="*/ 1116780 h 1266657"/>
              <a:gd name="connsiteX6" fmla="*/ 1194010 w 1266657"/>
              <a:gd name="connsiteY6" fmla="*/ 149877 h 1266657"/>
              <a:gd name="connsiteX7" fmla="*/ 1116782 w 1266657"/>
              <a:gd name="connsiteY7" fmla="*/ 72649 h 1266657"/>
              <a:gd name="connsiteX8" fmla="*/ 149879 w 1266657"/>
              <a:gd name="connsiteY8" fmla="*/ 72649 h 1266657"/>
              <a:gd name="connsiteX9" fmla="*/ 95270 w 1266657"/>
              <a:gd name="connsiteY9" fmla="*/ 95268 h 1266657"/>
              <a:gd name="connsiteX10" fmla="*/ 25551 w 1266657"/>
              <a:gd name="connsiteY10" fmla="*/ 25550 h 1266657"/>
              <a:gd name="connsiteX11" fmla="*/ 87235 w 1266657"/>
              <a:gd name="connsiteY11" fmla="*/ 0 h 1266657"/>
              <a:gd name="connsiteX12" fmla="*/ 1179422 w 1266657"/>
              <a:gd name="connsiteY12" fmla="*/ 0 h 1266657"/>
              <a:gd name="connsiteX13" fmla="*/ 1266657 w 1266657"/>
              <a:gd name="connsiteY13" fmla="*/ 87235 h 1266657"/>
              <a:gd name="connsiteX14" fmla="*/ 1266657 w 1266657"/>
              <a:gd name="connsiteY14" fmla="*/ 1179422 h 1266657"/>
              <a:gd name="connsiteX15" fmla="*/ 1179422 w 1266657"/>
              <a:gd name="connsiteY15" fmla="*/ 1266657 h 1266657"/>
              <a:gd name="connsiteX16" fmla="*/ 87235 w 1266657"/>
              <a:gd name="connsiteY16" fmla="*/ 1266657 h 1266657"/>
              <a:gd name="connsiteX17" fmla="*/ 0 w 1266657"/>
              <a:gd name="connsiteY17" fmla="*/ 1179422 h 1266657"/>
              <a:gd name="connsiteX18" fmla="*/ 0 w 1266657"/>
              <a:gd name="connsiteY18" fmla="*/ 87235 h 1266657"/>
              <a:gd name="connsiteX19" fmla="*/ 25551 w 1266657"/>
              <a:gd name="connsiteY19" fmla="*/ 25550 h 12666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266657" h="1266657">
                <a:moveTo>
                  <a:pt x="95270" y="95268"/>
                </a:moveTo>
                <a:cubicBezTo>
                  <a:pt x="81294" y="109244"/>
                  <a:pt x="72651" y="128551"/>
                  <a:pt x="72650" y="149877"/>
                </a:cubicBezTo>
                <a:lnTo>
                  <a:pt x="72650" y="1116780"/>
                </a:lnTo>
                <a:cubicBezTo>
                  <a:pt x="72650" y="1159432"/>
                  <a:pt x="107227" y="1194008"/>
                  <a:pt x="149878" y="1194008"/>
                </a:cubicBezTo>
                <a:lnTo>
                  <a:pt x="1116781" y="1194008"/>
                </a:lnTo>
                <a:cubicBezTo>
                  <a:pt x="1159434" y="1194008"/>
                  <a:pt x="1194009" y="1159432"/>
                  <a:pt x="1194009" y="1116780"/>
                </a:cubicBezTo>
                <a:lnTo>
                  <a:pt x="1194010" y="149877"/>
                </a:lnTo>
                <a:cubicBezTo>
                  <a:pt x="1194009" y="107225"/>
                  <a:pt x="1159433" y="72649"/>
                  <a:pt x="1116782" y="72649"/>
                </a:cubicBezTo>
                <a:lnTo>
                  <a:pt x="149879" y="72649"/>
                </a:lnTo>
                <a:cubicBezTo>
                  <a:pt x="128552" y="72649"/>
                  <a:pt x="109246" y="81293"/>
                  <a:pt x="95270" y="95268"/>
                </a:cubicBezTo>
                <a:close/>
                <a:moveTo>
                  <a:pt x="25551" y="25550"/>
                </a:moveTo>
                <a:cubicBezTo>
                  <a:pt x="41337" y="9764"/>
                  <a:pt x="63146" y="0"/>
                  <a:pt x="87235" y="0"/>
                </a:cubicBezTo>
                <a:lnTo>
                  <a:pt x="1179422" y="0"/>
                </a:lnTo>
                <a:cubicBezTo>
                  <a:pt x="1227601" y="0"/>
                  <a:pt x="1266657" y="39057"/>
                  <a:pt x="1266657" y="87235"/>
                </a:cubicBezTo>
                <a:lnTo>
                  <a:pt x="1266657" y="1179422"/>
                </a:lnTo>
                <a:cubicBezTo>
                  <a:pt x="1266657" y="1227601"/>
                  <a:pt x="1227601" y="1266657"/>
                  <a:pt x="1179422" y="1266657"/>
                </a:cubicBezTo>
                <a:lnTo>
                  <a:pt x="87235" y="1266657"/>
                </a:lnTo>
                <a:cubicBezTo>
                  <a:pt x="39057" y="1266657"/>
                  <a:pt x="0" y="1227601"/>
                  <a:pt x="0" y="1179422"/>
                </a:cubicBezTo>
                <a:lnTo>
                  <a:pt x="0" y="87235"/>
                </a:lnTo>
                <a:cubicBezTo>
                  <a:pt x="0" y="63146"/>
                  <a:pt x="9764" y="41337"/>
                  <a:pt x="25551" y="25550"/>
                </a:cubicBezTo>
                <a:close/>
              </a:path>
            </a:pathLst>
          </a:custGeom>
          <a:solidFill>
            <a:schemeClr val="accent5"/>
          </a:solidFill>
          <a:ln w="12700">
            <a:noFill/>
          </a:ln>
          <a:effectLst>
            <a:outerShdw blurRad="127000" dist="38100" dir="5400000" algn="t" rotWithShape="0">
              <a:prstClr val="black">
                <a:alpha val="3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+mn-ea"/>
              <a:sym typeface="+mn-lt"/>
            </a:endParaRPr>
          </a:p>
        </p:txBody>
      </p:sp>
      <p:grpSp>
        <p:nvGrpSpPr>
          <p:cNvPr id="2" name="组合 1"/>
          <p:cNvGrpSpPr/>
          <p:nvPr/>
        </p:nvGrpSpPr>
        <p:grpSpPr>
          <a:xfrm>
            <a:off x="9571606" y="4292975"/>
            <a:ext cx="1323931" cy="1323933"/>
            <a:chOff x="6761060" y="1478670"/>
            <a:chExt cx="1494169" cy="1494170"/>
          </a:xfrm>
        </p:grpSpPr>
        <p:grpSp>
          <p:nvGrpSpPr>
            <p:cNvPr id="16" name="组合 15"/>
            <p:cNvGrpSpPr/>
            <p:nvPr/>
          </p:nvGrpSpPr>
          <p:grpSpPr>
            <a:xfrm>
              <a:off x="6761060" y="1478670"/>
              <a:ext cx="1494169" cy="1494170"/>
              <a:chOff x="3700441" y="1274408"/>
              <a:chExt cx="1646508" cy="1646508"/>
            </a:xfrm>
          </p:grpSpPr>
          <p:sp>
            <p:nvSpPr>
              <p:cNvPr id="14" name="圆角矩形 13"/>
              <p:cNvSpPr/>
              <p:nvPr/>
            </p:nvSpPr>
            <p:spPr>
              <a:xfrm rot="2700000">
                <a:off x="3700441" y="1274408"/>
                <a:ext cx="1646508" cy="1646508"/>
              </a:xfrm>
              <a:prstGeom prst="roundRect">
                <a:avLst>
                  <a:gd name="adj" fmla="val 6887"/>
                </a:avLst>
              </a:prstGeom>
              <a:solidFill>
                <a:schemeClr val="accent1"/>
              </a:solidFill>
              <a:ln w="12700"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>
                  <a:cs typeface="+mn-ea"/>
                  <a:sym typeface="+mn-lt"/>
                </a:endParaRPr>
              </a:p>
            </p:txBody>
          </p:sp>
          <p:sp>
            <p:nvSpPr>
              <p:cNvPr id="15" name="圆角矩形 14"/>
              <p:cNvSpPr/>
              <p:nvPr/>
            </p:nvSpPr>
            <p:spPr>
              <a:xfrm rot="2700000">
                <a:off x="3794877" y="1368845"/>
                <a:ext cx="1457637" cy="1457636"/>
              </a:xfrm>
              <a:prstGeom prst="roundRect">
                <a:avLst>
                  <a:gd name="adj" fmla="val 6887"/>
                </a:avLst>
              </a:prstGeom>
              <a:solidFill>
                <a:schemeClr val="bg1"/>
              </a:solidFill>
              <a:ln w="12700">
                <a:noFill/>
              </a:ln>
              <a:effectLst>
                <a:innerShdw blurRad="114300">
                  <a:prstClr val="black">
                    <a:alpha val="50000"/>
                  </a:prstClr>
                </a:inn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>
                  <a:cs typeface="+mn-ea"/>
                  <a:sym typeface="+mn-lt"/>
                </a:endParaRPr>
              </a:p>
            </p:txBody>
          </p:sp>
        </p:grpSp>
        <p:sp>
          <p:nvSpPr>
            <p:cNvPr id="39" name="文本框 38"/>
            <p:cNvSpPr txBox="1"/>
            <p:nvPr/>
          </p:nvSpPr>
          <p:spPr>
            <a:xfrm>
              <a:off x="7146956" y="1984605"/>
              <a:ext cx="722385" cy="62420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zh-CN" altLang="en-US">
                  <a:solidFill>
                    <a:schemeClr val="tx1">
                      <a:lumMod val="75000"/>
                      <a:lumOff val="25000"/>
                    </a:schemeClr>
                  </a:solidFill>
                  <a:cs typeface="+mn-ea"/>
                  <a:sym typeface="+mn-lt"/>
                </a:rPr>
                <a:t>能力</a:t>
              </a:r>
              <a:endParaRPr lang="en-US" altLang="zh-CN">
                <a:solidFill>
                  <a:schemeClr val="tx1">
                    <a:lumMod val="75000"/>
                    <a:lumOff val="25000"/>
                  </a:schemeClr>
                </a:solidFill>
                <a:cs typeface="+mn-ea"/>
                <a:sym typeface="+mn-lt"/>
              </a:endParaRPr>
            </a:p>
            <a:p>
              <a:pPr algn="ctr"/>
              <a:r>
                <a:rPr lang="en-US" altLang="zh-CN" sz="1200">
                  <a:solidFill>
                    <a:schemeClr val="bg1">
                      <a:lumMod val="65000"/>
                    </a:schemeClr>
                  </a:solidFill>
                  <a:cs typeface="+mn-ea"/>
                  <a:sym typeface="+mn-lt"/>
                </a:rPr>
                <a:t>Ability</a:t>
              </a:r>
              <a:endParaRPr lang="en-US" altLang="zh-CN" sz="1200">
                <a:solidFill>
                  <a:schemeClr val="bg1">
                    <a:lumMod val="65000"/>
                  </a:schemeClr>
                </a:solidFill>
                <a:cs typeface="+mn-ea"/>
                <a:sym typeface="+mn-lt"/>
              </a:endParaRPr>
            </a:p>
          </p:txBody>
        </p:sp>
      </p:grpSp>
      <p:grpSp>
        <p:nvGrpSpPr>
          <p:cNvPr id="3" name="组合 2"/>
          <p:cNvGrpSpPr/>
          <p:nvPr/>
        </p:nvGrpSpPr>
        <p:grpSpPr>
          <a:xfrm>
            <a:off x="9560190" y="2083344"/>
            <a:ext cx="1323931" cy="1323933"/>
            <a:chOff x="8133152" y="2838412"/>
            <a:chExt cx="1494170" cy="1494170"/>
          </a:xfrm>
        </p:grpSpPr>
        <p:grpSp>
          <p:nvGrpSpPr>
            <p:cNvPr id="17" name="组合 16"/>
            <p:cNvGrpSpPr/>
            <p:nvPr/>
          </p:nvGrpSpPr>
          <p:grpSpPr>
            <a:xfrm>
              <a:off x="8133152" y="2838412"/>
              <a:ext cx="1494170" cy="1494170"/>
              <a:chOff x="3700441" y="1274408"/>
              <a:chExt cx="1646508" cy="1646508"/>
            </a:xfrm>
          </p:grpSpPr>
          <p:sp>
            <p:nvSpPr>
              <p:cNvPr id="18" name="圆角矩形 17"/>
              <p:cNvSpPr/>
              <p:nvPr/>
            </p:nvSpPr>
            <p:spPr>
              <a:xfrm rot="2700000">
                <a:off x="3700441" y="1274408"/>
                <a:ext cx="1646508" cy="1646508"/>
              </a:xfrm>
              <a:prstGeom prst="roundRect">
                <a:avLst>
                  <a:gd name="adj" fmla="val 6887"/>
                </a:avLst>
              </a:prstGeom>
              <a:solidFill>
                <a:schemeClr val="accent5"/>
              </a:solidFill>
              <a:ln w="12700"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>
                  <a:cs typeface="+mn-ea"/>
                  <a:sym typeface="+mn-lt"/>
                </a:endParaRPr>
              </a:p>
            </p:txBody>
          </p:sp>
          <p:sp>
            <p:nvSpPr>
              <p:cNvPr id="19" name="圆角矩形 18"/>
              <p:cNvSpPr/>
              <p:nvPr/>
            </p:nvSpPr>
            <p:spPr>
              <a:xfrm rot="2700000">
                <a:off x="3794878" y="1368844"/>
                <a:ext cx="1457637" cy="1457637"/>
              </a:xfrm>
              <a:prstGeom prst="roundRect">
                <a:avLst>
                  <a:gd name="adj" fmla="val 6887"/>
                </a:avLst>
              </a:prstGeom>
              <a:solidFill>
                <a:schemeClr val="bg1"/>
              </a:solidFill>
              <a:ln w="12700">
                <a:noFill/>
              </a:ln>
              <a:effectLst>
                <a:innerShdw blurRad="114300">
                  <a:prstClr val="black">
                    <a:alpha val="50000"/>
                  </a:prstClr>
                </a:inn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>
                  <a:cs typeface="+mn-ea"/>
                  <a:sym typeface="+mn-lt"/>
                </a:endParaRPr>
              </a:p>
            </p:txBody>
          </p:sp>
        </p:grpSp>
        <p:sp>
          <p:nvSpPr>
            <p:cNvPr id="42" name="文本框 41"/>
            <p:cNvSpPr txBox="1"/>
            <p:nvPr/>
          </p:nvSpPr>
          <p:spPr>
            <a:xfrm>
              <a:off x="8450066" y="3272799"/>
              <a:ext cx="859983" cy="62420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zh-CN" altLang="en-US">
                  <a:solidFill>
                    <a:schemeClr val="tx1">
                      <a:lumMod val="75000"/>
                      <a:lumOff val="25000"/>
                    </a:schemeClr>
                  </a:solidFill>
                  <a:cs typeface="+mn-ea"/>
                  <a:sym typeface="+mn-lt"/>
                </a:rPr>
                <a:t>创 意</a:t>
              </a:r>
              <a:endParaRPr lang="en-US" altLang="zh-CN">
                <a:solidFill>
                  <a:schemeClr val="tx1">
                    <a:lumMod val="75000"/>
                    <a:lumOff val="25000"/>
                  </a:schemeClr>
                </a:solidFill>
                <a:cs typeface="+mn-ea"/>
                <a:sym typeface="+mn-lt"/>
              </a:endParaRPr>
            </a:p>
            <a:p>
              <a:pPr algn="ctr"/>
              <a:r>
                <a:rPr lang="en-US" altLang="zh-CN" sz="1200">
                  <a:solidFill>
                    <a:schemeClr val="bg1">
                      <a:lumMod val="65000"/>
                    </a:schemeClr>
                  </a:solidFill>
                  <a:cs typeface="+mn-ea"/>
                  <a:sym typeface="+mn-lt"/>
                </a:rPr>
                <a:t>Creativity</a:t>
              </a:r>
              <a:endParaRPr lang="en-US" altLang="zh-CN" sz="1200">
                <a:solidFill>
                  <a:schemeClr val="bg1">
                    <a:lumMod val="65000"/>
                  </a:schemeClr>
                </a:solidFill>
                <a:cs typeface="+mn-ea"/>
                <a:sym typeface="+mn-lt"/>
              </a:endParaRPr>
            </a:p>
          </p:txBody>
        </p:sp>
      </p:grpSp>
      <p:grpSp>
        <p:nvGrpSpPr>
          <p:cNvPr id="4" name="组合 3"/>
          <p:cNvGrpSpPr/>
          <p:nvPr/>
        </p:nvGrpSpPr>
        <p:grpSpPr>
          <a:xfrm>
            <a:off x="8434487" y="3195347"/>
            <a:ext cx="1323931" cy="1323933"/>
            <a:chOff x="6863077" y="4177242"/>
            <a:chExt cx="1494171" cy="1494170"/>
          </a:xfrm>
        </p:grpSpPr>
        <p:grpSp>
          <p:nvGrpSpPr>
            <p:cNvPr id="20" name="组合 19"/>
            <p:cNvGrpSpPr/>
            <p:nvPr/>
          </p:nvGrpSpPr>
          <p:grpSpPr>
            <a:xfrm>
              <a:off x="6863077" y="4177242"/>
              <a:ext cx="1494171" cy="1494170"/>
              <a:chOff x="3700441" y="1274408"/>
              <a:chExt cx="1646508" cy="1646508"/>
            </a:xfrm>
          </p:grpSpPr>
          <p:sp>
            <p:nvSpPr>
              <p:cNvPr id="21" name="圆角矩形 20"/>
              <p:cNvSpPr/>
              <p:nvPr/>
            </p:nvSpPr>
            <p:spPr>
              <a:xfrm rot="2700000">
                <a:off x="3700441" y="1274408"/>
                <a:ext cx="1646508" cy="1646508"/>
              </a:xfrm>
              <a:prstGeom prst="roundRect">
                <a:avLst>
                  <a:gd name="adj" fmla="val 6887"/>
                </a:avLst>
              </a:prstGeom>
              <a:solidFill>
                <a:schemeClr val="accent2"/>
              </a:solidFill>
              <a:ln w="12700"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>
                  <a:cs typeface="+mn-ea"/>
                  <a:sym typeface="+mn-lt"/>
                </a:endParaRPr>
              </a:p>
            </p:txBody>
          </p:sp>
          <p:sp>
            <p:nvSpPr>
              <p:cNvPr id="22" name="圆角矩形 21"/>
              <p:cNvSpPr/>
              <p:nvPr/>
            </p:nvSpPr>
            <p:spPr>
              <a:xfrm rot="2700000">
                <a:off x="3794878" y="1368844"/>
                <a:ext cx="1457637" cy="1457637"/>
              </a:xfrm>
              <a:prstGeom prst="roundRect">
                <a:avLst>
                  <a:gd name="adj" fmla="val 6887"/>
                </a:avLst>
              </a:prstGeom>
              <a:solidFill>
                <a:schemeClr val="bg1"/>
              </a:solidFill>
              <a:ln w="12700">
                <a:noFill/>
              </a:ln>
              <a:effectLst>
                <a:innerShdw blurRad="114300">
                  <a:prstClr val="black">
                    <a:alpha val="50000"/>
                  </a:prstClr>
                </a:inn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>
                  <a:cs typeface="+mn-ea"/>
                  <a:sym typeface="+mn-lt"/>
                </a:endParaRPr>
              </a:p>
            </p:txBody>
          </p:sp>
        </p:grpSp>
        <p:sp>
          <p:nvSpPr>
            <p:cNvPr id="45" name="文本框 44"/>
            <p:cNvSpPr txBox="1"/>
            <p:nvPr/>
          </p:nvSpPr>
          <p:spPr>
            <a:xfrm>
              <a:off x="7165119" y="4671660"/>
              <a:ext cx="890083" cy="62420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zh-CN" altLang="en-US">
                  <a:solidFill>
                    <a:schemeClr val="tx1">
                      <a:lumMod val="75000"/>
                      <a:lumOff val="25000"/>
                    </a:schemeClr>
                  </a:solidFill>
                  <a:cs typeface="+mn-ea"/>
                  <a:sym typeface="+mn-lt"/>
                </a:rPr>
                <a:t>手工</a:t>
              </a:r>
              <a:endParaRPr lang="en-US" altLang="zh-CN">
                <a:solidFill>
                  <a:schemeClr val="tx1">
                    <a:lumMod val="75000"/>
                    <a:lumOff val="25000"/>
                  </a:schemeClr>
                </a:solidFill>
                <a:cs typeface="+mn-ea"/>
                <a:sym typeface="+mn-lt"/>
              </a:endParaRPr>
            </a:p>
            <a:p>
              <a:pPr algn="ctr"/>
              <a:r>
                <a:rPr lang="en-US" altLang="zh-CN" sz="1200">
                  <a:solidFill>
                    <a:schemeClr val="bg1">
                      <a:lumMod val="65000"/>
                    </a:schemeClr>
                  </a:solidFill>
                  <a:cs typeface="+mn-ea"/>
                  <a:sym typeface="+mn-lt"/>
                </a:rPr>
                <a:t>Handcraft</a:t>
              </a:r>
              <a:endParaRPr lang="en-US" altLang="zh-CN" sz="1200">
                <a:solidFill>
                  <a:schemeClr val="bg1">
                    <a:lumMod val="65000"/>
                  </a:schemeClr>
                </a:solidFill>
                <a:cs typeface="+mn-ea"/>
                <a:sym typeface="+mn-lt"/>
              </a:endParaRPr>
            </a:p>
          </p:txBody>
        </p:sp>
      </p:grpSp>
      <p:sp>
        <p:nvSpPr>
          <p:cNvPr id="40" name="任意多边形 39"/>
          <p:cNvSpPr/>
          <p:nvPr/>
        </p:nvSpPr>
        <p:spPr>
          <a:xfrm rot="2700000">
            <a:off x="10621685" y="3642912"/>
            <a:ext cx="695603" cy="695603"/>
          </a:xfrm>
          <a:custGeom>
            <a:avLst/>
            <a:gdLst>
              <a:gd name="connsiteX0" fmla="*/ 95270 w 1266657"/>
              <a:gd name="connsiteY0" fmla="*/ 95268 h 1266657"/>
              <a:gd name="connsiteX1" fmla="*/ 72650 w 1266657"/>
              <a:gd name="connsiteY1" fmla="*/ 149877 h 1266657"/>
              <a:gd name="connsiteX2" fmla="*/ 72650 w 1266657"/>
              <a:gd name="connsiteY2" fmla="*/ 1116780 h 1266657"/>
              <a:gd name="connsiteX3" fmla="*/ 149878 w 1266657"/>
              <a:gd name="connsiteY3" fmla="*/ 1194008 h 1266657"/>
              <a:gd name="connsiteX4" fmla="*/ 1116781 w 1266657"/>
              <a:gd name="connsiteY4" fmla="*/ 1194008 h 1266657"/>
              <a:gd name="connsiteX5" fmla="*/ 1194009 w 1266657"/>
              <a:gd name="connsiteY5" fmla="*/ 1116780 h 1266657"/>
              <a:gd name="connsiteX6" fmla="*/ 1194010 w 1266657"/>
              <a:gd name="connsiteY6" fmla="*/ 149877 h 1266657"/>
              <a:gd name="connsiteX7" fmla="*/ 1116782 w 1266657"/>
              <a:gd name="connsiteY7" fmla="*/ 72649 h 1266657"/>
              <a:gd name="connsiteX8" fmla="*/ 149879 w 1266657"/>
              <a:gd name="connsiteY8" fmla="*/ 72649 h 1266657"/>
              <a:gd name="connsiteX9" fmla="*/ 95270 w 1266657"/>
              <a:gd name="connsiteY9" fmla="*/ 95268 h 1266657"/>
              <a:gd name="connsiteX10" fmla="*/ 25551 w 1266657"/>
              <a:gd name="connsiteY10" fmla="*/ 25550 h 1266657"/>
              <a:gd name="connsiteX11" fmla="*/ 87235 w 1266657"/>
              <a:gd name="connsiteY11" fmla="*/ 0 h 1266657"/>
              <a:gd name="connsiteX12" fmla="*/ 1179422 w 1266657"/>
              <a:gd name="connsiteY12" fmla="*/ 0 h 1266657"/>
              <a:gd name="connsiteX13" fmla="*/ 1266657 w 1266657"/>
              <a:gd name="connsiteY13" fmla="*/ 87235 h 1266657"/>
              <a:gd name="connsiteX14" fmla="*/ 1266657 w 1266657"/>
              <a:gd name="connsiteY14" fmla="*/ 1179422 h 1266657"/>
              <a:gd name="connsiteX15" fmla="*/ 1179422 w 1266657"/>
              <a:gd name="connsiteY15" fmla="*/ 1266657 h 1266657"/>
              <a:gd name="connsiteX16" fmla="*/ 87235 w 1266657"/>
              <a:gd name="connsiteY16" fmla="*/ 1266657 h 1266657"/>
              <a:gd name="connsiteX17" fmla="*/ 0 w 1266657"/>
              <a:gd name="connsiteY17" fmla="*/ 1179422 h 1266657"/>
              <a:gd name="connsiteX18" fmla="*/ 0 w 1266657"/>
              <a:gd name="connsiteY18" fmla="*/ 87235 h 1266657"/>
              <a:gd name="connsiteX19" fmla="*/ 25551 w 1266657"/>
              <a:gd name="connsiteY19" fmla="*/ 25550 h 12666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266657" h="1266657">
                <a:moveTo>
                  <a:pt x="95270" y="95268"/>
                </a:moveTo>
                <a:cubicBezTo>
                  <a:pt x="81294" y="109244"/>
                  <a:pt x="72651" y="128551"/>
                  <a:pt x="72650" y="149877"/>
                </a:cubicBezTo>
                <a:lnTo>
                  <a:pt x="72650" y="1116780"/>
                </a:lnTo>
                <a:cubicBezTo>
                  <a:pt x="72650" y="1159432"/>
                  <a:pt x="107227" y="1194008"/>
                  <a:pt x="149878" y="1194008"/>
                </a:cubicBezTo>
                <a:lnTo>
                  <a:pt x="1116781" y="1194008"/>
                </a:lnTo>
                <a:cubicBezTo>
                  <a:pt x="1159434" y="1194008"/>
                  <a:pt x="1194009" y="1159432"/>
                  <a:pt x="1194009" y="1116780"/>
                </a:cubicBezTo>
                <a:lnTo>
                  <a:pt x="1194010" y="149877"/>
                </a:lnTo>
                <a:cubicBezTo>
                  <a:pt x="1194009" y="107225"/>
                  <a:pt x="1159433" y="72649"/>
                  <a:pt x="1116782" y="72649"/>
                </a:cubicBezTo>
                <a:lnTo>
                  <a:pt x="149879" y="72649"/>
                </a:lnTo>
                <a:cubicBezTo>
                  <a:pt x="128552" y="72649"/>
                  <a:pt x="109246" y="81293"/>
                  <a:pt x="95270" y="95268"/>
                </a:cubicBezTo>
                <a:close/>
                <a:moveTo>
                  <a:pt x="25551" y="25550"/>
                </a:moveTo>
                <a:cubicBezTo>
                  <a:pt x="41337" y="9764"/>
                  <a:pt x="63146" y="0"/>
                  <a:pt x="87235" y="0"/>
                </a:cubicBezTo>
                <a:lnTo>
                  <a:pt x="1179422" y="0"/>
                </a:lnTo>
                <a:cubicBezTo>
                  <a:pt x="1227601" y="0"/>
                  <a:pt x="1266657" y="39057"/>
                  <a:pt x="1266657" y="87235"/>
                </a:cubicBezTo>
                <a:lnTo>
                  <a:pt x="1266657" y="1179422"/>
                </a:lnTo>
                <a:cubicBezTo>
                  <a:pt x="1266657" y="1227601"/>
                  <a:pt x="1227601" y="1266657"/>
                  <a:pt x="1179422" y="1266657"/>
                </a:cubicBezTo>
                <a:lnTo>
                  <a:pt x="87235" y="1266657"/>
                </a:lnTo>
                <a:cubicBezTo>
                  <a:pt x="39057" y="1266657"/>
                  <a:pt x="0" y="1227601"/>
                  <a:pt x="0" y="1179422"/>
                </a:cubicBezTo>
                <a:lnTo>
                  <a:pt x="0" y="87235"/>
                </a:lnTo>
                <a:cubicBezTo>
                  <a:pt x="0" y="63146"/>
                  <a:pt x="9764" y="41337"/>
                  <a:pt x="25551" y="25550"/>
                </a:cubicBezTo>
                <a:close/>
              </a:path>
            </a:pathLst>
          </a:custGeom>
          <a:solidFill>
            <a:schemeClr val="accent3"/>
          </a:solidFill>
          <a:ln w="12700">
            <a:noFill/>
          </a:ln>
          <a:effectLst>
            <a:outerShdw blurRad="127000" dist="38100" dir="5400000" algn="t" rotWithShape="0">
              <a:prstClr val="black">
                <a:alpha val="3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+mn-ea"/>
              <a:sym typeface="+mn-lt"/>
            </a:endParaRPr>
          </a:p>
        </p:txBody>
      </p:sp>
      <p:sp>
        <p:nvSpPr>
          <p:cNvPr id="46" name="PA_任意多边形 45"/>
          <p:cNvSpPr/>
          <p:nvPr>
            <p:custDataLst>
              <p:tags r:id="rId2"/>
            </p:custDataLst>
          </p:nvPr>
        </p:nvSpPr>
        <p:spPr>
          <a:xfrm rot="2700000">
            <a:off x="9074173" y="1122293"/>
            <a:ext cx="725203" cy="725203"/>
          </a:xfrm>
          <a:custGeom>
            <a:avLst/>
            <a:gdLst>
              <a:gd name="connsiteX0" fmla="*/ 95270 w 1266657"/>
              <a:gd name="connsiteY0" fmla="*/ 95268 h 1266657"/>
              <a:gd name="connsiteX1" fmla="*/ 72650 w 1266657"/>
              <a:gd name="connsiteY1" fmla="*/ 149877 h 1266657"/>
              <a:gd name="connsiteX2" fmla="*/ 72650 w 1266657"/>
              <a:gd name="connsiteY2" fmla="*/ 1116780 h 1266657"/>
              <a:gd name="connsiteX3" fmla="*/ 149878 w 1266657"/>
              <a:gd name="connsiteY3" fmla="*/ 1194008 h 1266657"/>
              <a:gd name="connsiteX4" fmla="*/ 1116781 w 1266657"/>
              <a:gd name="connsiteY4" fmla="*/ 1194008 h 1266657"/>
              <a:gd name="connsiteX5" fmla="*/ 1194009 w 1266657"/>
              <a:gd name="connsiteY5" fmla="*/ 1116780 h 1266657"/>
              <a:gd name="connsiteX6" fmla="*/ 1194010 w 1266657"/>
              <a:gd name="connsiteY6" fmla="*/ 149877 h 1266657"/>
              <a:gd name="connsiteX7" fmla="*/ 1116782 w 1266657"/>
              <a:gd name="connsiteY7" fmla="*/ 72649 h 1266657"/>
              <a:gd name="connsiteX8" fmla="*/ 149879 w 1266657"/>
              <a:gd name="connsiteY8" fmla="*/ 72649 h 1266657"/>
              <a:gd name="connsiteX9" fmla="*/ 95270 w 1266657"/>
              <a:gd name="connsiteY9" fmla="*/ 95268 h 1266657"/>
              <a:gd name="connsiteX10" fmla="*/ 25551 w 1266657"/>
              <a:gd name="connsiteY10" fmla="*/ 25550 h 1266657"/>
              <a:gd name="connsiteX11" fmla="*/ 87235 w 1266657"/>
              <a:gd name="connsiteY11" fmla="*/ 0 h 1266657"/>
              <a:gd name="connsiteX12" fmla="*/ 1179422 w 1266657"/>
              <a:gd name="connsiteY12" fmla="*/ 0 h 1266657"/>
              <a:gd name="connsiteX13" fmla="*/ 1266657 w 1266657"/>
              <a:gd name="connsiteY13" fmla="*/ 87235 h 1266657"/>
              <a:gd name="connsiteX14" fmla="*/ 1266657 w 1266657"/>
              <a:gd name="connsiteY14" fmla="*/ 1179422 h 1266657"/>
              <a:gd name="connsiteX15" fmla="*/ 1179422 w 1266657"/>
              <a:gd name="connsiteY15" fmla="*/ 1266657 h 1266657"/>
              <a:gd name="connsiteX16" fmla="*/ 87235 w 1266657"/>
              <a:gd name="connsiteY16" fmla="*/ 1266657 h 1266657"/>
              <a:gd name="connsiteX17" fmla="*/ 0 w 1266657"/>
              <a:gd name="connsiteY17" fmla="*/ 1179422 h 1266657"/>
              <a:gd name="connsiteX18" fmla="*/ 0 w 1266657"/>
              <a:gd name="connsiteY18" fmla="*/ 87235 h 1266657"/>
              <a:gd name="connsiteX19" fmla="*/ 25551 w 1266657"/>
              <a:gd name="connsiteY19" fmla="*/ 25550 h 12666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266657" h="1266657">
                <a:moveTo>
                  <a:pt x="95270" y="95268"/>
                </a:moveTo>
                <a:cubicBezTo>
                  <a:pt x="81294" y="109244"/>
                  <a:pt x="72651" y="128551"/>
                  <a:pt x="72650" y="149877"/>
                </a:cubicBezTo>
                <a:lnTo>
                  <a:pt x="72650" y="1116780"/>
                </a:lnTo>
                <a:cubicBezTo>
                  <a:pt x="72650" y="1159432"/>
                  <a:pt x="107227" y="1194008"/>
                  <a:pt x="149878" y="1194008"/>
                </a:cubicBezTo>
                <a:lnTo>
                  <a:pt x="1116781" y="1194008"/>
                </a:lnTo>
                <a:cubicBezTo>
                  <a:pt x="1159434" y="1194008"/>
                  <a:pt x="1194009" y="1159432"/>
                  <a:pt x="1194009" y="1116780"/>
                </a:cubicBezTo>
                <a:lnTo>
                  <a:pt x="1194010" y="149877"/>
                </a:lnTo>
                <a:cubicBezTo>
                  <a:pt x="1194009" y="107225"/>
                  <a:pt x="1159433" y="72649"/>
                  <a:pt x="1116782" y="72649"/>
                </a:cubicBezTo>
                <a:lnTo>
                  <a:pt x="149879" y="72649"/>
                </a:lnTo>
                <a:cubicBezTo>
                  <a:pt x="128552" y="72649"/>
                  <a:pt x="109246" y="81293"/>
                  <a:pt x="95270" y="95268"/>
                </a:cubicBezTo>
                <a:close/>
                <a:moveTo>
                  <a:pt x="25551" y="25550"/>
                </a:moveTo>
                <a:cubicBezTo>
                  <a:pt x="41337" y="9764"/>
                  <a:pt x="63146" y="0"/>
                  <a:pt x="87235" y="0"/>
                </a:cubicBezTo>
                <a:lnTo>
                  <a:pt x="1179422" y="0"/>
                </a:lnTo>
                <a:cubicBezTo>
                  <a:pt x="1227601" y="0"/>
                  <a:pt x="1266657" y="39057"/>
                  <a:pt x="1266657" y="87235"/>
                </a:cubicBezTo>
                <a:lnTo>
                  <a:pt x="1266657" y="1179422"/>
                </a:lnTo>
                <a:cubicBezTo>
                  <a:pt x="1266657" y="1227601"/>
                  <a:pt x="1227601" y="1266657"/>
                  <a:pt x="1179422" y="1266657"/>
                </a:cubicBezTo>
                <a:lnTo>
                  <a:pt x="87235" y="1266657"/>
                </a:lnTo>
                <a:cubicBezTo>
                  <a:pt x="39057" y="1266657"/>
                  <a:pt x="0" y="1227601"/>
                  <a:pt x="0" y="1179422"/>
                </a:cubicBezTo>
                <a:lnTo>
                  <a:pt x="0" y="87235"/>
                </a:lnTo>
                <a:cubicBezTo>
                  <a:pt x="0" y="63146"/>
                  <a:pt x="9764" y="41337"/>
                  <a:pt x="25551" y="25550"/>
                </a:cubicBezTo>
                <a:close/>
              </a:path>
            </a:pathLst>
          </a:custGeom>
          <a:solidFill>
            <a:schemeClr val="accent5"/>
          </a:solidFill>
          <a:ln w="12700">
            <a:noFill/>
          </a:ln>
          <a:effectLst>
            <a:outerShdw blurRad="127000" dist="38100" dir="5400000" algn="t" rotWithShape="0">
              <a:prstClr val="black">
                <a:alpha val="3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decel="1000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2" decel="100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2" decel="10000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2" decel="1000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2" decel="100000" fill="hold" grpId="0" nodeType="with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2" decel="100000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2" decel="100000" fill="hold" nodeType="with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2" decel="10000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2" decel="100000" fill="hold" grpId="0" nodeType="withEffect">
                                  <p:stCondLst>
                                    <p:cond delay="225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2" decel="100000" fill="hold" grpId="0" nodeType="with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000"/>
                            </p:stCondLst>
                            <p:childTnLst>
                              <p:par>
                                <p:cTn id="50" presetID="45" presetClass="entr" presetSubtype="0" fill="hold" grpId="0" nodeType="afterEffect">
                                  <p:stCondLst>
                                    <p:cond delay="100"/>
                                  </p:stCondLst>
                                  <p:iterate type="lt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75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75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75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6" presetClass="emph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Scale>
                                      <p:cBhvr>
                                        <p:cTn id="56" dur="100" fill="hold"/>
                                        <p:tgtEl>
                                          <p:spTgt spid="44"/>
                                        </p:tgtEl>
                                      </p:cBhvr>
                                      <p:by x="500000" y="500000"/>
                                    </p:animScale>
                                  </p:childTnLst>
                                </p:cTn>
                              </p:par>
                              <p:par>
                                <p:cTn id="57" presetID="6" presetClass="emph" presetSubtype="0" fill="hold" grpId="2" nodeType="withEffect">
                                  <p:stCondLst>
                                    <p:cond delay="100"/>
                                  </p:stCondLst>
                                  <p:iterate type="lt">
                                    <p:tmPct val="15000"/>
                                  </p:iterate>
                                  <p:childTnLst>
                                    <p:animScale>
                                      <p:cBhvr>
                                        <p:cTn id="58" dur="750" fill="hold"/>
                                        <p:tgtEl>
                                          <p:spTgt spid="44"/>
                                        </p:tgtEl>
                                      </p:cBhvr>
                                      <p:by x="20000" y="2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5812"/>
                            </p:stCondLst>
                            <p:childTnLst>
                              <p:par>
                                <p:cTn id="6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4" grpId="0"/>
      <p:bldP spid="44" grpId="1"/>
      <p:bldP spid="44" grpId="2"/>
      <p:bldP spid="47" grpId="0"/>
      <p:bldP spid="37" grpId="0" animBg="1"/>
      <p:bldP spid="38" grpId="0" animBg="1"/>
      <p:bldP spid="35" grpId="0" animBg="1"/>
      <p:bldP spid="36" grpId="0" animBg="1"/>
      <p:bldP spid="43" grpId="0" animBg="1"/>
      <p:bldP spid="40" grpId="0" animBg="1"/>
      <p:bldP spid="46" grpId="0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圆角矩形 1"/>
          <p:cNvSpPr/>
          <p:nvPr/>
        </p:nvSpPr>
        <p:spPr>
          <a:xfrm rot="2700000">
            <a:off x="7422729" y="1312941"/>
            <a:ext cx="1068341" cy="1068341"/>
          </a:xfrm>
          <a:prstGeom prst="roundRect">
            <a:avLst>
              <a:gd name="adj" fmla="val 6887"/>
            </a:avLst>
          </a:prstGeom>
          <a:solidFill>
            <a:schemeClr val="bg1"/>
          </a:solidFill>
          <a:ln w="12700">
            <a:noFill/>
          </a:ln>
          <a:effectLst>
            <a:innerShdw blurRad="190500" dist="50800" dir="13500000">
              <a:prstClr val="black">
                <a:alpha val="25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+mn-ea"/>
              <a:sym typeface="+mn-lt"/>
            </a:endParaRPr>
          </a:p>
        </p:txBody>
      </p:sp>
      <p:sp>
        <p:nvSpPr>
          <p:cNvPr id="3" name="圆角矩形 2"/>
          <p:cNvSpPr/>
          <p:nvPr/>
        </p:nvSpPr>
        <p:spPr>
          <a:xfrm rot="2700000">
            <a:off x="8148449" y="237986"/>
            <a:ext cx="753462" cy="753462"/>
          </a:xfrm>
          <a:prstGeom prst="roundRect">
            <a:avLst>
              <a:gd name="adj" fmla="val 6887"/>
            </a:avLst>
          </a:prstGeom>
          <a:solidFill>
            <a:schemeClr val="bg1"/>
          </a:solidFill>
          <a:ln w="12700">
            <a:noFill/>
          </a:ln>
          <a:effectLst>
            <a:innerShdw blurRad="190500" dist="50800" dir="13500000">
              <a:prstClr val="black">
                <a:alpha val="25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+mn-ea"/>
              <a:sym typeface="+mn-lt"/>
            </a:endParaRPr>
          </a:p>
        </p:txBody>
      </p:sp>
      <p:grpSp>
        <p:nvGrpSpPr>
          <p:cNvPr id="5" name="组合 4"/>
          <p:cNvGrpSpPr/>
          <p:nvPr/>
        </p:nvGrpSpPr>
        <p:grpSpPr>
          <a:xfrm>
            <a:off x="3857224" y="-1426198"/>
            <a:ext cx="1494170" cy="1494170"/>
            <a:chOff x="3700441" y="1274408"/>
            <a:chExt cx="1646508" cy="1646508"/>
          </a:xfrm>
        </p:grpSpPr>
        <p:sp>
          <p:nvSpPr>
            <p:cNvPr id="6" name="圆角矩形 5"/>
            <p:cNvSpPr/>
            <p:nvPr/>
          </p:nvSpPr>
          <p:spPr>
            <a:xfrm rot="2700000">
              <a:off x="3700441" y="1274408"/>
              <a:ext cx="1646508" cy="1646508"/>
            </a:xfrm>
            <a:prstGeom prst="roundRect">
              <a:avLst>
                <a:gd name="adj" fmla="val 6887"/>
              </a:avLst>
            </a:prstGeom>
            <a:solidFill>
              <a:schemeClr val="accent1"/>
            </a:solidFill>
            <a:ln w="127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7" name="圆角矩形 6"/>
            <p:cNvSpPr/>
            <p:nvPr/>
          </p:nvSpPr>
          <p:spPr>
            <a:xfrm rot="2700000">
              <a:off x="3794878" y="1368844"/>
              <a:ext cx="1457637" cy="1457637"/>
            </a:xfrm>
            <a:prstGeom prst="roundRect">
              <a:avLst>
                <a:gd name="adj" fmla="val 6887"/>
              </a:avLst>
            </a:prstGeom>
            <a:solidFill>
              <a:schemeClr val="bg1"/>
            </a:solidFill>
            <a:ln w="12700">
              <a:noFill/>
            </a:ln>
            <a:effectLst>
              <a:innerShdw blurRad="190500" dist="50800" dir="13500000">
                <a:prstClr val="black">
                  <a:alpha val="3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cs typeface="+mn-ea"/>
                <a:sym typeface="+mn-lt"/>
              </a:endParaRPr>
            </a:p>
          </p:txBody>
        </p:sp>
      </p:grpSp>
      <p:grpSp>
        <p:nvGrpSpPr>
          <p:cNvPr id="8" name="组合 7"/>
          <p:cNvGrpSpPr/>
          <p:nvPr/>
        </p:nvGrpSpPr>
        <p:grpSpPr>
          <a:xfrm>
            <a:off x="5229316" y="-66455"/>
            <a:ext cx="1494170" cy="1494170"/>
            <a:chOff x="3700441" y="1274408"/>
            <a:chExt cx="1646508" cy="1646508"/>
          </a:xfrm>
        </p:grpSpPr>
        <p:sp>
          <p:nvSpPr>
            <p:cNvPr id="9" name="圆角矩形 8"/>
            <p:cNvSpPr/>
            <p:nvPr/>
          </p:nvSpPr>
          <p:spPr>
            <a:xfrm rot="2700000">
              <a:off x="3700441" y="1274408"/>
              <a:ext cx="1646508" cy="1646508"/>
            </a:xfrm>
            <a:prstGeom prst="roundRect">
              <a:avLst>
                <a:gd name="adj" fmla="val 6887"/>
              </a:avLst>
            </a:prstGeom>
            <a:solidFill>
              <a:schemeClr val="accent4"/>
            </a:solidFill>
            <a:ln w="127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10" name="圆角矩形 9"/>
            <p:cNvSpPr/>
            <p:nvPr/>
          </p:nvSpPr>
          <p:spPr>
            <a:xfrm rot="2700000">
              <a:off x="3794878" y="1368844"/>
              <a:ext cx="1457637" cy="1457637"/>
            </a:xfrm>
            <a:prstGeom prst="roundRect">
              <a:avLst>
                <a:gd name="adj" fmla="val 6887"/>
              </a:avLst>
            </a:prstGeom>
            <a:solidFill>
              <a:schemeClr val="bg1"/>
            </a:solidFill>
            <a:ln w="12700">
              <a:noFill/>
            </a:ln>
            <a:effectLst>
              <a:innerShdw blurRad="190500" dist="50800" dir="13500000">
                <a:prstClr val="black">
                  <a:alpha val="3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cs typeface="+mn-ea"/>
                <a:sym typeface="+mn-lt"/>
              </a:endParaRPr>
            </a:p>
          </p:txBody>
        </p:sp>
      </p:grpSp>
      <p:grpSp>
        <p:nvGrpSpPr>
          <p:cNvPr id="11" name="组合 10"/>
          <p:cNvGrpSpPr/>
          <p:nvPr/>
        </p:nvGrpSpPr>
        <p:grpSpPr>
          <a:xfrm>
            <a:off x="3959235" y="1272375"/>
            <a:ext cx="1494170" cy="1494170"/>
            <a:chOff x="3700441" y="1274408"/>
            <a:chExt cx="1646508" cy="1646508"/>
          </a:xfrm>
        </p:grpSpPr>
        <p:sp>
          <p:nvSpPr>
            <p:cNvPr id="12" name="圆角矩形 11"/>
            <p:cNvSpPr/>
            <p:nvPr/>
          </p:nvSpPr>
          <p:spPr>
            <a:xfrm rot="2700000">
              <a:off x="3700441" y="1274408"/>
              <a:ext cx="1646508" cy="1646508"/>
            </a:xfrm>
            <a:prstGeom prst="roundRect">
              <a:avLst>
                <a:gd name="adj" fmla="val 6887"/>
              </a:avLst>
            </a:prstGeom>
            <a:solidFill>
              <a:schemeClr val="accent2"/>
            </a:solidFill>
            <a:ln w="127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13" name="圆角矩形 12"/>
            <p:cNvSpPr/>
            <p:nvPr/>
          </p:nvSpPr>
          <p:spPr>
            <a:xfrm rot="2700000">
              <a:off x="3794878" y="1368844"/>
              <a:ext cx="1457637" cy="1457637"/>
            </a:xfrm>
            <a:prstGeom prst="roundRect">
              <a:avLst>
                <a:gd name="adj" fmla="val 6887"/>
              </a:avLst>
            </a:prstGeom>
            <a:solidFill>
              <a:schemeClr val="bg1"/>
            </a:solidFill>
            <a:ln w="12700">
              <a:noFill/>
            </a:ln>
            <a:effectLst>
              <a:innerShdw blurRad="190500" dist="50800" dir="13500000">
                <a:prstClr val="black">
                  <a:alpha val="3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cs typeface="+mn-ea"/>
                <a:sym typeface="+mn-lt"/>
              </a:endParaRPr>
            </a:p>
          </p:txBody>
        </p:sp>
      </p:grpSp>
      <p:grpSp>
        <p:nvGrpSpPr>
          <p:cNvPr id="14" name="组合 13"/>
          <p:cNvGrpSpPr/>
          <p:nvPr/>
        </p:nvGrpSpPr>
        <p:grpSpPr>
          <a:xfrm>
            <a:off x="6407739" y="-1984570"/>
            <a:ext cx="2300444" cy="2300444"/>
            <a:chOff x="3700441" y="1274408"/>
            <a:chExt cx="1646508" cy="1646508"/>
          </a:xfrm>
        </p:grpSpPr>
        <p:sp>
          <p:nvSpPr>
            <p:cNvPr id="15" name="圆角矩形 14"/>
            <p:cNvSpPr/>
            <p:nvPr/>
          </p:nvSpPr>
          <p:spPr>
            <a:xfrm rot="2700000">
              <a:off x="3700441" y="1274408"/>
              <a:ext cx="1646508" cy="1646508"/>
            </a:xfrm>
            <a:prstGeom prst="roundRect">
              <a:avLst>
                <a:gd name="adj" fmla="val 6887"/>
              </a:avLst>
            </a:prstGeom>
            <a:solidFill>
              <a:schemeClr val="accent4"/>
            </a:solidFill>
            <a:ln w="127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16" name="圆角矩形 15"/>
            <p:cNvSpPr/>
            <p:nvPr/>
          </p:nvSpPr>
          <p:spPr>
            <a:xfrm rot="2700000">
              <a:off x="3794878" y="1368844"/>
              <a:ext cx="1457637" cy="1457637"/>
            </a:xfrm>
            <a:prstGeom prst="roundRect">
              <a:avLst>
                <a:gd name="adj" fmla="val 6887"/>
              </a:avLst>
            </a:prstGeom>
            <a:solidFill>
              <a:schemeClr val="bg1"/>
            </a:solidFill>
            <a:ln w="12700">
              <a:noFill/>
            </a:ln>
            <a:effectLst>
              <a:innerShdw blurRad="190500" dist="50800" dir="13500000">
                <a:prstClr val="black">
                  <a:alpha val="3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cs typeface="+mn-ea"/>
                <a:sym typeface="+mn-lt"/>
              </a:endParaRPr>
            </a:p>
          </p:txBody>
        </p:sp>
      </p:grpSp>
      <p:grpSp>
        <p:nvGrpSpPr>
          <p:cNvPr id="17" name="组合 16"/>
          <p:cNvGrpSpPr/>
          <p:nvPr/>
        </p:nvGrpSpPr>
        <p:grpSpPr>
          <a:xfrm>
            <a:off x="2365878" y="-214868"/>
            <a:ext cx="1770084" cy="1770084"/>
            <a:chOff x="3700441" y="1274408"/>
            <a:chExt cx="1646508" cy="1646508"/>
          </a:xfrm>
        </p:grpSpPr>
        <p:sp>
          <p:nvSpPr>
            <p:cNvPr id="18" name="圆角矩形 17"/>
            <p:cNvSpPr/>
            <p:nvPr/>
          </p:nvSpPr>
          <p:spPr>
            <a:xfrm rot="2700000">
              <a:off x="3700441" y="1274408"/>
              <a:ext cx="1646508" cy="1646508"/>
            </a:xfrm>
            <a:prstGeom prst="roundRect">
              <a:avLst>
                <a:gd name="adj" fmla="val 6887"/>
              </a:avLst>
            </a:prstGeom>
            <a:solidFill>
              <a:schemeClr val="accent5"/>
            </a:solidFill>
            <a:ln w="127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19" name="圆角矩形 18"/>
            <p:cNvSpPr/>
            <p:nvPr/>
          </p:nvSpPr>
          <p:spPr>
            <a:xfrm rot="2700000">
              <a:off x="3794878" y="1368844"/>
              <a:ext cx="1457637" cy="1457637"/>
            </a:xfrm>
            <a:prstGeom prst="roundRect">
              <a:avLst>
                <a:gd name="adj" fmla="val 6887"/>
              </a:avLst>
            </a:prstGeom>
            <a:solidFill>
              <a:schemeClr val="bg1"/>
            </a:solidFill>
            <a:ln w="12700">
              <a:noFill/>
            </a:ln>
            <a:effectLst>
              <a:innerShdw blurRad="190500" dist="50800" dir="13500000">
                <a:prstClr val="black">
                  <a:alpha val="3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cs typeface="+mn-ea"/>
                <a:sym typeface="+mn-lt"/>
              </a:endParaRPr>
            </a:p>
          </p:txBody>
        </p:sp>
      </p:grpSp>
      <p:grpSp>
        <p:nvGrpSpPr>
          <p:cNvPr id="20" name="组合 19"/>
          <p:cNvGrpSpPr/>
          <p:nvPr/>
        </p:nvGrpSpPr>
        <p:grpSpPr>
          <a:xfrm>
            <a:off x="8131673" y="533697"/>
            <a:ext cx="787017" cy="787017"/>
            <a:chOff x="3700441" y="1274408"/>
            <a:chExt cx="1646508" cy="1646508"/>
          </a:xfrm>
        </p:grpSpPr>
        <p:sp>
          <p:nvSpPr>
            <p:cNvPr id="21" name="圆角矩形 20"/>
            <p:cNvSpPr/>
            <p:nvPr/>
          </p:nvSpPr>
          <p:spPr>
            <a:xfrm rot="2700000">
              <a:off x="3700441" y="1274408"/>
              <a:ext cx="1646508" cy="1646508"/>
            </a:xfrm>
            <a:prstGeom prst="roundRect">
              <a:avLst>
                <a:gd name="adj" fmla="val 6887"/>
              </a:avLst>
            </a:prstGeom>
            <a:solidFill>
              <a:srgbClr val="A6315B"/>
            </a:solidFill>
            <a:ln w="127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22" name="圆角矩形 21"/>
            <p:cNvSpPr/>
            <p:nvPr/>
          </p:nvSpPr>
          <p:spPr>
            <a:xfrm rot="2700000">
              <a:off x="3794878" y="1368844"/>
              <a:ext cx="1457637" cy="1457637"/>
            </a:xfrm>
            <a:prstGeom prst="roundRect">
              <a:avLst>
                <a:gd name="adj" fmla="val 6887"/>
              </a:avLst>
            </a:prstGeom>
            <a:solidFill>
              <a:schemeClr val="bg1"/>
            </a:solidFill>
            <a:ln w="12700">
              <a:noFill/>
            </a:ln>
            <a:effectLst>
              <a:innerShdw blurRad="190500" dist="50800" dir="13500000">
                <a:prstClr val="black">
                  <a:alpha val="3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cs typeface="+mn-ea"/>
                <a:sym typeface="+mn-lt"/>
              </a:endParaRPr>
            </a:p>
          </p:txBody>
        </p:sp>
      </p:grpSp>
      <p:sp>
        <p:nvSpPr>
          <p:cNvPr id="26" name="圆角矩形 25"/>
          <p:cNvSpPr/>
          <p:nvPr/>
        </p:nvSpPr>
        <p:spPr>
          <a:xfrm rot="2700000">
            <a:off x="6111242" y="1401214"/>
            <a:ext cx="1068341" cy="1068341"/>
          </a:xfrm>
          <a:prstGeom prst="roundRect">
            <a:avLst>
              <a:gd name="adj" fmla="val 6887"/>
            </a:avLst>
          </a:prstGeom>
          <a:solidFill>
            <a:schemeClr val="bg1"/>
          </a:solidFill>
          <a:ln w="12700">
            <a:noFill/>
          </a:ln>
          <a:effectLst>
            <a:innerShdw blurRad="190500" dist="50800" dir="13500000">
              <a:prstClr val="black">
                <a:alpha val="25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+mn-ea"/>
              <a:sym typeface="+mn-lt"/>
            </a:endParaRPr>
          </a:p>
        </p:txBody>
      </p:sp>
      <p:sp>
        <p:nvSpPr>
          <p:cNvPr id="27" name="任意多边形 26"/>
          <p:cNvSpPr/>
          <p:nvPr/>
        </p:nvSpPr>
        <p:spPr>
          <a:xfrm rot="2700000">
            <a:off x="6821898" y="1162435"/>
            <a:ext cx="1149463" cy="1149463"/>
          </a:xfrm>
          <a:custGeom>
            <a:avLst/>
            <a:gdLst>
              <a:gd name="connsiteX0" fmla="*/ 95270 w 1266657"/>
              <a:gd name="connsiteY0" fmla="*/ 95268 h 1266657"/>
              <a:gd name="connsiteX1" fmla="*/ 72650 w 1266657"/>
              <a:gd name="connsiteY1" fmla="*/ 149877 h 1266657"/>
              <a:gd name="connsiteX2" fmla="*/ 72650 w 1266657"/>
              <a:gd name="connsiteY2" fmla="*/ 1116780 h 1266657"/>
              <a:gd name="connsiteX3" fmla="*/ 149878 w 1266657"/>
              <a:gd name="connsiteY3" fmla="*/ 1194008 h 1266657"/>
              <a:gd name="connsiteX4" fmla="*/ 1116781 w 1266657"/>
              <a:gd name="connsiteY4" fmla="*/ 1194008 h 1266657"/>
              <a:gd name="connsiteX5" fmla="*/ 1194009 w 1266657"/>
              <a:gd name="connsiteY5" fmla="*/ 1116780 h 1266657"/>
              <a:gd name="connsiteX6" fmla="*/ 1194010 w 1266657"/>
              <a:gd name="connsiteY6" fmla="*/ 149877 h 1266657"/>
              <a:gd name="connsiteX7" fmla="*/ 1116782 w 1266657"/>
              <a:gd name="connsiteY7" fmla="*/ 72649 h 1266657"/>
              <a:gd name="connsiteX8" fmla="*/ 149879 w 1266657"/>
              <a:gd name="connsiteY8" fmla="*/ 72649 h 1266657"/>
              <a:gd name="connsiteX9" fmla="*/ 95270 w 1266657"/>
              <a:gd name="connsiteY9" fmla="*/ 95268 h 1266657"/>
              <a:gd name="connsiteX10" fmla="*/ 25551 w 1266657"/>
              <a:gd name="connsiteY10" fmla="*/ 25550 h 1266657"/>
              <a:gd name="connsiteX11" fmla="*/ 87235 w 1266657"/>
              <a:gd name="connsiteY11" fmla="*/ 0 h 1266657"/>
              <a:gd name="connsiteX12" fmla="*/ 1179422 w 1266657"/>
              <a:gd name="connsiteY12" fmla="*/ 0 h 1266657"/>
              <a:gd name="connsiteX13" fmla="*/ 1266657 w 1266657"/>
              <a:gd name="connsiteY13" fmla="*/ 87235 h 1266657"/>
              <a:gd name="connsiteX14" fmla="*/ 1266657 w 1266657"/>
              <a:gd name="connsiteY14" fmla="*/ 1179422 h 1266657"/>
              <a:gd name="connsiteX15" fmla="*/ 1179422 w 1266657"/>
              <a:gd name="connsiteY15" fmla="*/ 1266657 h 1266657"/>
              <a:gd name="connsiteX16" fmla="*/ 87235 w 1266657"/>
              <a:gd name="connsiteY16" fmla="*/ 1266657 h 1266657"/>
              <a:gd name="connsiteX17" fmla="*/ 0 w 1266657"/>
              <a:gd name="connsiteY17" fmla="*/ 1179422 h 1266657"/>
              <a:gd name="connsiteX18" fmla="*/ 0 w 1266657"/>
              <a:gd name="connsiteY18" fmla="*/ 87235 h 1266657"/>
              <a:gd name="connsiteX19" fmla="*/ 25551 w 1266657"/>
              <a:gd name="connsiteY19" fmla="*/ 25550 h 12666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266657" h="1266657">
                <a:moveTo>
                  <a:pt x="95270" y="95268"/>
                </a:moveTo>
                <a:cubicBezTo>
                  <a:pt x="81294" y="109244"/>
                  <a:pt x="72651" y="128551"/>
                  <a:pt x="72650" y="149877"/>
                </a:cubicBezTo>
                <a:lnTo>
                  <a:pt x="72650" y="1116780"/>
                </a:lnTo>
                <a:cubicBezTo>
                  <a:pt x="72650" y="1159432"/>
                  <a:pt x="107227" y="1194008"/>
                  <a:pt x="149878" y="1194008"/>
                </a:cubicBezTo>
                <a:lnTo>
                  <a:pt x="1116781" y="1194008"/>
                </a:lnTo>
                <a:cubicBezTo>
                  <a:pt x="1159434" y="1194008"/>
                  <a:pt x="1194009" y="1159432"/>
                  <a:pt x="1194009" y="1116780"/>
                </a:cubicBezTo>
                <a:lnTo>
                  <a:pt x="1194010" y="149877"/>
                </a:lnTo>
                <a:cubicBezTo>
                  <a:pt x="1194009" y="107225"/>
                  <a:pt x="1159433" y="72649"/>
                  <a:pt x="1116782" y="72649"/>
                </a:cubicBezTo>
                <a:lnTo>
                  <a:pt x="149879" y="72649"/>
                </a:lnTo>
                <a:cubicBezTo>
                  <a:pt x="128552" y="72649"/>
                  <a:pt x="109246" y="81293"/>
                  <a:pt x="95270" y="95268"/>
                </a:cubicBezTo>
                <a:close/>
                <a:moveTo>
                  <a:pt x="25551" y="25550"/>
                </a:moveTo>
                <a:cubicBezTo>
                  <a:pt x="41337" y="9764"/>
                  <a:pt x="63146" y="0"/>
                  <a:pt x="87235" y="0"/>
                </a:cubicBezTo>
                <a:lnTo>
                  <a:pt x="1179422" y="0"/>
                </a:lnTo>
                <a:cubicBezTo>
                  <a:pt x="1227601" y="0"/>
                  <a:pt x="1266657" y="39057"/>
                  <a:pt x="1266657" y="87235"/>
                </a:cubicBezTo>
                <a:lnTo>
                  <a:pt x="1266657" y="1179422"/>
                </a:lnTo>
                <a:cubicBezTo>
                  <a:pt x="1266657" y="1227601"/>
                  <a:pt x="1227601" y="1266657"/>
                  <a:pt x="1179422" y="1266657"/>
                </a:cubicBezTo>
                <a:lnTo>
                  <a:pt x="87235" y="1266657"/>
                </a:lnTo>
                <a:cubicBezTo>
                  <a:pt x="39057" y="1266657"/>
                  <a:pt x="0" y="1227601"/>
                  <a:pt x="0" y="1179422"/>
                </a:cubicBezTo>
                <a:lnTo>
                  <a:pt x="0" y="87235"/>
                </a:lnTo>
                <a:cubicBezTo>
                  <a:pt x="0" y="63146"/>
                  <a:pt x="9764" y="41337"/>
                  <a:pt x="25551" y="25550"/>
                </a:cubicBezTo>
                <a:close/>
              </a:path>
            </a:pathLst>
          </a:custGeom>
          <a:solidFill>
            <a:schemeClr val="accent5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+mn-ea"/>
              <a:sym typeface="+mn-lt"/>
            </a:endParaRPr>
          </a:p>
        </p:txBody>
      </p:sp>
      <p:sp>
        <p:nvSpPr>
          <p:cNvPr id="28" name="文本框 27"/>
          <p:cNvSpPr txBox="1"/>
          <p:nvPr/>
        </p:nvSpPr>
        <p:spPr>
          <a:xfrm>
            <a:off x="4632961" y="3838655"/>
            <a:ext cx="2926080" cy="9220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zh-CN" altLang="en-US" sz="5400" b="1">
                <a:solidFill>
                  <a:srgbClr val="2070A1"/>
                </a:solidFill>
                <a:cs typeface="+mn-ea"/>
                <a:sym typeface="+mn-lt"/>
              </a:rPr>
              <a:t>课题概况</a:t>
            </a:r>
            <a:endParaRPr lang="zh-CN" altLang="en-US" sz="5400" b="1">
              <a:solidFill>
                <a:srgbClr val="2070A1"/>
              </a:solidFill>
              <a:cs typeface="+mn-ea"/>
              <a:sym typeface="+mn-lt"/>
            </a:endParaRPr>
          </a:p>
        </p:txBody>
      </p:sp>
      <p:cxnSp>
        <p:nvCxnSpPr>
          <p:cNvPr id="31" name="直接连接符 30"/>
          <p:cNvCxnSpPr/>
          <p:nvPr/>
        </p:nvCxnSpPr>
        <p:spPr>
          <a:xfrm flipV="1">
            <a:off x="5044440" y="4754880"/>
            <a:ext cx="2130425" cy="14605"/>
          </a:xfrm>
          <a:prstGeom prst="line">
            <a:avLst/>
          </a:prstGeom>
          <a:ln w="25400" cap="rnd">
            <a:solidFill>
              <a:srgbClr val="34B2E4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1" decel="10000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1" decel="100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1" decel="10000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1" decel="1000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1" decel="100000" fill="hold" nodeType="with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1" decel="100000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1" decel="100000" fill="hold" grpId="0" nodeType="with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1" decel="10000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1" decel="100000" fill="hold" nodeType="withEffect">
                                  <p:stCondLst>
                                    <p:cond delay="225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1000"/>
                            </p:stCondLst>
                            <p:childTnLst>
                              <p:par>
                                <p:cTn id="46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20000"/>
                                  </p:iterate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4050"/>
                            </p:stCondLst>
                            <p:childTnLst>
                              <p:par>
                                <p:cTn id="52" presetID="16" presetClass="entr" presetSubtype="37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54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ldLvl="0" animBg="1"/>
      <p:bldP spid="3" grpId="0" bldLvl="0" animBg="1"/>
      <p:bldP spid="26" grpId="0" bldLvl="0" animBg="1"/>
      <p:bldP spid="27" grpId="0" bldLvl="0" animBg="1"/>
      <p:bldP spid="28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图片 3" descr="C:\Users\Lenovo\Desktop\W020170614113408503864.jpgW020170614113408503864"/>
          <p:cNvPicPr>
            <a:picLocks noChangeAspect="1"/>
          </p:cNvPicPr>
          <p:nvPr/>
        </p:nvPicPr>
        <p:blipFill>
          <a:blip r:embed="rId1"/>
          <a:srcRect/>
          <a:stretch>
            <a:fillRect/>
          </a:stretch>
        </p:blipFill>
        <p:spPr>
          <a:xfrm>
            <a:off x="0" y="1336519"/>
            <a:ext cx="5597504" cy="4211955"/>
          </a:xfrm>
          <a:prstGeom prst="rect">
            <a:avLst/>
          </a:prstGeom>
        </p:spPr>
      </p:pic>
      <p:sp>
        <p:nvSpPr>
          <p:cNvPr id="5" name="文本框 4"/>
          <p:cNvSpPr txBox="1"/>
          <p:nvPr/>
        </p:nvSpPr>
        <p:spPr>
          <a:xfrm>
            <a:off x="6096000" y="1424213"/>
            <a:ext cx="2570480" cy="7683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l"/>
            <a:r>
              <a:rPr lang="zh-CN" altLang="en-US" sz="4400" spc="300">
                <a:solidFill>
                  <a:srgbClr val="2070A1"/>
                </a:solidFill>
                <a:cs typeface="+mn-ea"/>
                <a:sym typeface="+mn-lt"/>
              </a:rPr>
              <a:t>课题背景</a:t>
            </a:r>
            <a:endParaRPr lang="zh-CN" altLang="en-US" sz="4400" spc="300">
              <a:solidFill>
                <a:srgbClr val="2070A1"/>
              </a:solidFill>
              <a:cs typeface="+mn-ea"/>
              <a:sym typeface="+mn-lt"/>
            </a:endParaRPr>
          </a:p>
        </p:txBody>
      </p:sp>
      <p:sp>
        <p:nvSpPr>
          <p:cNvPr id="7" name="矩形 6"/>
          <p:cNvSpPr/>
          <p:nvPr/>
        </p:nvSpPr>
        <p:spPr>
          <a:xfrm>
            <a:off x="5798185" y="2597150"/>
            <a:ext cx="6087745" cy="332295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zh-CN" sz="2000">
                <a:solidFill>
                  <a:schemeClr val="tx1"/>
                </a:solidFill>
                <a:cs typeface="+mn-ea"/>
                <a:sym typeface="+mn-lt"/>
              </a:rPr>
              <a:t>     1</a:t>
            </a:r>
            <a:r>
              <a:rPr lang="zh-CN" altLang="en-US" sz="2000">
                <a:solidFill>
                  <a:schemeClr val="tx1"/>
                </a:solidFill>
                <a:cs typeface="+mn-ea"/>
                <a:sym typeface="+mn-lt"/>
              </a:rPr>
              <a:t>、我园的园本特色创意手工，历经10年的研究。</a:t>
            </a:r>
            <a:endParaRPr lang="zh-CN" altLang="en-US" sz="2000">
              <a:solidFill>
                <a:schemeClr val="tx1"/>
              </a:solidFill>
              <a:cs typeface="+mn-ea"/>
              <a:sym typeface="+mn-lt"/>
            </a:endParaRPr>
          </a:p>
          <a:p>
            <a:pPr>
              <a:lnSpc>
                <a:spcPct val="150000"/>
              </a:lnSpc>
            </a:pPr>
            <a:r>
              <a:rPr lang="en-US" altLang="zh-CN" sz="2000">
                <a:solidFill>
                  <a:schemeClr val="tx1"/>
                </a:solidFill>
                <a:cs typeface="+mn-ea"/>
                <a:sym typeface="+mn-lt"/>
              </a:rPr>
              <a:t>      2</a:t>
            </a:r>
            <a:r>
              <a:rPr lang="zh-CN" altLang="en-US" sz="2000">
                <a:solidFill>
                  <a:schemeClr val="tx1"/>
                </a:solidFill>
                <a:cs typeface="+mn-ea"/>
                <a:sym typeface="+mn-lt"/>
              </a:rPr>
              <a:t>、初步形成了园本特色的“幼儿园手工制作”课程体系。</a:t>
            </a:r>
            <a:endParaRPr lang="zh-CN" altLang="en-US" sz="2000">
              <a:solidFill>
                <a:schemeClr val="tx1"/>
              </a:solidFill>
              <a:cs typeface="+mn-ea"/>
              <a:sym typeface="+mn-lt"/>
            </a:endParaRPr>
          </a:p>
          <a:p>
            <a:pPr>
              <a:lnSpc>
                <a:spcPct val="150000"/>
              </a:lnSpc>
            </a:pPr>
            <a:r>
              <a:rPr lang="en-US" altLang="zh-CN" sz="2000">
                <a:solidFill>
                  <a:schemeClr val="tx1"/>
                </a:solidFill>
                <a:cs typeface="+mn-ea"/>
                <a:sym typeface="+mn-lt"/>
              </a:rPr>
              <a:t>      3</a:t>
            </a:r>
            <a:r>
              <a:rPr lang="zh-CN" altLang="en-US" sz="2000">
                <a:solidFill>
                  <a:schemeClr val="tx1"/>
                </a:solidFill>
                <a:cs typeface="+mn-ea"/>
                <a:sym typeface="+mn-lt"/>
              </a:rPr>
              <a:t>、缺少对“创意”的全面理解，评价的机制也不够完善。</a:t>
            </a:r>
            <a:endParaRPr lang="zh-CN" altLang="en-US" sz="2000">
              <a:solidFill>
                <a:schemeClr val="tx1"/>
              </a:solidFill>
              <a:cs typeface="+mn-ea"/>
              <a:sym typeface="+mn-lt"/>
            </a:endParaRPr>
          </a:p>
          <a:p>
            <a:pPr>
              <a:lnSpc>
                <a:spcPct val="150000"/>
              </a:lnSpc>
            </a:pPr>
            <a:r>
              <a:rPr lang="en-US" altLang="zh-CN" sz="2000">
                <a:solidFill>
                  <a:schemeClr val="tx1"/>
                </a:solidFill>
                <a:cs typeface="+mn-ea"/>
                <a:sym typeface="+mn-lt"/>
              </a:rPr>
              <a:t>       4</a:t>
            </a:r>
            <a:r>
              <a:rPr lang="zh-CN" altLang="en-US" sz="2000">
                <a:solidFill>
                  <a:schemeClr val="tx1"/>
                </a:solidFill>
                <a:cs typeface="+mn-ea"/>
                <a:sym typeface="+mn-lt"/>
              </a:rPr>
              <a:t>、本课题是对创意手工研究课题的补充，为园本课程的建设和完善开辟一条新的研究思路。</a:t>
            </a:r>
            <a:endParaRPr lang="zh-CN" altLang="en-US" sz="2000">
              <a:solidFill>
                <a:schemeClr val="tx1"/>
              </a:solidFill>
              <a:cs typeface="+mn-ea"/>
              <a:sym typeface="+mn-lt"/>
            </a:endParaRPr>
          </a:p>
        </p:txBody>
      </p:sp>
      <p:cxnSp>
        <p:nvCxnSpPr>
          <p:cNvPr id="9" name="直接连接符 8"/>
          <p:cNvCxnSpPr/>
          <p:nvPr/>
        </p:nvCxnSpPr>
        <p:spPr>
          <a:xfrm>
            <a:off x="6096000" y="2243328"/>
            <a:ext cx="2487168" cy="0"/>
          </a:xfrm>
          <a:prstGeom prst="line">
            <a:avLst/>
          </a:prstGeom>
          <a:ln w="25400">
            <a:solidFill>
              <a:srgbClr val="34B2E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圆角矩形 9"/>
          <p:cNvSpPr/>
          <p:nvPr/>
        </p:nvSpPr>
        <p:spPr>
          <a:xfrm rot="2700000">
            <a:off x="10787656" y="156231"/>
            <a:ext cx="754354" cy="754354"/>
          </a:xfrm>
          <a:prstGeom prst="roundRect">
            <a:avLst>
              <a:gd name="adj" fmla="val 6887"/>
            </a:avLst>
          </a:prstGeom>
          <a:solidFill>
            <a:schemeClr val="bg1"/>
          </a:solidFill>
          <a:ln w="12700">
            <a:noFill/>
          </a:ln>
          <a:effectLst>
            <a:innerShdw blurRad="190500" dist="50800" dir="13500000">
              <a:prstClr val="black">
                <a:alpha val="25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+mn-ea"/>
              <a:sym typeface="+mn-lt"/>
            </a:endParaRPr>
          </a:p>
        </p:txBody>
      </p:sp>
      <p:grpSp>
        <p:nvGrpSpPr>
          <p:cNvPr id="11" name="组合 10"/>
          <p:cNvGrpSpPr/>
          <p:nvPr/>
        </p:nvGrpSpPr>
        <p:grpSpPr>
          <a:xfrm>
            <a:off x="10823156" y="563905"/>
            <a:ext cx="683354" cy="683354"/>
            <a:chOff x="3700441" y="1274408"/>
            <a:chExt cx="1646508" cy="1646508"/>
          </a:xfrm>
        </p:grpSpPr>
        <p:sp>
          <p:nvSpPr>
            <p:cNvPr id="12" name="圆角矩形 11"/>
            <p:cNvSpPr/>
            <p:nvPr/>
          </p:nvSpPr>
          <p:spPr>
            <a:xfrm rot="2700000">
              <a:off x="3700441" y="1274408"/>
              <a:ext cx="1646508" cy="1646508"/>
            </a:xfrm>
            <a:prstGeom prst="roundRect">
              <a:avLst>
                <a:gd name="adj" fmla="val 6887"/>
              </a:avLst>
            </a:prstGeom>
            <a:solidFill>
              <a:schemeClr val="accent4"/>
            </a:solidFill>
            <a:ln w="127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13" name="圆角矩形 12"/>
            <p:cNvSpPr/>
            <p:nvPr/>
          </p:nvSpPr>
          <p:spPr>
            <a:xfrm rot="2700000">
              <a:off x="3794878" y="1368844"/>
              <a:ext cx="1457637" cy="1457637"/>
            </a:xfrm>
            <a:prstGeom prst="roundRect">
              <a:avLst>
                <a:gd name="adj" fmla="val 6887"/>
              </a:avLst>
            </a:prstGeom>
            <a:solidFill>
              <a:schemeClr val="bg1"/>
            </a:solidFill>
            <a:ln w="12700">
              <a:noFill/>
            </a:ln>
            <a:effectLst>
              <a:innerShdw blurRad="190500" dist="50800" dir="13500000">
                <a:prstClr val="black">
                  <a:alpha val="3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cs typeface="+mn-ea"/>
                <a:sym typeface="+mn-lt"/>
              </a:endParaRPr>
            </a:p>
          </p:txBody>
        </p:sp>
      </p:grpSp>
      <p:grpSp>
        <p:nvGrpSpPr>
          <p:cNvPr id="14" name="组合 13"/>
          <p:cNvGrpSpPr/>
          <p:nvPr/>
        </p:nvGrpSpPr>
        <p:grpSpPr>
          <a:xfrm>
            <a:off x="10854928" y="1231773"/>
            <a:ext cx="619809" cy="619809"/>
            <a:chOff x="3700441" y="1274408"/>
            <a:chExt cx="1646508" cy="1646508"/>
          </a:xfrm>
        </p:grpSpPr>
        <p:sp>
          <p:nvSpPr>
            <p:cNvPr id="15" name="圆角矩形 14"/>
            <p:cNvSpPr/>
            <p:nvPr/>
          </p:nvSpPr>
          <p:spPr>
            <a:xfrm rot="2700000">
              <a:off x="3700441" y="1274408"/>
              <a:ext cx="1646508" cy="1646508"/>
            </a:xfrm>
            <a:prstGeom prst="roundRect">
              <a:avLst>
                <a:gd name="adj" fmla="val 6887"/>
              </a:avLst>
            </a:prstGeom>
            <a:solidFill>
              <a:schemeClr val="accent5"/>
            </a:solidFill>
            <a:ln w="127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16" name="圆角矩形 15"/>
            <p:cNvSpPr/>
            <p:nvPr/>
          </p:nvSpPr>
          <p:spPr>
            <a:xfrm rot="2700000">
              <a:off x="3794878" y="1368844"/>
              <a:ext cx="1457637" cy="1457637"/>
            </a:xfrm>
            <a:prstGeom prst="roundRect">
              <a:avLst>
                <a:gd name="adj" fmla="val 6887"/>
              </a:avLst>
            </a:prstGeom>
            <a:solidFill>
              <a:schemeClr val="bg1"/>
            </a:solidFill>
            <a:ln w="12700">
              <a:noFill/>
            </a:ln>
            <a:effectLst>
              <a:innerShdw blurRad="190500" dist="50800" dir="13500000">
                <a:prstClr val="black">
                  <a:alpha val="3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cs typeface="+mn-ea"/>
                <a:sym typeface="+mn-lt"/>
              </a:endParaRPr>
            </a:p>
          </p:txBody>
        </p:sp>
      </p:grp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1500">
        <p15:prstTrans prst="airplane" invX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64" presetClass="path" presetSubtype="0" decel="10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375E-6 -2.96296E-6 L 4.375E-6 -0.18472 " pathEditMode="relative" rAng="0" ptsTypes="AA">
                                      <p:cBhvr>
                                        <p:cTn id="13" dur="1250" spd="-100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9236"/>
                                    </p:animMotion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64" presetClass="path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375E-6 1.11111E-6 L 4.375E-6 -0.34468 " pathEditMode="relative" rAng="0" ptsTypes="AA">
                                      <p:cBhvr>
                                        <p:cTn id="18" dur="1500" spd="-100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17245"/>
                                    </p:animMotion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64" presetClass="path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375E-6 1.11111E-6 L 4.375E-6 -0.50417 " pathEditMode="relative" rAng="0" ptsTypes="AA">
                                      <p:cBhvr>
                                        <p:cTn id="23" dur="1750" spd="-100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2520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2000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3549"/>
                            </p:stCondLst>
                            <p:childTnLst>
                              <p:par>
                                <p:cTn id="31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4049"/>
                            </p:stCondLst>
                            <p:childTnLst>
                              <p:par>
                                <p:cTn id="3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7" dur="7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10" grpId="0" animBg="1"/>
      <p:bldP spid="10" grpId="1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3" name="组合 72"/>
          <p:cNvGrpSpPr/>
          <p:nvPr/>
        </p:nvGrpSpPr>
        <p:grpSpPr>
          <a:xfrm>
            <a:off x="5684660" y="1488454"/>
            <a:ext cx="886094" cy="863648"/>
            <a:chOff x="5762765" y="2026299"/>
            <a:chExt cx="886094" cy="863648"/>
          </a:xfrm>
        </p:grpSpPr>
        <p:sp>
          <p:nvSpPr>
            <p:cNvPr id="74" name="矩形 73"/>
            <p:cNvSpPr>
              <a:spLocks noChangeAspect="1"/>
            </p:cNvSpPr>
            <p:nvPr/>
          </p:nvSpPr>
          <p:spPr>
            <a:xfrm>
              <a:off x="5762765" y="2026299"/>
              <a:ext cx="886094" cy="863648"/>
            </a:xfrm>
            <a:prstGeom prst="rect">
              <a:avLst/>
            </a:prstGeom>
            <a:solidFill>
              <a:srgbClr val="2070A1"/>
            </a:solidFill>
            <a:ln w="12700" cap="flat" cmpd="sng" algn="ctr">
              <a:noFill/>
              <a:prstDash val="solid"/>
              <a:miter lim="800000"/>
            </a:ln>
            <a:effectLst>
              <a:outerShdw blurRad="508000" dist="254000" dir="8100000" algn="tr" rotWithShape="0">
                <a:prstClr val="black">
                  <a:alpha val="30000"/>
                </a:prstClr>
              </a:outerShdw>
            </a:effectLst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600" b="0" i="0" u="none" strike="noStrike" kern="0" cap="none" spc="0" normalizeH="0" baseline="0" noProof="0">
                <a:ln>
                  <a:noFill/>
                </a:ln>
                <a:solidFill>
                  <a:srgbClr val="E7E6E6">
                    <a:lumMod val="25000"/>
                  </a:srgbClr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grpSp>
          <p:nvGrpSpPr>
            <p:cNvPr id="75" name="Group 29"/>
            <p:cNvGrpSpPr>
              <a:grpSpLocks noChangeAspect="1"/>
            </p:cNvGrpSpPr>
            <p:nvPr/>
          </p:nvGrpSpPr>
          <p:grpSpPr>
            <a:xfrm>
              <a:off x="6011493" y="2263140"/>
              <a:ext cx="389940" cy="389940"/>
              <a:chOff x="3050019" y="10809357"/>
              <a:chExt cx="621124" cy="621123"/>
            </a:xfrm>
          </p:grpSpPr>
          <p:sp>
            <p:nvSpPr>
              <p:cNvPr id="76" name="Freeform 563"/>
              <p:cNvSpPr>
                <a:spLocks noChangeArrowheads="1"/>
              </p:cNvSpPr>
              <p:nvPr/>
            </p:nvSpPr>
            <p:spPr bwMode="auto">
              <a:xfrm>
                <a:off x="3050021" y="10812287"/>
                <a:ext cx="621122" cy="615262"/>
              </a:xfrm>
              <a:custGeom>
                <a:avLst/>
                <a:gdLst>
                  <a:gd name="T0" fmla="*/ 933 w 934"/>
                  <a:gd name="T1" fmla="*/ 463 h 927"/>
                  <a:gd name="T2" fmla="*/ 933 w 934"/>
                  <a:gd name="T3" fmla="*/ 463 h 927"/>
                  <a:gd name="T4" fmla="*/ 470 w 934"/>
                  <a:gd name="T5" fmla="*/ 926 h 927"/>
                  <a:gd name="T6" fmla="*/ 0 w 934"/>
                  <a:gd name="T7" fmla="*/ 463 h 927"/>
                  <a:gd name="T8" fmla="*/ 470 w 934"/>
                  <a:gd name="T9" fmla="*/ 0 h 927"/>
                  <a:gd name="T10" fmla="*/ 933 w 934"/>
                  <a:gd name="T11" fmla="*/ 463 h 92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934" h="927">
                    <a:moveTo>
                      <a:pt x="933" y="463"/>
                    </a:moveTo>
                    <a:lnTo>
                      <a:pt x="933" y="463"/>
                    </a:lnTo>
                    <a:cubicBezTo>
                      <a:pt x="933" y="717"/>
                      <a:pt x="724" y="926"/>
                      <a:pt x="470" y="926"/>
                    </a:cubicBezTo>
                    <a:cubicBezTo>
                      <a:pt x="209" y="926"/>
                      <a:pt x="0" y="717"/>
                      <a:pt x="0" y="463"/>
                    </a:cubicBezTo>
                    <a:cubicBezTo>
                      <a:pt x="0" y="202"/>
                      <a:pt x="209" y="0"/>
                      <a:pt x="470" y="0"/>
                    </a:cubicBezTo>
                    <a:cubicBezTo>
                      <a:pt x="724" y="0"/>
                      <a:pt x="933" y="202"/>
                      <a:pt x="933" y="463"/>
                    </a:cubicBezTo>
                  </a:path>
                </a:pathLst>
              </a:custGeom>
              <a:noFill/>
              <a:ln w="12700" cap="flat">
                <a:solidFill>
                  <a:sysClr val="window" lastClr="FFFFFF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blurRad="63500" dist="38099" dir="2700000" algn="ctr" rotWithShape="0">
                        <a:srgbClr val="000000">
                          <a:alpha val="74998"/>
                        </a:srgbClr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srgbClr val="7F7F7F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77" name="Freeform 564"/>
              <p:cNvSpPr>
                <a:spLocks noChangeArrowheads="1"/>
              </p:cNvSpPr>
              <p:nvPr/>
            </p:nvSpPr>
            <p:spPr bwMode="auto">
              <a:xfrm>
                <a:off x="3214090" y="10973429"/>
                <a:ext cx="298841" cy="298841"/>
              </a:xfrm>
              <a:custGeom>
                <a:avLst/>
                <a:gdLst>
                  <a:gd name="T0" fmla="*/ 448 w 449"/>
                  <a:gd name="T1" fmla="*/ 224 h 449"/>
                  <a:gd name="T2" fmla="*/ 448 w 449"/>
                  <a:gd name="T3" fmla="*/ 224 h 449"/>
                  <a:gd name="T4" fmla="*/ 224 w 449"/>
                  <a:gd name="T5" fmla="*/ 448 h 449"/>
                  <a:gd name="T6" fmla="*/ 0 w 449"/>
                  <a:gd name="T7" fmla="*/ 224 h 449"/>
                  <a:gd name="T8" fmla="*/ 224 w 449"/>
                  <a:gd name="T9" fmla="*/ 0 h 449"/>
                  <a:gd name="T10" fmla="*/ 448 w 449"/>
                  <a:gd name="T11" fmla="*/ 224 h 44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449" h="449">
                    <a:moveTo>
                      <a:pt x="448" y="224"/>
                    </a:moveTo>
                    <a:lnTo>
                      <a:pt x="448" y="224"/>
                    </a:lnTo>
                    <a:cubicBezTo>
                      <a:pt x="448" y="351"/>
                      <a:pt x="343" y="448"/>
                      <a:pt x="224" y="448"/>
                    </a:cubicBezTo>
                    <a:cubicBezTo>
                      <a:pt x="97" y="448"/>
                      <a:pt x="0" y="351"/>
                      <a:pt x="0" y="224"/>
                    </a:cubicBezTo>
                    <a:cubicBezTo>
                      <a:pt x="0" y="97"/>
                      <a:pt x="97" y="0"/>
                      <a:pt x="224" y="0"/>
                    </a:cubicBezTo>
                    <a:cubicBezTo>
                      <a:pt x="343" y="0"/>
                      <a:pt x="448" y="97"/>
                      <a:pt x="448" y="224"/>
                    </a:cubicBezTo>
                  </a:path>
                </a:pathLst>
              </a:custGeom>
              <a:noFill/>
              <a:ln w="12700" cap="flat">
                <a:solidFill>
                  <a:sysClr val="window" lastClr="FFFFFF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blurRad="63500" dist="38099" dir="2700000" algn="ctr" rotWithShape="0">
                        <a:srgbClr val="000000">
                          <a:alpha val="74998"/>
                        </a:srgbClr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srgbClr val="7F7F7F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78" name="Line 565"/>
              <p:cNvSpPr>
                <a:spLocks noChangeShapeType="1"/>
              </p:cNvSpPr>
              <p:nvPr/>
            </p:nvSpPr>
            <p:spPr bwMode="auto">
              <a:xfrm flipV="1">
                <a:off x="3301985" y="10809357"/>
                <a:ext cx="2929" cy="175790"/>
              </a:xfrm>
              <a:prstGeom prst="line">
                <a:avLst/>
              </a:prstGeom>
              <a:noFill/>
              <a:ln w="12700" cap="flat">
                <a:solidFill>
                  <a:sysClr val="window" lastClr="FFFFFF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blurRad="63500" dist="38099" dir="2700000" algn="ctr" rotWithShape="0">
                        <a:srgbClr val="000000">
                          <a:alpha val="74998"/>
                        </a:srgbClr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srgbClr val="7F7F7F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79" name="Line 566"/>
              <p:cNvSpPr>
                <a:spLocks noChangeShapeType="1"/>
              </p:cNvSpPr>
              <p:nvPr/>
            </p:nvSpPr>
            <p:spPr bwMode="auto">
              <a:xfrm flipV="1">
                <a:off x="3422106" y="10809357"/>
                <a:ext cx="2931" cy="175790"/>
              </a:xfrm>
              <a:prstGeom prst="line">
                <a:avLst/>
              </a:prstGeom>
              <a:noFill/>
              <a:ln w="12700" cap="flat">
                <a:solidFill>
                  <a:sysClr val="window" lastClr="FFFFFF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blurRad="63500" dist="38099" dir="2700000" algn="ctr" rotWithShape="0">
                        <a:srgbClr val="000000">
                          <a:alpha val="74998"/>
                        </a:srgbClr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srgbClr val="7F7F7F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80" name="Line 567"/>
              <p:cNvSpPr>
                <a:spLocks noChangeShapeType="1"/>
              </p:cNvSpPr>
              <p:nvPr/>
            </p:nvSpPr>
            <p:spPr bwMode="auto">
              <a:xfrm flipV="1">
                <a:off x="3301985" y="11254690"/>
                <a:ext cx="2929" cy="175790"/>
              </a:xfrm>
              <a:prstGeom prst="line">
                <a:avLst/>
              </a:prstGeom>
              <a:noFill/>
              <a:ln w="12700" cap="flat">
                <a:solidFill>
                  <a:sysClr val="window" lastClr="FFFFFF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blurRad="63500" dist="38099" dir="2700000" algn="ctr" rotWithShape="0">
                        <a:srgbClr val="000000">
                          <a:alpha val="74998"/>
                        </a:srgbClr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srgbClr val="7F7F7F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81" name="Line 568"/>
              <p:cNvSpPr>
                <a:spLocks noChangeShapeType="1"/>
              </p:cNvSpPr>
              <p:nvPr/>
            </p:nvSpPr>
            <p:spPr bwMode="auto">
              <a:xfrm flipV="1">
                <a:off x="3422106" y="11254690"/>
                <a:ext cx="2931" cy="175790"/>
              </a:xfrm>
              <a:prstGeom prst="line">
                <a:avLst/>
              </a:prstGeom>
              <a:noFill/>
              <a:ln w="12700" cap="flat">
                <a:solidFill>
                  <a:sysClr val="window" lastClr="FFFFFF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blurRad="63500" dist="38099" dir="2700000" algn="ctr" rotWithShape="0">
                        <a:srgbClr val="000000">
                          <a:alpha val="74998"/>
                        </a:srgbClr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srgbClr val="7F7F7F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82" name="Line 569"/>
              <p:cNvSpPr>
                <a:spLocks noChangeShapeType="1"/>
              </p:cNvSpPr>
              <p:nvPr/>
            </p:nvSpPr>
            <p:spPr bwMode="auto">
              <a:xfrm>
                <a:off x="3501213" y="11061322"/>
                <a:ext cx="169930" cy="2929"/>
              </a:xfrm>
              <a:prstGeom prst="line">
                <a:avLst/>
              </a:prstGeom>
              <a:noFill/>
              <a:ln w="12700" cap="flat">
                <a:solidFill>
                  <a:sysClr val="window" lastClr="FFFFFF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blurRad="63500" dist="38099" dir="2700000" algn="ctr" rotWithShape="0">
                        <a:srgbClr val="000000">
                          <a:alpha val="74998"/>
                        </a:srgbClr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srgbClr val="7F7F7F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83" name="Line 570"/>
              <p:cNvSpPr>
                <a:spLocks noChangeShapeType="1"/>
              </p:cNvSpPr>
              <p:nvPr/>
            </p:nvSpPr>
            <p:spPr bwMode="auto">
              <a:xfrm>
                <a:off x="3501213" y="11181442"/>
                <a:ext cx="169930" cy="2931"/>
              </a:xfrm>
              <a:prstGeom prst="line">
                <a:avLst/>
              </a:prstGeom>
              <a:noFill/>
              <a:ln w="12700" cap="flat">
                <a:solidFill>
                  <a:sysClr val="window" lastClr="FFFFFF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blurRad="63500" dist="38099" dir="2700000" algn="ctr" rotWithShape="0">
                        <a:srgbClr val="000000">
                          <a:alpha val="74998"/>
                        </a:srgbClr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srgbClr val="7F7F7F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84" name="Line 571"/>
              <p:cNvSpPr>
                <a:spLocks noChangeShapeType="1"/>
              </p:cNvSpPr>
              <p:nvPr/>
            </p:nvSpPr>
            <p:spPr bwMode="auto">
              <a:xfrm>
                <a:off x="3050019" y="11061322"/>
                <a:ext cx="172859" cy="2929"/>
              </a:xfrm>
              <a:prstGeom prst="line">
                <a:avLst/>
              </a:prstGeom>
              <a:noFill/>
              <a:ln w="12700" cap="flat">
                <a:solidFill>
                  <a:sysClr val="window" lastClr="FFFFFF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blurRad="63500" dist="38099" dir="2700000" algn="ctr" rotWithShape="0">
                        <a:srgbClr val="000000">
                          <a:alpha val="74998"/>
                        </a:srgbClr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srgbClr val="7F7F7F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85" name="Line 572"/>
              <p:cNvSpPr>
                <a:spLocks noChangeShapeType="1"/>
              </p:cNvSpPr>
              <p:nvPr/>
            </p:nvSpPr>
            <p:spPr bwMode="auto">
              <a:xfrm>
                <a:off x="3050019" y="11181442"/>
                <a:ext cx="172859" cy="2931"/>
              </a:xfrm>
              <a:prstGeom prst="line">
                <a:avLst/>
              </a:prstGeom>
              <a:noFill/>
              <a:ln w="12700" cap="flat">
                <a:solidFill>
                  <a:sysClr val="window" lastClr="FFFFFF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blurRad="63500" dist="38099" dir="2700000" algn="ctr" rotWithShape="0">
                        <a:srgbClr val="000000">
                          <a:alpha val="74998"/>
                        </a:srgbClr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srgbClr val="7F7F7F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86" name="组合 85"/>
          <p:cNvGrpSpPr/>
          <p:nvPr/>
        </p:nvGrpSpPr>
        <p:grpSpPr>
          <a:xfrm>
            <a:off x="5684660" y="2944945"/>
            <a:ext cx="886094" cy="863648"/>
            <a:chOff x="5762765" y="3482790"/>
            <a:chExt cx="886094" cy="863648"/>
          </a:xfrm>
        </p:grpSpPr>
        <p:sp>
          <p:nvSpPr>
            <p:cNvPr id="87" name="矩形 86"/>
            <p:cNvSpPr>
              <a:spLocks noChangeAspect="1"/>
            </p:cNvSpPr>
            <p:nvPr/>
          </p:nvSpPr>
          <p:spPr>
            <a:xfrm>
              <a:off x="5762765" y="3482790"/>
              <a:ext cx="886094" cy="863648"/>
            </a:xfrm>
            <a:prstGeom prst="rect">
              <a:avLst/>
            </a:prstGeom>
            <a:solidFill>
              <a:srgbClr val="34B2E4"/>
            </a:solidFill>
            <a:ln w="12700" cap="flat" cmpd="sng" algn="ctr">
              <a:noFill/>
              <a:prstDash val="solid"/>
              <a:miter lim="800000"/>
            </a:ln>
            <a:effectLst>
              <a:outerShdw blurRad="508000" dist="254000" dir="8100000" algn="tr" rotWithShape="0">
                <a:prstClr val="black">
                  <a:alpha val="30000"/>
                </a:prstClr>
              </a:outerShdw>
            </a:effectLst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600" b="0" i="0" u="none" strike="noStrike" kern="0" cap="none" spc="0" normalizeH="0" baseline="0" noProof="0">
                <a:ln>
                  <a:noFill/>
                </a:ln>
                <a:solidFill>
                  <a:srgbClr val="E7E6E6">
                    <a:lumMod val="25000"/>
                  </a:srgbClr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grpSp>
          <p:nvGrpSpPr>
            <p:cNvPr id="88" name="组合 87"/>
            <p:cNvGrpSpPr>
              <a:grpSpLocks noChangeAspect="1"/>
            </p:cNvGrpSpPr>
            <p:nvPr/>
          </p:nvGrpSpPr>
          <p:grpSpPr>
            <a:xfrm>
              <a:off x="6006012" y="3771528"/>
              <a:ext cx="391877" cy="325333"/>
              <a:chOff x="889362" y="4155110"/>
              <a:chExt cx="310561" cy="257825"/>
            </a:xfrm>
          </p:grpSpPr>
          <p:sp>
            <p:nvSpPr>
              <p:cNvPr id="89" name="Line 505"/>
              <p:cNvSpPr>
                <a:spLocks noChangeShapeType="1"/>
              </p:cNvSpPr>
              <p:nvPr/>
            </p:nvSpPr>
            <p:spPr bwMode="auto">
              <a:xfrm flipH="1">
                <a:off x="971397" y="4174155"/>
                <a:ext cx="142097" cy="1465"/>
              </a:xfrm>
              <a:prstGeom prst="line">
                <a:avLst/>
              </a:prstGeom>
              <a:noFill/>
              <a:ln w="12700" cap="flat">
                <a:solidFill>
                  <a:sysClr val="window" lastClr="FFFFFF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blurRad="63500" dist="38099" dir="2700000" algn="ctr" rotWithShape="0">
                        <a:srgbClr val="000000">
                          <a:alpha val="74998"/>
                        </a:srgbClr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srgbClr val="7F7F7F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90" name="Freeform 506"/>
              <p:cNvSpPr>
                <a:spLocks noChangeArrowheads="1"/>
              </p:cNvSpPr>
              <p:nvPr/>
            </p:nvSpPr>
            <p:spPr bwMode="auto">
              <a:xfrm>
                <a:off x="889362" y="4174155"/>
                <a:ext cx="310561" cy="238780"/>
              </a:xfrm>
              <a:custGeom>
                <a:avLst/>
                <a:gdLst>
                  <a:gd name="T0" fmla="*/ 165 w 934"/>
                  <a:gd name="T1" fmla="*/ 0 h 718"/>
                  <a:gd name="T2" fmla="*/ 0 w 934"/>
                  <a:gd name="T3" fmla="*/ 0 h 718"/>
                  <a:gd name="T4" fmla="*/ 0 w 934"/>
                  <a:gd name="T5" fmla="*/ 717 h 718"/>
                  <a:gd name="T6" fmla="*/ 933 w 934"/>
                  <a:gd name="T7" fmla="*/ 717 h 718"/>
                  <a:gd name="T8" fmla="*/ 933 w 934"/>
                  <a:gd name="T9" fmla="*/ 0 h 718"/>
                  <a:gd name="T10" fmla="*/ 762 w 934"/>
                  <a:gd name="T11" fmla="*/ 0 h 7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934" h="718">
                    <a:moveTo>
                      <a:pt x="165" y="0"/>
                    </a:moveTo>
                    <a:lnTo>
                      <a:pt x="0" y="0"/>
                    </a:lnTo>
                    <a:lnTo>
                      <a:pt x="0" y="717"/>
                    </a:lnTo>
                    <a:lnTo>
                      <a:pt x="933" y="717"/>
                    </a:lnTo>
                    <a:lnTo>
                      <a:pt x="933" y="0"/>
                    </a:lnTo>
                    <a:lnTo>
                      <a:pt x="762" y="0"/>
                    </a:lnTo>
                  </a:path>
                </a:pathLst>
              </a:custGeom>
              <a:noFill/>
              <a:ln w="12700" cap="flat">
                <a:solidFill>
                  <a:sysClr val="window" lastClr="FFFFFF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blurRad="63500" dist="38099" dir="2700000" algn="ctr" rotWithShape="0">
                        <a:srgbClr val="000000">
                          <a:alpha val="74998"/>
                        </a:srgbClr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srgbClr val="7F7F7F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91" name="Freeform 507"/>
              <p:cNvSpPr>
                <a:spLocks noChangeArrowheads="1"/>
              </p:cNvSpPr>
              <p:nvPr/>
            </p:nvSpPr>
            <p:spPr bwMode="auto">
              <a:xfrm>
                <a:off x="943564" y="4155110"/>
                <a:ext cx="29299" cy="39553"/>
              </a:xfrm>
              <a:custGeom>
                <a:avLst/>
                <a:gdLst>
                  <a:gd name="T0" fmla="*/ 0 w 90"/>
                  <a:gd name="T1" fmla="*/ 119 h 120"/>
                  <a:gd name="T2" fmla="*/ 0 w 90"/>
                  <a:gd name="T3" fmla="*/ 0 h 120"/>
                  <a:gd name="T4" fmla="*/ 89 w 90"/>
                  <a:gd name="T5" fmla="*/ 0 h 120"/>
                  <a:gd name="T6" fmla="*/ 89 w 90"/>
                  <a:gd name="T7" fmla="*/ 119 h 120"/>
                  <a:gd name="T8" fmla="*/ 0 w 90"/>
                  <a:gd name="T9" fmla="*/ 119 h 12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90" h="120">
                    <a:moveTo>
                      <a:pt x="0" y="119"/>
                    </a:moveTo>
                    <a:lnTo>
                      <a:pt x="0" y="0"/>
                    </a:lnTo>
                    <a:lnTo>
                      <a:pt x="89" y="0"/>
                    </a:lnTo>
                    <a:lnTo>
                      <a:pt x="89" y="119"/>
                    </a:lnTo>
                    <a:lnTo>
                      <a:pt x="0" y="119"/>
                    </a:lnTo>
                  </a:path>
                </a:pathLst>
              </a:custGeom>
              <a:noFill/>
              <a:ln w="12700" cap="flat">
                <a:solidFill>
                  <a:sysClr val="window" lastClr="FFFFFF"/>
                </a:solidFill>
                <a:beve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blurRad="63500" dist="38099" dir="2700000" algn="ctr" rotWithShape="0">
                        <a:srgbClr val="000000">
                          <a:alpha val="74998"/>
                        </a:srgbClr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srgbClr val="7F7F7F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92" name="Freeform 508"/>
              <p:cNvSpPr>
                <a:spLocks noChangeArrowheads="1"/>
              </p:cNvSpPr>
              <p:nvPr/>
            </p:nvSpPr>
            <p:spPr bwMode="auto">
              <a:xfrm>
                <a:off x="1112028" y="4155110"/>
                <a:ext cx="30764" cy="39553"/>
              </a:xfrm>
              <a:custGeom>
                <a:avLst/>
                <a:gdLst>
                  <a:gd name="T0" fmla="*/ 0 w 91"/>
                  <a:gd name="T1" fmla="*/ 119 h 120"/>
                  <a:gd name="T2" fmla="*/ 0 w 91"/>
                  <a:gd name="T3" fmla="*/ 0 h 120"/>
                  <a:gd name="T4" fmla="*/ 90 w 91"/>
                  <a:gd name="T5" fmla="*/ 0 h 120"/>
                  <a:gd name="T6" fmla="*/ 90 w 91"/>
                  <a:gd name="T7" fmla="*/ 119 h 120"/>
                  <a:gd name="T8" fmla="*/ 0 w 91"/>
                  <a:gd name="T9" fmla="*/ 119 h 12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91" h="120">
                    <a:moveTo>
                      <a:pt x="0" y="119"/>
                    </a:moveTo>
                    <a:lnTo>
                      <a:pt x="0" y="0"/>
                    </a:lnTo>
                    <a:lnTo>
                      <a:pt x="90" y="0"/>
                    </a:lnTo>
                    <a:lnTo>
                      <a:pt x="90" y="119"/>
                    </a:lnTo>
                    <a:lnTo>
                      <a:pt x="0" y="119"/>
                    </a:lnTo>
                  </a:path>
                </a:pathLst>
              </a:custGeom>
              <a:noFill/>
              <a:ln w="12700" cap="flat">
                <a:solidFill>
                  <a:sysClr val="window" lastClr="FFFFFF"/>
                </a:solidFill>
                <a:beve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blurRad="63500" dist="38099" dir="2700000" algn="ctr" rotWithShape="0">
                        <a:srgbClr val="000000">
                          <a:alpha val="74998"/>
                        </a:srgbClr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srgbClr val="7F7F7F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93" name="Freeform 509"/>
              <p:cNvSpPr>
                <a:spLocks noChangeArrowheads="1"/>
              </p:cNvSpPr>
              <p:nvPr/>
            </p:nvSpPr>
            <p:spPr bwMode="auto">
              <a:xfrm>
                <a:off x="934775" y="4244470"/>
                <a:ext cx="49807" cy="49807"/>
              </a:xfrm>
              <a:custGeom>
                <a:avLst/>
                <a:gdLst>
                  <a:gd name="T0" fmla="*/ 149 w 150"/>
                  <a:gd name="T1" fmla="*/ 150 h 151"/>
                  <a:gd name="T2" fmla="*/ 0 w 150"/>
                  <a:gd name="T3" fmla="*/ 150 h 151"/>
                  <a:gd name="T4" fmla="*/ 0 w 150"/>
                  <a:gd name="T5" fmla="*/ 0 h 151"/>
                  <a:gd name="T6" fmla="*/ 149 w 150"/>
                  <a:gd name="T7" fmla="*/ 0 h 151"/>
                  <a:gd name="T8" fmla="*/ 149 w 150"/>
                  <a:gd name="T9" fmla="*/ 150 h 15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50" h="151">
                    <a:moveTo>
                      <a:pt x="149" y="150"/>
                    </a:moveTo>
                    <a:lnTo>
                      <a:pt x="0" y="150"/>
                    </a:lnTo>
                    <a:lnTo>
                      <a:pt x="0" y="0"/>
                    </a:lnTo>
                    <a:lnTo>
                      <a:pt x="149" y="0"/>
                    </a:lnTo>
                    <a:lnTo>
                      <a:pt x="149" y="150"/>
                    </a:lnTo>
                  </a:path>
                </a:pathLst>
              </a:custGeom>
              <a:noFill/>
              <a:ln w="12700" cap="flat">
                <a:solidFill>
                  <a:sysClr val="window" lastClr="FFFFFF"/>
                </a:solidFill>
                <a:beve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blurRad="63500" dist="38099" dir="2700000" algn="ctr" rotWithShape="0">
                        <a:srgbClr val="000000">
                          <a:alpha val="74998"/>
                        </a:srgbClr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srgbClr val="7F7F7F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94" name="Freeform 510"/>
              <p:cNvSpPr>
                <a:spLocks noChangeArrowheads="1"/>
              </p:cNvSpPr>
              <p:nvPr/>
            </p:nvSpPr>
            <p:spPr bwMode="auto">
              <a:xfrm>
                <a:off x="934775" y="4333830"/>
                <a:ext cx="49807" cy="49807"/>
              </a:xfrm>
              <a:custGeom>
                <a:avLst/>
                <a:gdLst>
                  <a:gd name="T0" fmla="*/ 149 w 150"/>
                  <a:gd name="T1" fmla="*/ 149 h 150"/>
                  <a:gd name="T2" fmla="*/ 0 w 150"/>
                  <a:gd name="T3" fmla="*/ 149 h 150"/>
                  <a:gd name="T4" fmla="*/ 0 w 150"/>
                  <a:gd name="T5" fmla="*/ 0 h 150"/>
                  <a:gd name="T6" fmla="*/ 149 w 150"/>
                  <a:gd name="T7" fmla="*/ 0 h 150"/>
                  <a:gd name="T8" fmla="*/ 149 w 150"/>
                  <a:gd name="T9" fmla="*/ 149 h 15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50" h="150">
                    <a:moveTo>
                      <a:pt x="149" y="149"/>
                    </a:moveTo>
                    <a:lnTo>
                      <a:pt x="0" y="149"/>
                    </a:lnTo>
                    <a:lnTo>
                      <a:pt x="0" y="0"/>
                    </a:lnTo>
                    <a:lnTo>
                      <a:pt x="149" y="0"/>
                    </a:lnTo>
                    <a:lnTo>
                      <a:pt x="149" y="149"/>
                    </a:lnTo>
                  </a:path>
                </a:pathLst>
              </a:custGeom>
              <a:noFill/>
              <a:ln w="12700" cap="flat">
                <a:solidFill>
                  <a:sysClr val="window" lastClr="FFFFFF"/>
                </a:solidFill>
                <a:beve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blurRad="63500" dist="38099" dir="2700000" algn="ctr" rotWithShape="0">
                        <a:srgbClr val="000000">
                          <a:alpha val="74998"/>
                        </a:srgbClr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srgbClr val="7F7F7F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95" name="Freeform 511"/>
              <p:cNvSpPr>
                <a:spLocks noChangeArrowheads="1"/>
              </p:cNvSpPr>
              <p:nvPr/>
            </p:nvSpPr>
            <p:spPr bwMode="auto">
              <a:xfrm>
                <a:off x="1103239" y="4244470"/>
                <a:ext cx="52737" cy="49807"/>
              </a:xfrm>
              <a:custGeom>
                <a:avLst/>
                <a:gdLst>
                  <a:gd name="T0" fmla="*/ 157 w 158"/>
                  <a:gd name="T1" fmla="*/ 150 h 151"/>
                  <a:gd name="T2" fmla="*/ 0 w 158"/>
                  <a:gd name="T3" fmla="*/ 150 h 151"/>
                  <a:gd name="T4" fmla="*/ 0 w 158"/>
                  <a:gd name="T5" fmla="*/ 0 h 151"/>
                  <a:gd name="T6" fmla="*/ 157 w 158"/>
                  <a:gd name="T7" fmla="*/ 0 h 151"/>
                  <a:gd name="T8" fmla="*/ 157 w 158"/>
                  <a:gd name="T9" fmla="*/ 150 h 15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58" h="151">
                    <a:moveTo>
                      <a:pt x="157" y="150"/>
                    </a:moveTo>
                    <a:lnTo>
                      <a:pt x="0" y="150"/>
                    </a:lnTo>
                    <a:lnTo>
                      <a:pt x="0" y="0"/>
                    </a:lnTo>
                    <a:lnTo>
                      <a:pt x="157" y="0"/>
                    </a:lnTo>
                    <a:lnTo>
                      <a:pt x="157" y="150"/>
                    </a:lnTo>
                  </a:path>
                </a:pathLst>
              </a:custGeom>
              <a:noFill/>
              <a:ln w="12700" cap="flat">
                <a:solidFill>
                  <a:sysClr val="window" lastClr="FFFFFF"/>
                </a:solidFill>
                <a:beve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blurRad="63500" dist="38099" dir="2700000" algn="ctr" rotWithShape="0">
                        <a:srgbClr val="000000">
                          <a:alpha val="74998"/>
                        </a:srgbClr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srgbClr val="7F7F7F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96" name="Freeform 512"/>
              <p:cNvSpPr>
                <a:spLocks noChangeArrowheads="1"/>
              </p:cNvSpPr>
              <p:nvPr/>
            </p:nvSpPr>
            <p:spPr bwMode="auto">
              <a:xfrm>
                <a:off x="1103239" y="4333830"/>
                <a:ext cx="52737" cy="49807"/>
              </a:xfrm>
              <a:custGeom>
                <a:avLst/>
                <a:gdLst>
                  <a:gd name="T0" fmla="*/ 157 w 158"/>
                  <a:gd name="T1" fmla="*/ 149 h 150"/>
                  <a:gd name="T2" fmla="*/ 0 w 158"/>
                  <a:gd name="T3" fmla="*/ 149 h 150"/>
                  <a:gd name="T4" fmla="*/ 0 w 158"/>
                  <a:gd name="T5" fmla="*/ 0 h 150"/>
                  <a:gd name="T6" fmla="*/ 157 w 158"/>
                  <a:gd name="T7" fmla="*/ 0 h 150"/>
                  <a:gd name="T8" fmla="*/ 157 w 158"/>
                  <a:gd name="T9" fmla="*/ 149 h 15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58" h="150">
                    <a:moveTo>
                      <a:pt x="157" y="149"/>
                    </a:moveTo>
                    <a:lnTo>
                      <a:pt x="0" y="149"/>
                    </a:lnTo>
                    <a:lnTo>
                      <a:pt x="0" y="0"/>
                    </a:lnTo>
                    <a:lnTo>
                      <a:pt x="157" y="0"/>
                    </a:lnTo>
                    <a:lnTo>
                      <a:pt x="157" y="149"/>
                    </a:lnTo>
                  </a:path>
                </a:pathLst>
              </a:custGeom>
              <a:noFill/>
              <a:ln w="12700" cap="flat">
                <a:solidFill>
                  <a:sysClr val="window" lastClr="FFFFFF"/>
                </a:solidFill>
                <a:beve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blurRad="63500" dist="38099" dir="2700000" algn="ctr" rotWithShape="0">
                        <a:srgbClr val="000000">
                          <a:alpha val="74998"/>
                        </a:srgbClr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srgbClr val="7F7F7F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97" name="Freeform 513"/>
              <p:cNvSpPr>
                <a:spLocks noChangeArrowheads="1"/>
              </p:cNvSpPr>
              <p:nvPr/>
            </p:nvSpPr>
            <p:spPr bwMode="auto">
              <a:xfrm>
                <a:off x="1018274" y="4244470"/>
                <a:ext cx="49807" cy="49807"/>
              </a:xfrm>
              <a:custGeom>
                <a:avLst/>
                <a:gdLst>
                  <a:gd name="T0" fmla="*/ 149 w 150"/>
                  <a:gd name="T1" fmla="*/ 150 h 151"/>
                  <a:gd name="T2" fmla="*/ 0 w 150"/>
                  <a:gd name="T3" fmla="*/ 150 h 151"/>
                  <a:gd name="T4" fmla="*/ 0 w 150"/>
                  <a:gd name="T5" fmla="*/ 0 h 151"/>
                  <a:gd name="T6" fmla="*/ 149 w 150"/>
                  <a:gd name="T7" fmla="*/ 0 h 151"/>
                  <a:gd name="T8" fmla="*/ 149 w 150"/>
                  <a:gd name="T9" fmla="*/ 150 h 15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50" h="151">
                    <a:moveTo>
                      <a:pt x="149" y="150"/>
                    </a:moveTo>
                    <a:lnTo>
                      <a:pt x="0" y="150"/>
                    </a:lnTo>
                    <a:lnTo>
                      <a:pt x="0" y="0"/>
                    </a:lnTo>
                    <a:lnTo>
                      <a:pt x="149" y="0"/>
                    </a:lnTo>
                    <a:lnTo>
                      <a:pt x="149" y="150"/>
                    </a:lnTo>
                  </a:path>
                </a:pathLst>
              </a:custGeom>
              <a:noFill/>
              <a:ln w="12700" cap="flat">
                <a:solidFill>
                  <a:sysClr val="window" lastClr="FFFFFF"/>
                </a:solidFill>
                <a:beve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blurRad="63500" dist="38099" dir="2700000" algn="ctr" rotWithShape="0">
                        <a:srgbClr val="000000">
                          <a:alpha val="74998"/>
                        </a:srgbClr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srgbClr val="7F7F7F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98" name="Freeform 514"/>
              <p:cNvSpPr>
                <a:spLocks noChangeArrowheads="1"/>
              </p:cNvSpPr>
              <p:nvPr/>
            </p:nvSpPr>
            <p:spPr bwMode="auto">
              <a:xfrm>
                <a:off x="1018274" y="4333830"/>
                <a:ext cx="49807" cy="49807"/>
              </a:xfrm>
              <a:custGeom>
                <a:avLst/>
                <a:gdLst>
                  <a:gd name="T0" fmla="*/ 149 w 150"/>
                  <a:gd name="T1" fmla="*/ 149 h 150"/>
                  <a:gd name="T2" fmla="*/ 0 w 150"/>
                  <a:gd name="T3" fmla="*/ 149 h 150"/>
                  <a:gd name="T4" fmla="*/ 0 w 150"/>
                  <a:gd name="T5" fmla="*/ 0 h 150"/>
                  <a:gd name="T6" fmla="*/ 149 w 150"/>
                  <a:gd name="T7" fmla="*/ 0 h 150"/>
                  <a:gd name="T8" fmla="*/ 149 w 150"/>
                  <a:gd name="T9" fmla="*/ 149 h 15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50" h="150">
                    <a:moveTo>
                      <a:pt x="149" y="149"/>
                    </a:moveTo>
                    <a:lnTo>
                      <a:pt x="0" y="149"/>
                    </a:lnTo>
                    <a:lnTo>
                      <a:pt x="0" y="0"/>
                    </a:lnTo>
                    <a:lnTo>
                      <a:pt x="149" y="0"/>
                    </a:lnTo>
                    <a:lnTo>
                      <a:pt x="149" y="149"/>
                    </a:lnTo>
                  </a:path>
                </a:pathLst>
              </a:custGeom>
              <a:noFill/>
              <a:ln w="12700" cap="flat">
                <a:solidFill>
                  <a:sysClr val="window" lastClr="FFFFFF"/>
                </a:solidFill>
                <a:beve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blurRad="63500" dist="38099" dir="2700000" algn="ctr" rotWithShape="0">
                        <a:srgbClr val="000000">
                          <a:alpha val="74998"/>
                        </a:srgbClr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srgbClr val="7F7F7F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99" name="Line 515"/>
              <p:cNvSpPr>
                <a:spLocks noChangeShapeType="1"/>
              </p:cNvSpPr>
              <p:nvPr/>
            </p:nvSpPr>
            <p:spPr bwMode="auto">
              <a:xfrm>
                <a:off x="889362" y="4215172"/>
                <a:ext cx="310561" cy="1465"/>
              </a:xfrm>
              <a:prstGeom prst="line">
                <a:avLst/>
              </a:prstGeom>
              <a:noFill/>
              <a:ln w="12700" cap="flat">
                <a:solidFill>
                  <a:sysClr val="window" lastClr="FFFFFF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blurRad="63500" dist="38099" dir="2700000" algn="ctr" rotWithShape="0">
                        <a:srgbClr val="000000">
                          <a:alpha val="74998"/>
                        </a:srgbClr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srgbClr val="7F7F7F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100" name="组合 99"/>
          <p:cNvGrpSpPr/>
          <p:nvPr/>
        </p:nvGrpSpPr>
        <p:grpSpPr>
          <a:xfrm>
            <a:off x="5684660" y="4378401"/>
            <a:ext cx="886094" cy="863648"/>
            <a:chOff x="5762765" y="4916246"/>
            <a:chExt cx="886094" cy="863648"/>
          </a:xfrm>
        </p:grpSpPr>
        <p:sp>
          <p:nvSpPr>
            <p:cNvPr id="101" name="矩形 100"/>
            <p:cNvSpPr>
              <a:spLocks noChangeAspect="1"/>
            </p:cNvSpPr>
            <p:nvPr/>
          </p:nvSpPr>
          <p:spPr>
            <a:xfrm>
              <a:off x="5762765" y="4916246"/>
              <a:ext cx="886094" cy="863648"/>
            </a:xfrm>
            <a:prstGeom prst="rect">
              <a:avLst/>
            </a:prstGeom>
            <a:solidFill>
              <a:srgbClr val="2CC6D2"/>
            </a:solidFill>
            <a:ln w="12700" cap="flat" cmpd="sng" algn="ctr">
              <a:noFill/>
              <a:prstDash val="solid"/>
              <a:miter lim="800000"/>
            </a:ln>
            <a:effectLst>
              <a:outerShdw blurRad="508000" dist="254000" dir="8100000" algn="tr" rotWithShape="0">
                <a:prstClr val="black">
                  <a:alpha val="30000"/>
                </a:prstClr>
              </a:outerShdw>
            </a:effectLst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600" b="0" i="0" u="none" strike="noStrike" kern="0" cap="none" spc="0" normalizeH="0" baseline="0" noProof="0">
                <a:ln>
                  <a:noFill/>
                </a:ln>
                <a:solidFill>
                  <a:srgbClr val="E7E6E6">
                    <a:lumMod val="25000"/>
                  </a:srgbClr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102" name="Freeform 581"/>
            <p:cNvSpPr>
              <a:spLocks noChangeAspect="1" noChangeArrowheads="1"/>
            </p:cNvSpPr>
            <p:nvPr/>
          </p:nvSpPr>
          <p:spPr bwMode="auto">
            <a:xfrm>
              <a:off x="6089980" y="5119884"/>
              <a:ext cx="243398" cy="456371"/>
            </a:xfrm>
            <a:custGeom>
              <a:avLst/>
              <a:gdLst>
                <a:gd name="T0" fmla="*/ 344 w 494"/>
                <a:gd name="T1" fmla="*/ 0 h 927"/>
                <a:gd name="T2" fmla="*/ 0 w 494"/>
                <a:gd name="T3" fmla="*/ 538 h 927"/>
                <a:gd name="T4" fmla="*/ 209 w 494"/>
                <a:gd name="T5" fmla="*/ 538 h 927"/>
                <a:gd name="T6" fmla="*/ 105 w 494"/>
                <a:gd name="T7" fmla="*/ 926 h 927"/>
                <a:gd name="T8" fmla="*/ 493 w 494"/>
                <a:gd name="T9" fmla="*/ 388 h 927"/>
                <a:gd name="T10" fmla="*/ 284 w 494"/>
                <a:gd name="T11" fmla="*/ 388 h 927"/>
                <a:gd name="T12" fmla="*/ 344 w 494"/>
                <a:gd name="T13" fmla="*/ 0 h 9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494" h="927">
                  <a:moveTo>
                    <a:pt x="344" y="0"/>
                  </a:moveTo>
                  <a:lnTo>
                    <a:pt x="0" y="538"/>
                  </a:lnTo>
                  <a:lnTo>
                    <a:pt x="209" y="538"/>
                  </a:lnTo>
                  <a:lnTo>
                    <a:pt x="105" y="926"/>
                  </a:lnTo>
                  <a:lnTo>
                    <a:pt x="493" y="388"/>
                  </a:lnTo>
                  <a:lnTo>
                    <a:pt x="284" y="388"/>
                  </a:lnTo>
                  <a:lnTo>
                    <a:pt x="344" y="0"/>
                  </a:lnTo>
                </a:path>
              </a:pathLst>
            </a:custGeom>
            <a:noFill/>
            <a:ln w="12700" cap="flat">
              <a:solidFill>
                <a:sysClr val="window" lastClr="FFFFFF"/>
              </a:solidFill>
              <a:beve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rgbClr val="000000">
                        <a:alpha val="74998"/>
                      </a:srgbClr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en-US" sz="1800" b="0" i="0" u="none" strike="noStrike" kern="0" cap="none" spc="0" normalizeH="0" baseline="0" noProof="0">
                <a:ln>
                  <a:noFill/>
                </a:ln>
                <a:solidFill>
                  <a:srgbClr val="7F7F7F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sp>
        <p:nvSpPr>
          <p:cNvPr id="103" name="矩形 102"/>
          <p:cNvSpPr/>
          <p:nvPr/>
        </p:nvSpPr>
        <p:spPr>
          <a:xfrm>
            <a:off x="6644325" y="1308572"/>
            <a:ext cx="4594857" cy="119888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400">
                <a:solidFill>
                  <a:schemeClr val="tx1"/>
                </a:solidFill>
                <a:cs typeface="+mn-ea"/>
                <a:sym typeface="+mn-lt"/>
              </a:rPr>
              <a:t>1、对于幼儿的个性培养和思维发展有重要的价值</a:t>
            </a:r>
            <a:endParaRPr lang="zh-CN" altLang="en-US" sz="2400">
              <a:solidFill>
                <a:schemeClr val="tx1"/>
              </a:solidFill>
              <a:cs typeface="+mn-ea"/>
              <a:sym typeface="+mn-lt"/>
            </a:endParaRPr>
          </a:p>
        </p:txBody>
      </p:sp>
      <p:sp>
        <p:nvSpPr>
          <p:cNvPr id="105" name="矩形 104"/>
          <p:cNvSpPr/>
          <p:nvPr/>
        </p:nvSpPr>
        <p:spPr>
          <a:xfrm>
            <a:off x="6644325" y="2777465"/>
            <a:ext cx="4594857" cy="119888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400">
                <a:solidFill>
                  <a:schemeClr val="tx1"/>
                </a:solidFill>
                <a:cs typeface="+mn-ea"/>
                <a:sym typeface="+mn-lt"/>
              </a:rPr>
              <a:t>2、对于教师观的变革和专业能力的提升有重要的价值</a:t>
            </a:r>
            <a:endParaRPr lang="zh-CN" altLang="en-US" sz="2400">
              <a:solidFill>
                <a:schemeClr val="tx1"/>
              </a:solidFill>
              <a:cs typeface="+mn-ea"/>
              <a:sym typeface="+mn-lt"/>
            </a:endParaRPr>
          </a:p>
        </p:txBody>
      </p:sp>
      <p:sp>
        <p:nvSpPr>
          <p:cNvPr id="106" name="矩形 105"/>
          <p:cNvSpPr/>
          <p:nvPr/>
        </p:nvSpPr>
        <p:spPr>
          <a:xfrm>
            <a:off x="6644325" y="4435588"/>
            <a:ext cx="4594857" cy="119888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400">
                <a:solidFill>
                  <a:schemeClr val="tx1"/>
                </a:solidFill>
                <a:cs typeface="+mn-ea"/>
                <a:sym typeface="+mn-lt"/>
              </a:rPr>
              <a:t>3、对于课程游戏化背景下园本课程完善有重要的价值</a:t>
            </a:r>
            <a:endParaRPr lang="zh-CN" altLang="en-US" sz="2400">
              <a:solidFill>
                <a:schemeClr val="tx1"/>
              </a:solidFill>
              <a:cs typeface="+mn-ea"/>
              <a:sym typeface="+mn-lt"/>
            </a:endParaRPr>
          </a:p>
        </p:txBody>
      </p:sp>
      <p:sp>
        <p:nvSpPr>
          <p:cNvPr id="51" name="矩形 50"/>
          <p:cNvSpPr/>
          <p:nvPr/>
        </p:nvSpPr>
        <p:spPr>
          <a:xfrm>
            <a:off x="1617463" y="294005"/>
            <a:ext cx="3736280" cy="1014730"/>
          </a:xfrm>
          <a:prstGeom prst="rect">
            <a:avLst/>
          </a:prstGeom>
          <a:effectLst/>
        </p:spPr>
        <p:txBody>
          <a:bodyPr wrap="square">
            <a:spAutoFit/>
          </a:bodyPr>
          <a:lstStyle/>
          <a:p>
            <a:pPr lvl="0">
              <a:lnSpc>
                <a:spcPct val="150000"/>
              </a:lnSpc>
              <a:defRPr/>
            </a:pPr>
            <a:r>
              <a:rPr lang="zh-CN" altLang="en-US" sz="4000" b="1" kern="0">
                <a:solidFill>
                  <a:schemeClr val="accent4"/>
                </a:solidFill>
                <a:cs typeface="+mn-ea"/>
                <a:sym typeface="+mn-lt"/>
              </a:rPr>
              <a:t>研究意义</a:t>
            </a:r>
            <a:endParaRPr lang="zh-CN" altLang="en-US" sz="4000" b="1" kern="0">
              <a:solidFill>
                <a:schemeClr val="accent4"/>
              </a:solidFill>
              <a:cs typeface="+mn-ea"/>
              <a:sym typeface="+mn-lt"/>
            </a:endParaRPr>
          </a:p>
        </p:txBody>
      </p:sp>
      <p:sp>
        <p:nvSpPr>
          <p:cNvPr id="52" name="圆角矩形 51"/>
          <p:cNvSpPr/>
          <p:nvPr/>
        </p:nvSpPr>
        <p:spPr>
          <a:xfrm rot="2700000">
            <a:off x="708419" y="695645"/>
            <a:ext cx="590584" cy="590584"/>
          </a:xfrm>
          <a:prstGeom prst="roundRect">
            <a:avLst/>
          </a:prstGeom>
          <a:solidFill>
            <a:srgbClr val="34B2E4"/>
          </a:solidFill>
          <a:ln>
            <a:noFill/>
          </a:ln>
          <a:effectLst>
            <a:outerShdw blurRad="127000" algn="ctr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+mn-ea"/>
              <a:sym typeface="+mn-lt"/>
            </a:endParaRPr>
          </a:p>
        </p:txBody>
      </p:sp>
      <p:sp>
        <p:nvSpPr>
          <p:cNvPr id="53" name="圆角矩形 52"/>
          <p:cNvSpPr/>
          <p:nvPr/>
        </p:nvSpPr>
        <p:spPr>
          <a:xfrm rot="2700000">
            <a:off x="579421" y="695645"/>
            <a:ext cx="590584" cy="590584"/>
          </a:xfrm>
          <a:prstGeom prst="roundRect">
            <a:avLst/>
          </a:prstGeom>
          <a:solidFill>
            <a:schemeClr val="bg1"/>
          </a:solidFill>
          <a:ln>
            <a:noFill/>
          </a:ln>
          <a:effectLst>
            <a:outerShdw blurRad="190500" algn="ctr" rotWithShape="0">
              <a:prstClr val="black">
                <a:alpha val="3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+mn-ea"/>
              <a:sym typeface="+mn-lt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1421130" y="6048375"/>
            <a:ext cx="9593580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2000" b="1">
                <a:solidFill>
                  <a:srgbClr val="0070C0"/>
                </a:solidFill>
              </a:rPr>
              <a:t>创新之处：幼儿创意能力系统化、操作化、实践性的评价机制和指导策略的研究。</a:t>
            </a:r>
            <a:endParaRPr lang="zh-CN" altLang="en-US" sz="2000" b="1">
              <a:solidFill>
                <a:srgbClr val="0070C0"/>
              </a:solidFill>
            </a:endParaRPr>
          </a:p>
        </p:txBody>
      </p:sp>
      <p:sp>
        <p:nvSpPr>
          <p:cNvPr id="2" name="椭圆 1"/>
          <p:cNvSpPr/>
          <p:nvPr/>
        </p:nvSpPr>
        <p:spPr>
          <a:xfrm>
            <a:off x="937895" y="1550670"/>
            <a:ext cx="3979545" cy="3880485"/>
          </a:xfrm>
          <a:prstGeom prst="ellipse">
            <a:avLst/>
          </a:prstGeom>
          <a:blipFill rotWithShape="1">
            <a:blip r:embed="rId1"/>
            <a:stretch>
              <a:fillRect l="-5000" t="-29000" r="-1000" b="-17000"/>
            </a:stretch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decel="10000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45" presetClass="entr" presetSubtype="0" fill="hold" grpId="0" nodeType="withEffect">
                                  <p:stCondLst>
                                    <p:cond delay="250"/>
                                  </p:stCondLst>
                                  <p:iterate type="lt">
                                    <p:tmPct val="2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250"/>
                            </p:stCondLst>
                            <p:childTnLst>
                              <p:par>
                                <p:cTn id="19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750"/>
                            </p:stCondLst>
                            <p:childTnLst>
                              <p:par>
                                <p:cTn id="23" presetID="2" presetClass="entr" presetSubtype="4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75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75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2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750" fill="hold"/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750" fill="hold"/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750"/>
                            </p:stCondLst>
                            <p:childTnLst>
                              <p:par>
                                <p:cTn id="32" presetID="2" presetClass="entr" presetSubtype="4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75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75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2" presetClass="entr" presetSubtype="2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75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75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3750"/>
                            </p:stCondLst>
                            <p:childTnLst>
                              <p:par>
                                <p:cTn id="41" presetID="2" presetClass="entr" presetSubtype="4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75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75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2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750" fill="hold"/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750" fill="hold"/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4750"/>
                            </p:stCondLst>
                            <p:childTnLst>
                              <p:par>
                                <p:cTn id="5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3" grpId="0"/>
      <p:bldP spid="105" grpId="0"/>
      <p:bldP spid="106" grpId="0"/>
      <p:bldP spid="51" grpId="0" bldLvl="0" animBg="1"/>
      <p:bldP spid="52" grpId="0" bldLvl="0" animBg="1"/>
      <p:bldP spid="53" grpId="0" bldLvl="0" animBg="1"/>
      <p:bldP spid="4" grpId="0"/>
      <p:bldP spid="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矩形 38"/>
          <p:cNvSpPr/>
          <p:nvPr/>
        </p:nvSpPr>
        <p:spPr>
          <a:xfrm>
            <a:off x="335915" y="1633855"/>
            <a:ext cx="11520805" cy="2122805"/>
          </a:xfrm>
          <a:prstGeom prst="rect">
            <a:avLst/>
          </a:prstGeom>
          <a:effectLst/>
        </p:spPr>
        <p:txBody>
          <a:bodyPr wrap="square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lang="zh-CN" altLang="en-US" sz="2400">
                <a:solidFill>
                  <a:schemeClr val="tx1"/>
                </a:solidFill>
                <a:cs typeface="+mn-ea"/>
                <a:sym typeface="+mn-lt"/>
              </a:rPr>
              <a:t>【创意能力】</a:t>
            </a:r>
            <a:r>
              <a:rPr lang="zh-CN" altLang="en-US" sz="1600">
                <a:solidFill>
                  <a:schemeClr val="tx1"/>
                </a:solidFill>
                <a:cs typeface="+mn-ea"/>
                <a:sym typeface="+mn-lt"/>
              </a:rPr>
              <a:t>创意”根据《新华字典》中“创”指开始，“意”指想法、念头，“创意”从字面上解读为“开始某想法”。在本研究中“创意能力”的“创”基本含义包括：有创造性；新颖性；超前性和奇异性，“意”的含义是主意、念头、想法。“创意”即指有创造性的主意或意见；有新意的念头打算和想法；过去从未有过的谋划；闪现出来的新奇意念；有想象力的，不十分确切有效的想法，是在实践的基础上，对知识经验在不同层面灵活运用的能力，从而获得资源价值的最大化。</a:t>
            </a:r>
            <a:endParaRPr lang="zh-CN" altLang="en-US" sz="1600">
              <a:solidFill>
                <a:schemeClr val="tx1"/>
              </a:solidFill>
              <a:cs typeface="+mn-ea"/>
              <a:sym typeface="+mn-lt"/>
            </a:endParaRPr>
          </a:p>
          <a:p>
            <a:pPr marL="0" marR="0" lvl="0" indent="0" defTabSz="91440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600" b="0" i="0" u="none" strike="noStrike" kern="0" cap="none" spc="30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cs typeface="+mn-ea"/>
              <a:sym typeface="+mn-lt"/>
            </a:endParaRPr>
          </a:p>
        </p:txBody>
      </p:sp>
      <p:sp>
        <p:nvSpPr>
          <p:cNvPr id="15" name="矩形 14"/>
          <p:cNvSpPr/>
          <p:nvPr/>
        </p:nvSpPr>
        <p:spPr>
          <a:xfrm>
            <a:off x="1421130" y="393700"/>
            <a:ext cx="3947795" cy="1014730"/>
          </a:xfrm>
          <a:prstGeom prst="rect">
            <a:avLst/>
          </a:prstGeom>
          <a:effectLst/>
        </p:spPr>
        <p:txBody>
          <a:bodyPr wrap="square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lang="zh-CN" altLang="en-US" sz="4000" b="1" kern="0">
                <a:solidFill>
                  <a:schemeClr val="accent4"/>
                </a:solidFill>
                <a:cs typeface="+mn-ea"/>
                <a:sym typeface="+mn-lt"/>
              </a:rPr>
              <a:t>核心概念界定</a:t>
            </a:r>
            <a:endParaRPr lang="zh-CN" altLang="en-US" sz="4000" b="1" kern="0">
              <a:solidFill>
                <a:schemeClr val="accent4"/>
              </a:solidFill>
              <a:cs typeface="+mn-ea"/>
              <a:sym typeface="+mn-lt"/>
            </a:endParaRPr>
          </a:p>
        </p:txBody>
      </p:sp>
      <p:sp>
        <p:nvSpPr>
          <p:cNvPr id="16" name="圆角矩形 15"/>
          <p:cNvSpPr/>
          <p:nvPr/>
        </p:nvSpPr>
        <p:spPr>
          <a:xfrm rot="2700000">
            <a:off x="708419" y="695645"/>
            <a:ext cx="590584" cy="590584"/>
          </a:xfrm>
          <a:prstGeom prst="roundRect">
            <a:avLst/>
          </a:prstGeom>
          <a:solidFill>
            <a:srgbClr val="34B2E4"/>
          </a:solidFill>
          <a:ln>
            <a:noFill/>
          </a:ln>
          <a:effectLst>
            <a:outerShdw blurRad="127000" algn="ctr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+mn-ea"/>
              <a:sym typeface="+mn-lt"/>
            </a:endParaRPr>
          </a:p>
        </p:txBody>
      </p:sp>
      <p:sp>
        <p:nvSpPr>
          <p:cNvPr id="17" name="圆角矩形 16"/>
          <p:cNvSpPr/>
          <p:nvPr/>
        </p:nvSpPr>
        <p:spPr>
          <a:xfrm rot="2700000">
            <a:off x="579421" y="695645"/>
            <a:ext cx="590584" cy="590584"/>
          </a:xfrm>
          <a:prstGeom prst="roundRect">
            <a:avLst/>
          </a:prstGeom>
          <a:solidFill>
            <a:schemeClr val="bg1"/>
          </a:solidFill>
          <a:ln>
            <a:noFill/>
          </a:ln>
          <a:effectLst>
            <a:outerShdw blurRad="190500" algn="ctr" rotWithShape="0">
              <a:prstClr val="black">
                <a:alpha val="3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+mn-ea"/>
              <a:sym typeface="+mn-lt"/>
            </a:endParaRPr>
          </a:p>
        </p:txBody>
      </p:sp>
      <p:pic>
        <p:nvPicPr>
          <p:cNvPr id="2" name="图片 1" descr="C:\Users\Lenovo\Desktop\图片素材\2.jpg2"/>
          <p:cNvPicPr>
            <a:picLocks noChangeAspect="1"/>
          </p:cNvPicPr>
          <p:nvPr/>
        </p:nvPicPr>
        <p:blipFill>
          <a:blip r:embed="rId1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rcRect/>
          <a:stretch>
            <a:fillRect/>
          </a:stretch>
        </p:blipFill>
        <p:spPr>
          <a:xfrm>
            <a:off x="9835198" y="4661218"/>
            <a:ext cx="1805305" cy="1795780"/>
          </a:xfrm>
          <a:prstGeom prst="rect">
            <a:avLst/>
          </a:prstGeom>
        </p:spPr>
      </p:pic>
      <p:sp>
        <p:nvSpPr>
          <p:cNvPr id="3" name="矩形 2"/>
          <p:cNvSpPr/>
          <p:nvPr/>
        </p:nvSpPr>
        <p:spPr>
          <a:xfrm>
            <a:off x="335280" y="3392170"/>
            <a:ext cx="11520805" cy="1383665"/>
          </a:xfrm>
          <a:prstGeom prst="rect">
            <a:avLst/>
          </a:prstGeom>
          <a:effectLst/>
        </p:spPr>
        <p:txBody>
          <a:bodyPr wrap="square">
            <a:spAutoFit/>
          </a:bodyPr>
          <a:p>
            <a:pPr marL="0" marR="0" lvl="0" indent="0" defTabSz="91440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lang="zh-CN" altLang="en-US" sz="2400">
                <a:solidFill>
                  <a:schemeClr val="tx1"/>
                </a:solidFill>
                <a:cs typeface="+mn-ea"/>
                <a:sym typeface="+mn-lt"/>
              </a:rPr>
              <a:t>【手工制作】</a:t>
            </a:r>
            <a:r>
              <a:rPr lang="zh-CN" altLang="en-US" sz="1600">
                <a:cs typeface="+mn-ea"/>
                <a:sym typeface="+mn-lt"/>
              </a:rPr>
              <a:t>手工制作活动是指在幼儿园中开展的，幼儿根据兴趣需要选择不同材料动手进行制作的，包括剪、折、贴、卷等步骤产生实体作品的活动。 </a:t>
            </a:r>
            <a:endParaRPr lang="zh-CN" altLang="en-US">
              <a:cs typeface="+mn-ea"/>
              <a:sym typeface="+mn-lt"/>
            </a:endParaRPr>
          </a:p>
          <a:p>
            <a:pPr marL="0" marR="0" lvl="0" indent="0" defTabSz="91440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600" b="0" i="0" u="none" strike="noStrike" kern="0" cap="none" spc="30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cs typeface="+mn-ea"/>
              <a:sym typeface="+mn-lt"/>
            </a:endParaRPr>
          </a:p>
        </p:txBody>
      </p:sp>
      <p:sp>
        <p:nvSpPr>
          <p:cNvPr id="4" name="矩形 3"/>
          <p:cNvSpPr/>
          <p:nvPr/>
        </p:nvSpPr>
        <p:spPr>
          <a:xfrm>
            <a:off x="335280" y="4504055"/>
            <a:ext cx="11520805" cy="1753235"/>
          </a:xfrm>
          <a:prstGeom prst="rect">
            <a:avLst/>
          </a:prstGeom>
          <a:effectLst/>
        </p:spPr>
        <p:txBody>
          <a:bodyPr wrap="square">
            <a:spAutoFit/>
          </a:bodyPr>
          <a:p>
            <a:pPr marL="0" marR="0" lvl="0" indent="0" defTabSz="91440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lang="zh-CN" altLang="en-US" sz="2400">
                <a:solidFill>
                  <a:schemeClr val="tx1"/>
                </a:solidFill>
                <a:cs typeface="+mn-ea"/>
                <a:sym typeface="+mn-lt"/>
              </a:rPr>
              <a:t>【手工制作中的幼儿创意能力】</a:t>
            </a:r>
            <a:r>
              <a:rPr lang="zh-CN" altLang="en-US" sz="1600">
                <a:solidFill>
                  <a:schemeClr val="tx1"/>
                </a:solidFill>
                <a:cs typeface="+mn-ea"/>
                <a:sym typeface="+mn-lt"/>
              </a:rPr>
              <a:t>本研究中探讨的是本身蕴含在手工活动中的创意能力，幼儿在开始手工制作活动一直到结束，会出现作品主题与材料双向互动所需的创意能力，包括幼儿对主题的思考、材料的选择、问题的解决、作品的造型中蕴含的创意能力。</a:t>
            </a:r>
            <a:endParaRPr lang="zh-CN" altLang="en-US" sz="1600">
              <a:solidFill>
                <a:schemeClr val="tx1"/>
              </a:solidFill>
              <a:cs typeface="+mn-ea"/>
              <a:sym typeface="+mn-lt"/>
            </a:endParaRPr>
          </a:p>
          <a:p>
            <a:pPr marL="0" marR="0" lvl="0" indent="0" defTabSz="91440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600" b="0" i="0" u="none" strike="noStrike" kern="0" cap="none" spc="30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cs typeface="+mn-ea"/>
              <a:sym typeface="+mn-lt"/>
            </a:endParaRPr>
          </a:p>
        </p:txBody>
      </p:sp>
    </p:spTree>
    <p:custDataLst>
      <p:tags r:id="rId2"/>
    </p:custData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prism dir="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decel="10000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45" presetClass="entr" presetSubtype="0" fill="hold" grpId="0" nodeType="withEffect">
                                  <p:stCondLst>
                                    <p:cond delay="250"/>
                                  </p:stCondLst>
                                  <p:iterate type="lt">
                                    <p:tmPct val="2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250"/>
                            </p:stCondLst>
                            <p:childTnLst>
                              <p:par>
                                <p:cTn id="1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750"/>
                            </p:stCondLst>
                            <p:childTnLst>
                              <p:par>
                                <p:cTn id="2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250"/>
                            </p:stCondLst>
                            <p:childTnLst>
                              <p:par>
                                <p:cTn id="2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" grpId="0" bldLvl="0" animBg="1"/>
      <p:bldP spid="15" grpId="0" bldLvl="0" animBg="1"/>
      <p:bldP spid="16" grpId="0" animBg="1"/>
      <p:bldP spid="17" grpId="0" animBg="1"/>
      <p:bldP spid="3" grpId="0" bldLvl="0" animBg="1"/>
      <p:bldP spid="4" grpId="0" bldLvl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îŝḷîḓé-Hexagon 2"/>
          <p:cNvSpPr/>
          <p:nvPr/>
        </p:nvSpPr>
        <p:spPr>
          <a:xfrm>
            <a:off x="1552575" y="2823841"/>
            <a:ext cx="1756867" cy="1514539"/>
          </a:xfrm>
          <a:prstGeom prst="hexagon">
            <a:avLst/>
          </a:prstGeom>
          <a:blipFill rotWithShape="1">
            <a:blip r:embed="rId1" cstate="email"/>
            <a:srcRect/>
            <a:stretch>
              <a:fillRect/>
            </a:stretch>
          </a:blip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>
              <a:cs typeface="+mn-ea"/>
              <a:sym typeface="+mn-lt"/>
            </a:endParaRPr>
          </a:p>
        </p:txBody>
      </p:sp>
      <p:sp>
        <p:nvSpPr>
          <p:cNvPr id="4" name="îŝḷîḓé-Hexagon 3"/>
          <p:cNvSpPr/>
          <p:nvPr/>
        </p:nvSpPr>
        <p:spPr>
          <a:xfrm>
            <a:off x="1552575" y="4486195"/>
            <a:ext cx="1756867" cy="1514539"/>
          </a:xfrm>
          <a:prstGeom prst="hexagon">
            <a:avLst/>
          </a:prstGeom>
          <a:blipFill rotWithShape="1">
            <a:blip r:embed="rId2" cstate="email"/>
            <a:srcRect/>
            <a:stretch>
              <a:fillRect l="-1000" t="3000" r="-54000" b="1000"/>
            </a:stretch>
          </a:blip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>
              <a:cs typeface="+mn-ea"/>
              <a:sym typeface="+mn-lt"/>
            </a:endParaRPr>
          </a:p>
        </p:txBody>
      </p:sp>
      <p:sp>
        <p:nvSpPr>
          <p:cNvPr id="5" name="îŝḷîḓé-Hexagon 4"/>
          <p:cNvSpPr/>
          <p:nvPr/>
        </p:nvSpPr>
        <p:spPr>
          <a:xfrm>
            <a:off x="3148508" y="1931686"/>
            <a:ext cx="1756867" cy="1514539"/>
          </a:xfrm>
          <a:prstGeom prst="hexagon">
            <a:avLst/>
          </a:prstGeom>
          <a:blipFill rotWithShape="1">
            <a:blip r:embed="rId3" cstate="email"/>
            <a:srcRect/>
            <a:stretch>
              <a:fillRect l="5000" t="-11000" r="-9000" b="-14000"/>
            </a:stretch>
          </a:blip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>
              <a:cs typeface="+mn-ea"/>
              <a:sym typeface="+mn-lt"/>
            </a:endParaRPr>
          </a:p>
        </p:txBody>
      </p:sp>
      <p:sp>
        <p:nvSpPr>
          <p:cNvPr id="6" name="îŝḷîḓé-Hexagon 5"/>
          <p:cNvSpPr/>
          <p:nvPr/>
        </p:nvSpPr>
        <p:spPr>
          <a:xfrm>
            <a:off x="3168000" y="3528000"/>
            <a:ext cx="1764000" cy="1514539"/>
          </a:xfrm>
          <a:prstGeom prst="hexagon">
            <a:avLst/>
          </a:prstGeom>
          <a:blipFill rotWithShape="1">
            <a:blip r:embed="rId4" cstate="email"/>
            <a:srcRect/>
            <a:stretch>
              <a:fillRect l="-5000" t="-16000" r="-13000" b="-28000"/>
            </a:stretch>
          </a:blip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>
              <a:cs typeface="+mn-ea"/>
              <a:sym typeface="+mn-lt"/>
            </a:endParaRPr>
          </a:p>
        </p:txBody>
      </p:sp>
      <p:cxnSp>
        <p:nvCxnSpPr>
          <p:cNvPr id="7" name="îŝḷîḓé-Straight Connector 6"/>
          <p:cNvCxnSpPr/>
          <p:nvPr/>
        </p:nvCxnSpPr>
        <p:spPr>
          <a:xfrm flipH="1">
            <a:off x="5440680" y="1795780"/>
            <a:ext cx="5715" cy="4023995"/>
          </a:xfrm>
          <a:prstGeom prst="line">
            <a:avLst/>
          </a:prstGeom>
          <a:ln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矩形 16"/>
          <p:cNvSpPr/>
          <p:nvPr/>
        </p:nvSpPr>
        <p:spPr>
          <a:xfrm>
            <a:off x="5955030" y="2270760"/>
            <a:ext cx="5398135" cy="55308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sz="20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lt"/>
              </a:rPr>
              <a:t>1</a:t>
            </a:r>
            <a:r>
              <a:rPr lang="zh-CN" altLang="en-US" sz="20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lt"/>
              </a:rPr>
              <a:t>、</a:t>
            </a:r>
            <a:r>
              <a:rPr lang="zh-CN" altLang="en-US" sz="20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lt"/>
              </a:rPr>
              <a:t>描述提炼手工制作中体现创意能力的要素。</a:t>
            </a:r>
            <a:endParaRPr lang="zh-CN" altLang="en-US" sz="2000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lt"/>
            </a:endParaRPr>
          </a:p>
        </p:txBody>
      </p:sp>
      <p:sp>
        <p:nvSpPr>
          <p:cNvPr id="27" name="矩形 26"/>
          <p:cNvSpPr/>
          <p:nvPr/>
        </p:nvSpPr>
        <p:spPr>
          <a:xfrm>
            <a:off x="5955030" y="3331845"/>
            <a:ext cx="5304155" cy="13379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sz="20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lt"/>
              </a:rPr>
              <a:t>2</a:t>
            </a:r>
            <a:r>
              <a:rPr lang="zh-CN" altLang="en-US" sz="20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lt"/>
              </a:rPr>
              <a:t>、</a:t>
            </a:r>
            <a:r>
              <a:rPr lang="zh-CN" altLang="en-US" sz="20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lt"/>
              </a:rPr>
              <a:t>形成一套手工制作中适用幼儿创意能力进行评价的机制。</a:t>
            </a:r>
            <a:endParaRPr lang="zh-CN" altLang="en-US" sz="1400">
              <a:solidFill>
                <a:schemeClr val="tx1">
                  <a:lumMod val="50000"/>
                  <a:lumOff val="50000"/>
                </a:schemeClr>
              </a:solidFill>
              <a:cs typeface="+mn-ea"/>
              <a:sym typeface="+mn-lt"/>
            </a:endParaRPr>
          </a:p>
          <a:p>
            <a:pPr>
              <a:lnSpc>
                <a:spcPct val="150000"/>
              </a:lnSpc>
            </a:pPr>
            <a:endParaRPr lang="zh-CN" altLang="en-US" sz="1400" b="1">
              <a:solidFill>
                <a:srgbClr val="E14956"/>
              </a:solidFill>
              <a:cs typeface="+mn-ea"/>
              <a:sym typeface="+mn-lt"/>
            </a:endParaRPr>
          </a:p>
        </p:txBody>
      </p:sp>
      <p:sp>
        <p:nvSpPr>
          <p:cNvPr id="28" name="矩形 27"/>
          <p:cNvSpPr/>
          <p:nvPr/>
        </p:nvSpPr>
        <p:spPr>
          <a:xfrm>
            <a:off x="5954955" y="4644668"/>
            <a:ext cx="4535424" cy="119888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sz="20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lt"/>
              </a:rPr>
              <a:t>3</a:t>
            </a:r>
            <a:r>
              <a:rPr lang="zh-CN" altLang="en-US" sz="20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lt"/>
              </a:rPr>
              <a:t>、</a:t>
            </a:r>
            <a:r>
              <a:rPr lang="zh-CN" altLang="en-US" sz="20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lt"/>
              </a:rPr>
              <a:t>形成切实可行的培养策略。</a:t>
            </a:r>
            <a:endParaRPr lang="zh-CN" altLang="en-US" sz="1400">
              <a:solidFill>
                <a:schemeClr val="tx1">
                  <a:lumMod val="50000"/>
                  <a:lumOff val="50000"/>
                </a:schemeClr>
              </a:solidFill>
              <a:cs typeface="+mn-ea"/>
              <a:sym typeface="+mn-lt"/>
            </a:endParaRPr>
          </a:p>
          <a:p>
            <a:pPr>
              <a:lnSpc>
                <a:spcPct val="150000"/>
              </a:lnSpc>
            </a:pPr>
            <a:endParaRPr lang="zh-CN" altLang="en-US" sz="1400" b="1">
              <a:solidFill>
                <a:srgbClr val="E14956"/>
              </a:solidFill>
              <a:cs typeface="+mn-ea"/>
              <a:sym typeface="+mn-lt"/>
            </a:endParaRPr>
          </a:p>
          <a:p>
            <a:pPr>
              <a:lnSpc>
                <a:spcPct val="150000"/>
              </a:lnSpc>
            </a:pPr>
            <a:endParaRPr lang="zh-CN" altLang="en-US" sz="1400" b="1">
              <a:solidFill>
                <a:srgbClr val="2070A1"/>
              </a:solidFill>
              <a:cs typeface="+mn-ea"/>
              <a:sym typeface="+mn-lt"/>
            </a:endParaRPr>
          </a:p>
        </p:txBody>
      </p:sp>
      <p:sp>
        <p:nvSpPr>
          <p:cNvPr id="13" name="矩形 12"/>
          <p:cNvSpPr/>
          <p:nvPr/>
        </p:nvSpPr>
        <p:spPr>
          <a:xfrm>
            <a:off x="1552693" y="299720"/>
            <a:ext cx="3380020" cy="1014730"/>
          </a:xfrm>
          <a:prstGeom prst="rect">
            <a:avLst/>
          </a:prstGeom>
          <a:effectLst/>
        </p:spPr>
        <p:txBody>
          <a:bodyPr wrap="square">
            <a:spAutoFit/>
          </a:bodyPr>
          <a:lstStyle/>
          <a:p>
            <a:pPr lvl="0">
              <a:lnSpc>
                <a:spcPct val="150000"/>
              </a:lnSpc>
              <a:defRPr/>
            </a:pPr>
            <a:r>
              <a:rPr lang="zh-CN" altLang="en-US" sz="4000" b="1" kern="0">
                <a:solidFill>
                  <a:srgbClr val="0070C0"/>
                </a:solidFill>
                <a:cs typeface="+mn-ea"/>
                <a:sym typeface="+mn-lt"/>
              </a:rPr>
              <a:t>课题研究目标</a:t>
            </a:r>
            <a:endParaRPr lang="zh-CN" altLang="en-US" sz="4000" b="1" kern="0">
              <a:solidFill>
                <a:srgbClr val="0070C0"/>
              </a:solidFill>
              <a:cs typeface="+mn-ea"/>
              <a:sym typeface="+mn-lt"/>
            </a:endParaRPr>
          </a:p>
        </p:txBody>
      </p:sp>
      <p:sp>
        <p:nvSpPr>
          <p:cNvPr id="18" name="圆角矩形 17"/>
          <p:cNvSpPr/>
          <p:nvPr/>
        </p:nvSpPr>
        <p:spPr>
          <a:xfrm rot="2700000">
            <a:off x="708419" y="695645"/>
            <a:ext cx="590584" cy="590584"/>
          </a:xfrm>
          <a:prstGeom prst="roundRect">
            <a:avLst/>
          </a:prstGeom>
          <a:solidFill>
            <a:srgbClr val="34B2E4"/>
          </a:solidFill>
          <a:ln>
            <a:noFill/>
          </a:ln>
          <a:effectLst>
            <a:outerShdw blurRad="127000" algn="ctr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+mn-ea"/>
              <a:sym typeface="+mn-lt"/>
            </a:endParaRPr>
          </a:p>
        </p:txBody>
      </p:sp>
      <p:sp>
        <p:nvSpPr>
          <p:cNvPr id="19" name="圆角矩形 18"/>
          <p:cNvSpPr/>
          <p:nvPr/>
        </p:nvSpPr>
        <p:spPr>
          <a:xfrm rot="2700000">
            <a:off x="579421" y="695645"/>
            <a:ext cx="590584" cy="590584"/>
          </a:xfrm>
          <a:prstGeom prst="roundRect">
            <a:avLst/>
          </a:prstGeom>
          <a:solidFill>
            <a:schemeClr val="bg1"/>
          </a:solidFill>
          <a:ln>
            <a:noFill/>
          </a:ln>
          <a:effectLst>
            <a:outerShdw blurRad="190500" algn="ctr" rotWithShape="0">
              <a:prstClr val="black">
                <a:alpha val="3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+mn-ea"/>
              <a:sym typeface="+mn-lt"/>
            </a:endParaRPr>
          </a:p>
        </p:txBody>
      </p:sp>
    </p:spTree>
    <p:custDataLst>
      <p:tags r:id="rId5"/>
    </p:custData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decel="10000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45" presetClass="entr" presetSubtype="0" fill="hold" grpId="0" nodeType="withEffect">
                                  <p:stCondLst>
                                    <p:cond delay="250"/>
                                  </p:stCondLst>
                                  <p:iterate type="lt">
                                    <p:tmPct val="2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250"/>
                            </p:stCondLst>
                            <p:childTnLst>
                              <p:par>
                                <p:cTn id="19" presetID="5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2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52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6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2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52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3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3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52" presetClass="entr" presetSubtype="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36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3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2250"/>
                            </p:stCondLst>
                            <p:childTnLst>
                              <p:par>
                                <p:cTn id="40" presetID="16" presetClass="entr" presetSubtype="4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4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2750"/>
                            </p:stCondLst>
                            <p:childTnLst>
                              <p:par>
                                <p:cTn id="44" presetID="2" presetClass="entr" presetSubtype="2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75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75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3750"/>
                            </p:stCondLst>
                            <p:childTnLst>
                              <p:par>
                                <p:cTn id="49" presetID="2" presetClass="entr" presetSubtype="2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75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75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4750"/>
                            </p:stCondLst>
                            <p:childTnLst>
                              <p:par>
                                <p:cTn id="54" presetID="2" presetClass="entr" presetSubtype="2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75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75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ldLvl="0" animBg="1"/>
      <p:bldP spid="4" grpId="0" bldLvl="0" animBg="1"/>
      <p:bldP spid="5" grpId="0" bldLvl="0" animBg="1"/>
      <p:bldP spid="6" grpId="0" bldLvl="0" animBg="1"/>
      <p:bldP spid="17" grpId="0"/>
      <p:bldP spid="27" grpId="0"/>
      <p:bldP spid="28" grpId="0"/>
      <p:bldP spid="13" grpId="0" bldLvl="0" animBg="1"/>
      <p:bldP spid="18" grpId="0" animBg="1"/>
      <p:bldP spid="1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" name="矩形 121"/>
          <p:cNvSpPr>
            <a:spLocks noChangeAspect="1"/>
          </p:cNvSpPr>
          <p:nvPr/>
        </p:nvSpPr>
        <p:spPr>
          <a:xfrm>
            <a:off x="2193253" y="3510385"/>
            <a:ext cx="2384174" cy="2206488"/>
          </a:xfrm>
          <a:prstGeom prst="rect">
            <a:avLst/>
          </a:prstGeom>
          <a:noFill/>
          <a:ln w="12700" cap="flat" cmpd="sng" algn="ctr">
            <a:solidFill>
              <a:schemeClr val="bg1">
                <a:lumMod val="8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cs typeface="+mn-ea"/>
              <a:sym typeface="+mn-lt"/>
            </a:endParaRPr>
          </a:p>
        </p:txBody>
      </p:sp>
      <p:sp>
        <p:nvSpPr>
          <p:cNvPr id="123" name="矩形 122"/>
          <p:cNvSpPr/>
          <p:nvPr/>
        </p:nvSpPr>
        <p:spPr>
          <a:xfrm>
            <a:off x="2298065" y="4191635"/>
            <a:ext cx="2194560" cy="829945"/>
          </a:xfrm>
          <a:prstGeom prst="rect">
            <a:avLst/>
          </a:prstGeom>
          <a:effectLst/>
        </p:spPr>
        <p:txBody>
          <a:bodyPr wrap="square">
            <a:sp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0" i="0" u="none" strike="noStrike" kern="0" cap="none" spc="0" normalizeH="0" baseline="0" noProof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  <a:cs typeface="+mn-ea"/>
                <a:sym typeface="+mn-lt"/>
              </a:rPr>
              <a:t>创意能力现状和要素的研究</a:t>
            </a:r>
            <a:endParaRPr kumimoji="0" lang="en-US" altLang="zh-CN" sz="2400" b="0" i="0" u="none" strike="noStrike" kern="0" cap="none" spc="0" normalizeH="0" baseline="0" noProof="0">
              <a:ln>
                <a:noFill/>
              </a:ln>
              <a:solidFill>
                <a:prstClr val="black">
                  <a:lumMod val="85000"/>
                  <a:lumOff val="15000"/>
                </a:prstClr>
              </a:solidFill>
              <a:effectLst/>
              <a:uLnTx/>
              <a:uFillTx/>
              <a:latin typeface="微软雅黑" panose="020B0503020204020204" charset="-122"/>
              <a:ea typeface="微软雅黑" panose="020B0503020204020204" charset="-122"/>
              <a:cs typeface="+mn-ea"/>
              <a:sym typeface="+mn-lt"/>
            </a:endParaRPr>
          </a:p>
        </p:txBody>
      </p:sp>
      <p:sp>
        <p:nvSpPr>
          <p:cNvPr id="125" name="矩形 124"/>
          <p:cNvSpPr>
            <a:spLocks noChangeAspect="1"/>
          </p:cNvSpPr>
          <p:nvPr/>
        </p:nvSpPr>
        <p:spPr>
          <a:xfrm>
            <a:off x="4887205" y="3510385"/>
            <a:ext cx="2384174" cy="2206488"/>
          </a:xfrm>
          <a:prstGeom prst="rect">
            <a:avLst/>
          </a:prstGeom>
          <a:noFill/>
          <a:ln w="12700" cap="flat" cmpd="sng" algn="ctr">
            <a:solidFill>
              <a:schemeClr val="bg1">
                <a:lumMod val="8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cs typeface="+mn-ea"/>
              <a:sym typeface="+mn-lt"/>
            </a:endParaRPr>
          </a:p>
        </p:txBody>
      </p:sp>
      <p:sp>
        <p:nvSpPr>
          <p:cNvPr id="126" name="矩形 125"/>
          <p:cNvSpPr/>
          <p:nvPr/>
        </p:nvSpPr>
        <p:spPr>
          <a:xfrm>
            <a:off x="4981575" y="4191635"/>
            <a:ext cx="2194560" cy="829945"/>
          </a:xfrm>
          <a:prstGeom prst="rect">
            <a:avLst/>
          </a:prstGeom>
          <a:effectLst/>
        </p:spPr>
        <p:txBody>
          <a:bodyPr wrap="square">
            <a:sp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0" i="0" u="none" strike="noStrike" kern="0" cap="none" spc="0" normalizeH="0" baseline="0" noProof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  <a:cs typeface="+mn-ea"/>
                <a:sym typeface="+mn-lt"/>
              </a:rPr>
              <a:t>创意能力评价机制的研究</a:t>
            </a:r>
            <a:endParaRPr kumimoji="0" lang="en-US" altLang="zh-CN" sz="2400" b="0" i="0" u="none" strike="noStrike" kern="0" cap="none" spc="0" normalizeH="0" baseline="0" noProof="0">
              <a:ln>
                <a:noFill/>
              </a:ln>
              <a:solidFill>
                <a:prstClr val="black">
                  <a:lumMod val="85000"/>
                  <a:lumOff val="15000"/>
                </a:prstClr>
              </a:solidFill>
              <a:effectLst/>
              <a:uLnTx/>
              <a:uFillTx/>
              <a:latin typeface="微软雅黑" panose="020B0503020204020204" charset="-122"/>
              <a:ea typeface="微软雅黑" panose="020B0503020204020204" charset="-122"/>
              <a:cs typeface="+mn-ea"/>
              <a:sym typeface="+mn-lt"/>
            </a:endParaRPr>
          </a:p>
        </p:txBody>
      </p:sp>
      <p:sp>
        <p:nvSpPr>
          <p:cNvPr id="128" name="矩形 127"/>
          <p:cNvSpPr>
            <a:spLocks noChangeAspect="1"/>
          </p:cNvSpPr>
          <p:nvPr/>
        </p:nvSpPr>
        <p:spPr>
          <a:xfrm>
            <a:off x="7581156" y="3510385"/>
            <a:ext cx="2384174" cy="2206488"/>
          </a:xfrm>
          <a:prstGeom prst="rect">
            <a:avLst/>
          </a:prstGeom>
          <a:noFill/>
          <a:ln w="12700" cap="flat" cmpd="sng" algn="ctr">
            <a:solidFill>
              <a:schemeClr val="bg1">
                <a:lumMod val="8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cs typeface="+mn-ea"/>
              <a:sym typeface="+mn-lt"/>
            </a:endParaRPr>
          </a:p>
        </p:txBody>
      </p:sp>
      <p:sp>
        <p:nvSpPr>
          <p:cNvPr id="129" name="矩形 128"/>
          <p:cNvSpPr/>
          <p:nvPr/>
        </p:nvSpPr>
        <p:spPr>
          <a:xfrm>
            <a:off x="7770956" y="4198421"/>
            <a:ext cx="2004571" cy="829945"/>
          </a:xfrm>
          <a:prstGeom prst="rect">
            <a:avLst/>
          </a:prstGeom>
          <a:effectLst/>
        </p:spPr>
        <p:txBody>
          <a:bodyPr wrap="square">
            <a:sp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0" i="0" u="none" strike="noStrike" kern="0" cap="none" spc="0" normalizeH="0" baseline="0" noProof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  <a:cs typeface="+mn-ea"/>
                <a:sym typeface="+mn-lt"/>
              </a:rPr>
              <a:t>创意能力的培养策略</a:t>
            </a:r>
            <a:endParaRPr kumimoji="0" lang="en-US" altLang="zh-CN" sz="2400" b="0" i="0" u="none" strike="noStrike" kern="0" cap="none" spc="0" normalizeH="0" baseline="0" noProof="0">
              <a:ln>
                <a:noFill/>
              </a:ln>
              <a:solidFill>
                <a:prstClr val="black">
                  <a:lumMod val="85000"/>
                  <a:lumOff val="15000"/>
                </a:prstClr>
              </a:solidFill>
              <a:effectLst/>
              <a:uLnTx/>
              <a:uFillTx/>
              <a:latin typeface="微软雅黑" panose="020B0503020204020204" charset="-122"/>
              <a:ea typeface="微软雅黑" panose="020B0503020204020204" charset="-122"/>
              <a:cs typeface="+mn-ea"/>
              <a:sym typeface="+mn-lt"/>
            </a:endParaRPr>
          </a:p>
        </p:txBody>
      </p:sp>
      <p:grpSp>
        <p:nvGrpSpPr>
          <p:cNvPr id="133" name="组合 132"/>
          <p:cNvGrpSpPr/>
          <p:nvPr/>
        </p:nvGrpSpPr>
        <p:grpSpPr>
          <a:xfrm>
            <a:off x="10682110" y="6229778"/>
            <a:ext cx="775690" cy="104044"/>
            <a:chOff x="5717840" y="404929"/>
            <a:chExt cx="775690" cy="104044"/>
          </a:xfrm>
        </p:grpSpPr>
        <p:sp>
          <p:nvSpPr>
            <p:cNvPr id="134" name="椭圆 133"/>
            <p:cNvSpPr>
              <a:spLocks noChangeAspect="1"/>
            </p:cNvSpPr>
            <p:nvPr/>
          </p:nvSpPr>
          <p:spPr>
            <a:xfrm>
              <a:off x="5717840" y="404930"/>
              <a:ext cx="104060" cy="104043"/>
            </a:xfrm>
            <a:prstGeom prst="ellipse">
              <a:avLst/>
            </a:prstGeom>
            <a:solidFill>
              <a:srgbClr val="F99302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135" name="椭圆 134"/>
            <p:cNvSpPr>
              <a:spLocks noChangeAspect="1"/>
            </p:cNvSpPr>
            <p:nvPr/>
          </p:nvSpPr>
          <p:spPr>
            <a:xfrm>
              <a:off x="5852166" y="404930"/>
              <a:ext cx="104060" cy="104043"/>
            </a:xfrm>
            <a:prstGeom prst="ellipse">
              <a:avLst/>
            </a:prstGeom>
            <a:solidFill>
              <a:srgbClr val="E14956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136" name="椭圆 135"/>
            <p:cNvSpPr>
              <a:spLocks noChangeAspect="1"/>
            </p:cNvSpPr>
            <p:nvPr/>
          </p:nvSpPr>
          <p:spPr>
            <a:xfrm>
              <a:off x="5986492" y="404930"/>
              <a:ext cx="104060" cy="104043"/>
            </a:xfrm>
            <a:prstGeom prst="ellipse">
              <a:avLst/>
            </a:prstGeom>
            <a:solidFill>
              <a:srgbClr val="A6315B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137" name="椭圆 136"/>
            <p:cNvSpPr>
              <a:spLocks noChangeAspect="1"/>
            </p:cNvSpPr>
            <p:nvPr/>
          </p:nvSpPr>
          <p:spPr>
            <a:xfrm>
              <a:off x="6120818" y="404930"/>
              <a:ext cx="104060" cy="104043"/>
            </a:xfrm>
            <a:prstGeom prst="ellipse">
              <a:avLst/>
            </a:prstGeom>
            <a:solidFill>
              <a:srgbClr val="2070A1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138" name="椭圆 137"/>
            <p:cNvSpPr>
              <a:spLocks noChangeAspect="1"/>
            </p:cNvSpPr>
            <p:nvPr/>
          </p:nvSpPr>
          <p:spPr>
            <a:xfrm>
              <a:off x="6255144" y="404929"/>
              <a:ext cx="104060" cy="104043"/>
            </a:xfrm>
            <a:prstGeom prst="ellipse">
              <a:avLst/>
            </a:prstGeom>
            <a:solidFill>
              <a:srgbClr val="34B2E4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139" name="椭圆 138"/>
            <p:cNvSpPr>
              <a:spLocks noChangeAspect="1"/>
            </p:cNvSpPr>
            <p:nvPr/>
          </p:nvSpPr>
          <p:spPr>
            <a:xfrm>
              <a:off x="6389470" y="404929"/>
              <a:ext cx="104060" cy="104043"/>
            </a:xfrm>
            <a:prstGeom prst="ellipse">
              <a:avLst/>
            </a:prstGeom>
            <a:solidFill>
              <a:srgbClr val="2CC6D2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sp>
        <p:nvSpPr>
          <p:cNvPr id="74" name="矩形 73"/>
          <p:cNvSpPr>
            <a:spLocks noChangeAspect="1"/>
          </p:cNvSpPr>
          <p:nvPr/>
        </p:nvSpPr>
        <p:spPr>
          <a:xfrm>
            <a:off x="7581155" y="1962766"/>
            <a:ext cx="2384174" cy="1572334"/>
          </a:xfrm>
          <a:prstGeom prst="rect">
            <a:avLst/>
          </a:prstGeom>
          <a:solidFill>
            <a:srgbClr val="A6315B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n-US" altLang="zh-CN" sz="5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cs typeface="+mn-ea"/>
                <a:sym typeface="+mn-lt"/>
              </a:rPr>
              <a:t>03</a:t>
            </a:r>
            <a:endParaRPr kumimoji="0" lang="zh-CN" altLang="en-US" sz="54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cs typeface="+mn-ea"/>
              <a:sym typeface="+mn-lt"/>
            </a:endParaRPr>
          </a:p>
        </p:txBody>
      </p:sp>
      <p:sp>
        <p:nvSpPr>
          <p:cNvPr id="84" name="矩形 83"/>
          <p:cNvSpPr>
            <a:spLocks noChangeAspect="1"/>
          </p:cNvSpPr>
          <p:nvPr/>
        </p:nvSpPr>
        <p:spPr>
          <a:xfrm>
            <a:off x="2193252" y="1962766"/>
            <a:ext cx="2384174" cy="1572334"/>
          </a:xfrm>
          <a:prstGeom prst="rect">
            <a:avLst/>
          </a:prstGeom>
          <a:solidFill>
            <a:srgbClr val="F99302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n-US" altLang="zh-CN" sz="5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cs typeface="+mn-ea"/>
                <a:sym typeface="+mn-lt"/>
              </a:rPr>
              <a:t>01</a:t>
            </a:r>
            <a:endParaRPr kumimoji="0" lang="zh-CN" altLang="en-US" sz="54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cs typeface="+mn-ea"/>
              <a:sym typeface="+mn-lt"/>
            </a:endParaRPr>
          </a:p>
        </p:txBody>
      </p:sp>
      <p:sp>
        <p:nvSpPr>
          <p:cNvPr id="97" name="矩形 96"/>
          <p:cNvSpPr>
            <a:spLocks noChangeAspect="1"/>
          </p:cNvSpPr>
          <p:nvPr/>
        </p:nvSpPr>
        <p:spPr>
          <a:xfrm>
            <a:off x="4887204" y="1962766"/>
            <a:ext cx="2384174" cy="1572334"/>
          </a:xfrm>
          <a:prstGeom prst="rect">
            <a:avLst/>
          </a:prstGeom>
          <a:solidFill>
            <a:srgbClr val="E14956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n-US" altLang="zh-CN" sz="5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cs typeface="+mn-ea"/>
                <a:sym typeface="+mn-lt"/>
              </a:rPr>
              <a:t>02</a:t>
            </a:r>
            <a:endParaRPr kumimoji="0" lang="zh-CN" altLang="en-US" sz="54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cs typeface="+mn-ea"/>
              <a:sym typeface="+mn-lt"/>
            </a:endParaRPr>
          </a:p>
        </p:txBody>
      </p:sp>
      <p:sp>
        <p:nvSpPr>
          <p:cNvPr id="15" name="矩形 14"/>
          <p:cNvSpPr/>
          <p:nvPr/>
        </p:nvSpPr>
        <p:spPr>
          <a:xfrm>
            <a:off x="1421130" y="393700"/>
            <a:ext cx="3947795" cy="1014730"/>
          </a:xfrm>
          <a:prstGeom prst="rect">
            <a:avLst/>
          </a:prstGeom>
          <a:effectLst/>
        </p:spPr>
        <p:txBody>
          <a:bodyPr wrap="square">
            <a:spAutoFit/>
          </a:bodyPr>
          <a:p>
            <a:pPr marL="0" marR="0" lvl="0" indent="0" defTabSz="91440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lang="zh-CN" altLang="en-US" sz="4000" b="1" kern="0">
                <a:solidFill>
                  <a:schemeClr val="accent4"/>
                </a:solidFill>
                <a:cs typeface="+mn-ea"/>
                <a:sym typeface="+mn-lt"/>
              </a:rPr>
              <a:t>研究内容</a:t>
            </a:r>
            <a:endParaRPr lang="zh-CN" altLang="en-US" sz="4000" b="1" kern="0">
              <a:solidFill>
                <a:schemeClr val="accent4"/>
              </a:solidFill>
              <a:cs typeface="+mn-ea"/>
              <a:sym typeface="+mn-lt"/>
            </a:endParaRPr>
          </a:p>
        </p:txBody>
      </p:sp>
      <p:sp>
        <p:nvSpPr>
          <p:cNvPr id="16" name="圆角矩形 15"/>
          <p:cNvSpPr/>
          <p:nvPr/>
        </p:nvSpPr>
        <p:spPr>
          <a:xfrm rot="2700000">
            <a:off x="708419" y="695645"/>
            <a:ext cx="590584" cy="590584"/>
          </a:xfrm>
          <a:prstGeom prst="roundRect">
            <a:avLst/>
          </a:prstGeom>
          <a:solidFill>
            <a:srgbClr val="34B2E4"/>
          </a:solidFill>
          <a:ln>
            <a:noFill/>
          </a:ln>
          <a:effectLst>
            <a:outerShdw blurRad="127000" algn="ctr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cs typeface="+mn-ea"/>
              <a:sym typeface="+mn-lt"/>
            </a:endParaRPr>
          </a:p>
        </p:txBody>
      </p:sp>
      <p:sp>
        <p:nvSpPr>
          <p:cNvPr id="17" name="圆角矩形 16"/>
          <p:cNvSpPr/>
          <p:nvPr/>
        </p:nvSpPr>
        <p:spPr>
          <a:xfrm rot="2700000">
            <a:off x="579421" y="695645"/>
            <a:ext cx="590584" cy="590584"/>
          </a:xfrm>
          <a:prstGeom prst="roundRect">
            <a:avLst/>
          </a:prstGeom>
          <a:solidFill>
            <a:schemeClr val="bg1"/>
          </a:solidFill>
          <a:ln>
            <a:noFill/>
          </a:ln>
          <a:effectLst>
            <a:outerShdw blurRad="190500" algn="ctr" rotWithShape="0">
              <a:prstClr val="black">
                <a:alpha val="3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decel="10000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45" presetClass="entr" presetSubtype="0" fill="hold" grpId="0" nodeType="withEffect">
                                  <p:stCondLst>
                                    <p:cond delay="250"/>
                                  </p:stCondLst>
                                  <p:iterate type="lt">
                                    <p:tmPct val="2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250"/>
                            </p:stCondLst>
                            <p:childTnLst>
                              <p:par>
                                <p:cTn id="19" presetID="16" presetClass="entr" presetSubtype="37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1" dur="500"/>
                                        <p:tgtEl>
                                          <p:spTgt spid="1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75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64" presetClass="path" presetSubtype="0" decel="10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375E-6 -2.96296E-6 L 4.375E-6 -0.18472 " pathEditMode="relative" rAng="0" ptsTypes="AA">
                                      <p:cBhvr>
                                        <p:cTn id="27" dur="1250" spd="-1000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9236"/>
                                    </p:animMotion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64" presetClass="path" presetSubtype="0" decel="10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375E-6 1.11111E-6 L 4.375E-6 -0.34468 " pathEditMode="relative" rAng="0" ptsTypes="AA">
                                      <p:cBhvr>
                                        <p:cTn id="32" dur="1500" spd="-10000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17245"/>
                                    </p:animMotion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64" presetClass="path" presetSubtype="0" decel="10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375E-6 1.11111E-6 L 4.375E-6 -0.50417 " pathEditMode="relative" rAng="0" ptsTypes="AA">
                                      <p:cBhvr>
                                        <p:cTn id="37" dur="1750" spd="-100000" fill="hold"/>
                                        <p:tgtEl>
                                          <p:spTgt spid="1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2520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2750"/>
                            </p:stCondLst>
                            <p:childTnLst>
                              <p:par>
                                <p:cTn id="3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64" presetClass="path" presetSubtype="0" decel="10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375E-6 -2.96296E-6 L 4.375E-6 -0.18472 " pathEditMode="relative" rAng="0" ptsTypes="AA">
                                      <p:cBhvr>
                                        <p:cTn id="43" dur="1250" spd="-1000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9236"/>
                                    </p:animMotion>
                                  </p:childTnLst>
                                </p:cTn>
                              </p:par>
                              <p:par>
                                <p:cTn id="4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64" presetClass="path" presetSubtype="0" decel="10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375E-6 1.11111E-6 L 4.375E-6 -0.34468 " pathEditMode="relative" rAng="0" ptsTypes="AA">
                                      <p:cBhvr>
                                        <p:cTn id="48" dur="1500" spd="-100000" fill="hold"/>
                                        <p:tgtEl>
                                          <p:spTgt spid="1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17245"/>
                                    </p:animMotion>
                                  </p:childTnLst>
                                </p:cTn>
                              </p:par>
                              <p:par>
                                <p:cTn id="4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64" presetClass="path" presetSubtype="0" decel="10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375E-6 1.11111E-6 L 4.375E-6 -0.50417 " pathEditMode="relative" rAng="0" ptsTypes="AA">
                                      <p:cBhvr>
                                        <p:cTn id="53" dur="1750" spd="-100000" fill="hold"/>
                                        <p:tgtEl>
                                          <p:spTgt spid="1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2520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3750"/>
                            </p:stCondLst>
                            <p:childTnLst>
                              <p:par>
                                <p:cTn id="5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64" presetClass="path" presetSubtype="0" decel="10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375E-6 -2.96296E-6 L 4.375E-6 -0.18472 " pathEditMode="relative" rAng="0" ptsTypes="AA">
                                      <p:cBhvr>
                                        <p:cTn id="59" dur="1250" spd="-1000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9236"/>
                                    </p:animMotion>
                                  </p:childTnLst>
                                </p:cTn>
                              </p:par>
                              <p:par>
                                <p:cTn id="6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1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64" presetClass="path" presetSubtype="0" decel="10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375E-6 1.11111E-6 L 4.375E-6 -0.34468 " pathEditMode="relative" rAng="0" ptsTypes="AA">
                                      <p:cBhvr>
                                        <p:cTn id="64" dur="1500" spd="-100000" fill="hold"/>
                                        <p:tgtEl>
                                          <p:spTgt spid="1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17245"/>
                                    </p:animMotion>
                                  </p:childTnLst>
                                </p:cTn>
                              </p:par>
                              <p:par>
                                <p:cTn id="6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1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64" presetClass="path" presetSubtype="0" decel="10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375E-6 1.11111E-6 L 4.375E-6 -0.50417 " pathEditMode="relative" rAng="0" ptsTypes="AA">
                                      <p:cBhvr>
                                        <p:cTn id="69" dur="1750" spd="-100000" fill="hold"/>
                                        <p:tgtEl>
                                          <p:spTgt spid="1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2520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" grpId="0" bldLvl="0" animBg="1"/>
      <p:bldP spid="122" grpId="1" bldLvl="0" animBg="1"/>
      <p:bldP spid="123" grpId="0" bldLvl="0" animBg="1"/>
      <p:bldP spid="123" grpId="1" bldLvl="0" animBg="1"/>
      <p:bldP spid="125" grpId="0" bldLvl="0" animBg="1"/>
      <p:bldP spid="125" grpId="1" bldLvl="0" animBg="1"/>
      <p:bldP spid="126" grpId="0" bldLvl="0" animBg="1"/>
      <p:bldP spid="126" grpId="1" bldLvl="0" animBg="1"/>
      <p:bldP spid="128" grpId="0" bldLvl="0" animBg="1"/>
      <p:bldP spid="128" grpId="1" bldLvl="0" animBg="1"/>
      <p:bldP spid="129" grpId="0" bldLvl="0" animBg="1"/>
      <p:bldP spid="129" grpId="1" bldLvl="0" animBg="1"/>
      <p:bldP spid="74" grpId="0" bldLvl="0" animBg="1"/>
      <p:bldP spid="74" grpId="1" bldLvl="0" animBg="1"/>
      <p:bldP spid="84" grpId="0" bldLvl="0" animBg="1"/>
      <p:bldP spid="84" grpId="1" bldLvl="0" animBg="1"/>
      <p:bldP spid="97" grpId="0" bldLvl="0" animBg="1"/>
      <p:bldP spid="97" grpId="1" bldLvl="0" animBg="1"/>
      <p:bldP spid="15" grpId="0" bldLvl="0" animBg="1"/>
      <p:bldP spid="16" grpId="0" bldLvl="0" animBg="1"/>
      <p:bldP spid="17" grpId="0" bldLvl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圆角矩形 1"/>
          <p:cNvSpPr/>
          <p:nvPr/>
        </p:nvSpPr>
        <p:spPr>
          <a:xfrm rot="2700000">
            <a:off x="7422729" y="1312941"/>
            <a:ext cx="1068341" cy="1068341"/>
          </a:xfrm>
          <a:prstGeom prst="roundRect">
            <a:avLst>
              <a:gd name="adj" fmla="val 6887"/>
            </a:avLst>
          </a:prstGeom>
          <a:solidFill>
            <a:schemeClr val="bg1"/>
          </a:solidFill>
          <a:ln w="12700">
            <a:noFill/>
          </a:ln>
          <a:effectLst>
            <a:innerShdw blurRad="190500" dist="50800" dir="13500000">
              <a:prstClr val="black">
                <a:alpha val="25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+mn-ea"/>
              <a:sym typeface="+mn-lt"/>
            </a:endParaRPr>
          </a:p>
        </p:txBody>
      </p:sp>
      <p:sp>
        <p:nvSpPr>
          <p:cNvPr id="3" name="圆角矩形 2"/>
          <p:cNvSpPr/>
          <p:nvPr/>
        </p:nvSpPr>
        <p:spPr>
          <a:xfrm rot="2700000">
            <a:off x="8148449" y="237986"/>
            <a:ext cx="753462" cy="753462"/>
          </a:xfrm>
          <a:prstGeom prst="roundRect">
            <a:avLst>
              <a:gd name="adj" fmla="val 6887"/>
            </a:avLst>
          </a:prstGeom>
          <a:solidFill>
            <a:schemeClr val="bg1"/>
          </a:solidFill>
          <a:ln w="12700">
            <a:noFill/>
          </a:ln>
          <a:effectLst>
            <a:innerShdw blurRad="190500" dist="50800" dir="13500000">
              <a:prstClr val="black">
                <a:alpha val="25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+mn-ea"/>
              <a:sym typeface="+mn-lt"/>
            </a:endParaRPr>
          </a:p>
        </p:txBody>
      </p:sp>
      <p:grpSp>
        <p:nvGrpSpPr>
          <p:cNvPr id="5" name="组合 4"/>
          <p:cNvGrpSpPr/>
          <p:nvPr/>
        </p:nvGrpSpPr>
        <p:grpSpPr>
          <a:xfrm>
            <a:off x="3857224" y="-1426198"/>
            <a:ext cx="1494170" cy="1494170"/>
            <a:chOff x="3700441" y="1274408"/>
            <a:chExt cx="1646508" cy="1646508"/>
          </a:xfrm>
        </p:grpSpPr>
        <p:sp>
          <p:nvSpPr>
            <p:cNvPr id="6" name="圆角矩形 5"/>
            <p:cNvSpPr/>
            <p:nvPr/>
          </p:nvSpPr>
          <p:spPr>
            <a:xfrm rot="2700000">
              <a:off x="3700441" y="1274408"/>
              <a:ext cx="1646508" cy="1646508"/>
            </a:xfrm>
            <a:prstGeom prst="roundRect">
              <a:avLst>
                <a:gd name="adj" fmla="val 6887"/>
              </a:avLst>
            </a:prstGeom>
            <a:solidFill>
              <a:schemeClr val="accent1"/>
            </a:solidFill>
            <a:ln w="127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7" name="圆角矩形 6"/>
            <p:cNvSpPr/>
            <p:nvPr/>
          </p:nvSpPr>
          <p:spPr>
            <a:xfrm rot="2700000">
              <a:off x="3794878" y="1368844"/>
              <a:ext cx="1457637" cy="1457637"/>
            </a:xfrm>
            <a:prstGeom prst="roundRect">
              <a:avLst>
                <a:gd name="adj" fmla="val 6887"/>
              </a:avLst>
            </a:prstGeom>
            <a:solidFill>
              <a:schemeClr val="bg1"/>
            </a:solidFill>
            <a:ln w="12700">
              <a:noFill/>
            </a:ln>
            <a:effectLst>
              <a:innerShdw blurRad="190500" dist="50800" dir="13500000">
                <a:prstClr val="black">
                  <a:alpha val="3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cs typeface="+mn-ea"/>
                <a:sym typeface="+mn-lt"/>
              </a:endParaRPr>
            </a:p>
          </p:txBody>
        </p:sp>
      </p:grpSp>
      <p:grpSp>
        <p:nvGrpSpPr>
          <p:cNvPr id="8" name="组合 7"/>
          <p:cNvGrpSpPr/>
          <p:nvPr/>
        </p:nvGrpSpPr>
        <p:grpSpPr>
          <a:xfrm>
            <a:off x="5229316" y="-66455"/>
            <a:ext cx="1494170" cy="1494170"/>
            <a:chOff x="3700441" y="1274408"/>
            <a:chExt cx="1646508" cy="1646508"/>
          </a:xfrm>
        </p:grpSpPr>
        <p:sp>
          <p:nvSpPr>
            <p:cNvPr id="9" name="圆角矩形 8"/>
            <p:cNvSpPr/>
            <p:nvPr/>
          </p:nvSpPr>
          <p:spPr>
            <a:xfrm rot="2700000">
              <a:off x="3700441" y="1274408"/>
              <a:ext cx="1646508" cy="1646508"/>
            </a:xfrm>
            <a:prstGeom prst="roundRect">
              <a:avLst>
                <a:gd name="adj" fmla="val 6887"/>
              </a:avLst>
            </a:prstGeom>
            <a:solidFill>
              <a:schemeClr val="accent4"/>
            </a:solidFill>
            <a:ln w="127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10" name="圆角矩形 9"/>
            <p:cNvSpPr/>
            <p:nvPr/>
          </p:nvSpPr>
          <p:spPr>
            <a:xfrm rot="2700000">
              <a:off x="3794878" y="1368844"/>
              <a:ext cx="1457637" cy="1457637"/>
            </a:xfrm>
            <a:prstGeom prst="roundRect">
              <a:avLst>
                <a:gd name="adj" fmla="val 6887"/>
              </a:avLst>
            </a:prstGeom>
            <a:solidFill>
              <a:schemeClr val="bg1"/>
            </a:solidFill>
            <a:ln w="12700">
              <a:noFill/>
            </a:ln>
            <a:effectLst>
              <a:innerShdw blurRad="190500" dist="50800" dir="13500000">
                <a:prstClr val="black">
                  <a:alpha val="3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cs typeface="+mn-ea"/>
                <a:sym typeface="+mn-lt"/>
              </a:endParaRPr>
            </a:p>
          </p:txBody>
        </p:sp>
      </p:grpSp>
      <p:grpSp>
        <p:nvGrpSpPr>
          <p:cNvPr id="11" name="组合 10"/>
          <p:cNvGrpSpPr/>
          <p:nvPr/>
        </p:nvGrpSpPr>
        <p:grpSpPr>
          <a:xfrm>
            <a:off x="3959235" y="1272375"/>
            <a:ext cx="1494170" cy="1494170"/>
            <a:chOff x="3700441" y="1274408"/>
            <a:chExt cx="1646508" cy="1646508"/>
          </a:xfrm>
        </p:grpSpPr>
        <p:sp>
          <p:nvSpPr>
            <p:cNvPr id="12" name="圆角矩形 11"/>
            <p:cNvSpPr/>
            <p:nvPr/>
          </p:nvSpPr>
          <p:spPr>
            <a:xfrm rot="2700000">
              <a:off x="3700441" y="1274408"/>
              <a:ext cx="1646508" cy="1646508"/>
            </a:xfrm>
            <a:prstGeom prst="roundRect">
              <a:avLst>
                <a:gd name="adj" fmla="val 6887"/>
              </a:avLst>
            </a:prstGeom>
            <a:solidFill>
              <a:schemeClr val="accent2"/>
            </a:solidFill>
            <a:ln w="127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13" name="圆角矩形 12"/>
            <p:cNvSpPr/>
            <p:nvPr/>
          </p:nvSpPr>
          <p:spPr>
            <a:xfrm rot="2700000">
              <a:off x="3794878" y="1368844"/>
              <a:ext cx="1457637" cy="1457637"/>
            </a:xfrm>
            <a:prstGeom prst="roundRect">
              <a:avLst>
                <a:gd name="adj" fmla="val 6887"/>
              </a:avLst>
            </a:prstGeom>
            <a:solidFill>
              <a:schemeClr val="bg1"/>
            </a:solidFill>
            <a:ln w="12700">
              <a:noFill/>
            </a:ln>
            <a:effectLst>
              <a:innerShdw blurRad="190500" dist="50800" dir="13500000">
                <a:prstClr val="black">
                  <a:alpha val="3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cs typeface="+mn-ea"/>
                <a:sym typeface="+mn-lt"/>
              </a:endParaRPr>
            </a:p>
          </p:txBody>
        </p:sp>
      </p:grpSp>
      <p:grpSp>
        <p:nvGrpSpPr>
          <p:cNvPr id="14" name="组合 13"/>
          <p:cNvGrpSpPr/>
          <p:nvPr/>
        </p:nvGrpSpPr>
        <p:grpSpPr>
          <a:xfrm>
            <a:off x="6407739" y="-1984570"/>
            <a:ext cx="2300444" cy="2300444"/>
            <a:chOff x="3700441" y="1274408"/>
            <a:chExt cx="1646508" cy="1646508"/>
          </a:xfrm>
        </p:grpSpPr>
        <p:sp>
          <p:nvSpPr>
            <p:cNvPr id="15" name="圆角矩形 14"/>
            <p:cNvSpPr/>
            <p:nvPr/>
          </p:nvSpPr>
          <p:spPr>
            <a:xfrm rot="2700000">
              <a:off x="3700441" y="1274408"/>
              <a:ext cx="1646508" cy="1646508"/>
            </a:xfrm>
            <a:prstGeom prst="roundRect">
              <a:avLst>
                <a:gd name="adj" fmla="val 6887"/>
              </a:avLst>
            </a:prstGeom>
            <a:solidFill>
              <a:schemeClr val="accent4"/>
            </a:solidFill>
            <a:ln w="127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16" name="圆角矩形 15"/>
            <p:cNvSpPr/>
            <p:nvPr/>
          </p:nvSpPr>
          <p:spPr>
            <a:xfrm rot="2700000">
              <a:off x="3794878" y="1368844"/>
              <a:ext cx="1457637" cy="1457637"/>
            </a:xfrm>
            <a:prstGeom prst="roundRect">
              <a:avLst>
                <a:gd name="adj" fmla="val 6887"/>
              </a:avLst>
            </a:prstGeom>
            <a:solidFill>
              <a:schemeClr val="bg1"/>
            </a:solidFill>
            <a:ln w="12700">
              <a:noFill/>
            </a:ln>
            <a:effectLst>
              <a:innerShdw blurRad="190500" dist="50800" dir="13500000">
                <a:prstClr val="black">
                  <a:alpha val="3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cs typeface="+mn-ea"/>
                <a:sym typeface="+mn-lt"/>
              </a:endParaRPr>
            </a:p>
          </p:txBody>
        </p:sp>
      </p:grpSp>
      <p:grpSp>
        <p:nvGrpSpPr>
          <p:cNvPr id="17" name="组合 16"/>
          <p:cNvGrpSpPr/>
          <p:nvPr/>
        </p:nvGrpSpPr>
        <p:grpSpPr>
          <a:xfrm>
            <a:off x="2365878" y="-214868"/>
            <a:ext cx="1770084" cy="1770084"/>
            <a:chOff x="3700441" y="1274408"/>
            <a:chExt cx="1646508" cy="1646508"/>
          </a:xfrm>
        </p:grpSpPr>
        <p:sp>
          <p:nvSpPr>
            <p:cNvPr id="18" name="圆角矩形 17"/>
            <p:cNvSpPr/>
            <p:nvPr/>
          </p:nvSpPr>
          <p:spPr>
            <a:xfrm rot="2700000">
              <a:off x="3700441" y="1274408"/>
              <a:ext cx="1646508" cy="1646508"/>
            </a:xfrm>
            <a:prstGeom prst="roundRect">
              <a:avLst>
                <a:gd name="adj" fmla="val 6887"/>
              </a:avLst>
            </a:prstGeom>
            <a:solidFill>
              <a:schemeClr val="accent5"/>
            </a:solidFill>
            <a:ln w="127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19" name="圆角矩形 18"/>
            <p:cNvSpPr/>
            <p:nvPr/>
          </p:nvSpPr>
          <p:spPr>
            <a:xfrm rot="2700000">
              <a:off x="3794878" y="1368844"/>
              <a:ext cx="1457637" cy="1457637"/>
            </a:xfrm>
            <a:prstGeom prst="roundRect">
              <a:avLst>
                <a:gd name="adj" fmla="val 6887"/>
              </a:avLst>
            </a:prstGeom>
            <a:solidFill>
              <a:schemeClr val="bg1"/>
            </a:solidFill>
            <a:ln w="12700">
              <a:noFill/>
            </a:ln>
            <a:effectLst>
              <a:innerShdw blurRad="190500" dist="50800" dir="13500000">
                <a:prstClr val="black">
                  <a:alpha val="3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cs typeface="+mn-ea"/>
                <a:sym typeface="+mn-lt"/>
              </a:endParaRPr>
            </a:p>
          </p:txBody>
        </p:sp>
      </p:grpSp>
      <p:grpSp>
        <p:nvGrpSpPr>
          <p:cNvPr id="20" name="组合 19"/>
          <p:cNvGrpSpPr/>
          <p:nvPr/>
        </p:nvGrpSpPr>
        <p:grpSpPr>
          <a:xfrm>
            <a:off x="8131673" y="533697"/>
            <a:ext cx="787017" cy="787017"/>
            <a:chOff x="3700441" y="1274408"/>
            <a:chExt cx="1646508" cy="1646508"/>
          </a:xfrm>
        </p:grpSpPr>
        <p:sp>
          <p:nvSpPr>
            <p:cNvPr id="21" name="圆角矩形 20"/>
            <p:cNvSpPr/>
            <p:nvPr/>
          </p:nvSpPr>
          <p:spPr>
            <a:xfrm rot="2700000">
              <a:off x="3700441" y="1274408"/>
              <a:ext cx="1646508" cy="1646508"/>
            </a:xfrm>
            <a:prstGeom prst="roundRect">
              <a:avLst>
                <a:gd name="adj" fmla="val 6887"/>
              </a:avLst>
            </a:prstGeom>
            <a:solidFill>
              <a:srgbClr val="A6315B"/>
            </a:solidFill>
            <a:ln w="127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22" name="圆角矩形 21"/>
            <p:cNvSpPr/>
            <p:nvPr/>
          </p:nvSpPr>
          <p:spPr>
            <a:xfrm rot="2700000">
              <a:off x="3794878" y="1368844"/>
              <a:ext cx="1457637" cy="1457637"/>
            </a:xfrm>
            <a:prstGeom prst="roundRect">
              <a:avLst>
                <a:gd name="adj" fmla="val 6887"/>
              </a:avLst>
            </a:prstGeom>
            <a:solidFill>
              <a:schemeClr val="bg1"/>
            </a:solidFill>
            <a:ln w="12700">
              <a:noFill/>
            </a:ln>
            <a:effectLst>
              <a:innerShdw blurRad="190500" dist="50800" dir="13500000">
                <a:prstClr val="black">
                  <a:alpha val="3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cs typeface="+mn-ea"/>
                <a:sym typeface="+mn-lt"/>
              </a:endParaRPr>
            </a:p>
          </p:txBody>
        </p:sp>
      </p:grpSp>
      <p:sp>
        <p:nvSpPr>
          <p:cNvPr id="26" name="圆角矩形 25"/>
          <p:cNvSpPr/>
          <p:nvPr/>
        </p:nvSpPr>
        <p:spPr>
          <a:xfrm rot="2700000">
            <a:off x="6111242" y="1401214"/>
            <a:ext cx="1068341" cy="1068341"/>
          </a:xfrm>
          <a:prstGeom prst="roundRect">
            <a:avLst>
              <a:gd name="adj" fmla="val 6887"/>
            </a:avLst>
          </a:prstGeom>
          <a:solidFill>
            <a:schemeClr val="bg1"/>
          </a:solidFill>
          <a:ln w="12700">
            <a:noFill/>
          </a:ln>
          <a:effectLst>
            <a:innerShdw blurRad="190500" dist="50800" dir="13500000">
              <a:prstClr val="black">
                <a:alpha val="25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+mn-ea"/>
              <a:sym typeface="+mn-lt"/>
            </a:endParaRPr>
          </a:p>
        </p:txBody>
      </p:sp>
      <p:sp>
        <p:nvSpPr>
          <p:cNvPr id="27" name="任意多边形 26"/>
          <p:cNvSpPr/>
          <p:nvPr/>
        </p:nvSpPr>
        <p:spPr>
          <a:xfrm rot="2700000">
            <a:off x="6821898" y="1162435"/>
            <a:ext cx="1149463" cy="1149463"/>
          </a:xfrm>
          <a:custGeom>
            <a:avLst/>
            <a:gdLst>
              <a:gd name="connsiteX0" fmla="*/ 95270 w 1266657"/>
              <a:gd name="connsiteY0" fmla="*/ 95268 h 1266657"/>
              <a:gd name="connsiteX1" fmla="*/ 72650 w 1266657"/>
              <a:gd name="connsiteY1" fmla="*/ 149877 h 1266657"/>
              <a:gd name="connsiteX2" fmla="*/ 72650 w 1266657"/>
              <a:gd name="connsiteY2" fmla="*/ 1116780 h 1266657"/>
              <a:gd name="connsiteX3" fmla="*/ 149878 w 1266657"/>
              <a:gd name="connsiteY3" fmla="*/ 1194008 h 1266657"/>
              <a:gd name="connsiteX4" fmla="*/ 1116781 w 1266657"/>
              <a:gd name="connsiteY4" fmla="*/ 1194008 h 1266657"/>
              <a:gd name="connsiteX5" fmla="*/ 1194009 w 1266657"/>
              <a:gd name="connsiteY5" fmla="*/ 1116780 h 1266657"/>
              <a:gd name="connsiteX6" fmla="*/ 1194010 w 1266657"/>
              <a:gd name="connsiteY6" fmla="*/ 149877 h 1266657"/>
              <a:gd name="connsiteX7" fmla="*/ 1116782 w 1266657"/>
              <a:gd name="connsiteY7" fmla="*/ 72649 h 1266657"/>
              <a:gd name="connsiteX8" fmla="*/ 149879 w 1266657"/>
              <a:gd name="connsiteY8" fmla="*/ 72649 h 1266657"/>
              <a:gd name="connsiteX9" fmla="*/ 95270 w 1266657"/>
              <a:gd name="connsiteY9" fmla="*/ 95268 h 1266657"/>
              <a:gd name="connsiteX10" fmla="*/ 25551 w 1266657"/>
              <a:gd name="connsiteY10" fmla="*/ 25550 h 1266657"/>
              <a:gd name="connsiteX11" fmla="*/ 87235 w 1266657"/>
              <a:gd name="connsiteY11" fmla="*/ 0 h 1266657"/>
              <a:gd name="connsiteX12" fmla="*/ 1179422 w 1266657"/>
              <a:gd name="connsiteY12" fmla="*/ 0 h 1266657"/>
              <a:gd name="connsiteX13" fmla="*/ 1266657 w 1266657"/>
              <a:gd name="connsiteY13" fmla="*/ 87235 h 1266657"/>
              <a:gd name="connsiteX14" fmla="*/ 1266657 w 1266657"/>
              <a:gd name="connsiteY14" fmla="*/ 1179422 h 1266657"/>
              <a:gd name="connsiteX15" fmla="*/ 1179422 w 1266657"/>
              <a:gd name="connsiteY15" fmla="*/ 1266657 h 1266657"/>
              <a:gd name="connsiteX16" fmla="*/ 87235 w 1266657"/>
              <a:gd name="connsiteY16" fmla="*/ 1266657 h 1266657"/>
              <a:gd name="connsiteX17" fmla="*/ 0 w 1266657"/>
              <a:gd name="connsiteY17" fmla="*/ 1179422 h 1266657"/>
              <a:gd name="connsiteX18" fmla="*/ 0 w 1266657"/>
              <a:gd name="connsiteY18" fmla="*/ 87235 h 1266657"/>
              <a:gd name="connsiteX19" fmla="*/ 25551 w 1266657"/>
              <a:gd name="connsiteY19" fmla="*/ 25550 h 12666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266657" h="1266657">
                <a:moveTo>
                  <a:pt x="95270" y="95268"/>
                </a:moveTo>
                <a:cubicBezTo>
                  <a:pt x="81294" y="109244"/>
                  <a:pt x="72651" y="128551"/>
                  <a:pt x="72650" y="149877"/>
                </a:cubicBezTo>
                <a:lnTo>
                  <a:pt x="72650" y="1116780"/>
                </a:lnTo>
                <a:cubicBezTo>
                  <a:pt x="72650" y="1159432"/>
                  <a:pt x="107227" y="1194008"/>
                  <a:pt x="149878" y="1194008"/>
                </a:cubicBezTo>
                <a:lnTo>
                  <a:pt x="1116781" y="1194008"/>
                </a:lnTo>
                <a:cubicBezTo>
                  <a:pt x="1159434" y="1194008"/>
                  <a:pt x="1194009" y="1159432"/>
                  <a:pt x="1194009" y="1116780"/>
                </a:cubicBezTo>
                <a:lnTo>
                  <a:pt x="1194010" y="149877"/>
                </a:lnTo>
                <a:cubicBezTo>
                  <a:pt x="1194009" y="107225"/>
                  <a:pt x="1159433" y="72649"/>
                  <a:pt x="1116782" y="72649"/>
                </a:cubicBezTo>
                <a:lnTo>
                  <a:pt x="149879" y="72649"/>
                </a:lnTo>
                <a:cubicBezTo>
                  <a:pt x="128552" y="72649"/>
                  <a:pt x="109246" y="81293"/>
                  <a:pt x="95270" y="95268"/>
                </a:cubicBezTo>
                <a:close/>
                <a:moveTo>
                  <a:pt x="25551" y="25550"/>
                </a:moveTo>
                <a:cubicBezTo>
                  <a:pt x="41337" y="9764"/>
                  <a:pt x="63146" y="0"/>
                  <a:pt x="87235" y="0"/>
                </a:cubicBezTo>
                <a:lnTo>
                  <a:pt x="1179422" y="0"/>
                </a:lnTo>
                <a:cubicBezTo>
                  <a:pt x="1227601" y="0"/>
                  <a:pt x="1266657" y="39057"/>
                  <a:pt x="1266657" y="87235"/>
                </a:cubicBezTo>
                <a:lnTo>
                  <a:pt x="1266657" y="1179422"/>
                </a:lnTo>
                <a:cubicBezTo>
                  <a:pt x="1266657" y="1227601"/>
                  <a:pt x="1227601" y="1266657"/>
                  <a:pt x="1179422" y="1266657"/>
                </a:cubicBezTo>
                <a:lnTo>
                  <a:pt x="87235" y="1266657"/>
                </a:lnTo>
                <a:cubicBezTo>
                  <a:pt x="39057" y="1266657"/>
                  <a:pt x="0" y="1227601"/>
                  <a:pt x="0" y="1179422"/>
                </a:cubicBezTo>
                <a:lnTo>
                  <a:pt x="0" y="87235"/>
                </a:lnTo>
                <a:cubicBezTo>
                  <a:pt x="0" y="63146"/>
                  <a:pt x="9764" y="41337"/>
                  <a:pt x="25551" y="25550"/>
                </a:cubicBezTo>
                <a:close/>
              </a:path>
            </a:pathLst>
          </a:custGeom>
          <a:solidFill>
            <a:schemeClr val="accent5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+mn-ea"/>
              <a:sym typeface="+mn-lt"/>
            </a:endParaRPr>
          </a:p>
        </p:txBody>
      </p:sp>
      <p:sp>
        <p:nvSpPr>
          <p:cNvPr id="28" name="文本框 27"/>
          <p:cNvSpPr txBox="1"/>
          <p:nvPr/>
        </p:nvSpPr>
        <p:spPr>
          <a:xfrm>
            <a:off x="3604261" y="3838655"/>
            <a:ext cx="4983480" cy="9220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zh-CN" altLang="en-US" sz="5400" b="1">
                <a:solidFill>
                  <a:srgbClr val="2070A1"/>
                </a:solidFill>
                <a:cs typeface="+mn-ea"/>
                <a:sym typeface="+mn-lt"/>
              </a:rPr>
              <a:t>研究过程与措施</a:t>
            </a:r>
            <a:endParaRPr lang="zh-CN" altLang="en-US" sz="5400" b="1">
              <a:solidFill>
                <a:srgbClr val="2070A1"/>
              </a:solidFill>
              <a:cs typeface="+mn-ea"/>
              <a:sym typeface="+mn-lt"/>
            </a:endParaRPr>
          </a:p>
        </p:txBody>
      </p:sp>
      <p:cxnSp>
        <p:nvCxnSpPr>
          <p:cNvPr id="31" name="直接连接符 30"/>
          <p:cNvCxnSpPr/>
          <p:nvPr/>
        </p:nvCxnSpPr>
        <p:spPr>
          <a:xfrm>
            <a:off x="4110355" y="4817745"/>
            <a:ext cx="3766185" cy="0"/>
          </a:xfrm>
          <a:prstGeom prst="line">
            <a:avLst/>
          </a:prstGeom>
          <a:ln w="25400" cap="rnd">
            <a:solidFill>
              <a:srgbClr val="34B2E4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1" decel="10000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1" decel="100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1" decel="10000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1" decel="1000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1" decel="100000" fill="hold" nodeType="with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1" decel="100000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1" decel="100000" fill="hold" grpId="0" nodeType="with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1" decel="10000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1" decel="100000" fill="hold" nodeType="withEffect">
                                  <p:stCondLst>
                                    <p:cond delay="225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1000"/>
                            </p:stCondLst>
                            <p:childTnLst>
                              <p:par>
                                <p:cTn id="46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20000"/>
                                  </p:iterate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4349"/>
                            </p:stCondLst>
                            <p:childTnLst>
                              <p:par>
                                <p:cTn id="52" presetID="16" presetClass="entr" presetSubtype="37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54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ldLvl="0" animBg="1"/>
      <p:bldP spid="3" grpId="0" bldLvl="0" animBg="1"/>
      <p:bldP spid="26" grpId="0" bldLvl="0" animBg="1"/>
      <p:bldP spid="27" grpId="0" bldLvl="0" animBg="1"/>
      <p:bldP spid="2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ïṧḷïḓê-Rectangle 4"/>
          <p:cNvSpPr/>
          <p:nvPr/>
        </p:nvSpPr>
        <p:spPr>
          <a:xfrm>
            <a:off x="8095615" y="685800"/>
            <a:ext cx="3547110" cy="2844800"/>
          </a:xfrm>
          <a:prstGeom prst="rect">
            <a:avLst/>
          </a:prstGeom>
          <a:blipFill rotWithShape="1">
            <a:blip r:embed="rId1"/>
            <a:srcRect/>
            <a:stretch>
              <a:fillRect/>
            </a:stretch>
          </a:blip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>
              <a:cs typeface="+mn-ea"/>
              <a:sym typeface="+mn-lt"/>
            </a:endParaRPr>
          </a:p>
        </p:txBody>
      </p:sp>
      <p:grpSp>
        <p:nvGrpSpPr>
          <p:cNvPr id="3" name="组合 2"/>
          <p:cNvGrpSpPr/>
          <p:nvPr/>
        </p:nvGrpSpPr>
        <p:grpSpPr>
          <a:xfrm>
            <a:off x="4178300" y="1952625"/>
            <a:ext cx="7753351" cy="3627755"/>
            <a:chOff x="4178086" y="1952829"/>
            <a:chExt cx="7784766" cy="3627565"/>
          </a:xfrm>
        </p:grpSpPr>
        <p:cxnSp>
          <p:nvCxnSpPr>
            <p:cNvPr id="28" name="ïṧḷïḓê-Straight Connector 5"/>
            <p:cNvCxnSpPr/>
            <p:nvPr/>
          </p:nvCxnSpPr>
          <p:spPr>
            <a:xfrm flipV="1">
              <a:off x="7506217" y="3742165"/>
              <a:ext cx="4456635" cy="22859"/>
            </a:xfrm>
            <a:prstGeom prst="line">
              <a:avLst/>
            </a:prstGeom>
            <a:ln>
              <a:solidFill>
                <a:srgbClr val="34B2E4"/>
              </a:solidFill>
              <a:tailEnd type="oval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32" name="组合 31"/>
            <p:cNvGrpSpPr/>
            <p:nvPr/>
          </p:nvGrpSpPr>
          <p:grpSpPr>
            <a:xfrm>
              <a:off x="4178086" y="1952829"/>
              <a:ext cx="3777182" cy="3627565"/>
              <a:chOff x="3029446" y="2446284"/>
              <a:chExt cx="3073942" cy="3073942"/>
            </a:xfrm>
            <a:solidFill>
              <a:srgbClr val="34B2E4"/>
            </a:solidFill>
          </p:grpSpPr>
          <p:sp>
            <p:nvSpPr>
              <p:cNvPr id="40" name="ïṧḷïḓê-Block Arc 17"/>
              <p:cNvSpPr/>
              <p:nvPr/>
            </p:nvSpPr>
            <p:spPr>
              <a:xfrm>
                <a:off x="3029446" y="2446284"/>
                <a:ext cx="3073942" cy="3073942"/>
              </a:xfrm>
              <a:prstGeom prst="blockArc">
                <a:avLst>
                  <a:gd name="adj1" fmla="val 21599999"/>
                  <a:gd name="adj2" fmla="val 8180671"/>
                  <a:gd name="adj3" fmla="val 11913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>
                  <a:cs typeface="+mn-ea"/>
                  <a:sym typeface="+mn-lt"/>
                </a:endParaRPr>
              </a:p>
            </p:txBody>
          </p:sp>
          <p:sp>
            <p:nvSpPr>
              <p:cNvPr id="41" name="ïṧḷïḓê-Isosceles Triangle 18"/>
              <p:cNvSpPr/>
              <p:nvPr/>
            </p:nvSpPr>
            <p:spPr>
              <a:xfrm rot="8100000" flipV="1">
                <a:off x="3100799" y="4487660"/>
                <a:ext cx="631564" cy="544452"/>
              </a:xfrm>
              <a:prstGeom prst="triangl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2" name="组合 1"/>
          <p:cNvGrpSpPr/>
          <p:nvPr/>
        </p:nvGrpSpPr>
        <p:grpSpPr>
          <a:xfrm>
            <a:off x="278130" y="1952829"/>
            <a:ext cx="7677138" cy="3627565"/>
            <a:chOff x="278130" y="1952829"/>
            <a:chExt cx="7677138" cy="3627565"/>
          </a:xfrm>
        </p:grpSpPr>
        <p:grpSp>
          <p:nvGrpSpPr>
            <p:cNvPr id="31" name="组合 30"/>
            <p:cNvGrpSpPr/>
            <p:nvPr/>
          </p:nvGrpSpPr>
          <p:grpSpPr>
            <a:xfrm>
              <a:off x="4178086" y="1952829"/>
              <a:ext cx="3777182" cy="3627565"/>
              <a:chOff x="3029446" y="2446284"/>
              <a:chExt cx="3073942" cy="3073942"/>
            </a:xfrm>
            <a:solidFill>
              <a:srgbClr val="2070A1"/>
            </a:solidFill>
          </p:grpSpPr>
          <p:sp>
            <p:nvSpPr>
              <p:cNvPr id="42" name="ïṧḷïḓê-Block Arc 19"/>
              <p:cNvSpPr/>
              <p:nvPr/>
            </p:nvSpPr>
            <p:spPr>
              <a:xfrm flipH="1" flipV="1">
                <a:off x="3029446" y="2446284"/>
                <a:ext cx="3073942" cy="3073942"/>
              </a:xfrm>
              <a:prstGeom prst="blockArc">
                <a:avLst>
                  <a:gd name="adj1" fmla="val 21599999"/>
                  <a:gd name="adj2" fmla="val 8180671"/>
                  <a:gd name="adj3" fmla="val 11913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>
                  <a:cs typeface="+mn-ea"/>
                  <a:sym typeface="+mn-lt"/>
                </a:endParaRPr>
              </a:p>
            </p:txBody>
          </p:sp>
          <p:sp>
            <p:nvSpPr>
              <p:cNvPr id="43" name="ïṧḷïḓê-Isosceles Triangle 20"/>
              <p:cNvSpPr/>
              <p:nvPr/>
            </p:nvSpPr>
            <p:spPr>
              <a:xfrm rot="18900000" flipH="1" flipV="1">
                <a:off x="5408220" y="2950213"/>
                <a:ext cx="631564" cy="544452"/>
              </a:xfrm>
              <a:prstGeom prst="triangl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>
                  <a:cs typeface="+mn-ea"/>
                  <a:sym typeface="+mn-lt"/>
                </a:endParaRPr>
              </a:p>
            </p:txBody>
          </p:sp>
        </p:grpSp>
        <p:cxnSp>
          <p:nvCxnSpPr>
            <p:cNvPr id="33" name="ïṧḷïḓê-Straight Connector 10"/>
            <p:cNvCxnSpPr/>
            <p:nvPr/>
          </p:nvCxnSpPr>
          <p:spPr>
            <a:xfrm flipH="1">
              <a:off x="278130" y="3752850"/>
              <a:ext cx="4337685" cy="4445"/>
            </a:xfrm>
            <a:prstGeom prst="line">
              <a:avLst/>
            </a:prstGeom>
            <a:ln>
              <a:solidFill>
                <a:srgbClr val="2070A1"/>
              </a:solidFill>
              <a:tailEnd type="oval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6" name="ïṧḷïḓê-Rectangle 3"/>
          <p:cNvSpPr/>
          <p:nvPr/>
        </p:nvSpPr>
        <p:spPr>
          <a:xfrm>
            <a:off x="501650" y="3924935"/>
            <a:ext cx="3516630" cy="2590165"/>
          </a:xfrm>
          <a:prstGeom prst="rect">
            <a:avLst/>
          </a:prstGeom>
          <a:blipFill rotWithShape="1">
            <a:blip r:embed="rId2"/>
            <a:srcRect/>
            <a:stretch>
              <a:fillRect l="-5000" t="-11000" r="-14000" b="-15000"/>
            </a:stretch>
          </a:blip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>
              <a:cs typeface="+mn-ea"/>
              <a:sym typeface="+mn-lt"/>
            </a:endParaRPr>
          </a:p>
        </p:txBody>
      </p:sp>
      <p:grpSp>
        <p:nvGrpSpPr>
          <p:cNvPr id="5" name="组合 4"/>
          <p:cNvGrpSpPr/>
          <p:nvPr/>
        </p:nvGrpSpPr>
        <p:grpSpPr>
          <a:xfrm>
            <a:off x="8095615" y="3801110"/>
            <a:ext cx="3771265" cy="2825005"/>
            <a:chOff x="8095646" y="3800874"/>
            <a:chExt cx="3221642" cy="2824942"/>
          </a:xfrm>
        </p:grpSpPr>
        <p:sp>
          <p:nvSpPr>
            <p:cNvPr id="46" name="矩形 45"/>
            <p:cNvSpPr/>
            <p:nvPr/>
          </p:nvSpPr>
          <p:spPr>
            <a:xfrm>
              <a:off x="8095646" y="4318913"/>
              <a:ext cx="3221642" cy="2306903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>
                <a:lnSpc>
                  <a:spcPct val="150000"/>
                </a:lnSpc>
              </a:pPr>
              <a:r>
                <a:rPr lang="zh-CN" altLang="en-US" sz="1600">
                  <a:solidFill>
                    <a:schemeClr val="tx1"/>
                  </a:solidFill>
                  <a:cs typeface="+mn-ea"/>
                  <a:sym typeface="+mn-lt"/>
                </a:rPr>
                <a:t>（1）幼儿创意能力现状与文献研究</a:t>
              </a:r>
              <a:endParaRPr lang="zh-CN" altLang="en-US" sz="1600">
                <a:solidFill>
                  <a:schemeClr val="tx1"/>
                </a:solidFill>
                <a:cs typeface="+mn-ea"/>
                <a:sym typeface="+mn-lt"/>
              </a:endParaRPr>
            </a:p>
            <a:p>
              <a:pPr>
                <a:lnSpc>
                  <a:spcPct val="150000"/>
                </a:lnSpc>
              </a:pPr>
              <a:r>
                <a:rPr lang="zh-CN" altLang="en-US" sz="1600">
                  <a:solidFill>
                    <a:schemeClr val="tx1"/>
                  </a:solidFill>
                  <a:cs typeface="+mn-ea"/>
                  <a:sym typeface="+mn-lt"/>
                </a:rPr>
                <a:t>①规划课题研究方案。②梳理创意能力的要素。③调查创意能力现状。</a:t>
              </a:r>
              <a:endParaRPr lang="zh-CN" altLang="en-US" sz="1600">
                <a:solidFill>
                  <a:schemeClr val="tx1"/>
                </a:solidFill>
                <a:cs typeface="+mn-ea"/>
                <a:sym typeface="+mn-lt"/>
              </a:endParaRPr>
            </a:p>
            <a:p>
              <a:pPr>
                <a:lnSpc>
                  <a:spcPct val="150000"/>
                </a:lnSpc>
              </a:pPr>
              <a:r>
                <a:rPr lang="zh-CN" altLang="en-US" sz="1600">
                  <a:solidFill>
                    <a:schemeClr val="tx1"/>
                  </a:solidFill>
                  <a:cs typeface="+mn-ea"/>
                  <a:sym typeface="+mn-lt"/>
                </a:rPr>
                <a:t>（2）幼儿创意能力的评价机制研究</a:t>
              </a:r>
              <a:endParaRPr lang="zh-CN" altLang="en-US" sz="1600">
                <a:solidFill>
                  <a:schemeClr val="tx1"/>
                </a:solidFill>
                <a:cs typeface="+mn-ea"/>
                <a:sym typeface="+mn-lt"/>
              </a:endParaRPr>
            </a:p>
            <a:p>
              <a:pPr>
                <a:lnSpc>
                  <a:spcPct val="150000"/>
                </a:lnSpc>
              </a:pPr>
              <a:r>
                <a:rPr lang="zh-CN" altLang="en-US" sz="1600">
                  <a:solidFill>
                    <a:schemeClr val="tx1"/>
                  </a:solidFill>
                  <a:cs typeface="+mn-ea"/>
                  <a:sym typeface="+mn-lt"/>
                </a:rPr>
                <a:t>①创意能力评价原则。②梳理评价方式。</a:t>
              </a:r>
              <a:endParaRPr lang="zh-CN" altLang="en-US" sz="1600">
                <a:solidFill>
                  <a:schemeClr val="tx1"/>
                </a:solidFill>
                <a:cs typeface="+mn-ea"/>
                <a:sym typeface="+mn-lt"/>
              </a:endParaRPr>
            </a:p>
            <a:p>
              <a:pPr>
                <a:lnSpc>
                  <a:spcPct val="150000"/>
                </a:lnSpc>
              </a:pPr>
              <a:r>
                <a:rPr lang="zh-CN" altLang="en-US" sz="1600">
                  <a:solidFill>
                    <a:schemeClr val="tx1"/>
                  </a:solidFill>
                  <a:cs typeface="+mn-ea"/>
                  <a:sym typeface="+mn-lt"/>
                </a:rPr>
                <a:t>③梳理描述性指标。④展开评价。</a:t>
              </a:r>
              <a:endParaRPr lang="zh-CN" altLang="en-US" sz="1600">
                <a:solidFill>
                  <a:schemeClr val="tx1"/>
                </a:solidFill>
                <a:cs typeface="+mn-ea"/>
                <a:sym typeface="+mn-lt"/>
              </a:endParaRPr>
            </a:p>
          </p:txBody>
        </p:sp>
        <p:sp>
          <p:nvSpPr>
            <p:cNvPr id="47" name="矩形 46"/>
            <p:cNvSpPr/>
            <p:nvPr/>
          </p:nvSpPr>
          <p:spPr>
            <a:xfrm>
              <a:off x="8095646" y="3800874"/>
              <a:ext cx="2771877" cy="645146"/>
            </a:xfrm>
            <a:prstGeom prst="rect">
              <a:avLst/>
            </a:prstGeom>
            <a:effectLst/>
          </p:spPr>
          <p:txBody>
            <a:bodyPr wrap="square">
              <a:spAutoFit/>
            </a:bodyPr>
            <a:lstStyle/>
            <a:p>
              <a:pPr marL="0" marR="0" lvl="0" indent="0" defTabSz="914400" eaLnBrk="1" fontAlgn="auto" latinLnBrk="0" hangingPunct="1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400" b="1" i="0" u="none" strike="noStrike" kern="0" cap="none" spc="300" normalizeH="0" baseline="0" noProof="0">
                  <a:ln>
                    <a:noFill/>
                  </a:ln>
                  <a:solidFill>
                    <a:schemeClr val="tx1">
                      <a:lumMod val="75000"/>
                      <a:lumOff val="25000"/>
                    </a:schemeClr>
                  </a:solidFill>
                  <a:effectLst/>
                  <a:uLnTx/>
                  <a:uFillTx/>
                  <a:cs typeface="+mn-ea"/>
                  <a:sym typeface="+mn-lt"/>
                </a:rPr>
                <a:t>实施探索阶段</a:t>
              </a:r>
              <a:endParaRPr kumimoji="0" lang="zh-CN" altLang="en-US" sz="2400" b="1" i="0" u="none" strike="noStrike" kern="0" cap="none" spc="30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grpSp>
        <p:nvGrpSpPr>
          <p:cNvPr id="4" name="组合 3"/>
          <p:cNvGrpSpPr/>
          <p:nvPr/>
        </p:nvGrpSpPr>
        <p:grpSpPr>
          <a:xfrm>
            <a:off x="457200" y="1831975"/>
            <a:ext cx="3830320" cy="1698586"/>
            <a:chOff x="874713" y="2247075"/>
            <a:chExt cx="3221642" cy="1698307"/>
          </a:xfrm>
        </p:grpSpPr>
        <p:sp>
          <p:nvSpPr>
            <p:cNvPr id="48" name="矩形 47"/>
            <p:cNvSpPr/>
            <p:nvPr/>
          </p:nvSpPr>
          <p:spPr>
            <a:xfrm>
              <a:off x="874713" y="2746699"/>
              <a:ext cx="3221642" cy="1198683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l">
                <a:lnSpc>
                  <a:spcPct val="150000"/>
                </a:lnSpc>
              </a:pPr>
              <a:r>
                <a:rPr lang="zh-CN" altLang="en-US" sz="1600">
                  <a:solidFill>
                    <a:schemeClr val="tx1"/>
                  </a:solidFill>
                  <a:cs typeface="+mn-ea"/>
                  <a:sym typeface="+mn-lt"/>
                </a:rPr>
                <a:t>（1）成立课题组，明确研究方向。</a:t>
              </a:r>
              <a:endParaRPr lang="zh-CN" altLang="en-US" sz="1600">
                <a:solidFill>
                  <a:schemeClr val="tx1"/>
                </a:solidFill>
                <a:cs typeface="+mn-ea"/>
                <a:sym typeface="+mn-lt"/>
              </a:endParaRPr>
            </a:p>
            <a:p>
              <a:pPr algn="l">
                <a:lnSpc>
                  <a:spcPct val="150000"/>
                </a:lnSpc>
              </a:pPr>
              <a:r>
                <a:rPr lang="zh-CN" altLang="en-US" sz="1600">
                  <a:solidFill>
                    <a:schemeClr val="tx1"/>
                  </a:solidFill>
                  <a:cs typeface="+mn-ea"/>
                  <a:sym typeface="+mn-lt"/>
                </a:rPr>
                <a:t>（2）专业培训，奠定理论基础。</a:t>
              </a:r>
              <a:endParaRPr lang="zh-CN" altLang="en-US" sz="1600">
                <a:solidFill>
                  <a:schemeClr val="tx1"/>
                </a:solidFill>
                <a:cs typeface="+mn-ea"/>
                <a:sym typeface="+mn-lt"/>
              </a:endParaRPr>
            </a:p>
            <a:p>
              <a:pPr algn="l">
                <a:lnSpc>
                  <a:spcPct val="150000"/>
                </a:lnSpc>
              </a:pPr>
              <a:r>
                <a:rPr lang="zh-CN" altLang="en-US" sz="1600">
                  <a:solidFill>
                    <a:schemeClr val="tx1"/>
                  </a:solidFill>
                  <a:cs typeface="+mn-ea"/>
                  <a:sym typeface="+mn-lt"/>
                </a:rPr>
                <a:t>（3）构建推进阶段和方式，展开研究。</a:t>
              </a:r>
              <a:endParaRPr lang="zh-CN" altLang="en-US" sz="1600">
                <a:solidFill>
                  <a:schemeClr val="tx1"/>
                </a:solidFill>
                <a:cs typeface="+mn-ea"/>
                <a:sym typeface="+mn-lt"/>
              </a:endParaRPr>
            </a:p>
          </p:txBody>
        </p:sp>
        <p:sp>
          <p:nvSpPr>
            <p:cNvPr id="49" name="矩形 48"/>
            <p:cNvSpPr/>
            <p:nvPr/>
          </p:nvSpPr>
          <p:spPr>
            <a:xfrm>
              <a:off x="1324478" y="2247075"/>
              <a:ext cx="2771877" cy="645054"/>
            </a:xfrm>
            <a:prstGeom prst="rect">
              <a:avLst/>
            </a:prstGeom>
            <a:effectLst/>
          </p:spPr>
          <p:txBody>
            <a:bodyPr wrap="square">
              <a:spAutoFit/>
            </a:bodyPr>
            <a:lstStyle/>
            <a:p>
              <a:pPr marL="0" marR="0" lvl="0" indent="0" algn="r" defTabSz="914400" eaLnBrk="1" fontAlgn="auto" latinLnBrk="0" hangingPunct="1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400" b="1" i="0" u="none" strike="noStrike" kern="0" cap="none" spc="300" normalizeH="0" baseline="0" noProof="0">
                  <a:ln>
                    <a:noFill/>
                  </a:ln>
                  <a:solidFill>
                    <a:schemeClr val="tx1">
                      <a:lumMod val="75000"/>
                      <a:lumOff val="25000"/>
                    </a:schemeClr>
                  </a:solidFill>
                  <a:effectLst/>
                  <a:uLnTx/>
                  <a:uFillTx/>
                  <a:cs typeface="+mn-ea"/>
                  <a:sym typeface="+mn-lt"/>
                </a:rPr>
                <a:t>筹备阶段</a:t>
              </a:r>
              <a:endParaRPr kumimoji="0" lang="zh-CN" altLang="en-US" sz="2400" b="1" i="0" u="none" strike="noStrike" kern="0" cap="none" spc="30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grpSp>
        <p:nvGrpSpPr>
          <p:cNvPr id="6" name="组合 5"/>
          <p:cNvGrpSpPr/>
          <p:nvPr/>
        </p:nvGrpSpPr>
        <p:grpSpPr>
          <a:xfrm>
            <a:off x="4874812" y="2621957"/>
            <a:ext cx="2413533" cy="2289308"/>
            <a:chOff x="4874812" y="2621957"/>
            <a:chExt cx="2413533" cy="2289308"/>
          </a:xfrm>
        </p:grpSpPr>
        <p:sp>
          <p:nvSpPr>
            <p:cNvPr id="29" name="ïṧḷïḓê-Oval 6"/>
            <p:cNvSpPr/>
            <p:nvPr/>
          </p:nvSpPr>
          <p:spPr>
            <a:xfrm>
              <a:off x="4874812" y="2621957"/>
              <a:ext cx="2383729" cy="2289308"/>
            </a:xfrm>
            <a:prstGeom prst="ellipse">
              <a:avLst/>
            </a:prstGeom>
            <a:solidFill>
              <a:schemeClr val="bg1">
                <a:lumMod val="85000"/>
              </a:schemeClr>
            </a:solidFill>
            <a:ln>
              <a:solidFill>
                <a:schemeClr val="bg1"/>
              </a:solidFill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/>
              <a:endParaRPr>
                <a:cs typeface="+mn-ea"/>
                <a:sym typeface="+mn-lt"/>
              </a:endParaRPr>
            </a:p>
          </p:txBody>
        </p:sp>
        <p:sp>
          <p:nvSpPr>
            <p:cNvPr id="53" name="矩形 52"/>
            <p:cNvSpPr/>
            <p:nvPr/>
          </p:nvSpPr>
          <p:spPr>
            <a:xfrm>
              <a:off x="5130964" y="3721413"/>
              <a:ext cx="1930071" cy="36830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>
                <a:lnSpc>
                  <a:spcPct val="150000"/>
                </a:lnSpc>
              </a:pPr>
              <a:r>
                <a:rPr lang="zh-CN" altLang="en-US" sz="1200">
                  <a:solidFill>
                    <a:schemeClr val="tx1">
                      <a:lumMod val="50000"/>
                      <a:lumOff val="50000"/>
                    </a:schemeClr>
                  </a:solidFill>
                  <a:cs typeface="+mn-ea"/>
                  <a:sym typeface="+mn-lt"/>
                </a:rPr>
                <a:t>主要工作</a:t>
              </a:r>
              <a:endParaRPr lang="zh-CN" altLang="en-US" sz="1200">
                <a:solidFill>
                  <a:schemeClr val="tx1">
                    <a:lumMod val="50000"/>
                    <a:lumOff val="50000"/>
                  </a:schemeClr>
                </a:solidFill>
                <a:cs typeface="+mn-ea"/>
                <a:sym typeface="+mn-lt"/>
              </a:endParaRPr>
            </a:p>
          </p:txBody>
        </p:sp>
        <p:sp>
          <p:nvSpPr>
            <p:cNvPr id="54" name="矩形 53"/>
            <p:cNvSpPr/>
            <p:nvPr/>
          </p:nvSpPr>
          <p:spPr>
            <a:xfrm>
              <a:off x="4903654" y="3173636"/>
              <a:ext cx="2384691" cy="553085"/>
            </a:xfrm>
            <a:prstGeom prst="rect">
              <a:avLst/>
            </a:prstGeom>
            <a:effectLst/>
          </p:spPr>
          <p:txBody>
            <a:bodyPr wrap="square">
              <a:spAutoFit/>
            </a:bodyPr>
            <a:lstStyle/>
            <a:p>
              <a:pPr marL="0" marR="0" lvl="0" indent="0" algn="ctr" defTabSz="914400" eaLnBrk="1" fontAlgn="auto" latinLnBrk="0" hangingPunct="1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000" b="0" i="0" u="none" strike="noStrike" kern="0" cap="none" spc="300" normalizeH="0" baseline="0" noProof="0">
                  <a:ln>
                    <a:noFill/>
                  </a:ln>
                  <a:solidFill>
                    <a:srgbClr val="2070A1"/>
                  </a:solidFill>
                  <a:effectLst/>
                  <a:uLnTx/>
                  <a:uFillTx/>
                  <a:cs typeface="+mn-ea"/>
                  <a:sym typeface="+mn-lt"/>
                </a:rPr>
                <a:t>研究阶段</a:t>
              </a:r>
              <a:endParaRPr kumimoji="0" lang="zh-CN" altLang="en-US" sz="2000" b="0" i="0" u="none" strike="noStrike" kern="0" cap="none" spc="300" normalizeH="0" baseline="0" noProof="0">
                <a:ln>
                  <a:noFill/>
                </a:ln>
                <a:solidFill>
                  <a:srgbClr val="2070A1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sp>
        <p:nvSpPr>
          <p:cNvPr id="22" name="矩形 21"/>
          <p:cNvSpPr/>
          <p:nvPr/>
        </p:nvSpPr>
        <p:spPr>
          <a:xfrm>
            <a:off x="1750813" y="393700"/>
            <a:ext cx="3380020" cy="1014730"/>
          </a:xfrm>
          <a:prstGeom prst="rect">
            <a:avLst/>
          </a:prstGeom>
          <a:effectLst/>
        </p:spPr>
        <p:txBody>
          <a:bodyPr wrap="square">
            <a:spAutoFit/>
          </a:bodyPr>
          <a:lstStyle/>
          <a:p>
            <a:pPr lvl="0">
              <a:lnSpc>
                <a:spcPct val="150000"/>
              </a:lnSpc>
              <a:defRPr/>
            </a:pPr>
            <a:r>
              <a:rPr lang="zh-CN" altLang="en-US" sz="4000" b="1" kern="0">
                <a:solidFill>
                  <a:srgbClr val="0070C0"/>
                </a:solidFill>
                <a:cs typeface="+mn-ea"/>
                <a:sym typeface="+mn-lt"/>
              </a:rPr>
              <a:t>研究历程</a:t>
            </a:r>
            <a:endParaRPr lang="zh-CN" altLang="en-US" sz="4000" b="1" kern="0">
              <a:solidFill>
                <a:srgbClr val="0070C0"/>
              </a:solidFill>
              <a:cs typeface="+mn-ea"/>
              <a:sym typeface="+mn-lt"/>
            </a:endParaRPr>
          </a:p>
        </p:txBody>
      </p:sp>
      <p:sp>
        <p:nvSpPr>
          <p:cNvPr id="23" name="圆角矩形 22"/>
          <p:cNvSpPr/>
          <p:nvPr/>
        </p:nvSpPr>
        <p:spPr>
          <a:xfrm rot="2700000">
            <a:off x="708419" y="695645"/>
            <a:ext cx="590584" cy="590584"/>
          </a:xfrm>
          <a:prstGeom prst="roundRect">
            <a:avLst/>
          </a:prstGeom>
          <a:solidFill>
            <a:srgbClr val="34B2E4"/>
          </a:solidFill>
          <a:ln>
            <a:noFill/>
          </a:ln>
          <a:effectLst>
            <a:outerShdw blurRad="127000" algn="ctr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+mn-ea"/>
              <a:sym typeface="+mn-lt"/>
            </a:endParaRPr>
          </a:p>
        </p:txBody>
      </p:sp>
      <p:sp>
        <p:nvSpPr>
          <p:cNvPr id="24" name="圆角矩形 23"/>
          <p:cNvSpPr/>
          <p:nvPr/>
        </p:nvSpPr>
        <p:spPr>
          <a:xfrm rot="2700000">
            <a:off x="579421" y="695645"/>
            <a:ext cx="590584" cy="590584"/>
          </a:xfrm>
          <a:prstGeom prst="roundRect">
            <a:avLst/>
          </a:prstGeom>
          <a:solidFill>
            <a:schemeClr val="bg1"/>
          </a:solidFill>
          <a:ln>
            <a:noFill/>
          </a:ln>
          <a:effectLst>
            <a:outerShdw blurRad="190500" algn="ctr" rotWithShape="0">
              <a:prstClr val="black">
                <a:alpha val="3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+mn-ea"/>
              <a:sym typeface="+mn-lt"/>
            </a:endParaRPr>
          </a:p>
        </p:txBody>
      </p:sp>
    </p:spTree>
    <p:custDataLst>
      <p:tags r:id="rId3"/>
    </p:custData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decel="10000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45" presetClass="entr" presetSubtype="0" fill="hold" grpId="0" nodeType="withEffect">
                                  <p:stCondLst>
                                    <p:cond delay="250"/>
                                  </p:stCondLst>
                                  <p:iterate type="lt">
                                    <p:tmPct val="2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250"/>
                            </p:stCondLst>
                            <p:childTnLst>
                              <p:par>
                                <p:cTn id="19" presetID="49" presetClass="entr" presetSubtype="0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750"/>
                            </p:stCondLst>
                            <p:childTnLst>
                              <p:par>
                                <p:cTn id="26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750"/>
                            </p:stCondLst>
                            <p:childTnLst>
                              <p:par>
                                <p:cTn id="30" presetID="2" presetClass="entr" presetSubtype="8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2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3750"/>
                            </p:stCondLst>
                            <p:childTnLst>
                              <p:par>
                                <p:cTn id="39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4750"/>
                            </p:stCondLst>
                            <p:childTnLst>
                              <p:par>
                                <p:cTn id="43" presetID="2" presetClass="entr" presetSubtype="8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2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" grpId="0" bldLvl="0" animBg="1"/>
      <p:bldP spid="26" grpId="0" bldLvl="0" animBg="1"/>
      <p:bldP spid="22" grpId="0" bldLvl="0" animBg="1"/>
      <p:bldP spid="23" grpId="0" bldLvl="0" animBg="1"/>
      <p:bldP spid="24" grpId="0" bldLvl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ïšḻïďê-Rectangle 10"/>
          <p:cNvSpPr/>
          <p:nvPr/>
        </p:nvSpPr>
        <p:spPr>
          <a:xfrm>
            <a:off x="6445250" y="1408430"/>
            <a:ext cx="3521075" cy="4980305"/>
          </a:xfrm>
          <a:prstGeom prst="rect">
            <a:avLst/>
          </a:prstGeom>
          <a:noFill/>
          <a:ln w="381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1800000" anchor="t" anchorCtr="1">
            <a:normAutofit/>
          </a:bodyPr>
          <a:lstStyle/>
          <a:p>
            <a:pPr algn="ctr">
              <a:lnSpc>
                <a:spcPct val="120000"/>
              </a:lnSpc>
            </a:pPr>
            <a:endParaRPr lang="zh-CN" altLang="en-US" sz="1200">
              <a:solidFill>
                <a:schemeClr val="dk1">
                  <a:lumMod val="100000"/>
                </a:schemeClr>
              </a:solidFill>
              <a:cs typeface="+mn-ea"/>
              <a:sym typeface="+mn-lt"/>
            </a:endParaRPr>
          </a:p>
        </p:txBody>
      </p:sp>
      <p:grpSp>
        <p:nvGrpSpPr>
          <p:cNvPr id="37" name="组合 36"/>
          <p:cNvGrpSpPr/>
          <p:nvPr/>
        </p:nvGrpSpPr>
        <p:grpSpPr>
          <a:xfrm>
            <a:off x="6445250" y="1408430"/>
            <a:ext cx="1370965" cy="1384300"/>
            <a:chOff x="4696101" y="2012415"/>
            <a:chExt cx="1096752" cy="1096752"/>
          </a:xfrm>
        </p:grpSpPr>
        <p:sp>
          <p:nvSpPr>
            <p:cNvPr id="19" name="i$liḋe-Right Triangle 11"/>
            <p:cNvSpPr/>
            <p:nvPr/>
          </p:nvSpPr>
          <p:spPr>
            <a:xfrm rot="5400000">
              <a:off x="4696101" y="2012415"/>
              <a:ext cx="1096752" cy="1096752"/>
            </a:xfrm>
            <a:prstGeom prst="rtTriangle">
              <a:avLst/>
            </a:prstGeom>
            <a:solidFill>
              <a:srgbClr val="E14956"/>
            </a:solidFill>
            <a:ln w="38100">
              <a:solidFill>
                <a:srgbClr val="E14956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/>
              <a:endParaRPr sz="2400">
                <a:cs typeface="+mn-ea"/>
                <a:sym typeface="+mn-lt"/>
              </a:endParaRPr>
            </a:p>
          </p:txBody>
        </p:sp>
        <p:sp>
          <p:nvSpPr>
            <p:cNvPr id="22" name="i$liḋe-TextBox 26"/>
            <p:cNvSpPr txBox="1"/>
            <p:nvPr/>
          </p:nvSpPr>
          <p:spPr>
            <a:xfrm rot="18969360">
              <a:off x="4783643" y="2146904"/>
              <a:ext cx="429958" cy="366023"/>
            </a:xfrm>
            <a:prstGeom prst="rect">
              <a:avLst/>
            </a:prstGeom>
            <a:noFill/>
          </p:spPr>
          <p:txBody>
            <a:bodyPr wrap="none">
              <a:noAutofit/>
            </a:bodyPr>
            <a:lstStyle/>
            <a:p>
              <a:pPr algn="ctr"/>
              <a:r>
                <a:rPr lang="en-US" altLang="zh-CN" sz="2800" b="1">
                  <a:solidFill>
                    <a:schemeClr val="bg1"/>
                  </a:solidFill>
                  <a:cs typeface="+mn-ea"/>
                  <a:sym typeface="+mn-lt"/>
                </a:rPr>
                <a:t>02</a:t>
              </a:r>
              <a:endParaRPr lang="en-US" altLang="zh-CN" sz="2800" b="1">
                <a:solidFill>
                  <a:schemeClr val="bg1"/>
                </a:solidFill>
                <a:cs typeface="+mn-ea"/>
                <a:sym typeface="+mn-lt"/>
              </a:endParaRPr>
            </a:p>
          </p:txBody>
        </p:sp>
      </p:grpSp>
      <p:sp>
        <p:nvSpPr>
          <p:cNvPr id="12" name="i$liḋe-Rectangle 3"/>
          <p:cNvSpPr/>
          <p:nvPr/>
        </p:nvSpPr>
        <p:spPr>
          <a:xfrm>
            <a:off x="1814830" y="1408430"/>
            <a:ext cx="3471545" cy="4980305"/>
          </a:xfrm>
          <a:prstGeom prst="rect">
            <a:avLst/>
          </a:prstGeom>
          <a:noFill/>
          <a:ln w="381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1800000" anchor="t" anchorCtr="1">
            <a:normAutofit/>
          </a:bodyPr>
          <a:lstStyle/>
          <a:p>
            <a:pPr algn="ctr">
              <a:lnSpc>
                <a:spcPct val="120000"/>
              </a:lnSpc>
            </a:pPr>
            <a:endParaRPr lang="zh-CN" altLang="en-US" sz="1200">
              <a:solidFill>
                <a:schemeClr val="dk1">
                  <a:lumMod val="100000"/>
                </a:schemeClr>
              </a:solidFill>
              <a:cs typeface="+mn-ea"/>
              <a:sym typeface="+mn-lt"/>
            </a:endParaRPr>
          </a:p>
        </p:txBody>
      </p:sp>
      <p:grpSp>
        <p:nvGrpSpPr>
          <p:cNvPr id="38" name="组合 37"/>
          <p:cNvGrpSpPr/>
          <p:nvPr/>
        </p:nvGrpSpPr>
        <p:grpSpPr>
          <a:xfrm>
            <a:off x="1814830" y="1408430"/>
            <a:ext cx="1266190" cy="1292860"/>
            <a:chOff x="1314469" y="2012415"/>
            <a:chExt cx="1096752" cy="1096752"/>
          </a:xfrm>
        </p:grpSpPr>
        <p:sp>
          <p:nvSpPr>
            <p:cNvPr id="13" name="i$liḋe-Right Triangle 4"/>
            <p:cNvSpPr/>
            <p:nvPr/>
          </p:nvSpPr>
          <p:spPr>
            <a:xfrm rot="5400000">
              <a:off x="1314469" y="2012415"/>
              <a:ext cx="1096752" cy="1096752"/>
            </a:xfrm>
            <a:prstGeom prst="rtTriangle">
              <a:avLst/>
            </a:prstGeom>
            <a:solidFill>
              <a:srgbClr val="F99302"/>
            </a:solidFill>
            <a:ln w="38100">
              <a:solidFill>
                <a:srgbClr val="F9930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/>
              <a:endParaRPr sz="2400">
                <a:cs typeface="+mn-ea"/>
                <a:sym typeface="+mn-lt"/>
              </a:endParaRPr>
            </a:p>
          </p:txBody>
        </p:sp>
        <p:sp>
          <p:nvSpPr>
            <p:cNvPr id="16" name="i$liḋe-TextBox 25"/>
            <p:cNvSpPr txBox="1"/>
            <p:nvPr/>
          </p:nvSpPr>
          <p:spPr>
            <a:xfrm rot="18969360">
              <a:off x="1381314" y="2136422"/>
              <a:ext cx="429958" cy="366023"/>
            </a:xfrm>
            <a:prstGeom prst="rect">
              <a:avLst/>
            </a:prstGeom>
            <a:noFill/>
          </p:spPr>
          <p:txBody>
            <a:bodyPr wrap="none">
              <a:noAutofit/>
            </a:bodyPr>
            <a:lstStyle/>
            <a:p>
              <a:pPr algn="ctr"/>
              <a:r>
                <a:rPr lang="en-US" altLang="zh-CN" sz="2800" b="1">
                  <a:solidFill>
                    <a:schemeClr val="bg1"/>
                  </a:solidFill>
                  <a:cs typeface="+mn-ea"/>
                  <a:sym typeface="+mn-lt"/>
                </a:rPr>
                <a:t>01</a:t>
              </a:r>
              <a:endParaRPr lang="en-US" altLang="zh-CN" sz="2800" b="1">
                <a:solidFill>
                  <a:schemeClr val="bg1"/>
                </a:solidFill>
                <a:cs typeface="+mn-ea"/>
                <a:sym typeface="+mn-lt"/>
              </a:endParaRPr>
            </a:p>
          </p:txBody>
        </p:sp>
      </p:grpSp>
      <p:sp>
        <p:nvSpPr>
          <p:cNvPr id="30" name="矩形 29"/>
          <p:cNvSpPr/>
          <p:nvPr/>
        </p:nvSpPr>
        <p:spPr>
          <a:xfrm>
            <a:off x="1941830" y="3521710"/>
            <a:ext cx="3735705" cy="15684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>
              <a:lnSpc>
                <a:spcPct val="200000"/>
              </a:lnSpc>
            </a:pPr>
            <a:r>
              <a:rPr lang="zh-CN" altLang="en-US" sz="24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lt"/>
              </a:rPr>
              <a:t>◆</a:t>
            </a:r>
            <a:r>
              <a:rPr lang="zh-CN" altLang="en-US" sz="24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lt"/>
                <a:hlinkClick r:id="rId1" action="ppaction://hlinksldjump"/>
              </a:rPr>
              <a:t>“创意能力”要素</a:t>
            </a:r>
            <a:endParaRPr lang="zh-CN" altLang="en-US" sz="2400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lt"/>
            </a:endParaRPr>
          </a:p>
          <a:p>
            <a:pPr algn="l">
              <a:lnSpc>
                <a:spcPct val="200000"/>
              </a:lnSpc>
            </a:pPr>
            <a:r>
              <a:rPr lang="zh-CN" altLang="en-US" sz="24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lt"/>
              </a:rPr>
              <a:t>◆</a:t>
            </a:r>
            <a:r>
              <a:rPr lang="zh-CN" altLang="en-US" sz="24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lt"/>
                <a:hlinkClick r:id="rId2" action="ppaction://hlinksldjump"/>
              </a:rPr>
              <a:t>创意能力的现状</a:t>
            </a:r>
            <a:endParaRPr lang="zh-CN" altLang="en-US" sz="2400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lt"/>
            </a:endParaRPr>
          </a:p>
        </p:txBody>
      </p:sp>
      <p:sp>
        <p:nvSpPr>
          <p:cNvPr id="31" name="矩形 30"/>
          <p:cNvSpPr/>
          <p:nvPr/>
        </p:nvSpPr>
        <p:spPr>
          <a:xfrm>
            <a:off x="2442845" y="1657350"/>
            <a:ext cx="2733675" cy="1383665"/>
          </a:xfrm>
          <a:prstGeom prst="rect">
            <a:avLst/>
          </a:prstGeom>
          <a:effectLst/>
        </p:spPr>
        <p:txBody>
          <a:bodyPr wrap="square">
            <a:spAutoFit/>
          </a:bodyPr>
          <a:lstStyle/>
          <a:p>
            <a:pPr marL="0" marR="0" lvl="0" indent="0" algn="ctr" defTabSz="91440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0" i="0" u="none" strike="noStrike" kern="0" cap="none" spc="30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cs typeface="+mn-ea"/>
                <a:sym typeface="+mn-lt"/>
              </a:rPr>
              <a:t>创意能力现状和要素的研究</a:t>
            </a:r>
            <a:endParaRPr kumimoji="0" lang="zh-CN" altLang="en-US" sz="2800" b="0" i="0" u="none" strike="noStrike" kern="0" cap="none" spc="300" normalizeH="0" baseline="0" noProof="0">
              <a:ln>
                <a:noFill/>
              </a:ln>
              <a:solidFill>
                <a:srgbClr val="0070C0"/>
              </a:solidFill>
              <a:effectLst/>
              <a:uLnTx/>
              <a:uFillTx/>
              <a:cs typeface="+mn-ea"/>
              <a:sym typeface="+mn-lt"/>
            </a:endParaRPr>
          </a:p>
        </p:txBody>
      </p:sp>
      <p:sp>
        <p:nvSpPr>
          <p:cNvPr id="32" name="矩形 31"/>
          <p:cNvSpPr/>
          <p:nvPr/>
        </p:nvSpPr>
        <p:spPr>
          <a:xfrm>
            <a:off x="6814820" y="2913380"/>
            <a:ext cx="2781935" cy="30460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>
              <a:lnSpc>
                <a:spcPct val="200000"/>
              </a:lnSpc>
            </a:pPr>
            <a:r>
              <a:rPr lang="zh-CN" altLang="en-US" sz="24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lt"/>
              </a:rPr>
              <a:t>◆</a:t>
            </a:r>
            <a:r>
              <a:rPr lang="zh-CN" altLang="en-US" sz="24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lt"/>
                <a:hlinkClick r:id="rId3" action="ppaction://hlinksldjump"/>
              </a:rPr>
              <a:t>评价原则</a:t>
            </a:r>
            <a:endParaRPr lang="zh-CN" altLang="en-US" sz="2400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lt"/>
            </a:endParaRPr>
          </a:p>
          <a:p>
            <a:pPr algn="l">
              <a:lnSpc>
                <a:spcPct val="200000"/>
              </a:lnSpc>
            </a:pPr>
            <a:r>
              <a:rPr lang="zh-CN" altLang="en-US" sz="24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lt"/>
              </a:rPr>
              <a:t>◆</a:t>
            </a:r>
            <a:r>
              <a:rPr lang="zh-CN" altLang="en-US" sz="24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lt"/>
              </a:rPr>
              <a:t>评价方式</a:t>
            </a:r>
            <a:endParaRPr lang="zh-CN" altLang="en-US" sz="2400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lt"/>
            </a:endParaRPr>
          </a:p>
          <a:p>
            <a:pPr algn="l">
              <a:lnSpc>
                <a:spcPct val="200000"/>
              </a:lnSpc>
            </a:pPr>
            <a:r>
              <a:rPr lang="zh-CN" altLang="en-US" sz="24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lt"/>
              </a:rPr>
              <a:t>◆</a:t>
            </a:r>
            <a:r>
              <a:rPr lang="zh-CN" altLang="en-US" sz="24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lt"/>
              </a:rPr>
              <a:t>评价内容</a:t>
            </a:r>
            <a:endParaRPr lang="zh-CN" altLang="en-US" sz="2400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lt"/>
            </a:endParaRPr>
          </a:p>
          <a:p>
            <a:pPr algn="l">
              <a:lnSpc>
                <a:spcPct val="200000"/>
              </a:lnSpc>
            </a:pPr>
            <a:r>
              <a:rPr lang="zh-CN" altLang="en-US" sz="24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lt"/>
              </a:rPr>
              <a:t>◆</a:t>
            </a:r>
            <a:r>
              <a:rPr lang="zh-CN" altLang="en-US" sz="24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lt"/>
              </a:rPr>
              <a:t>实施评价工作</a:t>
            </a:r>
            <a:r>
              <a:rPr lang="zh-CN" altLang="en-US" sz="1600" b="1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lt"/>
              </a:rPr>
              <a:t> </a:t>
            </a:r>
            <a:endParaRPr lang="zh-CN" altLang="en-US" sz="1600" b="1">
              <a:solidFill>
                <a:schemeClr val="tx1">
                  <a:lumMod val="50000"/>
                  <a:lumOff val="5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lt"/>
            </a:endParaRPr>
          </a:p>
        </p:txBody>
      </p:sp>
      <p:sp>
        <p:nvSpPr>
          <p:cNvPr id="33" name="矩形 32"/>
          <p:cNvSpPr/>
          <p:nvPr/>
        </p:nvSpPr>
        <p:spPr>
          <a:xfrm>
            <a:off x="7091680" y="1657350"/>
            <a:ext cx="2959735" cy="1383665"/>
          </a:xfrm>
          <a:prstGeom prst="rect">
            <a:avLst/>
          </a:prstGeom>
          <a:effectLst/>
        </p:spPr>
        <p:txBody>
          <a:bodyPr wrap="square">
            <a:spAutoFit/>
          </a:bodyPr>
          <a:lstStyle/>
          <a:p>
            <a:pPr marL="0" marR="0" lvl="0" indent="0" algn="ctr" defTabSz="91440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0" i="0" u="none" strike="noStrike" kern="0" cap="none" spc="30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cs typeface="+mn-ea"/>
                <a:sym typeface="+mn-lt"/>
              </a:rPr>
              <a:t>创意能力评价</a:t>
            </a:r>
            <a:endParaRPr kumimoji="0" lang="zh-CN" altLang="en-US" sz="2800" b="0" i="0" u="none" strike="noStrike" kern="0" cap="none" spc="300" normalizeH="0" baseline="0" noProof="0">
              <a:ln>
                <a:noFill/>
              </a:ln>
              <a:solidFill>
                <a:srgbClr val="0070C0"/>
              </a:solidFill>
              <a:effectLst/>
              <a:uLnTx/>
              <a:uFillTx/>
              <a:cs typeface="+mn-ea"/>
              <a:sym typeface="+mn-lt"/>
            </a:endParaRPr>
          </a:p>
          <a:p>
            <a:pPr marL="0" marR="0" lvl="0" indent="0" algn="ctr" defTabSz="91440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0" i="0" u="none" strike="noStrike" kern="0" cap="none" spc="30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cs typeface="+mn-ea"/>
                <a:sym typeface="+mn-lt"/>
              </a:rPr>
              <a:t>机制的研究</a:t>
            </a:r>
            <a:endParaRPr kumimoji="0" lang="zh-CN" altLang="en-US" sz="2800" b="0" i="0" u="none" strike="noStrike" kern="0" cap="none" spc="300" normalizeH="0" baseline="0" noProof="0">
              <a:ln>
                <a:noFill/>
              </a:ln>
              <a:solidFill>
                <a:srgbClr val="0070C0"/>
              </a:solidFill>
              <a:effectLst/>
              <a:uLnTx/>
              <a:uFillTx/>
              <a:cs typeface="+mn-ea"/>
              <a:sym typeface="+mn-lt"/>
            </a:endParaRPr>
          </a:p>
        </p:txBody>
      </p:sp>
      <p:grpSp>
        <p:nvGrpSpPr>
          <p:cNvPr id="2" name="组合 1"/>
          <p:cNvGrpSpPr/>
          <p:nvPr/>
        </p:nvGrpSpPr>
        <p:grpSpPr>
          <a:xfrm>
            <a:off x="3920490" y="4994275"/>
            <a:ext cx="1365885" cy="1394460"/>
            <a:chOff x="2947089" y="4774702"/>
            <a:chExt cx="1182991" cy="1182991"/>
          </a:xfrm>
        </p:grpSpPr>
        <p:sp>
          <p:nvSpPr>
            <p:cNvPr id="14" name="i$liḋe-Right Triangle 5"/>
            <p:cNvSpPr/>
            <p:nvPr/>
          </p:nvSpPr>
          <p:spPr>
            <a:xfrm rot="16200000">
              <a:off x="2947089" y="4774702"/>
              <a:ext cx="1182991" cy="1182991"/>
            </a:xfrm>
            <a:prstGeom prst="rtTriangle">
              <a:avLst/>
            </a:prstGeom>
            <a:solidFill>
              <a:srgbClr val="F99302"/>
            </a:solidFill>
            <a:ln w="38100">
              <a:solidFill>
                <a:srgbClr val="F9930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/>
              <a:endParaRPr>
                <a:cs typeface="+mn-ea"/>
                <a:sym typeface="+mn-lt"/>
              </a:endParaRPr>
            </a:p>
          </p:txBody>
        </p:sp>
        <p:sp>
          <p:nvSpPr>
            <p:cNvPr id="40" name="Shape 2587"/>
            <p:cNvSpPr/>
            <p:nvPr/>
          </p:nvSpPr>
          <p:spPr>
            <a:xfrm>
              <a:off x="3530520" y="5402819"/>
              <a:ext cx="444932" cy="444932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2281" y="19846"/>
                  </a:moveTo>
                  <a:lnTo>
                    <a:pt x="9413" y="12882"/>
                  </a:lnTo>
                  <a:lnTo>
                    <a:pt x="19655" y="2640"/>
                  </a:lnTo>
                  <a:cubicBezTo>
                    <a:pt x="19655" y="2640"/>
                    <a:pt x="12281" y="19846"/>
                    <a:pt x="12281" y="19846"/>
                  </a:cubicBezTo>
                  <a:close/>
                  <a:moveTo>
                    <a:pt x="1755" y="9320"/>
                  </a:moveTo>
                  <a:lnTo>
                    <a:pt x="18960" y="1945"/>
                  </a:lnTo>
                  <a:lnTo>
                    <a:pt x="8719" y="12187"/>
                  </a:lnTo>
                  <a:cubicBezTo>
                    <a:pt x="8719" y="12187"/>
                    <a:pt x="1755" y="9320"/>
                    <a:pt x="1755" y="9320"/>
                  </a:cubicBezTo>
                  <a:close/>
                  <a:moveTo>
                    <a:pt x="21600" y="491"/>
                  </a:moveTo>
                  <a:cubicBezTo>
                    <a:pt x="21600" y="220"/>
                    <a:pt x="21380" y="0"/>
                    <a:pt x="21109" y="0"/>
                  </a:cubicBezTo>
                  <a:cubicBezTo>
                    <a:pt x="21034" y="0"/>
                    <a:pt x="20964" y="20"/>
                    <a:pt x="20900" y="52"/>
                  </a:cubicBezTo>
                  <a:lnTo>
                    <a:pt x="20898" y="48"/>
                  </a:lnTo>
                  <a:lnTo>
                    <a:pt x="302" y="8875"/>
                  </a:lnTo>
                  <a:cubicBezTo>
                    <a:pt x="301" y="8875"/>
                    <a:pt x="299" y="8876"/>
                    <a:pt x="297" y="8877"/>
                  </a:cubicBezTo>
                  <a:lnTo>
                    <a:pt x="280" y="8885"/>
                  </a:lnTo>
                  <a:lnTo>
                    <a:pt x="281" y="8887"/>
                  </a:lnTo>
                  <a:cubicBezTo>
                    <a:pt x="116" y="8967"/>
                    <a:pt x="0" y="9132"/>
                    <a:pt x="0" y="9327"/>
                  </a:cubicBezTo>
                  <a:cubicBezTo>
                    <a:pt x="0" y="9550"/>
                    <a:pt x="151" y="9731"/>
                    <a:pt x="355" y="9791"/>
                  </a:cubicBezTo>
                  <a:lnTo>
                    <a:pt x="353" y="9799"/>
                  </a:lnTo>
                  <a:lnTo>
                    <a:pt x="8462" y="13138"/>
                  </a:lnTo>
                  <a:lnTo>
                    <a:pt x="11801" y="21248"/>
                  </a:lnTo>
                  <a:lnTo>
                    <a:pt x="11809" y="21245"/>
                  </a:lnTo>
                  <a:cubicBezTo>
                    <a:pt x="11869" y="21449"/>
                    <a:pt x="12050" y="21600"/>
                    <a:pt x="12273" y="21600"/>
                  </a:cubicBezTo>
                  <a:cubicBezTo>
                    <a:pt x="12468" y="21600"/>
                    <a:pt x="12634" y="21484"/>
                    <a:pt x="12713" y="21319"/>
                  </a:cubicBezTo>
                  <a:lnTo>
                    <a:pt x="12716" y="21320"/>
                  </a:lnTo>
                  <a:lnTo>
                    <a:pt x="12723" y="21303"/>
                  </a:lnTo>
                  <a:cubicBezTo>
                    <a:pt x="12724" y="21301"/>
                    <a:pt x="12725" y="21300"/>
                    <a:pt x="12725" y="21298"/>
                  </a:cubicBezTo>
                  <a:lnTo>
                    <a:pt x="21553" y="702"/>
                  </a:lnTo>
                  <a:lnTo>
                    <a:pt x="21547" y="699"/>
                  </a:lnTo>
                  <a:cubicBezTo>
                    <a:pt x="21578" y="636"/>
                    <a:pt x="21600" y="567"/>
                    <a:pt x="21600" y="491"/>
                  </a:cubicBezTo>
                  <a:moveTo>
                    <a:pt x="7855" y="16200"/>
                  </a:moveTo>
                  <a:cubicBezTo>
                    <a:pt x="7719" y="16200"/>
                    <a:pt x="7596" y="16255"/>
                    <a:pt x="7507" y="16344"/>
                  </a:cubicBezTo>
                  <a:lnTo>
                    <a:pt x="6035" y="17817"/>
                  </a:lnTo>
                  <a:cubicBezTo>
                    <a:pt x="5946" y="17905"/>
                    <a:pt x="5891" y="18029"/>
                    <a:pt x="5891" y="18164"/>
                  </a:cubicBezTo>
                  <a:cubicBezTo>
                    <a:pt x="5891" y="18435"/>
                    <a:pt x="6111" y="18655"/>
                    <a:pt x="6382" y="18655"/>
                  </a:cubicBezTo>
                  <a:cubicBezTo>
                    <a:pt x="6517" y="18655"/>
                    <a:pt x="6640" y="18600"/>
                    <a:pt x="6729" y="18511"/>
                  </a:cubicBezTo>
                  <a:lnTo>
                    <a:pt x="8202" y="17038"/>
                  </a:lnTo>
                  <a:cubicBezTo>
                    <a:pt x="8291" y="16950"/>
                    <a:pt x="8345" y="16827"/>
                    <a:pt x="8345" y="16691"/>
                  </a:cubicBezTo>
                  <a:cubicBezTo>
                    <a:pt x="8345" y="16420"/>
                    <a:pt x="8126" y="16200"/>
                    <a:pt x="7855" y="16200"/>
                  </a:cubicBezTo>
                  <a:moveTo>
                    <a:pt x="7855" y="14237"/>
                  </a:moveTo>
                  <a:cubicBezTo>
                    <a:pt x="7855" y="13966"/>
                    <a:pt x="7635" y="13745"/>
                    <a:pt x="7364" y="13745"/>
                  </a:cubicBezTo>
                  <a:cubicBezTo>
                    <a:pt x="7228" y="13745"/>
                    <a:pt x="7105" y="13801"/>
                    <a:pt x="7017" y="13889"/>
                  </a:cubicBezTo>
                  <a:lnTo>
                    <a:pt x="2107" y="18798"/>
                  </a:lnTo>
                  <a:cubicBezTo>
                    <a:pt x="2019" y="18888"/>
                    <a:pt x="1964" y="19011"/>
                    <a:pt x="1964" y="19145"/>
                  </a:cubicBezTo>
                  <a:cubicBezTo>
                    <a:pt x="1964" y="19417"/>
                    <a:pt x="2184" y="19636"/>
                    <a:pt x="2455" y="19636"/>
                  </a:cubicBezTo>
                  <a:cubicBezTo>
                    <a:pt x="2590" y="19636"/>
                    <a:pt x="2713" y="19582"/>
                    <a:pt x="2802" y="19493"/>
                  </a:cubicBezTo>
                  <a:lnTo>
                    <a:pt x="7711" y="14583"/>
                  </a:lnTo>
                  <a:cubicBezTo>
                    <a:pt x="7800" y="14495"/>
                    <a:pt x="7855" y="14372"/>
                    <a:pt x="7855" y="14237"/>
                  </a:cubicBezTo>
                  <a:moveTo>
                    <a:pt x="4765" y="14583"/>
                  </a:moveTo>
                  <a:lnTo>
                    <a:pt x="5256" y="14093"/>
                  </a:lnTo>
                  <a:cubicBezTo>
                    <a:pt x="5345" y="14004"/>
                    <a:pt x="5400" y="13881"/>
                    <a:pt x="5400" y="13745"/>
                  </a:cubicBezTo>
                  <a:cubicBezTo>
                    <a:pt x="5400" y="13475"/>
                    <a:pt x="5180" y="13255"/>
                    <a:pt x="4909" y="13255"/>
                  </a:cubicBezTo>
                  <a:cubicBezTo>
                    <a:pt x="4774" y="13255"/>
                    <a:pt x="4651" y="13310"/>
                    <a:pt x="4562" y="13398"/>
                  </a:cubicBezTo>
                  <a:lnTo>
                    <a:pt x="4071" y="13889"/>
                  </a:lnTo>
                  <a:cubicBezTo>
                    <a:pt x="3982" y="13979"/>
                    <a:pt x="3927" y="14101"/>
                    <a:pt x="3927" y="14237"/>
                  </a:cubicBezTo>
                  <a:cubicBezTo>
                    <a:pt x="3927" y="14507"/>
                    <a:pt x="4147" y="14727"/>
                    <a:pt x="4418" y="14727"/>
                  </a:cubicBezTo>
                  <a:cubicBezTo>
                    <a:pt x="4554" y="14727"/>
                    <a:pt x="4676" y="14673"/>
                    <a:pt x="4765" y="14583"/>
                  </a:cubicBezTo>
                </a:path>
              </a:pathLst>
            </a:custGeom>
            <a:solidFill>
              <a:schemeClr val="bg1"/>
            </a:solidFill>
            <a:ln w="12700">
              <a:miter lim="400000"/>
            </a:ln>
          </p:spPr>
          <p:txBody>
            <a:bodyPr lIns="19045" tIns="19045" rIns="19045" bIns="19045" anchor="ctr"/>
            <a:lstStyle/>
            <a:p>
              <a:pPr defTabSz="228600">
                <a:defRPr sz="3000" cap="none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500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cs typeface="+mn-ea"/>
                <a:sym typeface="+mn-lt"/>
              </a:endParaRPr>
            </a:p>
          </p:txBody>
        </p:sp>
      </p:grpSp>
      <p:grpSp>
        <p:nvGrpSpPr>
          <p:cNvPr id="3" name="组合 2"/>
          <p:cNvGrpSpPr/>
          <p:nvPr/>
        </p:nvGrpSpPr>
        <p:grpSpPr>
          <a:xfrm>
            <a:off x="8486775" y="4895215"/>
            <a:ext cx="1479550" cy="1493520"/>
            <a:chOff x="6328721" y="4774702"/>
            <a:chExt cx="1182991" cy="1182991"/>
          </a:xfrm>
        </p:grpSpPr>
        <p:sp>
          <p:nvSpPr>
            <p:cNvPr id="20" name="i$liḋe-Right Triangle 12"/>
            <p:cNvSpPr/>
            <p:nvPr/>
          </p:nvSpPr>
          <p:spPr>
            <a:xfrm rot="16200000">
              <a:off x="6328721" y="4774702"/>
              <a:ext cx="1182991" cy="1182991"/>
            </a:xfrm>
            <a:prstGeom prst="rtTriangle">
              <a:avLst/>
            </a:prstGeom>
            <a:solidFill>
              <a:srgbClr val="E14956"/>
            </a:solidFill>
            <a:ln w="38100">
              <a:solidFill>
                <a:srgbClr val="E14956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/>
              <a:endParaRPr>
                <a:cs typeface="+mn-ea"/>
                <a:sym typeface="+mn-lt"/>
              </a:endParaRPr>
            </a:p>
          </p:txBody>
        </p:sp>
        <p:sp>
          <p:nvSpPr>
            <p:cNvPr id="41" name="Shape 2608"/>
            <p:cNvSpPr/>
            <p:nvPr/>
          </p:nvSpPr>
          <p:spPr>
            <a:xfrm>
              <a:off x="6924887" y="5478968"/>
              <a:ext cx="444932" cy="364035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964" y="3600"/>
                  </a:moveTo>
                  <a:cubicBezTo>
                    <a:pt x="1422" y="3600"/>
                    <a:pt x="982" y="3063"/>
                    <a:pt x="982" y="2400"/>
                  </a:cubicBezTo>
                  <a:cubicBezTo>
                    <a:pt x="982" y="1738"/>
                    <a:pt x="1422" y="1200"/>
                    <a:pt x="1964" y="1200"/>
                  </a:cubicBezTo>
                  <a:cubicBezTo>
                    <a:pt x="2506" y="1200"/>
                    <a:pt x="2945" y="1738"/>
                    <a:pt x="2945" y="2400"/>
                  </a:cubicBezTo>
                  <a:cubicBezTo>
                    <a:pt x="2945" y="3063"/>
                    <a:pt x="2506" y="3600"/>
                    <a:pt x="1964" y="3600"/>
                  </a:cubicBezTo>
                  <a:moveTo>
                    <a:pt x="1964" y="0"/>
                  </a:moveTo>
                  <a:cubicBezTo>
                    <a:pt x="879" y="0"/>
                    <a:pt x="0" y="1075"/>
                    <a:pt x="0" y="2400"/>
                  </a:cubicBezTo>
                  <a:cubicBezTo>
                    <a:pt x="0" y="3726"/>
                    <a:pt x="879" y="4800"/>
                    <a:pt x="1964" y="4800"/>
                  </a:cubicBezTo>
                  <a:cubicBezTo>
                    <a:pt x="3048" y="4800"/>
                    <a:pt x="3927" y="3726"/>
                    <a:pt x="3927" y="2400"/>
                  </a:cubicBezTo>
                  <a:cubicBezTo>
                    <a:pt x="3927" y="1075"/>
                    <a:pt x="3048" y="0"/>
                    <a:pt x="1964" y="0"/>
                  </a:cubicBezTo>
                  <a:moveTo>
                    <a:pt x="1964" y="12000"/>
                  </a:moveTo>
                  <a:cubicBezTo>
                    <a:pt x="1422" y="12000"/>
                    <a:pt x="982" y="11463"/>
                    <a:pt x="982" y="10800"/>
                  </a:cubicBezTo>
                  <a:cubicBezTo>
                    <a:pt x="982" y="10138"/>
                    <a:pt x="1422" y="9600"/>
                    <a:pt x="1964" y="9600"/>
                  </a:cubicBezTo>
                  <a:cubicBezTo>
                    <a:pt x="2506" y="9600"/>
                    <a:pt x="2945" y="10138"/>
                    <a:pt x="2945" y="10800"/>
                  </a:cubicBezTo>
                  <a:cubicBezTo>
                    <a:pt x="2945" y="11463"/>
                    <a:pt x="2506" y="12000"/>
                    <a:pt x="1964" y="12000"/>
                  </a:cubicBezTo>
                  <a:moveTo>
                    <a:pt x="1964" y="8401"/>
                  </a:moveTo>
                  <a:cubicBezTo>
                    <a:pt x="879" y="8401"/>
                    <a:pt x="0" y="9475"/>
                    <a:pt x="0" y="10800"/>
                  </a:cubicBezTo>
                  <a:cubicBezTo>
                    <a:pt x="0" y="12126"/>
                    <a:pt x="879" y="13200"/>
                    <a:pt x="1964" y="13200"/>
                  </a:cubicBezTo>
                  <a:cubicBezTo>
                    <a:pt x="3048" y="13200"/>
                    <a:pt x="3927" y="12126"/>
                    <a:pt x="3927" y="10800"/>
                  </a:cubicBezTo>
                  <a:cubicBezTo>
                    <a:pt x="3927" y="9475"/>
                    <a:pt x="3048" y="8401"/>
                    <a:pt x="1964" y="8401"/>
                  </a:cubicBezTo>
                  <a:moveTo>
                    <a:pt x="19636" y="12000"/>
                  </a:moveTo>
                  <a:lnTo>
                    <a:pt x="7855" y="12000"/>
                  </a:lnTo>
                  <a:cubicBezTo>
                    <a:pt x="7313" y="12000"/>
                    <a:pt x="6873" y="11463"/>
                    <a:pt x="6873" y="10801"/>
                  </a:cubicBezTo>
                  <a:cubicBezTo>
                    <a:pt x="6873" y="10138"/>
                    <a:pt x="7313" y="9600"/>
                    <a:pt x="7855" y="9600"/>
                  </a:cubicBezTo>
                  <a:lnTo>
                    <a:pt x="19636" y="9600"/>
                  </a:lnTo>
                  <a:cubicBezTo>
                    <a:pt x="20178" y="9600"/>
                    <a:pt x="20618" y="10138"/>
                    <a:pt x="20618" y="10801"/>
                  </a:cubicBezTo>
                  <a:cubicBezTo>
                    <a:pt x="20618" y="11463"/>
                    <a:pt x="20178" y="12000"/>
                    <a:pt x="19636" y="12000"/>
                  </a:cubicBezTo>
                  <a:moveTo>
                    <a:pt x="19636" y="8401"/>
                  </a:moveTo>
                  <a:lnTo>
                    <a:pt x="7855" y="8401"/>
                  </a:lnTo>
                  <a:cubicBezTo>
                    <a:pt x="6770" y="8401"/>
                    <a:pt x="5891" y="9475"/>
                    <a:pt x="5891" y="10801"/>
                  </a:cubicBezTo>
                  <a:cubicBezTo>
                    <a:pt x="5891" y="12126"/>
                    <a:pt x="6770" y="13200"/>
                    <a:pt x="7855" y="13200"/>
                  </a:cubicBezTo>
                  <a:lnTo>
                    <a:pt x="19636" y="13200"/>
                  </a:lnTo>
                  <a:cubicBezTo>
                    <a:pt x="20721" y="13200"/>
                    <a:pt x="21600" y="12126"/>
                    <a:pt x="21600" y="10801"/>
                  </a:cubicBezTo>
                  <a:cubicBezTo>
                    <a:pt x="21600" y="9475"/>
                    <a:pt x="20721" y="8401"/>
                    <a:pt x="19636" y="8401"/>
                  </a:cubicBezTo>
                  <a:moveTo>
                    <a:pt x="19636" y="20400"/>
                  </a:moveTo>
                  <a:lnTo>
                    <a:pt x="7855" y="20400"/>
                  </a:lnTo>
                  <a:cubicBezTo>
                    <a:pt x="7313" y="20400"/>
                    <a:pt x="6873" y="19862"/>
                    <a:pt x="6873" y="19200"/>
                  </a:cubicBezTo>
                  <a:cubicBezTo>
                    <a:pt x="6873" y="18538"/>
                    <a:pt x="7313" y="18000"/>
                    <a:pt x="7855" y="18000"/>
                  </a:cubicBezTo>
                  <a:lnTo>
                    <a:pt x="19636" y="18000"/>
                  </a:lnTo>
                  <a:cubicBezTo>
                    <a:pt x="20178" y="18000"/>
                    <a:pt x="20618" y="18538"/>
                    <a:pt x="20618" y="19200"/>
                  </a:cubicBezTo>
                  <a:cubicBezTo>
                    <a:pt x="20618" y="19862"/>
                    <a:pt x="20178" y="20400"/>
                    <a:pt x="19636" y="20400"/>
                  </a:cubicBezTo>
                  <a:moveTo>
                    <a:pt x="19636" y="16800"/>
                  </a:moveTo>
                  <a:lnTo>
                    <a:pt x="7855" y="16800"/>
                  </a:lnTo>
                  <a:cubicBezTo>
                    <a:pt x="6770" y="16800"/>
                    <a:pt x="5891" y="17875"/>
                    <a:pt x="5891" y="19200"/>
                  </a:cubicBezTo>
                  <a:cubicBezTo>
                    <a:pt x="5891" y="20526"/>
                    <a:pt x="6770" y="21600"/>
                    <a:pt x="7855" y="21600"/>
                  </a:cubicBezTo>
                  <a:lnTo>
                    <a:pt x="19636" y="21600"/>
                  </a:lnTo>
                  <a:cubicBezTo>
                    <a:pt x="20721" y="21600"/>
                    <a:pt x="21600" y="20526"/>
                    <a:pt x="21600" y="19200"/>
                  </a:cubicBezTo>
                  <a:cubicBezTo>
                    <a:pt x="21600" y="17875"/>
                    <a:pt x="20721" y="16800"/>
                    <a:pt x="19636" y="16800"/>
                  </a:cubicBezTo>
                  <a:moveTo>
                    <a:pt x="7855" y="1201"/>
                  </a:moveTo>
                  <a:lnTo>
                    <a:pt x="19636" y="1201"/>
                  </a:lnTo>
                  <a:cubicBezTo>
                    <a:pt x="20178" y="1201"/>
                    <a:pt x="20618" y="1738"/>
                    <a:pt x="20618" y="2400"/>
                  </a:cubicBezTo>
                  <a:cubicBezTo>
                    <a:pt x="20618" y="3063"/>
                    <a:pt x="20178" y="3600"/>
                    <a:pt x="19636" y="3600"/>
                  </a:cubicBezTo>
                  <a:lnTo>
                    <a:pt x="7855" y="3600"/>
                  </a:lnTo>
                  <a:cubicBezTo>
                    <a:pt x="7313" y="3600"/>
                    <a:pt x="6873" y="3063"/>
                    <a:pt x="6873" y="2400"/>
                  </a:cubicBezTo>
                  <a:cubicBezTo>
                    <a:pt x="6873" y="1738"/>
                    <a:pt x="7313" y="1201"/>
                    <a:pt x="7855" y="1201"/>
                  </a:cubicBezTo>
                  <a:moveTo>
                    <a:pt x="7855" y="4800"/>
                  </a:moveTo>
                  <a:lnTo>
                    <a:pt x="19636" y="4800"/>
                  </a:lnTo>
                  <a:cubicBezTo>
                    <a:pt x="20721" y="4800"/>
                    <a:pt x="21600" y="3726"/>
                    <a:pt x="21600" y="2400"/>
                  </a:cubicBezTo>
                  <a:cubicBezTo>
                    <a:pt x="21600" y="1075"/>
                    <a:pt x="20721" y="1"/>
                    <a:pt x="19636" y="1"/>
                  </a:cubicBezTo>
                  <a:lnTo>
                    <a:pt x="7855" y="1"/>
                  </a:lnTo>
                  <a:cubicBezTo>
                    <a:pt x="6770" y="1"/>
                    <a:pt x="5891" y="1075"/>
                    <a:pt x="5891" y="2400"/>
                  </a:cubicBezTo>
                  <a:cubicBezTo>
                    <a:pt x="5891" y="3726"/>
                    <a:pt x="6770" y="4800"/>
                    <a:pt x="7855" y="4800"/>
                  </a:cubicBezTo>
                  <a:moveTo>
                    <a:pt x="1964" y="20400"/>
                  </a:moveTo>
                  <a:cubicBezTo>
                    <a:pt x="1422" y="20400"/>
                    <a:pt x="982" y="19862"/>
                    <a:pt x="982" y="19200"/>
                  </a:cubicBezTo>
                  <a:cubicBezTo>
                    <a:pt x="982" y="18538"/>
                    <a:pt x="1422" y="18000"/>
                    <a:pt x="1964" y="18000"/>
                  </a:cubicBezTo>
                  <a:cubicBezTo>
                    <a:pt x="2506" y="18000"/>
                    <a:pt x="2945" y="18538"/>
                    <a:pt x="2945" y="19200"/>
                  </a:cubicBezTo>
                  <a:cubicBezTo>
                    <a:pt x="2945" y="19862"/>
                    <a:pt x="2506" y="20400"/>
                    <a:pt x="1964" y="20400"/>
                  </a:cubicBezTo>
                  <a:moveTo>
                    <a:pt x="1964" y="16800"/>
                  </a:moveTo>
                  <a:cubicBezTo>
                    <a:pt x="879" y="16800"/>
                    <a:pt x="0" y="17875"/>
                    <a:pt x="0" y="19200"/>
                  </a:cubicBezTo>
                  <a:cubicBezTo>
                    <a:pt x="0" y="20526"/>
                    <a:pt x="879" y="21600"/>
                    <a:pt x="1964" y="21600"/>
                  </a:cubicBezTo>
                  <a:cubicBezTo>
                    <a:pt x="3048" y="21600"/>
                    <a:pt x="3927" y="20526"/>
                    <a:pt x="3927" y="19200"/>
                  </a:cubicBezTo>
                  <a:cubicBezTo>
                    <a:pt x="3927" y="17875"/>
                    <a:pt x="3048" y="16800"/>
                    <a:pt x="1964" y="16800"/>
                  </a:cubicBezTo>
                </a:path>
              </a:pathLst>
            </a:custGeom>
            <a:solidFill>
              <a:schemeClr val="bg1"/>
            </a:solidFill>
            <a:ln w="12700">
              <a:miter lim="400000"/>
            </a:ln>
          </p:spPr>
          <p:txBody>
            <a:bodyPr lIns="19045" tIns="19045" rIns="19045" bIns="19045" anchor="ctr"/>
            <a:lstStyle/>
            <a:p>
              <a:pPr defTabSz="228600">
                <a:defRPr sz="3000" cap="none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500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cs typeface="+mn-ea"/>
                <a:sym typeface="+mn-lt"/>
              </a:endParaRPr>
            </a:p>
          </p:txBody>
        </p:sp>
      </p:grpSp>
      <p:sp>
        <p:nvSpPr>
          <p:cNvPr id="42" name="圆角矩形 41"/>
          <p:cNvSpPr/>
          <p:nvPr/>
        </p:nvSpPr>
        <p:spPr>
          <a:xfrm rot="2700000">
            <a:off x="650240" y="517525"/>
            <a:ext cx="595630" cy="590550"/>
          </a:xfrm>
          <a:prstGeom prst="roundRect">
            <a:avLst/>
          </a:prstGeom>
          <a:solidFill>
            <a:srgbClr val="34B2E4"/>
          </a:solidFill>
          <a:ln>
            <a:noFill/>
          </a:ln>
          <a:effectLst>
            <a:outerShdw blurRad="127000" algn="ctr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+mn-ea"/>
              <a:sym typeface="+mn-lt"/>
            </a:endParaRPr>
          </a:p>
        </p:txBody>
      </p:sp>
      <p:sp>
        <p:nvSpPr>
          <p:cNvPr id="43" name="圆角矩形 42"/>
          <p:cNvSpPr/>
          <p:nvPr/>
        </p:nvSpPr>
        <p:spPr>
          <a:xfrm rot="2700000">
            <a:off x="508936" y="515940"/>
            <a:ext cx="590584" cy="590584"/>
          </a:xfrm>
          <a:prstGeom prst="roundRect">
            <a:avLst/>
          </a:prstGeom>
          <a:solidFill>
            <a:schemeClr val="bg1"/>
          </a:solidFill>
          <a:ln>
            <a:noFill/>
          </a:ln>
          <a:effectLst>
            <a:outerShdw blurRad="190500" algn="ctr" rotWithShape="0">
              <a:prstClr val="black">
                <a:alpha val="3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+mn-ea"/>
              <a:sym typeface="+mn-lt"/>
            </a:endParaRPr>
          </a:p>
        </p:txBody>
      </p:sp>
      <p:sp>
        <p:nvSpPr>
          <p:cNvPr id="5" name="矩形 4"/>
          <p:cNvSpPr/>
          <p:nvPr/>
        </p:nvSpPr>
        <p:spPr>
          <a:xfrm>
            <a:off x="1579363" y="100965"/>
            <a:ext cx="3380020" cy="1014730"/>
          </a:xfrm>
          <a:prstGeom prst="rect">
            <a:avLst/>
          </a:prstGeom>
          <a:effectLst/>
        </p:spPr>
        <p:txBody>
          <a:bodyPr wrap="square">
            <a:spAutoFit/>
          </a:bodyPr>
          <a:p>
            <a:pPr lvl="0">
              <a:lnSpc>
                <a:spcPct val="150000"/>
              </a:lnSpc>
              <a:defRPr/>
            </a:pPr>
            <a:r>
              <a:rPr lang="zh-CN" altLang="en-US" sz="4000" b="1" kern="0">
                <a:solidFill>
                  <a:srgbClr val="0070C0"/>
                </a:solidFill>
                <a:cs typeface="+mn-ea"/>
                <a:sym typeface="+mn-lt"/>
              </a:rPr>
              <a:t>研究进展</a:t>
            </a:r>
            <a:endParaRPr lang="zh-CN" altLang="en-US" sz="4000" b="1" kern="0">
              <a:solidFill>
                <a:srgbClr val="0070C0"/>
              </a:solidFill>
              <a:cs typeface="+mn-ea"/>
              <a:sym typeface="+mn-lt"/>
            </a:endParaRPr>
          </a:p>
        </p:txBody>
      </p:sp>
    </p:spTree>
    <p:custDataLst>
      <p:tags r:id="rId4"/>
    </p:custData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decel="10000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45" presetClass="entr" presetSubtype="0" fill="hold" grpId="0" nodeType="withEffect">
                                  <p:stCondLst>
                                    <p:cond delay="250"/>
                                  </p:stCondLst>
                                  <p:iterate type="lt">
                                    <p:tmPct val="2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250"/>
                            </p:stCondLst>
                            <p:childTnLst>
                              <p:par>
                                <p:cTn id="1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64" presetClass="path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375E-6 -2.96296E-6 L 4.375E-6 -0.18472 " pathEditMode="relative" rAng="0" ptsTypes="AA">
                                      <p:cBhvr>
                                        <p:cTn id="23" dur="1250" spd="-100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9236"/>
                                    </p:animMotion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64" presetClass="path" presetSubtype="0" decel="10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375E-6 1.11111E-6 L 4.375E-6 -0.34468 " pathEditMode="relative" rAng="0" ptsTypes="AA">
                                      <p:cBhvr>
                                        <p:cTn id="28" dur="1500" spd="-100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17245"/>
                                    </p:animMotion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64" presetClass="path" presetSubtype="0" decel="10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375E-6 1.11111E-6 L 4.375E-6 -0.50417 " pathEditMode="relative" rAng="0" ptsTypes="AA">
                                      <p:cBhvr>
                                        <p:cTn id="33" dur="1750" spd="-100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25208"/>
                                    </p:animMotion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64" presetClass="path" presetSubtype="0" decel="10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375E-6 1.11111E-6 L 4.375E-6 -0.50417 " pathEditMode="relative" rAng="0" ptsTypes="AA">
                                      <p:cBhvr>
                                        <p:cTn id="38" dur="1750" spd="-100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25208"/>
                                    </p:animMotion>
                                  </p:childTnLst>
                                </p:cTn>
                              </p:par>
                              <p:par>
                                <p:cTn id="3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64" presetClass="path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375E-6 1.11111E-6 L 4.375E-6 -0.50417 " pathEditMode="relative" rAng="0" ptsTypes="AA">
                                      <p:cBhvr>
                                        <p:cTn id="43" dur="1750" spd="-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2520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2250"/>
                            </p:stCondLst>
                            <p:childTnLst>
                              <p:par>
                                <p:cTn id="4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64" presetClass="path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375E-6 -2.96296E-6 L 4.375E-6 -0.18472 " pathEditMode="relative" rAng="0" ptsTypes="AA">
                                      <p:cBhvr>
                                        <p:cTn id="49" dur="1250" spd="-100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9236"/>
                                    </p:animMotion>
                                  </p:childTnLst>
                                </p:cTn>
                              </p:par>
                              <p:par>
                                <p:cTn id="5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64" presetClass="path" presetSubtype="0" decel="10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375E-6 1.11111E-6 L 4.375E-6 -0.34468 " pathEditMode="relative" rAng="0" ptsTypes="AA">
                                      <p:cBhvr>
                                        <p:cTn id="54" dur="1500" spd="-100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17245"/>
                                    </p:animMotion>
                                  </p:childTnLst>
                                </p:cTn>
                              </p:par>
                              <p:par>
                                <p:cTn id="5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64" presetClass="path" presetSubtype="0" decel="10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375E-6 1.11111E-6 L 4.375E-6 -0.50417 " pathEditMode="relative" rAng="0" ptsTypes="AA">
                                      <p:cBhvr>
                                        <p:cTn id="59" dur="1750" spd="-100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25208"/>
                                    </p:animMotion>
                                  </p:childTnLst>
                                </p:cTn>
                              </p:par>
                              <p:par>
                                <p:cTn id="6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64" presetClass="path" presetSubtype="0" decel="10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375E-6 1.11111E-6 L 4.375E-6 -0.50417 " pathEditMode="relative" rAng="0" ptsTypes="AA">
                                      <p:cBhvr>
                                        <p:cTn id="64" dur="1750" spd="-100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25208"/>
                                    </p:animMotion>
                                  </p:childTnLst>
                                </p:cTn>
                              </p:par>
                              <p:par>
                                <p:cTn id="6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64" presetClass="path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375E-6 1.11111E-6 L 4.375E-6 -0.50417 " pathEditMode="relative" rAng="0" ptsTypes="AA">
                                      <p:cBhvr>
                                        <p:cTn id="69" dur="1750" spd="-100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2520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8" grpId="1" bldLvl="0" animBg="1"/>
      <p:bldP spid="12" grpId="0" bldLvl="0" animBg="1"/>
      <p:bldP spid="12" grpId="1" bldLvl="0" animBg="1"/>
      <p:bldP spid="30" grpId="0"/>
      <p:bldP spid="30" grpId="1"/>
      <p:bldP spid="31" grpId="0" bldLvl="0" animBg="1"/>
      <p:bldP spid="31" grpId="1" bldLvl="0" animBg="1"/>
      <p:bldP spid="32" grpId="0"/>
      <p:bldP spid="32" grpId="1"/>
      <p:bldP spid="33" grpId="0" bldLvl="0" animBg="1"/>
      <p:bldP spid="33" grpId="1" bldLvl="0" animBg="1"/>
      <p:bldP spid="42" grpId="0" bldLvl="0" animBg="1"/>
      <p:bldP spid="43" grpId="0" bldLvl="0" animBg="1"/>
      <p:bldP spid="5" grpId="0" bldLvl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矩形 81"/>
          <p:cNvSpPr/>
          <p:nvPr/>
        </p:nvSpPr>
        <p:spPr>
          <a:xfrm>
            <a:off x="1491546" y="4689729"/>
            <a:ext cx="2771877" cy="645160"/>
          </a:xfrm>
          <a:prstGeom prst="rect">
            <a:avLst/>
          </a:prstGeom>
          <a:effectLst/>
        </p:spPr>
        <p:txBody>
          <a:bodyPr wrap="square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0" i="0" u="none" strike="noStrike" kern="0" cap="none" spc="300" normalizeH="0" baseline="0" noProof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cs typeface="+mn-ea"/>
                <a:sym typeface="+mn-lt"/>
              </a:rPr>
              <a:t> </a:t>
            </a:r>
            <a:endParaRPr kumimoji="0" lang="en-US" altLang="zh-CN" sz="2400" b="0" i="0" u="none" strike="noStrike" kern="0" cap="none" spc="300" normalizeH="0" baseline="0" noProof="0">
              <a:ln>
                <a:noFill/>
              </a:ln>
              <a:solidFill>
                <a:prstClr val="black">
                  <a:lumMod val="65000"/>
                  <a:lumOff val="35000"/>
                </a:prstClr>
              </a:solidFill>
              <a:effectLst/>
              <a:uLnTx/>
              <a:uFillTx/>
              <a:cs typeface="+mn-ea"/>
              <a:sym typeface="+mn-lt"/>
            </a:endParaRPr>
          </a:p>
        </p:txBody>
      </p:sp>
      <p:grpSp>
        <p:nvGrpSpPr>
          <p:cNvPr id="111" name="Group 16"/>
          <p:cNvGrpSpPr/>
          <p:nvPr/>
        </p:nvGrpSpPr>
        <p:grpSpPr>
          <a:xfrm>
            <a:off x="1717981" y="2593466"/>
            <a:ext cx="1871399" cy="285917"/>
            <a:chOff x="6653668" y="3906641"/>
            <a:chExt cx="1871399" cy="285917"/>
          </a:xfrm>
        </p:grpSpPr>
        <p:sp>
          <p:nvSpPr>
            <p:cNvPr id="112" name="Rectangle 19"/>
            <p:cNvSpPr/>
            <p:nvPr/>
          </p:nvSpPr>
          <p:spPr>
            <a:xfrm>
              <a:off x="7148716" y="3906641"/>
              <a:ext cx="1376351" cy="285917"/>
            </a:xfrm>
            <a:prstGeom prst="rect">
              <a:avLst/>
            </a:prstGeom>
            <a:noFill/>
            <a:ln w="12700" cap="flat" cmpd="sng" algn="ctr">
              <a:noFill/>
              <a:prstDash val="solid"/>
              <a:miter lim="800000"/>
            </a:ln>
            <a:effectLst/>
          </p:spPr>
          <p:txBody>
            <a:bodyPr lIns="0" tIns="0" rIns="36000" bIns="0" rtlCol="0" anchor="ctr">
              <a:norm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en-IN" sz="120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cs typeface="+mn-ea"/>
                  <a:sym typeface="+mn-lt"/>
                </a:rPr>
                <a:t>Leader Ship</a:t>
              </a:r>
              <a:endParaRPr kumimoji="0" lang="en-IN" sz="12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grpSp>
          <p:nvGrpSpPr>
            <p:cNvPr id="113" name="Group 23"/>
            <p:cNvGrpSpPr/>
            <p:nvPr/>
          </p:nvGrpSpPr>
          <p:grpSpPr>
            <a:xfrm>
              <a:off x="6653668" y="3970820"/>
              <a:ext cx="193831" cy="176768"/>
              <a:chOff x="7693025" y="1104900"/>
              <a:chExt cx="703263" cy="641350"/>
            </a:xfrm>
            <a:solidFill>
              <a:sysClr val="window" lastClr="FFFFFF"/>
            </a:solidFill>
          </p:grpSpPr>
          <p:sp>
            <p:nvSpPr>
              <p:cNvPr id="114" name="Freeform 48"/>
              <p:cNvSpPr>
                <a:spLocks noEditPoints="1"/>
              </p:cNvSpPr>
              <p:nvPr/>
            </p:nvSpPr>
            <p:spPr bwMode="auto">
              <a:xfrm>
                <a:off x="7948613" y="1158875"/>
                <a:ext cx="190500" cy="206375"/>
              </a:xfrm>
              <a:custGeom>
                <a:avLst/>
                <a:gdLst>
                  <a:gd name="T0" fmla="*/ 458 w 959"/>
                  <a:gd name="T1" fmla="*/ 628 h 1040"/>
                  <a:gd name="T2" fmla="*/ 345 w 959"/>
                  <a:gd name="T3" fmla="*/ 904 h 1040"/>
                  <a:gd name="T4" fmla="*/ 614 w 959"/>
                  <a:gd name="T5" fmla="*/ 905 h 1040"/>
                  <a:gd name="T6" fmla="*/ 503 w 959"/>
                  <a:gd name="T7" fmla="*/ 628 h 1040"/>
                  <a:gd name="T8" fmla="*/ 514 w 959"/>
                  <a:gd name="T9" fmla="*/ 585 h 1040"/>
                  <a:gd name="T10" fmla="*/ 446 w 959"/>
                  <a:gd name="T11" fmla="*/ 585 h 1040"/>
                  <a:gd name="T12" fmla="*/ 480 w 959"/>
                  <a:gd name="T13" fmla="*/ 0 h 1040"/>
                  <a:gd name="T14" fmla="*/ 557 w 959"/>
                  <a:gd name="T15" fmla="*/ 12 h 1040"/>
                  <a:gd name="T16" fmla="*/ 625 w 959"/>
                  <a:gd name="T17" fmla="*/ 44 h 1040"/>
                  <a:gd name="T18" fmla="*/ 680 w 959"/>
                  <a:gd name="T19" fmla="*/ 93 h 1040"/>
                  <a:gd name="T20" fmla="*/ 721 w 959"/>
                  <a:gd name="T21" fmla="*/ 155 h 1040"/>
                  <a:gd name="T22" fmla="*/ 742 w 959"/>
                  <a:gd name="T23" fmla="*/ 229 h 1040"/>
                  <a:gd name="T24" fmla="*/ 742 w 959"/>
                  <a:gd name="T25" fmla="*/ 309 h 1040"/>
                  <a:gd name="T26" fmla="*/ 722 w 959"/>
                  <a:gd name="T27" fmla="*/ 389 h 1040"/>
                  <a:gd name="T28" fmla="*/ 683 w 959"/>
                  <a:gd name="T29" fmla="*/ 463 h 1040"/>
                  <a:gd name="T30" fmla="*/ 630 w 959"/>
                  <a:gd name="T31" fmla="*/ 525 h 1040"/>
                  <a:gd name="T32" fmla="*/ 650 w 959"/>
                  <a:gd name="T33" fmla="*/ 566 h 1040"/>
                  <a:gd name="T34" fmla="*/ 742 w 959"/>
                  <a:gd name="T35" fmla="*/ 611 h 1040"/>
                  <a:gd name="T36" fmla="*/ 823 w 959"/>
                  <a:gd name="T37" fmla="*/ 670 h 1040"/>
                  <a:gd name="T38" fmla="*/ 887 w 959"/>
                  <a:gd name="T39" fmla="*/ 740 h 1040"/>
                  <a:gd name="T40" fmla="*/ 932 w 959"/>
                  <a:gd name="T41" fmla="*/ 813 h 1040"/>
                  <a:gd name="T42" fmla="*/ 957 w 959"/>
                  <a:gd name="T43" fmla="*/ 886 h 1040"/>
                  <a:gd name="T44" fmla="*/ 956 w 959"/>
                  <a:gd name="T45" fmla="*/ 937 h 1040"/>
                  <a:gd name="T46" fmla="*/ 929 w 959"/>
                  <a:gd name="T47" fmla="*/ 966 h 1040"/>
                  <a:gd name="T48" fmla="*/ 878 w 959"/>
                  <a:gd name="T49" fmla="*/ 991 h 1040"/>
                  <a:gd name="T50" fmla="*/ 809 w 959"/>
                  <a:gd name="T51" fmla="*/ 1011 h 1040"/>
                  <a:gd name="T52" fmla="*/ 726 w 959"/>
                  <a:gd name="T53" fmla="*/ 1025 h 1040"/>
                  <a:gd name="T54" fmla="*/ 631 w 959"/>
                  <a:gd name="T55" fmla="*/ 1035 h 1040"/>
                  <a:gd name="T56" fmla="*/ 531 w 959"/>
                  <a:gd name="T57" fmla="*/ 1040 h 1040"/>
                  <a:gd name="T58" fmla="*/ 429 w 959"/>
                  <a:gd name="T59" fmla="*/ 1040 h 1040"/>
                  <a:gd name="T60" fmla="*/ 328 w 959"/>
                  <a:gd name="T61" fmla="*/ 1035 h 1040"/>
                  <a:gd name="T62" fmla="*/ 233 w 959"/>
                  <a:gd name="T63" fmla="*/ 1025 h 1040"/>
                  <a:gd name="T64" fmla="*/ 150 w 959"/>
                  <a:gd name="T65" fmla="*/ 1011 h 1040"/>
                  <a:gd name="T66" fmla="*/ 81 w 959"/>
                  <a:gd name="T67" fmla="*/ 991 h 1040"/>
                  <a:gd name="T68" fmla="*/ 30 w 959"/>
                  <a:gd name="T69" fmla="*/ 966 h 1040"/>
                  <a:gd name="T70" fmla="*/ 3 w 959"/>
                  <a:gd name="T71" fmla="*/ 937 h 1040"/>
                  <a:gd name="T72" fmla="*/ 3 w 959"/>
                  <a:gd name="T73" fmla="*/ 886 h 1040"/>
                  <a:gd name="T74" fmla="*/ 27 w 959"/>
                  <a:gd name="T75" fmla="*/ 813 h 1040"/>
                  <a:gd name="T76" fmla="*/ 73 w 959"/>
                  <a:gd name="T77" fmla="*/ 740 h 1040"/>
                  <a:gd name="T78" fmla="*/ 137 w 959"/>
                  <a:gd name="T79" fmla="*/ 670 h 1040"/>
                  <a:gd name="T80" fmla="*/ 217 w 959"/>
                  <a:gd name="T81" fmla="*/ 611 h 1040"/>
                  <a:gd name="T82" fmla="*/ 311 w 959"/>
                  <a:gd name="T83" fmla="*/ 566 h 1040"/>
                  <a:gd name="T84" fmla="*/ 330 w 959"/>
                  <a:gd name="T85" fmla="*/ 525 h 1040"/>
                  <a:gd name="T86" fmla="*/ 277 w 959"/>
                  <a:gd name="T87" fmla="*/ 463 h 1040"/>
                  <a:gd name="T88" fmla="*/ 239 w 959"/>
                  <a:gd name="T89" fmla="*/ 389 h 1040"/>
                  <a:gd name="T90" fmla="*/ 218 w 959"/>
                  <a:gd name="T91" fmla="*/ 309 h 1040"/>
                  <a:gd name="T92" fmla="*/ 218 w 959"/>
                  <a:gd name="T93" fmla="*/ 229 h 1040"/>
                  <a:gd name="T94" fmla="*/ 240 w 959"/>
                  <a:gd name="T95" fmla="*/ 155 h 1040"/>
                  <a:gd name="T96" fmla="*/ 280 w 959"/>
                  <a:gd name="T97" fmla="*/ 93 h 1040"/>
                  <a:gd name="T98" fmla="*/ 336 w 959"/>
                  <a:gd name="T99" fmla="*/ 44 h 1040"/>
                  <a:gd name="T100" fmla="*/ 404 w 959"/>
                  <a:gd name="T101" fmla="*/ 12 h 1040"/>
                  <a:gd name="T102" fmla="*/ 480 w 959"/>
                  <a:gd name="T103" fmla="*/ 0 h 10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</a:cxnLst>
                <a:rect l="0" t="0" r="r" b="b"/>
                <a:pathLst>
                  <a:path w="959" h="1040">
                    <a:moveTo>
                      <a:pt x="413" y="576"/>
                    </a:moveTo>
                    <a:lnTo>
                      <a:pt x="458" y="628"/>
                    </a:lnTo>
                    <a:lnTo>
                      <a:pt x="459" y="628"/>
                    </a:lnTo>
                    <a:lnTo>
                      <a:pt x="345" y="904"/>
                    </a:lnTo>
                    <a:lnTo>
                      <a:pt x="480" y="1040"/>
                    </a:lnTo>
                    <a:lnTo>
                      <a:pt x="614" y="905"/>
                    </a:lnTo>
                    <a:lnTo>
                      <a:pt x="502" y="628"/>
                    </a:lnTo>
                    <a:lnTo>
                      <a:pt x="503" y="628"/>
                    </a:lnTo>
                    <a:lnTo>
                      <a:pt x="546" y="576"/>
                    </a:lnTo>
                    <a:lnTo>
                      <a:pt x="514" y="585"/>
                    </a:lnTo>
                    <a:lnTo>
                      <a:pt x="480" y="588"/>
                    </a:lnTo>
                    <a:lnTo>
                      <a:pt x="446" y="585"/>
                    </a:lnTo>
                    <a:lnTo>
                      <a:pt x="413" y="576"/>
                    </a:lnTo>
                    <a:close/>
                    <a:moveTo>
                      <a:pt x="480" y="0"/>
                    </a:moveTo>
                    <a:lnTo>
                      <a:pt x="519" y="4"/>
                    </a:lnTo>
                    <a:lnTo>
                      <a:pt x="557" y="12"/>
                    </a:lnTo>
                    <a:lnTo>
                      <a:pt x="591" y="25"/>
                    </a:lnTo>
                    <a:lnTo>
                      <a:pt x="625" y="44"/>
                    </a:lnTo>
                    <a:lnTo>
                      <a:pt x="654" y="67"/>
                    </a:lnTo>
                    <a:lnTo>
                      <a:pt x="680" y="93"/>
                    </a:lnTo>
                    <a:lnTo>
                      <a:pt x="703" y="123"/>
                    </a:lnTo>
                    <a:lnTo>
                      <a:pt x="721" y="155"/>
                    </a:lnTo>
                    <a:lnTo>
                      <a:pt x="734" y="191"/>
                    </a:lnTo>
                    <a:lnTo>
                      <a:pt x="742" y="229"/>
                    </a:lnTo>
                    <a:lnTo>
                      <a:pt x="746" y="269"/>
                    </a:lnTo>
                    <a:lnTo>
                      <a:pt x="742" y="309"/>
                    </a:lnTo>
                    <a:lnTo>
                      <a:pt x="735" y="348"/>
                    </a:lnTo>
                    <a:lnTo>
                      <a:pt x="722" y="389"/>
                    </a:lnTo>
                    <a:lnTo>
                      <a:pt x="705" y="427"/>
                    </a:lnTo>
                    <a:lnTo>
                      <a:pt x="683" y="463"/>
                    </a:lnTo>
                    <a:lnTo>
                      <a:pt x="658" y="496"/>
                    </a:lnTo>
                    <a:lnTo>
                      <a:pt x="630" y="525"/>
                    </a:lnTo>
                    <a:lnTo>
                      <a:pt x="599" y="550"/>
                    </a:lnTo>
                    <a:lnTo>
                      <a:pt x="650" y="566"/>
                    </a:lnTo>
                    <a:lnTo>
                      <a:pt x="697" y="586"/>
                    </a:lnTo>
                    <a:lnTo>
                      <a:pt x="742" y="611"/>
                    </a:lnTo>
                    <a:lnTo>
                      <a:pt x="785" y="640"/>
                    </a:lnTo>
                    <a:lnTo>
                      <a:pt x="823" y="670"/>
                    </a:lnTo>
                    <a:lnTo>
                      <a:pt x="857" y="704"/>
                    </a:lnTo>
                    <a:lnTo>
                      <a:pt x="887" y="740"/>
                    </a:lnTo>
                    <a:lnTo>
                      <a:pt x="912" y="776"/>
                    </a:lnTo>
                    <a:lnTo>
                      <a:pt x="932" y="813"/>
                    </a:lnTo>
                    <a:lnTo>
                      <a:pt x="947" y="850"/>
                    </a:lnTo>
                    <a:lnTo>
                      <a:pt x="957" y="886"/>
                    </a:lnTo>
                    <a:lnTo>
                      <a:pt x="959" y="920"/>
                    </a:lnTo>
                    <a:lnTo>
                      <a:pt x="956" y="937"/>
                    </a:lnTo>
                    <a:lnTo>
                      <a:pt x="946" y="952"/>
                    </a:lnTo>
                    <a:lnTo>
                      <a:pt x="929" y="966"/>
                    </a:lnTo>
                    <a:lnTo>
                      <a:pt x="906" y="979"/>
                    </a:lnTo>
                    <a:lnTo>
                      <a:pt x="878" y="991"/>
                    </a:lnTo>
                    <a:lnTo>
                      <a:pt x="846" y="1001"/>
                    </a:lnTo>
                    <a:lnTo>
                      <a:pt x="809" y="1011"/>
                    </a:lnTo>
                    <a:lnTo>
                      <a:pt x="769" y="1018"/>
                    </a:lnTo>
                    <a:lnTo>
                      <a:pt x="726" y="1025"/>
                    </a:lnTo>
                    <a:lnTo>
                      <a:pt x="680" y="1030"/>
                    </a:lnTo>
                    <a:lnTo>
                      <a:pt x="631" y="1035"/>
                    </a:lnTo>
                    <a:lnTo>
                      <a:pt x="582" y="1038"/>
                    </a:lnTo>
                    <a:lnTo>
                      <a:pt x="531" y="1040"/>
                    </a:lnTo>
                    <a:lnTo>
                      <a:pt x="480" y="1040"/>
                    </a:lnTo>
                    <a:lnTo>
                      <a:pt x="429" y="1040"/>
                    </a:lnTo>
                    <a:lnTo>
                      <a:pt x="378" y="1038"/>
                    </a:lnTo>
                    <a:lnTo>
                      <a:pt x="328" y="1035"/>
                    </a:lnTo>
                    <a:lnTo>
                      <a:pt x="280" y="1030"/>
                    </a:lnTo>
                    <a:lnTo>
                      <a:pt x="233" y="1025"/>
                    </a:lnTo>
                    <a:lnTo>
                      <a:pt x="190" y="1018"/>
                    </a:lnTo>
                    <a:lnTo>
                      <a:pt x="150" y="1011"/>
                    </a:lnTo>
                    <a:lnTo>
                      <a:pt x="114" y="1001"/>
                    </a:lnTo>
                    <a:lnTo>
                      <a:pt x="81" y="991"/>
                    </a:lnTo>
                    <a:lnTo>
                      <a:pt x="53" y="979"/>
                    </a:lnTo>
                    <a:lnTo>
                      <a:pt x="30" y="966"/>
                    </a:lnTo>
                    <a:lnTo>
                      <a:pt x="14" y="952"/>
                    </a:lnTo>
                    <a:lnTo>
                      <a:pt x="3" y="937"/>
                    </a:lnTo>
                    <a:lnTo>
                      <a:pt x="0" y="920"/>
                    </a:lnTo>
                    <a:lnTo>
                      <a:pt x="3" y="886"/>
                    </a:lnTo>
                    <a:lnTo>
                      <a:pt x="12" y="850"/>
                    </a:lnTo>
                    <a:lnTo>
                      <a:pt x="27" y="813"/>
                    </a:lnTo>
                    <a:lnTo>
                      <a:pt x="48" y="776"/>
                    </a:lnTo>
                    <a:lnTo>
                      <a:pt x="73" y="740"/>
                    </a:lnTo>
                    <a:lnTo>
                      <a:pt x="103" y="704"/>
                    </a:lnTo>
                    <a:lnTo>
                      <a:pt x="137" y="670"/>
                    </a:lnTo>
                    <a:lnTo>
                      <a:pt x="175" y="640"/>
                    </a:lnTo>
                    <a:lnTo>
                      <a:pt x="217" y="611"/>
                    </a:lnTo>
                    <a:lnTo>
                      <a:pt x="262" y="586"/>
                    </a:lnTo>
                    <a:lnTo>
                      <a:pt x="311" y="566"/>
                    </a:lnTo>
                    <a:lnTo>
                      <a:pt x="362" y="550"/>
                    </a:lnTo>
                    <a:lnTo>
                      <a:pt x="330" y="525"/>
                    </a:lnTo>
                    <a:lnTo>
                      <a:pt x="302" y="496"/>
                    </a:lnTo>
                    <a:lnTo>
                      <a:pt x="277" y="463"/>
                    </a:lnTo>
                    <a:lnTo>
                      <a:pt x="256" y="427"/>
                    </a:lnTo>
                    <a:lnTo>
                      <a:pt x="239" y="389"/>
                    </a:lnTo>
                    <a:lnTo>
                      <a:pt x="226" y="348"/>
                    </a:lnTo>
                    <a:lnTo>
                      <a:pt x="218" y="309"/>
                    </a:lnTo>
                    <a:lnTo>
                      <a:pt x="215" y="269"/>
                    </a:lnTo>
                    <a:lnTo>
                      <a:pt x="218" y="229"/>
                    </a:lnTo>
                    <a:lnTo>
                      <a:pt x="226" y="191"/>
                    </a:lnTo>
                    <a:lnTo>
                      <a:pt x="240" y="155"/>
                    </a:lnTo>
                    <a:lnTo>
                      <a:pt x="258" y="123"/>
                    </a:lnTo>
                    <a:lnTo>
                      <a:pt x="280" y="93"/>
                    </a:lnTo>
                    <a:lnTo>
                      <a:pt x="307" y="67"/>
                    </a:lnTo>
                    <a:lnTo>
                      <a:pt x="336" y="44"/>
                    </a:lnTo>
                    <a:lnTo>
                      <a:pt x="368" y="25"/>
                    </a:lnTo>
                    <a:lnTo>
                      <a:pt x="404" y="12"/>
                    </a:lnTo>
                    <a:lnTo>
                      <a:pt x="440" y="4"/>
                    </a:lnTo>
                    <a:lnTo>
                      <a:pt x="480" y="0"/>
                    </a:lnTo>
                    <a:close/>
                  </a:path>
                </a:pathLst>
              </a:custGeom>
              <a:grpFill/>
              <a:ln w="0">
                <a:noFill/>
                <a:prstDash val="solid"/>
                <a:round/>
              </a:ln>
            </p:spPr>
            <p:txBody>
              <a:bodyPr vert="horz" wrap="square" lIns="91440" tIns="45720" rIns="91440" bIns="45720" numCol="1" anchor="t" anchorCtr="0" compatLnSpc="1"/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en-IN" sz="180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115" name="Freeform 49"/>
              <p:cNvSpPr>
                <a:spLocks noEditPoints="1"/>
              </p:cNvSpPr>
              <p:nvPr/>
            </p:nvSpPr>
            <p:spPr bwMode="auto">
              <a:xfrm>
                <a:off x="7753350" y="1485900"/>
                <a:ext cx="190500" cy="206375"/>
              </a:xfrm>
              <a:custGeom>
                <a:avLst/>
                <a:gdLst>
                  <a:gd name="T0" fmla="*/ 458 w 960"/>
                  <a:gd name="T1" fmla="*/ 626 h 1038"/>
                  <a:gd name="T2" fmla="*/ 346 w 960"/>
                  <a:gd name="T3" fmla="*/ 902 h 1038"/>
                  <a:gd name="T4" fmla="*/ 615 w 960"/>
                  <a:gd name="T5" fmla="*/ 902 h 1038"/>
                  <a:gd name="T6" fmla="*/ 503 w 960"/>
                  <a:gd name="T7" fmla="*/ 626 h 1038"/>
                  <a:gd name="T8" fmla="*/ 526 w 960"/>
                  <a:gd name="T9" fmla="*/ 581 h 1038"/>
                  <a:gd name="T10" fmla="*/ 480 w 960"/>
                  <a:gd name="T11" fmla="*/ 587 h 1038"/>
                  <a:gd name="T12" fmla="*/ 413 w 960"/>
                  <a:gd name="T13" fmla="*/ 575 h 1038"/>
                  <a:gd name="T14" fmla="*/ 520 w 960"/>
                  <a:gd name="T15" fmla="*/ 2 h 1038"/>
                  <a:gd name="T16" fmla="*/ 592 w 960"/>
                  <a:gd name="T17" fmla="*/ 25 h 1038"/>
                  <a:gd name="T18" fmla="*/ 654 w 960"/>
                  <a:gd name="T19" fmla="*/ 65 h 1038"/>
                  <a:gd name="T20" fmla="*/ 702 w 960"/>
                  <a:gd name="T21" fmla="*/ 122 h 1038"/>
                  <a:gd name="T22" fmla="*/ 734 w 960"/>
                  <a:gd name="T23" fmla="*/ 191 h 1038"/>
                  <a:gd name="T24" fmla="*/ 746 w 960"/>
                  <a:gd name="T25" fmla="*/ 268 h 1038"/>
                  <a:gd name="T26" fmla="*/ 735 w 960"/>
                  <a:gd name="T27" fmla="*/ 348 h 1038"/>
                  <a:gd name="T28" fmla="*/ 705 w 960"/>
                  <a:gd name="T29" fmla="*/ 425 h 1038"/>
                  <a:gd name="T30" fmla="*/ 658 w 960"/>
                  <a:gd name="T31" fmla="*/ 494 h 1038"/>
                  <a:gd name="T32" fmla="*/ 599 w 960"/>
                  <a:gd name="T33" fmla="*/ 547 h 1038"/>
                  <a:gd name="T34" fmla="*/ 698 w 960"/>
                  <a:gd name="T35" fmla="*/ 585 h 1038"/>
                  <a:gd name="T36" fmla="*/ 785 w 960"/>
                  <a:gd name="T37" fmla="*/ 638 h 1038"/>
                  <a:gd name="T38" fmla="*/ 858 w 960"/>
                  <a:gd name="T39" fmla="*/ 703 h 1038"/>
                  <a:gd name="T40" fmla="*/ 913 w 960"/>
                  <a:gd name="T41" fmla="*/ 774 h 1038"/>
                  <a:gd name="T42" fmla="*/ 948 w 960"/>
                  <a:gd name="T43" fmla="*/ 849 h 1038"/>
                  <a:gd name="T44" fmla="*/ 960 w 960"/>
                  <a:gd name="T45" fmla="*/ 920 h 1038"/>
                  <a:gd name="T46" fmla="*/ 946 w 960"/>
                  <a:gd name="T47" fmla="*/ 951 h 1038"/>
                  <a:gd name="T48" fmla="*/ 907 w 960"/>
                  <a:gd name="T49" fmla="*/ 977 h 1038"/>
                  <a:gd name="T50" fmla="*/ 847 w 960"/>
                  <a:gd name="T51" fmla="*/ 1000 h 1038"/>
                  <a:gd name="T52" fmla="*/ 770 w 960"/>
                  <a:gd name="T53" fmla="*/ 1017 h 1038"/>
                  <a:gd name="T54" fmla="*/ 681 w 960"/>
                  <a:gd name="T55" fmla="*/ 1029 h 1038"/>
                  <a:gd name="T56" fmla="*/ 583 w 960"/>
                  <a:gd name="T57" fmla="*/ 1036 h 1038"/>
                  <a:gd name="T58" fmla="*/ 480 w 960"/>
                  <a:gd name="T59" fmla="*/ 1038 h 1038"/>
                  <a:gd name="T60" fmla="*/ 379 w 960"/>
                  <a:gd name="T61" fmla="*/ 1036 h 1038"/>
                  <a:gd name="T62" fmla="*/ 281 w 960"/>
                  <a:gd name="T63" fmla="*/ 1029 h 1038"/>
                  <a:gd name="T64" fmla="*/ 191 w 960"/>
                  <a:gd name="T65" fmla="*/ 1017 h 1038"/>
                  <a:gd name="T66" fmla="*/ 113 w 960"/>
                  <a:gd name="T67" fmla="*/ 1000 h 1038"/>
                  <a:gd name="T68" fmla="*/ 54 w 960"/>
                  <a:gd name="T69" fmla="*/ 977 h 1038"/>
                  <a:gd name="T70" fmla="*/ 14 w 960"/>
                  <a:gd name="T71" fmla="*/ 951 h 1038"/>
                  <a:gd name="T72" fmla="*/ 0 w 960"/>
                  <a:gd name="T73" fmla="*/ 920 h 1038"/>
                  <a:gd name="T74" fmla="*/ 13 w 960"/>
                  <a:gd name="T75" fmla="*/ 849 h 1038"/>
                  <a:gd name="T76" fmla="*/ 48 w 960"/>
                  <a:gd name="T77" fmla="*/ 774 h 1038"/>
                  <a:gd name="T78" fmla="*/ 104 w 960"/>
                  <a:gd name="T79" fmla="*/ 703 h 1038"/>
                  <a:gd name="T80" fmla="*/ 176 w 960"/>
                  <a:gd name="T81" fmla="*/ 638 h 1038"/>
                  <a:gd name="T82" fmla="*/ 263 w 960"/>
                  <a:gd name="T83" fmla="*/ 585 h 1038"/>
                  <a:gd name="T84" fmla="*/ 362 w 960"/>
                  <a:gd name="T85" fmla="*/ 547 h 1038"/>
                  <a:gd name="T86" fmla="*/ 302 w 960"/>
                  <a:gd name="T87" fmla="*/ 494 h 1038"/>
                  <a:gd name="T88" fmla="*/ 256 w 960"/>
                  <a:gd name="T89" fmla="*/ 425 h 1038"/>
                  <a:gd name="T90" fmla="*/ 227 w 960"/>
                  <a:gd name="T91" fmla="*/ 348 h 1038"/>
                  <a:gd name="T92" fmla="*/ 216 w 960"/>
                  <a:gd name="T93" fmla="*/ 268 h 1038"/>
                  <a:gd name="T94" fmla="*/ 227 w 960"/>
                  <a:gd name="T95" fmla="*/ 191 h 1038"/>
                  <a:gd name="T96" fmla="*/ 258 w 960"/>
                  <a:gd name="T97" fmla="*/ 122 h 1038"/>
                  <a:gd name="T98" fmla="*/ 307 w 960"/>
                  <a:gd name="T99" fmla="*/ 65 h 1038"/>
                  <a:gd name="T100" fmla="*/ 369 w 960"/>
                  <a:gd name="T101" fmla="*/ 25 h 1038"/>
                  <a:gd name="T102" fmla="*/ 441 w 960"/>
                  <a:gd name="T103" fmla="*/ 2 h 103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</a:cxnLst>
                <a:rect l="0" t="0" r="r" b="b"/>
                <a:pathLst>
                  <a:path w="960" h="1038">
                    <a:moveTo>
                      <a:pt x="413" y="575"/>
                    </a:moveTo>
                    <a:lnTo>
                      <a:pt x="458" y="626"/>
                    </a:lnTo>
                    <a:lnTo>
                      <a:pt x="460" y="626"/>
                    </a:lnTo>
                    <a:lnTo>
                      <a:pt x="346" y="902"/>
                    </a:lnTo>
                    <a:lnTo>
                      <a:pt x="480" y="1038"/>
                    </a:lnTo>
                    <a:lnTo>
                      <a:pt x="615" y="902"/>
                    </a:lnTo>
                    <a:lnTo>
                      <a:pt x="502" y="626"/>
                    </a:lnTo>
                    <a:lnTo>
                      <a:pt x="503" y="626"/>
                    </a:lnTo>
                    <a:lnTo>
                      <a:pt x="547" y="575"/>
                    </a:lnTo>
                    <a:lnTo>
                      <a:pt x="526" y="581"/>
                    </a:lnTo>
                    <a:lnTo>
                      <a:pt x="503" y="586"/>
                    </a:lnTo>
                    <a:lnTo>
                      <a:pt x="480" y="587"/>
                    </a:lnTo>
                    <a:lnTo>
                      <a:pt x="447" y="583"/>
                    </a:lnTo>
                    <a:lnTo>
                      <a:pt x="413" y="575"/>
                    </a:lnTo>
                    <a:close/>
                    <a:moveTo>
                      <a:pt x="480" y="0"/>
                    </a:moveTo>
                    <a:lnTo>
                      <a:pt x="520" y="2"/>
                    </a:lnTo>
                    <a:lnTo>
                      <a:pt x="557" y="11"/>
                    </a:lnTo>
                    <a:lnTo>
                      <a:pt x="592" y="25"/>
                    </a:lnTo>
                    <a:lnTo>
                      <a:pt x="625" y="42"/>
                    </a:lnTo>
                    <a:lnTo>
                      <a:pt x="654" y="65"/>
                    </a:lnTo>
                    <a:lnTo>
                      <a:pt x="681" y="91"/>
                    </a:lnTo>
                    <a:lnTo>
                      <a:pt x="702" y="122"/>
                    </a:lnTo>
                    <a:lnTo>
                      <a:pt x="721" y="155"/>
                    </a:lnTo>
                    <a:lnTo>
                      <a:pt x="734" y="191"/>
                    </a:lnTo>
                    <a:lnTo>
                      <a:pt x="742" y="228"/>
                    </a:lnTo>
                    <a:lnTo>
                      <a:pt x="746" y="268"/>
                    </a:lnTo>
                    <a:lnTo>
                      <a:pt x="742" y="307"/>
                    </a:lnTo>
                    <a:lnTo>
                      <a:pt x="735" y="348"/>
                    </a:lnTo>
                    <a:lnTo>
                      <a:pt x="722" y="387"/>
                    </a:lnTo>
                    <a:lnTo>
                      <a:pt x="705" y="425"/>
                    </a:lnTo>
                    <a:lnTo>
                      <a:pt x="683" y="461"/>
                    </a:lnTo>
                    <a:lnTo>
                      <a:pt x="658" y="494"/>
                    </a:lnTo>
                    <a:lnTo>
                      <a:pt x="630" y="523"/>
                    </a:lnTo>
                    <a:lnTo>
                      <a:pt x="599" y="547"/>
                    </a:lnTo>
                    <a:lnTo>
                      <a:pt x="650" y="564"/>
                    </a:lnTo>
                    <a:lnTo>
                      <a:pt x="698" y="585"/>
                    </a:lnTo>
                    <a:lnTo>
                      <a:pt x="743" y="610"/>
                    </a:lnTo>
                    <a:lnTo>
                      <a:pt x="785" y="638"/>
                    </a:lnTo>
                    <a:lnTo>
                      <a:pt x="823" y="670"/>
                    </a:lnTo>
                    <a:lnTo>
                      <a:pt x="858" y="703"/>
                    </a:lnTo>
                    <a:lnTo>
                      <a:pt x="888" y="738"/>
                    </a:lnTo>
                    <a:lnTo>
                      <a:pt x="913" y="774"/>
                    </a:lnTo>
                    <a:lnTo>
                      <a:pt x="933" y="812"/>
                    </a:lnTo>
                    <a:lnTo>
                      <a:pt x="948" y="849"/>
                    </a:lnTo>
                    <a:lnTo>
                      <a:pt x="957" y="885"/>
                    </a:lnTo>
                    <a:lnTo>
                      <a:pt x="960" y="920"/>
                    </a:lnTo>
                    <a:lnTo>
                      <a:pt x="957" y="936"/>
                    </a:lnTo>
                    <a:lnTo>
                      <a:pt x="946" y="951"/>
                    </a:lnTo>
                    <a:lnTo>
                      <a:pt x="930" y="965"/>
                    </a:lnTo>
                    <a:lnTo>
                      <a:pt x="907" y="977"/>
                    </a:lnTo>
                    <a:lnTo>
                      <a:pt x="879" y="989"/>
                    </a:lnTo>
                    <a:lnTo>
                      <a:pt x="847" y="1000"/>
                    </a:lnTo>
                    <a:lnTo>
                      <a:pt x="810" y="1009"/>
                    </a:lnTo>
                    <a:lnTo>
                      <a:pt x="770" y="1017"/>
                    </a:lnTo>
                    <a:lnTo>
                      <a:pt x="727" y="1023"/>
                    </a:lnTo>
                    <a:lnTo>
                      <a:pt x="681" y="1029"/>
                    </a:lnTo>
                    <a:lnTo>
                      <a:pt x="632" y="1033"/>
                    </a:lnTo>
                    <a:lnTo>
                      <a:pt x="583" y="1036"/>
                    </a:lnTo>
                    <a:lnTo>
                      <a:pt x="532" y="1038"/>
                    </a:lnTo>
                    <a:lnTo>
                      <a:pt x="480" y="1038"/>
                    </a:lnTo>
                    <a:lnTo>
                      <a:pt x="429" y="1038"/>
                    </a:lnTo>
                    <a:lnTo>
                      <a:pt x="379" y="1036"/>
                    </a:lnTo>
                    <a:lnTo>
                      <a:pt x="328" y="1033"/>
                    </a:lnTo>
                    <a:lnTo>
                      <a:pt x="281" y="1029"/>
                    </a:lnTo>
                    <a:lnTo>
                      <a:pt x="234" y="1023"/>
                    </a:lnTo>
                    <a:lnTo>
                      <a:pt x="191" y="1017"/>
                    </a:lnTo>
                    <a:lnTo>
                      <a:pt x="150" y="1009"/>
                    </a:lnTo>
                    <a:lnTo>
                      <a:pt x="113" y="1000"/>
                    </a:lnTo>
                    <a:lnTo>
                      <a:pt x="81" y="989"/>
                    </a:lnTo>
                    <a:lnTo>
                      <a:pt x="54" y="977"/>
                    </a:lnTo>
                    <a:lnTo>
                      <a:pt x="31" y="965"/>
                    </a:lnTo>
                    <a:lnTo>
                      <a:pt x="14" y="951"/>
                    </a:lnTo>
                    <a:lnTo>
                      <a:pt x="4" y="936"/>
                    </a:lnTo>
                    <a:lnTo>
                      <a:pt x="0" y="920"/>
                    </a:lnTo>
                    <a:lnTo>
                      <a:pt x="3" y="885"/>
                    </a:lnTo>
                    <a:lnTo>
                      <a:pt x="13" y="849"/>
                    </a:lnTo>
                    <a:lnTo>
                      <a:pt x="28" y="812"/>
                    </a:lnTo>
                    <a:lnTo>
                      <a:pt x="48" y="774"/>
                    </a:lnTo>
                    <a:lnTo>
                      <a:pt x="73" y="738"/>
                    </a:lnTo>
                    <a:lnTo>
                      <a:pt x="104" y="703"/>
                    </a:lnTo>
                    <a:lnTo>
                      <a:pt x="138" y="670"/>
                    </a:lnTo>
                    <a:lnTo>
                      <a:pt x="176" y="638"/>
                    </a:lnTo>
                    <a:lnTo>
                      <a:pt x="218" y="610"/>
                    </a:lnTo>
                    <a:lnTo>
                      <a:pt x="263" y="585"/>
                    </a:lnTo>
                    <a:lnTo>
                      <a:pt x="311" y="564"/>
                    </a:lnTo>
                    <a:lnTo>
                      <a:pt x="362" y="547"/>
                    </a:lnTo>
                    <a:lnTo>
                      <a:pt x="330" y="523"/>
                    </a:lnTo>
                    <a:lnTo>
                      <a:pt x="302" y="494"/>
                    </a:lnTo>
                    <a:lnTo>
                      <a:pt x="277" y="461"/>
                    </a:lnTo>
                    <a:lnTo>
                      <a:pt x="256" y="425"/>
                    </a:lnTo>
                    <a:lnTo>
                      <a:pt x="239" y="387"/>
                    </a:lnTo>
                    <a:lnTo>
                      <a:pt x="227" y="348"/>
                    </a:lnTo>
                    <a:lnTo>
                      <a:pt x="218" y="307"/>
                    </a:lnTo>
                    <a:lnTo>
                      <a:pt x="216" y="268"/>
                    </a:lnTo>
                    <a:lnTo>
                      <a:pt x="218" y="228"/>
                    </a:lnTo>
                    <a:lnTo>
                      <a:pt x="227" y="191"/>
                    </a:lnTo>
                    <a:lnTo>
                      <a:pt x="240" y="155"/>
                    </a:lnTo>
                    <a:lnTo>
                      <a:pt x="258" y="122"/>
                    </a:lnTo>
                    <a:lnTo>
                      <a:pt x="281" y="91"/>
                    </a:lnTo>
                    <a:lnTo>
                      <a:pt x="307" y="65"/>
                    </a:lnTo>
                    <a:lnTo>
                      <a:pt x="337" y="42"/>
                    </a:lnTo>
                    <a:lnTo>
                      <a:pt x="369" y="25"/>
                    </a:lnTo>
                    <a:lnTo>
                      <a:pt x="404" y="11"/>
                    </a:lnTo>
                    <a:lnTo>
                      <a:pt x="441" y="2"/>
                    </a:lnTo>
                    <a:lnTo>
                      <a:pt x="480" y="0"/>
                    </a:lnTo>
                    <a:close/>
                  </a:path>
                </a:pathLst>
              </a:custGeom>
              <a:grpFill/>
              <a:ln w="0">
                <a:noFill/>
                <a:prstDash val="solid"/>
                <a:round/>
              </a:ln>
            </p:spPr>
            <p:txBody>
              <a:bodyPr vert="horz" wrap="square" lIns="91440" tIns="45720" rIns="91440" bIns="45720" numCol="1" anchor="t" anchorCtr="0" compatLnSpc="1"/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en-IN" sz="180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116" name="Freeform 50"/>
              <p:cNvSpPr>
                <a:spLocks noEditPoints="1"/>
              </p:cNvSpPr>
              <p:nvPr/>
            </p:nvSpPr>
            <p:spPr bwMode="auto">
              <a:xfrm>
                <a:off x="7693025" y="1104900"/>
                <a:ext cx="703263" cy="641350"/>
              </a:xfrm>
              <a:custGeom>
                <a:avLst/>
                <a:gdLst>
                  <a:gd name="T0" fmla="*/ 2318 w 3541"/>
                  <a:gd name="T1" fmla="*/ 1852 h 3228"/>
                  <a:gd name="T2" fmla="*/ 2044 w 3541"/>
                  <a:gd name="T3" fmla="*/ 2296 h 3228"/>
                  <a:gd name="T4" fmla="*/ 2141 w 3541"/>
                  <a:gd name="T5" fmla="*/ 2825 h 3228"/>
                  <a:gd name="T6" fmla="*/ 2553 w 3541"/>
                  <a:gd name="T7" fmla="*/ 3140 h 3228"/>
                  <a:gd name="T8" fmla="*/ 3084 w 3541"/>
                  <a:gd name="T9" fmla="*/ 3091 h 3228"/>
                  <a:gd name="T10" fmla="*/ 3432 w 3541"/>
                  <a:gd name="T11" fmla="*/ 2706 h 3228"/>
                  <a:gd name="T12" fmla="*/ 3432 w 3541"/>
                  <a:gd name="T13" fmla="*/ 2167 h 3228"/>
                  <a:gd name="T14" fmla="*/ 3084 w 3541"/>
                  <a:gd name="T15" fmla="*/ 1781 h 3228"/>
                  <a:gd name="T16" fmla="*/ 645 w 3541"/>
                  <a:gd name="T17" fmla="*/ 1716 h 3228"/>
                  <a:gd name="T18" fmla="*/ 206 w 3541"/>
                  <a:gd name="T19" fmla="*/ 1992 h 3228"/>
                  <a:gd name="T20" fmla="*/ 61 w 3541"/>
                  <a:gd name="T21" fmla="*/ 2506 h 3228"/>
                  <a:gd name="T22" fmla="*/ 295 w 3541"/>
                  <a:gd name="T23" fmla="*/ 2977 h 3228"/>
                  <a:gd name="T24" fmla="*/ 783 w 3541"/>
                  <a:gd name="T25" fmla="*/ 3169 h 3228"/>
                  <a:gd name="T26" fmla="*/ 1273 w 3541"/>
                  <a:gd name="T27" fmla="*/ 2977 h 3228"/>
                  <a:gd name="T28" fmla="*/ 1506 w 3541"/>
                  <a:gd name="T29" fmla="*/ 2506 h 3228"/>
                  <a:gd name="T30" fmla="*/ 1360 w 3541"/>
                  <a:gd name="T31" fmla="*/ 1992 h 3228"/>
                  <a:gd name="T32" fmla="*/ 921 w 3541"/>
                  <a:gd name="T33" fmla="*/ 1716 h 3228"/>
                  <a:gd name="T34" fmla="*/ 1106 w 3541"/>
                  <a:gd name="T35" fmla="*/ 1647 h 3228"/>
                  <a:gd name="T36" fmla="*/ 1452 w 3541"/>
                  <a:gd name="T37" fmla="*/ 2024 h 3228"/>
                  <a:gd name="T38" fmla="*/ 1562 w 3541"/>
                  <a:gd name="T39" fmla="*/ 2519 h 3228"/>
                  <a:gd name="T40" fmla="*/ 1977 w 3541"/>
                  <a:gd name="T41" fmla="*/ 2519 h 3228"/>
                  <a:gd name="T42" fmla="*/ 2087 w 3541"/>
                  <a:gd name="T43" fmla="*/ 2024 h 3228"/>
                  <a:gd name="T44" fmla="*/ 2435 w 3541"/>
                  <a:gd name="T45" fmla="*/ 1647 h 3228"/>
                  <a:gd name="T46" fmla="*/ 2138 w 3541"/>
                  <a:gd name="T47" fmla="*/ 1491 h 3228"/>
                  <a:gd name="T48" fmla="*/ 1640 w 3541"/>
                  <a:gd name="T49" fmla="*/ 1574 h 3228"/>
                  <a:gd name="T50" fmla="*/ 1770 w 3541"/>
                  <a:gd name="T51" fmla="*/ 58 h 3228"/>
                  <a:gd name="T52" fmla="*/ 1282 w 3541"/>
                  <a:gd name="T53" fmla="*/ 251 h 3228"/>
                  <a:gd name="T54" fmla="*/ 1049 w 3541"/>
                  <a:gd name="T55" fmla="*/ 722 h 3228"/>
                  <a:gd name="T56" fmla="*/ 1193 w 3541"/>
                  <a:gd name="T57" fmla="*/ 1236 h 3228"/>
                  <a:gd name="T58" fmla="*/ 1632 w 3541"/>
                  <a:gd name="T59" fmla="*/ 1513 h 3228"/>
                  <a:gd name="T60" fmla="*/ 2154 w 3541"/>
                  <a:gd name="T61" fmla="*/ 1415 h 3228"/>
                  <a:gd name="T62" fmla="*/ 2466 w 3541"/>
                  <a:gd name="T63" fmla="*/ 998 h 3228"/>
                  <a:gd name="T64" fmla="*/ 2418 w 3541"/>
                  <a:gd name="T65" fmla="*/ 461 h 3228"/>
                  <a:gd name="T66" fmla="*/ 2037 w 3541"/>
                  <a:gd name="T67" fmla="*/ 110 h 3228"/>
                  <a:gd name="T68" fmla="*/ 1911 w 3541"/>
                  <a:gd name="T69" fmla="*/ 13 h 3228"/>
                  <a:gd name="T70" fmla="*/ 2369 w 3541"/>
                  <a:gd name="T71" fmla="*/ 282 h 3228"/>
                  <a:gd name="T72" fmla="*/ 2553 w 3541"/>
                  <a:gd name="T73" fmla="*/ 793 h 3228"/>
                  <a:gd name="T74" fmla="*/ 2371 w 3541"/>
                  <a:gd name="T75" fmla="*/ 1299 h 3228"/>
                  <a:gd name="T76" fmla="*/ 2689 w 3541"/>
                  <a:gd name="T77" fmla="*/ 1647 h 3228"/>
                  <a:gd name="T78" fmla="*/ 3208 w 3541"/>
                  <a:gd name="T79" fmla="*/ 1789 h 3228"/>
                  <a:gd name="T80" fmla="*/ 3513 w 3541"/>
                  <a:gd name="T81" fmla="*/ 2225 h 3228"/>
                  <a:gd name="T82" fmla="*/ 3465 w 3541"/>
                  <a:gd name="T83" fmla="*/ 2775 h 3228"/>
                  <a:gd name="T84" fmla="*/ 3092 w 3541"/>
                  <a:gd name="T85" fmla="*/ 3152 h 3228"/>
                  <a:gd name="T86" fmla="*/ 2547 w 3541"/>
                  <a:gd name="T87" fmla="*/ 3200 h 3228"/>
                  <a:gd name="T88" fmla="*/ 2113 w 3541"/>
                  <a:gd name="T89" fmla="*/ 2886 h 3228"/>
                  <a:gd name="T90" fmla="*/ 1770 w 3541"/>
                  <a:gd name="T91" fmla="*/ 2671 h 3228"/>
                  <a:gd name="T92" fmla="*/ 1427 w 3541"/>
                  <a:gd name="T93" fmla="*/ 2886 h 3228"/>
                  <a:gd name="T94" fmla="*/ 994 w 3541"/>
                  <a:gd name="T95" fmla="*/ 3200 h 3228"/>
                  <a:gd name="T96" fmla="*/ 448 w 3541"/>
                  <a:gd name="T97" fmla="*/ 3152 h 3228"/>
                  <a:gd name="T98" fmla="*/ 76 w 3541"/>
                  <a:gd name="T99" fmla="*/ 2775 h 3228"/>
                  <a:gd name="T100" fmla="*/ 28 w 3541"/>
                  <a:gd name="T101" fmla="*/ 2225 h 3228"/>
                  <a:gd name="T102" fmla="*/ 332 w 3541"/>
                  <a:gd name="T103" fmla="*/ 1789 h 3228"/>
                  <a:gd name="T104" fmla="*/ 850 w 3541"/>
                  <a:gd name="T105" fmla="*/ 1647 h 3228"/>
                  <a:gd name="T106" fmla="*/ 1169 w 3541"/>
                  <a:gd name="T107" fmla="*/ 1299 h 3228"/>
                  <a:gd name="T108" fmla="*/ 987 w 3541"/>
                  <a:gd name="T109" fmla="*/ 793 h 3228"/>
                  <a:gd name="T110" fmla="*/ 1172 w 3541"/>
                  <a:gd name="T111" fmla="*/ 282 h 3228"/>
                  <a:gd name="T112" fmla="*/ 1629 w 3541"/>
                  <a:gd name="T113" fmla="*/ 13 h 322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</a:cxnLst>
                <a:rect l="0" t="0" r="r" b="b"/>
                <a:pathLst>
                  <a:path w="3541" h="3228">
                    <a:moveTo>
                      <a:pt x="2756" y="1703"/>
                    </a:moveTo>
                    <a:lnTo>
                      <a:pt x="2686" y="1706"/>
                    </a:lnTo>
                    <a:lnTo>
                      <a:pt x="2619" y="1716"/>
                    </a:lnTo>
                    <a:lnTo>
                      <a:pt x="2553" y="1731"/>
                    </a:lnTo>
                    <a:lnTo>
                      <a:pt x="2490" y="1754"/>
                    </a:lnTo>
                    <a:lnTo>
                      <a:pt x="2429" y="1781"/>
                    </a:lnTo>
                    <a:lnTo>
                      <a:pt x="2372" y="1814"/>
                    </a:lnTo>
                    <a:lnTo>
                      <a:pt x="2318" y="1852"/>
                    </a:lnTo>
                    <a:lnTo>
                      <a:pt x="2268" y="1895"/>
                    </a:lnTo>
                    <a:lnTo>
                      <a:pt x="2221" y="1942"/>
                    </a:lnTo>
                    <a:lnTo>
                      <a:pt x="2179" y="1992"/>
                    </a:lnTo>
                    <a:lnTo>
                      <a:pt x="2141" y="2047"/>
                    </a:lnTo>
                    <a:lnTo>
                      <a:pt x="2109" y="2105"/>
                    </a:lnTo>
                    <a:lnTo>
                      <a:pt x="2082" y="2167"/>
                    </a:lnTo>
                    <a:lnTo>
                      <a:pt x="2060" y="2230"/>
                    </a:lnTo>
                    <a:lnTo>
                      <a:pt x="2044" y="2296"/>
                    </a:lnTo>
                    <a:lnTo>
                      <a:pt x="2035" y="2365"/>
                    </a:lnTo>
                    <a:lnTo>
                      <a:pt x="2031" y="2436"/>
                    </a:lnTo>
                    <a:lnTo>
                      <a:pt x="2035" y="2506"/>
                    </a:lnTo>
                    <a:lnTo>
                      <a:pt x="2044" y="2575"/>
                    </a:lnTo>
                    <a:lnTo>
                      <a:pt x="2060" y="2641"/>
                    </a:lnTo>
                    <a:lnTo>
                      <a:pt x="2082" y="2706"/>
                    </a:lnTo>
                    <a:lnTo>
                      <a:pt x="2109" y="2767"/>
                    </a:lnTo>
                    <a:lnTo>
                      <a:pt x="2141" y="2825"/>
                    </a:lnTo>
                    <a:lnTo>
                      <a:pt x="2179" y="2880"/>
                    </a:lnTo>
                    <a:lnTo>
                      <a:pt x="2221" y="2930"/>
                    </a:lnTo>
                    <a:lnTo>
                      <a:pt x="2268" y="2977"/>
                    </a:lnTo>
                    <a:lnTo>
                      <a:pt x="2318" y="3020"/>
                    </a:lnTo>
                    <a:lnTo>
                      <a:pt x="2372" y="3058"/>
                    </a:lnTo>
                    <a:lnTo>
                      <a:pt x="2429" y="3091"/>
                    </a:lnTo>
                    <a:lnTo>
                      <a:pt x="2490" y="3118"/>
                    </a:lnTo>
                    <a:lnTo>
                      <a:pt x="2553" y="3140"/>
                    </a:lnTo>
                    <a:lnTo>
                      <a:pt x="2619" y="3156"/>
                    </a:lnTo>
                    <a:lnTo>
                      <a:pt x="2686" y="3166"/>
                    </a:lnTo>
                    <a:lnTo>
                      <a:pt x="2756" y="3169"/>
                    </a:lnTo>
                    <a:lnTo>
                      <a:pt x="2826" y="3166"/>
                    </a:lnTo>
                    <a:lnTo>
                      <a:pt x="2894" y="3156"/>
                    </a:lnTo>
                    <a:lnTo>
                      <a:pt x="2960" y="3140"/>
                    </a:lnTo>
                    <a:lnTo>
                      <a:pt x="3023" y="3118"/>
                    </a:lnTo>
                    <a:lnTo>
                      <a:pt x="3084" y="3091"/>
                    </a:lnTo>
                    <a:lnTo>
                      <a:pt x="3141" y="3058"/>
                    </a:lnTo>
                    <a:lnTo>
                      <a:pt x="3195" y="3020"/>
                    </a:lnTo>
                    <a:lnTo>
                      <a:pt x="3246" y="2977"/>
                    </a:lnTo>
                    <a:lnTo>
                      <a:pt x="3292" y="2930"/>
                    </a:lnTo>
                    <a:lnTo>
                      <a:pt x="3335" y="2880"/>
                    </a:lnTo>
                    <a:lnTo>
                      <a:pt x="3371" y="2825"/>
                    </a:lnTo>
                    <a:lnTo>
                      <a:pt x="3404" y="2767"/>
                    </a:lnTo>
                    <a:lnTo>
                      <a:pt x="3432" y="2706"/>
                    </a:lnTo>
                    <a:lnTo>
                      <a:pt x="3453" y="2641"/>
                    </a:lnTo>
                    <a:lnTo>
                      <a:pt x="3469" y="2575"/>
                    </a:lnTo>
                    <a:lnTo>
                      <a:pt x="3479" y="2506"/>
                    </a:lnTo>
                    <a:lnTo>
                      <a:pt x="3482" y="2436"/>
                    </a:lnTo>
                    <a:lnTo>
                      <a:pt x="3479" y="2365"/>
                    </a:lnTo>
                    <a:lnTo>
                      <a:pt x="3469" y="2296"/>
                    </a:lnTo>
                    <a:lnTo>
                      <a:pt x="3453" y="2230"/>
                    </a:lnTo>
                    <a:lnTo>
                      <a:pt x="3432" y="2167"/>
                    </a:lnTo>
                    <a:lnTo>
                      <a:pt x="3404" y="2105"/>
                    </a:lnTo>
                    <a:lnTo>
                      <a:pt x="3371" y="2047"/>
                    </a:lnTo>
                    <a:lnTo>
                      <a:pt x="3335" y="1992"/>
                    </a:lnTo>
                    <a:lnTo>
                      <a:pt x="3292" y="1942"/>
                    </a:lnTo>
                    <a:lnTo>
                      <a:pt x="3246" y="1895"/>
                    </a:lnTo>
                    <a:lnTo>
                      <a:pt x="3195" y="1852"/>
                    </a:lnTo>
                    <a:lnTo>
                      <a:pt x="3141" y="1814"/>
                    </a:lnTo>
                    <a:lnTo>
                      <a:pt x="3084" y="1781"/>
                    </a:lnTo>
                    <a:lnTo>
                      <a:pt x="3023" y="1754"/>
                    </a:lnTo>
                    <a:lnTo>
                      <a:pt x="2960" y="1731"/>
                    </a:lnTo>
                    <a:lnTo>
                      <a:pt x="2894" y="1716"/>
                    </a:lnTo>
                    <a:lnTo>
                      <a:pt x="2826" y="1706"/>
                    </a:lnTo>
                    <a:lnTo>
                      <a:pt x="2756" y="1703"/>
                    </a:lnTo>
                    <a:close/>
                    <a:moveTo>
                      <a:pt x="783" y="1703"/>
                    </a:moveTo>
                    <a:lnTo>
                      <a:pt x="713" y="1706"/>
                    </a:lnTo>
                    <a:lnTo>
                      <a:pt x="645" y="1716"/>
                    </a:lnTo>
                    <a:lnTo>
                      <a:pt x="580" y="1731"/>
                    </a:lnTo>
                    <a:lnTo>
                      <a:pt x="517" y="1754"/>
                    </a:lnTo>
                    <a:lnTo>
                      <a:pt x="456" y="1781"/>
                    </a:lnTo>
                    <a:lnTo>
                      <a:pt x="399" y="1814"/>
                    </a:lnTo>
                    <a:lnTo>
                      <a:pt x="345" y="1852"/>
                    </a:lnTo>
                    <a:lnTo>
                      <a:pt x="295" y="1895"/>
                    </a:lnTo>
                    <a:lnTo>
                      <a:pt x="248" y="1942"/>
                    </a:lnTo>
                    <a:lnTo>
                      <a:pt x="206" y="1992"/>
                    </a:lnTo>
                    <a:lnTo>
                      <a:pt x="168" y="2047"/>
                    </a:lnTo>
                    <a:lnTo>
                      <a:pt x="136" y="2105"/>
                    </a:lnTo>
                    <a:lnTo>
                      <a:pt x="109" y="2167"/>
                    </a:lnTo>
                    <a:lnTo>
                      <a:pt x="87" y="2230"/>
                    </a:lnTo>
                    <a:lnTo>
                      <a:pt x="71" y="2296"/>
                    </a:lnTo>
                    <a:lnTo>
                      <a:pt x="61" y="2365"/>
                    </a:lnTo>
                    <a:lnTo>
                      <a:pt x="58" y="2436"/>
                    </a:lnTo>
                    <a:lnTo>
                      <a:pt x="61" y="2506"/>
                    </a:lnTo>
                    <a:lnTo>
                      <a:pt x="71" y="2575"/>
                    </a:lnTo>
                    <a:lnTo>
                      <a:pt x="87" y="2641"/>
                    </a:lnTo>
                    <a:lnTo>
                      <a:pt x="109" y="2706"/>
                    </a:lnTo>
                    <a:lnTo>
                      <a:pt x="136" y="2767"/>
                    </a:lnTo>
                    <a:lnTo>
                      <a:pt x="168" y="2825"/>
                    </a:lnTo>
                    <a:lnTo>
                      <a:pt x="206" y="2880"/>
                    </a:lnTo>
                    <a:lnTo>
                      <a:pt x="248" y="2930"/>
                    </a:lnTo>
                    <a:lnTo>
                      <a:pt x="295" y="2977"/>
                    </a:lnTo>
                    <a:lnTo>
                      <a:pt x="345" y="3020"/>
                    </a:lnTo>
                    <a:lnTo>
                      <a:pt x="399" y="3058"/>
                    </a:lnTo>
                    <a:lnTo>
                      <a:pt x="456" y="3091"/>
                    </a:lnTo>
                    <a:lnTo>
                      <a:pt x="517" y="3118"/>
                    </a:lnTo>
                    <a:lnTo>
                      <a:pt x="580" y="3140"/>
                    </a:lnTo>
                    <a:lnTo>
                      <a:pt x="645" y="3156"/>
                    </a:lnTo>
                    <a:lnTo>
                      <a:pt x="713" y="3166"/>
                    </a:lnTo>
                    <a:lnTo>
                      <a:pt x="783" y="3169"/>
                    </a:lnTo>
                    <a:lnTo>
                      <a:pt x="853" y="3166"/>
                    </a:lnTo>
                    <a:lnTo>
                      <a:pt x="921" y="3156"/>
                    </a:lnTo>
                    <a:lnTo>
                      <a:pt x="987" y="3140"/>
                    </a:lnTo>
                    <a:lnTo>
                      <a:pt x="1050" y="3118"/>
                    </a:lnTo>
                    <a:lnTo>
                      <a:pt x="1110" y="3091"/>
                    </a:lnTo>
                    <a:lnTo>
                      <a:pt x="1168" y="3058"/>
                    </a:lnTo>
                    <a:lnTo>
                      <a:pt x="1222" y="3020"/>
                    </a:lnTo>
                    <a:lnTo>
                      <a:pt x="1273" y="2977"/>
                    </a:lnTo>
                    <a:lnTo>
                      <a:pt x="1318" y="2930"/>
                    </a:lnTo>
                    <a:lnTo>
                      <a:pt x="1360" y="2880"/>
                    </a:lnTo>
                    <a:lnTo>
                      <a:pt x="1398" y="2825"/>
                    </a:lnTo>
                    <a:lnTo>
                      <a:pt x="1430" y="2767"/>
                    </a:lnTo>
                    <a:lnTo>
                      <a:pt x="1459" y="2706"/>
                    </a:lnTo>
                    <a:lnTo>
                      <a:pt x="1480" y="2641"/>
                    </a:lnTo>
                    <a:lnTo>
                      <a:pt x="1495" y="2575"/>
                    </a:lnTo>
                    <a:lnTo>
                      <a:pt x="1506" y="2506"/>
                    </a:lnTo>
                    <a:lnTo>
                      <a:pt x="1509" y="2436"/>
                    </a:lnTo>
                    <a:lnTo>
                      <a:pt x="1506" y="2365"/>
                    </a:lnTo>
                    <a:lnTo>
                      <a:pt x="1495" y="2296"/>
                    </a:lnTo>
                    <a:lnTo>
                      <a:pt x="1480" y="2230"/>
                    </a:lnTo>
                    <a:lnTo>
                      <a:pt x="1459" y="2167"/>
                    </a:lnTo>
                    <a:lnTo>
                      <a:pt x="1430" y="2105"/>
                    </a:lnTo>
                    <a:lnTo>
                      <a:pt x="1398" y="2047"/>
                    </a:lnTo>
                    <a:lnTo>
                      <a:pt x="1360" y="1992"/>
                    </a:lnTo>
                    <a:lnTo>
                      <a:pt x="1318" y="1942"/>
                    </a:lnTo>
                    <a:lnTo>
                      <a:pt x="1273" y="1895"/>
                    </a:lnTo>
                    <a:lnTo>
                      <a:pt x="1222" y="1852"/>
                    </a:lnTo>
                    <a:lnTo>
                      <a:pt x="1168" y="1814"/>
                    </a:lnTo>
                    <a:lnTo>
                      <a:pt x="1110" y="1781"/>
                    </a:lnTo>
                    <a:lnTo>
                      <a:pt x="1050" y="1754"/>
                    </a:lnTo>
                    <a:lnTo>
                      <a:pt x="987" y="1731"/>
                    </a:lnTo>
                    <a:lnTo>
                      <a:pt x="921" y="1716"/>
                    </a:lnTo>
                    <a:lnTo>
                      <a:pt x="853" y="1706"/>
                    </a:lnTo>
                    <a:lnTo>
                      <a:pt x="783" y="1703"/>
                    </a:lnTo>
                    <a:close/>
                    <a:moveTo>
                      <a:pt x="1250" y="1384"/>
                    </a:moveTo>
                    <a:lnTo>
                      <a:pt x="1213" y="1430"/>
                    </a:lnTo>
                    <a:lnTo>
                      <a:pt x="1179" y="1480"/>
                    </a:lnTo>
                    <a:lnTo>
                      <a:pt x="1150" y="1533"/>
                    </a:lnTo>
                    <a:lnTo>
                      <a:pt x="1125" y="1588"/>
                    </a:lnTo>
                    <a:lnTo>
                      <a:pt x="1106" y="1647"/>
                    </a:lnTo>
                    <a:lnTo>
                      <a:pt x="1091" y="1707"/>
                    </a:lnTo>
                    <a:lnTo>
                      <a:pt x="1153" y="1738"/>
                    </a:lnTo>
                    <a:lnTo>
                      <a:pt x="1213" y="1774"/>
                    </a:lnTo>
                    <a:lnTo>
                      <a:pt x="1270" y="1815"/>
                    </a:lnTo>
                    <a:lnTo>
                      <a:pt x="1322" y="1861"/>
                    </a:lnTo>
                    <a:lnTo>
                      <a:pt x="1370" y="1911"/>
                    </a:lnTo>
                    <a:lnTo>
                      <a:pt x="1413" y="1966"/>
                    </a:lnTo>
                    <a:lnTo>
                      <a:pt x="1452" y="2024"/>
                    </a:lnTo>
                    <a:lnTo>
                      <a:pt x="1487" y="2086"/>
                    </a:lnTo>
                    <a:lnTo>
                      <a:pt x="1515" y="2150"/>
                    </a:lnTo>
                    <a:lnTo>
                      <a:pt x="1537" y="2218"/>
                    </a:lnTo>
                    <a:lnTo>
                      <a:pt x="1553" y="2289"/>
                    </a:lnTo>
                    <a:lnTo>
                      <a:pt x="1563" y="2361"/>
                    </a:lnTo>
                    <a:lnTo>
                      <a:pt x="1566" y="2436"/>
                    </a:lnTo>
                    <a:lnTo>
                      <a:pt x="1565" y="2478"/>
                    </a:lnTo>
                    <a:lnTo>
                      <a:pt x="1562" y="2519"/>
                    </a:lnTo>
                    <a:lnTo>
                      <a:pt x="1613" y="2533"/>
                    </a:lnTo>
                    <a:lnTo>
                      <a:pt x="1663" y="2544"/>
                    </a:lnTo>
                    <a:lnTo>
                      <a:pt x="1716" y="2551"/>
                    </a:lnTo>
                    <a:lnTo>
                      <a:pt x="1770" y="2553"/>
                    </a:lnTo>
                    <a:lnTo>
                      <a:pt x="1824" y="2551"/>
                    </a:lnTo>
                    <a:lnTo>
                      <a:pt x="1876" y="2544"/>
                    </a:lnTo>
                    <a:lnTo>
                      <a:pt x="1928" y="2533"/>
                    </a:lnTo>
                    <a:lnTo>
                      <a:pt x="1977" y="2519"/>
                    </a:lnTo>
                    <a:lnTo>
                      <a:pt x="1974" y="2478"/>
                    </a:lnTo>
                    <a:lnTo>
                      <a:pt x="1973" y="2436"/>
                    </a:lnTo>
                    <a:lnTo>
                      <a:pt x="1976" y="2361"/>
                    </a:lnTo>
                    <a:lnTo>
                      <a:pt x="1987" y="2289"/>
                    </a:lnTo>
                    <a:lnTo>
                      <a:pt x="2003" y="2218"/>
                    </a:lnTo>
                    <a:lnTo>
                      <a:pt x="2026" y="2150"/>
                    </a:lnTo>
                    <a:lnTo>
                      <a:pt x="2054" y="2086"/>
                    </a:lnTo>
                    <a:lnTo>
                      <a:pt x="2087" y="2024"/>
                    </a:lnTo>
                    <a:lnTo>
                      <a:pt x="2126" y="1966"/>
                    </a:lnTo>
                    <a:lnTo>
                      <a:pt x="2171" y="1911"/>
                    </a:lnTo>
                    <a:lnTo>
                      <a:pt x="2218" y="1861"/>
                    </a:lnTo>
                    <a:lnTo>
                      <a:pt x="2271" y="1815"/>
                    </a:lnTo>
                    <a:lnTo>
                      <a:pt x="2327" y="1774"/>
                    </a:lnTo>
                    <a:lnTo>
                      <a:pt x="2386" y="1738"/>
                    </a:lnTo>
                    <a:lnTo>
                      <a:pt x="2450" y="1707"/>
                    </a:lnTo>
                    <a:lnTo>
                      <a:pt x="2435" y="1647"/>
                    </a:lnTo>
                    <a:lnTo>
                      <a:pt x="2414" y="1588"/>
                    </a:lnTo>
                    <a:lnTo>
                      <a:pt x="2390" y="1533"/>
                    </a:lnTo>
                    <a:lnTo>
                      <a:pt x="2360" y="1480"/>
                    </a:lnTo>
                    <a:lnTo>
                      <a:pt x="2327" y="1430"/>
                    </a:lnTo>
                    <a:lnTo>
                      <a:pt x="2289" y="1384"/>
                    </a:lnTo>
                    <a:lnTo>
                      <a:pt x="2242" y="1424"/>
                    </a:lnTo>
                    <a:lnTo>
                      <a:pt x="2191" y="1460"/>
                    </a:lnTo>
                    <a:lnTo>
                      <a:pt x="2138" y="1491"/>
                    </a:lnTo>
                    <a:lnTo>
                      <a:pt x="2082" y="1518"/>
                    </a:lnTo>
                    <a:lnTo>
                      <a:pt x="2023" y="1542"/>
                    </a:lnTo>
                    <a:lnTo>
                      <a:pt x="1962" y="1561"/>
                    </a:lnTo>
                    <a:lnTo>
                      <a:pt x="1900" y="1574"/>
                    </a:lnTo>
                    <a:lnTo>
                      <a:pt x="1836" y="1582"/>
                    </a:lnTo>
                    <a:lnTo>
                      <a:pt x="1770" y="1585"/>
                    </a:lnTo>
                    <a:lnTo>
                      <a:pt x="1704" y="1582"/>
                    </a:lnTo>
                    <a:lnTo>
                      <a:pt x="1640" y="1574"/>
                    </a:lnTo>
                    <a:lnTo>
                      <a:pt x="1577" y="1561"/>
                    </a:lnTo>
                    <a:lnTo>
                      <a:pt x="1517" y="1542"/>
                    </a:lnTo>
                    <a:lnTo>
                      <a:pt x="1459" y="1518"/>
                    </a:lnTo>
                    <a:lnTo>
                      <a:pt x="1402" y="1491"/>
                    </a:lnTo>
                    <a:lnTo>
                      <a:pt x="1348" y="1460"/>
                    </a:lnTo>
                    <a:lnTo>
                      <a:pt x="1298" y="1424"/>
                    </a:lnTo>
                    <a:lnTo>
                      <a:pt x="1250" y="1384"/>
                    </a:lnTo>
                    <a:close/>
                    <a:moveTo>
                      <a:pt x="1770" y="58"/>
                    </a:moveTo>
                    <a:lnTo>
                      <a:pt x="1700" y="62"/>
                    </a:lnTo>
                    <a:lnTo>
                      <a:pt x="1632" y="72"/>
                    </a:lnTo>
                    <a:lnTo>
                      <a:pt x="1566" y="88"/>
                    </a:lnTo>
                    <a:lnTo>
                      <a:pt x="1503" y="110"/>
                    </a:lnTo>
                    <a:lnTo>
                      <a:pt x="1442" y="138"/>
                    </a:lnTo>
                    <a:lnTo>
                      <a:pt x="1385" y="171"/>
                    </a:lnTo>
                    <a:lnTo>
                      <a:pt x="1331" y="208"/>
                    </a:lnTo>
                    <a:lnTo>
                      <a:pt x="1282" y="251"/>
                    </a:lnTo>
                    <a:lnTo>
                      <a:pt x="1235" y="297"/>
                    </a:lnTo>
                    <a:lnTo>
                      <a:pt x="1193" y="349"/>
                    </a:lnTo>
                    <a:lnTo>
                      <a:pt x="1155" y="403"/>
                    </a:lnTo>
                    <a:lnTo>
                      <a:pt x="1123" y="461"/>
                    </a:lnTo>
                    <a:lnTo>
                      <a:pt x="1096" y="522"/>
                    </a:lnTo>
                    <a:lnTo>
                      <a:pt x="1074" y="587"/>
                    </a:lnTo>
                    <a:lnTo>
                      <a:pt x="1058" y="653"/>
                    </a:lnTo>
                    <a:lnTo>
                      <a:pt x="1049" y="722"/>
                    </a:lnTo>
                    <a:lnTo>
                      <a:pt x="1045" y="793"/>
                    </a:lnTo>
                    <a:lnTo>
                      <a:pt x="1049" y="863"/>
                    </a:lnTo>
                    <a:lnTo>
                      <a:pt x="1058" y="931"/>
                    </a:lnTo>
                    <a:lnTo>
                      <a:pt x="1074" y="998"/>
                    </a:lnTo>
                    <a:lnTo>
                      <a:pt x="1096" y="1062"/>
                    </a:lnTo>
                    <a:lnTo>
                      <a:pt x="1123" y="1123"/>
                    </a:lnTo>
                    <a:lnTo>
                      <a:pt x="1155" y="1181"/>
                    </a:lnTo>
                    <a:lnTo>
                      <a:pt x="1193" y="1236"/>
                    </a:lnTo>
                    <a:lnTo>
                      <a:pt x="1235" y="1287"/>
                    </a:lnTo>
                    <a:lnTo>
                      <a:pt x="1282" y="1334"/>
                    </a:lnTo>
                    <a:lnTo>
                      <a:pt x="1331" y="1377"/>
                    </a:lnTo>
                    <a:lnTo>
                      <a:pt x="1385" y="1415"/>
                    </a:lnTo>
                    <a:lnTo>
                      <a:pt x="1442" y="1448"/>
                    </a:lnTo>
                    <a:lnTo>
                      <a:pt x="1503" y="1475"/>
                    </a:lnTo>
                    <a:lnTo>
                      <a:pt x="1566" y="1497"/>
                    </a:lnTo>
                    <a:lnTo>
                      <a:pt x="1632" y="1513"/>
                    </a:lnTo>
                    <a:lnTo>
                      <a:pt x="1700" y="1523"/>
                    </a:lnTo>
                    <a:lnTo>
                      <a:pt x="1770" y="1526"/>
                    </a:lnTo>
                    <a:lnTo>
                      <a:pt x="1839" y="1523"/>
                    </a:lnTo>
                    <a:lnTo>
                      <a:pt x="1907" y="1513"/>
                    </a:lnTo>
                    <a:lnTo>
                      <a:pt x="1973" y="1497"/>
                    </a:lnTo>
                    <a:lnTo>
                      <a:pt x="2037" y="1475"/>
                    </a:lnTo>
                    <a:lnTo>
                      <a:pt x="2097" y="1448"/>
                    </a:lnTo>
                    <a:lnTo>
                      <a:pt x="2154" y="1415"/>
                    </a:lnTo>
                    <a:lnTo>
                      <a:pt x="2208" y="1377"/>
                    </a:lnTo>
                    <a:lnTo>
                      <a:pt x="2259" y="1334"/>
                    </a:lnTo>
                    <a:lnTo>
                      <a:pt x="2305" y="1287"/>
                    </a:lnTo>
                    <a:lnTo>
                      <a:pt x="2347" y="1236"/>
                    </a:lnTo>
                    <a:lnTo>
                      <a:pt x="2385" y="1181"/>
                    </a:lnTo>
                    <a:lnTo>
                      <a:pt x="2418" y="1123"/>
                    </a:lnTo>
                    <a:lnTo>
                      <a:pt x="2445" y="1062"/>
                    </a:lnTo>
                    <a:lnTo>
                      <a:pt x="2466" y="998"/>
                    </a:lnTo>
                    <a:lnTo>
                      <a:pt x="2482" y="931"/>
                    </a:lnTo>
                    <a:lnTo>
                      <a:pt x="2492" y="863"/>
                    </a:lnTo>
                    <a:lnTo>
                      <a:pt x="2495" y="793"/>
                    </a:lnTo>
                    <a:lnTo>
                      <a:pt x="2492" y="722"/>
                    </a:lnTo>
                    <a:lnTo>
                      <a:pt x="2482" y="653"/>
                    </a:lnTo>
                    <a:lnTo>
                      <a:pt x="2466" y="587"/>
                    </a:lnTo>
                    <a:lnTo>
                      <a:pt x="2445" y="522"/>
                    </a:lnTo>
                    <a:lnTo>
                      <a:pt x="2418" y="461"/>
                    </a:lnTo>
                    <a:lnTo>
                      <a:pt x="2385" y="403"/>
                    </a:lnTo>
                    <a:lnTo>
                      <a:pt x="2347" y="349"/>
                    </a:lnTo>
                    <a:lnTo>
                      <a:pt x="2305" y="297"/>
                    </a:lnTo>
                    <a:lnTo>
                      <a:pt x="2259" y="251"/>
                    </a:lnTo>
                    <a:lnTo>
                      <a:pt x="2208" y="208"/>
                    </a:lnTo>
                    <a:lnTo>
                      <a:pt x="2154" y="171"/>
                    </a:lnTo>
                    <a:lnTo>
                      <a:pt x="2097" y="138"/>
                    </a:lnTo>
                    <a:lnTo>
                      <a:pt x="2037" y="110"/>
                    </a:lnTo>
                    <a:lnTo>
                      <a:pt x="1973" y="88"/>
                    </a:lnTo>
                    <a:lnTo>
                      <a:pt x="1907" y="72"/>
                    </a:lnTo>
                    <a:lnTo>
                      <a:pt x="1839" y="62"/>
                    </a:lnTo>
                    <a:lnTo>
                      <a:pt x="1770" y="58"/>
                    </a:lnTo>
                    <a:close/>
                    <a:moveTo>
                      <a:pt x="1770" y="0"/>
                    </a:moveTo>
                    <a:lnTo>
                      <a:pt x="1770" y="0"/>
                    </a:lnTo>
                    <a:lnTo>
                      <a:pt x="1841" y="3"/>
                    </a:lnTo>
                    <a:lnTo>
                      <a:pt x="1911" y="13"/>
                    </a:lnTo>
                    <a:lnTo>
                      <a:pt x="1978" y="28"/>
                    </a:lnTo>
                    <a:lnTo>
                      <a:pt x="2043" y="50"/>
                    </a:lnTo>
                    <a:lnTo>
                      <a:pt x="2106" y="76"/>
                    </a:lnTo>
                    <a:lnTo>
                      <a:pt x="2165" y="109"/>
                    </a:lnTo>
                    <a:lnTo>
                      <a:pt x="2221" y="145"/>
                    </a:lnTo>
                    <a:lnTo>
                      <a:pt x="2275" y="186"/>
                    </a:lnTo>
                    <a:lnTo>
                      <a:pt x="2324" y="232"/>
                    </a:lnTo>
                    <a:lnTo>
                      <a:pt x="2369" y="282"/>
                    </a:lnTo>
                    <a:lnTo>
                      <a:pt x="2410" y="336"/>
                    </a:lnTo>
                    <a:lnTo>
                      <a:pt x="2447" y="392"/>
                    </a:lnTo>
                    <a:lnTo>
                      <a:pt x="2478" y="453"/>
                    </a:lnTo>
                    <a:lnTo>
                      <a:pt x="2505" y="517"/>
                    </a:lnTo>
                    <a:lnTo>
                      <a:pt x="2525" y="582"/>
                    </a:lnTo>
                    <a:lnTo>
                      <a:pt x="2542" y="650"/>
                    </a:lnTo>
                    <a:lnTo>
                      <a:pt x="2550" y="721"/>
                    </a:lnTo>
                    <a:lnTo>
                      <a:pt x="2553" y="793"/>
                    </a:lnTo>
                    <a:lnTo>
                      <a:pt x="2550" y="864"/>
                    </a:lnTo>
                    <a:lnTo>
                      <a:pt x="2542" y="934"/>
                    </a:lnTo>
                    <a:lnTo>
                      <a:pt x="2525" y="1001"/>
                    </a:lnTo>
                    <a:lnTo>
                      <a:pt x="2505" y="1067"/>
                    </a:lnTo>
                    <a:lnTo>
                      <a:pt x="2479" y="1130"/>
                    </a:lnTo>
                    <a:lnTo>
                      <a:pt x="2448" y="1190"/>
                    </a:lnTo>
                    <a:lnTo>
                      <a:pt x="2412" y="1247"/>
                    </a:lnTo>
                    <a:lnTo>
                      <a:pt x="2371" y="1299"/>
                    </a:lnTo>
                    <a:lnTo>
                      <a:pt x="2415" y="1353"/>
                    </a:lnTo>
                    <a:lnTo>
                      <a:pt x="2454" y="1410"/>
                    </a:lnTo>
                    <a:lnTo>
                      <a:pt x="2489" y="1470"/>
                    </a:lnTo>
                    <a:lnTo>
                      <a:pt x="2518" y="1534"/>
                    </a:lnTo>
                    <a:lnTo>
                      <a:pt x="2543" y="1600"/>
                    </a:lnTo>
                    <a:lnTo>
                      <a:pt x="2561" y="1670"/>
                    </a:lnTo>
                    <a:lnTo>
                      <a:pt x="2625" y="1656"/>
                    </a:lnTo>
                    <a:lnTo>
                      <a:pt x="2689" y="1647"/>
                    </a:lnTo>
                    <a:lnTo>
                      <a:pt x="2756" y="1644"/>
                    </a:lnTo>
                    <a:lnTo>
                      <a:pt x="2828" y="1647"/>
                    </a:lnTo>
                    <a:lnTo>
                      <a:pt x="2898" y="1656"/>
                    </a:lnTo>
                    <a:lnTo>
                      <a:pt x="2965" y="1672"/>
                    </a:lnTo>
                    <a:lnTo>
                      <a:pt x="3029" y="1693"/>
                    </a:lnTo>
                    <a:lnTo>
                      <a:pt x="3092" y="1720"/>
                    </a:lnTo>
                    <a:lnTo>
                      <a:pt x="3151" y="1752"/>
                    </a:lnTo>
                    <a:lnTo>
                      <a:pt x="3208" y="1789"/>
                    </a:lnTo>
                    <a:lnTo>
                      <a:pt x="3261" y="1830"/>
                    </a:lnTo>
                    <a:lnTo>
                      <a:pt x="3311" y="1876"/>
                    </a:lnTo>
                    <a:lnTo>
                      <a:pt x="3356" y="1925"/>
                    </a:lnTo>
                    <a:lnTo>
                      <a:pt x="3397" y="1979"/>
                    </a:lnTo>
                    <a:lnTo>
                      <a:pt x="3433" y="2037"/>
                    </a:lnTo>
                    <a:lnTo>
                      <a:pt x="3465" y="2097"/>
                    </a:lnTo>
                    <a:lnTo>
                      <a:pt x="3491" y="2160"/>
                    </a:lnTo>
                    <a:lnTo>
                      <a:pt x="3513" y="2225"/>
                    </a:lnTo>
                    <a:lnTo>
                      <a:pt x="3528" y="2293"/>
                    </a:lnTo>
                    <a:lnTo>
                      <a:pt x="3537" y="2364"/>
                    </a:lnTo>
                    <a:lnTo>
                      <a:pt x="3541" y="2436"/>
                    </a:lnTo>
                    <a:lnTo>
                      <a:pt x="3537" y="2508"/>
                    </a:lnTo>
                    <a:lnTo>
                      <a:pt x="3528" y="2578"/>
                    </a:lnTo>
                    <a:lnTo>
                      <a:pt x="3513" y="2647"/>
                    </a:lnTo>
                    <a:lnTo>
                      <a:pt x="3491" y="2712"/>
                    </a:lnTo>
                    <a:lnTo>
                      <a:pt x="3465" y="2775"/>
                    </a:lnTo>
                    <a:lnTo>
                      <a:pt x="3433" y="2835"/>
                    </a:lnTo>
                    <a:lnTo>
                      <a:pt x="3397" y="2892"/>
                    </a:lnTo>
                    <a:lnTo>
                      <a:pt x="3356" y="2946"/>
                    </a:lnTo>
                    <a:lnTo>
                      <a:pt x="3311" y="2996"/>
                    </a:lnTo>
                    <a:lnTo>
                      <a:pt x="3261" y="3042"/>
                    </a:lnTo>
                    <a:lnTo>
                      <a:pt x="3208" y="3083"/>
                    </a:lnTo>
                    <a:lnTo>
                      <a:pt x="3151" y="3120"/>
                    </a:lnTo>
                    <a:lnTo>
                      <a:pt x="3092" y="3152"/>
                    </a:lnTo>
                    <a:lnTo>
                      <a:pt x="3029" y="3179"/>
                    </a:lnTo>
                    <a:lnTo>
                      <a:pt x="2965" y="3200"/>
                    </a:lnTo>
                    <a:lnTo>
                      <a:pt x="2898" y="3215"/>
                    </a:lnTo>
                    <a:lnTo>
                      <a:pt x="2828" y="3225"/>
                    </a:lnTo>
                    <a:lnTo>
                      <a:pt x="2756" y="3228"/>
                    </a:lnTo>
                    <a:lnTo>
                      <a:pt x="2684" y="3225"/>
                    </a:lnTo>
                    <a:lnTo>
                      <a:pt x="2615" y="3215"/>
                    </a:lnTo>
                    <a:lnTo>
                      <a:pt x="2547" y="3200"/>
                    </a:lnTo>
                    <a:lnTo>
                      <a:pt x="2481" y="3178"/>
                    </a:lnTo>
                    <a:lnTo>
                      <a:pt x="2418" y="3151"/>
                    </a:lnTo>
                    <a:lnTo>
                      <a:pt x="2358" y="3118"/>
                    </a:lnTo>
                    <a:lnTo>
                      <a:pt x="2301" y="3080"/>
                    </a:lnTo>
                    <a:lnTo>
                      <a:pt x="2248" y="3038"/>
                    </a:lnTo>
                    <a:lnTo>
                      <a:pt x="2199" y="2991"/>
                    </a:lnTo>
                    <a:lnTo>
                      <a:pt x="2153" y="2940"/>
                    </a:lnTo>
                    <a:lnTo>
                      <a:pt x="2113" y="2886"/>
                    </a:lnTo>
                    <a:lnTo>
                      <a:pt x="2077" y="2828"/>
                    </a:lnTo>
                    <a:lnTo>
                      <a:pt x="2045" y="2767"/>
                    </a:lnTo>
                    <a:lnTo>
                      <a:pt x="2019" y="2702"/>
                    </a:lnTo>
                    <a:lnTo>
                      <a:pt x="1999" y="2636"/>
                    </a:lnTo>
                    <a:lnTo>
                      <a:pt x="1944" y="2650"/>
                    </a:lnTo>
                    <a:lnTo>
                      <a:pt x="1888" y="2661"/>
                    </a:lnTo>
                    <a:lnTo>
                      <a:pt x="1830" y="2668"/>
                    </a:lnTo>
                    <a:lnTo>
                      <a:pt x="1770" y="2671"/>
                    </a:lnTo>
                    <a:lnTo>
                      <a:pt x="1711" y="2668"/>
                    </a:lnTo>
                    <a:lnTo>
                      <a:pt x="1653" y="2661"/>
                    </a:lnTo>
                    <a:lnTo>
                      <a:pt x="1597" y="2650"/>
                    </a:lnTo>
                    <a:lnTo>
                      <a:pt x="1542" y="2636"/>
                    </a:lnTo>
                    <a:lnTo>
                      <a:pt x="1521" y="2702"/>
                    </a:lnTo>
                    <a:lnTo>
                      <a:pt x="1495" y="2767"/>
                    </a:lnTo>
                    <a:lnTo>
                      <a:pt x="1464" y="2828"/>
                    </a:lnTo>
                    <a:lnTo>
                      <a:pt x="1427" y="2886"/>
                    </a:lnTo>
                    <a:lnTo>
                      <a:pt x="1386" y="2940"/>
                    </a:lnTo>
                    <a:lnTo>
                      <a:pt x="1341" y="2991"/>
                    </a:lnTo>
                    <a:lnTo>
                      <a:pt x="1291" y="3038"/>
                    </a:lnTo>
                    <a:lnTo>
                      <a:pt x="1238" y="3080"/>
                    </a:lnTo>
                    <a:lnTo>
                      <a:pt x="1182" y="3118"/>
                    </a:lnTo>
                    <a:lnTo>
                      <a:pt x="1122" y="3151"/>
                    </a:lnTo>
                    <a:lnTo>
                      <a:pt x="1059" y="3178"/>
                    </a:lnTo>
                    <a:lnTo>
                      <a:pt x="994" y="3200"/>
                    </a:lnTo>
                    <a:lnTo>
                      <a:pt x="926" y="3215"/>
                    </a:lnTo>
                    <a:lnTo>
                      <a:pt x="855" y="3225"/>
                    </a:lnTo>
                    <a:lnTo>
                      <a:pt x="783" y="3228"/>
                    </a:lnTo>
                    <a:lnTo>
                      <a:pt x="712" y="3225"/>
                    </a:lnTo>
                    <a:lnTo>
                      <a:pt x="643" y="3215"/>
                    </a:lnTo>
                    <a:lnTo>
                      <a:pt x="575" y="3200"/>
                    </a:lnTo>
                    <a:lnTo>
                      <a:pt x="510" y="3179"/>
                    </a:lnTo>
                    <a:lnTo>
                      <a:pt x="448" y="3152"/>
                    </a:lnTo>
                    <a:lnTo>
                      <a:pt x="388" y="3120"/>
                    </a:lnTo>
                    <a:lnTo>
                      <a:pt x="332" y="3083"/>
                    </a:lnTo>
                    <a:lnTo>
                      <a:pt x="279" y="3042"/>
                    </a:lnTo>
                    <a:lnTo>
                      <a:pt x="230" y="2996"/>
                    </a:lnTo>
                    <a:lnTo>
                      <a:pt x="184" y="2946"/>
                    </a:lnTo>
                    <a:lnTo>
                      <a:pt x="143" y="2892"/>
                    </a:lnTo>
                    <a:lnTo>
                      <a:pt x="107" y="2835"/>
                    </a:lnTo>
                    <a:lnTo>
                      <a:pt x="76" y="2775"/>
                    </a:lnTo>
                    <a:lnTo>
                      <a:pt x="50" y="2712"/>
                    </a:lnTo>
                    <a:lnTo>
                      <a:pt x="28" y="2647"/>
                    </a:lnTo>
                    <a:lnTo>
                      <a:pt x="13" y="2578"/>
                    </a:lnTo>
                    <a:lnTo>
                      <a:pt x="3" y="2508"/>
                    </a:lnTo>
                    <a:lnTo>
                      <a:pt x="0" y="2436"/>
                    </a:lnTo>
                    <a:lnTo>
                      <a:pt x="3" y="2364"/>
                    </a:lnTo>
                    <a:lnTo>
                      <a:pt x="13" y="2293"/>
                    </a:lnTo>
                    <a:lnTo>
                      <a:pt x="28" y="2225"/>
                    </a:lnTo>
                    <a:lnTo>
                      <a:pt x="50" y="2160"/>
                    </a:lnTo>
                    <a:lnTo>
                      <a:pt x="76" y="2097"/>
                    </a:lnTo>
                    <a:lnTo>
                      <a:pt x="107" y="2037"/>
                    </a:lnTo>
                    <a:lnTo>
                      <a:pt x="143" y="1979"/>
                    </a:lnTo>
                    <a:lnTo>
                      <a:pt x="184" y="1925"/>
                    </a:lnTo>
                    <a:lnTo>
                      <a:pt x="230" y="1876"/>
                    </a:lnTo>
                    <a:lnTo>
                      <a:pt x="279" y="1830"/>
                    </a:lnTo>
                    <a:lnTo>
                      <a:pt x="332" y="1789"/>
                    </a:lnTo>
                    <a:lnTo>
                      <a:pt x="388" y="1752"/>
                    </a:lnTo>
                    <a:lnTo>
                      <a:pt x="448" y="1720"/>
                    </a:lnTo>
                    <a:lnTo>
                      <a:pt x="510" y="1693"/>
                    </a:lnTo>
                    <a:lnTo>
                      <a:pt x="575" y="1672"/>
                    </a:lnTo>
                    <a:lnTo>
                      <a:pt x="643" y="1656"/>
                    </a:lnTo>
                    <a:lnTo>
                      <a:pt x="712" y="1647"/>
                    </a:lnTo>
                    <a:lnTo>
                      <a:pt x="783" y="1644"/>
                    </a:lnTo>
                    <a:lnTo>
                      <a:pt x="850" y="1647"/>
                    </a:lnTo>
                    <a:lnTo>
                      <a:pt x="916" y="1656"/>
                    </a:lnTo>
                    <a:lnTo>
                      <a:pt x="980" y="1670"/>
                    </a:lnTo>
                    <a:lnTo>
                      <a:pt x="998" y="1600"/>
                    </a:lnTo>
                    <a:lnTo>
                      <a:pt x="1022" y="1534"/>
                    </a:lnTo>
                    <a:lnTo>
                      <a:pt x="1052" y="1470"/>
                    </a:lnTo>
                    <a:lnTo>
                      <a:pt x="1086" y="1410"/>
                    </a:lnTo>
                    <a:lnTo>
                      <a:pt x="1125" y="1353"/>
                    </a:lnTo>
                    <a:lnTo>
                      <a:pt x="1169" y="1299"/>
                    </a:lnTo>
                    <a:lnTo>
                      <a:pt x="1128" y="1247"/>
                    </a:lnTo>
                    <a:lnTo>
                      <a:pt x="1093" y="1190"/>
                    </a:lnTo>
                    <a:lnTo>
                      <a:pt x="1062" y="1130"/>
                    </a:lnTo>
                    <a:lnTo>
                      <a:pt x="1036" y="1067"/>
                    </a:lnTo>
                    <a:lnTo>
                      <a:pt x="1014" y="1001"/>
                    </a:lnTo>
                    <a:lnTo>
                      <a:pt x="999" y="934"/>
                    </a:lnTo>
                    <a:lnTo>
                      <a:pt x="990" y="864"/>
                    </a:lnTo>
                    <a:lnTo>
                      <a:pt x="987" y="793"/>
                    </a:lnTo>
                    <a:lnTo>
                      <a:pt x="990" y="721"/>
                    </a:lnTo>
                    <a:lnTo>
                      <a:pt x="1000" y="650"/>
                    </a:lnTo>
                    <a:lnTo>
                      <a:pt x="1015" y="582"/>
                    </a:lnTo>
                    <a:lnTo>
                      <a:pt x="1036" y="517"/>
                    </a:lnTo>
                    <a:lnTo>
                      <a:pt x="1063" y="453"/>
                    </a:lnTo>
                    <a:lnTo>
                      <a:pt x="1094" y="392"/>
                    </a:lnTo>
                    <a:lnTo>
                      <a:pt x="1131" y="336"/>
                    </a:lnTo>
                    <a:lnTo>
                      <a:pt x="1172" y="282"/>
                    </a:lnTo>
                    <a:lnTo>
                      <a:pt x="1217" y="232"/>
                    </a:lnTo>
                    <a:lnTo>
                      <a:pt x="1265" y="186"/>
                    </a:lnTo>
                    <a:lnTo>
                      <a:pt x="1318" y="145"/>
                    </a:lnTo>
                    <a:lnTo>
                      <a:pt x="1375" y="109"/>
                    </a:lnTo>
                    <a:lnTo>
                      <a:pt x="1435" y="76"/>
                    </a:lnTo>
                    <a:lnTo>
                      <a:pt x="1497" y="50"/>
                    </a:lnTo>
                    <a:lnTo>
                      <a:pt x="1562" y="28"/>
                    </a:lnTo>
                    <a:lnTo>
                      <a:pt x="1629" y="13"/>
                    </a:lnTo>
                    <a:lnTo>
                      <a:pt x="1699" y="3"/>
                    </a:lnTo>
                    <a:lnTo>
                      <a:pt x="1770" y="0"/>
                    </a:lnTo>
                    <a:close/>
                  </a:path>
                </a:pathLst>
              </a:custGeom>
              <a:grpFill/>
              <a:ln w="0">
                <a:noFill/>
                <a:prstDash val="solid"/>
                <a:round/>
              </a:ln>
            </p:spPr>
            <p:txBody>
              <a:bodyPr vert="horz" wrap="square" lIns="91440" tIns="45720" rIns="91440" bIns="45720" numCol="1" anchor="t" anchorCtr="0" compatLnSpc="1"/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en-IN" sz="180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117" name="Freeform 51"/>
              <p:cNvSpPr>
                <a:spLocks noEditPoints="1"/>
              </p:cNvSpPr>
              <p:nvPr/>
            </p:nvSpPr>
            <p:spPr bwMode="auto">
              <a:xfrm>
                <a:off x="8145463" y="1485900"/>
                <a:ext cx="190500" cy="206375"/>
              </a:xfrm>
              <a:custGeom>
                <a:avLst/>
                <a:gdLst>
                  <a:gd name="T0" fmla="*/ 458 w 960"/>
                  <a:gd name="T1" fmla="*/ 626 h 1038"/>
                  <a:gd name="T2" fmla="*/ 347 w 960"/>
                  <a:gd name="T3" fmla="*/ 902 h 1038"/>
                  <a:gd name="T4" fmla="*/ 615 w 960"/>
                  <a:gd name="T5" fmla="*/ 902 h 1038"/>
                  <a:gd name="T6" fmla="*/ 503 w 960"/>
                  <a:gd name="T7" fmla="*/ 626 h 1038"/>
                  <a:gd name="T8" fmla="*/ 526 w 960"/>
                  <a:gd name="T9" fmla="*/ 581 h 1038"/>
                  <a:gd name="T10" fmla="*/ 480 w 960"/>
                  <a:gd name="T11" fmla="*/ 587 h 1038"/>
                  <a:gd name="T12" fmla="*/ 414 w 960"/>
                  <a:gd name="T13" fmla="*/ 575 h 1038"/>
                  <a:gd name="T14" fmla="*/ 519 w 960"/>
                  <a:gd name="T15" fmla="*/ 2 h 1038"/>
                  <a:gd name="T16" fmla="*/ 592 w 960"/>
                  <a:gd name="T17" fmla="*/ 25 h 1038"/>
                  <a:gd name="T18" fmla="*/ 654 w 960"/>
                  <a:gd name="T19" fmla="*/ 65 h 1038"/>
                  <a:gd name="T20" fmla="*/ 703 w 960"/>
                  <a:gd name="T21" fmla="*/ 122 h 1038"/>
                  <a:gd name="T22" fmla="*/ 735 w 960"/>
                  <a:gd name="T23" fmla="*/ 191 h 1038"/>
                  <a:gd name="T24" fmla="*/ 746 w 960"/>
                  <a:gd name="T25" fmla="*/ 268 h 1038"/>
                  <a:gd name="T26" fmla="*/ 735 w 960"/>
                  <a:gd name="T27" fmla="*/ 348 h 1038"/>
                  <a:gd name="T28" fmla="*/ 705 w 960"/>
                  <a:gd name="T29" fmla="*/ 425 h 1038"/>
                  <a:gd name="T30" fmla="*/ 658 w 960"/>
                  <a:gd name="T31" fmla="*/ 494 h 1038"/>
                  <a:gd name="T32" fmla="*/ 599 w 960"/>
                  <a:gd name="T33" fmla="*/ 547 h 1038"/>
                  <a:gd name="T34" fmla="*/ 698 w 960"/>
                  <a:gd name="T35" fmla="*/ 585 h 1038"/>
                  <a:gd name="T36" fmla="*/ 786 w 960"/>
                  <a:gd name="T37" fmla="*/ 638 h 1038"/>
                  <a:gd name="T38" fmla="*/ 858 w 960"/>
                  <a:gd name="T39" fmla="*/ 703 h 1038"/>
                  <a:gd name="T40" fmla="*/ 913 w 960"/>
                  <a:gd name="T41" fmla="*/ 774 h 1038"/>
                  <a:gd name="T42" fmla="*/ 948 w 960"/>
                  <a:gd name="T43" fmla="*/ 849 h 1038"/>
                  <a:gd name="T44" fmla="*/ 960 w 960"/>
                  <a:gd name="T45" fmla="*/ 920 h 1038"/>
                  <a:gd name="T46" fmla="*/ 946 w 960"/>
                  <a:gd name="T47" fmla="*/ 951 h 1038"/>
                  <a:gd name="T48" fmla="*/ 908 w 960"/>
                  <a:gd name="T49" fmla="*/ 977 h 1038"/>
                  <a:gd name="T50" fmla="*/ 847 w 960"/>
                  <a:gd name="T51" fmla="*/ 1000 h 1038"/>
                  <a:gd name="T52" fmla="*/ 770 w 960"/>
                  <a:gd name="T53" fmla="*/ 1017 h 1038"/>
                  <a:gd name="T54" fmla="*/ 681 w 960"/>
                  <a:gd name="T55" fmla="*/ 1029 h 1038"/>
                  <a:gd name="T56" fmla="*/ 583 w 960"/>
                  <a:gd name="T57" fmla="*/ 1036 h 1038"/>
                  <a:gd name="T58" fmla="*/ 480 w 960"/>
                  <a:gd name="T59" fmla="*/ 1038 h 1038"/>
                  <a:gd name="T60" fmla="*/ 379 w 960"/>
                  <a:gd name="T61" fmla="*/ 1036 h 1038"/>
                  <a:gd name="T62" fmla="*/ 281 w 960"/>
                  <a:gd name="T63" fmla="*/ 1029 h 1038"/>
                  <a:gd name="T64" fmla="*/ 191 w 960"/>
                  <a:gd name="T65" fmla="*/ 1017 h 1038"/>
                  <a:gd name="T66" fmla="*/ 114 w 960"/>
                  <a:gd name="T67" fmla="*/ 1000 h 1038"/>
                  <a:gd name="T68" fmla="*/ 54 w 960"/>
                  <a:gd name="T69" fmla="*/ 977 h 1038"/>
                  <a:gd name="T70" fmla="*/ 14 w 960"/>
                  <a:gd name="T71" fmla="*/ 951 h 1038"/>
                  <a:gd name="T72" fmla="*/ 0 w 960"/>
                  <a:gd name="T73" fmla="*/ 920 h 1038"/>
                  <a:gd name="T74" fmla="*/ 13 w 960"/>
                  <a:gd name="T75" fmla="*/ 849 h 1038"/>
                  <a:gd name="T76" fmla="*/ 48 w 960"/>
                  <a:gd name="T77" fmla="*/ 774 h 1038"/>
                  <a:gd name="T78" fmla="*/ 104 w 960"/>
                  <a:gd name="T79" fmla="*/ 703 h 1038"/>
                  <a:gd name="T80" fmla="*/ 176 w 960"/>
                  <a:gd name="T81" fmla="*/ 638 h 1038"/>
                  <a:gd name="T82" fmla="*/ 263 w 960"/>
                  <a:gd name="T83" fmla="*/ 585 h 1038"/>
                  <a:gd name="T84" fmla="*/ 363 w 960"/>
                  <a:gd name="T85" fmla="*/ 547 h 1038"/>
                  <a:gd name="T86" fmla="*/ 302 w 960"/>
                  <a:gd name="T87" fmla="*/ 494 h 1038"/>
                  <a:gd name="T88" fmla="*/ 256 w 960"/>
                  <a:gd name="T89" fmla="*/ 425 h 1038"/>
                  <a:gd name="T90" fmla="*/ 227 w 960"/>
                  <a:gd name="T91" fmla="*/ 348 h 1038"/>
                  <a:gd name="T92" fmla="*/ 216 w 960"/>
                  <a:gd name="T93" fmla="*/ 268 h 1038"/>
                  <a:gd name="T94" fmla="*/ 227 w 960"/>
                  <a:gd name="T95" fmla="*/ 191 h 1038"/>
                  <a:gd name="T96" fmla="*/ 258 w 960"/>
                  <a:gd name="T97" fmla="*/ 122 h 1038"/>
                  <a:gd name="T98" fmla="*/ 307 w 960"/>
                  <a:gd name="T99" fmla="*/ 65 h 1038"/>
                  <a:gd name="T100" fmla="*/ 369 w 960"/>
                  <a:gd name="T101" fmla="*/ 25 h 1038"/>
                  <a:gd name="T102" fmla="*/ 441 w 960"/>
                  <a:gd name="T103" fmla="*/ 2 h 103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</a:cxnLst>
                <a:rect l="0" t="0" r="r" b="b"/>
                <a:pathLst>
                  <a:path w="960" h="1038">
                    <a:moveTo>
                      <a:pt x="414" y="575"/>
                    </a:moveTo>
                    <a:lnTo>
                      <a:pt x="458" y="626"/>
                    </a:lnTo>
                    <a:lnTo>
                      <a:pt x="459" y="626"/>
                    </a:lnTo>
                    <a:lnTo>
                      <a:pt x="347" y="902"/>
                    </a:lnTo>
                    <a:lnTo>
                      <a:pt x="480" y="1038"/>
                    </a:lnTo>
                    <a:lnTo>
                      <a:pt x="615" y="902"/>
                    </a:lnTo>
                    <a:lnTo>
                      <a:pt x="502" y="626"/>
                    </a:lnTo>
                    <a:lnTo>
                      <a:pt x="503" y="626"/>
                    </a:lnTo>
                    <a:lnTo>
                      <a:pt x="547" y="575"/>
                    </a:lnTo>
                    <a:lnTo>
                      <a:pt x="526" y="581"/>
                    </a:lnTo>
                    <a:lnTo>
                      <a:pt x="503" y="586"/>
                    </a:lnTo>
                    <a:lnTo>
                      <a:pt x="480" y="587"/>
                    </a:lnTo>
                    <a:lnTo>
                      <a:pt x="447" y="583"/>
                    </a:lnTo>
                    <a:lnTo>
                      <a:pt x="414" y="575"/>
                    </a:lnTo>
                    <a:close/>
                    <a:moveTo>
                      <a:pt x="480" y="0"/>
                    </a:moveTo>
                    <a:lnTo>
                      <a:pt x="519" y="2"/>
                    </a:lnTo>
                    <a:lnTo>
                      <a:pt x="557" y="11"/>
                    </a:lnTo>
                    <a:lnTo>
                      <a:pt x="592" y="25"/>
                    </a:lnTo>
                    <a:lnTo>
                      <a:pt x="625" y="42"/>
                    </a:lnTo>
                    <a:lnTo>
                      <a:pt x="654" y="65"/>
                    </a:lnTo>
                    <a:lnTo>
                      <a:pt x="681" y="91"/>
                    </a:lnTo>
                    <a:lnTo>
                      <a:pt x="703" y="122"/>
                    </a:lnTo>
                    <a:lnTo>
                      <a:pt x="721" y="155"/>
                    </a:lnTo>
                    <a:lnTo>
                      <a:pt x="735" y="191"/>
                    </a:lnTo>
                    <a:lnTo>
                      <a:pt x="742" y="228"/>
                    </a:lnTo>
                    <a:lnTo>
                      <a:pt x="746" y="268"/>
                    </a:lnTo>
                    <a:lnTo>
                      <a:pt x="742" y="307"/>
                    </a:lnTo>
                    <a:lnTo>
                      <a:pt x="735" y="348"/>
                    </a:lnTo>
                    <a:lnTo>
                      <a:pt x="722" y="387"/>
                    </a:lnTo>
                    <a:lnTo>
                      <a:pt x="705" y="425"/>
                    </a:lnTo>
                    <a:lnTo>
                      <a:pt x="684" y="461"/>
                    </a:lnTo>
                    <a:lnTo>
                      <a:pt x="658" y="494"/>
                    </a:lnTo>
                    <a:lnTo>
                      <a:pt x="630" y="523"/>
                    </a:lnTo>
                    <a:lnTo>
                      <a:pt x="599" y="547"/>
                    </a:lnTo>
                    <a:lnTo>
                      <a:pt x="650" y="564"/>
                    </a:lnTo>
                    <a:lnTo>
                      <a:pt x="698" y="585"/>
                    </a:lnTo>
                    <a:lnTo>
                      <a:pt x="744" y="610"/>
                    </a:lnTo>
                    <a:lnTo>
                      <a:pt x="786" y="638"/>
                    </a:lnTo>
                    <a:lnTo>
                      <a:pt x="823" y="670"/>
                    </a:lnTo>
                    <a:lnTo>
                      <a:pt x="858" y="703"/>
                    </a:lnTo>
                    <a:lnTo>
                      <a:pt x="888" y="738"/>
                    </a:lnTo>
                    <a:lnTo>
                      <a:pt x="913" y="774"/>
                    </a:lnTo>
                    <a:lnTo>
                      <a:pt x="933" y="812"/>
                    </a:lnTo>
                    <a:lnTo>
                      <a:pt x="948" y="849"/>
                    </a:lnTo>
                    <a:lnTo>
                      <a:pt x="957" y="885"/>
                    </a:lnTo>
                    <a:lnTo>
                      <a:pt x="960" y="920"/>
                    </a:lnTo>
                    <a:lnTo>
                      <a:pt x="957" y="936"/>
                    </a:lnTo>
                    <a:lnTo>
                      <a:pt x="946" y="951"/>
                    </a:lnTo>
                    <a:lnTo>
                      <a:pt x="930" y="965"/>
                    </a:lnTo>
                    <a:lnTo>
                      <a:pt x="908" y="977"/>
                    </a:lnTo>
                    <a:lnTo>
                      <a:pt x="879" y="989"/>
                    </a:lnTo>
                    <a:lnTo>
                      <a:pt x="847" y="1000"/>
                    </a:lnTo>
                    <a:lnTo>
                      <a:pt x="810" y="1009"/>
                    </a:lnTo>
                    <a:lnTo>
                      <a:pt x="770" y="1017"/>
                    </a:lnTo>
                    <a:lnTo>
                      <a:pt x="727" y="1023"/>
                    </a:lnTo>
                    <a:lnTo>
                      <a:pt x="681" y="1029"/>
                    </a:lnTo>
                    <a:lnTo>
                      <a:pt x="632" y="1033"/>
                    </a:lnTo>
                    <a:lnTo>
                      <a:pt x="583" y="1036"/>
                    </a:lnTo>
                    <a:lnTo>
                      <a:pt x="532" y="1038"/>
                    </a:lnTo>
                    <a:lnTo>
                      <a:pt x="480" y="1038"/>
                    </a:lnTo>
                    <a:lnTo>
                      <a:pt x="430" y="1038"/>
                    </a:lnTo>
                    <a:lnTo>
                      <a:pt x="379" y="1036"/>
                    </a:lnTo>
                    <a:lnTo>
                      <a:pt x="328" y="1033"/>
                    </a:lnTo>
                    <a:lnTo>
                      <a:pt x="281" y="1029"/>
                    </a:lnTo>
                    <a:lnTo>
                      <a:pt x="234" y="1023"/>
                    </a:lnTo>
                    <a:lnTo>
                      <a:pt x="191" y="1017"/>
                    </a:lnTo>
                    <a:lnTo>
                      <a:pt x="150" y="1009"/>
                    </a:lnTo>
                    <a:lnTo>
                      <a:pt x="114" y="1000"/>
                    </a:lnTo>
                    <a:lnTo>
                      <a:pt x="81" y="989"/>
                    </a:lnTo>
                    <a:lnTo>
                      <a:pt x="54" y="977"/>
                    </a:lnTo>
                    <a:lnTo>
                      <a:pt x="32" y="965"/>
                    </a:lnTo>
                    <a:lnTo>
                      <a:pt x="14" y="951"/>
                    </a:lnTo>
                    <a:lnTo>
                      <a:pt x="5" y="936"/>
                    </a:lnTo>
                    <a:lnTo>
                      <a:pt x="0" y="920"/>
                    </a:lnTo>
                    <a:lnTo>
                      <a:pt x="3" y="885"/>
                    </a:lnTo>
                    <a:lnTo>
                      <a:pt x="13" y="849"/>
                    </a:lnTo>
                    <a:lnTo>
                      <a:pt x="28" y="812"/>
                    </a:lnTo>
                    <a:lnTo>
                      <a:pt x="48" y="774"/>
                    </a:lnTo>
                    <a:lnTo>
                      <a:pt x="74" y="738"/>
                    </a:lnTo>
                    <a:lnTo>
                      <a:pt x="104" y="703"/>
                    </a:lnTo>
                    <a:lnTo>
                      <a:pt x="138" y="670"/>
                    </a:lnTo>
                    <a:lnTo>
                      <a:pt x="176" y="638"/>
                    </a:lnTo>
                    <a:lnTo>
                      <a:pt x="218" y="610"/>
                    </a:lnTo>
                    <a:lnTo>
                      <a:pt x="263" y="585"/>
                    </a:lnTo>
                    <a:lnTo>
                      <a:pt x="312" y="564"/>
                    </a:lnTo>
                    <a:lnTo>
                      <a:pt x="363" y="547"/>
                    </a:lnTo>
                    <a:lnTo>
                      <a:pt x="331" y="523"/>
                    </a:lnTo>
                    <a:lnTo>
                      <a:pt x="302" y="494"/>
                    </a:lnTo>
                    <a:lnTo>
                      <a:pt x="277" y="461"/>
                    </a:lnTo>
                    <a:lnTo>
                      <a:pt x="256" y="425"/>
                    </a:lnTo>
                    <a:lnTo>
                      <a:pt x="239" y="387"/>
                    </a:lnTo>
                    <a:lnTo>
                      <a:pt x="227" y="348"/>
                    </a:lnTo>
                    <a:lnTo>
                      <a:pt x="218" y="307"/>
                    </a:lnTo>
                    <a:lnTo>
                      <a:pt x="216" y="268"/>
                    </a:lnTo>
                    <a:lnTo>
                      <a:pt x="218" y="228"/>
                    </a:lnTo>
                    <a:lnTo>
                      <a:pt x="227" y="191"/>
                    </a:lnTo>
                    <a:lnTo>
                      <a:pt x="241" y="155"/>
                    </a:lnTo>
                    <a:lnTo>
                      <a:pt x="258" y="122"/>
                    </a:lnTo>
                    <a:lnTo>
                      <a:pt x="281" y="91"/>
                    </a:lnTo>
                    <a:lnTo>
                      <a:pt x="307" y="65"/>
                    </a:lnTo>
                    <a:lnTo>
                      <a:pt x="337" y="42"/>
                    </a:lnTo>
                    <a:lnTo>
                      <a:pt x="369" y="25"/>
                    </a:lnTo>
                    <a:lnTo>
                      <a:pt x="404" y="11"/>
                    </a:lnTo>
                    <a:lnTo>
                      <a:pt x="441" y="2"/>
                    </a:lnTo>
                    <a:lnTo>
                      <a:pt x="480" y="0"/>
                    </a:lnTo>
                    <a:close/>
                  </a:path>
                </a:pathLst>
              </a:custGeom>
              <a:grpFill/>
              <a:ln w="0">
                <a:noFill/>
                <a:prstDash val="solid"/>
                <a:round/>
              </a:ln>
            </p:spPr>
            <p:txBody>
              <a:bodyPr vert="horz" wrap="square" lIns="91440" tIns="45720" rIns="91440" bIns="45720" numCol="1" anchor="t" anchorCtr="0" compatLnSpc="1"/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en-IN" sz="180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122" name="Group 41"/>
          <p:cNvGrpSpPr/>
          <p:nvPr/>
        </p:nvGrpSpPr>
        <p:grpSpPr>
          <a:xfrm>
            <a:off x="1717981" y="4226927"/>
            <a:ext cx="1864345" cy="285917"/>
            <a:chOff x="6654373" y="4833909"/>
            <a:chExt cx="1864345" cy="285917"/>
          </a:xfrm>
        </p:grpSpPr>
        <p:sp>
          <p:nvSpPr>
            <p:cNvPr id="123" name="Rectangle 21"/>
            <p:cNvSpPr/>
            <p:nvPr/>
          </p:nvSpPr>
          <p:spPr>
            <a:xfrm>
              <a:off x="7142367" y="4833909"/>
              <a:ext cx="1376351" cy="285917"/>
            </a:xfrm>
            <a:prstGeom prst="rect">
              <a:avLst/>
            </a:prstGeom>
            <a:noFill/>
            <a:ln w="12700" cap="flat" cmpd="sng" algn="ctr">
              <a:noFill/>
              <a:prstDash val="solid"/>
              <a:miter lim="800000"/>
            </a:ln>
            <a:effectLst/>
          </p:spPr>
          <p:txBody>
            <a:bodyPr lIns="0" tIns="0" rIns="36000" bIns="0" rtlCol="0" anchor="ctr">
              <a:norm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en-IN" sz="120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cs typeface="+mn-ea"/>
                  <a:sym typeface="+mn-lt"/>
                </a:rPr>
                <a:t>Web Developing</a:t>
              </a:r>
              <a:endParaRPr kumimoji="0" lang="en-IN" sz="12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124" name="Freeform 20"/>
            <p:cNvSpPr>
              <a:spLocks noEditPoints="1"/>
            </p:cNvSpPr>
            <p:nvPr/>
          </p:nvSpPr>
          <p:spPr bwMode="auto">
            <a:xfrm>
              <a:off x="6654373" y="4897985"/>
              <a:ext cx="192419" cy="191189"/>
            </a:xfrm>
            <a:custGeom>
              <a:avLst/>
              <a:gdLst>
                <a:gd name="T0" fmla="*/ 120 w 3130"/>
                <a:gd name="T1" fmla="*/ 2868 h 3105"/>
                <a:gd name="T2" fmla="*/ 209 w 3130"/>
                <a:gd name="T3" fmla="*/ 2981 h 3105"/>
                <a:gd name="T4" fmla="*/ 318 w 3130"/>
                <a:gd name="T5" fmla="*/ 2891 h 3105"/>
                <a:gd name="T6" fmla="*/ 230 w 3130"/>
                <a:gd name="T7" fmla="*/ 2778 h 3105"/>
                <a:gd name="T8" fmla="*/ 2693 w 3130"/>
                <a:gd name="T9" fmla="*/ 913 h 3105"/>
                <a:gd name="T10" fmla="*/ 2670 w 3130"/>
                <a:gd name="T11" fmla="*/ 1092 h 3105"/>
                <a:gd name="T12" fmla="*/ 2749 w 3130"/>
                <a:gd name="T13" fmla="*/ 1282 h 3105"/>
                <a:gd name="T14" fmla="*/ 2923 w 3130"/>
                <a:gd name="T15" fmla="*/ 1503 h 3105"/>
                <a:gd name="T16" fmla="*/ 2950 w 3130"/>
                <a:gd name="T17" fmla="*/ 1224 h 3105"/>
                <a:gd name="T18" fmla="*/ 1682 w 3130"/>
                <a:gd name="T19" fmla="*/ 174 h 3105"/>
                <a:gd name="T20" fmla="*/ 1163 w 3130"/>
                <a:gd name="T21" fmla="*/ 339 h 3105"/>
                <a:gd name="T22" fmla="*/ 1105 w 3130"/>
                <a:gd name="T23" fmla="*/ 544 h 3105"/>
                <a:gd name="T24" fmla="*/ 1153 w 3130"/>
                <a:gd name="T25" fmla="*/ 718 h 3105"/>
                <a:gd name="T26" fmla="*/ 1042 w 3130"/>
                <a:gd name="T27" fmla="*/ 829 h 3105"/>
                <a:gd name="T28" fmla="*/ 894 w 3130"/>
                <a:gd name="T29" fmla="*/ 903 h 3105"/>
                <a:gd name="T30" fmla="*/ 858 w 3130"/>
                <a:gd name="T31" fmla="*/ 1068 h 3105"/>
                <a:gd name="T32" fmla="*/ 866 w 3130"/>
                <a:gd name="T33" fmla="*/ 1230 h 3105"/>
                <a:gd name="T34" fmla="*/ 929 w 3130"/>
                <a:gd name="T35" fmla="*/ 1294 h 3105"/>
                <a:gd name="T36" fmla="*/ 886 w 3130"/>
                <a:gd name="T37" fmla="*/ 1385 h 3105"/>
                <a:gd name="T38" fmla="*/ 673 w 3130"/>
                <a:gd name="T39" fmla="*/ 1515 h 3105"/>
                <a:gd name="T40" fmla="*/ 665 w 3130"/>
                <a:gd name="T41" fmla="*/ 1885 h 3105"/>
                <a:gd name="T42" fmla="*/ 1907 w 3130"/>
                <a:gd name="T43" fmla="*/ 847 h 3105"/>
                <a:gd name="T44" fmla="*/ 1043 w 3130"/>
                <a:gd name="T45" fmla="*/ 2375 h 3105"/>
                <a:gd name="T46" fmla="*/ 1527 w 3130"/>
                <a:gd name="T47" fmla="*/ 2602 h 3105"/>
                <a:gd name="T48" fmla="*/ 2097 w 3130"/>
                <a:gd name="T49" fmla="*/ 2578 h 3105"/>
                <a:gd name="T50" fmla="*/ 2586 w 3130"/>
                <a:gd name="T51" fmla="*/ 2290 h 3105"/>
                <a:gd name="T52" fmla="*/ 2285 w 3130"/>
                <a:gd name="T53" fmla="*/ 2383 h 3105"/>
                <a:gd name="T54" fmla="*/ 2095 w 3130"/>
                <a:gd name="T55" fmla="*/ 2417 h 3105"/>
                <a:gd name="T56" fmla="*/ 2052 w 3130"/>
                <a:gd name="T57" fmla="*/ 2332 h 3105"/>
                <a:gd name="T58" fmla="*/ 2192 w 3130"/>
                <a:gd name="T59" fmla="*/ 2221 h 3105"/>
                <a:gd name="T60" fmla="*/ 2304 w 3130"/>
                <a:gd name="T61" fmla="*/ 2140 h 3105"/>
                <a:gd name="T62" fmla="*/ 2363 w 3130"/>
                <a:gd name="T63" fmla="*/ 1969 h 3105"/>
                <a:gd name="T64" fmla="*/ 2408 w 3130"/>
                <a:gd name="T65" fmla="*/ 1786 h 3105"/>
                <a:gd name="T66" fmla="*/ 2430 w 3130"/>
                <a:gd name="T67" fmla="*/ 1725 h 3105"/>
                <a:gd name="T68" fmla="*/ 2451 w 3130"/>
                <a:gd name="T69" fmla="*/ 1562 h 3105"/>
                <a:gd name="T70" fmla="*/ 2477 w 3130"/>
                <a:gd name="T71" fmla="*/ 1394 h 3105"/>
                <a:gd name="T72" fmla="*/ 2584 w 3130"/>
                <a:gd name="T73" fmla="*/ 1228 h 3105"/>
                <a:gd name="T74" fmla="*/ 2568 w 3130"/>
                <a:gd name="T75" fmla="*/ 1017 h 3105"/>
                <a:gd name="T76" fmla="*/ 2485 w 3130"/>
                <a:gd name="T77" fmla="*/ 825 h 3105"/>
                <a:gd name="T78" fmla="*/ 2351 w 3130"/>
                <a:gd name="T79" fmla="*/ 720 h 3105"/>
                <a:gd name="T80" fmla="*/ 2149 w 3130"/>
                <a:gd name="T81" fmla="*/ 563 h 3105"/>
                <a:gd name="T82" fmla="*/ 2026 w 3130"/>
                <a:gd name="T83" fmla="*/ 400 h 3105"/>
                <a:gd name="T84" fmla="*/ 1907 w 3130"/>
                <a:gd name="T85" fmla="*/ 181 h 3105"/>
                <a:gd name="T86" fmla="*/ 2039 w 3130"/>
                <a:gd name="T87" fmla="*/ 29 h 3105"/>
                <a:gd name="T88" fmla="*/ 2598 w 3130"/>
                <a:gd name="T89" fmla="*/ 291 h 3105"/>
                <a:gd name="T90" fmla="*/ 2984 w 3130"/>
                <a:gd name="T91" fmla="*/ 773 h 3105"/>
                <a:gd name="T92" fmla="*/ 3130 w 3130"/>
                <a:gd name="T93" fmla="*/ 1399 h 3105"/>
                <a:gd name="T94" fmla="*/ 2985 w 3130"/>
                <a:gd name="T95" fmla="*/ 2025 h 3105"/>
                <a:gd name="T96" fmla="*/ 2598 w 3130"/>
                <a:gd name="T97" fmla="*/ 2506 h 3105"/>
                <a:gd name="T98" fmla="*/ 2039 w 3130"/>
                <a:gd name="T99" fmla="*/ 2769 h 3105"/>
                <a:gd name="T100" fmla="*/ 1430 w 3130"/>
                <a:gd name="T101" fmla="*/ 2755 h 3105"/>
                <a:gd name="T102" fmla="*/ 922 w 3130"/>
                <a:gd name="T103" fmla="*/ 2498 h 3105"/>
                <a:gd name="T104" fmla="*/ 238 w 3130"/>
                <a:gd name="T105" fmla="*/ 3105 h 3105"/>
                <a:gd name="T106" fmla="*/ 44 w 3130"/>
                <a:gd name="T107" fmla="*/ 3012 h 3105"/>
                <a:gd name="T108" fmla="*/ 12 w 3130"/>
                <a:gd name="T109" fmla="*/ 2797 h 3105"/>
                <a:gd name="T110" fmla="*/ 534 w 3130"/>
                <a:gd name="T111" fmla="*/ 2002 h 3105"/>
                <a:gd name="T112" fmla="*/ 399 w 3130"/>
                <a:gd name="T113" fmla="*/ 1399 h 3105"/>
                <a:gd name="T114" fmla="*/ 543 w 3130"/>
                <a:gd name="T115" fmla="*/ 773 h 3105"/>
                <a:gd name="T116" fmla="*/ 930 w 3130"/>
                <a:gd name="T117" fmla="*/ 291 h 3105"/>
                <a:gd name="T118" fmla="*/ 1490 w 3130"/>
                <a:gd name="T119" fmla="*/ 29 h 310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3130" h="3105">
                  <a:moveTo>
                    <a:pt x="208" y="2778"/>
                  </a:moveTo>
                  <a:lnTo>
                    <a:pt x="186" y="2783"/>
                  </a:lnTo>
                  <a:lnTo>
                    <a:pt x="166" y="2792"/>
                  </a:lnTo>
                  <a:lnTo>
                    <a:pt x="149" y="2807"/>
                  </a:lnTo>
                  <a:lnTo>
                    <a:pt x="134" y="2826"/>
                  </a:lnTo>
                  <a:lnTo>
                    <a:pt x="125" y="2846"/>
                  </a:lnTo>
                  <a:lnTo>
                    <a:pt x="120" y="2868"/>
                  </a:lnTo>
                  <a:lnTo>
                    <a:pt x="120" y="2891"/>
                  </a:lnTo>
                  <a:lnTo>
                    <a:pt x="125" y="2913"/>
                  </a:lnTo>
                  <a:lnTo>
                    <a:pt x="134" y="2933"/>
                  </a:lnTo>
                  <a:lnTo>
                    <a:pt x="149" y="2952"/>
                  </a:lnTo>
                  <a:lnTo>
                    <a:pt x="167" y="2966"/>
                  </a:lnTo>
                  <a:lnTo>
                    <a:pt x="187" y="2976"/>
                  </a:lnTo>
                  <a:lnTo>
                    <a:pt x="209" y="2981"/>
                  </a:lnTo>
                  <a:lnTo>
                    <a:pt x="230" y="2981"/>
                  </a:lnTo>
                  <a:lnTo>
                    <a:pt x="251" y="2977"/>
                  </a:lnTo>
                  <a:lnTo>
                    <a:pt x="272" y="2966"/>
                  </a:lnTo>
                  <a:lnTo>
                    <a:pt x="290" y="2952"/>
                  </a:lnTo>
                  <a:lnTo>
                    <a:pt x="304" y="2934"/>
                  </a:lnTo>
                  <a:lnTo>
                    <a:pt x="313" y="2913"/>
                  </a:lnTo>
                  <a:lnTo>
                    <a:pt x="318" y="2891"/>
                  </a:lnTo>
                  <a:lnTo>
                    <a:pt x="318" y="2868"/>
                  </a:lnTo>
                  <a:lnTo>
                    <a:pt x="313" y="2846"/>
                  </a:lnTo>
                  <a:lnTo>
                    <a:pt x="304" y="2826"/>
                  </a:lnTo>
                  <a:lnTo>
                    <a:pt x="289" y="2807"/>
                  </a:lnTo>
                  <a:lnTo>
                    <a:pt x="272" y="2792"/>
                  </a:lnTo>
                  <a:lnTo>
                    <a:pt x="251" y="2783"/>
                  </a:lnTo>
                  <a:lnTo>
                    <a:pt x="230" y="2778"/>
                  </a:lnTo>
                  <a:lnTo>
                    <a:pt x="208" y="2778"/>
                  </a:lnTo>
                  <a:close/>
                  <a:moveTo>
                    <a:pt x="2823" y="826"/>
                  </a:moveTo>
                  <a:lnTo>
                    <a:pt x="2796" y="840"/>
                  </a:lnTo>
                  <a:lnTo>
                    <a:pt x="2769" y="855"/>
                  </a:lnTo>
                  <a:lnTo>
                    <a:pt x="2741" y="873"/>
                  </a:lnTo>
                  <a:lnTo>
                    <a:pt x="2716" y="892"/>
                  </a:lnTo>
                  <a:lnTo>
                    <a:pt x="2693" y="913"/>
                  </a:lnTo>
                  <a:lnTo>
                    <a:pt x="2677" y="936"/>
                  </a:lnTo>
                  <a:lnTo>
                    <a:pt x="2669" y="953"/>
                  </a:lnTo>
                  <a:lnTo>
                    <a:pt x="2665" y="976"/>
                  </a:lnTo>
                  <a:lnTo>
                    <a:pt x="2662" y="1002"/>
                  </a:lnTo>
                  <a:lnTo>
                    <a:pt x="2663" y="1031"/>
                  </a:lnTo>
                  <a:lnTo>
                    <a:pt x="2666" y="1061"/>
                  </a:lnTo>
                  <a:lnTo>
                    <a:pt x="2670" y="1092"/>
                  </a:lnTo>
                  <a:lnTo>
                    <a:pt x="2677" y="1123"/>
                  </a:lnTo>
                  <a:lnTo>
                    <a:pt x="2686" y="1155"/>
                  </a:lnTo>
                  <a:lnTo>
                    <a:pt x="2696" y="1186"/>
                  </a:lnTo>
                  <a:lnTo>
                    <a:pt x="2709" y="1214"/>
                  </a:lnTo>
                  <a:lnTo>
                    <a:pt x="2721" y="1240"/>
                  </a:lnTo>
                  <a:lnTo>
                    <a:pt x="2735" y="1263"/>
                  </a:lnTo>
                  <a:lnTo>
                    <a:pt x="2749" y="1282"/>
                  </a:lnTo>
                  <a:lnTo>
                    <a:pt x="2766" y="1295"/>
                  </a:lnTo>
                  <a:lnTo>
                    <a:pt x="2802" y="1326"/>
                  </a:lnTo>
                  <a:lnTo>
                    <a:pt x="2835" y="1358"/>
                  </a:lnTo>
                  <a:lnTo>
                    <a:pt x="2862" y="1392"/>
                  </a:lnTo>
                  <a:lnTo>
                    <a:pt x="2887" y="1428"/>
                  </a:lnTo>
                  <a:lnTo>
                    <a:pt x="2906" y="1465"/>
                  </a:lnTo>
                  <a:lnTo>
                    <a:pt x="2923" y="1503"/>
                  </a:lnTo>
                  <a:lnTo>
                    <a:pt x="2937" y="1541"/>
                  </a:lnTo>
                  <a:lnTo>
                    <a:pt x="2948" y="1581"/>
                  </a:lnTo>
                  <a:lnTo>
                    <a:pt x="2955" y="1521"/>
                  </a:lnTo>
                  <a:lnTo>
                    <a:pt x="2960" y="1460"/>
                  </a:lnTo>
                  <a:lnTo>
                    <a:pt x="2962" y="1399"/>
                  </a:lnTo>
                  <a:lnTo>
                    <a:pt x="2959" y="1311"/>
                  </a:lnTo>
                  <a:lnTo>
                    <a:pt x="2950" y="1224"/>
                  </a:lnTo>
                  <a:lnTo>
                    <a:pt x="2936" y="1140"/>
                  </a:lnTo>
                  <a:lnTo>
                    <a:pt x="2915" y="1059"/>
                  </a:lnTo>
                  <a:lnTo>
                    <a:pt x="2889" y="978"/>
                  </a:lnTo>
                  <a:lnTo>
                    <a:pt x="2858" y="901"/>
                  </a:lnTo>
                  <a:lnTo>
                    <a:pt x="2823" y="826"/>
                  </a:lnTo>
                  <a:close/>
                  <a:moveTo>
                    <a:pt x="1763" y="172"/>
                  </a:moveTo>
                  <a:lnTo>
                    <a:pt x="1682" y="174"/>
                  </a:lnTo>
                  <a:lnTo>
                    <a:pt x="1603" y="183"/>
                  </a:lnTo>
                  <a:lnTo>
                    <a:pt x="1524" y="197"/>
                  </a:lnTo>
                  <a:lnTo>
                    <a:pt x="1448" y="215"/>
                  </a:lnTo>
                  <a:lnTo>
                    <a:pt x="1373" y="239"/>
                  </a:lnTo>
                  <a:lnTo>
                    <a:pt x="1300" y="268"/>
                  </a:lnTo>
                  <a:lnTo>
                    <a:pt x="1230" y="301"/>
                  </a:lnTo>
                  <a:lnTo>
                    <a:pt x="1163" y="339"/>
                  </a:lnTo>
                  <a:lnTo>
                    <a:pt x="1098" y="381"/>
                  </a:lnTo>
                  <a:lnTo>
                    <a:pt x="1036" y="427"/>
                  </a:lnTo>
                  <a:lnTo>
                    <a:pt x="1049" y="447"/>
                  </a:lnTo>
                  <a:lnTo>
                    <a:pt x="1063" y="469"/>
                  </a:lnTo>
                  <a:lnTo>
                    <a:pt x="1078" y="493"/>
                  </a:lnTo>
                  <a:lnTo>
                    <a:pt x="1092" y="518"/>
                  </a:lnTo>
                  <a:lnTo>
                    <a:pt x="1105" y="544"/>
                  </a:lnTo>
                  <a:lnTo>
                    <a:pt x="1118" y="570"/>
                  </a:lnTo>
                  <a:lnTo>
                    <a:pt x="1129" y="597"/>
                  </a:lnTo>
                  <a:lnTo>
                    <a:pt x="1140" y="623"/>
                  </a:lnTo>
                  <a:lnTo>
                    <a:pt x="1147" y="648"/>
                  </a:lnTo>
                  <a:lnTo>
                    <a:pt x="1152" y="673"/>
                  </a:lnTo>
                  <a:lnTo>
                    <a:pt x="1155" y="697"/>
                  </a:lnTo>
                  <a:lnTo>
                    <a:pt x="1153" y="718"/>
                  </a:lnTo>
                  <a:lnTo>
                    <a:pt x="1149" y="738"/>
                  </a:lnTo>
                  <a:lnTo>
                    <a:pt x="1140" y="755"/>
                  </a:lnTo>
                  <a:lnTo>
                    <a:pt x="1124" y="774"/>
                  </a:lnTo>
                  <a:lnTo>
                    <a:pt x="1106" y="790"/>
                  </a:lnTo>
                  <a:lnTo>
                    <a:pt x="1087" y="804"/>
                  </a:lnTo>
                  <a:lnTo>
                    <a:pt x="1065" y="818"/>
                  </a:lnTo>
                  <a:lnTo>
                    <a:pt x="1042" y="829"/>
                  </a:lnTo>
                  <a:lnTo>
                    <a:pt x="1020" y="840"/>
                  </a:lnTo>
                  <a:lnTo>
                    <a:pt x="996" y="850"/>
                  </a:lnTo>
                  <a:lnTo>
                    <a:pt x="973" y="861"/>
                  </a:lnTo>
                  <a:lnTo>
                    <a:pt x="950" y="870"/>
                  </a:lnTo>
                  <a:lnTo>
                    <a:pt x="930" y="880"/>
                  </a:lnTo>
                  <a:lnTo>
                    <a:pt x="911" y="891"/>
                  </a:lnTo>
                  <a:lnTo>
                    <a:pt x="894" y="903"/>
                  </a:lnTo>
                  <a:lnTo>
                    <a:pt x="880" y="916"/>
                  </a:lnTo>
                  <a:lnTo>
                    <a:pt x="870" y="931"/>
                  </a:lnTo>
                  <a:lnTo>
                    <a:pt x="864" y="947"/>
                  </a:lnTo>
                  <a:lnTo>
                    <a:pt x="861" y="966"/>
                  </a:lnTo>
                  <a:lnTo>
                    <a:pt x="861" y="1000"/>
                  </a:lnTo>
                  <a:lnTo>
                    <a:pt x="860" y="1035"/>
                  </a:lnTo>
                  <a:lnTo>
                    <a:pt x="858" y="1068"/>
                  </a:lnTo>
                  <a:lnTo>
                    <a:pt x="857" y="1100"/>
                  </a:lnTo>
                  <a:lnTo>
                    <a:pt x="856" y="1130"/>
                  </a:lnTo>
                  <a:lnTo>
                    <a:pt x="855" y="1158"/>
                  </a:lnTo>
                  <a:lnTo>
                    <a:pt x="856" y="1182"/>
                  </a:lnTo>
                  <a:lnTo>
                    <a:pt x="858" y="1203"/>
                  </a:lnTo>
                  <a:lnTo>
                    <a:pt x="861" y="1220"/>
                  </a:lnTo>
                  <a:lnTo>
                    <a:pt x="866" y="1230"/>
                  </a:lnTo>
                  <a:lnTo>
                    <a:pt x="873" y="1239"/>
                  </a:lnTo>
                  <a:lnTo>
                    <a:pt x="882" y="1248"/>
                  </a:lnTo>
                  <a:lnTo>
                    <a:pt x="891" y="1257"/>
                  </a:lnTo>
                  <a:lnTo>
                    <a:pt x="903" y="1266"/>
                  </a:lnTo>
                  <a:lnTo>
                    <a:pt x="913" y="1275"/>
                  </a:lnTo>
                  <a:lnTo>
                    <a:pt x="922" y="1284"/>
                  </a:lnTo>
                  <a:lnTo>
                    <a:pt x="929" y="1294"/>
                  </a:lnTo>
                  <a:lnTo>
                    <a:pt x="935" y="1305"/>
                  </a:lnTo>
                  <a:lnTo>
                    <a:pt x="937" y="1316"/>
                  </a:lnTo>
                  <a:lnTo>
                    <a:pt x="936" y="1328"/>
                  </a:lnTo>
                  <a:lnTo>
                    <a:pt x="931" y="1341"/>
                  </a:lnTo>
                  <a:lnTo>
                    <a:pt x="921" y="1355"/>
                  </a:lnTo>
                  <a:lnTo>
                    <a:pt x="906" y="1370"/>
                  </a:lnTo>
                  <a:lnTo>
                    <a:pt x="886" y="1385"/>
                  </a:lnTo>
                  <a:lnTo>
                    <a:pt x="863" y="1402"/>
                  </a:lnTo>
                  <a:lnTo>
                    <a:pt x="836" y="1419"/>
                  </a:lnTo>
                  <a:lnTo>
                    <a:pt x="806" y="1438"/>
                  </a:lnTo>
                  <a:lnTo>
                    <a:pt x="774" y="1457"/>
                  </a:lnTo>
                  <a:lnTo>
                    <a:pt x="741" y="1477"/>
                  </a:lnTo>
                  <a:lnTo>
                    <a:pt x="706" y="1497"/>
                  </a:lnTo>
                  <a:lnTo>
                    <a:pt x="673" y="1515"/>
                  </a:lnTo>
                  <a:lnTo>
                    <a:pt x="639" y="1534"/>
                  </a:lnTo>
                  <a:lnTo>
                    <a:pt x="607" y="1551"/>
                  </a:lnTo>
                  <a:lnTo>
                    <a:pt x="579" y="1566"/>
                  </a:lnTo>
                  <a:lnTo>
                    <a:pt x="592" y="1649"/>
                  </a:lnTo>
                  <a:lnTo>
                    <a:pt x="613" y="1730"/>
                  </a:lnTo>
                  <a:lnTo>
                    <a:pt x="636" y="1809"/>
                  </a:lnTo>
                  <a:lnTo>
                    <a:pt x="665" y="1885"/>
                  </a:lnTo>
                  <a:lnTo>
                    <a:pt x="700" y="1958"/>
                  </a:lnTo>
                  <a:lnTo>
                    <a:pt x="739" y="2030"/>
                  </a:lnTo>
                  <a:lnTo>
                    <a:pt x="1201" y="1564"/>
                  </a:lnTo>
                  <a:lnTo>
                    <a:pt x="1205" y="1567"/>
                  </a:lnTo>
                  <a:lnTo>
                    <a:pt x="1207" y="951"/>
                  </a:lnTo>
                  <a:lnTo>
                    <a:pt x="1839" y="777"/>
                  </a:lnTo>
                  <a:lnTo>
                    <a:pt x="1907" y="847"/>
                  </a:lnTo>
                  <a:lnTo>
                    <a:pt x="1570" y="1191"/>
                  </a:lnTo>
                  <a:lnTo>
                    <a:pt x="1899" y="1527"/>
                  </a:lnTo>
                  <a:lnTo>
                    <a:pt x="2235" y="1183"/>
                  </a:lnTo>
                  <a:lnTo>
                    <a:pt x="2302" y="1252"/>
                  </a:lnTo>
                  <a:lnTo>
                    <a:pt x="2133" y="1900"/>
                  </a:lnTo>
                  <a:lnTo>
                    <a:pt x="1514" y="1901"/>
                  </a:lnTo>
                  <a:lnTo>
                    <a:pt x="1043" y="2375"/>
                  </a:lnTo>
                  <a:lnTo>
                    <a:pt x="1105" y="2421"/>
                  </a:lnTo>
                  <a:lnTo>
                    <a:pt x="1169" y="2462"/>
                  </a:lnTo>
                  <a:lnTo>
                    <a:pt x="1236" y="2499"/>
                  </a:lnTo>
                  <a:lnTo>
                    <a:pt x="1306" y="2532"/>
                  </a:lnTo>
                  <a:lnTo>
                    <a:pt x="1378" y="2560"/>
                  </a:lnTo>
                  <a:lnTo>
                    <a:pt x="1451" y="2583"/>
                  </a:lnTo>
                  <a:lnTo>
                    <a:pt x="1527" y="2602"/>
                  </a:lnTo>
                  <a:lnTo>
                    <a:pt x="1605" y="2615"/>
                  </a:lnTo>
                  <a:lnTo>
                    <a:pt x="1684" y="2623"/>
                  </a:lnTo>
                  <a:lnTo>
                    <a:pt x="1764" y="2625"/>
                  </a:lnTo>
                  <a:lnTo>
                    <a:pt x="1850" y="2622"/>
                  </a:lnTo>
                  <a:lnTo>
                    <a:pt x="1934" y="2613"/>
                  </a:lnTo>
                  <a:lnTo>
                    <a:pt x="2017" y="2598"/>
                  </a:lnTo>
                  <a:lnTo>
                    <a:pt x="2097" y="2578"/>
                  </a:lnTo>
                  <a:lnTo>
                    <a:pt x="2176" y="2550"/>
                  </a:lnTo>
                  <a:lnTo>
                    <a:pt x="2251" y="2519"/>
                  </a:lnTo>
                  <a:lnTo>
                    <a:pt x="2324" y="2483"/>
                  </a:lnTo>
                  <a:lnTo>
                    <a:pt x="2394" y="2441"/>
                  </a:lnTo>
                  <a:lnTo>
                    <a:pt x="2461" y="2395"/>
                  </a:lnTo>
                  <a:lnTo>
                    <a:pt x="2526" y="2344"/>
                  </a:lnTo>
                  <a:lnTo>
                    <a:pt x="2586" y="2290"/>
                  </a:lnTo>
                  <a:lnTo>
                    <a:pt x="2522" y="2312"/>
                  </a:lnTo>
                  <a:lnTo>
                    <a:pt x="2457" y="2330"/>
                  </a:lnTo>
                  <a:lnTo>
                    <a:pt x="2422" y="2340"/>
                  </a:lnTo>
                  <a:lnTo>
                    <a:pt x="2387" y="2350"/>
                  </a:lnTo>
                  <a:lnTo>
                    <a:pt x="2353" y="2361"/>
                  </a:lnTo>
                  <a:lnTo>
                    <a:pt x="2319" y="2372"/>
                  </a:lnTo>
                  <a:lnTo>
                    <a:pt x="2285" y="2383"/>
                  </a:lnTo>
                  <a:lnTo>
                    <a:pt x="2254" y="2393"/>
                  </a:lnTo>
                  <a:lnTo>
                    <a:pt x="2223" y="2401"/>
                  </a:lnTo>
                  <a:lnTo>
                    <a:pt x="2194" y="2409"/>
                  </a:lnTo>
                  <a:lnTo>
                    <a:pt x="2166" y="2415"/>
                  </a:lnTo>
                  <a:lnTo>
                    <a:pt x="2141" y="2418"/>
                  </a:lnTo>
                  <a:lnTo>
                    <a:pt x="2116" y="2419"/>
                  </a:lnTo>
                  <a:lnTo>
                    <a:pt x="2095" y="2417"/>
                  </a:lnTo>
                  <a:lnTo>
                    <a:pt x="2077" y="2412"/>
                  </a:lnTo>
                  <a:lnTo>
                    <a:pt x="2061" y="2403"/>
                  </a:lnTo>
                  <a:lnTo>
                    <a:pt x="2047" y="2391"/>
                  </a:lnTo>
                  <a:lnTo>
                    <a:pt x="2040" y="2376"/>
                  </a:lnTo>
                  <a:lnTo>
                    <a:pt x="2039" y="2363"/>
                  </a:lnTo>
                  <a:lnTo>
                    <a:pt x="2043" y="2347"/>
                  </a:lnTo>
                  <a:lnTo>
                    <a:pt x="2052" y="2332"/>
                  </a:lnTo>
                  <a:lnTo>
                    <a:pt x="2066" y="2316"/>
                  </a:lnTo>
                  <a:lnTo>
                    <a:pt x="2082" y="2299"/>
                  </a:lnTo>
                  <a:lnTo>
                    <a:pt x="2101" y="2284"/>
                  </a:lnTo>
                  <a:lnTo>
                    <a:pt x="2123" y="2267"/>
                  </a:lnTo>
                  <a:lnTo>
                    <a:pt x="2145" y="2251"/>
                  </a:lnTo>
                  <a:lnTo>
                    <a:pt x="2168" y="2236"/>
                  </a:lnTo>
                  <a:lnTo>
                    <a:pt x="2192" y="2221"/>
                  </a:lnTo>
                  <a:lnTo>
                    <a:pt x="2214" y="2206"/>
                  </a:lnTo>
                  <a:lnTo>
                    <a:pt x="2236" y="2193"/>
                  </a:lnTo>
                  <a:lnTo>
                    <a:pt x="2256" y="2180"/>
                  </a:lnTo>
                  <a:lnTo>
                    <a:pt x="2272" y="2169"/>
                  </a:lnTo>
                  <a:lnTo>
                    <a:pt x="2286" y="2158"/>
                  </a:lnTo>
                  <a:lnTo>
                    <a:pt x="2297" y="2150"/>
                  </a:lnTo>
                  <a:lnTo>
                    <a:pt x="2304" y="2140"/>
                  </a:lnTo>
                  <a:lnTo>
                    <a:pt x="2312" y="2125"/>
                  </a:lnTo>
                  <a:lnTo>
                    <a:pt x="2320" y="2105"/>
                  </a:lnTo>
                  <a:lnTo>
                    <a:pt x="2329" y="2082"/>
                  </a:lnTo>
                  <a:lnTo>
                    <a:pt x="2337" y="2057"/>
                  </a:lnTo>
                  <a:lnTo>
                    <a:pt x="2346" y="2029"/>
                  </a:lnTo>
                  <a:lnTo>
                    <a:pt x="2355" y="1999"/>
                  </a:lnTo>
                  <a:lnTo>
                    <a:pt x="2363" y="1969"/>
                  </a:lnTo>
                  <a:lnTo>
                    <a:pt x="2371" y="1939"/>
                  </a:lnTo>
                  <a:lnTo>
                    <a:pt x="2379" y="1908"/>
                  </a:lnTo>
                  <a:lnTo>
                    <a:pt x="2386" y="1879"/>
                  </a:lnTo>
                  <a:lnTo>
                    <a:pt x="2392" y="1851"/>
                  </a:lnTo>
                  <a:lnTo>
                    <a:pt x="2398" y="1826"/>
                  </a:lnTo>
                  <a:lnTo>
                    <a:pt x="2403" y="1804"/>
                  </a:lnTo>
                  <a:lnTo>
                    <a:pt x="2408" y="1786"/>
                  </a:lnTo>
                  <a:lnTo>
                    <a:pt x="2411" y="1772"/>
                  </a:lnTo>
                  <a:lnTo>
                    <a:pt x="2413" y="1763"/>
                  </a:lnTo>
                  <a:lnTo>
                    <a:pt x="2413" y="1760"/>
                  </a:lnTo>
                  <a:lnTo>
                    <a:pt x="2415" y="1758"/>
                  </a:lnTo>
                  <a:lnTo>
                    <a:pt x="2419" y="1751"/>
                  </a:lnTo>
                  <a:lnTo>
                    <a:pt x="2424" y="1739"/>
                  </a:lnTo>
                  <a:lnTo>
                    <a:pt x="2430" y="1725"/>
                  </a:lnTo>
                  <a:lnTo>
                    <a:pt x="2437" y="1707"/>
                  </a:lnTo>
                  <a:lnTo>
                    <a:pt x="2444" y="1687"/>
                  </a:lnTo>
                  <a:lnTo>
                    <a:pt x="2450" y="1664"/>
                  </a:lnTo>
                  <a:lnTo>
                    <a:pt x="2454" y="1640"/>
                  </a:lnTo>
                  <a:lnTo>
                    <a:pt x="2456" y="1614"/>
                  </a:lnTo>
                  <a:lnTo>
                    <a:pt x="2455" y="1588"/>
                  </a:lnTo>
                  <a:lnTo>
                    <a:pt x="2451" y="1562"/>
                  </a:lnTo>
                  <a:lnTo>
                    <a:pt x="2442" y="1535"/>
                  </a:lnTo>
                  <a:lnTo>
                    <a:pt x="2436" y="1512"/>
                  </a:lnTo>
                  <a:lnTo>
                    <a:pt x="2436" y="1489"/>
                  </a:lnTo>
                  <a:lnTo>
                    <a:pt x="2441" y="1466"/>
                  </a:lnTo>
                  <a:lnTo>
                    <a:pt x="2450" y="1442"/>
                  </a:lnTo>
                  <a:lnTo>
                    <a:pt x="2462" y="1418"/>
                  </a:lnTo>
                  <a:lnTo>
                    <a:pt x="2477" y="1394"/>
                  </a:lnTo>
                  <a:lnTo>
                    <a:pt x="2494" y="1370"/>
                  </a:lnTo>
                  <a:lnTo>
                    <a:pt x="2511" y="1346"/>
                  </a:lnTo>
                  <a:lnTo>
                    <a:pt x="2529" y="1322"/>
                  </a:lnTo>
                  <a:lnTo>
                    <a:pt x="2546" y="1298"/>
                  </a:lnTo>
                  <a:lnTo>
                    <a:pt x="2561" y="1275"/>
                  </a:lnTo>
                  <a:lnTo>
                    <a:pt x="2574" y="1252"/>
                  </a:lnTo>
                  <a:lnTo>
                    <a:pt x="2584" y="1228"/>
                  </a:lnTo>
                  <a:lnTo>
                    <a:pt x="2590" y="1206"/>
                  </a:lnTo>
                  <a:lnTo>
                    <a:pt x="2592" y="1181"/>
                  </a:lnTo>
                  <a:lnTo>
                    <a:pt x="2591" y="1153"/>
                  </a:lnTo>
                  <a:lnTo>
                    <a:pt x="2588" y="1121"/>
                  </a:lnTo>
                  <a:lnTo>
                    <a:pt x="2583" y="1088"/>
                  </a:lnTo>
                  <a:lnTo>
                    <a:pt x="2576" y="1052"/>
                  </a:lnTo>
                  <a:lnTo>
                    <a:pt x="2568" y="1017"/>
                  </a:lnTo>
                  <a:lnTo>
                    <a:pt x="2558" y="983"/>
                  </a:lnTo>
                  <a:lnTo>
                    <a:pt x="2548" y="948"/>
                  </a:lnTo>
                  <a:lnTo>
                    <a:pt x="2536" y="916"/>
                  </a:lnTo>
                  <a:lnTo>
                    <a:pt x="2524" y="888"/>
                  </a:lnTo>
                  <a:lnTo>
                    <a:pt x="2511" y="862"/>
                  </a:lnTo>
                  <a:lnTo>
                    <a:pt x="2498" y="841"/>
                  </a:lnTo>
                  <a:lnTo>
                    <a:pt x="2485" y="825"/>
                  </a:lnTo>
                  <a:lnTo>
                    <a:pt x="2472" y="815"/>
                  </a:lnTo>
                  <a:lnTo>
                    <a:pt x="2458" y="806"/>
                  </a:lnTo>
                  <a:lnTo>
                    <a:pt x="2441" y="795"/>
                  </a:lnTo>
                  <a:lnTo>
                    <a:pt x="2422" y="779"/>
                  </a:lnTo>
                  <a:lnTo>
                    <a:pt x="2399" y="762"/>
                  </a:lnTo>
                  <a:lnTo>
                    <a:pt x="2376" y="742"/>
                  </a:lnTo>
                  <a:lnTo>
                    <a:pt x="2351" y="720"/>
                  </a:lnTo>
                  <a:lnTo>
                    <a:pt x="2323" y="697"/>
                  </a:lnTo>
                  <a:lnTo>
                    <a:pt x="2296" y="673"/>
                  </a:lnTo>
                  <a:lnTo>
                    <a:pt x="2267" y="650"/>
                  </a:lnTo>
                  <a:lnTo>
                    <a:pt x="2238" y="626"/>
                  </a:lnTo>
                  <a:lnTo>
                    <a:pt x="2208" y="603"/>
                  </a:lnTo>
                  <a:lnTo>
                    <a:pt x="2179" y="582"/>
                  </a:lnTo>
                  <a:lnTo>
                    <a:pt x="2149" y="563"/>
                  </a:lnTo>
                  <a:lnTo>
                    <a:pt x="2121" y="545"/>
                  </a:lnTo>
                  <a:lnTo>
                    <a:pt x="2101" y="530"/>
                  </a:lnTo>
                  <a:lnTo>
                    <a:pt x="2083" y="511"/>
                  </a:lnTo>
                  <a:lnTo>
                    <a:pt x="2067" y="489"/>
                  </a:lnTo>
                  <a:lnTo>
                    <a:pt x="2051" y="461"/>
                  </a:lnTo>
                  <a:lnTo>
                    <a:pt x="2038" y="431"/>
                  </a:lnTo>
                  <a:lnTo>
                    <a:pt x="2026" y="400"/>
                  </a:lnTo>
                  <a:lnTo>
                    <a:pt x="2015" y="366"/>
                  </a:lnTo>
                  <a:lnTo>
                    <a:pt x="2005" y="330"/>
                  </a:lnTo>
                  <a:lnTo>
                    <a:pt x="1995" y="295"/>
                  </a:lnTo>
                  <a:lnTo>
                    <a:pt x="1988" y="259"/>
                  </a:lnTo>
                  <a:lnTo>
                    <a:pt x="1982" y="225"/>
                  </a:lnTo>
                  <a:lnTo>
                    <a:pt x="1976" y="191"/>
                  </a:lnTo>
                  <a:lnTo>
                    <a:pt x="1907" y="181"/>
                  </a:lnTo>
                  <a:lnTo>
                    <a:pt x="1836" y="174"/>
                  </a:lnTo>
                  <a:lnTo>
                    <a:pt x="1763" y="172"/>
                  </a:lnTo>
                  <a:close/>
                  <a:moveTo>
                    <a:pt x="1764" y="0"/>
                  </a:moveTo>
                  <a:lnTo>
                    <a:pt x="1764" y="0"/>
                  </a:lnTo>
                  <a:lnTo>
                    <a:pt x="1858" y="4"/>
                  </a:lnTo>
                  <a:lnTo>
                    <a:pt x="1950" y="13"/>
                  </a:lnTo>
                  <a:lnTo>
                    <a:pt x="2039" y="29"/>
                  </a:lnTo>
                  <a:lnTo>
                    <a:pt x="2127" y="50"/>
                  </a:lnTo>
                  <a:lnTo>
                    <a:pt x="2212" y="78"/>
                  </a:lnTo>
                  <a:lnTo>
                    <a:pt x="2295" y="110"/>
                  </a:lnTo>
                  <a:lnTo>
                    <a:pt x="2375" y="149"/>
                  </a:lnTo>
                  <a:lnTo>
                    <a:pt x="2452" y="191"/>
                  </a:lnTo>
                  <a:lnTo>
                    <a:pt x="2527" y="239"/>
                  </a:lnTo>
                  <a:lnTo>
                    <a:pt x="2598" y="291"/>
                  </a:lnTo>
                  <a:lnTo>
                    <a:pt x="2665" y="349"/>
                  </a:lnTo>
                  <a:lnTo>
                    <a:pt x="2729" y="410"/>
                  </a:lnTo>
                  <a:lnTo>
                    <a:pt x="2789" y="476"/>
                  </a:lnTo>
                  <a:lnTo>
                    <a:pt x="2844" y="545"/>
                  </a:lnTo>
                  <a:lnTo>
                    <a:pt x="2896" y="618"/>
                  </a:lnTo>
                  <a:lnTo>
                    <a:pt x="2943" y="694"/>
                  </a:lnTo>
                  <a:lnTo>
                    <a:pt x="2984" y="773"/>
                  </a:lnTo>
                  <a:lnTo>
                    <a:pt x="3022" y="854"/>
                  </a:lnTo>
                  <a:lnTo>
                    <a:pt x="3054" y="940"/>
                  </a:lnTo>
                  <a:lnTo>
                    <a:pt x="3081" y="1027"/>
                  </a:lnTo>
                  <a:lnTo>
                    <a:pt x="3101" y="1117"/>
                  </a:lnTo>
                  <a:lnTo>
                    <a:pt x="3117" y="1210"/>
                  </a:lnTo>
                  <a:lnTo>
                    <a:pt x="3127" y="1304"/>
                  </a:lnTo>
                  <a:lnTo>
                    <a:pt x="3130" y="1399"/>
                  </a:lnTo>
                  <a:lnTo>
                    <a:pt x="3127" y="1494"/>
                  </a:lnTo>
                  <a:lnTo>
                    <a:pt x="3118" y="1588"/>
                  </a:lnTo>
                  <a:lnTo>
                    <a:pt x="3102" y="1680"/>
                  </a:lnTo>
                  <a:lnTo>
                    <a:pt x="3081" y="1771"/>
                  </a:lnTo>
                  <a:lnTo>
                    <a:pt x="3055" y="1858"/>
                  </a:lnTo>
                  <a:lnTo>
                    <a:pt x="3022" y="1943"/>
                  </a:lnTo>
                  <a:lnTo>
                    <a:pt x="2985" y="2025"/>
                  </a:lnTo>
                  <a:lnTo>
                    <a:pt x="2943" y="2104"/>
                  </a:lnTo>
                  <a:lnTo>
                    <a:pt x="2896" y="2180"/>
                  </a:lnTo>
                  <a:lnTo>
                    <a:pt x="2845" y="2253"/>
                  </a:lnTo>
                  <a:lnTo>
                    <a:pt x="2789" y="2322"/>
                  </a:lnTo>
                  <a:lnTo>
                    <a:pt x="2729" y="2388"/>
                  </a:lnTo>
                  <a:lnTo>
                    <a:pt x="2666" y="2449"/>
                  </a:lnTo>
                  <a:lnTo>
                    <a:pt x="2598" y="2506"/>
                  </a:lnTo>
                  <a:lnTo>
                    <a:pt x="2528" y="2559"/>
                  </a:lnTo>
                  <a:lnTo>
                    <a:pt x="2453" y="2607"/>
                  </a:lnTo>
                  <a:lnTo>
                    <a:pt x="2376" y="2649"/>
                  </a:lnTo>
                  <a:lnTo>
                    <a:pt x="2296" y="2688"/>
                  </a:lnTo>
                  <a:lnTo>
                    <a:pt x="2212" y="2720"/>
                  </a:lnTo>
                  <a:lnTo>
                    <a:pt x="2127" y="2747"/>
                  </a:lnTo>
                  <a:lnTo>
                    <a:pt x="2039" y="2769"/>
                  </a:lnTo>
                  <a:lnTo>
                    <a:pt x="1950" y="2785"/>
                  </a:lnTo>
                  <a:lnTo>
                    <a:pt x="1858" y="2794"/>
                  </a:lnTo>
                  <a:lnTo>
                    <a:pt x="1764" y="2797"/>
                  </a:lnTo>
                  <a:lnTo>
                    <a:pt x="1679" y="2795"/>
                  </a:lnTo>
                  <a:lnTo>
                    <a:pt x="1593" y="2787"/>
                  </a:lnTo>
                  <a:lnTo>
                    <a:pt x="1511" y="2774"/>
                  </a:lnTo>
                  <a:lnTo>
                    <a:pt x="1430" y="2755"/>
                  </a:lnTo>
                  <a:lnTo>
                    <a:pt x="1350" y="2732"/>
                  </a:lnTo>
                  <a:lnTo>
                    <a:pt x="1273" y="2704"/>
                  </a:lnTo>
                  <a:lnTo>
                    <a:pt x="1198" y="2670"/>
                  </a:lnTo>
                  <a:lnTo>
                    <a:pt x="1125" y="2634"/>
                  </a:lnTo>
                  <a:lnTo>
                    <a:pt x="1055" y="2592"/>
                  </a:lnTo>
                  <a:lnTo>
                    <a:pt x="987" y="2547"/>
                  </a:lnTo>
                  <a:lnTo>
                    <a:pt x="922" y="2498"/>
                  </a:lnTo>
                  <a:lnTo>
                    <a:pt x="384" y="3041"/>
                  </a:lnTo>
                  <a:lnTo>
                    <a:pt x="382" y="3039"/>
                  </a:lnTo>
                  <a:lnTo>
                    <a:pt x="356" y="3061"/>
                  </a:lnTo>
                  <a:lnTo>
                    <a:pt x="329" y="3079"/>
                  </a:lnTo>
                  <a:lnTo>
                    <a:pt x="300" y="3091"/>
                  </a:lnTo>
                  <a:lnTo>
                    <a:pt x="270" y="3101"/>
                  </a:lnTo>
                  <a:lnTo>
                    <a:pt x="238" y="3105"/>
                  </a:lnTo>
                  <a:lnTo>
                    <a:pt x="208" y="3104"/>
                  </a:lnTo>
                  <a:lnTo>
                    <a:pt x="176" y="3100"/>
                  </a:lnTo>
                  <a:lnTo>
                    <a:pt x="146" y="3090"/>
                  </a:lnTo>
                  <a:lnTo>
                    <a:pt x="117" y="3078"/>
                  </a:lnTo>
                  <a:lnTo>
                    <a:pt x="90" y="3060"/>
                  </a:lnTo>
                  <a:lnTo>
                    <a:pt x="65" y="3037"/>
                  </a:lnTo>
                  <a:lnTo>
                    <a:pt x="44" y="3012"/>
                  </a:lnTo>
                  <a:lnTo>
                    <a:pt x="26" y="2984"/>
                  </a:lnTo>
                  <a:lnTo>
                    <a:pt x="13" y="2955"/>
                  </a:lnTo>
                  <a:lnTo>
                    <a:pt x="4" y="2924"/>
                  </a:lnTo>
                  <a:lnTo>
                    <a:pt x="0" y="2892"/>
                  </a:lnTo>
                  <a:lnTo>
                    <a:pt x="0" y="2860"/>
                  </a:lnTo>
                  <a:lnTo>
                    <a:pt x="4" y="2828"/>
                  </a:lnTo>
                  <a:lnTo>
                    <a:pt x="12" y="2797"/>
                  </a:lnTo>
                  <a:lnTo>
                    <a:pt x="25" y="2767"/>
                  </a:lnTo>
                  <a:lnTo>
                    <a:pt x="43" y="2739"/>
                  </a:lnTo>
                  <a:lnTo>
                    <a:pt x="64" y="2713"/>
                  </a:lnTo>
                  <a:lnTo>
                    <a:pt x="62" y="2712"/>
                  </a:lnTo>
                  <a:lnTo>
                    <a:pt x="617" y="2153"/>
                  </a:lnTo>
                  <a:lnTo>
                    <a:pt x="573" y="2079"/>
                  </a:lnTo>
                  <a:lnTo>
                    <a:pt x="534" y="2002"/>
                  </a:lnTo>
                  <a:lnTo>
                    <a:pt x="500" y="1923"/>
                  </a:lnTo>
                  <a:lnTo>
                    <a:pt x="469" y="1841"/>
                  </a:lnTo>
                  <a:lnTo>
                    <a:pt x="445" y="1756"/>
                  </a:lnTo>
                  <a:lnTo>
                    <a:pt x="425" y="1670"/>
                  </a:lnTo>
                  <a:lnTo>
                    <a:pt x="411" y="1581"/>
                  </a:lnTo>
                  <a:lnTo>
                    <a:pt x="402" y="1490"/>
                  </a:lnTo>
                  <a:lnTo>
                    <a:pt x="399" y="1399"/>
                  </a:lnTo>
                  <a:lnTo>
                    <a:pt x="402" y="1304"/>
                  </a:lnTo>
                  <a:lnTo>
                    <a:pt x="411" y="1210"/>
                  </a:lnTo>
                  <a:lnTo>
                    <a:pt x="426" y="1117"/>
                  </a:lnTo>
                  <a:lnTo>
                    <a:pt x="448" y="1027"/>
                  </a:lnTo>
                  <a:lnTo>
                    <a:pt x="474" y="940"/>
                  </a:lnTo>
                  <a:lnTo>
                    <a:pt x="507" y="854"/>
                  </a:lnTo>
                  <a:lnTo>
                    <a:pt x="543" y="773"/>
                  </a:lnTo>
                  <a:lnTo>
                    <a:pt x="585" y="694"/>
                  </a:lnTo>
                  <a:lnTo>
                    <a:pt x="633" y="618"/>
                  </a:lnTo>
                  <a:lnTo>
                    <a:pt x="684" y="545"/>
                  </a:lnTo>
                  <a:lnTo>
                    <a:pt x="740" y="476"/>
                  </a:lnTo>
                  <a:lnTo>
                    <a:pt x="799" y="410"/>
                  </a:lnTo>
                  <a:lnTo>
                    <a:pt x="863" y="349"/>
                  </a:lnTo>
                  <a:lnTo>
                    <a:pt x="930" y="291"/>
                  </a:lnTo>
                  <a:lnTo>
                    <a:pt x="1001" y="239"/>
                  </a:lnTo>
                  <a:lnTo>
                    <a:pt x="1076" y="191"/>
                  </a:lnTo>
                  <a:lnTo>
                    <a:pt x="1153" y="149"/>
                  </a:lnTo>
                  <a:lnTo>
                    <a:pt x="1233" y="110"/>
                  </a:lnTo>
                  <a:lnTo>
                    <a:pt x="1317" y="78"/>
                  </a:lnTo>
                  <a:lnTo>
                    <a:pt x="1402" y="50"/>
                  </a:lnTo>
                  <a:lnTo>
                    <a:pt x="1490" y="29"/>
                  </a:lnTo>
                  <a:lnTo>
                    <a:pt x="1579" y="13"/>
                  </a:lnTo>
                  <a:lnTo>
                    <a:pt x="1671" y="4"/>
                  </a:lnTo>
                  <a:lnTo>
                    <a:pt x="1764" y="0"/>
                  </a:lnTo>
                  <a:close/>
                </a:path>
              </a:pathLst>
            </a:custGeom>
            <a:solidFill>
              <a:sysClr val="window" lastClr="FFFFFF"/>
            </a:solidFill>
            <a:ln w="0">
              <a:noFill/>
              <a:prstDash val="solid"/>
              <a:round/>
            </a:ln>
          </p:spPr>
          <p:txBody>
            <a:bodyPr vert="horz" wrap="square" lIns="91440" tIns="45720" rIns="91440" bIns="45720" numCol="1" anchor="t" anchorCtr="0" compatLnSpc="1"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en-IN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sp>
        <p:nvSpPr>
          <p:cNvPr id="44" name="矩形 43"/>
          <p:cNvSpPr/>
          <p:nvPr/>
        </p:nvSpPr>
        <p:spPr>
          <a:xfrm>
            <a:off x="1292225" y="699135"/>
            <a:ext cx="4940935" cy="583565"/>
          </a:xfrm>
          <a:prstGeom prst="rect">
            <a:avLst/>
          </a:prstGeom>
          <a:effectLst/>
        </p:spPr>
        <p:txBody>
          <a:bodyPr wrap="square">
            <a:spAutoFit/>
          </a:bodyPr>
          <a:lstStyle/>
          <a:p>
            <a:pPr indent="0" algn="ctr"/>
            <a:r>
              <a:rPr lang="zh-CN" sz="3200">
                <a:solidFill>
                  <a:srgbClr val="0070C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立足文献</a:t>
            </a:r>
            <a:r>
              <a:rPr lang="en-US" altLang="zh-CN" sz="3200">
                <a:solidFill>
                  <a:srgbClr val="0070C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,</a:t>
            </a:r>
            <a:r>
              <a:rPr lang="zh-CN" sz="3200">
                <a:solidFill>
                  <a:srgbClr val="0070C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寻找理论依据</a:t>
            </a:r>
            <a:endParaRPr lang="zh-CN" altLang="en-US" sz="3200" kern="0">
              <a:solidFill>
                <a:schemeClr val="accent4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lt"/>
            </a:endParaRPr>
          </a:p>
        </p:txBody>
      </p:sp>
      <p:sp>
        <p:nvSpPr>
          <p:cNvPr id="45" name="圆角矩形 44"/>
          <p:cNvSpPr/>
          <p:nvPr/>
        </p:nvSpPr>
        <p:spPr>
          <a:xfrm rot="2700000">
            <a:off x="708419" y="695645"/>
            <a:ext cx="590584" cy="590584"/>
          </a:xfrm>
          <a:prstGeom prst="roundRect">
            <a:avLst/>
          </a:prstGeom>
          <a:solidFill>
            <a:srgbClr val="34B2E4"/>
          </a:solidFill>
          <a:ln>
            <a:noFill/>
          </a:ln>
          <a:effectLst>
            <a:outerShdw blurRad="127000" algn="ctr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+mn-ea"/>
              <a:sym typeface="+mn-lt"/>
            </a:endParaRPr>
          </a:p>
        </p:txBody>
      </p:sp>
      <p:sp>
        <p:nvSpPr>
          <p:cNvPr id="46" name="圆角矩形 45"/>
          <p:cNvSpPr/>
          <p:nvPr/>
        </p:nvSpPr>
        <p:spPr>
          <a:xfrm rot="2700000">
            <a:off x="579421" y="695645"/>
            <a:ext cx="590584" cy="590584"/>
          </a:xfrm>
          <a:prstGeom prst="roundRect">
            <a:avLst/>
          </a:prstGeom>
          <a:solidFill>
            <a:schemeClr val="bg1"/>
          </a:solidFill>
          <a:ln>
            <a:noFill/>
          </a:ln>
          <a:effectLst>
            <a:outerShdw blurRad="190500" algn="ctr" rotWithShape="0">
              <a:prstClr val="black">
                <a:alpha val="3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+mn-ea"/>
              <a:sym typeface="+mn-lt"/>
            </a:endParaRPr>
          </a:p>
        </p:txBody>
      </p:sp>
      <p:pic>
        <p:nvPicPr>
          <p:cNvPr id="21" name="图片 21" descr="文献"/>
          <p:cNvPicPr>
            <a:picLocks noChangeAspect="1"/>
          </p:cNvPicPr>
          <p:nvPr/>
        </p:nvPicPr>
        <p:blipFill>
          <a:blip r:embed="rId1" cstate="print"/>
          <a:stretch>
            <a:fillRect/>
          </a:stretch>
        </p:blipFill>
        <p:spPr>
          <a:xfrm>
            <a:off x="3582035" y="1883410"/>
            <a:ext cx="7127240" cy="4267200"/>
          </a:xfrm>
          <a:prstGeom prst="rect">
            <a:avLst/>
          </a:prstGeom>
        </p:spPr>
      </p:pic>
      <p:pic>
        <p:nvPicPr>
          <p:cNvPr id="3" name="图片 2" descr="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6105" y="4512945"/>
            <a:ext cx="1905000" cy="1895475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decel="10000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45" presetClass="entr" presetSubtype="0" fill="hold" grpId="0" nodeType="withEffect">
                                  <p:stCondLst>
                                    <p:cond delay="250"/>
                                  </p:stCondLst>
                                  <p:iterate type="lt">
                                    <p:tmPct val="2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42" presetClass="entr" presetSubtype="0" fill="hold" nodeType="withEffect">
                                  <p:stCondLst>
                                    <p:cond delay="275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42" presetClass="entr" presetSubtype="0" fill="hold" nodeType="withEffect">
                                  <p:stCondLst>
                                    <p:cond delay="275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250"/>
                            </p:stCondLst>
                            <p:childTnLst>
                              <p:par>
                                <p:cTn id="29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2000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3750"/>
                            </p:stCondLst>
                            <p:childTnLst>
                              <p:par>
                                <p:cTn id="35" presetID="4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7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2" grpId="0" bldLvl="0" animBg="1"/>
      <p:bldP spid="44" grpId="0" bldLvl="0" animBg="1"/>
      <p:bldP spid="45" grpId="0" bldLvl="0" animBg="1"/>
      <p:bldP spid="46" grpId="0" bldLvl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1" name="Group 16"/>
          <p:cNvGrpSpPr/>
          <p:nvPr/>
        </p:nvGrpSpPr>
        <p:grpSpPr>
          <a:xfrm>
            <a:off x="1717981" y="2593466"/>
            <a:ext cx="1871399" cy="285917"/>
            <a:chOff x="6653668" y="3906641"/>
            <a:chExt cx="1871399" cy="285917"/>
          </a:xfrm>
        </p:grpSpPr>
        <p:sp>
          <p:nvSpPr>
            <p:cNvPr id="112" name="Rectangle 19"/>
            <p:cNvSpPr/>
            <p:nvPr/>
          </p:nvSpPr>
          <p:spPr>
            <a:xfrm>
              <a:off x="7148716" y="3906641"/>
              <a:ext cx="1376351" cy="285917"/>
            </a:xfrm>
            <a:prstGeom prst="rect">
              <a:avLst/>
            </a:prstGeom>
            <a:noFill/>
            <a:ln w="12700" cap="flat" cmpd="sng" algn="ctr">
              <a:noFill/>
              <a:prstDash val="solid"/>
              <a:miter lim="800000"/>
            </a:ln>
            <a:effectLst/>
          </p:spPr>
          <p:txBody>
            <a:bodyPr lIns="0" tIns="0" rIns="36000" bIns="0" rtlCol="0" anchor="ctr">
              <a:norm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en-IN" sz="120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cs typeface="+mn-ea"/>
                  <a:sym typeface="+mn-lt"/>
                </a:rPr>
                <a:t>Leader Ship</a:t>
              </a:r>
              <a:endParaRPr kumimoji="0" lang="en-IN" sz="12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grpSp>
          <p:nvGrpSpPr>
            <p:cNvPr id="113" name="Group 23"/>
            <p:cNvGrpSpPr/>
            <p:nvPr/>
          </p:nvGrpSpPr>
          <p:grpSpPr>
            <a:xfrm>
              <a:off x="6653668" y="3970820"/>
              <a:ext cx="193831" cy="176768"/>
              <a:chOff x="7693025" y="1104900"/>
              <a:chExt cx="703263" cy="641350"/>
            </a:xfrm>
            <a:solidFill>
              <a:sysClr val="window" lastClr="FFFFFF"/>
            </a:solidFill>
          </p:grpSpPr>
          <p:sp>
            <p:nvSpPr>
              <p:cNvPr id="114" name="Freeform 48"/>
              <p:cNvSpPr>
                <a:spLocks noEditPoints="1"/>
              </p:cNvSpPr>
              <p:nvPr/>
            </p:nvSpPr>
            <p:spPr bwMode="auto">
              <a:xfrm>
                <a:off x="7948613" y="1158875"/>
                <a:ext cx="190500" cy="206375"/>
              </a:xfrm>
              <a:custGeom>
                <a:avLst/>
                <a:gdLst>
                  <a:gd name="T0" fmla="*/ 458 w 959"/>
                  <a:gd name="T1" fmla="*/ 628 h 1040"/>
                  <a:gd name="T2" fmla="*/ 345 w 959"/>
                  <a:gd name="T3" fmla="*/ 904 h 1040"/>
                  <a:gd name="T4" fmla="*/ 614 w 959"/>
                  <a:gd name="T5" fmla="*/ 905 h 1040"/>
                  <a:gd name="T6" fmla="*/ 503 w 959"/>
                  <a:gd name="T7" fmla="*/ 628 h 1040"/>
                  <a:gd name="T8" fmla="*/ 514 w 959"/>
                  <a:gd name="T9" fmla="*/ 585 h 1040"/>
                  <a:gd name="T10" fmla="*/ 446 w 959"/>
                  <a:gd name="T11" fmla="*/ 585 h 1040"/>
                  <a:gd name="T12" fmla="*/ 480 w 959"/>
                  <a:gd name="T13" fmla="*/ 0 h 1040"/>
                  <a:gd name="T14" fmla="*/ 557 w 959"/>
                  <a:gd name="T15" fmla="*/ 12 h 1040"/>
                  <a:gd name="T16" fmla="*/ 625 w 959"/>
                  <a:gd name="T17" fmla="*/ 44 h 1040"/>
                  <a:gd name="T18" fmla="*/ 680 w 959"/>
                  <a:gd name="T19" fmla="*/ 93 h 1040"/>
                  <a:gd name="T20" fmla="*/ 721 w 959"/>
                  <a:gd name="T21" fmla="*/ 155 h 1040"/>
                  <a:gd name="T22" fmla="*/ 742 w 959"/>
                  <a:gd name="T23" fmla="*/ 229 h 1040"/>
                  <a:gd name="T24" fmla="*/ 742 w 959"/>
                  <a:gd name="T25" fmla="*/ 309 h 1040"/>
                  <a:gd name="T26" fmla="*/ 722 w 959"/>
                  <a:gd name="T27" fmla="*/ 389 h 1040"/>
                  <a:gd name="T28" fmla="*/ 683 w 959"/>
                  <a:gd name="T29" fmla="*/ 463 h 1040"/>
                  <a:gd name="T30" fmla="*/ 630 w 959"/>
                  <a:gd name="T31" fmla="*/ 525 h 1040"/>
                  <a:gd name="T32" fmla="*/ 650 w 959"/>
                  <a:gd name="T33" fmla="*/ 566 h 1040"/>
                  <a:gd name="T34" fmla="*/ 742 w 959"/>
                  <a:gd name="T35" fmla="*/ 611 h 1040"/>
                  <a:gd name="T36" fmla="*/ 823 w 959"/>
                  <a:gd name="T37" fmla="*/ 670 h 1040"/>
                  <a:gd name="T38" fmla="*/ 887 w 959"/>
                  <a:gd name="T39" fmla="*/ 740 h 1040"/>
                  <a:gd name="T40" fmla="*/ 932 w 959"/>
                  <a:gd name="T41" fmla="*/ 813 h 1040"/>
                  <a:gd name="T42" fmla="*/ 957 w 959"/>
                  <a:gd name="T43" fmla="*/ 886 h 1040"/>
                  <a:gd name="T44" fmla="*/ 956 w 959"/>
                  <a:gd name="T45" fmla="*/ 937 h 1040"/>
                  <a:gd name="T46" fmla="*/ 929 w 959"/>
                  <a:gd name="T47" fmla="*/ 966 h 1040"/>
                  <a:gd name="T48" fmla="*/ 878 w 959"/>
                  <a:gd name="T49" fmla="*/ 991 h 1040"/>
                  <a:gd name="T50" fmla="*/ 809 w 959"/>
                  <a:gd name="T51" fmla="*/ 1011 h 1040"/>
                  <a:gd name="T52" fmla="*/ 726 w 959"/>
                  <a:gd name="T53" fmla="*/ 1025 h 1040"/>
                  <a:gd name="T54" fmla="*/ 631 w 959"/>
                  <a:gd name="T55" fmla="*/ 1035 h 1040"/>
                  <a:gd name="T56" fmla="*/ 531 w 959"/>
                  <a:gd name="T57" fmla="*/ 1040 h 1040"/>
                  <a:gd name="T58" fmla="*/ 429 w 959"/>
                  <a:gd name="T59" fmla="*/ 1040 h 1040"/>
                  <a:gd name="T60" fmla="*/ 328 w 959"/>
                  <a:gd name="T61" fmla="*/ 1035 h 1040"/>
                  <a:gd name="T62" fmla="*/ 233 w 959"/>
                  <a:gd name="T63" fmla="*/ 1025 h 1040"/>
                  <a:gd name="T64" fmla="*/ 150 w 959"/>
                  <a:gd name="T65" fmla="*/ 1011 h 1040"/>
                  <a:gd name="T66" fmla="*/ 81 w 959"/>
                  <a:gd name="T67" fmla="*/ 991 h 1040"/>
                  <a:gd name="T68" fmla="*/ 30 w 959"/>
                  <a:gd name="T69" fmla="*/ 966 h 1040"/>
                  <a:gd name="T70" fmla="*/ 3 w 959"/>
                  <a:gd name="T71" fmla="*/ 937 h 1040"/>
                  <a:gd name="T72" fmla="*/ 3 w 959"/>
                  <a:gd name="T73" fmla="*/ 886 h 1040"/>
                  <a:gd name="T74" fmla="*/ 27 w 959"/>
                  <a:gd name="T75" fmla="*/ 813 h 1040"/>
                  <a:gd name="T76" fmla="*/ 73 w 959"/>
                  <a:gd name="T77" fmla="*/ 740 h 1040"/>
                  <a:gd name="T78" fmla="*/ 137 w 959"/>
                  <a:gd name="T79" fmla="*/ 670 h 1040"/>
                  <a:gd name="T80" fmla="*/ 217 w 959"/>
                  <a:gd name="T81" fmla="*/ 611 h 1040"/>
                  <a:gd name="T82" fmla="*/ 311 w 959"/>
                  <a:gd name="T83" fmla="*/ 566 h 1040"/>
                  <a:gd name="T84" fmla="*/ 330 w 959"/>
                  <a:gd name="T85" fmla="*/ 525 h 1040"/>
                  <a:gd name="T86" fmla="*/ 277 w 959"/>
                  <a:gd name="T87" fmla="*/ 463 h 1040"/>
                  <a:gd name="T88" fmla="*/ 239 w 959"/>
                  <a:gd name="T89" fmla="*/ 389 h 1040"/>
                  <a:gd name="T90" fmla="*/ 218 w 959"/>
                  <a:gd name="T91" fmla="*/ 309 h 1040"/>
                  <a:gd name="T92" fmla="*/ 218 w 959"/>
                  <a:gd name="T93" fmla="*/ 229 h 1040"/>
                  <a:gd name="T94" fmla="*/ 240 w 959"/>
                  <a:gd name="T95" fmla="*/ 155 h 1040"/>
                  <a:gd name="T96" fmla="*/ 280 w 959"/>
                  <a:gd name="T97" fmla="*/ 93 h 1040"/>
                  <a:gd name="T98" fmla="*/ 336 w 959"/>
                  <a:gd name="T99" fmla="*/ 44 h 1040"/>
                  <a:gd name="T100" fmla="*/ 404 w 959"/>
                  <a:gd name="T101" fmla="*/ 12 h 1040"/>
                  <a:gd name="T102" fmla="*/ 480 w 959"/>
                  <a:gd name="T103" fmla="*/ 0 h 10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</a:cxnLst>
                <a:rect l="0" t="0" r="r" b="b"/>
                <a:pathLst>
                  <a:path w="959" h="1040">
                    <a:moveTo>
                      <a:pt x="413" y="576"/>
                    </a:moveTo>
                    <a:lnTo>
                      <a:pt x="458" y="628"/>
                    </a:lnTo>
                    <a:lnTo>
                      <a:pt x="459" y="628"/>
                    </a:lnTo>
                    <a:lnTo>
                      <a:pt x="345" y="904"/>
                    </a:lnTo>
                    <a:lnTo>
                      <a:pt x="480" y="1040"/>
                    </a:lnTo>
                    <a:lnTo>
                      <a:pt x="614" y="905"/>
                    </a:lnTo>
                    <a:lnTo>
                      <a:pt x="502" y="628"/>
                    </a:lnTo>
                    <a:lnTo>
                      <a:pt x="503" y="628"/>
                    </a:lnTo>
                    <a:lnTo>
                      <a:pt x="546" y="576"/>
                    </a:lnTo>
                    <a:lnTo>
                      <a:pt x="514" y="585"/>
                    </a:lnTo>
                    <a:lnTo>
                      <a:pt x="480" y="588"/>
                    </a:lnTo>
                    <a:lnTo>
                      <a:pt x="446" y="585"/>
                    </a:lnTo>
                    <a:lnTo>
                      <a:pt x="413" y="576"/>
                    </a:lnTo>
                    <a:close/>
                    <a:moveTo>
                      <a:pt x="480" y="0"/>
                    </a:moveTo>
                    <a:lnTo>
                      <a:pt x="519" y="4"/>
                    </a:lnTo>
                    <a:lnTo>
                      <a:pt x="557" y="12"/>
                    </a:lnTo>
                    <a:lnTo>
                      <a:pt x="591" y="25"/>
                    </a:lnTo>
                    <a:lnTo>
                      <a:pt x="625" y="44"/>
                    </a:lnTo>
                    <a:lnTo>
                      <a:pt x="654" y="67"/>
                    </a:lnTo>
                    <a:lnTo>
                      <a:pt x="680" y="93"/>
                    </a:lnTo>
                    <a:lnTo>
                      <a:pt x="703" y="123"/>
                    </a:lnTo>
                    <a:lnTo>
                      <a:pt x="721" y="155"/>
                    </a:lnTo>
                    <a:lnTo>
                      <a:pt x="734" y="191"/>
                    </a:lnTo>
                    <a:lnTo>
                      <a:pt x="742" y="229"/>
                    </a:lnTo>
                    <a:lnTo>
                      <a:pt x="746" y="269"/>
                    </a:lnTo>
                    <a:lnTo>
                      <a:pt x="742" y="309"/>
                    </a:lnTo>
                    <a:lnTo>
                      <a:pt x="735" y="348"/>
                    </a:lnTo>
                    <a:lnTo>
                      <a:pt x="722" y="389"/>
                    </a:lnTo>
                    <a:lnTo>
                      <a:pt x="705" y="427"/>
                    </a:lnTo>
                    <a:lnTo>
                      <a:pt x="683" y="463"/>
                    </a:lnTo>
                    <a:lnTo>
                      <a:pt x="658" y="496"/>
                    </a:lnTo>
                    <a:lnTo>
                      <a:pt x="630" y="525"/>
                    </a:lnTo>
                    <a:lnTo>
                      <a:pt x="599" y="550"/>
                    </a:lnTo>
                    <a:lnTo>
                      <a:pt x="650" y="566"/>
                    </a:lnTo>
                    <a:lnTo>
                      <a:pt x="697" y="586"/>
                    </a:lnTo>
                    <a:lnTo>
                      <a:pt x="742" y="611"/>
                    </a:lnTo>
                    <a:lnTo>
                      <a:pt x="785" y="640"/>
                    </a:lnTo>
                    <a:lnTo>
                      <a:pt x="823" y="670"/>
                    </a:lnTo>
                    <a:lnTo>
                      <a:pt x="857" y="704"/>
                    </a:lnTo>
                    <a:lnTo>
                      <a:pt x="887" y="740"/>
                    </a:lnTo>
                    <a:lnTo>
                      <a:pt x="912" y="776"/>
                    </a:lnTo>
                    <a:lnTo>
                      <a:pt x="932" y="813"/>
                    </a:lnTo>
                    <a:lnTo>
                      <a:pt x="947" y="850"/>
                    </a:lnTo>
                    <a:lnTo>
                      <a:pt x="957" y="886"/>
                    </a:lnTo>
                    <a:lnTo>
                      <a:pt x="959" y="920"/>
                    </a:lnTo>
                    <a:lnTo>
                      <a:pt x="956" y="937"/>
                    </a:lnTo>
                    <a:lnTo>
                      <a:pt x="946" y="952"/>
                    </a:lnTo>
                    <a:lnTo>
                      <a:pt x="929" y="966"/>
                    </a:lnTo>
                    <a:lnTo>
                      <a:pt x="906" y="979"/>
                    </a:lnTo>
                    <a:lnTo>
                      <a:pt x="878" y="991"/>
                    </a:lnTo>
                    <a:lnTo>
                      <a:pt x="846" y="1001"/>
                    </a:lnTo>
                    <a:lnTo>
                      <a:pt x="809" y="1011"/>
                    </a:lnTo>
                    <a:lnTo>
                      <a:pt x="769" y="1018"/>
                    </a:lnTo>
                    <a:lnTo>
                      <a:pt x="726" y="1025"/>
                    </a:lnTo>
                    <a:lnTo>
                      <a:pt x="680" y="1030"/>
                    </a:lnTo>
                    <a:lnTo>
                      <a:pt x="631" y="1035"/>
                    </a:lnTo>
                    <a:lnTo>
                      <a:pt x="582" y="1038"/>
                    </a:lnTo>
                    <a:lnTo>
                      <a:pt x="531" y="1040"/>
                    </a:lnTo>
                    <a:lnTo>
                      <a:pt x="480" y="1040"/>
                    </a:lnTo>
                    <a:lnTo>
                      <a:pt x="429" y="1040"/>
                    </a:lnTo>
                    <a:lnTo>
                      <a:pt x="378" y="1038"/>
                    </a:lnTo>
                    <a:lnTo>
                      <a:pt x="328" y="1035"/>
                    </a:lnTo>
                    <a:lnTo>
                      <a:pt x="280" y="1030"/>
                    </a:lnTo>
                    <a:lnTo>
                      <a:pt x="233" y="1025"/>
                    </a:lnTo>
                    <a:lnTo>
                      <a:pt x="190" y="1018"/>
                    </a:lnTo>
                    <a:lnTo>
                      <a:pt x="150" y="1011"/>
                    </a:lnTo>
                    <a:lnTo>
                      <a:pt x="114" y="1001"/>
                    </a:lnTo>
                    <a:lnTo>
                      <a:pt x="81" y="991"/>
                    </a:lnTo>
                    <a:lnTo>
                      <a:pt x="53" y="979"/>
                    </a:lnTo>
                    <a:lnTo>
                      <a:pt x="30" y="966"/>
                    </a:lnTo>
                    <a:lnTo>
                      <a:pt x="14" y="952"/>
                    </a:lnTo>
                    <a:lnTo>
                      <a:pt x="3" y="937"/>
                    </a:lnTo>
                    <a:lnTo>
                      <a:pt x="0" y="920"/>
                    </a:lnTo>
                    <a:lnTo>
                      <a:pt x="3" y="886"/>
                    </a:lnTo>
                    <a:lnTo>
                      <a:pt x="12" y="850"/>
                    </a:lnTo>
                    <a:lnTo>
                      <a:pt x="27" y="813"/>
                    </a:lnTo>
                    <a:lnTo>
                      <a:pt x="48" y="776"/>
                    </a:lnTo>
                    <a:lnTo>
                      <a:pt x="73" y="740"/>
                    </a:lnTo>
                    <a:lnTo>
                      <a:pt x="103" y="704"/>
                    </a:lnTo>
                    <a:lnTo>
                      <a:pt x="137" y="670"/>
                    </a:lnTo>
                    <a:lnTo>
                      <a:pt x="175" y="640"/>
                    </a:lnTo>
                    <a:lnTo>
                      <a:pt x="217" y="611"/>
                    </a:lnTo>
                    <a:lnTo>
                      <a:pt x="262" y="586"/>
                    </a:lnTo>
                    <a:lnTo>
                      <a:pt x="311" y="566"/>
                    </a:lnTo>
                    <a:lnTo>
                      <a:pt x="362" y="550"/>
                    </a:lnTo>
                    <a:lnTo>
                      <a:pt x="330" y="525"/>
                    </a:lnTo>
                    <a:lnTo>
                      <a:pt x="302" y="496"/>
                    </a:lnTo>
                    <a:lnTo>
                      <a:pt x="277" y="463"/>
                    </a:lnTo>
                    <a:lnTo>
                      <a:pt x="256" y="427"/>
                    </a:lnTo>
                    <a:lnTo>
                      <a:pt x="239" y="389"/>
                    </a:lnTo>
                    <a:lnTo>
                      <a:pt x="226" y="348"/>
                    </a:lnTo>
                    <a:lnTo>
                      <a:pt x="218" y="309"/>
                    </a:lnTo>
                    <a:lnTo>
                      <a:pt x="215" y="269"/>
                    </a:lnTo>
                    <a:lnTo>
                      <a:pt x="218" y="229"/>
                    </a:lnTo>
                    <a:lnTo>
                      <a:pt x="226" y="191"/>
                    </a:lnTo>
                    <a:lnTo>
                      <a:pt x="240" y="155"/>
                    </a:lnTo>
                    <a:lnTo>
                      <a:pt x="258" y="123"/>
                    </a:lnTo>
                    <a:lnTo>
                      <a:pt x="280" y="93"/>
                    </a:lnTo>
                    <a:lnTo>
                      <a:pt x="307" y="67"/>
                    </a:lnTo>
                    <a:lnTo>
                      <a:pt x="336" y="44"/>
                    </a:lnTo>
                    <a:lnTo>
                      <a:pt x="368" y="25"/>
                    </a:lnTo>
                    <a:lnTo>
                      <a:pt x="404" y="12"/>
                    </a:lnTo>
                    <a:lnTo>
                      <a:pt x="440" y="4"/>
                    </a:lnTo>
                    <a:lnTo>
                      <a:pt x="480" y="0"/>
                    </a:lnTo>
                    <a:close/>
                  </a:path>
                </a:pathLst>
              </a:custGeom>
              <a:grpFill/>
              <a:ln w="0">
                <a:noFill/>
                <a:prstDash val="solid"/>
                <a:round/>
              </a:ln>
            </p:spPr>
            <p:txBody>
              <a:bodyPr vert="horz" wrap="square" lIns="91440" tIns="45720" rIns="91440" bIns="45720" numCol="1" anchor="t" anchorCtr="0" compatLnSpc="1"/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en-IN" sz="180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115" name="Freeform 49"/>
              <p:cNvSpPr>
                <a:spLocks noEditPoints="1"/>
              </p:cNvSpPr>
              <p:nvPr/>
            </p:nvSpPr>
            <p:spPr bwMode="auto">
              <a:xfrm>
                <a:off x="7753350" y="1485900"/>
                <a:ext cx="190500" cy="206375"/>
              </a:xfrm>
              <a:custGeom>
                <a:avLst/>
                <a:gdLst>
                  <a:gd name="T0" fmla="*/ 458 w 960"/>
                  <a:gd name="T1" fmla="*/ 626 h 1038"/>
                  <a:gd name="T2" fmla="*/ 346 w 960"/>
                  <a:gd name="T3" fmla="*/ 902 h 1038"/>
                  <a:gd name="T4" fmla="*/ 615 w 960"/>
                  <a:gd name="T5" fmla="*/ 902 h 1038"/>
                  <a:gd name="T6" fmla="*/ 503 w 960"/>
                  <a:gd name="T7" fmla="*/ 626 h 1038"/>
                  <a:gd name="T8" fmla="*/ 526 w 960"/>
                  <a:gd name="T9" fmla="*/ 581 h 1038"/>
                  <a:gd name="T10" fmla="*/ 480 w 960"/>
                  <a:gd name="T11" fmla="*/ 587 h 1038"/>
                  <a:gd name="T12" fmla="*/ 413 w 960"/>
                  <a:gd name="T13" fmla="*/ 575 h 1038"/>
                  <a:gd name="T14" fmla="*/ 520 w 960"/>
                  <a:gd name="T15" fmla="*/ 2 h 1038"/>
                  <a:gd name="T16" fmla="*/ 592 w 960"/>
                  <a:gd name="T17" fmla="*/ 25 h 1038"/>
                  <a:gd name="T18" fmla="*/ 654 w 960"/>
                  <a:gd name="T19" fmla="*/ 65 h 1038"/>
                  <a:gd name="T20" fmla="*/ 702 w 960"/>
                  <a:gd name="T21" fmla="*/ 122 h 1038"/>
                  <a:gd name="T22" fmla="*/ 734 w 960"/>
                  <a:gd name="T23" fmla="*/ 191 h 1038"/>
                  <a:gd name="T24" fmla="*/ 746 w 960"/>
                  <a:gd name="T25" fmla="*/ 268 h 1038"/>
                  <a:gd name="T26" fmla="*/ 735 w 960"/>
                  <a:gd name="T27" fmla="*/ 348 h 1038"/>
                  <a:gd name="T28" fmla="*/ 705 w 960"/>
                  <a:gd name="T29" fmla="*/ 425 h 1038"/>
                  <a:gd name="T30" fmla="*/ 658 w 960"/>
                  <a:gd name="T31" fmla="*/ 494 h 1038"/>
                  <a:gd name="T32" fmla="*/ 599 w 960"/>
                  <a:gd name="T33" fmla="*/ 547 h 1038"/>
                  <a:gd name="T34" fmla="*/ 698 w 960"/>
                  <a:gd name="T35" fmla="*/ 585 h 1038"/>
                  <a:gd name="T36" fmla="*/ 785 w 960"/>
                  <a:gd name="T37" fmla="*/ 638 h 1038"/>
                  <a:gd name="T38" fmla="*/ 858 w 960"/>
                  <a:gd name="T39" fmla="*/ 703 h 1038"/>
                  <a:gd name="T40" fmla="*/ 913 w 960"/>
                  <a:gd name="T41" fmla="*/ 774 h 1038"/>
                  <a:gd name="T42" fmla="*/ 948 w 960"/>
                  <a:gd name="T43" fmla="*/ 849 h 1038"/>
                  <a:gd name="T44" fmla="*/ 960 w 960"/>
                  <a:gd name="T45" fmla="*/ 920 h 1038"/>
                  <a:gd name="T46" fmla="*/ 946 w 960"/>
                  <a:gd name="T47" fmla="*/ 951 h 1038"/>
                  <a:gd name="T48" fmla="*/ 907 w 960"/>
                  <a:gd name="T49" fmla="*/ 977 h 1038"/>
                  <a:gd name="T50" fmla="*/ 847 w 960"/>
                  <a:gd name="T51" fmla="*/ 1000 h 1038"/>
                  <a:gd name="T52" fmla="*/ 770 w 960"/>
                  <a:gd name="T53" fmla="*/ 1017 h 1038"/>
                  <a:gd name="T54" fmla="*/ 681 w 960"/>
                  <a:gd name="T55" fmla="*/ 1029 h 1038"/>
                  <a:gd name="T56" fmla="*/ 583 w 960"/>
                  <a:gd name="T57" fmla="*/ 1036 h 1038"/>
                  <a:gd name="T58" fmla="*/ 480 w 960"/>
                  <a:gd name="T59" fmla="*/ 1038 h 1038"/>
                  <a:gd name="T60" fmla="*/ 379 w 960"/>
                  <a:gd name="T61" fmla="*/ 1036 h 1038"/>
                  <a:gd name="T62" fmla="*/ 281 w 960"/>
                  <a:gd name="T63" fmla="*/ 1029 h 1038"/>
                  <a:gd name="T64" fmla="*/ 191 w 960"/>
                  <a:gd name="T65" fmla="*/ 1017 h 1038"/>
                  <a:gd name="T66" fmla="*/ 113 w 960"/>
                  <a:gd name="T67" fmla="*/ 1000 h 1038"/>
                  <a:gd name="T68" fmla="*/ 54 w 960"/>
                  <a:gd name="T69" fmla="*/ 977 h 1038"/>
                  <a:gd name="T70" fmla="*/ 14 w 960"/>
                  <a:gd name="T71" fmla="*/ 951 h 1038"/>
                  <a:gd name="T72" fmla="*/ 0 w 960"/>
                  <a:gd name="T73" fmla="*/ 920 h 1038"/>
                  <a:gd name="T74" fmla="*/ 13 w 960"/>
                  <a:gd name="T75" fmla="*/ 849 h 1038"/>
                  <a:gd name="T76" fmla="*/ 48 w 960"/>
                  <a:gd name="T77" fmla="*/ 774 h 1038"/>
                  <a:gd name="T78" fmla="*/ 104 w 960"/>
                  <a:gd name="T79" fmla="*/ 703 h 1038"/>
                  <a:gd name="T80" fmla="*/ 176 w 960"/>
                  <a:gd name="T81" fmla="*/ 638 h 1038"/>
                  <a:gd name="T82" fmla="*/ 263 w 960"/>
                  <a:gd name="T83" fmla="*/ 585 h 1038"/>
                  <a:gd name="T84" fmla="*/ 362 w 960"/>
                  <a:gd name="T85" fmla="*/ 547 h 1038"/>
                  <a:gd name="T86" fmla="*/ 302 w 960"/>
                  <a:gd name="T87" fmla="*/ 494 h 1038"/>
                  <a:gd name="T88" fmla="*/ 256 w 960"/>
                  <a:gd name="T89" fmla="*/ 425 h 1038"/>
                  <a:gd name="T90" fmla="*/ 227 w 960"/>
                  <a:gd name="T91" fmla="*/ 348 h 1038"/>
                  <a:gd name="T92" fmla="*/ 216 w 960"/>
                  <a:gd name="T93" fmla="*/ 268 h 1038"/>
                  <a:gd name="T94" fmla="*/ 227 w 960"/>
                  <a:gd name="T95" fmla="*/ 191 h 1038"/>
                  <a:gd name="T96" fmla="*/ 258 w 960"/>
                  <a:gd name="T97" fmla="*/ 122 h 1038"/>
                  <a:gd name="T98" fmla="*/ 307 w 960"/>
                  <a:gd name="T99" fmla="*/ 65 h 1038"/>
                  <a:gd name="T100" fmla="*/ 369 w 960"/>
                  <a:gd name="T101" fmla="*/ 25 h 1038"/>
                  <a:gd name="T102" fmla="*/ 441 w 960"/>
                  <a:gd name="T103" fmla="*/ 2 h 103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</a:cxnLst>
                <a:rect l="0" t="0" r="r" b="b"/>
                <a:pathLst>
                  <a:path w="960" h="1038">
                    <a:moveTo>
                      <a:pt x="413" y="575"/>
                    </a:moveTo>
                    <a:lnTo>
                      <a:pt x="458" y="626"/>
                    </a:lnTo>
                    <a:lnTo>
                      <a:pt x="460" y="626"/>
                    </a:lnTo>
                    <a:lnTo>
                      <a:pt x="346" y="902"/>
                    </a:lnTo>
                    <a:lnTo>
                      <a:pt x="480" y="1038"/>
                    </a:lnTo>
                    <a:lnTo>
                      <a:pt x="615" y="902"/>
                    </a:lnTo>
                    <a:lnTo>
                      <a:pt x="502" y="626"/>
                    </a:lnTo>
                    <a:lnTo>
                      <a:pt x="503" y="626"/>
                    </a:lnTo>
                    <a:lnTo>
                      <a:pt x="547" y="575"/>
                    </a:lnTo>
                    <a:lnTo>
                      <a:pt x="526" y="581"/>
                    </a:lnTo>
                    <a:lnTo>
                      <a:pt x="503" y="586"/>
                    </a:lnTo>
                    <a:lnTo>
                      <a:pt x="480" y="587"/>
                    </a:lnTo>
                    <a:lnTo>
                      <a:pt x="447" y="583"/>
                    </a:lnTo>
                    <a:lnTo>
                      <a:pt x="413" y="575"/>
                    </a:lnTo>
                    <a:close/>
                    <a:moveTo>
                      <a:pt x="480" y="0"/>
                    </a:moveTo>
                    <a:lnTo>
                      <a:pt x="520" y="2"/>
                    </a:lnTo>
                    <a:lnTo>
                      <a:pt x="557" y="11"/>
                    </a:lnTo>
                    <a:lnTo>
                      <a:pt x="592" y="25"/>
                    </a:lnTo>
                    <a:lnTo>
                      <a:pt x="625" y="42"/>
                    </a:lnTo>
                    <a:lnTo>
                      <a:pt x="654" y="65"/>
                    </a:lnTo>
                    <a:lnTo>
                      <a:pt x="681" y="91"/>
                    </a:lnTo>
                    <a:lnTo>
                      <a:pt x="702" y="122"/>
                    </a:lnTo>
                    <a:lnTo>
                      <a:pt x="721" y="155"/>
                    </a:lnTo>
                    <a:lnTo>
                      <a:pt x="734" y="191"/>
                    </a:lnTo>
                    <a:lnTo>
                      <a:pt x="742" y="228"/>
                    </a:lnTo>
                    <a:lnTo>
                      <a:pt x="746" y="268"/>
                    </a:lnTo>
                    <a:lnTo>
                      <a:pt x="742" y="307"/>
                    </a:lnTo>
                    <a:lnTo>
                      <a:pt x="735" y="348"/>
                    </a:lnTo>
                    <a:lnTo>
                      <a:pt x="722" y="387"/>
                    </a:lnTo>
                    <a:lnTo>
                      <a:pt x="705" y="425"/>
                    </a:lnTo>
                    <a:lnTo>
                      <a:pt x="683" y="461"/>
                    </a:lnTo>
                    <a:lnTo>
                      <a:pt x="658" y="494"/>
                    </a:lnTo>
                    <a:lnTo>
                      <a:pt x="630" y="523"/>
                    </a:lnTo>
                    <a:lnTo>
                      <a:pt x="599" y="547"/>
                    </a:lnTo>
                    <a:lnTo>
                      <a:pt x="650" y="564"/>
                    </a:lnTo>
                    <a:lnTo>
                      <a:pt x="698" y="585"/>
                    </a:lnTo>
                    <a:lnTo>
                      <a:pt x="743" y="610"/>
                    </a:lnTo>
                    <a:lnTo>
                      <a:pt x="785" y="638"/>
                    </a:lnTo>
                    <a:lnTo>
                      <a:pt x="823" y="670"/>
                    </a:lnTo>
                    <a:lnTo>
                      <a:pt x="858" y="703"/>
                    </a:lnTo>
                    <a:lnTo>
                      <a:pt x="888" y="738"/>
                    </a:lnTo>
                    <a:lnTo>
                      <a:pt x="913" y="774"/>
                    </a:lnTo>
                    <a:lnTo>
                      <a:pt x="933" y="812"/>
                    </a:lnTo>
                    <a:lnTo>
                      <a:pt x="948" y="849"/>
                    </a:lnTo>
                    <a:lnTo>
                      <a:pt x="957" y="885"/>
                    </a:lnTo>
                    <a:lnTo>
                      <a:pt x="960" y="920"/>
                    </a:lnTo>
                    <a:lnTo>
                      <a:pt x="957" y="936"/>
                    </a:lnTo>
                    <a:lnTo>
                      <a:pt x="946" y="951"/>
                    </a:lnTo>
                    <a:lnTo>
                      <a:pt x="930" y="965"/>
                    </a:lnTo>
                    <a:lnTo>
                      <a:pt x="907" y="977"/>
                    </a:lnTo>
                    <a:lnTo>
                      <a:pt x="879" y="989"/>
                    </a:lnTo>
                    <a:lnTo>
                      <a:pt x="847" y="1000"/>
                    </a:lnTo>
                    <a:lnTo>
                      <a:pt x="810" y="1009"/>
                    </a:lnTo>
                    <a:lnTo>
                      <a:pt x="770" y="1017"/>
                    </a:lnTo>
                    <a:lnTo>
                      <a:pt x="727" y="1023"/>
                    </a:lnTo>
                    <a:lnTo>
                      <a:pt x="681" y="1029"/>
                    </a:lnTo>
                    <a:lnTo>
                      <a:pt x="632" y="1033"/>
                    </a:lnTo>
                    <a:lnTo>
                      <a:pt x="583" y="1036"/>
                    </a:lnTo>
                    <a:lnTo>
                      <a:pt x="532" y="1038"/>
                    </a:lnTo>
                    <a:lnTo>
                      <a:pt x="480" y="1038"/>
                    </a:lnTo>
                    <a:lnTo>
                      <a:pt x="429" y="1038"/>
                    </a:lnTo>
                    <a:lnTo>
                      <a:pt x="379" y="1036"/>
                    </a:lnTo>
                    <a:lnTo>
                      <a:pt x="328" y="1033"/>
                    </a:lnTo>
                    <a:lnTo>
                      <a:pt x="281" y="1029"/>
                    </a:lnTo>
                    <a:lnTo>
                      <a:pt x="234" y="1023"/>
                    </a:lnTo>
                    <a:lnTo>
                      <a:pt x="191" y="1017"/>
                    </a:lnTo>
                    <a:lnTo>
                      <a:pt x="150" y="1009"/>
                    </a:lnTo>
                    <a:lnTo>
                      <a:pt x="113" y="1000"/>
                    </a:lnTo>
                    <a:lnTo>
                      <a:pt x="81" y="989"/>
                    </a:lnTo>
                    <a:lnTo>
                      <a:pt x="54" y="977"/>
                    </a:lnTo>
                    <a:lnTo>
                      <a:pt x="31" y="965"/>
                    </a:lnTo>
                    <a:lnTo>
                      <a:pt x="14" y="951"/>
                    </a:lnTo>
                    <a:lnTo>
                      <a:pt x="4" y="936"/>
                    </a:lnTo>
                    <a:lnTo>
                      <a:pt x="0" y="920"/>
                    </a:lnTo>
                    <a:lnTo>
                      <a:pt x="3" y="885"/>
                    </a:lnTo>
                    <a:lnTo>
                      <a:pt x="13" y="849"/>
                    </a:lnTo>
                    <a:lnTo>
                      <a:pt x="28" y="812"/>
                    </a:lnTo>
                    <a:lnTo>
                      <a:pt x="48" y="774"/>
                    </a:lnTo>
                    <a:lnTo>
                      <a:pt x="73" y="738"/>
                    </a:lnTo>
                    <a:lnTo>
                      <a:pt x="104" y="703"/>
                    </a:lnTo>
                    <a:lnTo>
                      <a:pt x="138" y="670"/>
                    </a:lnTo>
                    <a:lnTo>
                      <a:pt x="176" y="638"/>
                    </a:lnTo>
                    <a:lnTo>
                      <a:pt x="218" y="610"/>
                    </a:lnTo>
                    <a:lnTo>
                      <a:pt x="263" y="585"/>
                    </a:lnTo>
                    <a:lnTo>
                      <a:pt x="311" y="564"/>
                    </a:lnTo>
                    <a:lnTo>
                      <a:pt x="362" y="547"/>
                    </a:lnTo>
                    <a:lnTo>
                      <a:pt x="330" y="523"/>
                    </a:lnTo>
                    <a:lnTo>
                      <a:pt x="302" y="494"/>
                    </a:lnTo>
                    <a:lnTo>
                      <a:pt x="277" y="461"/>
                    </a:lnTo>
                    <a:lnTo>
                      <a:pt x="256" y="425"/>
                    </a:lnTo>
                    <a:lnTo>
                      <a:pt x="239" y="387"/>
                    </a:lnTo>
                    <a:lnTo>
                      <a:pt x="227" y="348"/>
                    </a:lnTo>
                    <a:lnTo>
                      <a:pt x="218" y="307"/>
                    </a:lnTo>
                    <a:lnTo>
                      <a:pt x="216" y="268"/>
                    </a:lnTo>
                    <a:lnTo>
                      <a:pt x="218" y="228"/>
                    </a:lnTo>
                    <a:lnTo>
                      <a:pt x="227" y="191"/>
                    </a:lnTo>
                    <a:lnTo>
                      <a:pt x="240" y="155"/>
                    </a:lnTo>
                    <a:lnTo>
                      <a:pt x="258" y="122"/>
                    </a:lnTo>
                    <a:lnTo>
                      <a:pt x="281" y="91"/>
                    </a:lnTo>
                    <a:lnTo>
                      <a:pt x="307" y="65"/>
                    </a:lnTo>
                    <a:lnTo>
                      <a:pt x="337" y="42"/>
                    </a:lnTo>
                    <a:lnTo>
                      <a:pt x="369" y="25"/>
                    </a:lnTo>
                    <a:lnTo>
                      <a:pt x="404" y="11"/>
                    </a:lnTo>
                    <a:lnTo>
                      <a:pt x="441" y="2"/>
                    </a:lnTo>
                    <a:lnTo>
                      <a:pt x="480" y="0"/>
                    </a:lnTo>
                    <a:close/>
                  </a:path>
                </a:pathLst>
              </a:custGeom>
              <a:grpFill/>
              <a:ln w="0">
                <a:noFill/>
                <a:prstDash val="solid"/>
                <a:round/>
              </a:ln>
            </p:spPr>
            <p:txBody>
              <a:bodyPr vert="horz" wrap="square" lIns="91440" tIns="45720" rIns="91440" bIns="45720" numCol="1" anchor="t" anchorCtr="0" compatLnSpc="1"/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en-IN" sz="180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116" name="Freeform 50"/>
              <p:cNvSpPr>
                <a:spLocks noEditPoints="1"/>
              </p:cNvSpPr>
              <p:nvPr/>
            </p:nvSpPr>
            <p:spPr bwMode="auto">
              <a:xfrm>
                <a:off x="7693025" y="1104900"/>
                <a:ext cx="703263" cy="641350"/>
              </a:xfrm>
              <a:custGeom>
                <a:avLst/>
                <a:gdLst>
                  <a:gd name="T0" fmla="*/ 2318 w 3541"/>
                  <a:gd name="T1" fmla="*/ 1852 h 3228"/>
                  <a:gd name="T2" fmla="*/ 2044 w 3541"/>
                  <a:gd name="T3" fmla="*/ 2296 h 3228"/>
                  <a:gd name="T4" fmla="*/ 2141 w 3541"/>
                  <a:gd name="T5" fmla="*/ 2825 h 3228"/>
                  <a:gd name="T6" fmla="*/ 2553 w 3541"/>
                  <a:gd name="T7" fmla="*/ 3140 h 3228"/>
                  <a:gd name="T8" fmla="*/ 3084 w 3541"/>
                  <a:gd name="T9" fmla="*/ 3091 h 3228"/>
                  <a:gd name="T10" fmla="*/ 3432 w 3541"/>
                  <a:gd name="T11" fmla="*/ 2706 h 3228"/>
                  <a:gd name="T12" fmla="*/ 3432 w 3541"/>
                  <a:gd name="T13" fmla="*/ 2167 h 3228"/>
                  <a:gd name="T14" fmla="*/ 3084 w 3541"/>
                  <a:gd name="T15" fmla="*/ 1781 h 3228"/>
                  <a:gd name="T16" fmla="*/ 645 w 3541"/>
                  <a:gd name="T17" fmla="*/ 1716 h 3228"/>
                  <a:gd name="T18" fmla="*/ 206 w 3541"/>
                  <a:gd name="T19" fmla="*/ 1992 h 3228"/>
                  <a:gd name="T20" fmla="*/ 61 w 3541"/>
                  <a:gd name="T21" fmla="*/ 2506 h 3228"/>
                  <a:gd name="T22" fmla="*/ 295 w 3541"/>
                  <a:gd name="T23" fmla="*/ 2977 h 3228"/>
                  <a:gd name="T24" fmla="*/ 783 w 3541"/>
                  <a:gd name="T25" fmla="*/ 3169 h 3228"/>
                  <a:gd name="T26" fmla="*/ 1273 w 3541"/>
                  <a:gd name="T27" fmla="*/ 2977 h 3228"/>
                  <a:gd name="T28" fmla="*/ 1506 w 3541"/>
                  <a:gd name="T29" fmla="*/ 2506 h 3228"/>
                  <a:gd name="T30" fmla="*/ 1360 w 3541"/>
                  <a:gd name="T31" fmla="*/ 1992 h 3228"/>
                  <a:gd name="T32" fmla="*/ 921 w 3541"/>
                  <a:gd name="T33" fmla="*/ 1716 h 3228"/>
                  <a:gd name="T34" fmla="*/ 1106 w 3541"/>
                  <a:gd name="T35" fmla="*/ 1647 h 3228"/>
                  <a:gd name="T36" fmla="*/ 1452 w 3541"/>
                  <a:gd name="T37" fmla="*/ 2024 h 3228"/>
                  <a:gd name="T38" fmla="*/ 1562 w 3541"/>
                  <a:gd name="T39" fmla="*/ 2519 h 3228"/>
                  <a:gd name="T40" fmla="*/ 1977 w 3541"/>
                  <a:gd name="T41" fmla="*/ 2519 h 3228"/>
                  <a:gd name="T42" fmla="*/ 2087 w 3541"/>
                  <a:gd name="T43" fmla="*/ 2024 h 3228"/>
                  <a:gd name="T44" fmla="*/ 2435 w 3541"/>
                  <a:gd name="T45" fmla="*/ 1647 h 3228"/>
                  <a:gd name="T46" fmla="*/ 2138 w 3541"/>
                  <a:gd name="T47" fmla="*/ 1491 h 3228"/>
                  <a:gd name="T48" fmla="*/ 1640 w 3541"/>
                  <a:gd name="T49" fmla="*/ 1574 h 3228"/>
                  <a:gd name="T50" fmla="*/ 1770 w 3541"/>
                  <a:gd name="T51" fmla="*/ 58 h 3228"/>
                  <a:gd name="T52" fmla="*/ 1282 w 3541"/>
                  <a:gd name="T53" fmla="*/ 251 h 3228"/>
                  <a:gd name="T54" fmla="*/ 1049 w 3541"/>
                  <a:gd name="T55" fmla="*/ 722 h 3228"/>
                  <a:gd name="T56" fmla="*/ 1193 w 3541"/>
                  <a:gd name="T57" fmla="*/ 1236 h 3228"/>
                  <a:gd name="T58" fmla="*/ 1632 w 3541"/>
                  <a:gd name="T59" fmla="*/ 1513 h 3228"/>
                  <a:gd name="T60" fmla="*/ 2154 w 3541"/>
                  <a:gd name="T61" fmla="*/ 1415 h 3228"/>
                  <a:gd name="T62" fmla="*/ 2466 w 3541"/>
                  <a:gd name="T63" fmla="*/ 998 h 3228"/>
                  <a:gd name="T64" fmla="*/ 2418 w 3541"/>
                  <a:gd name="T65" fmla="*/ 461 h 3228"/>
                  <a:gd name="T66" fmla="*/ 2037 w 3541"/>
                  <a:gd name="T67" fmla="*/ 110 h 3228"/>
                  <a:gd name="T68" fmla="*/ 1911 w 3541"/>
                  <a:gd name="T69" fmla="*/ 13 h 3228"/>
                  <a:gd name="T70" fmla="*/ 2369 w 3541"/>
                  <a:gd name="T71" fmla="*/ 282 h 3228"/>
                  <a:gd name="T72" fmla="*/ 2553 w 3541"/>
                  <a:gd name="T73" fmla="*/ 793 h 3228"/>
                  <a:gd name="T74" fmla="*/ 2371 w 3541"/>
                  <a:gd name="T75" fmla="*/ 1299 h 3228"/>
                  <a:gd name="T76" fmla="*/ 2689 w 3541"/>
                  <a:gd name="T77" fmla="*/ 1647 h 3228"/>
                  <a:gd name="T78" fmla="*/ 3208 w 3541"/>
                  <a:gd name="T79" fmla="*/ 1789 h 3228"/>
                  <a:gd name="T80" fmla="*/ 3513 w 3541"/>
                  <a:gd name="T81" fmla="*/ 2225 h 3228"/>
                  <a:gd name="T82" fmla="*/ 3465 w 3541"/>
                  <a:gd name="T83" fmla="*/ 2775 h 3228"/>
                  <a:gd name="T84" fmla="*/ 3092 w 3541"/>
                  <a:gd name="T85" fmla="*/ 3152 h 3228"/>
                  <a:gd name="T86" fmla="*/ 2547 w 3541"/>
                  <a:gd name="T87" fmla="*/ 3200 h 3228"/>
                  <a:gd name="T88" fmla="*/ 2113 w 3541"/>
                  <a:gd name="T89" fmla="*/ 2886 h 3228"/>
                  <a:gd name="T90" fmla="*/ 1770 w 3541"/>
                  <a:gd name="T91" fmla="*/ 2671 h 3228"/>
                  <a:gd name="T92" fmla="*/ 1427 w 3541"/>
                  <a:gd name="T93" fmla="*/ 2886 h 3228"/>
                  <a:gd name="T94" fmla="*/ 994 w 3541"/>
                  <a:gd name="T95" fmla="*/ 3200 h 3228"/>
                  <a:gd name="T96" fmla="*/ 448 w 3541"/>
                  <a:gd name="T97" fmla="*/ 3152 h 3228"/>
                  <a:gd name="T98" fmla="*/ 76 w 3541"/>
                  <a:gd name="T99" fmla="*/ 2775 h 3228"/>
                  <a:gd name="T100" fmla="*/ 28 w 3541"/>
                  <a:gd name="T101" fmla="*/ 2225 h 3228"/>
                  <a:gd name="T102" fmla="*/ 332 w 3541"/>
                  <a:gd name="T103" fmla="*/ 1789 h 3228"/>
                  <a:gd name="T104" fmla="*/ 850 w 3541"/>
                  <a:gd name="T105" fmla="*/ 1647 h 3228"/>
                  <a:gd name="T106" fmla="*/ 1169 w 3541"/>
                  <a:gd name="T107" fmla="*/ 1299 h 3228"/>
                  <a:gd name="T108" fmla="*/ 987 w 3541"/>
                  <a:gd name="T109" fmla="*/ 793 h 3228"/>
                  <a:gd name="T110" fmla="*/ 1172 w 3541"/>
                  <a:gd name="T111" fmla="*/ 282 h 3228"/>
                  <a:gd name="T112" fmla="*/ 1629 w 3541"/>
                  <a:gd name="T113" fmla="*/ 13 h 322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</a:cxnLst>
                <a:rect l="0" t="0" r="r" b="b"/>
                <a:pathLst>
                  <a:path w="3541" h="3228">
                    <a:moveTo>
                      <a:pt x="2756" y="1703"/>
                    </a:moveTo>
                    <a:lnTo>
                      <a:pt x="2686" y="1706"/>
                    </a:lnTo>
                    <a:lnTo>
                      <a:pt x="2619" y="1716"/>
                    </a:lnTo>
                    <a:lnTo>
                      <a:pt x="2553" y="1731"/>
                    </a:lnTo>
                    <a:lnTo>
                      <a:pt x="2490" y="1754"/>
                    </a:lnTo>
                    <a:lnTo>
                      <a:pt x="2429" y="1781"/>
                    </a:lnTo>
                    <a:lnTo>
                      <a:pt x="2372" y="1814"/>
                    </a:lnTo>
                    <a:lnTo>
                      <a:pt x="2318" y="1852"/>
                    </a:lnTo>
                    <a:lnTo>
                      <a:pt x="2268" y="1895"/>
                    </a:lnTo>
                    <a:lnTo>
                      <a:pt x="2221" y="1942"/>
                    </a:lnTo>
                    <a:lnTo>
                      <a:pt x="2179" y="1992"/>
                    </a:lnTo>
                    <a:lnTo>
                      <a:pt x="2141" y="2047"/>
                    </a:lnTo>
                    <a:lnTo>
                      <a:pt x="2109" y="2105"/>
                    </a:lnTo>
                    <a:lnTo>
                      <a:pt x="2082" y="2167"/>
                    </a:lnTo>
                    <a:lnTo>
                      <a:pt x="2060" y="2230"/>
                    </a:lnTo>
                    <a:lnTo>
                      <a:pt x="2044" y="2296"/>
                    </a:lnTo>
                    <a:lnTo>
                      <a:pt x="2035" y="2365"/>
                    </a:lnTo>
                    <a:lnTo>
                      <a:pt x="2031" y="2436"/>
                    </a:lnTo>
                    <a:lnTo>
                      <a:pt x="2035" y="2506"/>
                    </a:lnTo>
                    <a:lnTo>
                      <a:pt x="2044" y="2575"/>
                    </a:lnTo>
                    <a:lnTo>
                      <a:pt x="2060" y="2641"/>
                    </a:lnTo>
                    <a:lnTo>
                      <a:pt x="2082" y="2706"/>
                    </a:lnTo>
                    <a:lnTo>
                      <a:pt x="2109" y="2767"/>
                    </a:lnTo>
                    <a:lnTo>
                      <a:pt x="2141" y="2825"/>
                    </a:lnTo>
                    <a:lnTo>
                      <a:pt x="2179" y="2880"/>
                    </a:lnTo>
                    <a:lnTo>
                      <a:pt x="2221" y="2930"/>
                    </a:lnTo>
                    <a:lnTo>
                      <a:pt x="2268" y="2977"/>
                    </a:lnTo>
                    <a:lnTo>
                      <a:pt x="2318" y="3020"/>
                    </a:lnTo>
                    <a:lnTo>
                      <a:pt x="2372" y="3058"/>
                    </a:lnTo>
                    <a:lnTo>
                      <a:pt x="2429" y="3091"/>
                    </a:lnTo>
                    <a:lnTo>
                      <a:pt x="2490" y="3118"/>
                    </a:lnTo>
                    <a:lnTo>
                      <a:pt x="2553" y="3140"/>
                    </a:lnTo>
                    <a:lnTo>
                      <a:pt x="2619" y="3156"/>
                    </a:lnTo>
                    <a:lnTo>
                      <a:pt x="2686" y="3166"/>
                    </a:lnTo>
                    <a:lnTo>
                      <a:pt x="2756" y="3169"/>
                    </a:lnTo>
                    <a:lnTo>
                      <a:pt x="2826" y="3166"/>
                    </a:lnTo>
                    <a:lnTo>
                      <a:pt x="2894" y="3156"/>
                    </a:lnTo>
                    <a:lnTo>
                      <a:pt x="2960" y="3140"/>
                    </a:lnTo>
                    <a:lnTo>
                      <a:pt x="3023" y="3118"/>
                    </a:lnTo>
                    <a:lnTo>
                      <a:pt x="3084" y="3091"/>
                    </a:lnTo>
                    <a:lnTo>
                      <a:pt x="3141" y="3058"/>
                    </a:lnTo>
                    <a:lnTo>
                      <a:pt x="3195" y="3020"/>
                    </a:lnTo>
                    <a:lnTo>
                      <a:pt x="3246" y="2977"/>
                    </a:lnTo>
                    <a:lnTo>
                      <a:pt x="3292" y="2930"/>
                    </a:lnTo>
                    <a:lnTo>
                      <a:pt x="3335" y="2880"/>
                    </a:lnTo>
                    <a:lnTo>
                      <a:pt x="3371" y="2825"/>
                    </a:lnTo>
                    <a:lnTo>
                      <a:pt x="3404" y="2767"/>
                    </a:lnTo>
                    <a:lnTo>
                      <a:pt x="3432" y="2706"/>
                    </a:lnTo>
                    <a:lnTo>
                      <a:pt x="3453" y="2641"/>
                    </a:lnTo>
                    <a:lnTo>
                      <a:pt x="3469" y="2575"/>
                    </a:lnTo>
                    <a:lnTo>
                      <a:pt x="3479" y="2506"/>
                    </a:lnTo>
                    <a:lnTo>
                      <a:pt x="3482" y="2436"/>
                    </a:lnTo>
                    <a:lnTo>
                      <a:pt x="3479" y="2365"/>
                    </a:lnTo>
                    <a:lnTo>
                      <a:pt x="3469" y="2296"/>
                    </a:lnTo>
                    <a:lnTo>
                      <a:pt x="3453" y="2230"/>
                    </a:lnTo>
                    <a:lnTo>
                      <a:pt x="3432" y="2167"/>
                    </a:lnTo>
                    <a:lnTo>
                      <a:pt x="3404" y="2105"/>
                    </a:lnTo>
                    <a:lnTo>
                      <a:pt x="3371" y="2047"/>
                    </a:lnTo>
                    <a:lnTo>
                      <a:pt x="3335" y="1992"/>
                    </a:lnTo>
                    <a:lnTo>
                      <a:pt x="3292" y="1942"/>
                    </a:lnTo>
                    <a:lnTo>
                      <a:pt x="3246" y="1895"/>
                    </a:lnTo>
                    <a:lnTo>
                      <a:pt x="3195" y="1852"/>
                    </a:lnTo>
                    <a:lnTo>
                      <a:pt x="3141" y="1814"/>
                    </a:lnTo>
                    <a:lnTo>
                      <a:pt x="3084" y="1781"/>
                    </a:lnTo>
                    <a:lnTo>
                      <a:pt x="3023" y="1754"/>
                    </a:lnTo>
                    <a:lnTo>
                      <a:pt x="2960" y="1731"/>
                    </a:lnTo>
                    <a:lnTo>
                      <a:pt x="2894" y="1716"/>
                    </a:lnTo>
                    <a:lnTo>
                      <a:pt x="2826" y="1706"/>
                    </a:lnTo>
                    <a:lnTo>
                      <a:pt x="2756" y="1703"/>
                    </a:lnTo>
                    <a:close/>
                    <a:moveTo>
                      <a:pt x="783" y="1703"/>
                    </a:moveTo>
                    <a:lnTo>
                      <a:pt x="713" y="1706"/>
                    </a:lnTo>
                    <a:lnTo>
                      <a:pt x="645" y="1716"/>
                    </a:lnTo>
                    <a:lnTo>
                      <a:pt x="580" y="1731"/>
                    </a:lnTo>
                    <a:lnTo>
                      <a:pt x="517" y="1754"/>
                    </a:lnTo>
                    <a:lnTo>
                      <a:pt x="456" y="1781"/>
                    </a:lnTo>
                    <a:lnTo>
                      <a:pt x="399" y="1814"/>
                    </a:lnTo>
                    <a:lnTo>
                      <a:pt x="345" y="1852"/>
                    </a:lnTo>
                    <a:lnTo>
                      <a:pt x="295" y="1895"/>
                    </a:lnTo>
                    <a:lnTo>
                      <a:pt x="248" y="1942"/>
                    </a:lnTo>
                    <a:lnTo>
                      <a:pt x="206" y="1992"/>
                    </a:lnTo>
                    <a:lnTo>
                      <a:pt x="168" y="2047"/>
                    </a:lnTo>
                    <a:lnTo>
                      <a:pt x="136" y="2105"/>
                    </a:lnTo>
                    <a:lnTo>
                      <a:pt x="109" y="2167"/>
                    </a:lnTo>
                    <a:lnTo>
                      <a:pt x="87" y="2230"/>
                    </a:lnTo>
                    <a:lnTo>
                      <a:pt x="71" y="2296"/>
                    </a:lnTo>
                    <a:lnTo>
                      <a:pt x="61" y="2365"/>
                    </a:lnTo>
                    <a:lnTo>
                      <a:pt x="58" y="2436"/>
                    </a:lnTo>
                    <a:lnTo>
                      <a:pt x="61" y="2506"/>
                    </a:lnTo>
                    <a:lnTo>
                      <a:pt x="71" y="2575"/>
                    </a:lnTo>
                    <a:lnTo>
                      <a:pt x="87" y="2641"/>
                    </a:lnTo>
                    <a:lnTo>
                      <a:pt x="109" y="2706"/>
                    </a:lnTo>
                    <a:lnTo>
                      <a:pt x="136" y="2767"/>
                    </a:lnTo>
                    <a:lnTo>
                      <a:pt x="168" y="2825"/>
                    </a:lnTo>
                    <a:lnTo>
                      <a:pt x="206" y="2880"/>
                    </a:lnTo>
                    <a:lnTo>
                      <a:pt x="248" y="2930"/>
                    </a:lnTo>
                    <a:lnTo>
                      <a:pt x="295" y="2977"/>
                    </a:lnTo>
                    <a:lnTo>
                      <a:pt x="345" y="3020"/>
                    </a:lnTo>
                    <a:lnTo>
                      <a:pt x="399" y="3058"/>
                    </a:lnTo>
                    <a:lnTo>
                      <a:pt x="456" y="3091"/>
                    </a:lnTo>
                    <a:lnTo>
                      <a:pt x="517" y="3118"/>
                    </a:lnTo>
                    <a:lnTo>
                      <a:pt x="580" y="3140"/>
                    </a:lnTo>
                    <a:lnTo>
                      <a:pt x="645" y="3156"/>
                    </a:lnTo>
                    <a:lnTo>
                      <a:pt x="713" y="3166"/>
                    </a:lnTo>
                    <a:lnTo>
                      <a:pt x="783" y="3169"/>
                    </a:lnTo>
                    <a:lnTo>
                      <a:pt x="853" y="3166"/>
                    </a:lnTo>
                    <a:lnTo>
                      <a:pt x="921" y="3156"/>
                    </a:lnTo>
                    <a:lnTo>
                      <a:pt x="987" y="3140"/>
                    </a:lnTo>
                    <a:lnTo>
                      <a:pt x="1050" y="3118"/>
                    </a:lnTo>
                    <a:lnTo>
                      <a:pt x="1110" y="3091"/>
                    </a:lnTo>
                    <a:lnTo>
                      <a:pt x="1168" y="3058"/>
                    </a:lnTo>
                    <a:lnTo>
                      <a:pt x="1222" y="3020"/>
                    </a:lnTo>
                    <a:lnTo>
                      <a:pt x="1273" y="2977"/>
                    </a:lnTo>
                    <a:lnTo>
                      <a:pt x="1318" y="2930"/>
                    </a:lnTo>
                    <a:lnTo>
                      <a:pt x="1360" y="2880"/>
                    </a:lnTo>
                    <a:lnTo>
                      <a:pt x="1398" y="2825"/>
                    </a:lnTo>
                    <a:lnTo>
                      <a:pt x="1430" y="2767"/>
                    </a:lnTo>
                    <a:lnTo>
                      <a:pt x="1459" y="2706"/>
                    </a:lnTo>
                    <a:lnTo>
                      <a:pt x="1480" y="2641"/>
                    </a:lnTo>
                    <a:lnTo>
                      <a:pt x="1495" y="2575"/>
                    </a:lnTo>
                    <a:lnTo>
                      <a:pt x="1506" y="2506"/>
                    </a:lnTo>
                    <a:lnTo>
                      <a:pt x="1509" y="2436"/>
                    </a:lnTo>
                    <a:lnTo>
                      <a:pt x="1506" y="2365"/>
                    </a:lnTo>
                    <a:lnTo>
                      <a:pt x="1495" y="2296"/>
                    </a:lnTo>
                    <a:lnTo>
                      <a:pt x="1480" y="2230"/>
                    </a:lnTo>
                    <a:lnTo>
                      <a:pt x="1459" y="2167"/>
                    </a:lnTo>
                    <a:lnTo>
                      <a:pt x="1430" y="2105"/>
                    </a:lnTo>
                    <a:lnTo>
                      <a:pt x="1398" y="2047"/>
                    </a:lnTo>
                    <a:lnTo>
                      <a:pt x="1360" y="1992"/>
                    </a:lnTo>
                    <a:lnTo>
                      <a:pt x="1318" y="1942"/>
                    </a:lnTo>
                    <a:lnTo>
                      <a:pt x="1273" y="1895"/>
                    </a:lnTo>
                    <a:lnTo>
                      <a:pt x="1222" y="1852"/>
                    </a:lnTo>
                    <a:lnTo>
                      <a:pt x="1168" y="1814"/>
                    </a:lnTo>
                    <a:lnTo>
                      <a:pt x="1110" y="1781"/>
                    </a:lnTo>
                    <a:lnTo>
                      <a:pt x="1050" y="1754"/>
                    </a:lnTo>
                    <a:lnTo>
                      <a:pt x="987" y="1731"/>
                    </a:lnTo>
                    <a:lnTo>
                      <a:pt x="921" y="1716"/>
                    </a:lnTo>
                    <a:lnTo>
                      <a:pt x="853" y="1706"/>
                    </a:lnTo>
                    <a:lnTo>
                      <a:pt x="783" y="1703"/>
                    </a:lnTo>
                    <a:close/>
                    <a:moveTo>
                      <a:pt x="1250" y="1384"/>
                    </a:moveTo>
                    <a:lnTo>
                      <a:pt x="1213" y="1430"/>
                    </a:lnTo>
                    <a:lnTo>
                      <a:pt x="1179" y="1480"/>
                    </a:lnTo>
                    <a:lnTo>
                      <a:pt x="1150" y="1533"/>
                    </a:lnTo>
                    <a:lnTo>
                      <a:pt x="1125" y="1588"/>
                    </a:lnTo>
                    <a:lnTo>
                      <a:pt x="1106" y="1647"/>
                    </a:lnTo>
                    <a:lnTo>
                      <a:pt x="1091" y="1707"/>
                    </a:lnTo>
                    <a:lnTo>
                      <a:pt x="1153" y="1738"/>
                    </a:lnTo>
                    <a:lnTo>
                      <a:pt x="1213" y="1774"/>
                    </a:lnTo>
                    <a:lnTo>
                      <a:pt x="1270" y="1815"/>
                    </a:lnTo>
                    <a:lnTo>
                      <a:pt x="1322" y="1861"/>
                    </a:lnTo>
                    <a:lnTo>
                      <a:pt x="1370" y="1911"/>
                    </a:lnTo>
                    <a:lnTo>
                      <a:pt x="1413" y="1966"/>
                    </a:lnTo>
                    <a:lnTo>
                      <a:pt x="1452" y="2024"/>
                    </a:lnTo>
                    <a:lnTo>
                      <a:pt x="1487" y="2086"/>
                    </a:lnTo>
                    <a:lnTo>
                      <a:pt x="1515" y="2150"/>
                    </a:lnTo>
                    <a:lnTo>
                      <a:pt x="1537" y="2218"/>
                    </a:lnTo>
                    <a:lnTo>
                      <a:pt x="1553" y="2289"/>
                    </a:lnTo>
                    <a:lnTo>
                      <a:pt x="1563" y="2361"/>
                    </a:lnTo>
                    <a:lnTo>
                      <a:pt x="1566" y="2436"/>
                    </a:lnTo>
                    <a:lnTo>
                      <a:pt x="1565" y="2478"/>
                    </a:lnTo>
                    <a:lnTo>
                      <a:pt x="1562" y="2519"/>
                    </a:lnTo>
                    <a:lnTo>
                      <a:pt x="1613" y="2533"/>
                    </a:lnTo>
                    <a:lnTo>
                      <a:pt x="1663" y="2544"/>
                    </a:lnTo>
                    <a:lnTo>
                      <a:pt x="1716" y="2551"/>
                    </a:lnTo>
                    <a:lnTo>
                      <a:pt x="1770" y="2553"/>
                    </a:lnTo>
                    <a:lnTo>
                      <a:pt x="1824" y="2551"/>
                    </a:lnTo>
                    <a:lnTo>
                      <a:pt x="1876" y="2544"/>
                    </a:lnTo>
                    <a:lnTo>
                      <a:pt x="1928" y="2533"/>
                    </a:lnTo>
                    <a:lnTo>
                      <a:pt x="1977" y="2519"/>
                    </a:lnTo>
                    <a:lnTo>
                      <a:pt x="1974" y="2478"/>
                    </a:lnTo>
                    <a:lnTo>
                      <a:pt x="1973" y="2436"/>
                    </a:lnTo>
                    <a:lnTo>
                      <a:pt x="1976" y="2361"/>
                    </a:lnTo>
                    <a:lnTo>
                      <a:pt x="1987" y="2289"/>
                    </a:lnTo>
                    <a:lnTo>
                      <a:pt x="2003" y="2218"/>
                    </a:lnTo>
                    <a:lnTo>
                      <a:pt x="2026" y="2150"/>
                    </a:lnTo>
                    <a:lnTo>
                      <a:pt x="2054" y="2086"/>
                    </a:lnTo>
                    <a:lnTo>
                      <a:pt x="2087" y="2024"/>
                    </a:lnTo>
                    <a:lnTo>
                      <a:pt x="2126" y="1966"/>
                    </a:lnTo>
                    <a:lnTo>
                      <a:pt x="2171" y="1911"/>
                    </a:lnTo>
                    <a:lnTo>
                      <a:pt x="2218" y="1861"/>
                    </a:lnTo>
                    <a:lnTo>
                      <a:pt x="2271" y="1815"/>
                    </a:lnTo>
                    <a:lnTo>
                      <a:pt x="2327" y="1774"/>
                    </a:lnTo>
                    <a:lnTo>
                      <a:pt x="2386" y="1738"/>
                    </a:lnTo>
                    <a:lnTo>
                      <a:pt x="2450" y="1707"/>
                    </a:lnTo>
                    <a:lnTo>
                      <a:pt x="2435" y="1647"/>
                    </a:lnTo>
                    <a:lnTo>
                      <a:pt x="2414" y="1588"/>
                    </a:lnTo>
                    <a:lnTo>
                      <a:pt x="2390" y="1533"/>
                    </a:lnTo>
                    <a:lnTo>
                      <a:pt x="2360" y="1480"/>
                    </a:lnTo>
                    <a:lnTo>
                      <a:pt x="2327" y="1430"/>
                    </a:lnTo>
                    <a:lnTo>
                      <a:pt x="2289" y="1384"/>
                    </a:lnTo>
                    <a:lnTo>
                      <a:pt x="2242" y="1424"/>
                    </a:lnTo>
                    <a:lnTo>
                      <a:pt x="2191" y="1460"/>
                    </a:lnTo>
                    <a:lnTo>
                      <a:pt x="2138" y="1491"/>
                    </a:lnTo>
                    <a:lnTo>
                      <a:pt x="2082" y="1518"/>
                    </a:lnTo>
                    <a:lnTo>
                      <a:pt x="2023" y="1542"/>
                    </a:lnTo>
                    <a:lnTo>
                      <a:pt x="1962" y="1561"/>
                    </a:lnTo>
                    <a:lnTo>
                      <a:pt x="1900" y="1574"/>
                    </a:lnTo>
                    <a:lnTo>
                      <a:pt x="1836" y="1582"/>
                    </a:lnTo>
                    <a:lnTo>
                      <a:pt x="1770" y="1585"/>
                    </a:lnTo>
                    <a:lnTo>
                      <a:pt x="1704" y="1582"/>
                    </a:lnTo>
                    <a:lnTo>
                      <a:pt x="1640" y="1574"/>
                    </a:lnTo>
                    <a:lnTo>
                      <a:pt x="1577" y="1561"/>
                    </a:lnTo>
                    <a:lnTo>
                      <a:pt x="1517" y="1542"/>
                    </a:lnTo>
                    <a:lnTo>
                      <a:pt x="1459" y="1518"/>
                    </a:lnTo>
                    <a:lnTo>
                      <a:pt x="1402" y="1491"/>
                    </a:lnTo>
                    <a:lnTo>
                      <a:pt x="1348" y="1460"/>
                    </a:lnTo>
                    <a:lnTo>
                      <a:pt x="1298" y="1424"/>
                    </a:lnTo>
                    <a:lnTo>
                      <a:pt x="1250" y="1384"/>
                    </a:lnTo>
                    <a:close/>
                    <a:moveTo>
                      <a:pt x="1770" y="58"/>
                    </a:moveTo>
                    <a:lnTo>
                      <a:pt x="1700" y="62"/>
                    </a:lnTo>
                    <a:lnTo>
                      <a:pt x="1632" y="72"/>
                    </a:lnTo>
                    <a:lnTo>
                      <a:pt x="1566" y="88"/>
                    </a:lnTo>
                    <a:lnTo>
                      <a:pt x="1503" y="110"/>
                    </a:lnTo>
                    <a:lnTo>
                      <a:pt x="1442" y="138"/>
                    </a:lnTo>
                    <a:lnTo>
                      <a:pt x="1385" y="171"/>
                    </a:lnTo>
                    <a:lnTo>
                      <a:pt x="1331" y="208"/>
                    </a:lnTo>
                    <a:lnTo>
                      <a:pt x="1282" y="251"/>
                    </a:lnTo>
                    <a:lnTo>
                      <a:pt x="1235" y="297"/>
                    </a:lnTo>
                    <a:lnTo>
                      <a:pt x="1193" y="349"/>
                    </a:lnTo>
                    <a:lnTo>
                      <a:pt x="1155" y="403"/>
                    </a:lnTo>
                    <a:lnTo>
                      <a:pt x="1123" y="461"/>
                    </a:lnTo>
                    <a:lnTo>
                      <a:pt x="1096" y="522"/>
                    </a:lnTo>
                    <a:lnTo>
                      <a:pt x="1074" y="587"/>
                    </a:lnTo>
                    <a:lnTo>
                      <a:pt x="1058" y="653"/>
                    </a:lnTo>
                    <a:lnTo>
                      <a:pt x="1049" y="722"/>
                    </a:lnTo>
                    <a:lnTo>
                      <a:pt x="1045" y="793"/>
                    </a:lnTo>
                    <a:lnTo>
                      <a:pt x="1049" y="863"/>
                    </a:lnTo>
                    <a:lnTo>
                      <a:pt x="1058" y="931"/>
                    </a:lnTo>
                    <a:lnTo>
                      <a:pt x="1074" y="998"/>
                    </a:lnTo>
                    <a:lnTo>
                      <a:pt x="1096" y="1062"/>
                    </a:lnTo>
                    <a:lnTo>
                      <a:pt x="1123" y="1123"/>
                    </a:lnTo>
                    <a:lnTo>
                      <a:pt x="1155" y="1181"/>
                    </a:lnTo>
                    <a:lnTo>
                      <a:pt x="1193" y="1236"/>
                    </a:lnTo>
                    <a:lnTo>
                      <a:pt x="1235" y="1287"/>
                    </a:lnTo>
                    <a:lnTo>
                      <a:pt x="1282" y="1334"/>
                    </a:lnTo>
                    <a:lnTo>
                      <a:pt x="1331" y="1377"/>
                    </a:lnTo>
                    <a:lnTo>
                      <a:pt x="1385" y="1415"/>
                    </a:lnTo>
                    <a:lnTo>
                      <a:pt x="1442" y="1448"/>
                    </a:lnTo>
                    <a:lnTo>
                      <a:pt x="1503" y="1475"/>
                    </a:lnTo>
                    <a:lnTo>
                      <a:pt x="1566" y="1497"/>
                    </a:lnTo>
                    <a:lnTo>
                      <a:pt x="1632" y="1513"/>
                    </a:lnTo>
                    <a:lnTo>
                      <a:pt x="1700" y="1523"/>
                    </a:lnTo>
                    <a:lnTo>
                      <a:pt x="1770" y="1526"/>
                    </a:lnTo>
                    <a:lnTo>
                      <a:pt x="1839" y="1523"/>
                    </a:lnTo>
                    <a:lnTo>
                      <a:pt x="1907" y="1513"/>
                    </a:lnTo>
                    <a:lnTo>
                      <a:pt x="1973" y="1497"/>
                    </a:lnTo>
                    <a:lnTo>
                      <a:pt x="2037" y="1475"/>
                    </a:lnTo>
                    <a:lnTo>
                      <a:pt x="2097" y="1448"/>
                    </a:lnTo>
                    <a:lnTo>
                      <a:pt x="2154" y="1415"/>
                    </a:lnTo>
                    <a:lnTo>
                      <a:pt x="2208" y="1377"/>
                    </a:lnTo>
                    <a:lnTo>
                      <a:pt x="2259" y="1334"/>
                    </a:lnTo>
                    <a:lnTo>
                      <a:pt x="2305" y="1287"/>
                    </a:lnTo>
                    <a:lnTo>
                      <a:pt x="2347" y="1236"/>
                    </a:lnTo>
                    <a:lnTo>
                      <a:pt x="2385" y="1181"/>
                    </a:lnTo>
                    <a:lnTo>
                      <a:pt x="2418" y="1123"/>
                    </a:lnTo>
                    <a:lnTo>
                      <a:pt x="2445" y="1062"/>
                    </a:lnTo>
                    <a:lnTo>
                      <a:pt x="2466" y="998"/>
                    </a:lnTo>
                    <a:lnTo>
                      <a:pt x="2482" y="931"/>
                    </a:lnTo>
                    <a:lnTo>
                      <a:pt x="2492" y="863"/>
                    </a:lnTo>
                    <a:lnTo>
                      <a:pt x="2495" y="793"/>
                    </a:lnTo>
                    <a:lnTo>
                      <a:pt x="2492" y="722"/>
                    </a:lnTo>
                    <a:lnTo>
                      <a:pt x="2482" y="653"/>
                    </a:lnTo>
                    <a:lnTo>
                      <a:pt x="2466" y="587"/>
                    </a:lnTo>
                    <a:lnTo>
                      <a:pt x="2445" y="522"/>
                    </a:lnTo>
                    <a:lnTo>
                      <a:pt x="2418" y="461"/>
                    </a:lnTo>
                    <a:lnTo>
                      <a:pt x="2385" y="403"/>
                    </a:lnTo>
                    <a:lnTo>
                      <a:pt x="2347" y="349"/>
                    </a:lnTo>
                    <a:lnTo>
                      <a:pt x="2305" y="297"/>
                    </a:lnTo>
                    <a:lnTo>
                      <a:pt x="2259" y="251"/>
                    </a:lnTo>
                    <a:lnTo>
                      <a:pt x="2208" y="208"/>
                    </a:lnTo>
                    <a:lnTo>
                      <a:pt x="2154" y="171"/>
                    </a:lnTo>
                    <a:lnTo>
                      <a:pt x="2097" y="138"/>
                    </a:lnTo>
                    <a:lnTo>
                      <a:pt x="2037" y="110"/>
                    </a:lnTo>
                    <a:lnTo>
                      <a:pt x="1973" y="88"/>
                    </a:lnTo>
                    <a:lnTo>
                      <a:pt x="1907" y="72"/>
                    </a:lnTo>
                    <a:lnTo>
                      <a:pt x="1839" y="62"/>
                    </a:lnTo>
                    <a:lnTo>
                      <a:pt x="1770" y="58"/>
                    </a:lnTo>
                    <a:close/>
                    <a:moveTo>
                      <a:pt x="1770" y="0"/>
                    </a:moveTo>
                    <a:lnTo>
                      <a:pt x="1770" y="0"/>
                    </a:lnTo>
                    <a:lnTo>
                      <a:pt x="1841" y="3"/>
                    </a:lnTo>
                    <a:lnTo>
                      <a:pt x="1911" y="13"/>
                    </a:lnTo>
                    <a:lnTo>
                      <a:pt x="1978" y="28"/>
                    </a:lnTo>
                    <a:lnTo>
                      <a:pt x="2043" y="50"/>
                    </a:lnTo>
                    <a:lnTo>
                      <a:pt x="2106" y="76"/>
                    </a:lnTo>
                    <a:lnTo>
                      <a:pt x="2165" y="109"/>
                    </a:lnTo>
                    <a:lnTo>
                      <a:pt x="2221" y="145"/>
                    </a:lnTo>
                    <a:lnTo>
                      <a:pt x="2275" y="186"/>
                    </a:lnTo>
                    <a:lnTo>
                      <a:pt x="2324" y="232"/>
                    </a:lnTo>
                    <a:lnTo>
                      <a:pt x="2369" y="282"/>
                    </a:lnTo>
                    <a:lnTo>
                      <a:pt x="2410" y="336"/>
                    </a:lnTo>
                    <a:lnTo>
                      <a:pt x="2447" y="392"/>
                    </a:lnTo>
                    <a:lnTo>
                      <a:pt x="2478" y="453"/>
                    </a:lnTo>
                    <a:lnTo>
                      <a:pt x="2505" y="517"/>
                    </a:lnTo>
                    <a:lnTo>
                      <a:pt x="2525" y="582"/>
                    </a:lnTo>
                    <a:lnTo>
                      <a:pt x="2542" y="650"/>
                    </a:lnTo>
                    <a:lnTo>
                      <a:pt x="2550" y="721"/>
                    </a:lnTo>
                    <a:lnTo>
                      <a:pt x="2553" y="793"/>
                    </a:lnTo>
                    <a:lnTo>
                      <a:pt x="2550" y="864"/>
                    </a:lnTo>
                    <a:lnTo>
                      <a:pt x="2542" y="934"/>
                    </a:lnTo>
                    <a:lnTo>
                      <a:pt x="2525" y="1001"/>
                    </a:lnTo>
                    <a:lnTo>
                      <a:pt x="2505" y="1067"/>
                    </a:lnTo>
                    <a:lnTo>
                      <a:pt x="2479" y="1130"/>
                    </a:lnTo>
                    <a:lnTo>
                      <a:pt x="2448" y="1190"/>
                    </a:lnTo>
                    <a:lnTo>
                      <a:pt x="2412" y="1247"/>
                    </a:lnTo>
                    <a:lnTo>
                      <a:pt x="2371" y="1299"/>
                    </a:lnTo>
                    <a:lnTo>
                      <a:pt x="2415" y="1353"/>
                    </a:lnTo>
                    <a:lnTo>
                      <a:pt x="2454" y="1410"/>
                    </a:lnTo>
                    <a:lnTo>
                      <a:pt x="2489" y="1470"/>
                    </a:lnTo>
                    <a:lnTo>
                      <a:pt x="2518" y="1534"/>
                    </a:lnTo>
                    <a:lnTo>
                      <a:pt x="2543" y="1600"/>
                    </a:lnTo>
                    <a:lnTo>
                      <a:pt x="2561" y="1670"/>
                    </a:lnTo>
                    <a:lnTo>
                      <a:pt x="2625" y="1656"/>
                    </a:lnTo>
                    <a:lnTo>
                      <a:pt x="2689" y="1647"/>
                    </a:lnTo>
                    <a:lnTo>
                      <a:pt x="2756" y="1644"/>
                    </a:lnTo>
                    <a:lnTo>
                      <a:pt x="2828" y="1647"/>
                    </a:lnTo>
                    <a:lnTo>
                      <a:pt x="2898" y="1656"/>
                    </a:lnTo>
                    <a:lnTo>
                      <a:pt x="2965" y="1672"/>
                    </a:lnTo>
                    <a:lnTo>
                      <a:pt x="3029" y="1693"/>
                    </a:lnTo>
                    <a:lnTo>
                      <a:pt x="3092" y="1720"/>
                    </a:lnTo>
                    <a:lnTo>
                      <a:pt x="3151" y="1752"/>
                    </a:lnTo>
                    <a:lnTo>
                      <a:pt x="3208" y="1789"/>
                    </a:lnTo>
                    <a:lnTo>
                      <a:pt x="3261" y="1830"/>
                    </a:lnTo>
                    <a:lnTo>
                      <a:pt x="3311" y="1876"/>
                    </a:lnTo>
                    <a:lnTo>
                      <a:pt x="3356" y="1925"/>
                    </a:lnTo>
                    <a:lnTo>
                      <a:pt x="3397" y="1979"/>
                    </a:lnTo>
                    <a:lnTo>
                      <a:pt x="3433" y="2037"/>
                    </a:lnTo>
                    <a:lnTo>
                      <a:pt x="3465" y="2097"/>
                    </a:lnTo>
                    <a:lnTo>
                      <a:pt x="3491" y="2160"/>
                    </a:lnTo>
                    <a:lnTo>
                      <a:pt x="3513" y="2225"/>
                    </a:lnTo>
                    <a:lnTo>
                      <a:pt x="3528" y="2293"/>
                    </a:lnTo>
                    <a:lnTo>
                      <a:pt x="3537" y="2364"/>
                    </a:lnTo>
                    <a:lnTo>
                      <a:pt x="3541" y="2436"/>
                    </a:lnTo>
                    <a:lnTo>
                      <a:pt x="3537" y="2508"/>
                    </a:lnTo>
                    <a:lnTo>
                      <a:pt x="3528" y="2578"/>
                    </a:lnTo>
                    <a:lnTo>
                      <a:pt x="3513" y="2647"/>
                    </a:lnTo>
                    <a:lnTo>
                      <a:pt x="3491" y="2712"/>
                    </a:lnTo>
                    <a:lnTo>
                      <a:pt x="3465" y="2775"/>
                    </a:lnTo>
                    <a:lnTo>
                      <a:pt x="3433" y="2835"/>
                    </a:lnTo>
                    <a:lnTo>
                      <a:pt x="3397" y="2892"/>
                    </a:lnTo>
                    <a:lnTo>
                      <a:pt x="3356" y="2946"/>
                    </a:lnTo>
                    <a:lnTo>
                      <a:pt x="3311" y="2996"/>
                    </a:lnTo>
                    <a:lnTo>
                      <a:pt x="3261" y="3042"/>
                    </a:lnTo>
                    <a:lnTo>
                      <a:pt x="3208" y="3083"/>
                    </a:lnTo>
                    <a:lnTo>
                      <a:pt x="3151" y="3120"/>
                    </a:lnTo>
                    <a:lnTo>
                      <a:pt x="3092" y="3152"/>
                    </a:lnTo>
                    <a:lnTo>
                      <a:pt x="3029" y="3179"/>
                    </a:lnTo>
                    <a:lnTo>
                      <a:pt x="2965" y="3200"/>
                    </a:lnTo>
                    <a:lnTo>
                      <a:pt x="2898" y="3215"/>
                    </a:lnTo>
                    <a:lnTo>
                      <a:pt x="2828" y="3225"/>
                    </a:lnTo>
                    <a:lnTo>
                      <a:pt x="2756" y="3228"/>
                    </a:lnTo>
                    <a:lnTo>
                      <a:pt x="2684" y="3225"/>
                    </a:lnTo>
                    <a:lnTo>
                      <a:pt x="2615" y="3215"/>
                    </a:lnTo>
                    <a:lnTo>
                      <a:pt x="2547" y="3200"/>
                    </a:lnTo>
                    <a:lnTo>
                      <a:pt x="2481" y="3178"/>
                    </a:lnTo>
                    <a:lnTo>
                      <a:pt x="2418" y="3151"/>
                    </a:lnTo>
                    <a:lnTo>
                      <a:pt x="2358" y="3118"/>
                    </a:lnTo>
                    <a:lnTo>
                      <a:pt x="2301" y="3080"/>
                    </a:lnTo>
                    <a:lnTo>
                      <a:pt x="2248" y="3038"/>
                    </a:lnTo>
                    <a:lnTo>
                      <a:pt x="2199" y="2991"/>
                    </a:lnTo>
                    <a:lnTo>
                      <a:pt x="2153" y="2940"/>
                    </a:lnTo>
                    <a:lnTo>
                      <a:pt x="2113" y="2886"/>
                    </a:lnTo>
                    <a:lnTo>
                      <a:pt x="2077" y="2828"/>
                    </a:lnTo>
                    <a:lnTo>
                      <a:pt x="2045" y="2767"/>
                    </a:lnTo>
                    <a:lnTo>
                      <a:pt x="2019" y="2702"/>
                    </a:lnTo>
                    <a:lnTo>
                      <a:pt x="1999" y="2636"/>
                    </a:lnTo>
                    <a:lnTo>
                      <a:pt x="1944" y="2650"/>
                    </a:lnTo>
                    <a:lnTo>
                      <a:pt x="1888" y="2661"/>
                    </a:lnTo>
                    <a:lnTo>
                      <a:pt x="1830" y="2668"/>
                    </a:lnTo>
                    <a:lnTo>
                      <a:pt x="1770" y="2671"/>
                    </a:lnTo>
                    <a:lnTo>
                      <a:pt x="1711" y="2668"/>
                    </a:lnTo>
                    <a:lnTo>
                      <a:pt x="1653" y="2661"/>
                    </a:lnTo>
                    <a:lnTo>
                      <a:pt x="1597" y="2650"/>
                    </a:lnTo>
                    <a:lnTo>
                      <a:pt x="1542" y="2636"/>
                    </a:lnTo>
                    <a:lnTo>
                      <a:pt x="1521" y="2702"/>
                    </a:lnTo>
                    <a:lnTo>
                      <a:pt x="1495" y="2767"/>
                    </a:lnTo>
                    <a:lnTo>
                      <a:pt x="1464" y="2828"/>
                    </a:lnTo>
                    <a:lnTo>
                      <a:pt x="1427" y="2886"/>
                    </a:lnTo>
                    <a:lnTo>
                      <a:pt x="1386" y="2940"/>
                    </a:lnTo>
                    <a:lnTo>
                      <a:pt x="1341" y="2991"/>
                    </a:lnTo>
                    <a:lnTo>
                      <a:pt x="1291" y="3038"/>
                    </a:lnTo>
                    <a:lnTo>
                      <a:pt x="1238" y="3080"/>
                    </a:lnTo>
                    <a:lnTo>
                      <a:pt x="1182" y="3118"/>
                    </a:lnTo>
                    <a:lnTo>
                      <a:pt x="1122" y="3151"/>
                    </a:lnTo>
                    <a:lnTo>
                      <a:pt x="1059" y="3178"/>
                    </a:lnTo>
                    <a:lnTo>
                      <a:pt x="994" y="3200"/>
                    </a:lnTo>
                    <a:lnTo>
                      <a:pt x="926" y="3215"/>
                    </a:lnTo>
                    <a:lnTo>
                      <a:pt x="855" y="3225"/>
                    </a:lnTo>
                    <a:lnTo>
                      <a:pt x="783" y="3228"/>
                    </a:lnTo>
                    <a:lnTo>
                      <a:pt x="712" y="3225"/>
                    </a:lnTo>
                    <a:lnTo>
                      <a:pt x="643" y="3215"/>
                    </a:lnTo>
                    <a:lnTo>
                      <a:pt x="575" y="3200"/>
                    </a:lnTo>
                    <a:lnTo>
                      <a:pt x="510" y="3179"/>
                    </a:lnTo>
                    <a:lnTo>
                      <a:pt x="448" y="3152"/>
                    </a:lnTo>
                    <a:lnTo>
                      <a:pt x="388" y="3120"/>
                    </a:lnTo>
                    <a:lnTo>
                      <a:pt x="332" y="3083"/>
                    </a:lnTo>
                    <a:lnTo>
                      <a:pt x="279" y="3042"/>
                    </a:lnTo>
                    <a:lnTo>
                      <a:pt x="230" y="2996"/>
                    </a:lnTo>
                    <a:lnTo>
                      <a:pt x="184" y="2946"/>
                    </a:lnTo>
                    <a:lnTo>
                      <a:pt x="143" y="2892"/>
                    </a:lnTo>
                    <a:lnTo>
                      <a:pt x="107" y="2835"/>
                    </a:lnTo>
                    <a:lnTo>
                      <a:pt x="76" y="2775"/>
                    </a:lnTo>
                    <a:lnTo>
                      <a:pt x="50" y="2712"/>
                    </a:lnTo>
                    <a:lnTo>
                      <a:pt x="28" y="2647"/>
                    </a:lnTo>
                    <a:lnTo>
                      <a:pt x="13" y="2578"/>
                    </a:lnTo>
                    <a:lnTo>
                      <a:pt x="3" y="2508"/>
                    </a:lnTo>
                    <a:lnTo>
                      <a:pt x="0" y="2436"/>
                    </a:lnTo>
                    <a:lnTo>
                      <a:pt x="3" y="2364"/>
                    </a:lnTo>
                    <a:lnTo>
                      <a:pt x="13" y="2293"/>
                    </a:lnTo>
                    <a:lnTo>
                      <a:pt x="28" y="2225"/>
                    </a:lnTo>
                    <a:lnTo>
                      <a:pt x="50" y="2160"/>
                    </a:lnTo>
                    <a:lnTo>
                      <a:pt x="76" y="2097"/>
                    </a:lnTo>
                    <a:lnTo>
                      <a:pt x="107" y="2037"/>
                    </a:lnTo>
                    <a:lnTo>
                      <a:pt x="143" y="1979"/>
                    </a:lnTo>
                    <a:lnTo>
                      <a:pt x="184" y="1925"/>
                    </a:lnTo>
                    <a:lnTo>
                      <a:pt x="230" y="1876"/>
                    </a:lnTo>
                    <a:lnTo>
                      <a:pt x="279" y="1830"/>
                    </a:lnTo>
                    <a:lnTo>
                      <a:pt x="332" y="1789"/>
                    </a:lnTo>
                    <a:lnTo>
                      <a:pt x="388" y="1752"/>
                    </a:lnTo>
                    <a:lnTo>
                      <a:pt x="448" y="1720"/>
                    </a:lnTo>
                    <a:lnTo>
                      <a:pt x="510" y="1693"/>
                    </a:lnTo>
                    <a:lnTo>
                      <a:pt x="575" y="1672"/>
                    </a:lnTo>
                    <a:lnTo>
                      <a:pt x="643" y="1656"/>
                    </a:lnTo>
                    <a:lnTo>
                      <a:pt x="712" y="1647"/>
                    </a:lnTo>
                    <a:lnTo>
                      <a:pt x="783" y="1644"/>
                    </a:lnTo>
                    <a:lnTo>
                      <a:pt x="850" y="1647"/>
                    </a:lnTo>
                    <a:lnTo>
                      <a:pt x="916" y="1656"/>
                    </a:lnTo>
                    <a:lnTo>
                      <a:pt x="980" y="1670"/>
                    </a:lnTo>
                    <a:lnTo>
                      <a:pt x="998" y="1600"/>
                    </a:lnTo>
                    <a:lnTo>
                      <a:pt x="1022" y="1534"/>
                    </a:lnTo>
                    <a:lnTo>
                      <a:pt x="1052" y="1470"/>
                    </a:lnTo>
                    <a:lnTo>
                      <a:pt x="1086" y="1410"/>
                    </a:lnTo>
                    <a:lnTo>
                      <a:pt x="1125" y="1353"/>
                    </a:lnTo>
                    <a:lnTo>
                      <a:pt x="1169" y="1299"/>
                    </a:lnTo>
                    <a:lnTo>
                      <a:pt x="1128" y="1247"/>
                    </a:lnTo>
                    <a:lnTo>
                      <a:pt x="1093" y="1190"/>
                    </a:lnTo>
                    <a:lnTo>
                      <a:pt x="1062" y="1130"/>
                    </a:lnTo>
                    <a:lnTo>
                      <a:pt x="1036" y="1067"/>
                    </a:lnTo>
                    <a:lnTo>
                      <a:pt x="1014" y="1001"/>
                    </a:lnTo>
                    <a:lnTo>
                      <a:pt x="999" y="934"/>
                    </a:lnTo>
                    <a:lnTo>
                      <a:pt x="990" y="864"/>
                    </a:lnTo>
                    <a:lnTo>
                      <a:pt x="987" y="793"/>
                    </a:lnTo>
                    <a:lnTo>
                      <a:pt x="990" y="721"/>
                    </a:lnTo>
                    <a:lnTo>
                      <a:pt x="1000" y="650"/>
                    </a:lnTo>
                    <a:lnTo>
                      <a:pt x="1015" y="582"/>
                    </a:lnTo>
                    <a:lnTo>
                      <a:pt x="1036" y="517"/>
                    </a:lnTo>
                    <a:lnTo>
                      <a:pt x="1063" y="453"/>
                    </a:lnTo>
                    <a:lnTo>
                      <a:pt x="1094" y="392"/>
                    </a:lnTo>
                    <a:lnTo>
                      <a:pt x="1131" y="336"/>
                    </a:lnTo>
                    <a:lnTo>
                      <a:pt x="1172" y="282"/>
                    </a:lnTo>
                    <a:lnTo>
                      <a:pt x="1217" y="232"/>
                    </a:lnTo>
                    <a:lnTo>
                      <a:pt x="1265" y="186"/>
                    </a:lnTo>
                    <a:lnTo>
                      <a:pt x="1318" y="145"/>
                    </a:lnTo>
                    <a:lnTo>
                      <a:pt x="1375" y="109"/>
                    </a:lnTo>
                    <a:lnTo>
                      <a:pt x="1435" y="76"/>
                    </a:lnTo>
                    <a:lnTo>
                      <a:pt x="1497" y="50"/>
                    </a:lnTo>
                    <a:lnTo>
                      <a:pt x="1562" y="28"/>
                    </a:lnTo>
                    <a:lnTo>
                      <a:pt x="1629" y="13"/>
                    </a:lnTo>
                    <a:lnTo>
                      <a:pt x="1699" y="3"/>
                    </a:lnTo>
                    <a:lnTo>
                      <a:pt x="1770" y="0"/>
                    </a:lnTo>
                    <a:close/>
                  </a:path>
                </a:pathLst>
              </a:custGeom>
              <a:grpFill/>
              <a:ln w="0">
                <a:noFill/>
                <a:prstDash val="solid"/>
                <a:round/>
              </a:ln>
            </p:spPr>
            <p:txBody>
              <a:bodyPr vert="horz" wrap="square" lIns="91440" tIns="45720" rIns="91440" bIns="45720" numCol="1" anchor="t" anchorCtr="0" compatLnSpc="1"/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en-IN" sz="180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117" name="Freeform 51"/>
              <p:cNvSpPr>
                <a:spLocks noEditPoints="1"/>
              </p:cNvSpPr>
              <p:nvPr/>
            </p:nvSpPr>
            <p:spPr bwMode="auto">
              <a:xfrm>
                <a:off x="8145463" y="1485900"/>
                <a:ext cx="190500" cy="206375"/>
              </a:xfrm>
              <a:custGeom>
                <a:avLst/>
                <a:gdLst>
                  <a:gd name="T0" fmla="*/ 458 w 960"/>
                  <a:gd name="T1" fmla="*/ 626 h 1038"/>
                  <a:gd name="T2" fmla="*/ 347 w 960"/>
                  <a:gd name="T3" fmla="*/ 902 h 1038"/>
                  <a:gd name="T4" fmla="*/ 615 w 960"/>
                  <a:gd name="T5" fmla="*/ 902 h 1038"/>
                  <a:gd name="T6" fmla="*/ 503 w 960"/>
                  <a:gd name="T7" fmla="*/ 626 h 1038"/>
                  <a:gd name="T8" fmla="*/ 526 w 960"/>
                  <a:gd name="T9" fmla="*/ 581 h 1038"/>
                  <a:gd name="T10" fmla="*/ 480 w 960"/>
                  <a:gd name="T11" fmla="*/ 587 h 1038"/>
                  <a:gd name="T12" fmla="*/ 414 w 960"/>
                  <a:gd name="T13" fmla="*/ 575 h 1038"/>
                  <a:gd name="T14" fmla="*/ 519 w 960"/>
                  <a:gd name="T15" fmla="*/ 2 h 1038"/>
                  <a:gd name="T16" fmla="*/ 592 w 960"/>
                  <a:gd name="T17" fmla="*/ 25 h 1038"/>
                  <a:gd name="T18" fmla="*/ 654 w 960"/>
                  <a:gd name="T19" fmla="*/ 65 h 1038"/>
                  <a:gd name="T20" fmla="*/ 703 w 960"/>
                  <a:gd name="T21" fmla="*/ 122 h 1038"/>
                  <a:gd name="T22" fmla="*/ 735 w 960"/>
                  <a:gd name="T23" fmla="*/ 191 h 1038"/>
                  <a:gd name="T24" fmla="*/ 746 w 960"/>
                  <a:gd name="T25" fmla="*/ 268 h 1038"/>
                  <a:gd name="T26" fmla="*/ 735 w 960"/>
                  <a:gd name="T27" fmla="*/ 348 h 1038"/>
                  <a:gd name="T28" fmla="*/ 705 w 960"/>
                  <a:gd name="T29" fmla="*/ 425 h 1038"/>
                  <a:gd name="T30" fmla="*/ 658 w 960"/>
                  <a:gd name="T31" fmla="*/ 494 h 1038"/>
                  <a:gd name="T32" fmla="*/ 599 w 960"/>
                  <a:gd name="T33" fmla="*/ 547 h 1038"/>
                  <a:gd name="T34" fmla="*/ 698 w 960"/>
                  <a:gd name="T35" fmla="*/ 585 h 1038"/>
                  <a:gd name="T36" fmla="*/ 786 w 960"/>
                  <a:gd name="T37" fmla="*/ 638 h 1038"/>
                  <a:gd name="T38" fmla="*/ 858 w 960"/>
                  <a:gd name="T39" fmla="*/ 703 h 1038"/>
                  <a:gd name="T40" fmla="*/ 913 w 960"/>
                  <a:gd name="T41" fmla="*/ 774 h 1038"/>
                  <a:gd name="T42" fmla="*/ 948 w 960"/>
                  <a:gd name="T43" fmla="*/ 849 h 1038"/>
                  <a:gd name="T44" fmla="*/ 960 w 960"/>
                  <a:gd name="T45" fmla="*/ 920 h 1038"/>
                  <a:gd name="T46" fmla="*/ 946 w 960"/>
                  <a:gd name="T47" fmla="*/ 951 h 1038"/>
                  <a:gd name="T48" fmla="*/ 908 w 960"/>
                  <a:gd name="T49" fmla="*/ 977 h 1038"/>
                  <a:gd name="T50" fmla="*/ 847 w 960"/>
                  <a:gd name="T51" fmla="*/ 1000 h 1038"/>
                  <a:gd name="T52" fmla="*/ 770 w 960"/>
                  <a:gd name="T53" fmla="*/ 1017 h 1038"/>
                  <a:gd name="T54" fmla="*/ 681 w 960"/>
                  <a:gd name="T55" fmla="*/ 1029 h 1038"/>
                  <a:gd name="T56" fmla="*/ 583 w 960"/>
                  <a:gd name="T57" fmla="*/ 1036 h 1038"/>
                  <a:gd name="T58" fmla="*/ 480 w 960"/>
                  <a:gd name="T59" fmla="*/ 1038 h 1038"/>
                  <a:gd name="T60" fmla="*/ 379 w 960"/>
                  <a:gd name="T61" fmla="*/ 1036 h 1038"/>
                  <a:gd name="T62" fmla="*/ 281 w 960"/>
                  <a:gd name="T63" fmla="*/ 1029 h 1038"/>
                  <a:gd name="T64" fmla="*/ 191 w 960"/>
                  <a:gd name="T65" fmla="*/ 1017 h 1038"/>
                  <a:gd name="T66" fmla="*/ 114 w 960"/>
                  <a:gd name="T67" fmla="*/ 1000 h 1038"/>
                  <a:gd name="T68" fmla="*/ 54 w 960"/>
                  <a:gd name="T69" fmla="*/ 977 h 1038"/>
                  <a:gd name="T70" fmla="*/ 14 w 960"/>
                  <a:gd name="T71" fmla="*/ 951 h 1038"/>
                  <a:gd name="T72" fmla="*/ 0 w 960"/>
                  <a:gd name="T73" fmla="*/ 920 h 1038"/>
                  <a:gd name="T74" fmla="*/ 13 w 960"/>
                  <a:gd name="T75" fmla="*/ 849 h 1038"/>
                  <a:gd name="T76" fmla="*/ 48 w 960"/>
                  <a:gd name="T77" fmla="*/ 774 h 1038"/>
                  <a:gd name="T78" fmla="*/ 104 w 960"/>
                  <a:gd name="T79" fmla="*/ 703 h 1038"/>
                  <a:gd name="T80" fmla="*/ 176 w 960"/>
                  <a:gd name="T81" fmla="*/ 638 h 1038"/>
                  <a:gd name="T82" fmla="*/ 263 w 960"/>
                  <a:gd name="T83" fmla="*/ 585 h 1038"/>
                  <a:gd name="T84" fmla="*/ 363 w 960"/>
                  <a:gd name="T85" fmla="*/ 547 h 1038"/>
                  <a:gd name="T86" fmla="*/ 302 w 960"/>
                  <a:gd name="T87" fmla="*/ 494 h 1038"/>
                  <a:gd name="T88" fmla="*/ 256 w 960"/>
                  <a:gd name="T89" fmla="*/ 425 h 1038"/>
                  <a:gd name="T90" fmla="*/ 227 w 960"/>
                  <a:gd name="T91" fmla="*/ 348 h 1038"/>
                  <a:gd name="T92" fmla="*/ 216 w 960"/>
                  <a:gd name="T93" fmla="*/ 268 h 1038"/>
                  <a:gd name="T94" fmla="*/ 227 w 960"/>
                  <a:gd name="T95" fmla="*/ 191 h 1038"/>
                  <a:gd name="T96" fmla="*/ 258 w 960"/>
                  <a:gd name="T97" fmla="*/ 122 h 1038"/>
                  <a:gd name="T98" fmla="*/ 307 w 960"/>
                  <a:gd name="T99" fmla="*/ 65 h 1038"/>
                  <a:gd name="T100" fmla="*/ 369 w 960"/>
                  <a:gd name="T101" fmla="*/ 25 h 1038"/>
                  <a:gd name="T102" fmla="*/ 441 w 960"/>
                  <a:gd name="T103" fmla="*/ 2 h 103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</a:cxnLst>
                <a:rect l="0" t="0" r="r" b="b"/>
                <a:pathLst>
                  <a:path w="960" h="1038">
                    <a:moveTo>
                      <a:pt x="414" y="575"/>
                    </a:moveTo>
                    <a:lnTo>
                      <a:pt x="458" y="626"/>
                    </a:lnTo>
                    <a:lnTo>
                      <a:pt x="459" y="626"/>
                    </a:lnTo>
                    <a:lnTo>
                      <a:pt x="347" y="902"/>
                    </a:lnTo>
                    <a:lnTo>
                      <a:pt x="480" y="1038"/>
                    </a:lnTo>
                    <a:lnTo>
                      <a:pt x="615" y="902"/>
                    </a:lnTo>
                    <a:lnTo>
                      <a:pt x="502" y="626"/>
                    </a:lnTo>
                    <a:lnTo>
                      <a:pt x="503" y="626"/>
                    </a:lnTo>
                    <a:lnTo>
                      <a:pt x="547" y="575"/>
                    </a:lnTo>
                    <a:lnTo>
                      <a:pt x="526" y="581"/>
                    </a:lnTo>
                    <a:lnTo>
                      <a:pt x="503" y="586"/>
                    </a:lnTo>
                    <a:lnTo>
                      <a:pt x="480" y="587"/>
                    </a:lnTo>
                    <a:lnTo>
                      <a:pt x="447" y="583"/>
                    </a:lnTo>
                    <a:lnTo>
                      <a:pt x="414" y="575"/>
                    </a:lnTo>
                    <a:close/>
                    <a:moveTo>
                      <a:pt x="480" y="0"/>
                    </a:moveTo>
                    <a:lnTo>
                      <a:pt x="519" y="2"/>
                    </a:lnTo>
                    <a:lnTo>
                      <a:pt x="557" y="11"/>
                    </a:lnTo>
                    <a:lnTo>
                      <a:pt x="592" y="25"/>
                    </a:lnTo>
                    <a:lnTo>
                      <a:pt x="625" y="42"/>
                    </a:lnTo>
                    <a:lnTo>
                      <a:pt x="654" y="65"/>
                    </a:lnTo>
                    <a:lnTo>
                      <a:pt x="681" y="91"/>
                    </a:lnTo>
                    <a:lnTo>
                      <a:pt x="703" y="122"/>
                    </a:lnTo>
                    <a:lnTo>
                      <a:pt x="721" y="155"/>
                    </a:lnTo>
                    <a:lnTo>
                      <a:pt x="735" y="191"/>
                    </a:lnTo>
                    <a:lnTo>
                      <a:pt x="742" y="228"/>
                    </a:lnTo>
                    <a:lnTo>
                      <a:pt x="746" y="268"/>
                    </a:lnTo>
                    <a:lnTo>
                      <a:pt x="742" y="307"/>
                    </a:lnTo>
                    <a:lnTo>
                      <a:pt x="735" y="348"/>
                    </a:lnTo>
                    <a:lnTo>
                      <a:pt x="722" y="387"/>
                    </a:lnTo>
                    <a:lnTo>
                      <a:pt x="705" y="425"/>
                    </a:lnTo>
                    <a:lnTo>
                      <a:pt x="684" y="461"/>
                    </a:lnTo>
                    <a:lnTo>
                      <a:pt x="658" y="494"/>
                    </a:lnTo>
                    <a:lnTo>
                      <a:pt x="630" y="523"/>
                    </a:lnTo>
                    <a:lnTo>
                      <a:pt x="599" y="547"/>
                    </a:lnTo>
                    <a:lnTo>
                      <a:pt x="650" y="564"/>
                    </a:lnTo>
                    <a:lnTo>
                      <a:pt x="698" y="585"/>
                    </a:lnTo>
                    <a:lnTo>
                      <a:pt x="744" y="610"/>
                    </a:lnTo>
                    <a:lnTo>
                      <a:pt x="786" y="638"/>
                    </a:lnTo>
                    <a:lnTo>
                      <a:pt x="823" y="670"/>
                    </a:lnTo>
                    <a:lnTo>
                      <a:pt x="858" y="703"/>
                    </a:lnTo>
                    <a:lnTo>
                      <a:pt x="888" y="738"/>
                    </a:lnTo>
                    <a:lnTo>
                      <a:pt x="913" y="774"/>
                    </a:lnTo>
                    <a:lnTo>
                      <a:pt x="933" y="812"/>
                    </a:lnTo>
                    <a:lnTo>
                      <a:pt x="948" y="849"/>
                    </a:lnTo>
                    <a:lnTo>
                      <a:pt x="957" y="885"/>
                    </a:lnTo>
                    <a:lnTo>
                      <a:pt x="960" y="920"/>
                    </a:lnTo>
                    <a:lnTo>
                      <a:pt x="957" y="936"/>
                    </a:lnTo>
                    <a:lnTo>
                      <a:pt x="946" y="951"/>
                    </a:lnTo>
                    <a:lnTo>
                      <a:pt x="930" y="965"/>
                    </a:lnTo>
                    <a:lnTo>
                      <a:pt x="908" y="977"/>
                    </a:lnTo>
                    <a:lnTo>
                      <a:pt x="879" y="989"/>
                    </a:lnTo>
                    <a:lnTo>
                      <a:pt x="847" y="1000"/>
                    </a:lnTo>
                    <a:lnTo>
                      <a:pt x="810" y="1009"/>
                    </a:lnTo>
                    <a:lnTo>
                      <a:pt x="770" y="1017"/>
                    </a:lnTo>
                    <a:lnTo>
                      <a:pt x="727" y="1023"/>
                    </a:lnTo>
                    <a:lnTo>
                      <a:pt x="681" y="1029"/>
                    </a:lnTo>
                    <a:lnTo>
                      <a:pt x="632" y="1033"/>
                    </a:lnTo>
                    <a:lnTo>
                      <a:pt x="583" y="1036"/>
                    </a:lnTo>
                    <a:lnTo>
                      <a:pt x="532" y="1038"/>
                    </a:lnTo>
                    <a:lnTo>
                      <a:pt x="480" y="1038"/>
                    </a:lnTo>
                    <a:lnTo>
                      <a:pt x="430" y="1038"/>
                    </a:lnTo>
                    <a:lnTo>
                      <a:pt x="379" y="1036"/>
                    </a:lnTo>
                    <a:lnTo>
                      <a:pt x="328" y="1033"/>
                    </a:lnTo>
                    <a:lnTo>
                      <a:pt x="281" y="1029"/>
                    </a:lnTo>
                    <a:lnTo>
                      <a:pt x="234" y="1023"/>
                    </a:lnTo>
                    <a:lnTo>
                      <a:pt x="191" y="1017"/>
                    </a:lnTo>
                    <a:lnTo>
                      <a:pt x="150" y="1009"/>
                    </a:lnTo>
                    <a:lnTo>
                      <a:pt x="114" y="1000"/>
                    </a:lnTo>
                    <a:lnTo>
                      <a:pt x="81" y="989"/>
                    </a:lnTo>
                    <a:lnTo>
                      <a:pt x="54" y="977"/>
                    </a:lnTo>
                    <a:lnTo>
                      <a:pt x="32" y="965"/>
                    </a:lnTo>
                    <a:lnTo>
                      <a:pt x="14" y="951"/>
                    </a:lnTo>
                    <a:lnTo>
                      <a:pt x="5" y="936"/>
                    </a:lnTo>
                    <a:lnTo>
                      <a:pt x="0" y="920"/>
                    </a:lnTo>
                    <a:lnTo>
                      <a:pt x="3" y="885"/>
                    </a:lnTo>
                    <a:lnTo>
                      <a:pt x="13" y="849"/>
                    </a:lnTo>
                    <a:lnTo>
                      <a:pt x="28" y="812"/>
                    </a:lnTo>
                    <a:lnTo>
                      <a:pt x="48" y="774"/>
                    </a:lnTo>
                    <a:lnTo>
                      <a:pt x="74" y="738"/>
                    </a:lnTo>
                    <a:lnTo>
                      <a:pt x="104" y="703"/>
                    </a:lnTo>
                    <a:lnTo>
                      <a:pt x="138" y="670"/>
                    </a:lnTo>
                    <a:lnTo>
                      <a:pt x="176" y="638"/>
                    </a:lnTo>
                    <a:lnTo>
                      <a:pt x="218" y="610"/>
                    </a:lnTo>
                    <a:lnTo>
                      <a:pt x="263" y="585"/>
                    </a:lnTo>
                    <a:lnTo>
                      <a:pt x="312" y="564"/>
                    </a:lnTo>
                    <a:lnTo>
                      <a:pt x="363" y="547"/>
                    </a:lnTo>
                    <a:lnTo>
                      <a:pt x="331" y="523"/>
                    </a:lnTo>
                    <a:lnTo>
                      <a:pt x="302" y="494"/>
                    </a:lnTo>
                    <a:lnTo>
                      <a:pt x="277" y="461"/>
                    </a:lnTo>
                    <a:lnTo>
                      <a:pt x="256" y="425"/>
                    </a:lnTo>
                    <a:lnTo>
                      <a:pt x="239" y="387"/>
                    </a:lnTo>
                    <a:lnTo>
                      <a:pt x="227" y="348"/>
                    </a:lnTo>
                    <a:lnTo>
                      <a:pt x="218" y="307"/>
                    </a:lnTo>
                    <a:lnTo>
                      <a:pt x="216" y="268"/>
                    </a:lnTo>
                    <a:lnTo>
                      <a:pt x="218" y="228"/>
                    </a:lnTo>
                    <a:lnTo>
                      <a:pt x="227" y="191"/>
                    </a:lnTo>
                    <a:lnTo>
                      <a:pt x="241" y="155"/>
                    </a:lnTo>
                    <a:lnTo>
                      <a:pt x="258" y="122"/>
                    </a:lnTo>
                    <a:lnTo>
                      <a:pt x="281" y="91"/>
                    </a:lnTo>
                    <a:lnTo>
                      <a:pt x="307" y="65"/>
                    </a:lnTo>
                    <a:lnTo>
                      <a:pt x="337" y="42"/>
                    </a:lnTo>
                    <a:lnTo>
                      <a:pt x="369" y="25"/>
                    </a:lnTo>
                    <a:lnTo>
                      <a:pt x="404" y="11"/>
                    </a:lnTo>
                    <a:lnTo>
                      <a:pt x="441" y="2"/>
                    </a:lnTo>
                    <a:lnTo>
                      <a:pt x="480" y="0"/>
                    </a:lnTo>
                    <a:close/>
                  </a:path>
                </a:pathLst>
              </a:custGeom>
              <a:grpFill/>
              <a:ln w="0">
                <a:noFill/>
                <a:prstDash val="solid"/>
                <a:round/>
              </a:ln>
            </p:spPr>
            <p:txBody>
              <a:bodyPr vert="horz" wrap="square" lIns="91440" tIns="45720" rIns="91440" bIns="45720" numCol="1" anchor="t" anchorCtr="0" compatLnSpc="1"/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en-IN" sz="180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122" name="Group 41"/>
          <p:cNvGrpSpPr/>
          <p:nvPr/>
        </p:nvGrpSpPr>
        <p:grpSpPr>
          <a:xfrm>
            <a:off x="1717981" y="4226927"/>
            <a:ext cx="1864345" cy="285917"/>
            <a:chOff x="6654373" y="4833909"/>
            <a:chExt cx="1864345" cy="285917"/>
          </a:xfrm>
        </p:grpSpPr>
        <p:sp>
          <p:nvSpPr>
            <p:cNvPr id="123" name="Rectangle 21"/>
            <p:cNvSpPr/>
            <p:nvPr/>
          </p:nvSpPr>
          <p:spPr>
            <a:xfrm>
              <a:off x="7142367" y="4833909"/>
              <a:ext cx="1376351" cy="285917"/>
            </a:xfrm>
            <a:prstGeom prst="rect">
              <a:avLst/>
            </a:prstGeom>
            <a:noFill/>
            <a:ln w="12700" cap="flat" cmpd="sng" algn="ctr">
              <a:noFill/>
              <a:prstDash val="solid"/>
              <a:miter lim="800000"/>
            </a:ln>
            <a:effectLst/>
          </p:spPr>
          <p:txBody>
            <a:bodyPr lIns="0" tIns="0" rIns="36000" bIns="0" rtlCol="0" anchor="ctr">
              <a:norm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en-IN" sz="120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cs typeface="+mn-ea"/>
                  <a:sym typeface="+mn-lt"/>
                </a:rPr>
                <a:t>Web Developing</a:t>
              </a:r>
              <a:endParaRPr kumimoji="0" lang="en-IN" sz="12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124" name="Freeform 20"/>
            <p:cNvSpPr>
              <a:spLocks noEditPoints="1"/>
            </p:cNvSpPr>
            <p:nvPr/>
          </p:nvSpPr>
          <p:spPr bwMode="auto">
            <a:xfrm>
              <a:off x="6654373" y="4897985"/>
              <a:ext cx="192419" cy="191189"/>
            </a:xfrm>
            <a:custGeom>
              <a:avLst/>
              <a:gdLst>
                <a:gd name="T0" fmla="*/ 120 w 3130"/>
                <a:gd name="T1" fmla="*/ 2868 h 3105"/>
                <a:gd name="T2" fmla="*/ 209 w 3130"/>
                <a:gd name="T3" fmla="*/ 2981 h 3105"/>
                <a:gd name="T4" fmla="*/ 318 w 3130"/>
                <a:gd name="T5" fmla="*/ 2891 h 3105"/>
                <a:gd name="T6" fmla="*/ 230 w 3130"/>
                <a:gd name="T7" fmla="*/ 2778 h 3105"/>
                <a:gd name="T8" fmla="*/ 2693 w 3130"/>
                <a:gd name="T9" fmla="*/ 913 h 3105"/>
                <a:gd name="T10" fmla="*/ 2670 w 3130"/>
                <a:gd name="T11" fmla="*/ 1092 h 3105"/>
                <a:gd name="T12" fmla="*/ 2749 w 3130"/>
                <a:gd name="T13" fmla="*/ 1282 h 3105"/>
                <a:gd name="T14" fmla="*/ 2923 w 3130"/>
                <a:gd name="T15" fmla="*/ 1503 h 3105"/>
                <a:gd name="T16" fmla="*/ 2950 w 3130"/>
                <a:gd name="T17" fmla="*/ 1224 h 3105"/>
                <a:gd name="T18" fmla="*/ 1682 w 3130"/>
                <a:gd name="T19" fmla="*/ 174 h 3105"/>
                <a:gd name="T20" fmla="*/ 1163 w 3130"/>
                <a:gd name="T21" fmla="*/ 339 h 3105"/>
                <a:gd name="T22" fmla="*/ 1105 w 3130"/>
                <a:gd name="T23" fmla="*/ 544 h 3105"/>
                <a:gd name="T24" fmla="*/ 1153 w 3130"/>
                <a:gd name="T25" fmla="*/ 718 h 3105"/>
                <a:gd name="T26" fmla="*/ 1042 w 3130"/>
                <a:gd name="T27" fmla="*/ 829 h 3105"/>
                <a:gd name="T28" fmla="*/ 894 w 3130"/>
                <a:gd name="T29" fmla="*/ 903 h 3105"/>
                <a:gd name="T30" fmla="*/ 858 w 3130"/>
                <a:gd name="T31" fmla="*/ 1068 h 3105"/>
                <a:gd name="T32" fmla="*/ 866 w 3130"/>
                <a:gd name="T33" fmla="*/ 1230 h 3105"/>
                <a:gd name="T34" fmla="*/ 929 w 3130"/>
                <a:gd name="T35" fmla="*/ 1294 h 3105"/>
                <a:gd name="T36" fmla="*/ 886 w 3130"/>
                <a:gd name="T37" fmla="*/ 1385 h 3105"/>
                <a:gd name="T38" fmla="*/ 673 w 3130"/>
                <a:gd name="T39" fmla="*/ 1515 h 3105"/>
                <a:gd name="T40" fmla="*/ 665 w 3130"/>
                <a:gd name="T41" fmla="*/ 1885 h 3105"/>
                <a:gd name="T42" fmla="*/ 1907 w 3130"/>
                <a:gd name="T43" fmla="*/ 847 h 3105"/>
                <a:gd name="T44" fmla="*/ 1043 w 3130"/>
                <a:gd name="T45" fmla="*/ 2375 h 3105"/>
                <a:gd name="T46" fmla="*/ 1527 w 3130"/>
                <a:gd name="T47" fmla="*/ 2602 h 3105"/>
                <a:gd name="T48" fmla="*/ 2097 w 3130"/>
                <a:gd name="T49" fmla="*/ 2578 h 3105"/>
                <a:gd name="T50" fmla="*/ 2586 w 3130"/>
                <a:gd name="T51" fmla="*/ 2290 h 3105"/>
                <a:gd name="T52" fmla="*/ 2285 w 3130"/>
                <a:gd name="T53" fmla="*/ 2383 h 3105"/>
                <a:gd name="T54" fmla="*/ 2095 w 3130"/>
                <a:gd name="T55" fmla="*/ 2417 h 3105"/>
                <a:gd name="T56" fmla="*/ 2052 w 3130"/>
                <a:gd name="T57" fmla="*/ 2332 h 3105"/>
                <a:gd name="T58" fmla="*/ 2192 w 3130"/>
                <a:gd name="T59" fmla="*/ 2221 h 3105"/>
                <a:gd name="T60" fmla="*/ 2304 w 3130"/>
                <a:gd name="T61" fmla="*/ 2140 h 3105"/>
                <a:gd name="T62" fmla="*/ 2363 w 3130"/>
                <a:gd name="T63" fmla="*/ 1969 h 3105"/>
                <a:gd name="T64" fmla="*/ 2408 w 3130"/>
                <a:gd name="T65" fmla="*/ 1786 h 3105"/>
                <a:gd name="T66" fmla="*/ 2430 w 3130"/>
                <a:gd name="T67" fmla="*/ 1725 h 3105"/>
                <a:gd name="T68" fmla="*/ 2451 w 3130"/>
                <a:gd name="T69" fmla="*/ 1562 h 3105"/>
                <a:gd name="T70" fmla="*/ 2477 w 3130"/>
                <a:gd name="T71" fmla="*/ 1394 h 3105"/>
                <a:gd name="T72" fmla="*/ 2584 w 3130"/>
                <a:gd name="T73" fmla="*/ 1228 h 3105"/>
                <a:gd name="T74" fmla="*/ 2568 w 3130"/>
                <a:gd name="T75" fmla="*/ 1017 h 3105"/>
                <a:gd name="T76" fmla="*/ 2485 w 3130"/>
                <a:gd name="T77" fmla="*/ 825 h 3105"/>
                <a:gd name="T78" fmla="*/ 2351 w 3130"/>
                <a:gd name="T79" fmla="*/ 720 h 3105"/>
                <a:gd name="T80" fmla="*/ 2149 w 3130"/>
                <a:gd name="T81" fmla="*/ 563 h 3105"/>
                <a:gd name="T82" fmla="*/ 2026 w 3130"/>
                <a:gd name="T83" fmla="*/ 400 h 3105"/>
                <a:gd name="T84" fmla="*/ 1907 w 3130"/>
                <a:gd name="T85" fmla="*/ 181 h 3105"/>
                <a:gd name="T86" fmla="*/ 2039 w 3130"/>
                <a:gd name="T87" fmla="*/ 29 h 3105"/>
                <a:gd name="T88" fmla="*/ 2598 w 3130"/>
                <a:gd name="T89" fmla="*/ 291 h 3105"/>
                <a:gd name="T90" fmla="*/ 2984 w 3130"/>
                <a:gd name="T91" fmla="*/ 773 h 3105"/>
                <a:gd name="T92" fmla="*/ 3130 w 3130"/>
                <a:gd name="T93" fmla="*/ 1399 h 3105"/>
                <a:gd name="T94" fmla="*/ 2985 w 3130"/>
                <a:gd name="T95" fmla="*/ 2025 h 3105"/>
                <a:gd name="T96" fmla="*/ 2598 w 3130"/>
                <a:gd name="T97" fmla="*/ 2506 h 3105"/>
                <a:gd name="T98" fmla="*/ 2039 w 3130"/>
                <a:gd name="T99" fmla="*/ 2769 h 3105"/>
                <a:gd name="T100" fmla="*/ 1430 w 3130"/>
                <a:gd name="T101" fmla="*/ 2755 h 3105"/>
                <a:gd name="T102" fmla="*/ 922 w 3130"/>
                <a:gd name="T103" fmla="*/ 2498 h 3105"/>
                <a:gd name="T104" fmla="*/ 238 w 3130"/>
                <a:gd name="T105" fmla="*/ 3105 h 3105"/>
                <a:gd name="T106" fmla="*/ 44 w 3130"/>
                <a:gd name="T107" fmla="*/ 3012 h 3105"/>
                <a:gd name="T108" fmla="*/ 12 w 3130"/>
                <a:gd name="T109" fmla="*/ 2797 h 3105"/>
                <a:gd name="T110" fmla="*/ 534 w 3130"/>
                <a:gd name="T111" fmla="*/ 2002 h 3105"/>
                <a:gd name="T112" fmla="*/ 399 w 3130"/>
                <a:gd name="T113" fmla="*/ 1399 h 3105"/>
                <a:gd name="T114" fmla="*/ 543 w 3130"/>
                <a:gd name="T115" fmla="*/ 773 h 3105"/>
                <a:gd name="T116" fmla="*/ 930 w 3130"/>
                <a:gd name="T117" fmla="*/ 291 h 3105"/>
                <a:gd name="T118" fmla="*/ 1490 w 3130"/>
                <a:gd name="T119" fmla="*/ 29 h 310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3130" h="3105">
                  <a:moveTo>
                    <a:pt x="208" y="2778"/>
                  </a:moveTo>
                  <a:lnTo>
                    <a:pt x="186" y="2783"/>
                  </a:lnTo>
                  <a:lnTo>
                    <a:pt x="166" y="2792"/>
                  </a:lnTo>
                  <a:lnTo>
                    <a:pt x="149" y="2807"/>
                  </a:lnTo>
                  <a:lnTo>
                    <a:pt x="134" y="2826"/>
                  </a:lnTo>
                  <a:lnTo>
                    <a:pt x="125" y="2846"/>
                  </a:lnTo>
                  <a:lnTo>
                    <a:pt x="120" y="2868"/>
                  </a:lnTo>
                  <a:lnTo>
                    <a:pt x="120" y="2891"/>
                  </a:lnTo>
                  <a:lnTo>
                    <a:pt x="125" y="2913"/>
                  </a:lnTo>
                  <a:lnTo>
                    <a:pt x="134" y="2933"/>
                  </a:lnTo>
                  <a:lnTo>
                    <a:pt x="149" y="2952"/>
                  </a:lnTo>
                  <a:lnTo>
                    <a:pt x="167" y="2966"/>
                  </a:lnTo>
                  <a:lnTo>
                    <a:pt x="187" y="2976"/>
                  </a:lnTo>
                  <a:lnTo>
                    <a:pt x="209" y="2981"/>
                  </a:lnTo>
                  <a:lnTo>
                    <a:pt x="230" y="2981"/>
                  </a:lnTo>
                  <a:lnTo>
                    <a:pt x="251" y="2977"/>
                  </a:lnTo>
                  <a:lnTo>
                    <a:pt x="272" y="2966"/>
                  </a:lnTo>
                  <a:lnTo>
                    <a:pt x="290" y="2952"/>
                  </a:lnTo>
                  <a:lnTo>
                    <a:pt x="304" y="2934"/>
                  </a:lnTo>
                  <a:lnTo>
                    <a:pt x="313" y="2913"/>
                  </a:lnTo>
                  <a:lnTo>
                    <a:pt x="318" y="2891"/>
                  </a:lnTo>
                  <a:lnTo>
                    <a:pt x="318" y="2868"/>
                  </a:lnTo>
                  <a:lnTo>
                    <a:pt x="313" y="2846"/>
                  </a:lnTo>
                  <a:lnTo>
                    <a:pt x="304" y="2826"/>
                  </a:lnTo>
                  <a:lnTo>
                    <a:pt x="289" y="2807"/>
                  </a:lnTo>
                  <a:lnTo>
                    <a:pt x="272" y="2792"/>
                  </a:lnTo>
                  <a:lnTo>
                    <a:pt x="251" y="2783"/>
                  </a:lnTo>
                  <a:lnTo>
                    <a:pt x="230" y="2778"/>
                  </a:lnTo>
                  <a:lnTo>
                    <a:pt x="208" y="2778"/>
                  </a:lnTo>
                  <a:close/>
                  <a:moveTo>
                    <a:pt x="2823" y="826"/>
                  </a:moveTo>
                  <a:lnTo>
                    <a:pt x="2796" y="840"/>
                  </a:lnTo>
                  <a:lnTo>
                    <a:pt x="2769" y="855"/>
                  </a:lnTo>
                  <a:lnTo>
                    <a:pt x="2741" y="873"/>
                  </a:lnTo>
                  <a:lnTo>
                    <a:pt x="2716" y="892"/>
                  </a:lnTo>
                  <a:lnTo>
                    <a:pt x="2693" y="913"/>
                  </a:lnTo>
                  <a:lnTo>
                    <a:pt x="2677" y="936"/>
                  </a:lnTo>
                  <a:lnTo>
                    <a:pt x="2669" y="953"/>
                  </a:lnTo>
                  <a:lnTo>
                    <a:pt x="2665" y="976"/>
                  </a:lnTo>
                  <a:lnTo>
                    <a:pt x="2662" y="1002"/>
                  </a:lnTo>
                  <a:lnTo>
                    <a:pt x="2663" y="1031"/>
                  </a:lnTo>
                  <a:lnTo>
                    <a:pt x="2666" y="1061"/>
                  </a:lnTo>
                  <a:lnTo>
                    <a:pt x="2670" y="1092"/>
                  </a:lnTo>
                  <a:lnTo>
                    <a:pt x="2677" y="1123"/>
                  </a:lnTo>
                  <a:lnTo>
                    <a:pt x="2686" y="1155"/>
                  </a:lnTo>
                  <a:lnTo>
                    <a:pt x="2696" y="1186"/>
                  </a:lnTo>
                  <a:lnTo>
                    <a:pt x="2709" y="1214"/>
                  </a:lnTo>
                  <a:lnTo>
                    <a:pt x="2721" y="1240"/>
                  </a:lnTo>
                  <a:lnTo>
                    <a:pt x="2735" y="1263"/>
                  </a:lnTo>
                  <a:lnTo>
                    <a:pt x="2749" y="1282"/>
                  </a:lnTo>
                  <a:lnTo>
                    <a:pt x="2766" y="1295"/>
                  </a:lnTo>
                  <a:lnTo>
                    <a:pt x="2802" y="1326"/>
                  </a:lnTo>
                  <a:lnTo>
                    <a:pt x="2835" y="1358"/>
                  </a:lnTo>
                  <a:lnTo>
                    <a:pt x="2862" y="1392"/>
                  </a:lnTo>
                  <a:lnTo>
                    <a:pt x="2887" y="1428"/>
                  </a:lnTo>
                  <a:lnTo>
                    <a:pt x="2906" y="1465"/>
                  </a:lnTo>
                  <a:lnTo>
                    <a:pt x="2923" y="1503"/>
                  </a:lnTo>
                  <a:lnTo>
                    <a:pt x="2937" y="1541"/>
                  </a:lnTo>
                  <a:lnTo>
                    <a:pt x="2948" y="1581"/>
                  </a:lnTo>
                  <a:lnTo>
                    <a:pt x="2955" y="1521"/>
                  </a:lnTo>
                  <a:lnTo>
                    <a:pt x="2960" y="1460"/>
                  </a:lnTo>
                  <a:lnTo>
                    <a:pt x="2962" y="1399"/>
                  </a:lnTo>
                  <a:lnTo>
                    <a:pt x="2959" y="1311"/>
                  </a:lnTo>
                  <a:lnTo>
                    <a:pt x="2950" y="1224"/>
                  </a:lnTo>
                  <a:lnTo>
                    <a:pt x="2936" y="1140"/>
                  </a:lnTo>
                  <a:lnTo>
                    <a:pt x="2915" y="1059"/>
                  </a:lnTo>
                  <a:lnTo>
                    <a:pt x="2889" y="978"/>
                  </a:lnTo>
                  <a:lnTo>
                    <a:pt x="2858" y="901"/>
                  </a:lnTo>
                  <a:lnTo>
                    <a:pt x="2823" y="826"/>
                  </a:lnTo>
                  <a:close/>
                  <a:moveTo>
                    <a:pt x="1763" y="172"/>
                  </a:moveTo>
                  <a:lnTo>
                    <a:pt x="1682" y="174"/>
                  </a:lnTo>
                  <a:lnTo>
                    <a:pt x="1603" y="183"/>
                  </a:lnTo>
                  <a:lnTo>
                    <a:pt x="1524" y="197"/>
                  </a:lnTo>
                  <a:lnTo>
                    <a:pt x="1448" y="215"/>
                  </a:lnTo>
                  <a:lnTo>
                    <a:pt x="1373" y="239"/>
                  </a:lnTo>
                  <a:lnTo>
                    <a:pt x="1300" y="268"/>
                  </a:lnTo>
                  <a:lnTo>
                    <a:pt x="1230" y="301"/>
                  </a:lnTo>
                  <a:lnTo>
                    <a:pt x="1163" y="339"/>
                  </a:lnTo>
                  <a:lnTo>
                    <a:pt x="1098" y="381"/>
                  </a:lnTo>
                  <a:lnTo>
                    <a:pt x="1036" y="427"/>
                  </a:lnTo>
                  <a:lnTo>
                    <a:pt x="1049" y="447"/>
                  </a:lnTo>
                  <a:lnTo>
                    <a:pt x="1063" y="469"/>
                  </a:lnTo>
                  <a:lnTo>
                    <a:pt x="1078" y="493"/>
                  </a:lnTo>
                  <a:lnTo>
                    <a:pt x="1092" y="518"/>
                  </a:lnTo>
                  <a:lnTo>
                    <a:pt x="1105" y="544"/>
                  </a:lnTo>
                  <a:lnTo>
                    <a:pt x="1118" y="570"/>
                  </a:lnTo>
                  <a:lnTo>
                    <a:pt x="1129" y="597"/>
                  </a:lnTo>
                  <a:lnTo>
                    <a:pt x="1140" y="623"/>
                  </a:lnTo>
                  <a:lnTo>
                    <a:pt x="1147" y="648"/>
                  </a:lnTo>
                  <a:lnTo>
                    <a:pt x="1152" y="673"/>
                  </a:lnTo>
                  <a:lnTo>
                    <a:pt x="1155" y="697"/>
                  </a:lnTo>
                  <a:lnTo>
                    <a:pt x="1153" y="718"/>
                  </a:lnTo>
                  <a:lnTo>
                    <a:pt x="1149" y="738"/>
                  </a:lnTo>
                  <a:lnTo>
                    <a:pt x="1140" y="755"/>
                  </a:lnTo>
                  <a:lnTo>
                    <a:pt x="1124" y="774"/>
                  </a:lnTo>
                  <a:lnTo>
                    <a:pt x="1106" y="790"/>
                  </a:lnTo>
                  <a:lnTo>
                    <a:pt x="1087" y="804"/>
                  </a:lnTo>
                  <a:lnTo>
                    <a:pt x="1065" y="818"/>
                  </a:lnTo>
                  <a:lnTo>
                    <a:pt x="1042" y="829"/>
                  </a:lnTo>
                  <a:lnTo>
                    <a:pt x="1020" y="840"/>
                  </a:lnTo>
                  <a:lnTo>
                    <a:pt x="996" y="850"/>
                  </a:lnTo>
                  <a:lnTo>
                    <a:pt x="973" y="861"/>
                  </a:lnTo>
                  <a:lnTo>
                    <a:pt x="950" y="870"/>
                  </a:lnTo>
                  <a:lnTo>
                    <a:pt x="930" y="880"/>
                  </a:lnTo>
                  <a:lnTo>
                    <a:pt x="911" y="891"/>
                  </a:lnTo>
                  <a:lnTo>
                    <a:pt x="894" y="903"/>
                  </a:lnTo>
                  <a:lnTo>
                    <a:pt x="880" y="916"/>
                  </a:lnTo>
                  <a:lnTo>
                    <a:pt x="870" y="931"/>
                  </a:lnTo>
                  <a:lnTo>
                    <a:pt x="864" y="947"/>
                  </a:lnTo>
                  <a:lnTo>
                    <a:pt x="861" y="966"/>
                  </a:lnTo>
                  <a:lnTo>
                    <a:pt x="861" y="1000"/>
                  </a:lnTo>
                  <a:lnTo>
                    <a:pt x="860" y="1035"/>
                  </a:lnTo>
                  <a:lnTo>
                    <a:pt x="858" y="1068"/>
                  </a:lnTo>
                  <a:lnTo>
                    <a:pt x="857" y="1100"/>
                  </a:lnTo>
                  <a:lnTo>
                    <a:pt x="856" y="1130"/>
                  </a:lnTo>
                  <a:lnTo>
                    <a:pt x="855" y="1158"/>
                  </a:lnTo>
                  <a:lnTo>
                    <a:pt x="856" y="1182"/>
                  </a:lnTo>
                  <a:lnTo>
                    <a:pt x="858" y="1203"/>
                  </a:lnTo>
                  <a:lnTo>
                    <a:pt x="861" y="1220"/>
                  </a:lnTo>
                  <a:lnTo>
                    <a:pt x="866" y="1230"/>
                  </a:lnTo>
                  <a:lnTo>
                    <a:pt x="873" y="1239"/>
                  </a:lnTo>
                  <a:lnTo>
                    <a:pt x="882" y="1248"/>
                  </a:lnTo>
                  <a:lnTo>
                    <a:pt x="891" y="1257"/>
                  </a:lnTo>
                  <a:lnTo>
                    <a:pt x="903" y="1266"/>
                  </a:lnTo>
                  <a:lnTo>
                    <a:pt x="913" y="1275"/>
                  </a:lnTo>
                  <a:lnTo>
                    <a:pt x="922" y="1284"/>
                  </a:lnTo>
                  <a:lnTo>
                    <a:pt x="929" y="1294"/>
                  </a:lnTo>
                  <a:lnTo>
                    <a:pt x="935" y="1305"/>
                  </a:lnTo>
                  <a:lnTo>
                    <a:pt x="937" y="1316"/>
                  </a:lnTo>
                  <a:lnTo>
                    <a:pt x="936" y="1328"/>
                  </a:lnTo>
                  <a:lnTo>
                    <a:pt x="931" y="1341"/>
                  </a:lnTo>
                  <a:lnTo>
                    <a:pt x="921" y="1355"/>
                  </a:lnTo>
                  <a:lnTo>
                    <a:pt x="906" y="1370"/>
                  </a:lnTo>
                  <a:lnTo>
                    <a:pt x="886" y="1385"/>
                  </a:lnTo>
                  <a:lnTo>
                    <a:pt x="863" y="1402"/>
                  </a:lnTo>
                  <a:lnTo>
                    <a:pt x="836" y="1419"/>
                  </a:lnTo>
                  <a:lnTo>
                    <a:pt x="806" y="1438"/>
                  </a:lnTo>
                  <a:lnTo>
                    <a:pt x="774" y="1457"/>
                  </a:lnTo>
                  <a:lnTo>
                    <a:pt x="741" y="1477"/>
                  </a:lnTo>
                  <a:lnTo>
                    <a:pt x="706" y="1497"/>
                  </a:lnTo>
                  <a:lnTo>
                    <a:pt x="673" y="1515"/>
                  </a:lnTo>
                  <a:lnTo>
                    <a:pt x="639" y="1534"/>
                  </a:lnTo>
                  <a:lnTo>
                    <a:pt x="607" y="1551"/>
                  </a:lnTo>
                  <a:lnTo>
                    <a:pt x="579" y="1566"/>
                  </a:lnTo>
                  <a:lnTo>
                    <a:pt x="592" y="1649"/>
                  </a:lnTo>
                  <a:lnTo>
                    <a:pt x="613" y="1730"/>
                  </a:lnTo>
                  <a:lnTo>
                    <a:pt x="636" y="1809"/>
                  </a:lnTo>
                  <a:lnTo>
                    <a:pt x="665" y="1885"/>
                  </a:lnTo>
                  <a:lnTo>
                    <a:pt x="700" y="1958"/>
                  </a:lnTo>
                  <a:lnTo>
                    <a:pt x="739" y="2030"/>
                  </a:lnTo>
                  <a:lnTo>
                    <a:pt x="1201" y="1564"/>
                  </a:lnTo>
                  <a:lnTo>
                    <a:pt x="1205" y="1567"/>
                  </a:lnTo>
                  <a:lnTo>
                    <a:pt x="1207" y="951"/>
                  </a:lnTo>
                  <a:lnTo>
                    <a:pt x="1839" y="777"/>
                  </a:lnTo>
                  <a:lnTo>
                    <a:pt x="1907" y="847"/>
                  </a:lnTo>
                  <a:lnTo>
                    <a:pt x="1570" y="1191"/>
                  </a:lnTo>
                  <a:lnTo>
                    <a:pt x="1899" y="1527"/>
                  </a:lnTo>
                  <a:lnTo>
                    <a:pt x="2235" y="1183"/>
                  </a:lnTo>
                  <a:lnTo>
                    <a:pt x="2302" y="1252"/>
                  </a:lnTo>
                  <a:lnTo>
                    <a:pt x="2133" y="1900"/>
                  </a:lnTo>
                  <a:lnTo>
                    <a:pt x="1514" y="1901"/>
                  </a:lnTo>
                  <a:lnTo>
                    <a:pt x="1043" y="2375"/>
                  </a:lnTo>
                  <a:lnTo>
                    <a:pt x="1105" y="2421"/>
                  </a:lnTo>
                  <a:lnTo>
                    <a:pt x="1169" y="2462"/>
                  </a:lnTo>
                  <a:lnTo>
                    <a:pt x="1236" y="2499"/>
                  </a:lnTo>
                  <a:lnTo>
                    <a:pt x="1306" y="2532"/>
                  </a:lnTo>
                  <a:lnTo>
                    <a:pt x="1378" y="2560"/>
                  </a:lnTo>
                  <a:lnTo>
                    <a:pt x="1451" y="2583"/>
                  </a:lnTo>
                  <a:lnTo>
                    <a:pt x="1527" y="2602"/>
                  </a:lnTo>
                  <a:lnTo>
                    <a:pt x="1605" y="2615"/>
                  </a:lnTo>
                  <a:lnTo>
                    <a:pt x="1684" y="2623"/>
                  </a:lnTo>
                  <a:lnTo>
                    <a:pt x="1764" y="2625"/>
                  </a:lnTo>
                  <a:lnTo>
                    <a:pt x="1850" y="2622"/>
                  </a:lnTo>
                  <a:lnTo>
                    <a:pt x="1934" y="2613"/>
                  </a:lnTo>
                  <a:lnTo>
                    <a:pt x="2017" y="2598"/>
                  </a:lnTo>
                  <a:lnTo>
                    <a:pt x="2097" y="2578"/>
                  </a:lnTo>
                  <a:lnTo>
                    <a:pt x="2176" y="2550"/>
                  </a:lnTo>
                  <a:lnTo>
                    <a:pt x="2251" y="2519"/>
                  </a:lnTo>
                  <a:lnTo>
                    <a:pt x="2324" y="2483"/>
                  </a:lnTo>
                  <a:lnTo>
                    <a:pt x="2394" y="2441"/>
                  </a:lnTo>
                  <a:lnTo>
                    <a:pt x="2461" y="2395"/>
                  </a:lnTo>
                  <a:lnTo>
                    <a:pt x="2526" y="2344"/>
                  </a:lnTo>
                  <a:lnTo>
                    <a:pt x="2586" y="2290"/>
                  </a:lnTo>
                  <a:lnTo>
                    <a:pt x="2522" y="2312"/>
                  </a:lnTo>
                  <a:lnTo>
                    <a:pt x="2457" y="2330"/>
                  </a:lnTo>
                  <a:lnTo>
                    <a:pt x="2422" y="2340"/>
                  </a:lnTo>
                  <a:lnTo>
                    <a:pt x="2387" y="2350"/>
                  </a:lnTo>
                  <a:lnTo>
                    <a:pt x="2353" y="2361"/>
                  </a:lnTo>
                  <a:lnTo>
                    <a:pt x="2319" y="2372"/>
                  </a:lnTo>
                  <a:lnTo>
                    <a:pt x="2285" y="2383"/>
                  </a:lnTo>
                  <a:lnTo>
                    <a:pt x="2254" y="2393"/>
                  </a:lnTo>
                  <a:lnTo>
                    <a:pt x="2223" y="2401"/>
                  </a:lnTo>
                  <a:lnTo>
                    <a:pt x="2194" y="2409"/>
                  </a:lnTo>
                  <a:lnTo>
                    <a:pt x="2166" y="2415"/>
                  </a:lnTo>
                  <a:lnTo>
                    <a:pt x="2141" y="2418"/>
                  </a:lnTo>
                  <a:lnTo>
                    <a:pt x="2116" y="2419"/>
                  </a:lnTo>
                  <a:lnTo>
                    <a:pt x="2095" y="2417"/>
                  </a:lnTo>
                  <a:lnTo>
                    <a:pt x="2077" y="2412"/>
                  </a:lnTo>
                  <a:lnTo>
                    <a:pt x="2061" y="2403"/>
                  </a:lnTo>
                  <a:lnTo>
                    <a:pt x="2047" y="2391"/>
                  </a:lnTo>
                  <a:lnTo>
                    <a:pt x="2040" y="2376"/>
                  </a:lnTo>
                  <a:lnTo>
                    <a:pt x="2039" y="2363"/>
                  </a:lnTo>
                  <a:lnTo>
                    <a:pt x="2043" y="2347"/>
                  </a:lnTo>
                  <a:lnTo>
                    <a:pt x="2052" y="2332"/>
                  </a:lnTo>
                  <a:lnTo>
                    <a:pt x="2066" y="2316"/>
                  </a:lnTo>
                  <a:lnTo>
                    <a:pt x="2082" y="2299"/>
                  </a:lnTo>
                  <a:lnTo>
                    <a:pt x="2101" y="2284"/>
                  </a:lnTo>
                  <a:lnTo>
                    <a:pt x="2123" y="2267"/>
                  </a:lnTo>
                  <a:lnTo>
                    <a:pt x="2145" y="2251"/>
                  </a:lnTo>
                  <a:lnTo>
                    <a:pt x="2168" y="2236"/>
                  </a:lnTo>
                  <a:lnTo>
                    <a:pt x="2192" y="2221"/>
                  </a:lnTo>
                  <a:lnTo>
                    <a:pt x="2214" y="2206"/>
                  </a:lnTo>
                  <a:lnTo>
                    <a:pt x="2236" y="2193"/>
                  </a:lnTo>
                  <a:lnTo>
                    <a:pt x="2256" y="2180"/>
                  </a:lnTo>
                  <a:lnTo>
                    <a:pt x="2272" y="2169"/>
                  </a:lnTo>
                  <a:lnTo>
                    <a:pt x="2286" y="2158"/>
                  </a:lnTo>
                  <a:lnTo>
                    <a:pt x="2297" y="2150"/>
                  </a:lnTo>
                  <a:lnTo>
                    <a:pt x="2304" y="2140"/>
                  </a:lnTo>
                  <a:lnTo>
                    <a:pt x="2312" y="2125"/>
                  </a:lnTo>
                  <a:lnTo>
                    <a:pt x="2320" y="2105"/>
                  </a:lnTo>
                  <a:lnTo>
                    <a:pt x="2329" y="2082"/>
                  </a:lnTo>
                  <a:lnTo>
                    <a:pt x="2337" y="2057"/>
                  </a:lnTo>
                  <a:lnTo>
                    <a:pt x="2346" y="2029"/>
                  </a:lnTo>
                  <a:lnTo>
                    <a:pt x="2355" y="1999"/>
                  </a:lnTo>
                  <a:lnTo>
                    <a:pt x="2363" y="1969"/>
                  </a:lnTo>
                  <a:lnTo>
                    <a:pt x="2371" y="1939"/>
                  </a:lnTo>
                  <a:lnTo>
                    <a:pt x="2379" y="1908"/>
                  </a:lnTo>
                  <a:lnTo>
                    <a:pt x="2386" y="1879"/>
                  </a:lnTo>
                  <a:lnTo>
                    <a:pt x="2392" y="1851"/>
                  </a:lnTo>
                  <a:lnTo>
                    <a:pt x="2398" y="1826"/>
                  </a:lnTo>
                  <a:lnTo>
                    <a:pt x="2403" y="1804"/>
                  </a:lnTo>
                  <a:lnTo>
                    <a:pt x="2408" y="1786"/>
                  </a:lnTo>
                  <a:lnTo>
                    <a:pt x="2411" y="1772"/>
                  </a:lnTo>
                  <a:lnTo>
                    <a:pt x="2413" y="1763"/>
                  </a:lnTo>
                  <a:lnTo>
                    <a:pt x="2413" y="1760"/>
                  </a:lnTo>
                  <a:lnTo>
                    <a:pt x="2415" y="1758"/>
                  </a:lnTo>
                  <a:lnTo>
                    <a:pt x="2419" y="1751"/>
                  </a:lnTo>
                  <a:lnTo>
                    <a:pt x="2424" y="1739"/>
                  </a:lnTo>
                  <a:lnTo>
                    <a:pt x="2430" y="1725"/>
                  </a:lnTo>
                  <a:lnTo>
                    <a:pt x="2437" y="1707"/>
                  </a:lnTo>
                  <a:lnTo>
                    <a:pt x="2444" y="1687"/>
                  </a:lnTo>
                  <a:lnTo>
                    <a:pt x="2450" y="1664"/>
                  </a:lnTo>
                  <a:lnTo>
                    <a:pt x="2454" y="1640"/>
                  </a:lnTo>
                  <a:lnTo>
                    <a:pt x="2456" y="1614"/>
                  </a:lnTo>
                  <a:lnTo>
                    <a:pt x="2455" y="1588"/>
                  </a:lnTo>
                  <a:lnTo>
                    <a:pt x="2451" y="1562"/>
                  </a:lnTo>
                  <a:lnTo>
                    <a:pt x="2442" y="1535"/>
                  </a:lnTo>
                  <a:lnTo>
                    <a:pt x="2436" y="1512"/>
                  </a:lnTo>
                  <a:lnTo>
                    <a:pt x="2436" y="1489"/>
                  </a:lnTo>
                  <a:lnTo>
                    <a:pt x="2441" y="1466"/>
                  </a:lnTo>
                  <a:lnTo>
                    <a:pt x="2450" y="1442"/>
                  </a:lnTo>
                  <a:lnTo>
                    <a:pt x="2462" y="1418"/>
                  </a:lnTo>
                  <a:lnTo>
                    <a:pt x="2477" y="1394"/>
                  </a:lnTo>
                  <a:lnTo>
                    <a:pt x="2494" y="1370"/>
                  </a:lnTo>
                  <a:lnTo>
                    <a:pt x="2511" y="1346"/>
                  </a:lnTo>
                  <a:lnTo>
                    <a:pt x="2529" y="1322"/>
                  </a:lnTo>
                  <a:lnTo>
                    <a:pt x="2546" y="1298"/>
                  </a:lnTo>
                  <a:lnTo>
                    <a:pt x="2561" y="1275"/>
                  </a:lnTo>
                  <a:lnTo>
                    <a:pt x="2574" y="1252"/>
                  </a:lnTo>
                  <a:lnTo>
                    <a:pt x="2584" y="1228"/>
                  </a:lnTo>
                  <a:lnTo>
                    <a:pt x="2590" y="1206"/>
                  </a:lnTo>
                  <a:lnTo>
                    <a:pt x="2592" y="1181"/>
                  </a:lnTo>
                  <a:lnTo>
                    <a:pt x="2591" y="1153"/>
                  </a:lnTo>
                  <a:lnTo>
                    <a:pt x="2588" y="1121"/>
                  </a:lnTo>
                  <a:lnTo>
                    <a:pt x="2583" y="1088"/>
                  </a:lnTo>
                  <a:lnTo>
                    <a:pt x="2576" y="1052"/>
                  </a:lnTo>
                  <a:lnTo>
                    <a:pt x="2568" y="1017"/>
                  </a:lnTo>
                  <a:lnTo>
                    <a:pt x="2558" y="983"/>
                  </a:lnTo>
                  <a:lnTo>
                    <a:pt x="2548" y="948"/>
                  </a:lnTo>
                  <a:lnTo>
                    <a:pt x="2536" y="916"/>
                  </a:lnTo>
                  <a:lnTo>
                    <a:pt x="2524" y="888"/>
                  </a:lnTo>
                  <a:lnTo>
                    <a:pt x="2511" y="862"/>
                  </a:lnTo>
                  <a:lnTo>
                    <a:pt x="2498" y="841"/>
                  </a:lnTo>
                  <a:lnTo>
                    <a:pt x="2485" y="825"/>
                  </a:lnTo>
                  <a:lnTo>
                    <a:pt x="2472" y="815"/>
                  </a:lnTo>
                  <a:lnTo>
                    <a:pt x="2458" y="806"/>
                  </a:lnTo>
                  <a:lnTo>
                    <a:pt x="2441" y="795"/>
                  </a:lnTo>
                  <a:lnTo>
                    <a:pt x="2422" y="779"/>
                  </a:lnTo>
                  <a:lnTo>
                    <a:pt x="2399" y="762"/>
                  </a:lnTo>
                  <a:lnTo>
                    <a:pt x="2376" y="742"/>
                  </a:lnTo>
                  <a:lnTo>
                    <a:pt x="2351" y="720"/>
                  </a:lnTo>
                  <a:lnTo>
                    <a:pt x="2323" y="697"/>
                  </a:lnTo>
                  <a:lnTo>
                    <a:pt x="2296" y="673"/>
                  </a:lnTo>
                  <a:lnTo>
                    <a:pt x="2267" y="650"/>
                  </a:lnTo>
                  <a:lnTo>
                    <a:pt x="2238" y="626"/>
                  </a:lnTo>
                  <a:lnTo>
                    <a:pt x="2208" y="603"/>
                  </a:lnTo>
                  <a:lnTo>
                    <a:pt x="2179" y="582"/>
                  </a:lnTo>
                  <a:lnTo>
                    <a:pt x="2149" y="563"/>
                  </a:lnTo>
                  <a:lnTo>
                    <a:pt x="2121" y="545"/>
                  </a:lnTo>
                  <a:lnTo>
                    <a:pt x="2101" y="530"/>
                  </a:lnTo>
                  <a:lnTo>
                    <a:pt x="2083" y="511"/>
                  </a:lnTo>
                  <a:lnTo>
                    <a:pt x="2067" y="489"/>
                  </a:lnTo>
                  <a:lnTo>
                    <a:pt x="2051" y="461"/>
                  </a:lnTo>
                  <a:lnTo>
                    <a:pt x="2038" y="431"/>
                  </a:lnTo>
                  <a:lnTo>
                    <a:pt x="2026" y="400"/>
                  </a:lnTo>
                  <a:lnTo>
                    <a:pt x="2015" y="366"/>
                  </a:lnTo>
                  <a:lnTo>
                    <a:pt x="2005" y="330"/>
                  </a:lnTo>
                  <a:lnTo>
                    <a:pt x="1995" y="295"/>
                  </a:lnTo>
                  <a:lnTo>
                    <a:pt x="1988" y="259"/>
                  </a:lnTo>
                  <a:lnTo>
                    <a:pt x="1982" y="225"/>
                  </a:lnTo>
                  <a:lnTo>
                    <a:pt x="1976" y="191"/>
                  </a:lnTo>
                  <a:lnTo>
                    <a:pt x="1907" y="181"/>
                  </a:lnTo>
                  <a:lnTo>
                    <a:pt x="1836" y="174"/>
                  </a:lnTo>
                  <a:lnTo>
                    <a:pt x="1763" y="172"/>
                  </a:lnTo>
                  <a:close/>
                  <a:moveTo>
                    <a:pt x="1764" y="0"/>
                  </a:moveTo>
                  <a:lnTo>
                    <a:pt x="1764" y="0"/>
                  </a:lnTo>
                  <a:lnTo>
                    <a:pt x="1858" y="4"/>
                  </a:lnTo>
                  <a:lnTo>
                    <a:pt x="1950" y="13"/>
                  </a:lnTo>
                  <a:lnTo>
                    <a:pt x="2039" y="29"/>
                  </a:lnTo>
                  <a:lnTo>
                    <a:pt x="2127" y="50"/>
                  </a:lnTo>
                  <a:lnTo>
                    <a:pt x="2212" y="78"/>
                  </a:lnTo>
                  <a:lnTo>
                    <a:pt x="2295" y="110"/>
                  </a:lnTo>
                  <a:lnTo>
                    <a:pt x="2375" y="149"/>
                  </a:lnTo>
                  <a:lnTo>
                    <a:pt x="2452" y="191"/>
                  </a:lnTo>
                  <a:lnTo>
                    <a:pt x="2527" y="239"/>
                  </a:lnTo>
                  <a:lnTo>
                    <a:pt x="2598" y="291"/>
                  </a:lnTo>
                  <a:lnTo>
                    <a:pt x="2665" y="349"/>
                  </a:lnTo>
                  <a:lnTo>
                    <a:pt x="2729" y="410"/>
                  </a:lnTo>
                  <a:lnTo>
                    <a:pt x="2789" y="476"/>
                  </a:lnTo>
                  <a:lnTo>
                    <a:pt x="2844" y="545"/>
                  </a:lnTo>
                  <a:lnTo>
                    <a:pt x="2896" y="618"/>
                  </a:lnTo>
                  <a:lnTo>
                    <a:pt x="2943" y="694"/>
                  </a:lnTo>
                  <a:lnTo>
                    <a:pt x="2984" y="773"/>
                  </a:lnTo>
                  <a:lnTo>
                    <a:pt x="3022" y="854"/>
                  </a:lnTo>
                  <a:lnTo>
                    <a:pt x="3054" y="940"/>
                  </a:lnTo>
                  <a:lnTo>
                    <a:pt x="3081" y="1027"/>
                  </a:lnTo>
                  <a:lnTo>
                    <a:pt x="3101" y="1117"/>
                  </a:lnTo>
                  <a:lnTo>
                    <a:pt x="3117" y="1210"/>
                  </a:lnTo>
                  <a:lnTo>
                    <a:pt x="3127" y="1304"/>
                  </a:lnTo>
                  <a:lnTo>
                    <a:pt x="3130" y="1399"/>
                  </a:lnTo>
                  <a:lnTo>
                    <a:pt x="3127" y="1494"/>
                  </a:lnTo>
                  <a:lnTo>
                    <a:pt x="3118" y="1588"/>
                  </a:lnTo>
                  <a:lnTo>
                    <a:pt x="3102" y="1680"/>
                  </a:lnTo>
                  <a:lnTo>
                    <a:pt x="3081" y="1771"/>
                  </a:lnTo>
                  <a:lnTo>
                    <a:pt x="3055" y="1858"/>
                  </a:lnTo>
                  <a:lnTo>
                    <a:pt x="3022" y="1943"/>
                  </a:lnTo>
                  <a:lnTo>
                    <a:pt x="2985" y="2025"/>
                  </a:lnTo>
                  <a:lnTo>
                    <a:pt x="2943" y="2104"/>
                  </a:lnTo>
                  <a:lnTo>
                    <a:pt x="2896" y="2180"/>
                  </a:lnTo>
                  <a:lnTo>
                    <a:pt x="2845" y="2253"/>
                  </a:lnTo>
                  <a:lnTo>
                    <a:pt x="2789" y="2322"/>
                  </a:lnTo>
                  <a:lnTo>
                    <a:pt x="2729" y="2388"/>
                  </a:lnTo>
                  <a:lnTo>
                    <a:pt x="2666" y="2449"/>
                  </a:lnTo>
                  <a:lnTo>
                    <a:pt x="2598" y="2506"/>
                  </a:lnTo>
                  <a:lnTo>
                    <a:pt x="2528" y="2559"/>
                  </a:lnTo>
                  <a:lnTo>
                    <a:pt x="2453" y="2607"/>
                  </a:lnTo>
                  <a:lnTo>
                    <a:pt x="2376" y="2649"/>
                  </a:lnTo>
                  <a:lnTo>
                    <a:pt x="2296" y="2688"/>
                  </a:lnTo>
                  <a:lnTo>
                    <a:pt x="2212" y="2720"/>
                  </a:lnTo>
                  <a:lnTo>
                    <a:pt x="2127" y="2747"/>
                  </a:lnTo>
                  <a:lnTo>
                    <a:pt x="2039" y="2769"/>
                  </a:lnTo>
                  <a:lnTo>
                    <a:pt x="1950" y="2785"/>
                  </a:lnTo>
                  <a:lnTo>
                    <a:pt x="1858" y="2794"/>
                  </a:lnTo>
                  <a:lnTo>
                    <a:pt x="1764" y="2797"/>
                  </a:lnTo>
                  <a:lnTo>
                    <a:pt x="1679" y="2795"/>
                  </a:lnTo>
                  <a:lnTo>
                    <a:pt x="1593" y="2787"/>
                  </a:lnTo>
                  <a:lnTo>
                    <a:pt x="1511" y="2774"/>
                  </a:lnTo>
                  <a:lnTo>
                    <a:pt x="1430" y="2755"/>
                  </a:lnTo>
                  <a:lnTo>
                    <a:pt x="1350" y="2732"/>
                  </a:lnTo>
                  <a:lnTo>
                    <a:pt x="1273" y="2704"/>
                  </a:lnTo>
                  <a:lnTo>
                    <a:pt x="1198" y="2670"/>
                  </a:lnTo>
                  <a:lnTo>
                    <a:pt x="1125" y="2634"/>
                  </a:lnTo>
                  <a:lnTo>
                    <a:pt x="1055" y="2592"/>
                  </a:lnTo>
                  <a:lnTo>
                    <a:pt x="987" y="2547"/>
                  </a:lnTo>
                  <a:lnTo>
                    <a:pt x="922" y="2498"/>
                  </a:lnTo>
                  <a:lnTo>
                    <a:pt x="384" y="3041"/>
                  </a:lnTo>
                  <a:lnTo>
                    <a:pt x="382" y="3039"/>
                  </a:lnTo>
                  <a:lnTo>
                    <a:pt x="356" y="3061"/>
                  </a:lnTo>
                  <a:lnTo>
                    <a:pt x="329" y="3079"/>
                  </a:lnTo>
                  <a:lnTo>
                    <a:pt x="300" y="3091"/>
                  </a:lnTo>
                  <a:lnTo>
                    <a:pt x="270" y="3101"/>
                  </a:lnTo>
                  <a:lnTo>
                    <a:pt x="238" y="3105"/>
                  </a:lnTo>
                  <a:lnTo>
                    <a:pt x="208" y="3104"/>
                  </a:lnTo>
                  <a:lnTo>
                    <a:pt x="176" y="3100"/>
                  </a:lnTo>
                  <a:lnTo>
                    <a:pt x="146" y="3090"/>
                  </a:lnTo>
                  <a:lnTo>
                    <a:pt x="117" y="3078"/>
                  </a:lnTo>
                  <a:lnTo>
                    <a:pt x="90" y="3060"/>
                  </a:lnTo>
                  <a:lnTo>
                    <a:pt x="65" y="3037"/>
                  </a:lnTo>
                  <a:lnTo>
                    <a:pt x="44" y="3012"/>
                  </a:lnTo>
                  <a:lnTo>
                    <a:pt x="26" y="2984"/>
                  </a:lnTo>
                  <a:lnTo>
                    <a:pt x="13" y="2955"/>
                  </a:lnTo>
                  <a:lnTo>
                    <a:pt x="4" y="2924"/>
                  </a:lnTo>
                  <a:lnTo>
                    <a:pt x="0" y="2892"/>
                  </a:lnTo>
                  <a:lnTo>
                    <a:pt x="0" y="2860"/>
                  </a:lnTo>
                  <a:lnTo>
                    <a:pt x="4" y="2828"/>
                  </a:lnTo>
                  <a:lnTo>
                    <a:pt x="12" y="2797"/>
                  </a:lnTo>
                  <a:lnTo>
                    <a:pt x="25" y="2767"/>
                  </a:lnTo>
                  <a:lnTo>
                    <a:pt x="43" y="2739"/>
                  </a:lnTo>
                  <a:lnTo>
                    <a:pt x="64" y="2713"/>
                  </a:lnTo>
                  <a:lnTo>
                    <a:pt x="62" y="2712"/>
                  </a:lnTo>
                  <a:lnTo>
                    <a:pt x="617" y="2153"/>
                  </a:lnTo>
                  <a:lnTo>
                    <a:pt x="573" y="2079"/>
                  </a:lnTo>
                  <a:lnTo>
                    <a:pt x="534" y="2002"/>
                  </a:lnTo>
                  <a:lnTo>
                    <a:pt x="500" y="1923"/>
                  </a:lnTo>
                  <a:lnTo>
                    <a:pt x="469" y="1841"/>
                  </a:lnTo>
                  <a:lnTo>
                    <a:pt x="445" y="1756"/>
                  </a:lnTo>
                  <a:lnTo>
                    <a:pt x="425" y="1670"/>
                  </a:lnTo>
                  <a:lnTo>
                    <a:pt x="411" y="1581"/>
                  </a:lnTo>
                  <a:lnTo>
                    <a:pt x="402" y="1490"/>
                  </a:lnTo>
                  <a:lnTo>
                    <a:pt x="399" y="1399"/>
                  </a:lnTo>
                  <a:lnTo>
                    <a:pt x="402" y="1304"/>
                  </a:lnTo>
                  <a:lnTo>
                    <a:pt x="411" y="1210"/>
                  </a:lnTo>
                  <a:lnTo>
                    <a:pt x="426" y="1117"/>
                  </a:lnTo>
                  <a:lnTo>
                    <a:pt x="448" y="1027"/>
                  </a:lnTo>
                  <a:lnTo>
                    <a:pt x="474" y="940"/>
                  </a:lnTo>
                  <a:lnTo>
                    <a:pt x="507" y="854"/>
                  </a:lnTo>
                  <a:lnTo>
                    <a:pt x="543" y="773"/>
                  </a:lnTo>
                  <a:lnTo>
                    <a:pt x="585" y="694"/>
                  </a:lnTo>
                  <a:lnTo>
                    <a:pt x="633" y="618"/>
                  </a:lnTo>
                  <a:lnTo>
                    <a:pt x="684" y="545"/>
                  </a:lnTo>
                  <a:lnTo>
                    <a:pt x="740" y="476"/>
                  </a:lnTo>
                  <a:lnTo>
                    <a:pt x="799" y="410"/>
                  </a:lnTo>
                  <a:lnTo>
                    <a:pt x="863" y="349"/>
                  </a:lnTo>
                  <a:lnTo>
                    <a:pt x="930" y="291"/>
                  </a:lnTo>
                  <a:lnTo>
                    <a:pt x="1001" y="239"/>
                  </a:lnTo>
                  <a:lnTo>
                    <a:pt x="1076" y="191"/>
                  </a:lnTo>
                  <a:lnTo>
                    <a:pt x="1153" y="149"/>
                  </a:lnTo>
                  <a:lnTo>
                    <a:pt x="1233" y="110"/>
                  </a:lnTo>
                  <a:lnTo>
                    <a:pt x="1317" y="78"/>
                  </a:lnTo>
                  <a:lnTo>
                    <a:pt x="1402" y="50"/>
                  </a:lnTo>
                  <a:lnTo>
                    <a:pt x="1490" y="29"/>
                  </a:lnTo>
                  <a:lnTo>
                    <a:pt x="1579" y="13"/>
                  </a:lnTo>
                  <a:lnTo>
                    <a:pt x="1671" y="4"/>
                  </a:lnTo>
                  <a:lnTo>
                    <a:pt x="1764" y="0"/>
                  </a:lnTo>
                  <a:close/>
                </a:path>
              </a:pathLst>
            </a:custGeom>
            <a:solidFill>
              <a:sysClr val="window" lastClr="FFFFFF"/>
            </a:solidFill>
            <a:ln w="0">
              <a:noFill/>
              <a:prstDash val="solid"/>
              <a:round/>
            </a:ln>
          </p:spPr>
          <p:txBody>
            <a:bodyPr vert="horz" wrap="square" lIns="91440" tIns="45720" rIns="91440" bIns="45720" numCol="1" anchor="t" anchorCtr="0" compatLnSpc="1"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en-IN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sp>
        <p:nvSpPr>
          <p:cNvPr id="44" name="矩形 43"/>
          <p:cNvSpPr/>
          <p:nvPr/>
        </p:nvSpPr>
        <p:spPr>
          <a:xfrm>
            <a:off x="1292225" y="699135"/>
            <a:ext cx="6732905" cy="583565"/>
          </a:xfrm>
          <a:prstGeom prst="rect">
            <a:avLst/>
          </a:prstGeom>
          <a:effectLst/>
        </p:spPr>
        <p:txBody>
          <a:bodyPr wrap="square">
            <a:spAutoFit/>
          </a:bodyPr>
          <a:lstStyle/>
          <a:p>
            <a:pPr indent="0" algn="ctr"/>
            <a:r>
              <a:rPr lang="zh-CN" sz="3200">
                <a:solidFill>
                  <a:srgbClr val="0070C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依托教研</a:t>
            </a:r>
            <a:r>
              <a:rPr lang="en-US" altLang="zh-CN" sz="3200">
                <a:solidFill>
                  <a:srgbClr val="0070C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,</a:t>
            </a:r>
            <a:r>
              <a:rPr lang="zh-CN" sz="3200">
                <a:solidFill>
                  <a:srgbClr val="0070C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总结“创意能力要素”</a:t>
            </a:r>
            <a:endParaRPr lang="zh-CN" altLang="en-US" sz="3200" kern="0">
              <a:solidFill>
                <a:schemeClr val="accent4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lt"/>
            </a:endParaRPr>
          </a:p>
        </p:txBody>
      </p:sp>
      <p:sp>
        <p:nvSpPr>
          <p:cNvPr id="45" name="圆角矩形 44"/>
          <p:cNvSpPr/>
          <p:nvPr/>
        </p:nvSpPr>
        <p:spPr>
          <a:xfrm rot="2700000">
            <a:off x="708419" y="695645"/>
            <a:ext cx="590584" cy="590584"/>
          </a:xfrm>
          <a:prstGeom prst="roundRect">
            <a:avLst/>
          </a:prstGeom>
          <a:solidFill>
            <a:srgbClr val="34B2E4"/>
          </a:solidFill>
          <a:ln>
            <a:noFill/>
          </a:ln>
          <a:effectLst>
            <a:outerShdw blurRad="127000" algn="ctr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+mn-ea"/>
              <a:sym typeface="+mn-lt"/>
            </a:endParaRPr>
          </a:p>
        </p:txBody>
      </p:sp>
      <p:sp>
        <p:nvSpPr>
          <p:cNvPr id="46" name="圆角矩形 45"/>
          <p:cNvSpPr/>
          <p:nvPr/>
        </p:nvSpPr>
        <p:spPr>
          <a:xfrm rot="2700000">
            <a:off x="579421" y="695645"/>
            <a:ext cx="590584" cy="590584"/>
          </a:xfrm>
          <a:prstGeom prst="roundRect">
            <a:avLst/>
          </a:prstGeom>
          <a:solidFill>
            <a:schemeClr val="bg1"/>
          </a:solidFill>
          <a:ln>
            <a:noFill/>
          </a:ln>
          <a:effectLst>
            <a:outerShdw blurRad="190500" algn="ctr" rotWithShape="0">
              <a:prstClr val="black">
                <a:alpha val="3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+mn-ea"/>
              <a:sym typeface="+mn-lt"/>
            </a:endParaRPr>
          </a:p>
        </p:txBody>
      </p:sp>
      <p:pic>
        <p:nvPicPr>
          <p:cNvPr id="8" name="图片 8" descr="QQ图片20191014154456"/>
          <p:cNvPicPr>
            <a:picLocks noChangeAspect="1"/>
          </p:cNvPicPr>
          <p:nvPr/>
        </p:nvPicPr>
        <p:blipFill>
          <a:blip r:embed="rId1" cstate="print"/>
          <a:stretch>
            <a:fillRect/>
          </a:stretch>
        </p:blipFill>
        <p:spPr>
          <a:xfrm>
            <a:off x="4028440" y="1960880"/>
            <a:ext cx="7833995" cy="4220845"/>
          </a:xfrm>
          <a:prstGeom prst="rect">
            <a:avLst/>
          </a:prstGeom>
        </p:spPr>
      </p:pic>
      <p:pic>
        <p:nvPicPr>
          <p:cNvPr id="3" name="图片 2" descr="4">
            <a:hlinkClick r:id="rId2" action="ppaction://hlinksldjump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7975" y="4611370"/>
            <a:ext cx="1905000" cy="1895475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decel="10000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45" presetClass="entr" presetSubtype="0" fill="hold" grpId="0" nodeType="withEffect">
                                  <p:stCondLst>
                                    <p:cond delay="250"/>
                                  </p:stCondLst>
                                  <p:iterate type="lt">
                                    <p:tmPct val="2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42" presetClass="entr" presetSubtype="0" fill="hold" nodeType="withEffect">
                                  <p:stCondLst>
                                    <p:cond delay="275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42" presetClass="entr" presetSubtype="0" fill="hold" nodeType="withEffect">
                                  <p:stCondLst>
                                    <p:cond delay="275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250"/>
                            </p:stCondLst>
                            <p:childTnLst>
                              <p:par>
                                <p:cTn id="2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4" grpId="0" bldLvl="0" animBg="1"/>
      <p:bldP spid="45" grpId="0" bldLvl="0" animBg="1"/>
      <p:bldP spid="46" grpId="0" bldLvl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8" name="组合 47"/>
          <p:cNvGrpSpPr/>
          <p:nvPr/>
        </p:nvGrpSpPr>
        <p:grpSpPr>
          <a:xfrm>
            <a:off x="6221170" y="2932278"/>
            <a:ext cx="4051658" cy="93844"/>
            <a:chOff x="6221170" y="4413733"/>
            <a:chExt cx="4051658" cy="93844"/>
          </a:xfrm>
        </p:grpSpPr>
        <p:sp>
          <p:nvSpPr>
            <p:cNvPr id="49" name="矩形 48"/>
            <p:cNvSpPr/>
            <p:nvPr/>
          </p:nvSpPr>
          <p:spPr>
            <a:xfrm>
              <a:off x="6221170" y="4413734"/>
              <a:ext cx="4051658" cy="93843"/>
            </a:xfrm>
            <a:prstGeom prst="rect">
              <a:avLst/>
            </a:prstGeom>
            <a:solidFill>
              <a:sysClr val="window" lastClr="FFFFFF">
                <a:lumMod val="85000"/>
              </a:sysClr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50" name="矩形 49"/>
            <p:cNvSpPr/>
            <p:nvPr/>
          </p:nvSpPr>
          <p:spPr>
            <a:xfrm>
              <a:off x="6221170" y="4413733"/>
              <a:ext cx="2425720" cy="93843"/>
            </a:xfrm>
            <a:prstGeom prst="rect">
              <a:avLst/>
            </a:prstGeom>
            <a:solidFill>
              <a:srgbClr val="A6315B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grpSp>
        <p:nvGrpSpPr>
          <p:cNvPr id="51" name="组合 50"/>
          <p:cNvGrpSpPr/>
          <p:nvPr/>
        </p:nvGrpSpPr>
        <p:grpSpPr>
          <a:xfrm>
            <a:off x="6230060" y="5185116"/>
            <a:ext cx="4051658" cy="93844"/>
            <a:chOff x="6221170" y="4948896"/>
            <a:chExt cx="4051658" cy="93844"/>
          </a:xfrm>
        </p:grpSpPr>
        <p:sp>
          <p:nvSpPr>
            <p:cNvPr id="52" name="矩形 51"/>
            <p:cNvSpPr/>
            <p:nvPr/>
          </p:nvSpPr>
          <p:spPr>
            <a:xfrm>
              <a:off x="6221170" y="4948897"/>
              <a:ext cx="4051658" cy="93843"/>
            </a:xfrm>
            <a:prstGeom prst="rect">
              <a:avLst/>
            </a:prstGeom>
            <a:solidFill>
              <a:sysClr val="window" lastClr="FFFFFF">
                <a:lumMod val="85000"/>
              </a:sysClr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53" name="矩形 52"/>
            <p:cNvSpPr/>
            <p:nvPr/>
          </p:nvSpPr>
          <p:spPr>
            <a:xfrm>
              <a:off x="6221170" y="4948896"/>
              <a:ext cx="3166470" cy="93844"/>
            </a:xfrm>
            <a:prstGeom prst="rect">
              <a:avLst/>
            </a:prstGeom>
            <a:solidFill>
              <a:srgbClr val="2070A1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grpSp>
        <p:nvGrpSpPr>
          <p:cNvPr id="54" name="组合 53"/>
          <p:cNvGrpSpPr/>
          <p:nvPr/>
        </p:nvGrpSpPr>
        <p:grpSpPr>
          <a:xfrm>
            <a:off x="6229668" y="4038893"/>
            <a:ext cx="4051659" cy="93844"/>
            <a:chOff x="6229668" y="5519078"/>
            <a:chExt cx="4051659" cy="93844"/>
          </a:xfrm>
        </p:grpSpPr>
        <p:sp>
          <p:nvSpPr>
            <p:cNvPr id="55" name="矩形 54"/>
            <p:cNvSpPr/>
            <p:nvPr/>
          </p:nvSpPr>
          <p:spPr>
            <a:xfrm>
              <a:off x="6229669" y="5519079"/>
              <a:ext cx="4051658" cy="93843"/>
            </a:xfrm>
            <a:prstGeom prst="rect">
              <a:avLst/>
            </a:prstGeom>
            <a:solidFill>
              <a:sysClr val="window" lastClr="FFFFFF">
                <a:lumMod val="85000"/>
              </a:sysClr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56" name="矩形 55"/>
            <p:cNvSpPr/>
            <p:nvPr/>
          </p:nvSpPr>
          <p:spPr>
            <a:xfrm>
              <a:off x="6229668" y="5519078"/>
              <a:ext cx="2610245" cy="93844"/>
            </a:xfrm>
            <a:prstGeom prst="rect">
              <a:avLst/>
            </a:prstGeom>
            <a:solidFill>
              <a:srgbClr val="34B2E4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grpSp>
        <p:nvGrpSpPr>
          <p:cNvPr id="57" name="组合 56"/>
          <p:cNvGrpSpPr/>
          <p:nvPr/>
        </p:nvGrpSpPr>
        <p:grpSpPr>
          <a:xfrm>
            <a:off x="8647051" y="3624338"/>
            <a:ext cx="371150" cy="326916"/>
            <a:chOff x="10009935" y="3575979"/>
            <a:chExt cx="371150" cy="326916"/>
          </a:xfrm>
        </p:grpSpPr>
        <p:sp>
          <p:nvSpPr>
            <p:cNvPr id="58" name="五边形 57"/>
            <p:cNvSpPr/>
            <p:nvPr/>
          </p:nvSpPr>
          <p:spPr>
            <a:xfrm rot="5400000">
              <a:off x="10062605" y="3584415"/>
              <a:ext cx="326916" cy="310044"/>
            </a:xfrm>
            <a:prstGeom prst="homePlate">
              <a:avLst/>
            </a:prstGeom>
            <a:solidFill>
              <a:srgbClr val="34B2E4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59" name="矩形 58"/>
            <p:cNvSpPr/>
            <p:nvPr/>
          </p:nvSpPr>
          <p:spPr>
            <a:xfrm>
              <a:off x="10009935" y="3581676"/>
              <a:ext cx="309880" cy="24511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0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sp>
        <p:nvSpPr>
          <p:cNvPr id="61" name="五边形 60"/>
          <p:cNvSpPr/>
          <p:nvPr/>
        </p:nvSpPr>
        <p:spPr>
          <a:xfrm rot="5400000">
            <a:off x="9274810" y="4710430"/>
            <a:ext cx="327025" cy="309880"/>
          </a:xfrm>
          <a:prstGeom prst="homePlate">
            <a:avLst/>
          </a:prstGeom>
          <a:solidFill>
            <a:srgbClr val="2070A1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cs typeface="+mn-ea"/>
              <a:sym typeface="+mn-lt"/>
            </a:endParaRPr>
          </a:p>
        </p:txBody>
      </p:sp>
      <p:sp>
        <p:nvSpPr>
          <p:cNvPr id="64" name="五边形 63"/>
          <p:cNvSpPr/>
          <p:nvPr/>
        </p:nvSpPr>
        <p:spPr>
          <a:xfrm rot="5400000">
            <a:off x="8485505" y="2554605"/>
            <a:ext cx="327025" cy="309880"/>
          </a:xfrm>
          <a:prstGeom prst="homePlate">
            <a:avLst/>
          </a:prstGeom>
          <a:solidFill>
            <a:srgbClr val="A6315B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cs typeface="+mn-ea"/>
              <a:sym typeface="+mn-lt"/>
            </a:endParaRPr>
          </a:p>
        </p:txBody>
      </p:sp>
      <p:sp>
        <p:nvSpPr>
          <p:cNvPr id="66" name="文本框 65"/>
          <p:cNvSpPr txBox="1"/>
          <p:nvPr/>
        </p:nvSpPr>
        <p:spPr>
          <a:xfrm>
            <a:off x="6230259" y="2343871"/>
            <a:ext cx="2113915" cy="6451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lang="en-US" altLang="zh-CN" sz="2400" kern="0" spc="300" noProof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lt"/>
              </a:rPr>
              <a:t>8大创意要素</a:t>
            </a:r>
            <a:endParaRPr lang="en-US" altLang="zh-CN" sz="2400" kern="0" spc="300" noProof="0" dirty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lt"/>
            </a:endParaRPr>
          </a:p>
        </p:txBody>
      </p:sp>
      <p:sp>
        <p:nvSpPr>
          <p:cNvPr id="67" name="文本框 66"/>
          <p:cNvSpPr txBox="1"/>
          <p:nvPr/>
        </p:nvSpPr>
        <p:spPr>
          <a:xfrm>
            <a:off x="6230258" y="4635782"/>
            <a:ext cx="2926080" cy="4603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l"/>
            <a:r>
              <a:rPr lang="zh-CN" altLang="zh-CN" sz="2400">
                <a:solidFill>
                  <a:srgbClr val="002060"/>
                </a:solidFill>
                <a:latin typeface="微软雅黑" panose="020B0503020204020204" charset="-122"/>
                <a:ea typeface="微软雅黑" panose="020B0503020204020204" charset="-122"/>
                <a:cs typeface="+mn-ea"/>
                <a:sym typeface="+mn-lt"/>
              </a:rPr>
              <a:t>摸底</a:t>
            </a:r>
            <a:r>
              <a:rPr lang="en-US" altLang="zh-CN" sz="2400">
                <a:solidFill>
                  <a:srgbClr val="002060"/>
                </a:solidFill>
                <a:latin typeface="微软雅黑" panose="020B0503020204020204" charset="-122"/>
                <a:ea typeface="微软雅黑" panose="020B0503020204020204" charset="-122"/>
                <a:cs typeface="+mn-ea"/>
                <a:sym typeface="+mn-lt"/>
              </a:rPr>
              <a:t>创意行为和能力</a:t>
            </a:r>
            <a:endParaRPr lang="en-US" altLang="zh-CN" sz="2400">
              <a:solidFill>
                <a:srgbClr val="002060"/>
              </a:solidFill>
              <a:latin typeface="微软雅黑" panose="020B0503020204020204" charset="-122"/>
              <a:ea typeface="微软雅黑" panose="020B0503020204020204" charset="-122"/>
              <a:cs typeface="+mn-ea"/>
              <a:sym typeface="+mn-lt"/>
            </a:endParaRPr>
          </a:p>
        </p:txBody>
      </p:sp>
      <p:sp>
        <p:nvSpPr>
          <p:cNvPr id="68" name="文本框 67"/>
          <p:cNvSpPr txBox="1"/>
          <p:nvPr/>
        </p:nvSpPr>
        <p:spPr>
          <a:xfrm>
            <a:off x="6229832" y="3578394"/>
            <a:ext cx="2242185" cy="4603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l"/>
            <a:r>
              <a:rPr lang="en-US" altLang="zh-CN" sz="2400">
                <a:solidFill>
                  <a:srgbClr val="0070C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lt"/>
              </a:rPr>
              <a:t>350份调查问卷</a:t>
            </a:r>
            <a:endParaRPr lang="en-US" altLang="zh-CN" sz="2400">
              <a:solidFill>
                <a:srgbClr val="0070C0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lt"/>
            </a:endParaRPr>
          </a:p>
        </p:txBody>
      </p:sp>
      <p:sp>
        <p:nvSpPr>
          <p:cNvPr id="71" name="矩形 70"/>
          <p:cNvSpPr/>
          <p:nvPr/>
        </p:nvSpPr>
        <p:spPr>
          <a:xfrm>
            <a:off x="586740" y="1772285"/>
            <a:ext cx="4911725" cy="3507105"/>
          </a:xfrm>
          <a:prstGeom prst="rect">
            <a:avLst/>
          </a:prstGeom>
          <a:blipFill rotWithShape="1">
            <a:blip r:embed="rId1"/>
            <a:srcRect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+mn-ea"/>
              <a:sym typeface="+mn-lt"/>
            </a:endParaRPr>
          </a:p>
        </p:txBody>
      </p:sp>
      <p:sp>
        <p:nvSpPr>
          <p:cNvPr id="69" name="矩形 68"/>
          <p:cNvSpPr>
            <a:spLocks noChangeAspect="1"/>
          </p:cNvSpPr>
          <p:nvPr/>
        </p:nvSpPr>
        <p:spPr>
          <a:xfrm>
            <a:off x="586740" y="5197475"/>
            <a:ext cx="4911725" cy="803910"/>
          </a:xfrm>
          <a:prstGeom prst="rect">
            <a:avLst/>
          </a:prstGeom>
          <a:solidFill>
            <a:srgbClr val="34B2E4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/>
          <a:p>
            <a:pPr lvl="0" algn="ctr">
              <a:lnSpc>
                <a:spcPct val="150000"/>
              </a:lnSpc>
              <a:defRPr/>
            </a:pPr>
            <a:r>
              <a:rPr lang="zh-CN" altLang="en-US" sz="2000" kern="0" spc="300">
                <a:solidFill>
                  <a:schemeClr val="bg1"/>
                </a:solidFill>
                <a:cs typeface="+mn-ea"/>
                <a:sym typeface="+mn-lt"/>
              </a:rPr>
              <a:t>幼儿创意行为和能力现状调查表</a:t>
            </a:r>
            <a:endParaRPr lang="zh-CN" altLang="en-US" sz="2000" kern="0" spc="300">
              <a:solidFill>
                <a:schemeClr val="bg1"/>
              </a:solidFill>
              <a:cs typeface="+mn-ea"/>
              <a:sym typeface="+mn-lt"/>
            </a:endParaRPr>
          </a:p>
        </p:txBody>
      </p:sp>
      <p:sp>
        <p:nvSpPr>
          <p:cNvPr id="31" name="矩形 30"/>
          <p:cNvSpPr/>
          <p:nvPr/>
        </p:nvSpPr>
        <p:spPr>
          <a:xfrm>
            <a:off x="1602223" y="573405"/>
            <a:ext cx="3380020" cy="829945"/>
          </a:xfrm>
          <a:prstGeom prst="rect">
            <a:avLst/>
          </a:prstGeom>
          <a:effectLst/>
        </p:spPr>
        <p:txBody>
          <a:bodyPr wrap="square">
            <a:spAutoFit/>
          </a:bodyPr>
          <a:lstStyle/>
          <a:p>
            <a:pPr lvl="0">
              <a:lnSpc>
                <a:spcPct val="150000"/>
              </a:lnSpc>
              <a:defRPr/>
            </a:pPr>
            <a:r>
              <a:rPr lang="zh-CN" altLang="en-US" sz="3200" kern="0">
                <a:solidFill>
                  <a:srgbClr val="0070C0"/>
                </a:solidFill>
                <a:cs typeface="+mn-ea"/>
                <a:sym typeface="+mn-lt"/>
              </a:rPr>
              <a:t>调查取证</a:t>
            </a:r>
            <a:endParaRPr lang="zh-CN" altLang="en-US" sz="3200" kern="0">
              <a:solidFill>
                <a:srgbClr val="0070C0"/>
              </a:solidFill>
              <a:cs typeface="+mn-ea"/>
              <a:sym typeface="+mn-lt"/>
            </a:endParaRPr>
          </a:p>
        </p:txBody>
      </p:sp>
      <p:sp>
        <p:nvSpPr>
          <p:cNvPr id="32" name="圆角矩形 31"/>
          <p:cNvSpPr/>
          <p:nvPr/>
        </p:nvSpPr>
        <p:spPr>
          <a:xfrm rot="2700000">
            <a:off x="708419" y="695645"/>
            <a:ext cx="590584" cy="590584"/>
          </a:xfrm>
          <a:prstGeom prst="roundRect">
            <a:avLst/>
          </a:prstGeom>
          <a:solidFill>
            <a:srgbClr val="34B2E4"/>
          </a:solidFill>
          <a:ln>
            <a:noFill/>
          </a:ln>
          <a:effectLst>
            <a:outerShdw blurRad="127000" algn="ctr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+mn-ea"/>
              <a:sym typeface="+mn-lt"/>
            </a:endParaRPr>
          </a:p>
        </p:txBody>
      </p:sp>
      <p:sp>
        <p:nvSpPr>
          <p:cNvPr id="33" name="圆角矩形 32"/>
          <p:cNvSpPr/>
          <p:nvPr/>
        </p:nvSpPr>
        <p:spPr>
          <a:xfrm rot="2700000">
            <a:off x="579421" y="695645"/>
            <a:ext cx="590584" cy="590584"/>
          </a:xfrm>
          <a:prstGeom prst="roundRect">
            <a:avLst/>
          </a:prstGeom>
          <a:solidFill>
            <a:schemeClr val="bg1"/>
          </a:solidFill>
          <a:ln>
            <a:noFill/>
          </a:ln>
          <a:effectLst>
            <a:outerShdw blurRad="190500" algn="ctr" rotWithShape="0">
              <a:prstClr val="black">
                <a:alpha val="3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+mn-ea"/>
              <a:sym typeface="+mn-lt"/>
            </a:endParaRPr>
          </a:p>
        </p:txBody>
      </p:sp>
    </p:spTree>
    <p:custDataLst>
      <p:tags r:id="rId2"/>
    </p:custData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decel="10000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45" presetClass="entr" presetSubtype="0" fill="hold" grpId="0" nodeType="withEffect">
                                  <p:stCondLst>
                                    <p:cond delay="250"/>
                                  </p:stCondLst>
                                  <p:iterate type="lt">
                                    <p:tmPct val="2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250"/>
                            </p:stCondLst>
                            <p:childTnLst>
                              <p:par>
                                <p:cTn id="1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250"/>
                            </p:stCondLst>
                            <p:childTnLst>
                              <p:par>
                                <p:cTn id="2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75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250"/>
                            </p:stCondLst>
                            <p:childTnLst>
                              <p:par>
                                <p:cTn id="2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750"/>
                            </p:stCondLst>
                            <p:childTnLst>
                              <p:par>
                                <p:cTn id="33" presetID="49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4250"/>
                            </p:stCondLst>
                            <p:childTnLst>
                              <p:par>
                                <p:cTn id="40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4750"/>
                            </p:stCondLst>
                            <p:childTnLst>
                              <p:par>
                                <p:cTn id="46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8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5250"/>
                            </p:stCondLst>
                            <p:childTnLst>
                              <p:par>
                                <p:cTn id="50" presetID="49" presetClass="entr" presetSubtype="0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5750"/>
                            </p:stCondLst>
                            <p:childTnLst>
                              <p:par>
                                <p:cTn id="5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6250"/>
                            </p:stCondLst>
                            <p:childTnLst>
                              <p:par>
                                <p:cTn id="6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5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6750"/>
                            </p:stCondLst>
                            <p:childTnLst>
                              <p:par>
                                <p:cTn id="67" presetID="49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7250"/>
                            </p:stCondLst>
                            <p:childTnLst>
                              <p:par>
                                <p:cTn id="74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8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6" grpId="0"/>
      <p:bldP spid="67" grpId="0"/>
      <p:bldP spid="68" grpId="0"/>
      <p:bldP spid="71" grpId="0" bldLvl="0" animBg="1"/>
      <p:bldP spid="69" grpId="0" bldLvl="0" animBg="1"/>
      <p:bldP spid="31" grpId="0" bldLvl="0" animBg="1"/>
      <p:bldP spid="32" grpId="0" bldLvl="0" animBg="1"/>
      <p:bldP spid="33" grpId="0" bldLvl="0" animBg="1"/>
      <p:bldP spid="64" grpId="0" animBg="1"/>
      <p:bldP spid="61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组合 8"/>
          <p:cNvGrpSpPr/>
          <p:nvPr/>
        </p:nvGrpSpPr>
        <p:grpSpPr>
          <a:xfrm>
            <a:off x="4373620" y="3366720"/>
            <a:ext cx="1384817" cy="1384817"/>
            <a:chOff x="4373620" y="3366720"/>
            <a:chExt cx="1384817" cy="1384817"/>
          </a:xfrm>
        </p:grpSpPr>
        <p:sp>
          <p:nvSpPr>
            <p:cNvPr id="6" name="ïṧḷïḓê-Shape 171"/>
            <p:cNvSpPr/>
            <p:nvPr/>
          </p:nvSpPr>
          <p:spPr>
            <a:xfrm rot="18900000">
              <a:off x="4373620" y="3366720"/>
              <a:ext cx="1384817" cy="1384817"/>
            </a:xfrm>
            <a:prstGeom prst="rect">
              <a:avLst/>
            </a:prstGeom>
            <a:solidFill>
              <a:srgbClr val="E14956"/>
            </a:solidFill>
            <a:ln w="12700">
              <a:miter lim="400000"/>
            </a:ln>
          </p:spPr>
          <p:txBody>
            <a:bodyPr lIns="0" tIns="0" rIns="0" bIns="0" anchor="ctr"/>
            <a:lstStyle/>
            <a:p>
              <a:endParaRPr>
                <a:cs typeface="+mn-ea"/>
                <a:sym typeface="+mn-lt"/>
              </a:endParaRPr>
            </a:p>
          </p:txBody>
        </p:sp>
        <p:sp>
          <p:nvSpPr>
            <p:cNvPr id="119" name="Shape 2550"/>
            <p:cNvSpPr/>
            <p:nvPr/>
          </p:nvSpPr>
          <p:spPr>
            <a:xfrm>
              <a:off x="4816840" y="3841164"/>
              <a:ext cx="474488" cy="474488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21109" y="7364"/>
                  </a:moveTo>
                  <a:cubicBezTo>
                    <a:pt x="20838" y="7364"/>
                    <a:pt x="20618" y="7584"/>
                    <a:pt x="20618" y="7855"/>
                  </a:cubicBezTo>
                  <a:lnTo>
                    <a:pt x="20618" y="18655"/>
                  </a:lnTo>
                  <a:cubicBezTo>
                    <a:pt x="20618" y="19739"/>
                    <a:pt x="19739" y="20618"/>
                    <a:pt x="18655" y="20618"/>
                  </a:cubicBezTo>
                  <a:lnTo>
                    <a:pt x="2945" y="20618"/>
                  </a:lnTo>
                  <a:cubicBezTo>
                    <a:pt x="1861" y="20618"/>
                    <a:pt x="982" y="19739"/>
                    <a:pt x="982" y="18655"/>
                  </a:cubicBezTo>
                  <a:lnTo>
                    <a:pt x="982" y="2945"/>
                  </a:lnTo>
                  <a:cubicBezTo>
                    <a:pt x="982" y="1861"/>
                    <a:pt x="1861" y="982"/>
                    <a:pt x="2945" y="982"/>
                  </a:cubicBezTo>
                  <a:lnTo>
                    <a:pt x="13745" y="982"/>
                  </a:lnTo>
                  <a:cubicBezTo>
                    <a:pt x="14017" y="982"/>
                    <a:pt x="14236" y="762"/>
                    <a:pt x="14236" y="491"/>
                  </a:cubicBezTo>
                  <a:cubicBezTo>
                    <a:pt x="14236" y="220"/>
                    <a:pt x="14017" y="0"/>
                    <a:pt x="13745" y="0"/>
                  </a:cubicBezTo>
                  <a:lnTo>
                    <a:pt x="2945" y="0"/>
                  </a:lnTo>
                  <a:cubicBezTo>
                    <a:pt x="1318" y="0"/>
                    <a:pt x="0" y="1319"/>
                    <a:pt x="0" y="2945"/>
                  </a:cubicBezTo>
                  <a:lnTo>
                    <a:pt x="0" y="18655"/>
                  </a:lnTo>
                  <a:cubicBezTo>
                    <a:pt x="0" y="20282"/>
                    <a:pt x="1318" y="21600"/>
                    <a:pt x="2945" y="21600"/>
                  </a:cubicBezTo>
                  <a:lnTo>
                    <a:pt x="18655" y="21600"/>
                  </a:lnTo>
                  <a:cubicBezTo>
                    <a:pt x="20282" y="21600"/>
                    <a:pt x="21600" y="20282"/>
                    <a:pt x="21600" y="18655"/>
                  </a:cubicBezTo>
                  <a:lnTo>
                    <a:pt x="21600" y="7855"/>
                  </a:lnTo>
                  <a:cubicBezTo>
                    <a:pt x="21600" y="7584"/>
                    <a:pt x="21380" y="7364"/>
                    <a:pt x="21109" y="7364"/>
                  </a:cubicBezTo>
                  <a:moveTo>
                    <a:pt x="7006" y="12764"/>
                  </a:moveTo>
                  <a:lnTo>
                    <a:pt x="8836" y="12764"/>
                  </a:lnTo>
                  <a:lnTo>
                    <a:pt x="8836" y="14594"/>
                  </a:lnTo>
                  <a:lnTo>
                    <a:pt x="6627" y="14973"/>
                  </a:lnTo>
                  <a:cubicBezTo>
                    <a:pt x="6627" y="14973"/>
                    <a:pt x="7006" y="12764"/>
                    <a:pt x="7006" y="12764"/>
                  </a:cubicBezTo>
                  <a:close/>
                  <a:moveTo>
                    <a:pt x="16775" y="2742"/>
                  </a:moveTo>
                  <a:lnTo>
                    <a:pt x="18858" y="4825"/>
                  </a:lnTo>
                  <a:lnTo>
                    <a:pt x="9818" y="13865"/>
                  </a:lnTo>
                  <a:lnTo>
                    <a:pt x="9818" y="11782"/>
                  </a:lnTo>
                  <a:lnTo>
                    <a:pt x="7736" y="11782"/>
                  </a:lnTo>
                  <a:cubicBezTo>
                    <a:pt x="7736" y="11782"/>
                    <a:pt x="16775" y="2742"/>
                    <a:pt x="16775" y="2742"/>
                  </a:cubicBezTo>
                  <a:close/>
                  <a:moveTo>
                    <a:pt x="18104" y="1414"/>
                  </a:moveTo>
                  <a:cubicBezTo>
                    <a:pt x="18371" y="1147"/>
                    <a:pt x="18739" y="982"/>
                    <a:pt x="19145" y="982"/>
                  </a:cubicBezTo>
                  <a:cubicBezTo>
                    <a:pt x="19959" y="982"/>
                    <a:pt x="20618" y="1642"/>
                    <a:pt x="20618" y="2455"/>
                  </a:cubicBezTo>
                  <a:cubicBezTo>
                    <a:pt x="20618" y="2861"/>
                    <a:pt x="20453" y="3230"/>
                    <a:pt x="20187" y="3496"/>
                  </a:cubicBezTo>
                  <a:lnTo>
                    <a:pt x="19552" y="4131"/>
                  </a:lnTo>
                  <a:lnTo>
                    <a:pt x="17469" y="2048"/>
                  </a:lnTo>
                  <a:cubicBezTo>
                    <a:pt x="17469" y="2048"/>
                    <a:pt x="18104" y="1414"/>
                    <a:pt x="18104" y="1414"/>
                  </a:cubicBezTo>
                  <a:close/>
                  <a:moveTo>
                    <a:pt x="5400" y="16200"/>
                  </a:moveTo>
                  <a:lnTo>
                    <a:pt x="9590" y="15481"/>
                  </a:lnTo>
                  <a:lnTo>
                    <a:pt x="20881" y="4190"/>
                  </a:lnTo>
                  <a:cubicBezTo>
                    <a:pt x="21325" y="3746"/>
                    <a:pt x="21600" y="3133"/>
                    <a:pt x="21600" y="2455"/>
                  </a:cubicBezTo>
                  <a:cubicBezTo>
                    <a:pt x="21600" y="1099"/>
                    <a:pt x="20501" y="0"/>
                    <a:pt x="19145" y="0"/>
                  </a:cubicBezTo>
                  <a:cubicBezTo>
                    <a:pt x="18468" y="0"/>
                    <a:pt x="17854" y="275"/>
                    <a:pt x="17410" y="719"/>
                  </a:cubicBezTo>
                  <a:lnTo>
                    <a:pt x="6119" y="12010"/>
                  </a:lnTo>
                  <a:cubicBezTo>
                    <a:pt x="6119" y="12010"/>
                    <a:pt x="5400" y="16200"/>
                    <a:pt x="5400" y="16200"/>
                  </a:cubicBezTo>
                  <a:close/>
                </a:path>
              </a:pathLst>
            </a:custGeom>
            <a:solidFill>
              <a:schemeClr val="bg1"/>
            </a:solidFill>
            <a:ln w="12700">
              <a:miter lim="400000"/>
            </a:ln>
          </p:spPr>
          <p:txBody>
            <a:bodyPr lIns="19045" tIns="19045" rIns="19045" bIns="19045" anchor="ctr"/>
            <a:lstStyle/>
            <a:p>
              <a:pPr defTabSz="228600">
                <a:defRPr sz="3000" cap="none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500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cs typeface="+mn-ea"/>
                <a:sym typeface="+mn-lt"/>
              </a:endParaRPr>
            </a:p>
          </p:txBody>
        </p:sp>
      </p:grpSp>
      <p:grpSp>
        <p:nvGrpSpPr>
          <p:cNvPr id="8" name="组合 7"/>
          <p:cNvGrpSpPr/>
          <p:nvPr/>
        </p:nvGrpSpPr>
        <p:grpSpPr>
          <a:xfrm>
            <a:off x="5403591" y="4396691"/>
            <a:ext cx="1384817" cy="1384817"/>
            <a:chOff x="5403591" y="4396691"/>
            <a:chExt cx="1384817" cy="1384817"/>
          </a:xfrm>
        </p:grpSpPr>
        <p:sp>
          <p:nvSpPr>
            <p:cNvPr id="4" name="ïṧḷïḓê-Shape 169"/>
            <p:cNvSpPr/>
            <p:nvPr/>
          </p:nvSpPr>
          <p:spPr>
            <a:xfrm rot="18900000">
              <a:off x="5403591" y="4396691"/>
              <a:ext cx="1384817" cy="1384817"/>
            </a:xfrm>
            <a:prstGeom prst="rect">
              <a:avLst/>
            </a:prstGeom>
            <a:solidFill>
              <a:srgbClr val="F99302"/>
            </a:solidFill>
            <a:ln w="12700">
              <a:miter lim="400000"/>
            </a:ln>
          </p:spPr>
          <p:txBody>
            <a:bodyPr lIns="0" tIns="0" rIns="0" bIns="0" anchor="ctr"/>
            <a:lstStyle/>
            <a:p>
              <a:endParaRPr>
                <a:cs typeface="+mn-ea"/>
                <a:sym typeface="+mn-lt"/>
              </a:endParaRPr>
            </a:p>
          </p:txBody>
        </p:sp>
        <p:sp>
          <p:nvSpPr>
            <p:cNvPr id="120" name="Shape 2553"/>
            <p:cNvSpPr/>
            <p:nvPr/>
          </p:nvSpPr>
          <p:spPr>
            <a:xfrm>
              <a:off x="5909513" y="4924180"/>
              <a:ext cx="474487" cy="43135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5709" y="8100"/>
                  </a:moveTo>
                  <a:cubicBezTo>
                    <a:pt x="14896" y="8100"/>
                    <a:pt x="14236" y="8826"/>
                    <a:pt x="14236" y="9720"/>
                  </a:cubicBezTo>
                  <a:cubicBezTo>
                    <a:pt x="14236" y="10615"/>
                    <a:pt x="14896" y="11340"/>
                    <a:pt x="15709" y="11340"/>
                  </a:cubicBezTo>
                  <a:cubicBezTo>
                    <a:pt x="16522" y="11340"/>
                    <a:pt x="17182" y="10615"/>
                    <a:pt x="17182" y="9720"/>
                  </a:cubicBezTo>
                  <a:cubicBezTo>
                    <a:pt x="17182" y="8826"/>
                    <a:pt x="16522" y="8100"/>
                    <a:pt x="15709" y="8100"/>
                  </a:cubicBezTo>
                  <a:moveTo>
                    <a:pt x="10800" y="18360"/>
                  </a:moveTo>
                  <a:cubicBezTo>
                    <a:pt x="9864" y="18360"/>
                    <a:pt x="8922" y="18237"/>
                    <a:pt x="7998" y="17995"/>
                  </a:cubicBezTo>
                  <a:cubicBezTo>
                    <a:pt x="7923" y="17975"/>
                    <a:pt x="7846" y="17965"/>
                    <a:pt x="7770" y="17965"/>
                  </a:cubicBezTo>
                  <a:cubicBezTo>
                    <a:pt x="7646" y="17965"/>
                    <a:pt x="7522" y="17991"/>
                    <a:pt x="7406" y="18043"/>
                  </a:cubicBezTo>
                  <a:lnTo>
                    <a:pt x="3352" y="19826"/>
                  </a:lnTo>
                  <a:lnTo>
                    <a:pt x="4013" y="16735"/>
                  </a:lnTo>
                  <a:cubicBezTo>
                    <a:pt x="4098" y="16339"/>
                    <a:pt x="3972" y="15924"/>
                    <a:pt x="3689" y="15662"/>
                  </a:cubicBezTo>
                  <a:cubicBezTo>
                    <a:pt x="1944" y="14045"/>
                    <a:pt x="982" y="11934"/>
                    <a:pt x="982" y="9720"/>
                  </a:cubicBezTo>
                  <a:cubicBezTo>
                    <a:pt x="982" y="4956"/>
                    <a:pt x="5387" y="1080"/>
                    <a:pt x="10800" y="1080"/>
                  </a:cubicBezTo>
                  <a:cubicBezTo>
                    <a:pt x="16214" y="1080"/>
                    <a:pt x="20618" y="4956"/>
                    <a:pt x="20618" y="9720"/>
                  </a:cubicBezTo>
                  <a:cubicBezTo>
                    <a:pt x="20618" y="14484"/>
                    <a:pt x="16214" y="18360"/>
                    <a:pt x="10800" y="18360"/>
                  </a:cubicBezTo>
                  <a:moveTo>
                    <a:pt x="10800" y="0"/>
                  </a:moveTo>
                  <a:cubicBezTo>
                    <a:pt x="4835" y="0"/>
                    <a:pt x="0" y="4352"/>
                    <a:pt x="0" y="9720"/>
                  </a:cubicBezTo>
                  <a:cubicBezTo>
                    <a:pt x="0" y="12353"/>
                    <a:pt x="1168" y="14738"/>
                    <a:pt x="3057" y="16488"/>
                  </a:cubicBezTo>
                  <a:lnTo>
                    <a:pt x="1964" y="21600"/>
                  </a:lnTo>
                  <a:lnTo>
                    <a:pt x="7770" y="19046"/>
                  </a:lnTo>
                  <a:cubicBezTo>
                    <a:pt x="8732" y="19298"/>
                    <a:pt x="9747" y="19440"/>
                    <a:pt x="10800" y="19440"/>
                  </a:cubicBezTo>
                  <a:cubicBezTo>
                    <a:pt x="16765" y="19440"/>
                    <a:pt x="21600" y="15089"/>
                    <a:pt x="21600" y="9720"/>
                  </a:cubicBezTo>
                  <a:cubicBezTo>
                    <a:pt x="21600" y="4352"/>
                    <a:pt x="16765" y="0"/>
                    <a:pt x="10800" y="0"/>
                  </a:cubicBezTo>
                  <a:moveTo>
                    <a:pt x="10800" y="8100"/>
                  </a:moveTo>
                  <a:cubicBezTo>
                    <a:pt x="9987" y="8100"/>
                    <a:pt x="9327" y="8826"/>
                    <a:pt x="9327" y="9720"/>
                  </a:cubicBezTo>
                  <a:cubicBezTo>
                    <a:pt x="9327" y="10615"/>
                    <a:pt x="9987" y="11340"/>
                    <a:pt x="10800" y="11340"/>
                  </a:cubicBezTo>
                  <a:cubicBezTo>
                    <a:pt x="11613" y="11340"/>
                    <a:pt x="12273" y="10615"/>
                    <a:pt x="12273" y="9720"/>
                  </a:cubicBezTo>
                  <a:cubicBezTo>
                    <a:pt x="12273" y="8826"/>
                    <a:pt x="11613" y="8100"/>
                    <a:pt x="10800" y="8100"/>
                  </a:cubicBezTo>
                  <a:moveTo>
                    <a:pt x="5891" y="8100"/>
                  </a:moveTo>
                  <a:cubicBezTo>
                    <a:pt x="5078" y="8100"/>
                    <a:pt x="4418" y="8826"/>
                    <a:pt x="4418" y="9720"/>
                  </a:cubicBezTo>
                  <a:cubicBezTo>
                    <a:pt x="4418" y="10615"/>
                    <a:pt x="5078" y="11340"/>
                    <a:pt x="5891" y="11340"/>
                  </a:cubicBezTo>
                  <a:cubicBezTo>
                    <a:pt x="6704" y="11340"/>
                    <a:pt x="7364" y="10615"/>
                    <a:pt x="7364" y="9720"/>
                  </a:cubicBezTo>
                  <a:cubicBezTo>
                    <a:pt x="7364" y="8826"/>
                    <a:pt x="6704" y="8100"/>
                    <a:pt x="5891" y="8100"/>
                  </a:cubicBezTo>
                </a:path>
              </a:pathLst>
            </a:custGeom>
            <a:solidFill>
              <a:schemeClr val="bg1"/>
            </a:solidFill>
            <a:ln w="12700">
              <a:miter lim="400000"/>
            </a:ln>
          </p:spPr>
          <p:txBody>
            <a:bodyPr lIns="19045" tIns="19045" rIns="19045" bIns="19045" anchor="ctr"/>
            <a:lstStyle/>
            <a:p>
              <a:pPr defTabSz="228600">
                <a:defRPr sz="3000" cap="none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500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cs typeface="+mn-ea"/>
                <a:sym typeface="+mn-lt"/>
              </a:endParaRPr>
            </a:p>
          </p:txBody>
        </p:sp>
      </p:grpSp>
      <p:grpSp>
        <p:nvGrpSpPr>
          <p:cNvPr id="2" name="组合 1"/>
          <p:cNvGrpSpPr/>
          <p:nvPr/>
        </p:nvGrpSpPr>
        <p:grpSpPr>
          <a:xfrm>
            <a:off x="5403591" y="2336749"/>
            <a:ext cx="1384817" cy="1384817"/>
            <a:chOff x="5403591" y="2336749"/>
            <a:chExt cx="1384817" cy="1384817"/>
          </a:xfrm>
        </p:grpSpPr>
        <p:sp>
          <p:nvSpPr>
            <p:cNvPr id="3" name="ïṧḷïḓê-Shape 168"/>
            <p:cNvSpPr/>
            <p:nvPr/>
          </p:nvSpPr>
          <p:spPr>
            <a:xfrm rot="18900000">
              <a:off x="5403591" y="2336749"/>
              <a:ext cx="1384817" cy="1384817"/>
            </a:xfrm>
            <a:prstGeom prst="rect">
              <a:avLst/>
            </a:prstGeom>
            <a:noFill/>
            <a:ln w="50800">
              <a:solidFill>
                <a:srgbClr val="2070A1"/>
              </a:solidFill>
              <a:miter lim="400000"/>
            </a:ln>
          </p:spPr>
          <p:txBody>
            <a:bodyPr lIns="0" tIns="0" rIns="0" bIns="0" anchor="ctr"/>
            <a:lstStyle/>
            <a:p>
              <a:endParaRPr>
                <a:cs typeface="+mn-ea"/>
                <a:sym typeface="+mn-lt"/>
              </a:endParaRPr>
            </a:p>
          </p:txBody>
        </p:sp>
        <p:sp>
          <p:nvSpPr>
            <p:cNvPr id="121" name="Shape 2587"/>
            <p:cNvSpPr/>
            <p:nvPr/>
          </p:nvSpPr>
          <p:spPr>
            <a:xfrm>
              <a:off x="5838158" y="2758004"/>
              <a:ext cx="474488" cy="474488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2281" y="19846"/>
                  </a:moveTo>
                  <a:lnTo>
                    <a:pt x="9413" y="12882"/>
                  </a:lnTo>
                  <a:lnTo>
                    <a:pt x="19655" y="2640"/>
                  </a:lnTo>
                  <a:cubicBezTo>
                    <a:pt x="19655" y="2640"/>
                    <a:pt x="12281" y="19846"/>
                    <a:pt x="12281" y="19846"/>
                  </a:cubicBezTo>
                  <a:close/>
                  <a:moveTo>
                    <a:pt x="1755" y="9320"/>
                  </a:moveTo>
                  <a:lnTo>
                    <a:pt x="18960" y="1945"/>
                  </a:lnTo>
                  <a:lnTo>
                    <a:pt x="8719" y="12187"/>
                  </a:lnTo>
                  <a:cubicBezTo>
                    <a:pt x="8719" y="12187"/>
                    <a:pt x="1755" y="9320"/>
                    <a:pt x="1755" y="9320"/>
                  </a:cubicBezTo>
                  <a:close/>
                  <a:moveTo>
                    <a:pt x="21600" y="491"/>
                  </a:moveTo>
                  <a:cubicBezTo>
                    <a:pt x="21600" y="220"/>
                    <a:pt x="21380" y="0"/>
                    <a:pt x="21109" y="0"/>
                  </a:cubicBezTo>
                  <a:cubicBezTo>
                    <a:pt x="21034" y="0"/>
                    <a:pt x="20964" y="20"/>
                    <a:pt x="20900" y="52"/>
                  </a:cubicBezTo>
                  <a:lnTo>
                    <a:pt x="20898" y="48"/>
                  </a:lnTo>
                  <a:lnTo>
                    <a:pt x="302" y="8875"/>
                  </a:lnTo>
                  <a:cubicBezTo>
                    <a:pt x="301" y="8875"/>
                    <a:pt x="299" y="8876"/>
                    <a:pt x="297" y="8877"/>
                  </a:cubicBezTo>
                  <a:lnTo>
                    <a:pt x="280" y="8885"/>
                  </a:lnTo>
                  <a:lnTo>
                    <a:pt x="281" y="8887"/>
                  </a:lnTo>
                  <a:cubicBezTo>
                    <a:pt x="116" y="8967"/>
                    <a:pt x="0" y="9132"/>
                    <a:pt x="0" y="9327"/>
                  </a:cubicBezTo>
                  <a:cubicBezTo>
                    <a:pt x="0" y="9550"/>
                    <a:pt x="151" y="9731"/>
                    <a:pt x="355" y="9791"/>
                  </a:cubicBezTo>
                  <a:lnTo>
                    <a:pt x="353" y="9799"/>
                  </a:lnTo>
                  <a:lnTo>
                    <a:pt x="8462" y="13138"/>
                  </a:lnTo>
                  <a:lnTo>
                    <a:pt x="11801" y="21248"/>
                  </a:lnTo>
                  <a:lnTo>
                    <a:pt x="11809" y="21245"/>
                  </a:lnTo>
                  <a:cubicBezTo>
                    <a:pt x="11869" y="21449"/>
                    <a:pt x="12050" y="21600"/>
                    <a:pt x="12273" y="21600"/>
                  </a:cubicBezTo>
                  <a:cubicBezTo>
                    <a:pt x="12468" y="21600"/>
                    <a:pt x="12634" y="21484"/>
                    <a:pt x="12713" y="21319"/>
                  </a:cubicBezTo>
                  <a:lnTo>
                    <a:pt x="12716" y="21320"/>
                  </a:lnTo>
                  <a:lnTo>
                    <a:pt x="12723" y="21303"/>
                  </a:lnTo>
                  <a:cubicBezTo>
                    <a:pt x="12724" y="21301"/>
                    <a:pt x="12725" y="21300"/>
                    <a:pt x="12725" y="21298"/>
                  </a:cubicBezTo>
                  <a:lnTo>
                    <a:pt x="21553" y="702"/>
                  </a:lnTo>
                  <a:lnTo>
                    <a:pt x="21547" y="699"/>
                  </a:lnTo>
                  <a:cubicBezTo>
                    <a:pt x="21578" y="636"/>
                    <a:pt x="21600" y="567"/>
                    <a:pt x="21600" y="491"/>
                  </a:cubicBezTo>
                  <a:moveTo>
                    <a:pt x="7855" y="16200"/>
                  </a:moveTo>
                  <a:cubicBezTo>
                    <a:pt x="7719" y="16200"/>
                    <a:pt x="7596" y="16255"/>
                    <a:pt x="7507" y="16344"/>
                  </a:cubicBezTo>
                  <a:lnTo>
                    <a:pt x="6035" y="17817"/>
                  </a:lnTo>
                  <a:cubicBezTo>
                    <a:pt x="5946" y="17905"/>
                    <a:pt x="5891" y="18029"/>
                    <a:pt x="5891" y="18164"/>
                  </a:cubicBezTo>
                  <a:cubicBezTo>
                    <a:pt x="5891" y="18435"/>
                    <a:pt x="6111" y="18655"/>
                    <a:pt x="6382" y="18655"/>
                  </a:cubicBezTo>
                  <a:cubicBezTo>
                    <a:pt x="6517" y="18655"/>
                    <a:pt x="6640" y="18600"/>
                    <a:pt x="6729" y="18511"/>
                  </a:cubicBezTo>
                  <a:lnTo>
                    <a:pt x="8202" y="17038"/>
                  </a:lnTo>
                  <a:cubicBezTo>
                    <a:pt x="8291" y="16950"/>
                    <a:pt x="8345" y="16827"/>
                    <a:pt x="8345" y="16691"/>
                  </a:cubicBezTo>
                  <a:cubicBezTo>
                    <a:pt x="8345" y="16420"/>
                    <a:pt x="8126" y="16200"/>
                    <a:pt x="7855" y="16200"/>
                  </a:cubicBezTo>
                  <a:moveTo>
                    <a:pt x="7855" y="14237"/>
                  </a:moveTo>
                  <a:cubicBezTo>
                    <a:pt x="7855" y="13966"/>
                    <a:pt x="7635" y="13745"/>
                    <a:pt x="7364" y="13745"/>
                  </a:cubicBezTo>
                  <a:cubicBezTo>
                    <a:pt x="7228" y="13745"/>
                    <a:pt x="7105" y="13801"/>
                    <a:pt x="7017" y="13889"/>
                  </a:cubicBezTo>
                  <a:lnTo>
                    <a:pt x="2107" y="18798"/>
                  </a:lnTo>
                  <a:cubicBezTo>
                    <a:pt x="2019" y="18888"/>
                    <a:pt x="1964" y="19011"/>
                    <a:pt x="1964" y="19145"/>
                  </a:cubicBezTo>
                  <a:cubicBezTo>
                    <a:pt x="1964" y="19417"/>
                    <a:pt x="2184" y="19636"/>
                    <a:pt x="2455" y="19636"/>
                  </a:cubicBezTo>
                  <a:cubicBezTo>
                    <a:pt x="2590" y="19636"/>
                    <a:pt x="2713" y="19582"/>
                    <a:pt x="2802" y="19493"/>
                  </a:cubicBezTo>
                  <a:lnTo>
                    <a:pt x="7711" y="14583"/>
                  </a:lnTo>
                  <a:cubicBezTo>
                    <a:pt x="7800" y="14495"/>
                    <a:pt x="7855" y="14372"/>
                    <a:pt x="7855" y="14237"/>
                  </a:cubicBezTo>
                  <a:moveTo>
                    <a:pt x="4765" y="14583"/>
                  </a:moveTo>
                  <a:lnTo>
                    <a:pt x="5256" y="14093"/>
                  </a:lnTo>
                  <a:cubicBezTo>
                    <a:pt x="5345" y="14004"/>
                    <a:pt x="5400" y="13881"/>
                    <a:pt x="5400" y="13745"/>
                  </a:cubicBezTo>
                  <a:cubicBezTo>
                    <a:pt x="5400" y="13475"/>
                    <a:pt x="5180" y="13255"/>
                    <a:pt x="4909" y="13255"/>
                  </a:cubicBezTo>
                  <a:cubicBezTo>
                    <a:pt x="4774" y="13255"/>
                    <a:pt x="4651" y="13310"/>
                    <a:pt x="4562" y="13398"/>
                  </a:cubicBezTo>
                  <a:lnTo>
                    <a:pt x="4071" y="13889"/>
                  </a:lnTo>
                  <a:cubicBezTo>
                    <a:pt x="3982" y="13979"/>
                    <a:pt x="3927" y="14101"/>
                    <a:pt x="3927" y="14237"/>
                  </a:cubicBezTo>
                  <a:cubicBezTo>
                    <a:pt x="3927" y="14507"/>
                    <a:pt x="4147" y="14727"/>
                    <a:pt x="4418" y="14727"/>
                  </a:cubicBezTo>
                  <a:cubicBezTo>
                    <a:pt x="4554" y="14727"/>
                    <a:pt x="4676" y="14673"/>
                    <a:pt x="4765" y="14583"/>
                  </a:cubicBezTo>
                </a:path>
              </a:pathLst>
            </a:custGeom>
            <a:solidFill>
              <a:srgbClr val="2070A1"/>
            </a:solidFill>
            <a:ln w="12700">
              <a:miter lim="400000"/>
            </a:ln>
          </p:spPr>
          <p:txBody>
            <a:bodyPr lIns="19045" tIns="19045" rIns="19045" bIns="19045" anchor="ctr"/>
            <a:lstStyle/>
            <a:p>
              <a:pPr defTabSz="228600">
                <a:defRPr sz="3000" cap="none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500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cs typeface="+mn-ea"/>
                <a:sym typeface="+mn-lt"/>
              </a:endParaRPr>
            </a:p>
          </p:txBody>
        </p:sp>
      </p:grpSp>
      <p:grpSp>
        <p:nvGrpSpPr>
          <p:cNvPr id="7" name="组合 6"/>
          <p:cNvGrpSpPr/>
          <p:nvPr/>
        </p:nvGrpSpPr>
        <p:grpSpPr>
          <a:xfrm>
            <a:off x="6433562" y="3366720"/>
            <a:ext cx="1384817" cy="1384817"/>
            <a:chOff x="6433562" y="3366720"/>
            <a:chExt cx="1384817" cy="1384817"/>
          </a:xfrm>
        </p:grpSpPr>
        <p:sp>
          <p:nvSpPr>
            <p:cNvPr id="5" name="ïṧḷïḓê-Shape 170"/>
            <p:cNvSpPr/>
            <p:nvPr/>
          </p:nvSpPr>
          <p:spPr>
            <a:xfrm rot="18900000">
              <a:off x="6433562" y="3366720"/>
              <a:ext cx="1384817" cy="1384817"/>
            </a:xfrm>
            <a:prstGeom prst="rect">
              <a:avLst/>
            </a:prstGeom>
            <a:solidFill>
              <a:srgbClr val="A6315B"/>
            </a:solidFill>
            <a:ln w="12700">
              <a:miter lim="400000"/>
            </a:ln>
          </p:spPr>
          <p:txBody>
            <a:bodyPr lIns="0" tIns="0" rIns="0" bIns="0" anchor="ctr"/>
            <a:lstStyle/>
            <a:p>
              <a:endParaRPr>
                <a:cs typeface="+mn-ea"/>
                <a:sym typeface="+mn-lt"/>
              </a:endParaRPr>
            </a:p>
          </p:txBody>
        </p:sp>
        <p:sp>
          <p:nvSpPr>
            <p:cNvPr id="122" name="Shape 2613"/>
            <p:cNvSpPr/>
            <p:nvPr/>
          </p:nvSpPr>
          <p:spPr>
            <a:xfrm>
              <a:off x="6939484" y="3850573"/>
              <a:ext cx="474488" cy="474488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9636" y="1964"/>
                  </a:moveTo>
                  <a:lnTo>
                    <a:pt x="10800" y="1964"/>
                  </a:lnTo>
                  <a:cubicBezTo>
                    <a:pt x="8836" y="1964"/>
                    <a:pt x="8836" y="0"/>
                    <a:pt x="6873" y="0"/>
                  </a:cubicBezTo>
                  <a:lnTo>
                    <a:pt x="1964" y="0"/>
                  </a:lnTo>
                  <a:cubicBezTo>
                    <a:pt x="879" y="0"/>
                    <a:pt x="0" y="879"/>
                    <a:pt x="0" y="1964"/>
                  </a:cubicBezTo>
                  <a:lnTo>
                    <a:pt x="0" y="15709"/>
                  </a:lnTo>
                  <a:cubicBezTo>
                    <a:pt x="0" y="16794"/>
                    <a:pt x="879" y="17673"/>
                    <a:pt x="1964" y="17673"/>
                  </a:cubicBezTo>
                  <a:lnTo>
                    <a:pt x="6599" y="17673"/>
                  </a:lnTo>
                  <a:cubicBezTo>
                    <a:pt x="6257" y="17372"/>
                    <a:pt x="5941" y="17046"/>
                    <a:pt x="5656" y="16691"/>
                  </a:cubicBezTo>
                  <a:lnTo>
                    <a:pt x="1964" y="16691"/>
                  </a:lnTo>
                  <a:cubicBezTo>
                    <a:pt x="1422" y="16691"/>
                    <a:pt x="982" y="16252"/>
                    <a:pt x="982" y="15709"/>
                  </a:cubicBezTo>
                  <a:lnTo>
                    <a:pt x="982" y="5891"/>
                  </a:lnTo>
                  <a:lnTo>
                    <a:pt x="6599" y="5891"/>
                  </a:lnTo>
                  <a:cubicBezTo>
                    <a:pt x="7023" y="5517"/>
                    <a:pt x="7484" y="5185"/>
                    <a:pt x="7982" y="4909"/>
                  </a:cubicBezTo>
                  <a:lnTo>
                    <a:pt x="982" y="4909"/>
                  </a:lnTo>
                  <a:lnTo>
                    <a:pt x="982" y="1964"/>
                  </a:lnTo>
                  <a:cubicBezTo>
                    <a:pt x="982" y="1422"/>
                    <a:pt x="1422" y="982"/>
                    <a:pt x="1964" y="982"/>
                  </a:cubicBezTo>
                  <a:lnTo>
                    <a:pt x="6873" y="982"/>
                  </a:lnTo>
                  <a:cubicBezTo>
                    <a:pt x="8345" y="982"/>
                    <a:pt x="8345" y="2946"/>
                    <a:pt x="10800" y="2946"/>
                  </a:cubicBezTo>
                  <a:lnTo>
                    <a:pt x="19636" y="2946"/>
                  </a:lnTo>
                  <a:cubicBezTo>
                    <a:pt x="20178" y="2946"/>
                    <a:pt x="20618" y="3385"/>
                    <a:pt x="20618" y="3927"/>
                  </a:cubicBezTo>
                  <a:lnTo>
                    <a:pt x="20618" y="4909"/>
                  </a:lnTo>
                  <a:lnTo>
                    <a:pt x="15582" y="4909"/>
                  </a:lnTo>
                  <a:cubicBezTo>
                    <a:pt x="16080" y="5185"/>
                    <a:pt x="16541" y="5517"/>
                    <a:pt x="16965" y="5891"/>
                  </a:cubicBezTo>
                  <a:lnTo>
                    <a:pt x="20618" y="5891"/>
                  </a:lnTo>
                  <a:lnTo>
                    <a:pt x="20618" y="15709"/>
                  </a:lnTo>
                  <a:cubicBezTo>
                    <a:pt x="20618" y="16252"/>
                    <a:pt x="20178" y="16691"/>
                    <a:pt x="19636" y="16691"/>
                  </a:cubicBezTo>
                  <a:lnTo>
                    <a:pt x="18766" y="16691"/>
                  </a:lnTo>
                  <a:lnTo>
                    <a:pt x="19738" y="17663"/>
                  </a:lnTo>
                  <a:cubicBezTo>
                    <a:pt x="20774" y="17609"/>
                    <a:pt x="21600" y="16759"/>
                    <a:pt x="21600" y="15709"/>
                  </a:cubicBezTo>
                  <a:lnTo>
                    <a:pt x="21600" y="3927"/>
                  </a:lnTo>
                  <a:cubicBezTo>
                    <a:pt x="21600" y="2843"/>
                    <a:pt x="20721" y="1964"/>
                    <a:pt x="19636" y="1964"/>
                  </a:cubicBezTo>
                  <a:moveTo>
                    <a:pt x="11782" y="17673"/>
                  </a:moveTo>
                  <a:cubicBezTo>
                    <a:pt x="8529" y="17673"/>
                    <a:pt x="5891" y="15036"/>
                    <a:pt x="5891" y="11782"/>
                  </a:cubicBezTo>
                  <a:cubicBezTo>
                    <a:pt x="5891" y="8529"/>
                    <a:pt x="8529" y="5891"/>
                    <a:pt x="11782" y="5891"/>
                  </a:cubicBezTo>
                  <a:cubicBezTo>
                    <a:pt x="15035" y="5891"/>
                    <a:pt x="17673" y="8529"/>
                    <a:pt x="17673" y="11782"/>
                  </a:cubicBezTo>
                  <a:cubicBezTo>
                    <a:pt x="17673" y="15036"/>
                    <a:pt x="15035" y="17673"/>
                    <a:pt x="11782" y="17673"/>
                  </a:cubicBezTo>
                  <a:moveTo>
                    <a:pt x="16972" y="16278"/>
                  </a:moveTo>
                  <a:cubicBezTo>
                    <a:pt x="18018" y="15072"/>
                    <a:pt x="18655" y="13503"/>
                    <a:pt x="18655" y="11782"/>
                  </a:cubicBezTo>
                  <a:cubicBezTo>
                    <a:pt x="18655" y="7987"/>
                    <a:pt x="15578" y="4910"/>
                    <a:pt x="11782" y="4910"/>
                  </a:cubicBezTo>
                  <a:cubicBezTo>
                    <a:pt x="7986" y="4910"/>
                    <a:pt x="4909" y="7987"/>
                    <a:pt x="4909" y="11782"/>
                  </a:cubicBezTo>
                  <a:cubicBezTo>
                    <a:pt x="4909" y="15578"/>
                    <a:pt x="7986" y="18655"/>
                    <a:pt x="11782" y="18655"/>
                  </a:cubicBezTo>
                  <a:cubicBezTo>
                    <a:pt x="13503" y="18655"/>
                    <a:pt x="15072" y="18017"/>
                    <a:pt x="16278" y="16972"/>
                  </a:cubicBezTo>
                  <a:lnTo>
                    <a:pt x="16972" y="17666"/>
                  </a:lnTo>
                  <a:cubicBezTo>
                    <a:pt x="16969" y="17668"/>
                    <a:pt x="16967" y="17671"/>
                    <a:pt x="16965" y="17673"/>
                  </a:cubicBezTo>
                  <a:lnTo>
                    <a:pt x="16979" y="17673"/>
                  </a:lnTo>
                  <a:lnTo>
                    <a:pt x="20762" y="21457"/>
                  </a:lnTo>
                  <a:cubicBezTo>
                    <a:pt x="20851" y="21546"/>
                    <a:pt x="20974" y="21600"/>
                    <a:pt x="21109" y="21600"/>
                  </a:cubicBezTo>
                  <a:cubicBezTo>
                    <a:pt x="21380" y="21600"/>
                    <a:pt x="21600" y="21381"/>
                    <a:pt x="21600" y="21109"/>
                  </a:cubicBezTo>
                  <a:cubicBezTo>
                    <a:pt x="21600" y="20974"/>
                    <a:pt x="21545" y="20851"/>
                    <a:pt x="21456" y="20762"/>
                  </a:cubicBezTo>
                  <a:cubicBezTo>
                    <a:pt x="21456" y="20762"/>
                    <a:pt x="16972" y="16278"/>
                    <a:pt x="16972" y="16278"/>
                  </a:cubicBezTo>
                  <a:close/>
                </a:path>
              </a:pathLst>
            </a:custGeom>
            <a:solidFill>
              <a:schemeClr val="bg1"/>
            </a:solidFill>
            <a:ln w="12700">
              <a:miter lim="400000"/>
            </a:ln>
          </p:spPr>
          <p:txBody>
            <a:bodyPr lIns="19045" tIns="19045" rIns="19045" bIns="19045" anchor="ctr"/>
            <a:lstStyle/>
            <a:p>
              <a:pPr defTabSz="228600">
                <a:defRPr sz="3000" cap="none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500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cs typeface="+mn-ea"/>
                <a:sym typeface="+mn-lt"/>
              </a:endParaRPr>
            </a:p>
          </p:txBody>
        </p:sp>
      </p:grpSp>
      <p:grpSp>
        <p:nvGrpSpPr>
          <p:cNvPr id="11" name="组合 10"/>
          <p:cNvGrpSpPr/>
          <p:nvPr/>
        </p:nvGrpSpPr>
        <p:grpSpPr>
          <a:xfrm>
            <a:off x="8105195" y="1294298"/>
            <a:ext cx="3686175" cy="1923415"/>
            <a:chOff x="7796585" y="2076618"/>
            <a:chExt cx="3686175" cy="1923415"/>
          </a:xfrm>
        </p:grpSpPr>
        <p:sp>
          <p:nvSpPr>
            <p:cNvPr id="123" name="矩形 122"/>
            <p:cNvSpPr/>
            <p:nvPr/>
          </p:nvSpPr>
          <p:spPr>
            <a:xfrm>
              <a:off x="7796585" y="2616368"/>
              <a:ext cx="3686175" cy="1383665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>
                <a:lnSpc>
                  <a:spcPct val="150000"/>
                </a:lnSpc>
              </a:pPr>
              <a:r>
                <a:rPr lang="zh-CN" altLang="en-US" sz="1400">
                  <a:solidFill>
                    <a:schemeClr val="tx1"/>
                  </a:solidFill>
                  <a:cs typeface="+mn-ea"/>
                  <a:sym typeface="+mn-lt"/>
                </a:rPr>
                <a:t>◆对计划的执行力和完成度不高；</a:t>
              </a:r>
              <a:endParaRPr lang="zh-CN" altLang="en-US" sz="1400">
                <a:solidFill>
                  <a:schemeClr val="tx1"/>
                </a:solidFill>
                <a:cs typeface="+mn-ea"/>
                <a:sym typeface="+mn-lt"/>
              </a:endParaRPr>
            </a:p>
            <a:p>
              <a:pPr>
                <a:lnSpc>
                  <a:spcPct val="150000"/>
                </a:lnSpc>
              </a:pPr>
              <a:r>
                <a:rPr lang="zh-CN" altLang="en-US" sz="1400">
                  <a:solidFill>
                    <a:schemeClr val="tx1"/>
                  </a:solidFill>
                  <a:cs typeface="+mn-ea"/>
                  <a:sym typeface="+mn-lt"/>
                </a:rPr>
                <a:t>◆幼儿的创意能力正在被能力强的幼儿代替；</a:t>
              </a:r>
              <a:endParaRPr lang="zh-CN" altLang="en-US" sz="1400">
                <a:solidFill>
                  <a:schemeClr val="tx1"/>
                </a:solidFill>
                <a:cs typeface="+mn-ea"/>
                <a:sym typeface="+mn-lt"/>
              </a:endParaRPr>
            </a:p>
            <a:p>
              <a:pPr>
                <a:lnSpc>
                  <a:spcPct val="150000"/>
                </a:lnSpc>
              </a:pPr>
              <a:r>
                <a:rPr lang="zh-CN" altLang="en-US" sz="1400">
                  <a:solidFill>
                    <a:schemeClr val="tx1"/>
                  </a:solidFill>
                  <a:cs typeface="+mn-ea"/>
                  <a:sym typeface="+mn-lt"/>
                </a:rPr>
                <a:t>◆想象力受到技能的限制；</a:t>
              </a:r>
              <a:endParaRPr lang="zh-CN" altLang="en-US" sz="1400">
                <a:solidFill>
                  <a:schemeClr val="tx1"/>
                </a:solidFill>
                <a:cs typeface="+mn-ea"/>
                <a:sym typeface="+mn-lt"/>
              </a:endParaRPr>
            </a:p>
            <a:p>
              <a:pPr>
                <a:lnSpc>
                  <a:spcPct val="150000"/>
                </a:lnSpc>
              </a:pPr>
              <a:r>
                <a:rPr lang="zh-CN" altLang="en-US" sz="1400">
                  <a:solidFill>
                    <a:schemeClr val="tx1"/>
                  </a:solidFill>
                  <a:cs typeface="+mn-ea"/>
                  <a:sym typeface="+mn-lt"/>
                </a:rPr>
                <a:t>◆幼儿对废旧材料、自然物选择机率相对较低。</a:t>
              </a:r>
              <a:endParaRPr lang="zh-CN" altLang="en-US" sz="1400">
                <a:solidFill>
                  <a:schemeClr val="tx1"/>
                </a:solidFill>
                <a:cs typeface="+mn-ea"/>
                <a:sym typeface="+mn-lt"/>
              </a:endParaRPr>
            </a:p>
          </p:txBody>
        </p:sp>
        <p:sp>
          <p:nvSpPr>
            <p:cNvPr id="124" name="矩形 123"/>
            <p:cNvSpPr/>
            <p:nvPr/>
          </p:nvSpPr>
          <p:spPr>
            <a:xfrm>
              <a:off x="7818175" y="2076618"/>
              <a:ext cx="2771877" cy="553085"/>
            </a:xfrm>
            <a:prstGeom prst="rect">
              <a:avLst/>
            </a:prstGeom>
            <a:effectLst/>
          </p:spPr>
          <p:txBody>
            <a:bodyPr wrap="square">
              <a:spAutoFit/>
            </a:bodyPr>
            <a:lstStyle/>
            <a:p>
              <a:pPr marL="0" marR="0" lvl="0" indent="0" defTabSz="914400" eaLnBrk="1" fontAlgn="auto" latinLnBrk="0" hangingPunct="1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000" b="1" i="0" u="none" strike="noStrike" kern="0" cap="none" spc="300" normalizeH="0" baseline="0" noProof="0">
                  <a:ln>
                    <a:noFill/>
                  </a:ln>
                  <a:solidFill>
                    <a:schemeClr val="tx1">
                      <a:lumMod val="75000"/>
                      <a:lumOff val="25000"/>
                    </a:schemeClr>
                  </a:solidFill>
                  <a:effectLst/>
                  <a:uLnTx/>
                  <a:uFillTx/>
                  <a:cs typeface="+mn-ea"/>
                  <a:sym typeface="+mn-lt"/>
                </a:rPr>
                <a:t>存在的问题与瓶颈</a:t>
              </a:r>
              <a:endParaRPr kumimoji="0" lang="zh-CN" altLang="en-US" sz="2000" b="1" i="0" u="none" strike="noStrike" kern="0" cap="none" spc="30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grpSp>
        <p:nvGrpSpPr>
          <p:cNvPr id="12" name="组合 11"/>
          <p:cNvGrpSpPr/>
          <p:nvPr/>
        </p:nvGrpSpPr>
        <p:grpSpPr>
          <a:xfrm>
            <a:off x="8105195" y="3985177"/>
            <a:ext cx="3432247" cy="2206504"/>
            <a:chOff x="7796585" y="4677327"/>
            <a:chExt cx="3432247" cy="2206504"/>
          </a:xfrm>
        </p:grpSpPr>
        <p:sp>
          <p:nvSpPr>
            <p:cNvPr id="125" name="矩形 124"/>
            <p:cNvSpPr/>
            <p:nvPr/>
          </p:nvSpPr>
          <p:spPr>
            <a:xfrm>
              <a:off x="7796585" y="5176951"/>
              <a:ext cx="3432247" cy="170688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>
                <a:lnSpc>
                  <a:spcPct val="150000"/>
                </a:lnSpc>
              </a:pPr>
              <a:r>
                <a:rPr lang="zh-CN" altLang="en-US" sz="1400">
                  <a:solidFill>
                    <a:schemeClr val="tx1"/>
                  </a:solidFill>
                  <a:cs typeface="+mn-ea"/>
                  <a:sym typeface="+mn-lt"/>
                </a:rPr>
                <a:t>◆培养幼儿观察力以积累素材</a:t>
              </a:r>
              <a:endParaRPr lang="zh-CN" altLang="en-US" sz="1400">
                <a:solidFill>
                  <a:schemeClr val="tx1"/>
                </a:solidFill>
                <a:cs typeface="+mn-ea"/>
                <a:sym typeface="+mn-lt"/>
              </a:endParaRPr>
            </a:p>
            <a:p>
              <a:pPr>
                <a:lnSpc>
                  <a:spcPct val="150000"/>
                </a:lnSpc>
              </a:pPr>
              <a:r>
                <a:rPr lang="zh-CN" altLang="en-US" sz="1400">
                  <a:solidFill>
                    <a:schemeClr val="tx1"/>
                  </a:solidFill>
                  <a:cs typeface="+mn-ea"/>
                  <a:sym typeface="+mn-lt"/>
                </a:rPr>
                <a:t>◆提高幼儿的计划性和执行力</a:t>
              </a:r>
              <a:endParaRPr lang="zh-CN" altLang="en-US" sz="1400">
                <a:solidFill>
                  <a:schemeClr val="tx1"/>
                </a:solidFill>
                <a:cs typeface="+mn-ea"/>
                <a:sym typeface="+mn-lt"/>
              </a:endParaRPr>
            </a:p>
            <a:p>
              <a:pPr>
                <a:lnSpc>
                  <a:spcPct val="150000"/>
                </a:lnSpc>
              </a:pPr>
              <a:r>
                <a:rPr lang="zh-CN" altLang="en-US" sz="1400">
                  <a:solidFill>
                    <a:schemeClr val="tx1"/>
                  </a:solidFill>
                  <a:cs typeface="+mn-ea"/>
                  <a:sym typeface="+mn-lt"/>
                </a:rPr>
                <a:t>◆与幼儿一起探索材料和工具</a:t>
              </a:r>
              <a:endParaRPr lang="zh-CN" altLang="en-US" sz="1400">
                <a:solidFill>
                  <a:schemeClr val="tx1"/>
                </a:solidFill>
                <a:cs typeface="+mn-ea"/>
                <a:sym typeface="+mn-lt"/>
              </a:endParaRPr>
            </a:p>
            <a:p>
              <a:pPr>
                <a:lnSpc>
                  <a:spcPct val="150000"/>
                </a:lnSpc>
              </a:pPr>
              <a:r>
                <a:rPr lang="zh-CN" altLang="en-US" sz="1400">
                  <a:solidFill>
                    <a:schemeClr val="tx1"/>
                  </a:solidFill>
                  <a:cs typeface="+mn-ea"/>
                  <a:sym typeface="+mn-lt"/>
                </a:rPr>
                <a:t>◆提高幼儿综合手工技能</a:t>
              </a:r>
              <a:endParaRPr lang="zh-CN" altLang="en-US" sz="1400">
                <a:solidFill>
                  <a:schemeClr val="tx1"/>
                </a:solidFill>
                <a:cs typeface="+mn-ea"/>
                <a:sym typeface="+mn-lt"/>
              </a:endParaRPr>
            </a:p>
            <a:p>
              <a:pPr>
                <a:lnSpc>
                  <a:spcPct val="150000"/>
                </a:lnSpc>
              </a:pPr>
              <a:r>
                <a:rPr lang="zh-CN" altLang="en-US" sz="1400">
                  <a:solidFill>
                    <a:schemeClr val="tx1"/>
                  </a:solidFill>
                  <a:cs typeface="+mn-ea"/>
                  <a:sym typeface="+mn-lt"/>
                </a:rPr>
                <a:t>◆尊重幼儿作品的独特性</a:t>
              </a:r>
              <a:endParaRPr lang="zh-CN" altLang="en-US" sz="1400">
                <a:solidFill>
                  <a:schemeClr val="tx1"/>
                </a:solidFill>
                <a:cs typeface="+mn-ea"/>
                <a:sym typeface="+mn-lt"/>
              </a:endParaRPr>
            </a:p>
          </p:txBody>
        </p:sp>
        <p:sp>
          <p:nvSpPr>
            <p:cNvPr id="126" name="矩形 125"/>
            <p:cNvSpPr/>
            <p:nvPr/>
          </p:nvSpPr>
          <p:spPr>
            <a:xfrm>
              <a:off x="7796585" y="4677327"/>
              <a:ext cx="2771877" cy="553085"/>
            </a:xfrm>
            <a:prstGeom prst="rect">
              <a:avLst/>
            </a:prstGeom>
            <a:effectLst/>
          </p:spPr>
          <p:txBody>
            <a:bodyPr wrap="square">
              <a:spAutoFit/>
            </a:bodyPr>
            <a:lstStyle/>
            <a:p>
              <a:pPr marL="0" marR="0" lvl="0" indent="0" defTabSz="914400" eaLnBrk="1" fontAlgn="auto" latinLnBrk="0" hangingPunct="1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000" b="1" i="0" u="none" strike="noStrike" kern="0" cap="none" spc="300" normalizeH="0" baseline="0" noProof="0">
                  <a:ln>
                    <a:noFill/>
                  </a:ln>
                  <a:solidFill>
                    <a:schemeClr val="tx1">
                      <a:lumMod val="75000"/>
                      <a:lumOff val="25000"/>
                    </a:schemeClr>
                  </a:solidFill>
                  <a:effectLst/>
                  <a:uLnTx/>
                  <a:uFillTx/>
                  <a:cs typeface="+mn-ea"/>
                  <a:sym typeface="+mn-lt"/>
                </a:rPr>
                <a:t>后续的发展可能</a:t>
              </a:r>
              <a:endParaRPr kumimoji="0" lang="zh-CN" altLang="en-US" sz="2000" b="1" i="0" u="none" strike="noStrike" kern="0" cap="none" spc="30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grpSp>
        <p:nvGrpSpPr>
          <p:cNvPr id="10" name="组合 9"/>
          <p:cNvGrpSpPr/>
          <p:nvPr/>
        </p:nvGrpSpPr>
        <p:grpSpPr>
          <a:xfrm>
            <a:off x="457200" y="2717800"/>
            <a:ext cx="3804285" cy="2206528"/>
            <a:chOff x="957355" y="2116623"/>
            <a:chExt cx="3432882" cy="2206422"/>
          </a:xfrm>
        </p:grpSpPr>
        <p:sp>
          <p:nvSpPr>
            <p:cNvPr id="127" name="矩形 126"/>
            <p:cNvSpPr/>
            <p:nvPr/>
          </p:nvSpPr>
          <p:spPr>
            <a:xfrm>
              <a:off x="957990" y="2616247"/>
              <a:ext cx="3432247" cy="1706798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l">
                <a:lnSpc>
                  <a:spcPct val="150000"/>
                </a:lnSpc>
              </a:pPr>
              <a:r>
                <a:rPr lang="zh-CN" altLang="en-US" sz="1400">
                  <a:solidFill>
                    <a:schemeClr val="tx1"/>
                  </a:solidFill>
                  <a:cs typeface="+mn-ea"/>
                  <a:sym typeface="+mn-lt"/>
                </a:rPr>
                <a:t>◆幼儿的经历过能激发幼儿的创作灵感；</a:t>
              </a:r>
              <a:endParaRPr lang="zh-CN" altLang="en-US" sz="1400">
                <a:solidFill>
                  <a:schemeClr val="tx1"/>
                </a:solidFill>
                <a:cs typeface="+mn-ea"/>
                <a:sym typeface="+mn-lt"/>
              </a:endParaRPr>
            </a:p>
            <a:p>
              <a:pPr algn="l">
                <a:lnSpc>
                  <a:spcPct val="150000"/>
                </a:lnSpc>
              </a:pPr>
              <a:r>
                <a:rPr lang="zh-CN" altLang="en-US" sz="1400">
                  <a:solidFill>
                    <a:schemeClr val="tx1"/>
                  </a:solidFill>
                  <a:cs typeface="+mn-ea"/>
                  <a:sym typeface="+mn-lt"/>
                </a:rPr>
                <a:t>◆随着年龄的增长，幼儿制作的计划性加强；</a:t>
              </a:r>
              <a:endParaRPr lang="zh-CN" altLang="en-US" sz="1400">
                <a:solidFill>
                  <a:schemeClr val="tx1"/>
                </a:solidFill>
                <a:cs typeface="+mn-ea"/>
                <a:sym typeface="+mn-lt"/>
              </a:endParaRPr>
            </a:p>
            <a:p>
              <a:pPr algn="l">
                <a:lnSpc>
                  <a:spcPct val="150000"/>
                </a:lnSpc>
              </a:pPr>
              <a:r>
                <a:rPr lang="zh-CN" altLang="en-US" sz="1400">
                  <a:solidFill>
                    <a:schemeClr val="tx1"/>
                  </a:solidFill>
                  <a:cs typeface="+mn-ea"/>
                  <a:sym typeface="+mn-lt"/>
                </a:rPr>
                <a:t>◆大部分幼儿能掌握基本表现技能；</a:t>
              </a:r>
              <a:endParaRPr lang="zh-CN" altLang="en-US" sz="1400">
                <a:solidFill>
                  <a:schemeClr val="tx1"/>
                </a:solidFill>
                <a:cs typeface="+mn-ea"/>
                <a:sym typeface="+mn-lt"/>
              </a:endParaRPr>
            </a:p>
            <a:p>
              <a:pPr algn="l">
                <a:lnSpc>
                  <a:spcPct val="150000"/>
                </a:lnSpc>
              </a:pPr>
              <a:r>
                <a:rPr lang="zh-CN" altLang="en-US" sz="1400">
                  <a:solidFill>
                    <a:schemeClr val="tx1"/>
                  </a:solidFill>
                  <a:cs typeface="+mn-ea"/>
                  <a:sym typeface="+mn-lt"/>
                </a:rPr>
                <a:t>◆在手工制作中遇到困难时不同年龄段幼儿会尝试不同的解决方式。</a:t>
              </a:r>
              <a:endParaRPr lang="zh-CN" altLang="en-US" sz="1400">
                <a:solidFill>
                  <a:schemeClr val="tx1"/>
                </a:solidFill>
                <a:cs typeface="+mn-ea"/>
                <a:sym typeface="+mn-lt"/>
              </a:endParaRPr>
            </a:p>
          </p:txBody>
        </p:sp>
        <p:sp>
          <p:nvSpPr>
            <p:cNvPr id="128" name="矩形 127"/>
            <p:cNvSpPr/>
            <p:nvPr/>
          </p:nvSpPr>
          <p:spPr>
            <a:xfrm>
              <a:off x="957355" y="2116623"/>
              <a:ext cx="3432810" cy="553059"/>
            </a:xfrm>
            <a:prstGeom prst="rect">
              <a:avLst/>
            </a:prstGeom>
            <a:effectLst/>
          </p:spPr>
          <p:txBody>
            <a:bodyPr wrap="square">
              <a:spAutoFit/>
            </a:bodyPr>
            <a:lstStyle/>
            <a:p>
              <a:pPr marL="0" marR="0" lvl="0" indent="0" algn="l" defTabSz="914400" eaLnBrk="1" fontAlgn="auto" latinLnBrk="0" hangingPunct="1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000" b="1" i="0" u="none" strike="noStrike" kern="0" cap="none" spc="300" normalizeH="0" baseline="0" noProof="0">
                  <a:ln>
                    <a:noFill/>
                  </a:ln>
                  <a:solidFill>
                    <a:schemeClr val="tx1">
                      <a:lumMod val="75000"/>
                      <a:lumOff val="25000"/>
                    </a:schemeClr>
                  </a:solidFill>
                  <a:effectLst/>
                  <a:uLnTx/>
                  <a:uFillTx/>
                  <a:cs typeface="+mn-ea"/>
                  <a:sym typeface="+mn-lt"/>
                </a:rPr>
                <a:t>表现出的创意行为和能力</a:t>
              </a:r>
              <a:endParaRPr kumimoji="0" lang="zh-CN" altLang="en-US" sz="2000" b="1" i="0" u="none" strike="noStrike" kern="0" cap="none" spc="30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sp>
        <p:nvSpPr>
          <p:cNvPr id="23" name="圆角矩形 22"/>
          <p:cNvSpPr/>
          <p:nvPr/>
        </p:nvSpPr>
        <p:spPr>
          <a:xfrm rot="2700000">
            <a:off x="708419" y="695645"/>
            <a:ext cx="590584" cy="590584"/>
          </a:xfrm>
          <a:prstGeom prst="roundRect">
            <a:avLst/>
          </a:prstGeom>
          <a:solidFill>
            <a:srgbClr val="34B2E4"/>
          </a:solidFill>
          <a:ln>
            <a:noFill/>
          </a:ln>
          <a:effectLst>
            <a:outerShdw blurRad="127000" algn="ctr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+mn-ea"/>
              <a:sym typeface="+mn-lt"/>
            </a:endParaRPr>
          </a:p>
        </p:txBody>
      </p:sp>
      <p:sp>
        <p:nvSpPr>
          <p:cNvPr id="24" name="圆角矩形 23"/>
          <p:cNvSpPr/>
          <p:nvPr/>
        </p:nvSpPr>
        <p:spPr>
          <a:xfrm rot="2700000">
            <a:off x="579421" y="695645"/>
            <a:ext cx="590584" cy="590584"/>
          </a:xfrm>
          <a:prstGeom prst="roundRect">
            <a:avLst/>
          </a:prstGeom>
          <a:solidFill>
            <a:schemeClr val="bg1"/>
          </a:solidFill>
          <a:ln>
            <a:noFill/>
          </a:ln>
          <a:effectLst>
            <a:outerShdw blurRad="190500" algn="ctr" rotWithShape="0">
              <a:prstClr val="black">
                <a:alpha val="3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+mn-ea"/>
              <a:sym typeface="+mn-lt"/>
            </a:endParaRPr>
          </a:p>
        </p:txBody>
      </p:sp>
      <p:sp>
        <p:nvSpPr>
          <p:cNvPr id="20" name="矩形 19"/>
          <p:cNvSpPr/>
          <p:nvPr/>
        </p:nvSpPr>
        <p:spPr>
          <a:xfrm>
            <a:off x="1690488" y="488950"/>
            <a:ext cx="3380020" cy="829945"/>
          </a:xfrm>
          <a:prstGeom prst="rect">
            <a:avLst/>
          </a:prstGeom>
          <a:effectLst/>
        </p:spPr>
        <p:txBody>
          <a:bodyPr wrap="square">
            <a:spAutoFit/>
          </a:bodyPr>
          <a:p>
            <a:pPr lvl="0">
              <a:lnSpc>
                <a:spcPct val="150000"/>
              </a:lnSpc>
              <a:defRPr/>
            </a:pPr>
            <a:r>
              <a:rPr sz="3200" kern="0">
                <a:solidFill>
                  <a:srgbClr val="0070C0"/>
                </a:solidFill>
                <a:latin typeface="微软雅黑" panose="020B0503020204020204" charset="-122"/>
                <a:ea typeface="微软雅黑" panose="020B0503020204020204" charset="-122"/>
                <a:cs typeface="+mn-ea"/>
                <a:sym typeface="+mn-lt"/>
              </a:rPr>
              <a:t>综合分析</a:t>
            </a:r>
            <a:endParaRPr sz="3200" kern="0">
              <a:solidFill>
                <a:srgbClr val="0070C0"/>
              </a:solidFill>
              <a:latin typeface="微软雅黑" panose="020B0503020204020204" charset="-122"/>
              <a:ea typeface="微软雅黑" panose="020B0503020204020204" charset="-122"/>
              <a:cs typeface="+mn-ea"/>
              <a:sym typeface="+mn-lt"/>
            </a:endParaRPr>
          </a:p>
        </p:txBody>
      </p:sp>
      <p:pic>
        <p:nvPicPr>
          <p:cNvPr id="15" name="图片 14" descr="2">
            <a:hlinkClick r:id="rId1" tooltip="" action="ppaction://hlinksldjump"/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775" y="5588000"/>
            <a:ext cx="1054735" cy="1049655"/>
          </a:xfrm>
          <a:prstGeom prst="rect">
            <a:avLst/>
          </a:prstGeom>
        </p:spPr>
      </p:pic>
    </p:spTree>
    <p:custDataLst>
      <p:tags r:id="rId3"/>
    </p:custData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decel="10000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45" presetClass="entr" presetSubtype="0" fill="hold" grpId="0" nodeType="withEffect">
                                  <p:stCondLst>
                                    <p:cond delay="250"/>
                                  </p:stCondLst>
                                  <p:iterate type="lt">
                                    <p:tmPct val="2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250"/>
                            </p:stCondLst>
                            <p:childTnLst>
                              <p:par>
                                <p:cTn id="19" presetID="49" presetClass="entr" presetSubtype="0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7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7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7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49" presetClass="entr" presetSubtype="0" decel="1000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7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7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7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75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49" presetClass="entr" presetSubtype="0" decel="10000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7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7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7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7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49" presetClass="entr" presetSubtype="0" decel="100000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7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7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7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7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2250"/>
                            </p:stCondLst>
                            <p:childTnLst>
                              <p:par>
                                <p:cTn id="44" presetID="2" presetClass="entr" presetSubtype="8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2" presetClass="entr" presetSubtype="2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2" presetClass="entr" presetSubtype="2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bldLvl="0" animBg="1"/>
      <p:bldP spid="24" grpId="0" bldLvl="0" animBg="1"/>
      <p:bldP spid="20" grpId="0" bldLvl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同心圆 45"/>
          <p:cNvSpPr>
            <a:spLocks noChangeAspect="1"/>
          </p:cNvSpPr>
          <p:nvPr/>
        </p:nvSpPr>
        <p:spPr>
          <a:xfrm>
            <a:off x="1690302" y="2209306"/>
            <a:ext cx="1936376" cy="1936376"/>
          </a:xfrm>
          <a:prstGeom prst="donut">
            <a:avLst>
              <a:gd name="adj" fmla="val 6978"/>
            </a:avLst>
          </a:prstGeom>
          <a:solidFill>
            <a:sysClr val="window" lastClr="FFFFFF">
              <a:alpha val="40000"/>
            </a:sys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cs typeface="+mn-ea"/>
              <a:sym typeface="+mn-lt"/>
            </a:endParaRPr>
          </a:p>
        </p:txBody>
      </p:sp>
      <p:sp>
        <p:nvSpPr>
          <p:cNvPr id="50" name="同心圆 49"/>
          <p:cNvSpPr>
            <a:spLocks noChangeAspect="1"/>
          </p:cNvSpPr>
          <p:nvPr/>
        </p:nvSpPr>
        <p:spPr>
          <a:xfrm>
            <a:off x="8607456" y="2209306"/>
            <a:ext cx="1936376" cy="1936376"/>
          </a:xfrm>
          <a:prstGeom prst="donut">
            <a:avLst>
              <a:gd name="adj" fmla="val 6978"/>
            </a:avLst>
          </a:prstGeom>
          <a:solidFill>
            <a:sysClr val="window" lastClr="FFFFFF">
              <a:alpha val="40000"/>
            </a:sys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cs typeface="+mn-ea"/>
              <a:sym typeface="+mn-lt"/>
            </a:endParaRPr>
          </a:p>
        </p:txBody>
      </p:sp>
      <p:grpSp>
        <p:nvGrpSpPr>
          <p:cNvPr id="2" name="组合 1"/>
          <p:cNvGrpSpPr/>
          <p:nvPr/>
        </p:nvGrpSpPr>
        <p:grpSpPr>
          <a:xfrm>
            <a:off x="7069549" y="1771140"/>
            <a:ext cx="3723005" cy="1197489"/>
            <a:chOff x="1222469" y="4508625"/>
            <a:chExt cx="3723005" cy="1197489"/>
          </a:xfrm>
        </p:grpSpPr>
        <p:sp>
          <p:nvSpPr>
            <p:cNvPr id="78" name="矩形 77"/>
            <p:cNvSpPr/>
            <p:nvPr/>
          </p:nvSpPr>
          <p:spPr>
            <a:xfrm>
              <a:off x="1364172" y="5245739"/>
              <a:ext cx="2670081" cy="460375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>
                <a:lnSpc>
                  <a:spcPct val="150000"/>
                </a:lnSpc>
              </a:pPr>
              <a:r>
                <a:rPr lang="zh-CN" altLang="en-US" sz="1600">
                  <a:solidFill>
                    <a:schemeClr val="tx1"/>
                  </a:solidFill>
                  <a:cs typeface="+mn-ea"/>
                  <a:sym typeface="+mn-lt"/>
                </a:rPr>
                <a:t>不能偏离了“发展”的轨道</a:t>
              </a:r>
              <a:endParaRPr lang="zh-CN" altLang="en-US" sz="1600">
                <a:solidFill>
                  <a:schemeClr val="tx1"/>
                </a:solidFill>
                <a:cs typeface="+mn-ea"/>
                <a:sym typeface="+mn-lt"/>
              </a:endParaRPr>
            </a:p>
          </p:txBody>
        </p:sp>
        <p:sp>
          <p:nvSpPr>
            <p:cNvPr id="79" name="矩形 78"/>
            <p:cNvSpPr/>
            <p:nvPr/>
          </p:nvSpPr>
          <p:spPr>
            <a:xfrm>
              <a:off x="1222469" y="4508625"/>
              <a:ext cx="3723005" cy="737235"/>
            </a:xfrm>
            <a:prstGeom prst="rect">
              <a:avLst/>
            </a:prstGeom>
            <a:effectLst/>
          </p:spPr>
          <p:txBody>
            <a:bodyPr wrap="square">
              <a:spAutoFit/>
            </a:bodyPr>
            <a:lstStyle/>
            <a:p>
              <a:pPr marL="0" marR="0" lvl="0" indent="0" algn="ctr" defTabSz="914400" eaLnBrk="1" fontAlgn="auto" latinLnBrk="0" hangingPunct="1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lang="zh-CN" altLang="en-US" sz="2800">
                  <a:cs typeface="+mn-ea"/>
                  <a:sym typeface="+mn-lt"/>
                </a:rPr>
                <a:t>◆</a:t>
              </a:r>
              <a:r>
                <a:rPr kumimoji="0" lang="zh-CN" altLang="en-US" sz="2800" b="0" i="0" u="none" strike="noStrike" kern="0" cap="none" spc="300" normalizeH="0" baseline="0" noProof="0">
                  <a:ln>
                    <a:noFill/>
                  </a:ln>
                  <a:solidFill>
                    <a:schemeClr val="tx1">
                      <a:lumMod val="75000"/>
                      <a:lumOff val="25000"/>
                    </a:schemeClr>
                  </a:solidFill>
                  <a:effectLst/>
                  <a:uLnTx/>
                  <a:uFillTx/>
                  <a:cs typeface="+mn-ea"/>
                  <a:sym typeface="+mn-lt"/>
                </a:rPr>
                <a:t>树立正确的评价观</a:t>
              </a:r>
              <a:endParaRPr kumimoji="0" lang="zh-CN" altLang="en-US" sz="2800" b="0" i="0" u="none" strike="noStrike" kern="0" cap="none" spc="30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grpSp>
        <p:nvGrpSpPr>
          <p:cNvPr id="3" name="组合 2"/>
          <p:cNvGrpSpPr/>
          <p:nvPr/>
        </p:nvGrpSpPr>
        <p:grpSpPr>
          <a:xfrm>
            <a:off x="6952979" y="3408170"/>
            <a:ext cx="3590827" cy="1197610"/>
            <a:chOff x="7180944" y="3362450"/>
            <a:chExt cx="3590827" cy="1197610"/>
          </a:xfrm>
        </p:grpSpPr>
        <p:sp>
          <p:nvSpPr>
            <p:cNvPr id="80" name="矩形 79"/>
            <p:cNvSpPr/>
            <p:nvPr/>
          </p:nvSpPr>
          <p:spPr>
            <a:xfrm>
              <a:off x="7180944" y="4099685"/>
              <a:ext cx="2490470" cy="460375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>
                <a:lnSpc>
                  <a:spcPct val="150000"/>
                </a:lnSpc>
              </a:pPr>
              <a:r>
                <a:rPr lang="zh-CN" altLang="en-US" sz="1600">
                  <a:solidFill>
                    <a:schemeClr val="tx1"/>
                  </a:solidFill>
                  <a:cs typeface="+mn-ea"/>
                  <a:sym typeface="+mn-lt"/>
                </a:rPr>
                <a:t>自评和他评相结合</a:t>
              </a:r>
              <a:endParaRPr lang="zh-CN" altLang="en-US" sz="1600">
                <a:solidFill>
                  <a:schemeClr val="tx1"/>
                </a:solidFill>
                <a:cs typeface="+mn-ea"/>
                <a:sym typeface="+mn-lt"/>
              </a:endParaRPr>
            </a:p>
          </p:txBody>
        </p:sp>
        <p:sp>
          <p:nvSpPr>
            <p:cNvPr id="81" name="矩形 80"/>
            <p:cNvSpPr/>
            <p:nvPr/>
          </p:nvSpPr>
          <p:spPr>
            <a:xfrm>
              <a:off x="7181481" y="3362450"/>
              <a:ext cx="3590290" cy="737235"/>
            </a:xfrm>
            <a:prstGeom prst="rect">
              <a:avLst/>
            </a:prstGeom>
            <a:effectLst/>
          </p:spPr>
          <p:txBody>
            <a:bodyPr wrap="square">
              <a:spAutoFit/>
            </a:bodyPr>
            <a:lstStyle/>
            <a:p>
              <a:pPr marL="0" marR="0" lvl="0" indent="0" algn="ctr" defTabSz="914400" eaLnBrk="1" fontAlgn="auto" latinLnBrk="0" hangingPunct="1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lang="zh-CN" altLang="en-US" sz="2800">
                  <a:solidFill>
                    <a:schemeClr val="tx1"/>
                  </a:solidFill>
                  <a:cs typeface="+mn-ea"/>
                  <a:sym typeface="+mn-lt"/>
                </a:rPr>
                <a:t>◆</a:t>
              </a:r>
              <a:r>
                <a:rPr kumimoji="0" lang="zh-CN" altLang="en-US" sz="2800" b="0" i="0" u="none" strike="noStrike" kern="0" cap="none" spc="30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cs typeface="+mn-ea"/>
                  <a:sym typeface="+mn-lt"/>
                </a:rPr>
                <a:t>评价主体多元化</a:t>
              </a:r>
              <a:endParaRPr kumimoji="0" lang="zh-CN" altLang="en-US" sz="2800" b="0" i="0" u="none" strike="noStrike" kern="0" cap="none" spc="30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grpSp>
        <p:nvGrpSpPr>
          <p:cNvPr id="4" name="组合 3"/>
          <p:cNvGrpSpPr/>
          <p:nvPr/>
        </p:nvGrpSpPr>
        <p:grpSpPr>
          <a:xfrm>
            <a:off x="6999605" y="4978400"/>
            <a:ext cx="3862705" cy="1197538"/>
            <a:chOff x="8127803" y="4508625"/>
            <a:chExt cx="3094957" cy="1197421"/>
          </a:xfrm>
        </p:grpSpPr>
        <p:sp>
          <p:nvSpPr>
            <p:cNvPr id="82" name="矩形 81"/>
            <p:cNvSpPr/>
            <p:nvPr/>
          </p:nvSpPr>
          <p:spPr>
            <a:xfrm>
              <a:off x="8297249" y="5245716"/>
              <a:ext cx="2670081" cy="46033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>
                <a:lnSpc>
                  <a:spcPct val="150000"/>
                </a:lnSpc>
              </a:pPr>
              <a:r>
                <a:rPr lang="zh-CN" altLang="en-US" sz="1600">
                  <a:solidFill>
                    <a:schemeClr val="tx1"/>
                  </a:solidFill>
                  <a:cs typeface="+mn-ea"/>
                  <a:sym typeface="+mn-lt"/>
                </a:rPr>
                <a:t>挖掘幼儿制作过程中的创意之举</a:t>
              </a:r>
              <a:endParaRPr lang="zh-CN" altLang="en-US" sz="1600">
                <a:solidFill>
                  <a:schemeClr val="tx1"/>
                </a:solidFill>
                <a:cs typeface="+mn-ea"/>
                <a:sym typeface="+mn-lt"/>
              </a:endParaRPr>
            </a:p>
          </p:txBody>
        </p:sp>
        <p:sp>
          <p:nvSpPr>
            <p:cNvPr id="83" name="矩形 82"/>
            <p:cNvSpPr/>
            <p:nvPr/>
          </p:nvSpPr>
          <p:spPr>
            <a:xfrm>
              <a:off x="8127803" y="4508625"/>
              <a:ext cx="3094957" cy="737163"/>
            </a:xfrm>
            <a:prstGeom prst="rect">
              <a:avLst/>
            </a:prstGeom>
            <a:effectLst/>
          </p:spPr>
          <p:txBody>
            <a:bodyPr wrap="square">
              <a:spAutoFit/>
            </a:bodyPr>
            <a:lstStyle/>
            <a:p>
              <a:pPr marL="0" marR="0" lvl="0" indent="0" algn="ctr" defTabSz="914400" eaLnBrk="1" fontAlgn="auto" latinLnBrk="0" hangingPunct="1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lang="zh-CN" altLang="en-US" sz="2800">
                  <a:solidFill>
                    <a:schemeClr val="tx1"/>
                  </a:solidFill>
                  <a:cs typeface="+mn-ea"/>
                  <a:sym typeface="+mn-lt"/>
                </a:rPr>
                <a:t>◆</a:t>
              </a:r>
              <a:r>
                <a:rPr kumimoji="0" lang="zh-CN" altLang="en-US" sz="2800" b="0" i="0" u="none" strike="noStrike" kern="0" cap="none" spc="30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cs typeface="+mn-ea"/>
                  <a:sym typeface="+mn-lt"/>
                </a:rPr>
                <a:t>注重评价的过程性</a:t>
              </a:r>
              <a:endParaRPr kumimoji="0" lang="zh-CN" altLang="en-US" sz="2800" b="0" i="0" u="none" strike="noStrike" kern="0" cap="none" spc="30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sp>
        <p:nvSpPr>
          <p:cNvPr id="20" name="矩形 19"/>
          <p:cNvSpPr/>
          <p:nvPr/>
        </p:nvSpPr>
        <p:spPr>
          <a:xfrm>
            <a:off x="1690488" y="488950"/>
            <a:ext cx="3380020" cy="829945"/>
          </a:xfrm>
          <a:prstGeom prst="rect">
            <a:avLst/>
          </a:prstGeom>
          <a:effectLst/>
        </p:spPr>
        <p:txBody>
          <a:bodyPr wrap="square">
            <a:spAutoFit/>
          </a:bodyPr>
          <a:lstStyle/>
          <a:p>
            <a:pPr lvl="0">
              <a:lnSpc>
                <a:spcPct val="150000"/>
              </a:lnSpc>
              <a:defRPr/>
            </a:pPr>
            <a:r>
              <a:rPr sz="3200" kern="0">
                <a:solidFill>
                  <a:srgbClr val="0070C0"/>
                </a:solidFill>
                <a:latin typeface="微软雅黑" panose="020B0503020204020204" charset="-122"/>
                <a:ea typeface="微软雅黑" panose="020B0503020204020204" charset="-122"/>
                <a:cs typeface="+mn-ea"/>
                <a:sym typeface="+mn-lt"/>
              </a:rPr>
              <a:t>评价原则</a:t>
            </a:r>
            <a:endParaRPr sz="3200" kern="0">
              <a:solidFill>
                <a:srgbClr val="0070C0"/>
              </a:solidFill>
              <a:latin typeface="微软雅黑" panose="020B0503020204020204" charset="-122"/>
              <a:ea typeface="微软雅黑" panose="020B0503020204020204" charset="-122"/>
              <a:cs typeface="+mn-ea"/>
              <a:sym typeface="+mn-lt"/>
            </a:endParaRPr>
          </a:p>
        </p:txBody>
      </p:sp>
      <p:sp>
        <p:nvSpPr>
          <p:cNvPr id="21" name="圆角矩形 20"/>
          <p:cNvSpPr/>
          <p:nvPr/>
        </p:nvSpPr>
        <p:spPr>
          <a:xfrm rot="2700000">
            <a:off x="708419" y="695645"/>
            <a:ext cx="590584" cy="590584"/>
          </a:xfrm>
          <a:prstGeom prst="roundRect">
            <a:avLst/>
          </a:prstGeom>
          <a:solidFill>
            <a:srgbClr val="34B2E4"/>
          </a:solidFill>
          <a:ln>
            <a:noFill/>
          </a:ln>
          <a:effectLst>
            <a:outerShdw blurRad="127000" algn="ctr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+mn-ea"/>
              <a:sym typeface="+mn-lt"/>
            </a:endParaRPr>
          </a:p>
        </p:txBody>
      </p:sp>
      <p:sp>
        <p:nvSpPr>
          <p:cNvPr id="22" name="圆角矩形 21"/>
          <p:cNvSpPr/>
          <p:nvPr/>
        </p:nvSpPr>
        <p:spPr>
          <a:xfrm rot="2700000">
            <a:off x="579421" y="695645"/>
            <a:ext cx="590584" cy="590584"/>
          </a:xfrm>
          <a:prstGeom prst="roundRect">
            <a:avLst/>
          </a:prstGeom>
          <a:solidFill>
            <a:schemeClr val="bg1"/>
          </a:solidFill>
          <a:ln>
            <a:noFill/>
          </a:ln>
          <a:effectLst>
            <a:outerShdw blurRad="190500" algn="ctr" rotWithShape="0">
              <a:prstClr val="black">
                <a:alpha val="3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+mn-ea"/>
              <a:sym typeface="+mn-lt"/>
            </a:endParaRPr>
          </a:p>
        </p:txBody>
      </p:sp>
      <p:sp>
        <p:nvSpPr>
          <p:cNvPr id="6" name="圆角矩形 5"/>
          <p:cNvSpPr/>
          <p:nvPr/>
        </p:nvSpPr>
        <p:spPr>
          <a:xfrm>
            <a:off x="1136015" y="1771015"/>
            <a:ext cx="5161280" cy="4517390"/>
          </a:xfrm>
          <a:prstGeom prst="roundRect">
            <a:avLst/>
          </a:prstGeom>
          <a:blipFill rotWithShape="1">
            <a:blip r:embed="rId1"/>
            <a:stretch>
              <a:fillRect l="-17000" t="-2000" r="-2000"/>
            </a:stretch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</p:spTree>
    <p:custDataLst>
      <p:tags r:id="rId2"/>
    </p:custData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1250">
        <p15:prstTrans prst="peelOff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decel="10000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45" presetClass="entr" presetSubtype="0" fill="hold" grpId="0" nodeType="withEffect">
                                  <p:stCondLst>
                                    <p:cond delay="250"/>
                                  </p:stCondLst>
                                  <p:iterate type="lt">
                                    <p:tmPct val="2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250"/>
                            </p:stCondLst>
                            <p:childTnLst>
                              <p:par>
                                <p:cTn id="19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750"/>
                            </p:stCondLst>
                            <p:childTnLst>
                              <p:par>
                                <p:cTn id="23" presetID="2" presetClass="entr" presetSubtype="4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2750"/>
                            </p:stCondLst>
                            <p:childTnLst>
                              <p:par>
                                <p:cTn id="28" presetID="2" presetClass="entr" presetSubtype="4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750"/>
                            </p:stCondLst>
                            <p:childTnLst>
                              <p:par>
                                <p:cTn id="33" presetID="2" presetClass="entr" presetSubtype="4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bldLvl="0" animBg="1"/>
      <p:bldP spid="21" grpId="0" bldLvl="0" animBg="1"/>
      <p:bldP spid="22" grpId="0" bldLvl="0" animBg="1"/>
      <p:bldP spid="6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组合 1"/>
          <p:cNvGrpSpPr/>
          <p:nvPr/>
        </p:nvGrpSpPr>
        <p:grpSpPr>
          <a:xfrm>
            <a:off x="6991900" y="980728"/>
            <a:ext cx="4304200" cy="4304040"/>
            <a:chOff x="6991900" y="980728"/>
            <a:chExt cx="4304200" cy="4304040"/>
          </a:xfrm>
        </p:grpSpPr>
        <p:sp>
          <p:nvSpPr>
            <p:cNvPr id="5" name="íślíḋè-Arc 4"/>
            <p:cNvSpPr/>
            <p:nvPr/>
          </p:nvSpPr>
          <p:spPr>
            <a:xfrm>
              <a:off x="6991900" y="995773"/>
              <a:ext cx="4288998" cy="4288995"/>
            </a:xfrm>
            <a:prstGeom prst="arc">
              <a:avLst>
                <a:gd name="adj1" fmla="val 20125963"/>
                <a:gd name="adj2" fmla="val 20857199"/>
              </a:avLst>
            </a:prstGeom>
            <a:noFill/>
            <a:ln w="38100" cap="rnd">
              <a:solidFill>
                <a:schemeClr val="bg1"/>
              </a:solidFill>
              <a:round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/>
              <a:endParaRPr>
                <a:cs typeface="+mn-ea"/>
                <a:sym typeface="+mn-lt"/>
              </a:endParaRPr>
            </a:p>
          </p:txBody>
        </p:sp>
        <p:sp>
          <p:nvSpPr>
            <p:cNvPr id="6" name="íślíḋè-Arc 5"/>
            <p:cNvSpPr/>
            <p:nvPr/>
          </p:nvSpPr>
          <p:spPr>
            <a:xfrm>
              <a:off x="7007102" y="995773"/>
              <a:ext cx="4288998" cy="4288995"/>
            </a:xfrm>
            <a:prstGeom prst="arc">
              <a:avLst>
                <a:gd name="adj1" fmla="val 21351872"/>
                <a:gd name="adj2" fmla="val 3708306"/>
              </a:avLst>
            </a:prstGeom>
            <a:noFill/>
            <a:ln w="38100" cap="rnd">
              <a:solidFill>
                <a:schemeClr val="bg1"/>
              </a:solidFill>
              <a:round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/>
              <a:endParaRPr>
                <a:cs typeface="+mn-ea"/>
                <a:sym typeface="+mn-lt"/>
              </a:endParaRPr>
            </a:p>
          </p:txBody>
        </p:sp>
        <p:sp>
          <p:nvSpPr>
            <p:cNvPr id="7" name="íślíḋè-Arc 6"/>
            <p:cNvSpPr/>
            <p:nvPr/>
          </p:nvSpPr>
          <p:spPr>
            <a:xfrm>
              <a:off x="6991900" y="980728"/>
              <a:ext cx="4288998" cy="4288995"/>
            </a:xfrm>
            <a:prstGeom prst="arc">
              <a:avLst>
                <a:gd name="adj1" fmla="val 19281250"/>
                <a:gd name="adj2" fmla="val 19714970"/>
              </a:avLst>
            </a:prstGeom>
            <a:noFill/>
            <a:ln w="38100" cap="rnd">
              <a:solidFill>
                <a:schemeClr val="bg1"/>
              </a:solidFill>
              <a:round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/>
              <a:endParaRPr>
                <a:cs typeface="+mn-ea"/>
                <a:sym typeface="+mn-lt"/>
              </a:endParaRPr>
            </a:p>
          </p:txBody>
        </p:sp>
      </p:grpSp>
      <p:sp>
        <p:nvSpPr>
          <p:cNvPr id="8" name="íślíḋè-Oval 7"/>
          <p:cNvSpPr/>
          <p:nvPr/>
        </p:nvSpPr>
        <p:spPr>
          <a:xfrm>
            <a:off x="6623050" y="1408430"/>
            <a:ext cx="4876800" cy="4674870"/>
          </a:xfrm>
          <a:prstGeom prst="ellipse">
            <a:avLst/>
          </a:prstGeom>
          <a:blipFill rotWithShape="1">
            <a:blip r:embed="rId1"/>
            <a:srcRect/>
            <a:stretch>
              <a:fillRect l="2000" t="2000"/>
            </a:stretch>
          </a:blip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>
              <a:cs typeface="+mn-ea"/>
              <a:sym typeface="+mn-lt"/>
            </a:endParaRPr>
          </a:p>
        </p:txBody>
      </p:sp>
      <p:sp>
        <p:nvSpPr>
          <p:cNvPr id="54" name="矩形 53"/>
          <p:cNvSpPr/>
          <p:nvPr/>
        </p:nvSpPr>
        <p:spPr>
          <a:xfrm>
            <a:off x="1666993" y="502285"/>
            <a:ext cx="2771877" cy="829945"/>
          </a:xfrm>
          <a:prstGeom prst="rect">
            <a:avLst/>
          </a:prstGeom>
          <a:effectLst/>
        </p:spPr>
        <p:txBody>
          <a:bodyPr wrap="square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zh-CN" altLang="en-US" sz="3200" b="0" i="0" u="none" strike="noStrike" kern="0" cap="none" spc="0" normalizeH="0" baseline="0">
                <a:solidFill>
                  <a:schemeClr val="accent4"/>
                </a:solidFill>
                <a:cs typeface="+mn-ea"/>
                <a:sym typeface="+mn-lt"/>
              </a:rPr>
              <a:t>评价方式</a:t>
            </a:r>
            <a:endParaRPr kumimoji="0" lang="zh-CN" altLang="en-US" sz="3200" b="0" i="0" u="none" strike="noStrike" kern="0" cap="none" spc="0" normalizeH="0" baseline="0">
              <a:solidFill>
                <a:schemeClr val="accent4"/>
              </a:solidFill>
              <a:cs typeface="+mn-ea"/>
              <a:sym typeface="+mn-lt"/>
            </a:endParaRPr>
          </a:p>
        </p:txBody>
      </p:sp>
      <p:sp>
        <p:nvSpPr>
          <p:cNvPr id="14" name="圆角矩形 13"/>
          <p:cNvSpPr/>
          <p:nvPr/>
        </p:nvSpPr>
        <p:spPr>
          <a:xfrm rot="2700000">
            <a:off x="708419" y="695645"/>
            <a:ext cx="590584" cy="590584"/>
          </a:xfrm>
          <a:prstGeom prst="roundRect">
            <a:avLst/>
          </a:prstGeom>
          <a:solidFill>
            <a:schemeClr val="accent5"/>
          </a:solidFill>
          <a:ln>
            <a:noFill/>
          </a:ln>
          <a:effectLst>
            <a:outerShdw blurRad="127000" algn="ctr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+mn-ea"/>
              <a:sym typeface="+mn-lt"/>
            </a:endParaRPr>
          </a:p>
        </p:txBody>
      </p:sp>
      <p:sp>
        <p:nvSpPr>
          <p:cNvPr id="15" name="圆角矩形 14"/>
          <p:cNvSpPr/>
          <p:nvPr/>
        </p:nvSpPr>
        <p:spPr>
          <a:xfrm rot="2700000">
            <a:off x="579421" y="695645"/>
            <a:ext cx="590584" cy="590584"/>
          </a:xfrm>
          <a:prstGeom prst="roundRect">
            <a:avLst/>
          </a:prstGeom>
          <a:solidFill>
            <a:schemeClr val="bg1"/>
          </a:solidFill>
          <a:ln>
            <a:noFill/>
          </a:ln>
          <a:effectLst>
            <a:outerShdw blurRad="190500" algn="ctr" rotWithShape="0">
              <a:prstClr val="black">
                <a:alpha val="3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+mn-ea"/>
              <a:sym typeface="+mn-lt"/>
            </a:endParaRPr>
          </a:p>
        </p:txBody>
      </p:sp>
      <p:sp>
        <p:nvSpPr>
          <p:cNvPr id="79" name="矩形 78"/>
          <p:cNvSpPr/>
          <p:nvPr/>
        </p:nvSpPr>
        <p:spPr>
          <a:xfrm>
            <a:off x="1292225" y="1995170"/>
            <a:ext cx="4351020" cy="737235"/>
          </a:xfrm>
          <a:prstGeom prst="rect">
            <a:avLst/>
          </a:prstGeom>
          <a:effectLst/>
        </p:spPr>
        <p:txBody>
          <a:bodyPr wrap="square">
            <a:spAutoFit/>
          </a:bodyPr>
          <a:p>
            <a:pPr marL="0" marR="0" lvl="0" indent="0" algn="ctr" defTabSz="91440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lang="zh-CN" altLang="en-US" sz="2800">
                <a:cs typeface="+mn-ea"/>
                <a:sym typeface="+mn-lt"/>
              </a:rPr>
              <a:t>课程</a:t>
            </a:r>
            <a:r>
              <a:rPr lang="en-US" altLang="zh-CN" sz="2800">
                <a:cs typeface="+mn-ea"/>
                <a:sym typeface="+mn-lt"/>
              </a:rPr>
              <a:t>——</a:t>
            </a:r>
            <a:r>
              <a:rPr lang="zh-CN" altLang="en-US" sz="2800">
                <a:cs typeface="+mn-ea"/>
                <a:sym typeface="+mn-lt"/>
              </a:rPr>
              <a:t>教师</a:t>
            </a:r>
            <a:r>
              <a:rPr lang="en-US" altLang="zh-CN" sz="2800">
                <a:cs typeface="+mn-ea"/>
                <a:sym typeface="+mn-lt"/>
              </a:rPr>
              <a:t>——</a:t>
            </a:r>
            <a:r>
              <a:rPr lang="zh-CN" altLang="en-US" sz="2800">
                <a:cs typeface="+mn-ea"/>
                <a:sym typeface="+mn-lt"/>
              </a:rPr>
              <a:t>幼儿</a:t>
            </a:r>
            <a:endParaRPr kumimoji="0" lang="zh-CN" altLang="en-US" sz="2800" b="0" i="0" u="none" strike="noStrike" kern="0" cap="none" spc="30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cs typeface="+mn-ea"/>
              <a:sym typeface="+mn-lt"/>
            </a:endParaRPr>
          </a:p>
        </p:txBody>
      </p:sp>
      <p:sp>
        <p:nvSpPr>
          <p:cNvPr id="9" name="矩形 8"/>
          <p:cNvSpPr/>
          <p:nvPr/>
        </p:nvSpPr>
        <p:spPr>
          <a:xfrm>
            <a:off x="1075055" y="3092450"/>
            <a:ext cx="4351020" cy="2676525"/>
          </a:xfrm>
          <a:prstGeom prst="rect">
            <a:avLst/>
          </a:prstGeom>
          <a:effectLst/>
        </p:spPr>
        <p:txBody>
          <a:bodyPr wrap="square">
            <a:spAutoFit/>
          </a:bodyPr>
          <a:p>
            <a:pPr marL="0" marR="0" lvl="0" indent="0" algn="ctr" defTabSz="914400" eaLnBrk="1" fontAlgn="auto" latinLnBrk="0" hangingPunct="1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sz="2800">
                <a:cs typeface="+mn-ea"/>
                <a:sym typeface="+mn-lt"/>
              </a:rPr>
              <a:t>◆观察记录</a:t>
            </a:r>
            <a:endParaRPr sz="2800">
              <a:cs typeface="+mn-ea"/>
              <a:sym typeface="+mn-lt"/>
            </a:endParaRPr>
          </a:p>
          <a:p>
            <a:pPr marL="0" marR="0" lvl="0" indent="0" algn="ctr" defTabSz="914400" eaLnBrk="1" fontAlgn="auto" latinLnBrk="0" hangingPunct="1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sz="2800">
                <a:cs typeface="+mn-ea"/>
                <a:sym typeface="+mn-lt"/>
              </a:rPr>
              <a:t>◆个案追踪</a:t>
            </a:r>
            <a:endParaRPr sz="2800">
              <a:cs typeface="+mn-ea"/>
              <a:sym typeface="+mn-lt"/>
            </a:endParaRPr>
          </a:p>
          <a:p>
            <a:pPr marL="0" marR="0" lvl="0" indent="0" algn="ctr" defTabSz="914400" eaLnBrk="1" fontAlgn="auto" latinLnBrk="0" hangingPunct="1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sz="2800">
                <a:cs typeface="+mn-ea"/>
                <a:sym typeface="+mn-lt"/>
              </a:rPr>
              <a:t>◆常模测评</a:t>
            </a:r>
            <a:endParaRPr sz="2800">
              <a:cs typeface="+mn-ea"/>
              <a:sym typeface="+mn-lt"/>
            </a:endParaRPr>
          </a:p>
        </p:txBody>
      </p:sp>
      <p:pic>
        <p:nvPicPr>
          <p:cNvPr id="3" name="图片 2" descr="QQ图片2019112016403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90440" y="1651000"/>
            <a:ext cx="6960870" cy="4432300"/>
          </a:xfrm>
          <a:prstGeom prst="rect">
            <a:avLst/>
          </a:prstGeom>
        </p:spPr>
      </p:pic>
      <p:pic>
        <p:nvPicPr>
          <p:cNvPr id="4" name="图片 3" descr="QQ图片2019112016415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46600" y="1651000"/>
            <a:ext cx="7517765" cy="4432300"/>
          </a:xfrm>
          <a:prstGeom prst="rect">
            <a:avLst/>
          </a:prstGeom>
        </p:spPr>
      </p:pic>
      <p:pic>
        <p:nvPicPr>
          <p:cNvPr id="10" name="图片 9" descr="QQ图片2019112016421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38265" y="379095"/>
            <a:ext cx="4575810" cy="6099175"/>
          </a:xfrm>
          <a:prstGeom prst="rect">
            <a:avLst/>
          </a:prstGeom>
        </p:spPr>
      </p:pic>
      <p:pic>
        <p:nvPicPr>
          <p:cNvPr id="11" name="图片 10" descr="6f83539f197845e4bceb42f664102b4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0440" y="1295400"/>
            <a:ext cx="6534150" cy="4900930"/>
          </a:xfrm>
          <a:prstGeom prst="rect">
            <a:avLst/>
          </a:prstGeom>
        </p:spPr>
      </p:pic>
    </p:spTree>
    <p:custDataLst>
      <p:tags r:id="rId6"/>
    </p:custData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decel="10000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45" presetClass="entr" presetSubtype="0" fill="hold" grpId="0" nodeType="withEffect">
                                  <p:stCondLst>
                                    <p:cond delay="250"/>
                                  </p:stCondLst>
                                  <p:iterate type="lt">
                                    <p:tmPct val="2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250"/>
                            </p:stCondLst>
                            <p:childTnLst>
                              <p:par>
                                <p:cTn id="1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6" dur="12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750"/>
                            </p:stCondLst>
                            <p:childTnLst>
                              <p:par>
                                <p:cTn id="2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8" dur="5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9" dur="5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ldLvl="0" animBg="1"/>
      <p:bldP spid="54" grpId="0" bldLvl="0" animBg="1"/>
      <p:bldP spid="14" grpId="0" bldLvl="0" animBg="1"/>
      <p:bldP spid="15" grpId="0" bldLvl="0" animBg="1"/>
      <p:bldP spid="79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组合 1"/>
          <p:cNvGrpSpPr/>
          <p:nvPr/>
        </p:nvGrpSpPr>
        <p:grpSpPr>
          <a:xfrm>
            <a:off x="248920" y="1822450"/>
            <a:ext cx="3108325" cy="1059180"/>
            <a:chOff x="392" y="3290"/>
            <a:chExt cx="4895" cy="1668"/>
          </a:xfrm>
        </p:grpSpPr>
        <p:cxnSp>
          <p:nvCxnSpPr>
            <p:cNvPr id="20" name="íṩľíḍè-Straight Connector 19"/>
            <p:cNvCxnSpPr/>
            <p:nvPr/>
          </p:nvCxnSpPr>
          <p:spPr>
            <a:xfrm flipV="1">
              <a:off x="392" y="4291"/>
              <a:ext cx="4201" cy="15"/>
            </a:xfrm>
            <a:prstGeom prst="line">
              <a:avLst/>
            </a:prstGeom>
            <a:ln w="38100">
              <a:solidFill>
                <a:srgbClr val="E14956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矩形 32"/>
            <p:cNvSpPr/>
            <p:nvPr/>
          </p:nvSpPr>
          <p:spPr>
            <a:xfrm>
              <a:off x="923" y="4306"/>
              <a:ext cx="4041" cy="65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>
                <a:lnSpc>
                  <a:spcPct val="150000"/>
                </a:lnSpc>
              </a:pPr>
              <a:r>
                <a:rPr lang="zh-CN" altLang="en-US" sz="1400">
                  <a:solidFill>
                    <a:schemeClr val="tx1">
                      <a:lumMod val="50000"/>
                      <a:lumOff val="50000"/>
                    </a:schemeClr>
                  </a:solidFill>
                  <a:cs typeface="+mn-ea"/>
                  <a:sym typeface="+mn-lt"/>
                </a:rPr>
                <a:t>目标、内容、过程、成效</a:t>
              </a:r>
              <a:endParaRPr lang="zh-CN" altLang="en-US" sz="1400">
                <a:solidFill>
                  <a:schemeClr val="tx1">
                    <a:lumMod val="50000"/>
                    <a:lumOff val="50000"/>
                  </a:schemeClr>
                </a:solidFill>
                <a:cs typeface="+mn-ea"/>
                <a:sym typeface="+mn-lt"/>
              </a:endParaRPr>
            </a:p>
          </p:txBody>
        </p:sp>
        <p:sp>
          <p:nvSpPr>
            <p:cNvPr id="34" name="矩形 33"/>
            <p:cNvSpPr/>
            <p:nvPr/>
          </p:nvSpPr>
          <p:spPr>
            <a:xfrm>
              <a:off x="923" y="3290"/>
              <a:ext cx="4365" cy="1016"/>
            </a:xfrm>
            <a:prstGeom prst="rect">
              <a:avLst/>
            </a:prstGeom>
            <a:effectLst/>
          </p:spPr>
          <p:txBody>
            <a:bodyPr wrap="square">
              <a:spAutoFit/>
            </a:bodyPr>
            <a:lstStyle/>
            <a:p>
              <a:pPr marL="0" marR="0" lvl="0" indent="0" defTabSz="914400" eaLnBrk="1" fontAlgn="auto" latinLnBrk="0" hangingPunct="1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400" b="0" i="0" u="none" strike="noStrike" kern="0" cap="none" spc="300" normalizeH="0" baseline="0" noProof="0">
                  <a:ln>
                    <a:noFill/>
                  </a:ln>
                  <a:solidFill>
                    <a:prstClr val="black">
                      <a:lumMod val="65000"/>
                      <a:lumOff val="35000"/>
                    </a:prstClr>
                  </a:solidFill>
                  <a:effectLst/>
                  <a:uLnTx/>
                  <a:uFillTx/>
                  <a:cs typeface="+mn-ea"/>
                  <a:sym typeface="+mn-lt"/>
                </a:rPr>
                <a:t>对课程的评价</a:t>
              </a:r>
              <a:endParaRPr kumimoji="0" lang="zh-CN" altLang="en-US" sz="2400" b="0" i="0" u="none" strike="noStrike" kern="0" cap="none" spc="300" normalizeH="0" baseline="0" noProof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sp>
        <p:nvSpPr>
          <p:cNvPr id="19" name="矩形 18"/>
          <p:cNvSpPr/>
          <p:nvPr/>
        </p:nvSpPr>
        <p:spPr>
          <a:xfrm>
            <a:off x="1759068" y="469265"/>
            <a:ext cx="3380020" cy="829945"/>
          </a:xfrm>
          <a:prstGeom prst="rect">
            <a:avLst/>
          </a:prstGeom>
          <a:effectLst/>
        </p:spPr>
        <p:txBody>
          <a:bodyPr wrap="square">
            <a:spAutoFit/>
          </a:bodyPr>
          <a:lstStyle/>
          <a:p>
            <a:pPr lvl="0">
              <a:lnSpc>
                <a:spcPct val="150000"/>
              </a:lnSpc>
              <a:defRPr/>
            </a:pPr>
            <a:r>
              <a:rPr lang="zh-CN" altLang="en-US" sz="3200" kern="0">
                <a:solidFill>
                  <a:schemeClr val="accent4"/>
                </a:solidFill>
                <a:cs typeface="+mn-ea"/>
                <a:sym typeface="+mn-lt"/>
              </a:rPr>
              <a:t>评价内容</a:t>
            </a:r>
            <a:endParaRPr lang="zh-CN" altLang="en-US" sz="3200" kern="0">
              <a:solidFill>
                <a:schemeClr val="accent4"/>
              </a:solidFill>
              <a:cs typeface="+mn-ea"/>
              <a:sym typeface="+mn-lt"/>
            </a:endParaRPr>
          </a:p>
        </p:txBody>
      </p:sp>
      <p:sp>
        <p:nvSpPr>
          <p:cNvPr id="21" name="圆角矩形 20"/>
          <p:cNvSpPr/>
          <p:nvPr/>
        </p:nvSpPr>
        <p:spPr>
          <a:xfrm rot="2700000">
            <a:off x="708419" y="695645"/>
            <a:ext cx="590584" cy="590584"/>
          </a:xfrm>
          <a:prstGeom prst="roundRect">
            <a:avLst/>
          </a:prstGeom>
          <a:solidFill>
            <a:srgbClr val="34B2E4"/>
          </a:solidFill>
          <a:ln>
            <a:noFill/>
          </a:ln>
          <a:effectLst>
            <a:outerShdw blurRad="127000" algn="ctr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+mn-ea"/>
              <a:sym typeface="+mn-lt"/>
            </a:endParaRPr>
          </a:p>
        </p:txBody>
      </p:sp>
      <p:sp>
        <p:nvSpPr>
          <p:cNvPr id="29" name="圆角矩形 28"/>
          <p:cNvSpPr/>
          <p:nvPr/>
        </p:nvSpPr>
        <p:spPr>
          <a:xfrm rot="2700000">
            <a:off x="579421" y="695645"/>
            <a:ext cx="590584" cy="590584"/>
          </a:xfrm>
          <a:prstGeom prst="roundRect">
            <a:avLst/>
          </a:prstGeom>
          <a:solidFill>
            <a:schemeClr val="bg1"/>
          </a:solidFill>
          <a:ln>
            <a:noFill/>
          </a:ln>
          <a:effectLst>
            <a:outerShdw blurRad="190500" algn="ctr" rotWithShape="0">
              <a:prstClr val="black">
                <a:alpha val="3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+mn-ea"/>
              <a:sym typeface="+mn-lt"/>
            </a:endParaRPr>
          </a:p>
        </p:txBody>
      </p:sp>
      <p:pic>
        <p:nvPicPr>
          <p:cNvPr id="8" name="图片 7" descr="课程评价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28720" y="1408430"/>
            <a:ext cx="7724775" cy="4448175"/>
          </a:xfrm>
          <a:prstGeom prst="rect">
            <a:avLst/>
          </a:prstGeom>
        </p:spPr>
      </p:pic>
      <p:grpSp>
        <p:nvGrpSpPr>
          <p:cNvPr id="3" name="组合 2"/>
          <p:cNvGrpSpPr/>
          <p:nvPr/>
        </p:nvGrpSpPr>
        <p:grpSpPr>
          <a:xfrm>
            <a:off x="248920" y="3317285"/>
            <a:ext cx="3479800" cy="1059135"/>
            <a:chOff x="391" y="5610"/>
            <a:chExt cx="5480" cy="1668"/>
          </a:xfrm>
        </p:grpSpPr>
        <p:cxnSp>
          <p:nvCxnSpPr>
            <p:cNvPr id="10" name="íṩľíḍè-Straight Connector 19"/>
            <p:cNvCxnSpPr/>
            <p:nvPr/>
          </p:nvCxnSpPr>
          <p:spPr>
            <a:xfrm flipV="1">
              <a:off x="392" y="6611"/>
              <a:ext cx="4201" cy="15"/>
            </a:xfrm>
            <a:prstGeom prst="line">
              <a:avLst/>
            </a:prstGeom>
            <a:ln w="381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矩形 11"/>
            <p:cNvSpPr/>
            <p:nvPr/>
          </p:nvSpPr>
          <p:spPr>
            <a:xfrm>
              <a:off x="391" y="6626"/>
              <a:ext cx="5480" cy="652"/>
            </a:xfrm>
            <a:prstGeom prst="rect">
              <a:avLst/>
            </a:prstGeom>
          </p:spPr>
          <p:txBody>
            <a:bodyPr wrap="square">
              <a:spAutoFit/>
            </a:bodyPr>
            <a:p>
              <a:pPr>
                <a:lnSpc>
                  <a:spcPct val="150000"/>
                </a:lnSpc>
              </a:pPr>
              <a:r>
                <a:rPr lang="zh-CN" altLang="en-US" sz="1400">
                  <a:solidFill>
                    <a:schemeClr val="tx1">
                      <a:lumMod val="50000"/>
                      <a:lumOff val="50000"/>
                    </a:schemeClr>
                  </a:solidFill>
                  <a:cs typeface="+mn-ea"/>
                  <a:sym typeface="+mn-lt"/>
                </a:rPr>
                <a:t>环境、材料、内容、活动中的行为、评价</a:t>
              </a:r>
              <a:endParaRPr lang="zh-CN" altLang="en-US" sz="1400">
                <a:solidFill>
                  <a:schemeClr val="tx1">
                    <a:lumMod val="50000"/>
                    <a:lumOff val="50000"/>
                  </a:schemeClr>
                </a:solidFill>
                <a:cs typeface="+mn-ea"/>
                <a:sym typeface="+mn-lt"/>
              </a:endParaRPr>
            </a:p>
          </p:txBody>
        </p:sp>
        <p:sp>
          <p:nvSpPr>
            <p:cNvPr id="14" name="矩形 13"/>
            <p:cNvSpPr/>
            <p:nvPr/>
          </p:nvSpPr>
          <p:spPr>
            <a:xfrm>
              <a:off x="923" y="5610"/>
              <a:ext cx="4365" cy="1016"/>
            </a:xfrm>
            <a:prstGeom prst="rect">
              <a:avLst/>
            </a:prstGeom>
            <a:effectLst/>
          </p:spPr>
          <p:txBody>
            <a:bodyPr wrap="square">
              <a:spAutoFit/>
            </a:bodyPr>
            <a:p>
              <a:pPr marL="0" marR="0" lvl="0" indent="0" defTabSz="914400" eaLnBrk="1" fontAlgn="auto" latinLnBrk="0" hangingPunct="1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400" b="0" i="0" u="none" strike="noStrike" kern="0" cap="none" spc="300" normalizeH="0" baseline="0" noProof="0">
                  <a:ln>
                    <a:noFill/>
                  </a:ln>
                  <a:solidFill>
                    <a:prstClr val="black">
                      <a:lumMod val="65000"/>
                      <a:lumOff val="35000"/>
                    </a:prstClr>
                  </a:solidFill>
                  <a:effectLst/>
                  <a:uLnTx/>
                  <a:uFillTx/>
                  <a:cs typeface="+mn-ea"/>
                  <a:sym typeface="+mn-lt"/>
                </a:rPr>
                <a:t>对教师的评价</a:t>
              </a:r>
              <a:endParaRPr kumimoji="0" lang="zh-CN" altLang="en-US" sz="2400" b="0" i="0" u="none" strike="noStrike" kern="0" cap="none" spc="300" normalizeH="0" baseline="0" noProof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pic>
        <p:nvPicPr>
          <p:cNvPr id="22" name="图片 22" descr="教师评价表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705860" y="1408430"/>
            <a:ext cx="7747635" cy="4876800"/>
          </a:xfrm>
          <a:prstGeom prst="rect">
            <a:avLst/>
          </a:prstGeom>
        </p:spPr>
      </p:pic>
      <p:grpSp>
        <p:nvGrpSpPr>
          <p:cNvPr id="4" name="组合 3"/>
          <p:cNvGrpSpPr/>
          <p:nvPr/>
        </p:nvGrpSpPr>
        <p:grpSpPr>
          <a:xfrm>
            <a:off x="226060" y="4797425"/>
            <a:ext cx="3479800" cy="1059180"/>
            <a:chOff x="391" y="5610"/>
            <a:chExt cx="5480" cy="1668"/>
          </a:xfrm>
        </p:grpSpPr>
        <p:cxnSp>
          <p:nvCxnSpPr>
            <p:cNvPr id="5" name="íṩľíḍè-Straight Connector 19"/>
            <p:cNvCxnSpPr/>
            <p:nvPr/>
          </p:nvCxnSpPr>
          <p:spPr>
            <a:xfrm flipV="1">
              <a:off x="392" y="6611"/>
              <a:ext cx="4201" cy="15"/>
            </a:xfrm>
            <a:prstGeom prst="line">
              <a:avLst/>
            </a:prstGeom>
            <a:ln w="381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" name="矩形 5"/>
            <p:cNvSpPr/>
            <p:nvPr/>
          </p:nvSpPr>
          <p:spPr>
            <a:xfrm>
              <a:off x="391" y="6626"/>
              <a:ext cx="5480" cy="652"/>
            </a:xfrm>
            <a:prstGeom prst="rect">
              <a:avLst/>
            </a:prstGeom>
          </p:spPr>
          <p:txBody>
            <a:bodyPr wrap="square">
              <a:spAutoFit/>
            </a:bodyPr>
            <a:p>
              <a:pPr algn="l">
                <a:lnSpc>
                  <a:spcPct val="150000"/>
                </a:lnSpc>
              </a:pPr>
              <a:r>
                <a:rPr lang="en-US" altLang="zh-CN" sz="1400">
                  <a:solidFill>
                    <a:schemeClr val="tx1">
                      <a:lumMod val="50000"/>
                      <a:lumOff val="50000"/>
                    </a:schemeClr>
                  </a:solidFill>
                  <a:cs typeface="+mn-ea"/>
                  <a:sym typeface="+mn-lt"/>
                </a:rPr>
                <a:t>              </a:t>
              </a:r>
              <a:r>
                <a:rPr lang="zh-CN" altLang="en-US" sz="1400">
                  <a:solidFill>
                    <a:schemeClr val="tx1">
                      <a:lumMod val="50000"/>
                      <a:lumOff val="50000"/>
                    </a:schemeClr>
                  </a:solidFill>
                  <a:cs typeface="+mn-ea"/>
                  <a:sym typeface="+mn-lt"/>
                </a:rPr>
                <a:t>创意行为、能力</a:t>
              </a:r>
              <a:endParaRPr lang="zh-CN" altLang="en-US" sz="1400">
                <a:solidFill>
                  <a:schemeClr val="tx1">
                    <a:lumMod val="50000"/>
                    <a:lumOff val="50000"/>
                  </a:schemeClr>
                </a:solidFill>
                <a:cs typeface="+mn-ea"/>
                <a:sym typeface="+mn-lt"/>
              </a:endParaRPr>
            </a:p>
          </p:txBody>
        </p:sp>
        <p:sp>
          <p:nvSpPr>
            <p:cNvPr id="7" name="矩形 6"/>
            <p:cNvSpPr/>
            <p:nvPr/>
          </p:nvSpPr>
          <p:spPr>
            <a:xfrm>
              <a:off x="948" y="5610"/>
              <a:ext cx="4365" cy="1016"/>
            </a:xfrm>
            <a:prstGeom prst="rect">
              <a:avLst/>
            </a:prstGeom>
            <a:effectLst/>
          </p:spPr>
          <p:txBody>
            <a:bodyPr wrap="square">
              <a:spAutoFit/>
            </a:bodyPr>
            <a:p>
              <a:pPr marL="0" marR="0" lvl="0" indent="0" defTabSz="914400" eaLnBrk="1" fontAlgn="auto" latinLnBrk="0" hangingPunct="1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400" b="0" i="0" u="none" strike="noStrike" kern="0" cap="none" spc="300" normalizeH="0" baseline="0" noProof="0">
                  <a:ln>
                    <a:noFill/>
                  </a:ln>
                  <a:solidFill>
                    <a:prstClr val="black">
                      <a:lumMod val="65000"/>
                      <a:lumOff val="35000"/>
                    </a:prstClr>
                  </a:solidFill>
                  <a:effectLst/>
                  <a:uLnTx/>
                  <a:uFillTx/>
                  <a:cs typeface="+mn-ea"/>
                  <a:sym typeface="+mn-lt"/>
                </a:rPr>
                <a:t>对幼儿的评价</a:t>
              </a:r>
              <a:endParaRPr kumimoji="0" lang="zh-CN" altLang="en-US" sz="2400" b="0" i="0" u="none" strike="noStrike" kern="0" cap="none" spc="300" normalizeH="0" baseline="0" noProof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pic>
        <p:nvPicPr>
          <p:cNvPr id="9" name="图片 4" descr="3-4岁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964305" y="1408430"/>
            <a:ext cx="7489190" cy="4876800"/>
          </a:xfrm>
          <a:prstGeom prst="rect">
            <a:avLst/>
          </a:prstGeom>
        </p:spPr>
      </p:pic>
      <p:pic>
        <p:nvPicPr>
          <p:cNvPr id="11" name="图片 6" descr="4-5岁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728720" y="1347470"/>
            <a:ext cx="7845425" cy="5220335"/>
          </a:xfrm>
          <a:prstGeom prst="rect">
            <a:avLst/>
          </a:prstGeom>
        </p:spPr>
      </p:pic>
      <p:pic>
        <p:nvPicPr>
          <p:cNvPr id="13" name="图片 5" descr="5-6岁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3705860" y="1509395"/>
            <a:ext cx="8105775" cy="5057775"/>
          </a:xfrm>
          <a:prstGeom prst="rect">
            <a:avLst/>
          </a:prstGeom>
        </p:spPr>
      </p:pic>
      <p:pic>
        <p:nvPicPr>
          <p:cNvPr id="15" name="图片 14" descr="2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920730" y="79375"/>
            <a:ext cx="1274445" cy="1268095"/>
          </a:xfrm>
          <a:prstGeom prst="rect">
            <a:avLst/>
          </a:prstGeom>
        </p:spPr>
      </p:pic>
    </p:spTree>
    <p:custDataLst>
      <p:tags r:id="rId7"/>
    </p:custData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prism dir="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decel="10000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45" presetClass="entr" presetSubtype="0" fill="hold" grpId="0" nodeType="withEffect">
                                  <p:stCondLst>
                                    <p:cond delay="250"/>
                                  </p:stCondLst>
                                  <p:iterate type="lt">
                                    <p:tmPct val="2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bldLvl="0" animBg="1"/>
      <p:bldP spid="21" grpId="0" bldLvl="0" animBg="1"/>
      <p:bldP spid="29" grpId="0" bldLvl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椭圆 49"/>
          <p:cNvSpPr/>
          <p:nvPr/>
        </p:nvSpPr>
        <p:spPr>
          <a:xfrm>
            <a:off x="1496601" y="3678266"/>
            <a:ext cx="2157958" cy="2157958"/>
          </a:xfrm>
          <a:prstGeom prst="ellipse">
            <a:avLst/>
          </a:prstGeom>
          <a:blipFill rotWithShape="1">
            <a:blip r:embed="rId1" cstate="email"/>
            <a:srcRect/>
            <a:stretch>
              <a:fillRect l="-29000" t="-1000" r="-13000" b="-3000"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+mn-ea"/>
              <a:sym typeface="+mn-lt"/>
            </a:endParaRPr>
          </a:p>
        </p:txBody>
      </p:sp>
      <p:sp>
        <p:nvSpPr>
          <p:cNvPr id="51" name="椭圆 50"/>
          <p:cNvSpPr/>
          <p:nvPr/>
        </p:nvSpPr>
        <p:spPr>
          <a:xfrm>
            <a:off x="4893175" y="3678266"/>
            <a:ext cx="2157958" cy="2157958"/>
          </a:xfrm>
          <a:prstGeom prst="ellipse">
            <a:avLst/>
          </a:prstGeom>
          <a:blipFill rotWithShape="1">
            <a:blip r:embed="rId2" cstate="email"/>
            <a:srcRect/>
            <a:stretch>
              <a:fillRect l="-37000" t="-10000" r="-32000" b="-8000"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+mn-ea"/>
              <a:sym typeface="+mn-lt"/>
            </a:endParaRPr>
          </a:p>
        </p:txBody>
      </p:sp>
      <p:sp>
        <p:nvSpPr>
          <p:cNvPr id="52" name="椭圆 51"/>
          <p:cNvSpPr/>
          <p:nvPr/>
        </p:nvSpPr>
        <p:spPr>
          <a:xfrm>
            <a:off x="8368466" y="3678266"/>
            <a:ext cx="2157958" cy="2157958"/>
          </a:xfrm>
          <a:prstGeom prst="ellipse">
            <a:avLst/>
          </a:prstGeom>
          <a:blipFill rotWithShape="1">
            <a:blip r:embed="rId3" cstate="email"/>
            <a:srcRect/>
            <a:stretch>
              <a:fillRect l="-15000" t="-2000" r="-13000" b="-2000"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+mn-ea"/>
              <a:sym typeface="+mn-lt"/>
            </a:endParaRPr>
          </a:p>
        </p:txBody>
      </p:sp>
      <p:grpSp>
        <p:nvGrpSpPr>
          <p:cNvPr id="28" name="组合 27"/>
          <p:cNvGrpSpPr/>
          <p:nvPr/>
        </p:nvGrpSpPr>
        <p:grpSpPr>
          <a:xfrm>
            <a:off x="1292319" y="1981918"/>
            <a:ext cx="2613644" cy="1499494"/>
            <a:chOff x="1196502" y="952384"/>
            <a:chExt cx="3035030" cy="1741251"/>
          </a:xfrm>
        </p:grpSpPr>
        <p:sp>
          <p:nvSpPr>
            <p:cNvPr id="29" name="圆角矩形标注 28"/>
            <p:cNvSpPr/>
            <p:nvPr/>
          </p:nvSpPr>
          <p:spPr>
            <a:xfrm>
              <a:off x="1196502" y="952384"/>
              <a:ext cx="3035030" cy="1741251"/>
            </a:xfrm>
            <a:prstGeom prst="wedgeRoundRectCallout">
              <a:avLst/>
            </a:prstGeom>
            <a:solidFill>
              <a:schemeClr val="bg1"/>
            </a:solidFill>
            <a:ln>
              <a:noFill/>
            </a:ln>
            <a:effectLst>
              <a:outerShdw blurRad="508000" dist="254000" dir="8100000" algn="tr" rotWithShape="0">
                <a:prstClr val="black">
                  <a:alpha val="3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31" name="矩形 30"/>
            <p:cNvSpPr/>
            <p:nvPr/>
          </p:nvSpPr>
          <p:spPr>
            <a:xfrm>
              <a:off x="1433937" y="1046769"/>
              <a:ext cx="2737885" cy="1553656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lvl="0">
                <a:lnSpc>
                  <a:spcPct val="150000"/>
                </a:lnSpc>
                <a:defRPr/>
              </a:pPr>
              <a:r>
                <a:rPr lang="zh-CN" altLang="en-US" b="1" kern="0" spc="300">
                  <a:solidFill>
                    <a:schemeClr val="tx1"/>
                  </a:solidFill>
                  <a:cs typeface="+mn-ea"/>
                  <a:sym typeface="+mn-lt"/>
                </a:rPr>
                <a:t>“幼儿创意能力”评价量表的可操作性有待改善。</a:t>
              </a:r>
              <a:endParaRPr lang="zh-CN" altLang="en-US" b="1" kern="0" spc="300">
                <a:solidFill>
                  <a:schemeClr val="tx1"/>
                </a:solidFill>
                <a:cs typeface="+mn-ea"/>
                <a:sym typeface="+mn-lt"/>
              </a:endParaRPr>
            </a:p>
          </p:txBody>
        </p:sp>
      </p:grpSp>
      <p:grpSp>
        <p:nvGrpSpPr>
          <p:cNvPr id="40" name="组合 39"/>
          <p:cNvGrpSpPr/>
          <p:nvPr/>
        </p:nvGrpSpPr>
        <p:grpSpPr>
          <a:xfrm>
            <a:off x="4704690" y="1981918"/>
            <a:ext cx="2613644" cy="1499494"/>
            <a:chOff x="1196502" y="952384"/>
            <a:chExt cx="3035030" cy="1741251"/>
          </a:xfrm>
        </p:grpSpPr>
        <p:sp>
          <p:nvSpPr>
            <p:cNvPr id="41" name="圆角矩形标注 40"/>
            <p:cNvSpPr/>
            <p:nvPr/>
          </p:nvSpPr>
          <p:spPr>
            <a:xfrm>
              <a:off x="1196502" y="952384"/>
              <a:ext cx="3035030" cy="1741251"/>
            </a:xfrm>
            <a:prstGeom prst="wedgeRoundRectCallout">
              <a:avLst/>
            </a:prstGeom>
            <a:solidFill>
              <a:schemeClr val="bg1"/>
            </a:solidFill>
            <a:ln>
              <a:noFill/>
            </a:ln>
            <a:effectLst>
              <a:outerShdw blurRad="508000" dist="254000" dir="8100000" algn="tr" rotWithShape="0">
                <a:prstClr val="black">
                  <a:alpha val="3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43" name="矩形 42"/>
            <p:cNvSpPr/>
            <p:nvPr/>
          </p:nvSpPr>
          <p:spPr>
            <a:xfrm>
              <a:off x="1595423" y="1287891"/>
              <a:ext cx="2146508" cy="1070673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lvl="0">
                <a:lnSpc>
                  <a:spcPct val="150000"/>
                </a:lnSpc>
                <a:defRPr/>
              </a:pPr>
              <a:r>
                <a:rPr lang="zh-CN" altLang="en-US" b="1" kern="0" spc="300">
                  <a:solidFill>
                    <a:schemeClr val="tx1"/>
                  </a:solidFill>
                  <a:cs typeface="+mn-ea"/>
                  <a:sym typeface="+mn-lt"/>
                </a:rPr>
                <a:t>评价方式之间的融合与互补。</a:t>
              </a:r>
              <a:endParaRPr lang="zh-CN" altLang="en-US" b="1" kern="0" spc="300">
                <a:solidFill>
                  <a:schemeClr val="tx1"/>
                </a:solidFill>
                <a:cs typeface="+mn-ea"/>
                <a:sym typeface="+mn-lt"/>
              </a:endParaRPr>
            </a:p>
          </p:txBody>
        </p:sp>
      </p:grpSp>
      <p:grpSp>
        <p:nvGrpSpPr>
          <p:cNvPr id="45" name="组合 44"/>
          <p:cNvGrpSpPr/>
          <p:nvPr/>
        </p:nvGrpSpPr>
        <p:grpSpPr>
          <a:xfrm>
            <a:off x="8117061" y="1981918"/>
            <a:ext cx="2613644" cy="1499494"/>
            <a:chOff x="1196502" y="952384"/>
            <a:chExt cx="3035030" cy="1741251"/>
          </a:xfrm>
        </p:grpSpPr>
        <p:sp>
          <p:nvSpPr>
            <p:cNvPr id="46" name="圆角矩形标注 45"/>
            <p:cNvSpPr/>
            <p:nvPr/>
          </p:nvSpPr>
          <p:spPr>
            <a:xfrm>
              <a:off x="1196502" y="952384"/>
              <a:ext cx="3035030" cy="1741251"/>
            </a:xfrm>
            <a:prstGeom prst="wedgeRoundRectCallout">
              <a:avLst/>
            </a:prstGeom>
            <a:solidFill>
              <a:schemeClr val="bg1"/>
            </a:solidFill>
            <a:ln>
              <a:noFill/>
            </a:ln>
            <a:effectLst>
              <a:outerShdw blurRad="508000" dist="254000" dir="8100000" algn="tr" rotWithShape="0">
                <a:prstClr val="black">
                  <a:alpha val="3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48" name="矩形 47"/>
            <p:cNvSpPr/>
            <p:nvPr/>
          </p:nvSpPr>
          <p:spPr>
            <a:xfrm>
              <a:off x="1649506" y="1288688"/>
              <a:ext cx="2128723" cy="1070673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lvl="0">
                <a:lnSpc>
                  <a:spcPct val="150000"/>
                </a:lnSpc>
                <a:defRPr/>
              </a:pPr>
              <a:r>
                <a:rPr lang="zh-CN" altLang="en-US" b="1" kern="0" spc="300">
                  <a:solidFill>
                    <a:schemeClr val="tx1"/>
                  </a:solidFill>
                  <a:cs typeface="+mn-ea"/>
                  <a:sym typeface="+mn-lt"/>
                </a:rPr>
                <a:t>评价后的分析与总结。</a:t>
              </a:r>
              <a:endParaRPr lang="zh-CN" altLang="en-US" b="1" kern="0" spc="300">
                <a:solidFill>
                  <a:schemeClr val="tx1"/>
                </a:solidFill>
                <a:cs typeface="+mn-ea"/>
                <a:sym typeface="+mn-lt"/>
              </a:endParaRPr>
            </a:p>
          </p:txBody>
        </p:sp>
      </p:grpSp>
      <p:sp>
        <p:nvSpPr>
          <p:cNvPr id="24" name="圆角矩形 23"/>
          <p:cNvSpPr/>
          <p:nvPr/>
        </p:nvSpPr>
        <p:spPr>
          <a:xfrm rot="2700000">
            <a:off x="708419" y="695645"/>
            <a:ext cx="590584" cy="590584"/>
          </a:xfrm>
          <a:prstGeom prst="roundRect">
            <a:avLst/>
          </a:prstGeom>
          <a:solidFill>
            <a:srgbClr val="34B2E4"/>
          </a:solidFill>
          <a:ln>
            <a:noFill/>
          </a:ln>
          <a:effectLst>
            <a:outerShdw blurRad="127000" algn="ctr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+mn-ea"/>
              <a:sym typeface="+mn-lt"/>
            </a:endParaRPr>
          </a:p>
        </p:txBody>
      </p:sp>
      <p:sp>
        <p:nvSpPr>
          <p:cNvPr id="25" name="圆角矩形 24"/>
          <p:cNvSpPr/>
          <p:nvPr/>
        </p:nvSpPr>
        <p:spPr>
          <a:xfrm rot="2700000">
            <a:off x="579421" y="695645"/>
            <a:ext cx="590584" cy="590584"/>
          </a:xfrm>
          <a:prstGeom prst="roundRect">
            <a:avLst/>
          </a:prstGeom>
          <a:solidFill>
            <a:schemeClr val="bg1"/>
          </a:solidFill>
          <a:ln>
            <a:noFill/>
          </a:ln>
          <a:effectLst>
            <a:outerShdw blurRad="190500" algn="ctr" rotWithShape="0">
              <a:prstClr val="black">
                <a:alpha val="3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+mn-ea"/>
              <a:sym typeface="+mn-lt"/>
            </a:endParaRPr>
          </a:p>
        </p:txBody>
      </p:sp>
      <p:sp>
        <p:nvSpPr>
          <p:cNvPr id="19" name="矩形 18"/>
          <p:cNvSpPr/>
          <p:nvPr/>
        </p:nvSpPr>
        <p:spPr>
          <a:xfrm>
            <a:off x="1759068" y="469265"/>
            <a:ext cx="3380020" cy="829945"/>
          </a:xfrm>
          <a:prstGeom prst="rect">
            <a:avLst/>
          </a:prstGeom>
          <a:effectLst/>
        </p:spPr>
        <p:txBody>
          <a:bodyPr wrap="square">
            <a:spAutoFit/>
          </a:bodyPr>
          <a:p>
            <a:pPr lvl="0">
              <a:lnSpc>
                <a:spcPct val="150000"/>
              </a:lnSpc>
              <a:defRPr/>
            </a:pPr>
            <a:r>
              <a:rPr lang="zh-CN" altLang="en-US" sz="3200" kern="0">
                <a:solidFill>
                  <a:schemeClr val="accent4"/>
                </a:solidFill>
                <a:cs typeface="+mn-ea"/>
                <a:sym typeface="+mn-lt"/>
              </a:rPr>
              <a:t>实施评价工作</a:t>
            </a:r>
            <a:endParaRPr lang="zh-CN" altLang="en-US" sz="3200" kern="0">
              <a:solidFill>
                <a:schemeClr val="accent4"/>
              </a:solidFill>
              <a:cs typeface="+mn-ea"/>
              <a:sym typeface="+mn-lt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mc:AlternateContent xmlns:mc="http://schemas.openxmlformats.org/markup-compatibility/2006">
    <mc:Choice xmlns:p14="http://schemas.microsoft.com/office/powerpoint/2010/main" Requires="p14"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  <p:cond evt="onBegin" delay="0">
                              <p:tn val="2"/>
                            </p:cond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2" presetClass="entr" presetSubtype="8" decel="100000" fill="hold" grpId="0" nodeType="after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4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7" dur="1000" fill="hold"/>
                                            <p:tgtEl>
                                              <p:spTgt spid="24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8" dur="1000" fill="hold"/>
                                            <p:tgtEl>
                                              <p:spTgt spid="24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9" presetID="2" presetClass="entr" presetSubtype="8" decel="100000" fill="hold" grpId="0" nodeType="withEffect">
                                      <p:stCondLst>
                                        <p:cond delay="250"/>
                                      </p:stCondLst>
                                      <p:childTnLst>
                                        <p:set>
                                          <p:cBhvr>
                                            <p:cTn id="1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5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11" dur="1000" fill="hold"/>
                                            <p:tgtEl>
                                              <p:spTgt spid="25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12" dur="1000" fill="hold"/>
                                            <p:tgtEl>
                                              <p:spTgt spid="25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  <p:par>
                              <p:cTn id="13" fill="hold">
                                <p:stCondLst>
                                  <p:cond delay="1000"/>
                                </p:stCondLst>
                                <p:childTnLst>
                                  <p:par>
                                    <p:cTn id="14" presetID="2" presetClass="entr" presetSubtype="1" fill="hold" nodeType="afterEffect" p14:presetBounceEnd="64000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5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8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4000">
                                          <p:cBhvr additive="base">
                                            <p:cTn id="16" dur="1500" fill="hold"/>
                                            <p:tgtEl>
                                              <p:spTgt spid="28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4000">
                                          <p:cBhvr additive="base">
                                            <p:cTn id="17" dur="1500" fill="hold"/>
                                            <p:tgtEl>
                                              <p:spTgt spid="28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18" presetID="2" presetClass="entr" presetSubtype="4" fill="hold" grpId="0" nodeType="withEffect" p14:presetBounceEnd="64000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9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5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4000">
                                          <p:cBhvr additive="base">
                                            <p:cTn id="20" dur="1500" fill="hold"/>
                                            <p:tgtEl>
                                              <p:spTgt spid="50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4000">
                                          <p:cBhvr additive="base">
                                            <p:cTn id="21" dur="1500" fill="hold"/>
                                            <p:tgtEl>
                                              <p:spTgt spid="50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  <p:par>
                              <p:cTn id="22" fill="hold">
                                <p:stCondLst>
                                  <p:cond delay="2500"/>
                                </p:stCondLst>
                                <p:childTnLst>
                                  <p:par>
                                    <p:cTn id="23" presetID="2" presetClass="entr" presetSubtype="1" fill="hold" nodeType="afterEffect" p14:presetBounceEnd="64000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2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4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4000">
                                          <p:cBhvr additive="base">
                                            <p:cTn id="25" dur="1500" fill="hold"/>
                                            <p:tgtEl>
                                              <p:spTgt spid="40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4000">
                                          <p:cBhvr additive="base">
                                            <p:cTn id="26" dur="1500" fill="hold"/>
                                            <p:tgtEl>
                                              <p:spTgt spid="40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27" presetID="2" presetClass="entr" presetSubtype="4" fill="hold" grpId="0" nodeType="withEffect" p14:presetBounceEnd="64000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2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51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4000">
                                          <p:cBhvr additive="base">
                                            <p:cTn id="29" dur="1500" fill="hold"/>
                                            <p:tgtEl>
                                              <p:spTgt spid="51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4000">
                                          <p:cBhvr additive="base">
                                            <p:cTn id="30" dur="1500" fill="hold"/>
                                            <p:tgtEl>
                                              <p:spTgt spid="51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  <p:par>
                              <p:cTn id="31" fill="hold">
                                <p:stCondLst>
                                  <p:cond delay="4000"/>
                                </p:stCondLst>
                                <p:childTnLst>
                                  <p:par>
                                    <p:cTn id="32" presetID="2" presetClass="entr" presetSubtype="1" fill="hold" nodeType="afterEffect" p14:presetBounceEnd="64000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33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45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4000">
                                          <p:cBhvr additive="base">
                                            <p:cTn id="34" dur="1500" fill="hold"/>
                                            <p:tgtEl>
                                              <p:spTgt spid="45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4000">
                                          <p:cBhvr additive="base">
                                            <p:cTn id="35" dur="1500" fill="hold"/>
                                            <p:tgtEl>
                                              <p:spTgt spid="45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36" presetID="2" presetClass="entr" presetSubtype="4" fill="hold" grpId="0" nodeType="withEffect" p14:presetBounceEnd="64000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37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52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4000">
                                          <p:cBhvr additive="base">
                                            <p:cTn id="38" dur="1500" fill="hold"/>
                                            <p:tgtEl>
                                              <p:spTgt spid="52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4000">
                                          <p:cBhvr additive="base">
                                            <p:cTn id="39" dur="1500" fill="hold"/>
                                            <p:tgtEl>
                                              <p:spTgt spid="52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40" presetID="45" presetClass="entr" presetSubtype="0" fill="hold" grpId="0" nodeType="withEffect">
                                      <p:stCondLst>
                                        <p:cond delay="250"/>
                                      </p:stCondLst>
                                      <p:iterate type="lt">
                                        <p:tmPct val="20000"/>
                                      </p:iterate>
                                      <p:childTnLst>
                                        <p:set>
                                          <p:cBhvr>
                                            <p:cTn id="41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9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42" dur="500"/>
                                            <p:tgtEl>
                                              <p:spTgt spid="19"/>
                                            </p:tgtEl>
                                          </p:cBhvr>
                                        </p:animEffect>
                                        <p:anim calcmode="lin" valueType="num">
                                          <p:cBhvr>
                                            <p:cTn id="43" dur="500" fill="hold"/>
                                            <p:tgtEl>
                                              <p:spTgt spid="19"/>
                                            </p:tgtEl>
                                            <p:attrNameLst>
                                              <p:attrName>ppt_w</p:attrName>
                                            </p:attrNameLst>
                                          </p:cBhvr>
                                          <p:tavLst>
                                            <p:tav tm="0" fmla="#ppt_w*sin(2.5*pi*$)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fltVal val="1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44" dur="500" fill="hold"/>
                                            <p:tgtEl>
                                              <p:spTgt spid="19"/>
                                            </p:tgtEl>
                                            <p:attrNameLst>
                                              <p:attrName>ppt_h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h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h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</p:childTnLst>
            </p:cTn>
          </p:par>
        </p:tnLst>
        <p:bldLst>
          <p:bldP spid="50" grpId="0" bldLvl="0" animBg="1"/>
          <p:bldP spid="51" grpId="0" bldLvl="0" animBg="1"/>
          <p:bldP spid="52" grpId="0" bldLvl="0" animBg="1"/>
          <p:bldP spid="24" grpId="0" bldLvl="0" animBg="1"/>
          <p:bldP spid="25" grpId="0" bldLvl="0" animBg="1"/>
          <p:bldP spid="19" grpId="0" bldLvl="0" animBg="1"/>
        </p:bldLst>
      </p:timing>
    </mc:Choice>
    <mc:Fallback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  <p:cond evt="onBegin" delay="0">
                              <p:tn val="2"/>
                            </p:cond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2" presetClass="entr" presetSubtype="8" decel="100000" fill="hold" grpId="0" nodeType="after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4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7" dur="1000" fill="hold"/>
                                            <p:tgtEl>
                                              <p:spTgt spid="24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8" dur="1000" fill="hold"/>
                                            <p:tgtEl>
                                              <p:spTgt spid="24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9" presetID="2" presetClass="entr" presetSubtype="8" decel="100000" fill="hold" grpId="0" nodeType="withEffect">
                                      <p:stCondLst>
                                        <p:cond delay="250"/>
                                      </p:stCondLst>
                                      <p:childTnLst>
                                        <p:set>
                                          <p:cBhvr>
                                            <p:cTn id="1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5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11" dur="1000" fill="hold"/>
                                            <p:tgtEl>
                                              <p:spTgt spid="25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12" dur="1000" fill="hold"/>
                                            <p:tgtEl>
                                              <p:spTgt spid="25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  <p:par>
                              <p:cTn id="13" fill="hold">
                                <p:stCondLst>
                                  <p:cond delay="1000"/>
                                </p:stCondLst>
                                <p:childTnLst>
                                  <p:par>
                                    <p:cTn id="14" presetID="2" presetClass="entr" presetSubtype="1" fill="hold" nodeType="after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5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8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16" dur="1500" fill="hold"/>
                                            <p:tgtEl>
                                              <p:spTgt spid="28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17" dur="1500" fill="hold"/>
                                            <p:tgtEl>
                                              <p:spTgt spid="28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18" presetID="2" presetClass="entr" presetSubtype="4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9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5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20" dur="1500" fill="hold"/>
                                            <p:tgtEl>
                                              <p:spTgt spid="50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21" dur="1500" fill="hold"/>
                                            <p:tgtEl>
                                              <p:spTgt spid="50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  <p:par>
                              <p:cTn id="22" fill="hold">
                                <p:stCondLst>
                                  <p:cond delay="2500"/>
                                </p:stCondLst>
                                <p:childTnLst>
                                  <p:par>
                                    <p:cTn id="23" presetID="2" presetClass="entr" presetSubtype="1" fill="hold" nodeType="after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2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4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25" dur="1500" fill="hold"/>
                                            <p:tgtEl>
                                              <p:spTgt spid="40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26" dur="1500" fill="hold"/>
                                            <p:tgtEl>
                                              <p:spTgt spid="40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27" presetID="2" presetClass="entr" presetSubtype="4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2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51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29" dur="1500" fill="hold"/>
                                            <p:tgtEl>
                                              <p:spTgt spid="51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30" dur="1500" fill="hold"/>
                                            <p:tgtEl>
                                              <p:spTgt spid="51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  <p:par>
                              <p:cTn id="31" fill="hold">
                                <p:stCondLst>
                                  <p:cond delay="4000"/>
                                </p:stCondLst>
                                <p:childTnLst>
                                  <p:par>
                                    <p:cTn id="32" presetID="2" presetClass="entr" presetSubtype="1" fill="hold" nodeType="after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33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45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34" dur="1500" fill="hold"/>
                                            <p:tgtEl>
                                              <p:spTgt spid="45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35" dur="1500" fill="hold"/>
                                            <p:tgtEl>
                                              <p:spTgt spid="45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36" presetID="2" presetClass="entr" presetSubtype="4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37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52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38" dur="1500" fill="hold"/>
                                            <p:tgtEl>
                                              <p:spTgt spid="52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39" dur="1500" fill="hold"/>
                                            <p:tgtEl>
                                              <p:spTgt spid="52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40" presetID="45" presetClass="entr" presetSubtype="0" fill="hold" grpId="0" nodeType="withEffect">
                                      <p:stCondLst>
                                        <p:cond delay="250"/>
                                      </p:stCondLst>
                                      <p:iterate type="lt">
                                        <p:tmPct val="20000"/>
                                      </p:iterate>
                                      <p:childTnLst>
                                        <p:set>
                                          <p:cBhvr>
                                            <p:cTn id="41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9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42" dur="500"/>
                                            <p:tgtEl>
                                              <p:spTgt spid="19"/>
                                            </p:tgtEl>
                                          </p:cBhvr>
                                        </p:animEffect>
                                        <p:anim calcmode="lin" valueType="num">
                                          <p:cBhvr>
                                            <p:cTn id="43" dur="500" fill="hold"/>
                                            <p:tgtEl>
                                              <p:spTgt spid="19"/>
                                            </p:tgtEl>
                                            <p:attrNameLst>
                                              <p:attrName>ppt_w</p:attrName>
                                            </p:attrNameLst>
                                          </p:cBhvr>
                                          <p:tavLst>
                                            <p:tav tm="0" fmla="#ppt_w*sin(2.5*pi*$)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fltVal val="1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44" dur="500" fill="hold"/>
                                            <p:tgtEl>
                                              <p:spTgt spid="19"/>
                                            </p:tgtEl>
                                            <p:attrNameLst>
                                              <p:attrName>ppt_h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h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h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</p:childTnLst>
            </p:cTn>
          </p:par>
        </p:tnLst>
        <p:bldLst>
          <p:bldP spid="50" grpId="0" bldLvl="0" animBg="1"/>
          <p:bldP spid="51" grpId="0" bldLvl="0" animBg="1"/>
          <p:bldP spid="52" grpId="0" bldLvl="0" animBg="1"/>
          <p:bldP spid="24" grpId="0" bldLvl="0" animBg="1"/>
          <p:bldP spid="25" grpId="0" bldLvl="0" animBg="1"/>
          <p:bldP spid="19" grpId="0" bldLvl="0" animBg="1"/>
        </p:bldLst>
      </p:timing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圆角矩形 1"/>
          <p:cNvSpPr/>
          <p:nvPr/>
        </p:nvSpPr>
        <p:spPr>
          <a:xfrm rot="2700000">
            <a:off x="7422729" y="1312941"/>
            <a:ext cx="1068341" cy="1068341"/>
          </a:xfrm>
          <a:prstGeom prst="roundRect">
            <a:avLst>
              <a:gd name="adj" fmla="val 6887"/>
            </a:avLst>
          </a:prstGeom>
          <a:solidFill>
            <a:schemeClr val="bg1"/>
          </a:solidFill>
          <a:ln w="12700">
            <a:noFill/>
          </a:ln>
          <a:effectLst>
            <a:innerShdw blurRad="190500" dist="50800" dir="13500000">
              <a:prstClr val="black">
                <a:alpha val="25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+mn-ea"/>
              <a:sym typeface="+mn-lt"/>
            </a:endParaRPr>
          </a:p>
        </p:txBody>
      </p:sp>
      <p:sp>
        <p:nvSpPr>
          <p:cNvPr id="3" name="圆角矩形 2"/>
          <p:cNvSpPr/>
          <p:nvPr/>
        </p:nvSpPr>
        <p:spPr>
          <a:xfrm rot="2700000">
            <a:off x="8148449" y="237986"/>
            <a:ext cx="753462" cy="753462"/>
          </a:xfrm>
          <a:prstGeom prst="roundRect">
            <a:avLst>
              <a:gd name="adj" fmla="val 6887"/>
            </a:avLst>
          </a:prstGeom>
          <a:solidFill>
            <a:schemeClr val="bg1"/>
          </a:solidFill>
          <a:ln w="12700">
            <a:noFill/>
          </a:ln>
          <a:effectLst>
            <a:innerShdw blurRad="190500" dist="50800" dir="13500000">
              <a:prstClr val="black">
                <a:alpha val="25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+mn-ea"/>
              <a:sym typeface="+mn-lt"/>
            </a:endParaRPr>
          </a:p>
        </p:txBody>
      </p:sp>
      <p:grpSp>
        <p:nvGrpSpPr>
          <p:cNvPr id="5" name="组合 4"/>
          <p:cNvGrpSpPr/>
          <p:nvPr/>
        </p:nvGrpSpPr>
        <p:grpSpPr>
          <a:xfrm>
            <a:off x="3857224" y="-1426198"/>
            <a:ext cx="1494170" cy="1494170"/>
            <a:chOff x="3700441" y="1274408"/>
            <a:chExt cx="1646508" cy="1646508"/>
          </a:xfrm>
        </p:grpSpPr>
        <p:sp>
          <p:nvSpPr>
            <p:cNvPr id="6" name="圆角矩形 5"/>
            <p:cNvSpPr/>
            <p:nvPr/>
          </p:nvSpPr>
          <p:spPr>
            <a:xfrm rot="2700000">
              <a:off x="3700441" y="1274408"/>
              <a:ext cx="1646508" cy="1646508"/>
            </a:xfrm>
            <a:prstGeom prst="roundRect">
              <a:avLst>
                <a:gd name="adj" fmla="val 6887"/>
              </a:avLst>
            </a:prstGeom>
            <a:solidFill>
              <a:schemeClr val="accent1"/>
            </a:solidFill>
            <a:ln w="127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7" name="圆角矩形 6"/>
            <p:cNvSpPr/>
            <p:nvPr/>
          </p:nvSpPr>
          <p:spPr>
            <a:xfrm rot="2700000">
              <a:off x="3794878" y="1368844"/>
              <a:ext cx="1457637" cy="1457637"/>
            </a:xfrm>
            <a:prstGeom prst="roundRect">
              <a:avLst>
                <a:gd name="adj" fmla="val 6887"/>
              </a:avLst>
            </a:prstGeom>
            <a:solidFill>
              <a:schemeClr val="bg1"/>
            </a:solidFill>
            <a:ln w="12700">
              <a:noFill/>
            </a:ln>
            <a:effectLst>
              <a:innerShdw blurRad="190500" dist="50800" dir="13500000">
                <a:prstClr val="black">
                  <a:alpha val="3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cs typeface="+mn-ea"/>
                <a:sym typeface="+mn-lt"/>
              </a:endParaRPr>
            </a:p>
          </p:txBody>
        </p:sp>
      </p:grpSp>
      <p:grpSp>
        <p:nvGrpSpPr>
          <p:cNvPr id="8" name="组合 7"/>
          <p:cNvGrpSpPr/>
          <p:nvPr/>
        </p:nvGrpSpPr>
        <p:grpSpPr>
          <a:xfrm>
            <a:off x="5229316" y="-66455"/>
            <a:ext cx="1494170" cy="1494170"/>
            <a:chOff x="3700441" y="1274408"/>
            <a:chExt cx="1646508" cy="1646508"/>
          </a:xfrm>
        </p:grpSpPr>
        <p:sp>
          <p:nvSpPr>
            <p:cNvPr id="9" name="圆角矩形 8"/>
            <p:cNvSpPr/>
            <p:nvPr/>
          </p:nvSpPr>
          <p:spPr>
            <a:xfrm rot="2700000">
              <a:off x="3700441" y="1274408"/>
              <a:ext cx="1646508" cy="1646508"/>
            </a:xfrm>
            <a:prstGeom prst="roundRect">
              <a:avLst>
                <a:gd name="adj" fmla="val 6887"/>
              </a:avLst>
            </a:prstGeom>
            <a:solidFill>
              <a:schemeClr val="accent4"/>
            </a:solidFill>
            <a:ln w="127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10" name="圆角矩形 9"/>
            <p:cNvSpPr/>
            <p:nvPr/>
          </p:nvSpPr>
          <p:spPr>
            <a:xfrm rot="2700000">
              <a:off x="3794878" y="1368844"/>
              <a:ext cx="1457637" cy="1457637"/>
            </a:xfrm>
            <a:prstGeom prst="roundRect">
              <a:avLst>
                <a:gd name="adj" fmla="val 6887"/>
              </a:avLst>
            </a:prstGeom>
            <a:solidFill>
              <a:schemeClr val="bg1"/>
            </a:solidFill>
            <a:ln w="12700">
              <a:noFill/>
            </a:ln>
            <a:effectLst>
              <a:innerShdw blurRad="190500" dist="50800" dir="13500000">
                <a:prstClr val="black">
                  <a:alpha val="3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cs typeface="+mn-ea"/>
                <a:sym typeface="+mn-lt"/>
              </a:endParaRPr>
            </a:p>
          </p:txBody>
        </p:sp>
      </p:grpSp>
      <p:grpSp>
        <p:nvGrpSpPr>
          <p:cNvPr id="11" name="组合 10"/>
          <p:cNvGrpSpPr/>
          <p:nvPr/>
        </p:nvGrpSpPr>
        <p:grpSpPr>
          <a:xfrm>
            <a:off x="3959235" y="1272375"/>
            <a:ext cx="1494170" cy="1494170"/>
            <a:chOff x="3700441" y="1274408"/>
            <a:chExt cx="1646508" cy="1646508"/>
          </a:xfrm>
        </p:grpSpPr>
        <p:sp>
          <p:nvSpPr>
            <p:cNvPr id="12" name="圆角矩形 11"/>
            <p:cNvSpPr/>
            <p:nvPr/>
          </p:nvSpPr>
          <p:spPr>
            <a:xfrm rot="2700000">
              <a:off x="3700441" y="1274408"/>
              <a:ext cx="1646508" cy="1646508"/>
            </a:xfrm>
            <a:prstGeom prst="roundRect">
              <a:avLst>
                <a:gd name="adj" fmla="val 6887"/>
              </a:avLst>
            </a:prstGeom>
            <a:solidFill>
              <a:schemeClr val="accent2"/>
            </a:solidFill>
            <a:ln w="127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13" name="圆角矩形 12"/>
            <p:cNvSpPr/>
            <p:nvPr/>
          </p:nvSpPr>
          <p:spPr>
            <a:xfrm rot="2700000">
              <a:off x="3794878" y="1368844"/>
              <a:ext cx="1457637" cy="1457637"/>
            </a:xfrm>
            <a:prstGeom prst="roundRect">
              <a:avLst>
                <a:gd name="adj" fmla="val 6887"/>
              </a:avLst>
            </a:prstGeom>
            <a:solidFill>
              <a:schemeClr val="bg1"/>
            </a:solidFill>
            <a:ln w="12700">
              <a:noFill/>
            </a:ln>
            <a:effectLst>
              <a:innerShdw blurRad="190500" dist="50800" dir="13500000">
                <a:prstClr val="black">
                  <a:alpha val="3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cs typeface="+mn-ea"/>
                <a:sym typeface="+mn-lt"/>
              </a:endParaRPr>
            </a:p>
          </p:txBody>
        </p:sp>
      </p:grpSp>
      <p:grpSp>
        <p:nvGrpSpPr>
          <p:cNvPr id="14" name="组合 13"/>
          <p:cNvGrpSpPr/>
          <p:nvPr/>
        </p:nvGrpSpPr>
        <p:grpSpPr>
          <a:xfrm>
            <a:off x="6407739" y="-1984570"/>
            <a:ext cx="2300444" cy="2300444"/>
            <a:chOff x="3700441" y="1274408"/>
            <a:chExt cx="1646508" cy="1646508"/>
          </a:xfrm>
        </p:grpSpPr>
        <p:sp>
          <p:nvSpPr>
            <p:cNvPr id="15" name="圆角矩形 14"/>
            <p:cNvSpPr/>
            <p:nvPr/>
          </p:nvSpPr>
          <p:spPr>
            <a:xfrm rot="2700000">
              <a:off x="3700441" y="1274408"/>
              <a:ext cx="1646508" cy="1646508"/>
            </a:xfrm>
            <a:prstGeom prst="roundRect">
              <a:avLst>
                <a:gd name="adj" fmla="val 6887"/>
              </a:avLst>
            </a:prstGeom>
            <a:solidFill>
              <a:schemeClr val="accent4"/>
            </a:solidFill>
            <a:ln w="127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16" name="圆角矩形 15"/>
            <p:cNvSpPr/>
            <p:nvPr/>
          </p:nvSpPr>
          <p:spPr>
            <a:xfrm rot="2700000">
              <a:off x="3794878" y="1368844"/>
              <a:ext cx="1457637" cy="1457637"/>
            </a:xfrm>
            <a:prstGeom prst="roundRect">
              <a:avLst>
                <a:gd name="adj" fmla="val 6887"/>
              </a:avLst>
            </a:prstGeom>
            <a:solidFill>
              <a:schemeClr val="bg1"/>
            </a:solidFill>
            <a:ln w="12700">
              <a:noFill/>
            </a:ln>
            <a:effectLst>
              <a:innerShdw blurRad="190500" dist="50800" dir="13500000">
                <a:prstClr val="black">
                  <a:alpha val="3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cs typeface="+mn-ea"/>
                <a:sym typeface="+mn-lt"/>
              </a:endParaRPr>
            </a:p>
          </p:txBody>
        </p:sp>
      </p:grpSp>
      <p:grpSp>
        <p:nvGrpSpPr>
          <p:cNvPr id="17" name="组合 16"/>
          <p:cNvGrpSpPr/>
          <p:nvPr/>
        </p:nvGrpSpPr>
        <p:grpSpPr>
          <a:xfrm>
            <a:off x="2365878" y="-214868"/>
            <a:ext cx="1770084" cy="1770084"/>
            <a:chOff x="3700441" y="1274408"/>
            <a:chExt cx="1646508" cy="1646508"/>
          </a:xfrm>
        </p:grpSpPr>
        <p:sp>
          <p:nvSpPr>
            <p:cNvPr id="18" name="圆角矩形 17"/>
            <p:cNvSpPr/>
            <p:nvPr/>
          </p:nvSpPr>
          <p:spPr>
            <a:xfrm rot="2700000">
              <a:off x="3700441" y="1274408"/>
              <a:ext cx="1646508" cy="1646508"/>
            </a:xfrm>
            <a:prstGeom prst="roundRect">
              <a:avLst>
                <a:gd name="adj" fmla="val 6887"/>
              </a:avLst>
            </a:prstGeom>
            <a:solidFill>
              <a:schemeClr val="accent5"/>
            </a:solidFill>
            <a:ln w="127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19" name="圆角矩形 18"/>
            <p:cNvSpPr/>
            <p:nvPr/>
          </p:nvSpPr>
          <p:spPr>
            <a:xfrm rot="2700000">
              <a:off x="3794878" y="1368844"/>
              <a:ext cx="1457637" cy="1457637"/>
            </a:xfrm>
            <a:prstGeom prst="roundRect">
              <a:avLst>
                <a:gd name="adj" fmla="val 6887"/>
              </a:avLst>
            </a:prstGeom>
            <a:solidFill>
              <a:schemeClr val="bg1"/>
            </a:solidFill>
            <a:ln w="12700">
              <a:noFill/>
            </a:ln>
            <a:effectLst>
              <a:innerShdw blurRad="190500" dist="50800" dir="13500000">
                <a:prstClr val="black">
                  <a:alpha val="3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cs typeface="+mn-ea"/>
                <a:sym typeface="+mn-lt"/>
              </a:endParaRPr>
            </a:p>
          </p:txBody>
        </p:sp>
      </p:grpSp>
      <p:grpSp>
        <p:nvGrpSpPr>
          <p:cNvPr id="20" name="组合 19"/>
          <p:cNvGrpSpPr/>
          <p:nvPr/>
        </p:nvGrpSpPr>
        <p:grpSpPr>
          <a:xfrm>
            <a:off x="8131673" y="533697"/>
            <a:ext cx="787017" cy="787017"/>
            <a:chOff x="3700441" y="1274408"/>
            <a:chExt cx="1646508" cy="1646508"/>
          </a:xfrm>
        </p:grpSpPr>
        <p:sp>
          <p:nvSpPr>
            <p:cNvPr id="21" name="圆角矩形 20"/>
            <p:cNvSpPr/>
            <p:nvPr/>
          </p:nvSpPr>
          <p:spPr>
            <a:xfrm rot="2700000">
              <a:off x="3700441" y="1274408"/>
              <a:ext cx="1646508" cy="1646508"/>
            </a:xfrm>
            <a:prstGeom prst="roundRect">
              <a:avLst>
                <a:gd name="adj" fmla="val 6887"/>
              </a:avLst>
            </a:prstGeom>
            <a:solidFill>
              <a:srgbClr val="A6315B"/>
            </a:solidFill>
            <a:ln w="127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22" name="圆角矩形 21"/>
            <p:cNvSpPr/>
            <p:nvPr/>
          </p:nvSpPr>
          <p:spPr>
            <a:xfrm rot="2700000">
              <a:off x="3794878" y="1368844"/>
              <a:ext cx="1457637" cy="1457637"/>
            </a:xfrm>
            <a:prstGeom prst="roundRect">
              <a:avLst>
                <a:gd name="adj" fmla="val 6887"/>
              </a:avLst>
            </a:prstGeom>
            <a:solidFill>
              <a:schemeClr val="bg1"/>
            </a:solidFill>
            <a:ln w="12700">
              <a:noFill/>
            </a:ln>
            <a:effectLst>
              <a:innerShdw blurRad="190500" dist="50800" dir="13500000">
                <a:prstClr val="black">
                  <a:alpha val="3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cs typeface="+mn-ea"/>
                <a:sym typeface="+mn-lt"/>
              </a:endParaRPr>
            </a:p>
          </p:txBody>
        </p:sp>
      </p:grpSp>
      <p:sp>
        <p:nvSpPr>
          <p:cNvPr id="26" name="圆角矩形 25"/>
          <p:cNvSpPr/>
          <p:nvPr/>
        </p:nvSpPr>
        <p:spPr>
          <a:xfrm rot="2700000">
            <a:off x="6111242" y="1401214"/>
            <a:ext cx="1068341" cy="1068341"/>
          </a:xfrm>
          <a:prstGeom prst="roundRect">
            <a:avLst>
              <a:gd name="adj" fmla="val 6887"/>
            </a:avLst>
          </a:prstGeom>
          <a:solidFill>
            <a:schemeClr val="bg1"/>
          </a:solidFill>
          <a:ln w="12700">
            <a:noFill/>
          </a:ln>
          <a:effectLst>
            <a:innerShdw blurRad="190500" dist="50800" dir="13500000">
              <a:prstClr val="black">
                <a:alpha val="25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+mn-ea"/>
              <a:sym typeface="+mn-lt"/>
            </a:endParaRPr>
          </a:p>
        </p:txBody>
      </p:sp>
      <p:sp>
        <p:nvSpPr>
          <p:cNvPr id="27" name="任意多边形 26"/>
          <p:cNvSpPr/>
          <p:nvPr/>
        </p:nvSpPr>
        <p:spPr>
          <a:xfrm rot="2700000">
            <a:off x="6821898" y="1162435"/>
            <a:ext cx="1149463" cy="1149463"/>
          </a:xfrm>
          <a:custGeom>
            <a:avLst/>
            <a:gdLst>
              <a:gd name="connsiteX0" fmla="*/ 95270 w 1266657"/>
              <a:gd name="connsiteY0" fmla="*/ 95268 h 1266657"/>
              <a:gd name="connsiteX1" fmla="*/ 72650 w 1266657"/>
              <a:gd name="connsiteY1" fmla="*/ 149877 h 1266657"/>
              <a:gd name="connsiteX2" fmla="*/ 72650 w 1266657"/>
              <a:gd name="connsiteY2" fmla="*/ 1116780 h 1266657"/>
              <a:gd name="connsiteX3" fmla="*/ 149878 w 1266657"/>
              <a:gd name="connsiteY3" fmla="*/ 1194008 h 1266657"/>
              <a:gd name="connsiteX4" fmla="*/ 1116781 w 1266657"/>
              <a:gd name="connsiteY4" fmla="*/ 1194008 h 1266657"/>
              <a:gd name="connsiteX5" fmla="*/ 1194009 w 1266657"/>
              <a:gd name="connsiteY5" fmla="*/ 1116780 h 1266657"/>
              <a:gd name="connsiteX6" fmla="*/ 1194010 w 1266657"/>
              <a:gd name="connsiteY6" fmla="*/ 149877 h 1266657"/>
              <a:gd name="connsiteX7" fmla="*/ 1116782 w 1266657"/>
              <a:gd name="connsiteY7" fmla="*/ 72649 h 1266657"/>
              <a:gd name="connsiteX8" fmla="*/ 149879 w 1266657"/>
              <a:gd name="connsiteY8" fmla="*/ 72649 h 1266657"/>
              <a:gd name="connsiteX9" fmla="*/ 95270 w 1266657"/>
              <a:gd name="connsiteY9" fmla="*/ 95268 h 1266657"/>
              <a:gd name="connsiteX10" fmla="*/ 25551 w 1266657"/>
              <a:gd name="connsiteY10" fmla="*/ 25550 h 1266657"/>
              <a:gd name="connsiteX11" fmla="*/ 87235 w 1266657"/>
              <a:gd name="connsiteY11" fmla="*/ 0 h 1266657"/>
              <a:gd name="connsiteX12" fmla="*/ 1179422 w 1266657"/>
              <a:gd name="connsiteY12" fmla="*/ 0 h 1266657"/>
              <a:gd name="connsiteX13" fmla="*/ 1266657 w 1266657"/>
              <a:gd name="connsiteY13" fmla="*/ 87235 h 1266657"/>
              <a:gd name="connsiteX14" fmla="*/ 1266657 w 1266657"/>
              <a:gd name="connsiteY14" fmla="*/ 1179422 h 1266657"/>
              <a:gd name="connsiteX15" fmla="*/ 1179422 w 1266657"/>
              <a:gd name="connsiteY15" fmla="*/ 1266657 h 1266657"/>
              <a:gd name="connsiteX16" fmla="*/ 87235 w 1266657"/>
              <a:gd name="connsiteY16" fmla="*/ 1266657 h 1266657"/>
              <a:gd name="connsiteX17" fmla="*/ 0 w 1266657"/>
              <a:gd name="connsiteY17" fmla="*/ 1179422 h 1266657"/>
              <a:gd name="connsiteX18" fmla="*/ 0 w 1266657"/>
              <a:gd name="connsiteY18" fmla="*/ 87235 h 1266657"/>
              <a:gd name="connsiteX19" fmla="*/ 25551 w 1266657"/>
              <a:gd name="connsiteY19" fmla="*/ 25550 h 12666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266657" h="1266657">
                <a:moveTo>
                  <a:pt x="95270" y="95268"/>
                </a:moveTo>
                <a:cubicBezTo>
                  <a:pt x="81294" y="109244"/>
                  <a:pt x="72651" y="128551"/>
                  <a:pt x="72650" y="149877"/>
                </a:cubicBezTo>
                <a:lnTo>
                  <a:pt x="72650" y="1116780"/>
                </a:lnTo>
                <a:cubicBezTo>
                  <a:pt x="72650" y="1159432"/>
                  <a:pt x="107227" y="1194008"/>
                  <a:pt x="149878" y="1194008"/>
                </a:cubicBezTo>
                <a:lnTo>
                  <a:pt x="1116781" y="1194008"/>
                </a:lnTo>
                <a:cubicBezTo>
                  <a:pt x="1159434" y="1194008"/>
                  <a:pt x="1194009" y="1159432"/>
                  <a:pt x="1194009" y="1116780"/>
                </a:cubicBezTo>
                <a:lnTo>
                  <a:pt x="1194010" y="149877"/>
                </a:lnTo>
                <a:cubicBezTo>
                  <a:pt x="1194009" y="107225"/>
                  <a:pt x="1159433" y="72649"/>
                  <a:pt x="1116782" y="72649"/>
                </a:cubicBezTo>
                <a:lnTo>
                  <a:pt x="149879" y="72649"/>
                </a:lnTo>
                <a:cubicBezTo>
                  <a:pt x="128552" y="72649"/>
                  <a:pt x="109246" y="81293"/>
                  <a:pt x="95270" y="95268"/>
                </a:cubicBezTo>
                <a:close/>
                <a:moveTo>
                  <a:pt x="25551" y="25550"/>
                </a:moveTo>
                <a:cubicBezTo>
                  <a:pt x="41337" y="9764"/>
                  <a:pt x="63146" y="0"/>
                  <a:pt x="87235" y="0"/>
                </a:cubicBezTo>
                <a:lnTo>
                  <a:pt x="1179422" y="0"/>
                </a:lnTo>
                <a:cubicBezTo>
                  <a:pt x="1227601" y="0"/>
                  <a:pt x="1266657" y="39057"/>
                  <a:pt x="1266657" y="87235"/>
                </a:cubicBezTo>
                <a:lnTo>
                  <a:pt x="1266657" y="1179422"/>
                </a:lnTo>
                <a:cubicBezTo>
                  <a:pt x="1266657" y="1227601"/>
                  <a:pt x="1227601" y="1266657"/>
                  <a:pt x="1179422" y="1266657"/>
                </a:cubicBezTo>
                <a:lnTo>
                  <a:pt x="87235" y="1266657"/>
                </a:lnTo>
                <a:cubicBezTo>
                  <a:pt x="39057" y="1266657"/>
                  <a:pt x="0" y="1227601"/>
                  <a:pt x="0" y="1179422"/>
                </a:cubicBezTo>
                <a:lnTo>
                  <a:pt x="0" y="87235"/>
                </a:lnTo>
                <a:cubicBezTo>
                  <a:pt x="0" y="63146"/>
                  <a:pt x="9764" y="41337"/>
                  <a:pt x="25551" y="25550"/>
                </a:cubicBezTo>
                <a:close/>
              </a:path>
            </a:pathLst>
          </a:custGeom>
          <a:solidFill>
            <a:schemeClr val="accent5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+mn-ea"/>
              <a:sym typeface="+mn-lt"/>
            </a:endParaRPr>
          </a:p>
        </p:txBody>
      </p:sp>
      <p:sp>
        <p:nvSpPr>
          <p:cNvPr id="28" name="文本框 27"/>
          <p:cNvSpPr txBox="1"/>
          <p:nvPr/>
        </p:nvSpPr>
        <p:spPr>
          <a:xfrm>
            <a:off x="3604261" y="3838655"/>
            <a:ext cx="4983480" cy="9220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zh-CN" altLang="en-US" sz="5400" b="1">
                <a:solidFill>
                  <a:srgbClr val="2070A1"/>
                </a:solidFill>
                <a:cs typeface="+mn-ea"/>
                <a:sym typeface="+mn-lt"/>
              </a:rPr>
              <a:t>初步的研究成果</a:t>
            </a:r>
            <a:endParaRPr lang="zh-CN" altLang="en-US" sz="5400" b="1">
              <a:solidFill>
                <a:srgbClr val="2070A1"/>
              </a:solidFill>
              <a:cs typeface="+mn-ea"/>
              <a:sym typeface="+mn-lt"/>
            </a:endParaRPr>
          </a:p>
        </p:txBody>
      </p:sp>
      <p:cxnSp>
        <p:nvCxnSpPr>
          <p:cNvPr id="31" name="直接连接符 30"/>
          <p:cNvCxnSpPr/>
          <p:nvPr/>
        </p:nvCxnSpPr>
        <p:spPr>
          <a:xfrm>
            <a:off x="3937635" y="4754880"/>
            <a:ext cx="4283710" cy="15875"/>
          </a:xfrm>
          <a:prstGeom prst="line">
            <a:avLst/>
          </a:prstGeom>
          <a:ln w="25400" cap="rnd">
            <a:solidFill>
              <a:srgbClr val="34B2E4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1" decel="10000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1" decel="100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1" decel="10000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1" decel="1000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1" decel="100000" fill="hold" nodeType="with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1" decel="100000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1" decel="100000" fill="hold" grpId="0" nodeType="with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1" decel="10000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1" decel="100000" fill="hold" nodeType="withEffect">
                                  <p:stCondLst>
                                    <p:cond delay="225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1000"/>
                            </p:stCondLst>
                            <p:childTnLst>
                              <p:par>
                                <p:cTn id="46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20000"/>
                                  </p:iterate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4349"/>
                            </p:stCondLst>
                            <p:childTnLst>
                              <p:par>
                                <p:cTn id="52" presetID="16" presetClass="entr" presetSubtype="37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54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ldLvl="0" animBg="1"/>
      <p:bldP spid="3" grpId="0" bldLvl="0" animBg="1"/>
      <p:bldP spid="26" grpId="0" bldLvl="0" animBg="1"/>
      <p:bldP spid="27" grpId="0" bldLvl="0" animBg="1"/>
      <p:bldP spid="28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îṣļîḑé-Freeform: Shape 1"/>
          <p:cNvSpPr/>
          <p:nvPr/>
        </p:nvSpPr>
        <p:spPr>
          <a:xfrm>
            <a:off x="0" y="0"/>
            <a:ext cx="6008095" cy="6858000"/>
          </a:xfrm>
          <a:custGeom>
            <a:avLst/>
            <a:gdLst>
              <a:gd name="connsiteX0" fmla="*/ 0 w 6008095"/>
              <a:gd name="connsiteY0" fmla="*/ 0 h 6858000"/>
              <a:gd name="connsiteX1" fmla="*/ 5486400 w 6008095"/>
              <a:gd name="connsiteY1" fmla="*/ 0 h 6858000"/>
              <a:gd name="connsiteX2" fmla="*/ 5486400 w 6008095"/>
              <a:gd name="connsiteY2" fmla="*/ 2910632 h 6858000"/>
              <a:gd name="connsiteX3" fmla="*/ 5504569 w 6008095"/>
              <a:gd name="connsiteY3" fmla="*/ 2925475 h 6858000"/>
              <a:gd name="connsiteX4" fmla="*/ 6008095 w 6008095"/>
              <a:gd name="connsiteY4" fmla="*/ 3429001 h 6858000"/>
              <a:gd name="connsiteX5" fmla="*/ 5504569 w 6008095"/>
              <a:gd name="connsiteY5" fmla="*/ 3932527 h 6858000"/>
              <a:gd name="connsiteX6" fmla="*/ 5486400 w 6008095"/>
              <a:gd name="connsiteY6" fmla="*/ 3947370 h 6858000"/>
              <a:gd name="connsiteX7" fmla="*/ 5486400 w 6008095"/>
              <a:gd name="connsiteY7" fmla="*/ 6858000 h 6858000"/>
              <a:gd name="connsiteX8" fmla="*/ 0 w 6008095"/>
              <a:gd name="connsiteY8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008095" h="6858000">
                <a:moveTo>
                  <a:pt x="0" y="0"/>
                </a:moveTo>
                <a:lnTo>
                  <a:pt x="5486400" y="0"/>
                </a:lnTo>
                <a:lnTo>
                  <a:pt x="5486400" y="2910632"/>
                </a:lnTo>
                <a:lnTo>
                  <a:pt x="5504569" y="2925475"/>
                </a:lnTo>
                <a:cubicBezTo>
                  <a:pt x="6008095" y="3429001"/>
                  <a:pt x="6008095" y="3429001"/>
                  <a:pt x="6008095" y="3429001"/>
                </a:cubicBezTo>
                <a:cubicBezTo>
                  <a:pt x="5504569" y="3932527"/>
                  <a:pt x="5504569" y="3932527"/>
                  <a:pt x="5504569" y="3932527"/>
                </a:cubicBezTo>
                <a:lnTo>
                  <a:pt x="5486400" y="3947370"/>
                </a:lnTo>
                <a:lnTo>
                  <a:pt x="5486400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2070A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>
              <a:cs typeface="+mn-ea"/>
              <a:sym typeface="+mn-lt"/>
            </a:endParaRPr>
          </a:p>
        </p:txBody>
      </p:sp>
      <p:grpSp>
        <p:nvGrpSpPr>
          <p:cNvPr id="3" name="组合 2"/>
          <p:cNvGrpSpPr/>
          <p:nvPr/>
        </p:nvGrpSpPr>
        <p:grpSpPr>
          <a:xfrm>
            <a:off x="5998210" y="594995"/>
            <a:ext cx="5514975" cy="1301750"/>
            <a:chOff x="6008095" y="1881543"/>
            <a:chExt cx="5378896" cy="2901875"/>
          </a:xfrm>
        </p:grpSpPr>
        <p:sp>
          <p:nvSpPr>
            <p:cNvPr id="19" name="PA_文本框 18"/>
            <p:cNvSpPr txBox="1"/>
            <p:nvPr>
              <p:custDataLst>
                <p:tags r:id="rId1"/>
              </p:custDataLst>
            </p:nvPr>
          </p:nvSpPr>
          <p:spPr>
            <a:xfrm>
              <a:off x="6008095" y="1881543"/>
              <a:ext cx="403350" cy="305395"/>
            </a:xfrm>
            <a:custGeom>
              <a:avLst/>
              <a:gdLst/>
              <a:ahLst/>
              <a:cxnLst/>
              <a:rect l="l" t="t" r="r" b="b"/>
              <a:pathLst>
                <a:path w="403350" h="305395">
                  <a:moveTo>
                    <a:pt x="374451" y="0"/>
                  </a:moveTo>
                  <a:cubicBezTo>
                    <a:pt x="380801" y="0"/>
                    <a:pt x="386159" y="297"/>
                    <a:pt x="390525" y="893"/>
                  </a:cubicBezTo>
                  <a:cubicBezTo>
                    <a:pt x="394890" y="1488"/>
                    <a:pt x="398065" y="2480"/>
                    <a:pt x="400050" y="3869"/>
                  </a:cubicBezTo>
                  <a:cubicBezTo>
                    <a:pt x="402034" y="5258"/>
                    <a:pt x="403125" y="7143"/>
                    <a:pt x="403324" y="9525"/>
                  </a:cubicBezTo>
                  <a:cubicBezTo>
                    <a:pt x="403522" y="11906"/>
                    <a:pt x="402629" y="14684"/>
                    <a:pt x="400645" y="17859"/>
                  </a:cubicBezTo>
                  <a:lnTo>
                    <a:pt x="322659" y="181570"/>
                  </a:lnTo>
                  <a:lnTo>
                    <a:pt x="322659" y="256579"/>
                  </a:lnTo>
                  <a:cubicBezTo>
                    <a:pt x="322659" y="266898"/>
                    <a:pt x="321568" y="275232"/>
                    <a:pt x="319385" y="281582"/>
                  </a:cubicBezTo>
                  <a:cubicBezTo>
                    <a:pt x="317202" y="287932"/>
                    <a:pt x="313829" y="292893"/>
                    <a:pt x="309265" y="296465"/>
                  </a:cubicBezTo>
                  <a:cubicBezTo>
                    <a:pt x="304700" y="300037"/>
                    <a:pt x="298946" y="302418"/>
                    <a:pt x="292001" y="303609"/>
                  </a:cubicBezTo>
                  <a:cubicBezTo>
                    <a:pt x="285055" y="304800"/>
                    <a:pt x="276820" y="305395"/>
                    <a:pt x="267295" y="305395"/>
                  </a:cubicBezTo>
                  <a:cubicBezTo>
                    <a:pt x="257770" y="305395"/>
                    <a:pt x="249634" y="304800"/>
                    <a:pt x="242887" y="303609"/>
                  </a:cubicBezTo>
                  <a:cubicBezTo>
                    <a:pt x="236140" y="302418"/>
                    <a:pt x="230584" y="300037"/>
                    <a:pt x="226218" y="296465"/>
                  </a:cubicBezTo>
                  <a:cubicBezTo>
                    <a:pt x="221853" y="292893"/>
                    <a:pt x="218579" y="287932"/>
                    <a:pt x="216396" y="281582"/>
                  </a:cubicBezTo>
                  <a:cubicBezTo>
                    <a:pt x="214213" y="275232"/>
                    <a:pt x="213122" y="266898"/>
                    <a:pt x="213122" y="256579"/>
                  </a:cubicBezTo>
                  <a:cubicBezTo>
                    <a:pt x="213122" y="244673"/>
                    <a:pt x="213717" y="233660"/>
                    <a:pt x="214908" y="223539"/>
                  </a:cubicBezTo>
                  <a:cubicBezTo>
                    <a:pt x="216098" y="213419"/>
                    <a:pt x="217983" y="203795"/>
                    <a:pt x="220563" y="194667"/>
                  </a:cubicBezTo>
                  <a:cubicBezTo>
                    <a:pt x="223143" y="185539"/>
                    <a:pt x="226715" y="176510"/>
                    <a:pt x="231279" y="167580"/>
                  </a:cubicBezTo>
                  <a:cubicBezTo>
                    <a:pt x="235843" y="158650"/>
                    <a:pt x="241300" y="149225"/>
                    <a:pt x="247650" y="139303"/>
                  </a:cubicBezTo>
                  <a:lnTo>
                    <a:pt x="328017" y="17264"/>
                  </a:lnTo>
                  <a:cubicBezTo>
                    <a:pt x="330001" y="14089"/>
                    <a:pt x="332184" y="11509"/>
                    <a:pt x="334565" y="9525"/>
                  </a:cubicBezTo>
                  <a:cubicBezTo>
                    <a:pt x="336947" y="7540"/>
                    <a:pt x="339923" y="5854"/>
                    <a:pt x="343495" y="4464"/>
                  </a:cubicBezTo>
                  <a:cubicBezTo>
                    <a:pt x="347067" y="3075"/>
                    <a:pt x="351333" y="1984"/>
                    <a:pt x="356294" y="1190"/>
                  </a:cubicBezTo>
                  <a:cubicBezTo>
                    <a:pt x="361255" y="396"/>
                    <a:pt x="367308" y="0"/>
                    <a:pt x="374451" y="0"/>
                  </a:cubicBezTo>
                  <a:close/>
                  <a:moveTo>
                    <a:pt x="161329" y="0"/>
                  </a:moveTo>
                  <a:cubicBezTo>
                    <a:pt x="167679" y="0"/>
                    <a:pt x="172938" y="297"/>
                    <a:pt x="177105" y="893"/>
                  </a:cubicBezTo>
                  <a:cubicBezTo>
                    <a:pt x="181272" y="1488"/>
                    <a:pt x="184447" y="2480"/>
                    <a:pt x="186630" y="3869"/>
                  </a:cubicBezTo>
                  <a:cubicBezTo>
                    <a:pt x="188813" y="5258"/>
                    <a:pt x="189904" y="7143"/>
                    <a:pt x="189904" y="9525"/>
                  </a:cubicBezTo>
                  <a:cubicBezTo>
                    <a:pt x="189904" y="11906"/>
                    <a:pt x="189111" y="14684"/>
                    <a:pt x="187523" y="17859"/>
                  </a:cubicBezTo>
                  <a:lnTo>
                    <a:pt x="109537" y="181570"/>
                  </a:lnTo>
                  <a:lnTo>
                    <a:pt x="109537" y="256579"/>
                  </a:lnTo>
                  <a:cubicBezTo>
                    <a:pt x="109537" y="266898"/>
                    <a:pt x="108446" y="275232"/>
                    <a:pt x="106263" y="281582"/>
                  </a:cubicBezTo>
                  <a:cubicBezTo>
                    <a:pt x="104080" y="287932"/>
                    <a:pt x="100707" y="292893"/>
                    <a:pt x="96143" y="296465"/>
                  </a:cubicBezTo>
                  <a:cubicBezTo>
                    <a:pt x="91579" y="300037"/>
                    <a:pt x="85824" y="302418"/>
                    <a:pt x="78879" y="303609"/>
                  </a:cubicBezTo>
                  <a:cubicBezTo>
                    <a:pt x="71933" y="304800"/>
                    <a:pt x="63698" y="305395"/>
                    <a:pt x="54173" y="305395"/>
                  </a:cubicBezTo>
                  <a:cubicBezTo>
                    <a:pt x="44648" y="305395"/>
                    <a:pt x="36512" y="304800"/>
                    <a:pt x="29765" y="303609"/>
                  </a:cubicBezTo>
                  <a:cubicBezTo>
                    <a:pt x="23019" y="302418"/>
                    <a:pt x="17462" y="300037"/>
                    <a:pt x="13097" y="296465"/>
                  </a:cubicBezTo>
                  <a:cubicBezTo>
                    <a:pt x="8731" y="292893"/>
                    <a:pt x="5457" y="287932"/>
                    <a:pt x="3274" y="281582"/>
                  </a:cubicBezTo>
                  <a:cubicBezTo>
                    <a:pt x="1091" y="275232"/>
                    <a:pt x="0" y="266898"/>
                    <a:pt x="0" y="256579"/>
                  </a:cubicBezTo>
                  <a:cubicBezTo>
                    <a:pt x="0" y="244673"/>
                    <a:pt x="595" y="233660"/>
                    <a:pt x="1786" y="223539"/>
                  </a:cubicBezTo>
                  <a:cubicBezTo>
                    <a:pt x="2976" y="213419"/>
                    <a:pt x="4861" y="203795"/>
                    <a:pt x="7441" y="194667"/>
                  </a:cubicBezTo>
                  <a:cubicBezTo>
                    <a:pt x="10021" y="185539"/>
                    <a:pt x="13593" y="176510"/>
                    <a:pt x="18157" y="167580"/>
                  </a:cubicBezTo>
                  <a:cubicBezTo>
                    <a:pt x="22721" y="158650"/>
                    <a:pt x="28178" y="149225"/>
                    <a:pt x="34528" y="139303"/>
                  </a:cubicBezTo>
                  <a:lnTo>
                    <a:pt x="114895" y="17264"/>
                  </a:lnTo>
                  <a:cubicBezTo>
                    <a:pt x="116879" y="14089"/>
                    <a:pt x="119062" y="11509"/>
                    <a:pt x="121443" y="9525"/>
                  </a:cubicBezTo>
                  <a:cubicBezTo>
                    <a:pt x="123825" y="7540"/>
                    <a:pt x="126801" y="5854"/>
                    <a:pt x="130373" y="4464"/>
                  </a:cubicBezTo>
                  <a:cubicBezTo>
                    <a:pt x="133945" y="3075"/>
                    <a:pt x="138211" y="1984"/>
                    <a:pt x="143172" y="1190"/>
                  </a:cubicBezTo>
                  <a:cubicBezTo>
                    <a:pt x="148133" y="396"/>
                    <a:pt x="154186" y="0"/>
                    <a:pt x="161329" y="0"/>
                  </a:cubicBezTo>
                  <a:close/>
                </a:path>
              </a:pathLst>
            </a:custGeom>
            <a:solidFill>
              <a:srgbClr val="E14956"/>
            </a:solidFill>
            <a:ln>
              <a:noFill/>
            </a:ln>
            <a:effectLst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noAutofit/>
            </a:bodyPr>
            <a:lstStyle/>
            <a:p>
              <a:endParaRPr lang="id-ID" sz="9600">
                <a:solidFill>
                  <a:schemeClr val="bg2">
                    <a:lumMod val="90000"/>
                  </a:schemeClr>
                </a:solidFill>
                <a:cs typeface="+mn-ea"/>
                <a:sym typeface="+mn-lt"/>
              </a:endParaRPr>
            </a:p>
          </p:txBody>
        </p:sp>
        <p:sp>
          <p:nvSpPr>
            <p:cNvPr id="21" name="PA_文本框 20"/>
            <p:cNvSpPr txBox="1"/>
            <p:nvPr>
              <p:custDataLst>
                <p:tags r:id="rId2"/>
              </p:custDataLst>
            </p:nvPr>
          </p:nvSpPr>
          <p:spPr>
            <a:xfrm>
              <a:off x="10983634" y="4478023"/>
              <a:ext cx="403357" cy="305395"/>
            </a:xfrm>
            <a:custGeom>
              <a:avLst/>
              <a:gdLst/>
              <a:ahLst/>
              <a:cxnLst/>
              <a:rect l="l" t="t" r="r" b="b"/>
              <a:pathLst>
                <a:path w="403357" h="305395">
                  <a:moveTo>
                    <a:pt x="349184" y="0"/>
                  </a:moveTo>
                  <a:cubicBezTo>
                    <a:pt x="358312" y="0"/>
                    <a:pt x="366349" y="595"/>
                    <a:pt x="373294" y="1786"/>
                  </a:cubicBezTo>
                  <a:cubicBezTo>
                    <a:pt x="380239" y="2976"/>
                    <a:pt x="385895" y="5258"/>
                    <a:pt x="390260" y="8632"/>
                  </a:cubicBezTo>
                  <a:cubicBezTo>
                    <a:pt x="394626" y="12005"/>
                    <a:pt x="397900" y="16867"/>
                    <a:pt x="400083" y="23217"/>
                  </a:cubicBezTo>
                  <a:cubicBezTo>
                    <a:pt x="402266" y="29567"/>
                    <a:pt x="403357" y="37901"/>
                    <a:pt x="403357" y="48220"/>
                  </a:cubicBezTo>
                  <a:cubicBezTo>
                    <a:pt x="403357" y="60523"/>
                    <a:pt x="402762" y="71735"/>
                    <a:pt x="401571" y="81855"/>
                  </a:cubicBezTo>
                  <a:cubicBezTo>
                    <a:pt x="400381" y="91975"/>
                    <a:pt x="398496" y="101600"/>
                    <a:pt x="395916" y="110728"/>
                  </a:cubicBezTo>
                  <a:cubicBezTo>
                    <a:pt x="393336" y="119856"/>
                    <a:pt x="389764" y="128885"/>
                    <a:pt x="385200" y="137815"/>
                  </a:cubicBezTo>
                  <a:cubicBezTo>
                    <a:pt x="380636" y="146744"/>
                    <a:pt x="375179" y="155972"/>
                    <a:pt x="368829" y="165497"/>
                  </a:cubicBezTo>
                  <a:lnTo>
                    <a:pt x="287867" y="287536"/>
                  </a:lnTo>
                  <a:cubicBezTo>
                    <a:pt x="286279" y="290711"/>
                    <a:pt x="284196" y="293390"/>
                    <a:pt x="281616" y="295572"/>
                  </a:cubicBezTo>
                  <a:cubicBezTo>
                    <a:pt x="279036" y="297755"/>
                    <a:pt x="275960" y="299541"/>
                    <a:pt x="272389" y="300930"/>
                  </a:cubicBezTo>
                  <a:cubicBezTo>
                    <a:pt x="268817" y="302319"/>
                    <a:pt x="264649" y="303411"/>
                    <a:pt x="259887" y="304204"/>
                  </a:cubicBezTo>
                  <a:cubicBezTo>
                    <a:pt x="255125" y="304998"/>
                    <a:pt x="249171" y="305395"/>
                    <a:pt x="242028" y="305395"/>
                  </a:cubicBezTo>
                  <a:cubicBezTo>
                    <a:pt x="235678" y="305395"/>
                    <a:pt x="230419" y="305097"/>
                    <a:pt x="226252" y="304502"/>
                  </a:cubicBezTo>
                  <a:cubicBezTo>
                    <a:pt x="222085" y="303907"/>
                    <a:pt x="218910" y="302815"/>
                    <a:pt x="216727" y="301228"/>
                  </a:cubicBezTo>
                  <a:cubicBezTo>
                    <a:pt x="214544" y="299640"/>
                    <a:pt x="213453" y="297656"/>
                    <a:pt x="213453" y="295275"/>
                  </a:cubicBezTo>
                  <a:cubicBezTo>
                    <a:pt x="213453" y="292893"/>
                    <a:pt x="214048" y="289917"/>
                    <a:pt x="215239" y="286345"/>
                  </a:cubicBezTo>
                  <a:lnTo>
                    <a:pt x="293820" y="123825"/>
                  </a:lnTo>
                  <a:lnTo>
                    <a:pt x="293820" y="48220"/>
                  </a:lnTo>
                  <a:cubicBezTo>
                    <a:pt x="293820" y="37901"/>
                    <a:pt x="294812" y="29567"/>
                    <a:pt x="296796" y="23217"/>
                  </a:cubicBezTo>
                  <a:cubicBezTo>
                    <a:pt x="298781" y="16867"/>
                    <a:pt x="302055" y="12005"/>
                    <a:pt x="306619" y="8632"/>
                  </a:cubicBezTo>
                  <a:cubicBezTo>
                    <a:pt x="311183" y="5258"/>
                    <a:pt x="316938" y="2976"/>
                    <a:pt x="323883" y="1786"/>
                  </a:cubicBezTo>
                  <a:cubicBezTo>
                    <a:pt x="330828" y="595"/>
                    <a:pt x="339262" y="0"/>
                    <a:pt x="349184" y="0"/>
                  </a:cubicBezTo>
                  <a:close/>
                  <a:moveTo>
                    <a:pt x="136062" y="0"/>
                  </a:moveTo>
                  <a:cubicBezTo>
                    <a:pt x="145587" y="0"/>
                    <a:pt x="153723" y="595"/>
                    <a:pt x="160470" y="1786"/>
                  </a:cubicBezTo>
                  <a:cubicBezTo>
                    <a:pt x="167217" y="2976"/>
                    <a:pt x="172773" y="5258"/>
                    <a:pt x="177139" y="8632"/>
                  </a:cubicBezTo>
                  <a:cubicBezTo>
                    <a:pt x="181504" y="12005"/>
                    <a:pt x="184778" y="16867"/>
                    <a:pt x="186961" y="23217"/>
                  </a:cubicBezTo>
                  <a:cubicBezTo>
                    <a:pt x="189144" y="29567"/>
                    <a:pt x="190235" y="37901"/>
                    <a:pt x="190235" y="48220"/>
                  </a:cubicBezTo>
                  <a:cubicBezTo>
                    <a:pt x="190235" y="60523"/>
                    <a:pt x="189640" y="71735"/>
                    <a:pt x="188449" y="81855"/>
                  </a:cubicBezTo>
                  <a:cubicBezTo>
                    <a:pt x="187259" y="91975"/>
                    <a:pt x="185374" y="101600"/>
                    <a:pt x="182794" y="110728"/>
                  </a:cubicBezTo>
                  <a:cubicBezTo>
                    <a:pt x="180214" y="119856"/>
                    <a:pt x="176642" y="128885"/>
                    <a:pt x="172078" y="137815"/>
                  </a:cubicBezTo>
                  <a:cubicBezTo>
                    <a:pt x="167514" y="146744"/>
                    <a:pt x="162057" y="155972"/>
                    <a:pt x="155707" y="165497"/>
                  </a:cubicBezTo>
                  <a:lnTo>
                    <a:pt x="74745" y="287536"/>
                  </a:lnTo>
                  <a:cubicBezTo>
                    <a:pt x="73157" y="290711"/>
                    <a:pt x="71074" y="293390"/>
                    <a:pt x="68494" y="295572"/>
                  </a:cubicBezTo>
                  <a:cubicBezTo>
                    <a:pt x="65914" y="297755"/>
                    <a:pt x="62839" y="299541"/>
                    <a:pt x="59267" y="300930"/>
                  </a:cubicBezTo>
                  <a:cubicBezTo>
                    <a:pt x="55695" y="302319"/>
                    <a:pt x="51528" y="303411"/>
                    <a:pt x="46765" y="304204"/>
                  </a:cubicBezTo>
                  <a:cubicBezTo>
                    <a:pt x="42003" y="304998"/>
                    <a:pt x="36049" y="305395"/>
                    <a:pt x="28906" y="305395"/>
                  </a:cubicBezTo>
                  <a:cubicBezTo>
                    <a:pt x="22556" y="305395"/>
                    <a:pt x="17198" y="305097"/>
                    <a:pt x="12832" y="304502"/>
                  </a:cubicBezTo>
                  <a:cubicBezTo>
                    <a:pt x="8467" y="303907"/>
                    <a:pt x="5292" y="302815"/>
                    <a:pt x="3307" y="301228"/>
                  </a:cubicBezTo>
                  <a:cubicBezTo>
                    <a:pt x="1323" y="299640"/>
                    <a:pt x="232" y="297656"/>
                    <a:pt x="33" y="295275"/>
                  </a:cubicBezTo>
                  <a:cubicBezTo>
                    <a:pt x="-165" y="292893"/>
                    <a:pt x="529" y="289917"/>
                    <a:pt x="2117" y="286345"/>
                  </a:cubicBezTo>
                  <a:lnTo>
                    <a:pt x="80698" y="123825"/>
                  </a:lnTo>
                  <a:lnTo>
                    <a:pt x="80698" y="48220"/>
                  </a:lnTo>
                  <a:cubicBezTo>
                    <a:pt x="80698" y="37901"/>
                    <a:pt x="81690" y="29567"/>
                    <a:pt x="83675" y="23217"/>
                  </a:cubicBezTo>
                  <a:cubicBezTo>
                    <a:pt x="85659" y="16867"/>
                    <a:pt x="88933" y="12005"/>
                    <a:pt x="93497" y="8632"/>
                  </a:cubicBezTo>
                  <a:cubicBezTo>
                    <a:pt x="98061" y="5258"/>
                    <a:pt x="103816" y="2976"/>
                    <a:pt x="110761" y="1786"/>
                  </a:cubicBezTo>
                  <a:cubicBezTo>
                    <a:pt x="117707" y="595"/>
                    <a:pt x="126140" y="0"/>
                    <a:pt x="136062" y="0"/>
                  </a:cubicBezTo>
                  <a:close/>
                </a:path>
              </a:pathLst>
            </a:custGeom>
            <a:solidFill>
              <a:srgbClr val="E14956"/>
            </a:solidFill>
            <a:ln>
              <a:noFill/>
            </a:ln>
            <a:effectLst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noAutofit/>
            </a:bodyPr>
            <a:lstStyle/>
            <a:p>
              <a:endParaRPr lang="id-ID" sz="9600">
                <a:solidFill>
                  <a:schemeClr val="bg2">
                    <a:lumMod val="90000"/>
                  </a:schemeClr>
                </a:solidFill>
                <a:cs typeface="+mn-ea"/>
                <a:sym typeface="+mn-lt"/>
              </a:endParaRPr>
            </a:p>
          </p:txBody>
        </p:sp>
      </p:grpSp>
      <p:grpSp>
        <p:nvGrpSpPr>
          <p:cNvPr id="2" name="组合 1"/>
          <p:cNvGrpSpPr/>
          <p:nvPr/>
        </p:nvGrpSpPr>
        <p:grpSpPr>
          <a:xfrm>
            <a:off x="739775" y="1092835"/>
            <a:ext cx="4245610" cy="4067810"/>
            <a:chOff x="1445706" y="1290809"/>
            <a:chExt cx="2601248" cy="2601248"/>
          </a:xfrm>
        </p:grpSpPr>
        <p:sp>
          <p:nvSpPr>
            <p:cNvPr id="11" name="îṣļîḑé-Oval 14"/>
            <p:cNvSpPr/>
            <p:nvPr/>
          </p:nvSpPr>
          <p:spPr>
            <a:xfrm>
              <a:off x="1445706" y="1290809"/>
              <a:ext cx="2601248" cy="2601248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/>
              <a:endParaRPr>
                <a:cs typeface="+mn-ea"/>
                <a:sym typeface="+mn-lt"/>
              </a:endParaRPr>
            </a:p>
          </p:txBody>
        </p:sp>
        <p:sp>
          <p:nvSpPr>
            <p:cNvPr id="12" name="îṣļîḑé-Oval 8"/>
            <p:cNvSpPr/>
            <p:nvPr/>
          </p:nvSpPr>
          <p:spPr>
            <a:xfrm>
              <a:off x="1544072" y="1379572"/>
              <a:ext cx="2404516" cy="2423720"/>
            </a:xfrm>
            <a:prstGeom prst="ellipse">
              <a:avLst/>
            </a:prstGeom>
            <a:blipFill rotWithShape="1">
              <a:blip r:embed="rId3" cstate="email"/>
              <a:srcRect/>
              <a:stretch>
                <a:fillRect l="-2000" t="-2000" b="-2000"/>
              </a:stretch>
            </a:blip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/>
              <a:endParaRPr>
                <a:cs typeface="+mn-ea"/>
                <a:sym typeface="+mn-lt"/>
              </a:endParaRPr>
            </a:p>
          </p:txBody>
        </p:sp>
      </p:grpSp>
      <p:sp>
        <p:nvSpPr>
          <p:cNvPr id="17" name="矩形 16"/>
          <p:cNvSpPr/>
          <p:nvPr/>
        </p:nvSpPr>
        <p:spPr>
          <a:xfrm>
            <a:off x="1275045" y="5160652"/>
            <a:ext cx="2771877" cy="922020"/>
          </a:xfrm>
          <a:prstGeom prst="rect">
            <a:avLst/>
          </a:prstGeom>
          <a:effectLst/>
        </p:spPr>
        <p:txBody>
          <a:bodyPr wrap="square">
            <a:spAutoFit/>
          </a:bodyPr>
          <a:lstStyle/>
          <a:p>
            <a:pPr lvl="0" algn="ctr">
              <a:lnSpc>
                <a:spcPct val="150000"/>
              </a:lnSpc>
              <a:defRPr/>
            </a:pPr>
            <a:r>
              <a:rPr lang="zh-CN" altLang="en-US" sz="3600" b="1" kern="0">
                <a:solidFill>
                  <a:schemeClr val="bg1"/>
                </a:solidFill>
                <a:cs typeface="+mn-ea"/>
                <a:sym typeface="+mn-lt"/>
              </a:rPr>
              <a:t>理论成果</a:t>
            </a:r>
            <a:endParaRPr lang="zh-CN" altLang="en-US" sz="3600" b="1" kern="0">
              <a:solidFill>
                <a:schemeClr val="bg1"/>
              </a:solidFill>
              <a:cs typeface="+mn-ea"/>
              <a:sym typeface="+mn-lt"/>
            </a:endParaRPr>
          </a:p>
        </p:txBody>
      </p:sp>
      <p:sp>
        <p:nvSpPr>
          <p:cNvPr id="23" name="矩形 22"/>
          <p:cNvSpPr/>
          <p:nvPr/>
        </p:nvSpPr>
        <p:spPr>
          <a:xfrm>
            <a:off x="6411595" y="477520"/>
            <a:ext cx="5111115" cy="1198880"/>
          </a:xfrm>
          <a:prstGeom prst="rect">
            <a:avLst/>
          </a:prstGeom>
          <a:effectLst/>
        </p:spPr>
        <p:txBody>
          <a:bodyPr wrap="square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1" i="0" u="none" strike="noStrike" kern="0" cap="none" spc="30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cs typeface="+mn-ea"/>
                <a:sym typeface="+mn-lt"/>
              </a:rPr>
              <a:t>1</a:t>
            </a:r>
            <a:r>
              <a:rPr kumimoji="0" lang="zh-CN" altLang="en-US" sz="2400" b="1" i="0" u="none" strike="noStrike" kern="0" cap="none" spc="30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cs typeface="+mn-ea"/>
                <a:sym typeface="+mn-lt"/>
              </a:rPr>
              <a:t>、</a:t>
            </a:r>
            <a:r>
              <a:rPr kumimoji="0" lang="zh-CN" altLang="en-US" sz="2400" b="1" i="0" u="none" strike="noStrike" kern="0" cap="none" spc="30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cs typeface="+mn-ea"/>
                <a:sym typeface="+mn-lt"/>
              </a:rPr>
              <a:t>形成了对“幼儿创意能力培养”的理性认识</a:t>
            </a:r>
            <a:endParaRPr kumimoji="0" lang="zh-CN" altLang="en-US" sz="2400" b="1" i="0" u="none" strike="noStrike" kern="0" cap="none" spc="300" normalizeH="0" baseline="0" noProof="0">
              <a:ln>
                <a:noFill/>
              </a:ln>
              <a:solidFill>
                <a:srgbClr val="0070C0"/>
              </a:solidFill>
              <a:effectLst/>
              <a:uLnTx/>
              <a:uFillTx/>
              <a:cs typeface="+mn-ea"/>
              <a:sym typeface="+mn-lt"/>
            </a:endParaRPr>
          </a:p>
        </p:txBody>
      </p:sp>
      <p:sp>
        <p:nvSpPr>
          <p:cNvPr id="100" name="文本框 99"/>
          <p:cNvSpPr txBox="1"/>
          <p:nvPr/>
        </p:nvSpPr>
        <p:spPr>
          <a:xfrm>
            <a:off x="6548120" y="2004695"/>
            <a:ext cx="5080000" cy="14763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p>
            <a:pPr indent="0">
              <a:lnSpc>
                <a:spcPct val="150000"/>
              </a:lnSpc>
            </a:pPr>
            <a:r>
              <a:rPr lang="zh-CN" sz="2000">
                <a:solidFill>
                  <a:srgbClr val="0070C0"/>
                </a:solidFill>
                <a:latin typeface="微软雅黑" panose="020B0503020204020204" charset="-122"/>
                <a:ea typeface="微软雅黑" panose="020B0503020204020204" charset="-122"/>
              </a:rPr>
              <a:t>◆创意能力培养的整体性</a:t>
            </a:r>
            <a:endParaRPr lang="zh-CN" sz="2000">
              <a:solidFill>
                <a:srgbClr val="0070C0"/>
              </a:solidFill>
              <a:latin typeface="微软雅黑" panose="020B0503020204020204" charset="-122"/>
              <a:ea typeface="微软雅黑" panose="020B0503020204020204" charset="-122"/>
            </a:endParaRPr>
          </a:p>
          <a:p>
            <a:pPr indent="0">
              <a:lnSpc>
                <a:spcPct val="150000"/>
              </a:lnSpc>
            </a:pPr>
            <a:r>
              <a:rPr lang="zh-CN" sz="2000">
                <a:solidFill>
                  <a:srgbClr val="0070C0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◆</a:t>
            </a:r>
            <a:r>
              <a:rPr lang="zh-CN" altLang="en-US" sz="2000">
                <a:solidFill>
                  <a:srgbClr val="0070C0"/>
                </a:solidFill>
                <a:latin typeface="微软雅黑" panose="020B0503020204020204" charset="-122"/>
                <a:ea typeface="微软雅黑" panose="020B0503020204020204" charset="-122"/>
              </a:rPr>
              <a:t>创意能力培养的实践性</a:t>
            </a:r>
            <a:endParaRPr lang="zh-CN" altLang="en-US" sz="2000">
              <a:solidFill>
                <a:srgbClr val="0070C0"/>
              </a:solidFill>
              <a:latin typeface="微软雅黑" panose="020B0503020204020204" charset="-122"/>
              <a:ea typeface="微软雅黑" panose="020B0503020204020204" charset="-122"/>
            </a:endParaRPr>
          </a:p>
          <a:p>
            <a:pPr indent="0">
              <a:lnSpc>
                <a:spcPct val="150000"/>
              </a:lnSpc>
            </a:pPr>
            <a:r>
              <a:rPr lang="zh-CN" sz="2000">
                <a:solidFill>
                  <a:srgbClr val="0070C0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◆</a:t>
            </a:r>
            <a:r>
              <a:rPr lang="zh-CN" altLang="en-US" sz="2000">
                <a:solidFill>
                  <a:srgbClr val="0070C0"/>
                </a:solidFill>
                <a:latin typeface="微软雅黑" panose="020B0503020204020204" charset="-122"/>
                <a:ea typeface="微软雅黑" panose="020B0503020204020204" charset="-122"/>
              </a:rPr>
              <a:t>创意能力培养的过程性</a:t>
            </a:r>
            <a:endParaRPr lang="zh-CN" altLang="en-US" sz="2000">
              <a:solidFill>
                <a:srgbClr val="0070C0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grpSp>
        <p:nvGrpSpPr>
          <p:cNvPr id="4" name="组合 3"/>
          <p:cNvGrpSpPr/>
          <p:nvPr/>
        </p:nvGrpSpPr>
        <p:grpSpPr>
          <a:xfrm>
            <a:off x="6113145" y="3858895"/>
            <a:ext cx="5514975" cy="1780540"/>
            <a:chOff x="6008095" y="1881543"/>
            <a:chExt cx="5378896" cy="2901875"/>
          </a:xfrm>
        </p:grpSpPr>
        <p:sp>
          <p:nvSpPr>
            <p:cNvPr id="6" name="PA_文本框 18"/>
            <p:cNvSpPr txBox="1"/>
            <p:nvPr>
              <p:custDataLst>
                <p:tags r:id="rId4"/>
              </p:custDataLst>
            </p:nvPr>
          </p:nvSpPr>
          <p:spPr>
            <a:xfrm>
              <a:off x="6008095" y="1881543"/>
              <a:ext cx="403350" cy="305395"/>
            </a:xfrm>
            <a:custGeom>
              <a:avLst/>
              <a:gdLst/>
              <a:ahLst/>
              <a:cxnLst/>
              <a:rect l="l" t="t" r="r" b="b"/>
              <a:pathLst>
                <a:path w="403350" h="305395">
                  <a:moveTo>
                    <a:pt x="374451" y="0"/>
                  </a:moveTo>
                  <a:cubicBezTo>
                    <a:pt x="380801" y="0"/>
                    <a:pt x="386159" y="297"/>
                    <a:pt x="390525" y="893"/>
                  </a:cubicBezTo>
                  <a:cubicBezTo>
                    <a:pt x="394890" y="1488"/>
                    <a:pt x="398065" y="2480"/>
                    <a:pt x="400050" y="3869"/>
                  </a:cubicBezTo>
                  <a:cubicBezTo>
                    <a:pt x="402034" y="5258"/>
                    <a:pt x="403125" y="7143"/>
                    <a:pt x="403324" y="9525"/>
                  </a:cubicBezTo>
                  <a:cubicBezTo>
                    <a:pt x="403522" y="11906"/>
                    <a:pt x="402629" y="14684"/>
                    <a:pt x="400645" y="17859"/>
                  </a:cubicBezTo>
                  <a:lnTo>
                    <a:pt x="322659" y="181570"/>
                  </a:lnTo>
                  <a:lnTo>
                    <a:pt x="322659" y="256579"/>
                  </a:lnTo>
                  <a:cubicBezTo>
                    <a:pt x="322659" y="266898"/>
                    <a:pt x="321568" y="275232"/>
                    <a:pt x="319385" y="281582"/>
                  </a:cubicBezTo>
                  <a:cubicBezTo>
                    <a:pt x="317202" y="287932"/>
                    <a:pt x="313829" y="292893"/>
                    <a:pt x="309265" y="296465"/>
                  </a:cubicBezTo>
                  <a:cubicBezTo>
                    <a:pt x="304700" y="300037"/>
                    <a:pt x="298946" y="302418"/>
                    <a:pt x="292001" y="303609"/>
                  </a:cubicBezTo>
                  <a:cubicBezTo>
                    <a:pt x="285055" y="304800"/>
                    <a:pt x="276820" y="305395"/>
                    <a:pt x="267295" y="305395"/>
                  </a:cubicBezTo>
                  <a:cubicBezTo>
                    <a:pt x="257770" y="305395"/>
                    <a:pt x="249634" y="304800"/>
                    <a:pt x="242887" y="303609"/>
                  </a:cubicBezTo>
                  <a:cubicBezTo>
                    <a:pt x="236140" y="302418"/>
                    <a:pt x="230584" y="300037"/>
                    <a:pt x="226218" y="296465"/>
                  </a:cubicBezTo>
                  <a:cubicBezTo>
                    <a:pt x="221853" y="292893"/>
                    <a:pt x="218579" y="287932"/>
                    <a:pt x="216396" y="281582"/>
                  </a:cubicBezTo>
                  <a:cubicBezTo>
                    <a:pt x="214213" y="275232"/>
                    <a:pt x="213122" y="266898"/>
                    <a:pt x="213122" y="256579"/>
                  </a:cubicBezTo>
                  <a:cubicBezTo>
                    <a:pt x="213122" y="244673"/>
                    <a:pt x="213717" y="233660"/>
                    <a:pt x="214908" y="223539"/>
                  </a:cubicBezTo>
                  <a:cubicBezTo>
                    <a:pt x="216098" y="213419"/>
                    <a:pt x="217983" y="203795"/>
                    <a:pt x="220563" y="194667"/>
                  </a:cubicBezTo>
                  <a:cubicBezTo>
                    <a:pt x="223143" y="185539"/>
                    <a:pt x="226715" y="176510"/>
                    <a:pt x="231279" y="167580"/>
                  </a:cubicBezTo>
                  <a:cubicBezTo>
                    <a:pt x="235843" y="158650"/>
                    <a:pt x="241300" y="149225"/>
                    <a:pt x="247650" y="139303"/>
                  </a:cubicBezTo>
                  <a:lnTo>
                    <a:pt x="328017" y="17264"/>
                  </a:lnTo>
                  <a:cubicBezTo>
                    <a:pt x="330001" y="14089"/>
                    <a:pt x="332184" y="11509"/>
                    <a:pt x="334565" y="9525"/>
                  </a:cubicBezTo>
                  <a:cubicBezTo>
                    <a:pt x="336947" y="7540"/>
                    <a:pt x="339923" y="5854"/>
                    <a:pt x="343495" y="4464"/>
                  </a:cubicBezTo>
                  <a:cubicBezTo>
                    <a:pt x="347067" y="3075"/>
                    <a:pt x="351333" y="1984"/>
                    <a:pt x="356294" y="1190"/>
                  </a:cubicBezTo>
                  <a:cubicBezTo>
                    <a:pt x="361255" y="396"/>
                    <a:pt x="367308" y="0"/>
                    <a:pt x="374451" y="0"/>
                  </a:cubicBezTo>
                  <a:close/>
                  <a:moveTo>
                    <a:pt x="161329" y="0"/>
                  </a:moveTo>
                  <a:cubicBezTo>
                    <a:pt x="167679" y="0"/>
                    <a:pt x="172938" y="297"/>
                    <a:pt x="177105" y="893"/>
                  </a:cubicBezTo>
                  <a:cubicBezTo>
                    <a:pt x="181272" y="1488"/>
                    <a:pt x="184447" y="2480"/>
                    <a:pt x="186630" y="3869"/>
                  </a:cubicBezTo>
                  <a:cubicBezTo>
                    <a:pt x="188813" y="5258"/>
                    <a:pt x="189904" y="7143"/>
                    <a:pt x="189904" y="9525"/>
                  </a:cubicBezTo>
                  <a:cubicBezTo>
                    <a:pt x="189904" y="11906"/>
                    <a:pt x="189111" y="14684"/>
                    <a:pt x="187523" y="17859"/>
                  </a:cubicBezTo>
                  <a:lnTo>
                    <a:pt x="109537" y="181570"/>
                  </a:lnTo>
                  <a:lnTo>
                    <a:pt x="109537" y="256579"/>
                  </a:lnTo>
                  <a:cubicBezTo>
                    <a:pt x="109537" y="266898"/>
                    <a:pt x="108446" y="275232"/>
                    <a:pt x="106263" y="281582"/>
                  </a:cubicBezTo>
                  <a:cubicBezTo>
                    <a:pt x="104080" y="287932"/>
                    <a:pt x="100707" y="292893"/>
                    <a:pt x="96143" y="296465"/>
                  </a:cubicBezTo>
                  <a:cubicBezTo>
                    <a:pt x="91579" y="300037"/>
                    <a:pt x="85824" y="302418"/>
                    <a:pt x="78879" y="303609"/>
                  </a:cubicBezTo>
                  <a:cubicBezTo>
                    <a:pt x="71933" y="304800"/>
                    <a:pt x="63698" y="305395"/>
                    <a:pt x="54173" y="305395"/>
                  </a:cubicBezTo>
                  <a:cubicBezTo>
                    <a:pt x="44648" y="305395"/>
                    <a:pt x="36512" y="304800"/>
                    <a:pt x="29765" y="303609"/>
                  </a:cubicBezTo>
                  <a:cubicBezTo>
                    <a:pt x="23019" y="302418"/>
                    <a:pt x="17462" y="300037"/>
                    <a:pt x="13097" y="296465"/>
                  </a:cubicBezTo>
                  <a:cubicBezTo>
                    <a:pt x="8731" y="292893"/>
                    <a:pt x="5457" y="287932"/>
                    <a:pt x="3274" y="281582"/>
                  </a:cubicBezTo>
                  <a:cubicBezTo>
                    <a:pt x="1091" y="275232"/>
                    <a:pt x="0" y="266898"/>
                    <a:pt x="0" y="256579"/>
                  </a:cubicBezTo>
                  <a:cubicBezTo>
                    <a:pt x="0" y="244673"/>
                    <a:pt x="595" y="233660"/>
                    <a:pt x="1786" y="223539"/>
                  </a:cubicBezTo>
                  <a:cubicBezTo>
                    <a:pt x="2976" y="213419"/>
                    <a:pt x="4861" y="203795"/>
                    <a:pt x="7441" y="194667"/>
                  </a:cubicBezTo>
                  <a:cubicBezTo>
                    <a:pt x="10021" y="185539"/>
                    <a:pt x="13593" y="176510"/>
                    <a:pt x="18157" y="167580"/>
                  </a:cubicBezTo>
                  <a:cubicBezTo>
                    <a:pt x="22721" y="158650"/>
                    <a:pt x="28178" y="149225"/>
                    <a:pt x="34528" y="139303"/>
                  </a:cubicBezTo>
                  <a:lnTo>
                    <a:pt x="114895" y="17264"/>
                  </a:lnTo>
                  <a:cubicBezTo>
                    <a:pt x="116879" y="14089"/>
                    <a:pt x="119062" y="11509"/>
                    <a:pt x="121443" y="9525"/>
                  </a:cubicBezTo>
                  <a:cubicBezTo>
                    <a:pt x="123825" y="7540"/>
                    <a:pt x="126801" y="5854"/>
                    <a:pt x="130373" y="4464"/>
                  </a:cubicBezTo>
                  <a:cubicBezTo>
                    <a:pt x="133945" y="3075"/>
                    <a:pt x="138211" y="1984"/>
                    <a:pt x="143172" y="1190"/>
                  </a:cubicBezTo>
                  <a:cubicBezTo>
                    <a:pt x="148133" y="396"/>
                    <a:pt x="154186" y="0"/>
                    <a:pt x="161329" y="0"/>
                  </a:cubicBezTo>
                  <a:close/>
                </a:path>
              </a:pathLst>
            </a:custGeom>
            <a:solidFill>
              <a:srgbClr val="E14956"/>
            </a:solidFill>
            <a:ln>
              <a:noFill/>
            </a:ln>
            <a:effectLst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noAutofit/>
            </a:bodyPr>
            <a:p>
              <a:endParaRPr lang="id-ID" sz="9600">
                <a:solidFill>
                  <a:schemeClr val="bg2">
                    <a:lumMod val="90000"/>
                  </a:schemeClr>
                </a:solidFill>
                <a:cs typeface="+mn-ea"/>
                <a:sym typeface="+mn-lt"/>
              </a:endParaRPr>
            </a:p>
          </p:txBody>
        </p:sp>
        <p:sp>
          <p:nvSpPr>
            <p:cNvPr id="7" name="PA_文本框 20"/>
            <p:cNvSpPr txBox="1"/>
            <p:nvPr>
              <p:custDataLst>
                <p:tags r:id="rId5"/>
              </p:custDataLst>
            </p:nvPr>
          </p:nvSpPr>
          <p:spPr>
            <a:xfrm>
              <a:off x="10983634" y="4478023"/>
              <a:ext cx="403357" cy="305395"/>
            </a:xfrm>
            <a:custGeom>
              <a:avLst/>
              <a:gdLst/>
              <a:ahLst/>
              <a:cxnLst/>
              <a:rect l="l" t="t" r="r" b="b"/>
              <a:pathLst>
                <a:path w="403357" h="305395">
                  <a:moveTo>
                    <a:pt x="349184" y="0"/>
                  </a:moveTo>
                  <a:cubicBezTo>
                    <a:pt x="358312" y="0"/>
                    <a:pt x="366349" y="595"/>
                    <a:pt x="373294" y="1786"/>
                  </a:cubicBezTo>
                  <a:cubicBezTo>
                    <a:pt x="380239" y="2976"/>
                    <a:pt x="385895" y="5258"/>
                    <a:pt x="390260" y="8632"/>
                  </a:cubicBezTo>
                  <a:cubicBezTo>
                    <a:pt x="394626" y="12005"/>
                    <a:pt x="397900" y="16867"/>
                    <a:pt x="400083" y="23217"/>
                  </a:cubicBezTo>
                  <a:cubicBezTo>
                    <a:pt x="402266" y="29567"/>
                    <a:pt x="403357" y="37901"/>
                    <a:pt x="403357" y="48220"/>
                  </a:cubicBezTo>
                  <a:cubicBezTo>
                    <a:pt x="403357" y="60523"/>
                    <a:pt x="402762" y="71735"/>
                    <a:pt x="401571" y="81855"/>
                  </a:cubicBezTo>
                  <a:cubicBezTo>
                    <a:pt x="400381" y="91975"/>
                    <a:pt x="398496" y="101600"/>
                    <a:pt x="395916" y="110728"/>
                  </a:cubicBezTo>
                  <a:cubicBezTo>
                    <a:pt x="393336" y="119856"/>
                    <a:pt x="389764" y="128885"/>
                    <a:pt x="385200" y="137815"/>
                  </a:cubicBezTo>
                  <a:cubicBezTo>
                    <a:pt x="380636" y="146744"/>
                    <a:pt x="375179" y="155972"/>
                    <a:pt x="368829" y="165497"/>
                  </a:cubicBezTo>
                  <a:lnTo>
                    <a:pt x="287867" y="287536"/>
                  </a:lnTo>
                  <a:cubicBezTo>
                    <a:pt x="286279" y="290711"/>
                    <a:pt x="284196" y="293390"/>
                    <a:pt x="281616" y="295572"/>
                  </a:cubicBezTo>
                  <a:cubicBezTo>
                    <a:pt x="279036" y="297755"/>
                    <a:pt x="275960" y="299541"/>
                    <a:pt x="272389" y="300930"/>
                  </a:cubicBezTo>
                  <a:cubicBezTo>
                    <a:pt x="268817" y="302319"/>
                    <a:pt x="264649" y="303411"/>
                    <a:pt x="259887" y="304204"/>
                  </a:cubicBezTo>
                  <a:cubicBezTo>
                    <a:pt x="255125" y="304998"/>
                    <a:pt x="249171" y="305395"/>
                    <a:pt x="242028" y="305395"/>
                  </a:cubicBezTo>
                  <a:cubicBezTo>
                    <a:pt x="235678" y="305395"/>
                    <a:pt x="230419" y="305097"/>
                    <a:pt x="226252" y="304502"/>
                  </a:cubicBezTo>
                  <a:cubicBezTo>
                    <a:pt x="222085" y="303907"/>
                    <a:pt x="218910" y="302815"/>
                    <a:pt x="216727" y="301228"/>
                  </a:cubicBezTo>
                  <a:cubicBezTo>
                    <a:pt x="214544" y="299640"/>
                    <a:pt x="213453" y="297656"/>
                    <a:pt x="213453" y="295275"/>
                  </a:cubicBezTo>
                  <a:cubicBezTo>
                    <a:pt x="213453" y="292893"/>
                    <a:pt x="214048" y="289917"/>
                    <a:pt x="215239" y="286345"/>
                  </a:cubicBezTo>
                  <a:lnTo>
                    <a:pt x="293820" y="123825"/>
                  </a:lnTo>
                  <a:lnTo>
                    <a:pt x="293820" y="48220"/>
                  </a:lnTo>
                  <a:cubicBezTo>
                    <a:pt x="293820" y="37901"/>
                    <a:pt x="294812" y="29567"/>
                    <a:pt x="296796" y="23217"/>
                  </a:cubicBezTo>
                  <a:cubicBezTo>
                    <a:pt x="298781" y="16867"/>
                    <a:pt x="302055" y="12005"/>
                    <a:pt x="306619" y="8632"/>
                  </a:cubicBezTo>
                  <a:cubicBezTo>
                    <a:pt x="311183" y="5258"/>
                    <a:pt x="316938" y="2976"/>
                    <a:pt x="323883" y="1786"/>
                  </a:cubicBezTo>
                  <a:cubicBezTo>
                    <a:pt x="330828" y="595"/>
                    <a:pt x="339262" y="0"/>
                    <a:pt x="349184" y="0"/>
                  </a:cubicBezTo>
                  <a:close/>
                  <a:moveTo>
                    <a:pt x="136062" y="0"/>
                  </a:moveTo>
                  <a:cubicBezTo>
                    <a:pt x="145587" y="0"/>
                    <a:pt x="153723" y="595"/>
                    <a:pt x="160470" y="1786"/>
                  </a:cubicBezTo>
                  <a:cubicBezTo>
                    <a:pt x="167217" y="2976"/>
                    <a:pt x="172773" y="5258"/>
                    <a:pt x="177139" y="8632"/>
                  </a:cubicBezTo>
                  <a:cubicBezTo>
                    <a:pt x="181504" y="12005"/>
                    <a:pt x="184778" y="16867"/>
                    <a:pt x="186961" y="23217"/>
                  </a:cubicBezTo>
                  <a:cubicBezTo>
                    <a:pt x="189144" y="29567"/>
                    <a:pt x="190235" y="37901"/>
                    <a:pt x="190235" y="48220"/>
                  </a:cubicBezTo>
                  <a:cubicBezTo>
                    <a:pt x="190235" y="60523"/>
                    <a:pt x="189640" y="71735"/>
                    <a:pt x="188449" y="81855"/>
                  </a:cubicBezTo>
                  <a:cubicBezTo>
                    <a:pt x="187259" y="91975"/>
                    <a:pt x="185374" y="101600"/>
                    <a:pt x="182794" y="110728"/>
                  </a:cubicBezTo>
                  <a:cubicBezTo>
                    <a:pt x="180214" y="119856"/>
                    <a:pt x="176642" y="128885"/>
                    <a:pt x="172078" y="137815"/>
                  </a:cubicBezTo>
                  <a:cubicBezTo>
                    <a:pt x="167514" y="146744"/>
                    <a:pt x="162057" y="155972"/>
                    <a:pt x="155707" y="165497"/>
                  </a:cubicBezTo>
                  <a:lnTo>
                    <a:pt x="74745" y="287536"/>
                  </a:lnTo>
                  <a:cubicBezTo>
                    <a:pt x="73157" y="290711"/>
                    <a:pt x="71074" y="293390"/>
                    <a:pt x="68494" y="295572"/>
                  </a:cubicBezTo>
                  <a:cubicBezTo>
                    <a:pt x="65914" y="297755"/>
                    <a:pt x="62839" y="299541"/>
                    <a:pt x="59267" y="300930"/>
                  </a:cubicBezTo>
                  <a:cubicBezTo>
                    <a:pt x="55695" y="302319"/>
                    <a:pt x="51528" y="303411"/>
                    <a:pt x="46765" y="304204"/>
                  </a:cubicBezTo>
                  <a:cubicBezTo>
                    <a:pt x="42003" y="304998"/>
                    <a:pt x="36049" y="305395"/>
                    <a:pt x="28906" y="305395"/>
                  </a:cubicBezTo>
                  <a:cubicBezTo>
                    <a:pt x="22556" y="305395"/>
                    <a:pt x="17198" y="305097"/>
                    <a:pt x="12832" y="304502"/>
                  </a:cubicBezTo>
                  <a:cubicBezTo>
                    <a:pt x="8467" y="303907"/>
                    <a:pt x="5292" y="302815"/>
                    <a:pt x="3307" y="301228"/>
                  </a:cubicBezTo>
                  <a:cubicBezTo>
                    <a:pt x="1323" y="299640"/>
                    <a:pt x="232" y="297656"/>
                    <a:pt x="33" y="295275"/>
                  </a:cubicBezTo>
                  <a:cubicBezTo>
                    <a:pt x="-165" y="292893"/>
                    <a:pt x="529" y="289917"/>
                    <a:pt x="2117" y="286345"/>
                  </a:cubicBezTo>
                  <a:lnTo>
                    <a:pt x="80698" y="123825"/>
                  </a:lnTo>
                  <a:lnTo>
                    <a:pt x="80698" y="48220"/>
                  </a:lnTo>
                  <a:cubicBezTo>
                    <a:pt x="80698" y="37901"/>
                    <a:pt x="81690" y="29567"/>
                    <a:pt x="83675" y="23217"/>
                  </a:cubicBezTo>
                  <a:cubicBezTo>
                    <a:pt x="85659" y="16867"/>
                    <a:pt x="88933" y="12005"/>
                    <a:pt x="93497" y="8632"/>
                  </a:cubicBezTo>
                  <a:cubicBezTo>
                    <a:pt x="98061" y="5258"/>
                    <a:pt x="103816" y="2976"/>
                    <a:pt x="110761" y="1786"/>
                  </a:cubicBezTo>
                  <a:cubicBezTo>
                    <a:pt x="117707" y="595"/>
                    <a:pt x="126140" y="0"/>
                    <a:pt x="136062" y="0"/>
                  </a:cubicBezTo>
                  <a:close/>
                </a:path>
              </a:pathLst>
            </a:custGeom>
            <a:solidFill>
              <a:srgbClr val="E14956"/>
            </a:solidFill>
            <a:ln>
              <a:noFill/>
            </a:ln>
            <a:effectLst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noAutofit/>
            </a:bodyPr>
            <a:p>
              <a:endParaRPr lang="id-ID" sz="9600">
                <a:solidFill>
                  <a:schemeClr val="bg2">
                    <a:lumMod val="90000"/>
                  </a:schemeClr>
                </a:solidFill>
                <a:cs typeface="+mn-ea"/>
                <a:sym typeface="+mn-lt"/>
              </a:endParaRPr>
            </a:p>
          </p:txBody>
        </p:sp>
      </p:grpSp>
      <p:sp>
        <p:nvSpPr>
          <p:cNvPr id="9" name="矩形 8"/>
          <p:cNvSpPr/>
          <p:nvPr/>
        </p:nvSpPr>
        <p:spPr>
          <a:xfrm>
            <a:off x="6283960" y="4194810"/>
            <a:ext cx="5111115" cy="1198880"/>
          </a:xfrm>
          <a:prstGeom prst="rect">
            <a:avLst/>
          </a:prstGeom>
          <a:effectLst/>
        </p:spPr>
        <p:txBody>
          <a:bodyPr wrap="square">
            <a:spAutoFit/>
          </a:bodyPr>
          <a:p>
            <a:pPr marL="0" marR="0" lvl="0" indent="0" defTabSz="91440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1" i="0" u="none" strike="noStrike" kern="0" cap="none" spc="30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cs typeface="+mn-ea"/>
                <a:sym typeface="+mn-lt"/>
              </a:rPr>
              <a:t>2、产生了服务于“幼儿创意能力”评定的常模依据</a:t>
            </a:r>
            <a:endParaRPr kumimoji="0" lang="zh-CN" altLang="en-US" sz="2400" b="1" i="0" u="none" strike="noStrike" kern="0" cap="none" spc="300" normalizeH="0" baseline="0" noProof="0">
              <a:ln>
                <a:noFill/>
              </a:ln>
              <a:solidFill>
                <a:srgbClr val="0070C0"/>
              </a:solidFill>
              <a:effectLst/>
              <a:uLnTx/>
              <a:uFillTx/>
              <a:cs typeface="+mn-ea"/>
              <a:sym typeface="+mn-lt"/>
            </a:endParaRPr>
          </a:p>
        </p:txBody>
      </p:sp>
    </p:spTree>
    <p:custDataLst>
      <p:tags r:id="rId6"/>
    </p:custData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45" presetClass="entr" presetSubtype="0" fill="hold" grpId="0" nodeType="withEffect">
                                  <p:stCondLst>
                                    <p:cond delay="250"/>
                                  </p:stCondLst>
                                  <p:iterate type="lt">
                                    <p:tmPct val="2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49"/>
                            </p:stCondLst>
                            <p:childTnLst>
                              <p:par>
                                <p:cTn id="16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7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7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7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49"/>
                            </p:stCondLst>
                            <p:childTnLst>
                              <p:par>
                                <p:cTn id="22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20000"/>
                                  </p:iterate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4300"/>
                            </p:stCondLst>
                            <p:childTnLst>
                              <p:par>
                                <p:cTn id="28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0" dur="5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4800"/>
                            </p:stCondLst>
                            <p:childTnLst>
                              <p:par>
                                <p:cTn id="32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7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7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7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5800"/>
                            </p:stCondLst>
                            <p:childTnLst>
                              <p:par>
                                <p:cTn id="38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20000"/>
                                  </p:iterate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bldLvl="0" animBg="1"/>
      <p:bldP spid="23" grpId="0" bldLvl="0" animBg="1"/>
      <p:bldP spid="9" grpId="0" bldLvl="0" animBg="1"/>
      <p:bldP spid="100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îṥļîḑé-Rectangle 2"/>
          <p:cNvSpPr/>
          <p:nvPr/>
        </p:nvSpPr>
        <p:spPr>
          <a:xfrm>
            <a:off x="1292860" y="3926840"/>
            <a:ext cx="4151630" cy="2611120"/>
          </a:xfrm>
          <a:prstGeom prst="rect">
            <a:avLst/>
          </a:prstGeom>
          <a:solidFill>
            <a:schemeClr val="bg1"/>
          </a:solidFill>
          <a:ln w="95250" cmpd="sng">
            <a:solidFill>
              <a:schemeClr val="accent4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720000" rIns="0" bIns="0" anchor="t" anchorCtr="1">
            <a:normAutofit/>
          </a:bodyPr>
          <a:p>
            <a:pPr lvl="0" algn="ctr">
              <a:lnSpc>
                <a:spcPct val="120000"/>
              </a:lnSpc>
              <a:defRPr sz="1800"/>
            </a:pPr>
            <a:endParaRPr lang="zh-CN" altLang="en-US" sz="1100">
              <a:solidFill>
                <a:schemeClr val="bg1"/>
              </a:solidFill>
              <a:cs typeface="+mn-ea"/>
              <a:sym typeface="+mn-lt"/>
            </a:endParaRPr>
          </a:p>
        </p:txBody>
      </p:sp>
      <p:sp>
        <p:nvSpPr>
          <p:cNvPr id="3" name="îṥļîḑé-Rectangle 3"/>
          <p:cNvSpPr/>
          <p:nvPr/>
        </p:nvSpPr>
        <p:spPr>
          <a:xfrm>
            <a:off x="1568450" y="4116070"/>
            <a:ext cx="3599815" cy="2197735"/>
          </a:xfrm>
          <a:prstGeom prst="rect">
            <a:avLst/>
          </a:prstGeom>
          <a:blipFill rotWithShape="1">
            <a:blip r:embed="rId1"/>
            <a:srcRect/>
            <a:stretch>
              <a:fillRect/>
            </a:stretch>
          </a:blip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>
              <a:cs typeface="+mn-ea"/>
              <a:sym typeface="+mn-lt"/>
            </a:endParaRPr>
          </a:p>
        </p:txBody>
      </p:sp>
      <p:sp>
        <p:nvSpPr>
          <p:cNvPr id="7" name="îṥļîḑé-Rectangle 2"/>
          <p:cNvSpPr/>
          <p:nvPr/>
        </p:nvSpPr>
        <p:spPr>
          <a:xfrm>
            <a:off x="1292225" y="1073150"/>
            <a:ext cx="5302250" cy="2710815"/>
          </a:xfrm>
          <a:prstGeom prst="rect">
            <a:avLst/>
          </a:prstGeom>
          <a:solidFill>
            <a:srgbClr val="E14956"/>
          </a:solidFill>
          <a:ln w="635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720000" rIns="0" bIns="0" anchor="t" anchorCtr="1">
            <a:normAutofit/>
          </a:bodyPr>
          <a:lstStyle/>
          <a:p>
            <a:pPr lvl="0" algn="ctr">
              <a:lnSpc>
                <a:spcPct val="120000"/>
              </a:lnSpc>
              <a:defRPr sz="1800"/>
            </a:pPr>
            <a:endParaRPr lang="zh-CN" altLang="en-US" sz="1100">
              <a:solidFill>
                <a:schemeClr val="bg1"/>
              </a:solidFill>
              <a:cs typeface="+mn-ea"/>
              <a:sym typeface="+mn-lt"/>
            </a:endParaRPr>
          </a:p>
        </p:txBody>
      </p:sp>
      <p:sp>
        <p:nvSpPr>
          <p:cNvPr id="4" name="îṥļîḑé-Rectangle 4"/>
          <p:cNvSpPr/>
          <p:nvPr/>
        </p:nvSpPr>
        <p:spPr>
          <a:xfrm>
            <a:off x="1421130" y="1230630"/>
            <a:ext cx="4912360" cy="2379345"/>
          </a:xfrm>
          <a:prstGeom prst="rect">
            <a:avLst/>
          </a:prstGeom>
          <a:blipFill rotWithShape="1">
            <a:blip r:embed="rId2"/>
            <a:srcRect/>
            <a:stretch>
              <a:fillRect/>
            </a:stretch>
          </a:blip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>
              <a:cs typeface="+mn-ea"/>
              <a:sym typeface="+mn-lt"/>
            </a:endParaRPr>
          </a:p>
        </p:txBody>
      </p:sp>
      <p:sp>
        <p:nvSpPr>
          <p:cNvPr id="2" name="îṥļîḑé-Rectangle 2"/>
          <p:cNvSpPr/>
          <p:nvPr/>
        </p:nvSpPr>
        <p:spPr>
          <a:xfrm>
            <a:off x="6744970" y="1087755"/>
            <a:ext cx="4314825" cy="2710815"/>
          </a:xfrm>
          <a:prstGeom prst="rect">
            <a:avLst/>
          </a:prstGeom>
          <a:solidFill>
            <a:srgbClr val="F79A16"/>
          </a:solidFill>
          <a:ln w="635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720000" rIns="0" bIns="0" anchor="t" anchorCtr="1">
            <a:normAutofit/>
          </a:bodyPr>
          <a:p>
            <a:pPr lvl="0" algn="ctr">
              <a:lnSpc>
                <a:spcPct val="120000"/>
              </a:lnSpc>
              <a:defRPr sz="1800"/>
            </a:pPr>
            <a:endParaRPr lang="zh-CN" altLang="en-US" sz="1100">
              <a:solidFill>
                <a:schemeClr val="bg1"/>
              </a:solidFill>
              <a:cs typeface="+mn-ea"/>
              <a:sym typeface="+mn-lt"/>
            </a:endParaRPr>
          </a:p>
        </p:txBody>
      </p:sp>
      <p:sp>
        <p:nvSpPr>
          <p:cNvPr id="5" name="îṥļîḑé-Rectangle 5"/>
          <p:cNvSpPr/>
          <p:nvPr/>
        </p:nvSpPr>
        <p:spPr>
          <a:xfrm>
            <a:off x="6967855" y="1230630"/>
            <a:ext cx="3869055" cy="2425065"/>
          </a:xfrm>
          <a:prstGeom prst="rect">
            <a:avLst/>
          </a:prstGeom>
          <a:blipFill rotWithShape="1">
            <a:blip r:embed="rId3"/>
            <a:srcRect/>
            <a:stretch>
              <a:fillRect/>
            </a:stretch>
          </a:blip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>
              <a:cs typeface="+mn-ea"/>
              <a:sym typeface="+mn-lt"/>
            </a:endParaRPr>
          </a:p>
        </p:txBody>
      </p:sp>
      <p:sp>
        <p:nvSpPr>
          <p:cNvPr id="16" name="矩形 15"/>
          <p:cNvSpPr/>
          <p:nvPr/>
        </p:nvSpPr>
        <p:spPr>
          <a:xfrm>
            <a:off x="1421130" y="304165"/>
            <a:ext cx="7599045" cy="645160"/>
          </a:xfrm>
          <a:prstGeom prst="rect">
            <a:avLst/>
          </a:prstGeom>
          <a:effectLst/>
        </p:spPr>
        <p:txBody>
          <a:bodyPr wrap="square">
            <a:spAutoFit/>
          </a:bodyPr>
          <a:lstStyle/>
          <a:p>
            <a:pPr lvl="0">
              <a:lnSpc>
                <a:spcPct val="150000"/>
              </a:lnSpc>
              <a:defRPr/>
            </a:pPr>
            <a:r>
              <a:rPr lang="zh-CN" altLang="en-US" sz="2400" b="1" kern="0">
                <a:solidFill>
                  <a:srgbClr val="0070C0"/>
                </a:solidFill>
                <a:cs typeface="+mn-ea"/>
                <a:sym typeface="+mn-lt"/>
              </a:rPr>
              <a:t>《手工制作中幼儿创意能力的培养》各年龄段常模参考</a:t>
            </a:r>
            <a:endParaRPr lang="zh-CN" altLang="en-US" sz="2400" b="1" kern="0">
              <a:solidFill>
                <a:srgbClr val="0070C0"/>
              </a:solidFill>
              <a:cs typeface="+mn-ea"/>
              <a:sym typeface="+mn-lt"/>
            </a:endParaRPr>
          </a:p>
        </p:txBody>
      </p:sp>
      <p:sp>
        <p:nvSpPr>
          <p:cNvPr id="17" name="圆角矩形 16"/>
          <p:cNvSpPr/>
          <p:nvPr/>
        </p:nvSpPr>
        <p:spPr>
          <a:xfrm rot="2700000">
            <a:off x="708419" y="426405"/>
            <a:ext cx="590584" cy="590584"/>
          </a:xfrm>
          <a:prstGeom prst="roundRect">
            <a:avLst/>
          </a:prstGeom>
          <a:solidFill>
            <a:srgbClr val="34B2E4"/>
          </a:solidFill>
          <a:ln>
            <a:noFill/>
          </a:ln>
          <a:effectLst>
            <a:outerShdw blurRad="127000" algn="ctr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+mn-ea"/>
              <a:sym typeface="+mn-lt"/>
            </a:endParaRPr>
          </a:p>
        </p:txBody>
      </p:sp>
      <p:sp>
        <p:nvSpPr>
          <p:cNvPr id="18" name="圆角矩形 17"/>
          <p:cNvSpPr/>
          <p:nvPr/>
        </p:nvSpPr>
        <p:spPr>
          <a:xfrm rot="2700000">
            <a:off x="579421" y="426405"/>
            <a:ext cx="590584" cy="590584"/>
          </a:xfrm>
          <a:prstGeom prst="roundRect">
            <a:avLst/>
          </a:prstGeom>
          <a:solidFill>
            <a:schemeClr val="bg1"/>
          </a:solidFill>
          <a:ln>
            <a:noFill/>
          </a:ln>
          <a:effectLst>
            <a:outerShdw blurRad="190500" algn="ctr" rotWithShape="0">
              <a:prstClr val="black">
                <a:alpha val="3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+mn-ea"/>
              <a:sym typeface="+mn-lt"/>
            </a:endParaRPr>
          </a:p>
        </p:txBody>
      </p:sp>
      <p:sp>
        <p:nvSpPr>
          <p:cNvPr id="9" name="îṥļîḑé-Rectangle 2"/>
          <p:cNvSpPr/>
          <p:nvPr/>
        </p:nvSpPr>
        <p:spPr>
          <a:xfrm>
            <a:off x="5561965" y="3926840"/>
            <a:ext cx="5497830" cy="2611120"/>
          </a:xfrm>
          <a:prstGeom prst="rect">
            <a:avLst/>
          </a:prstGeom>
          <a:solidFill>
            <a:schemeClr val="accent3">
              <a:lumMod val="75000"/>
            </a:schemeClr>
          </a:solidFill>
          <a:ln w="635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720000" rIns="0" bIns="0" anchor="t" anchorCtr="1">
            <a:normAutofit/>
          </a:bodyPr>
          <a:p>
            <a:pPr lvl="0" algn="ctr">
              <a:lnSpc>
                <a:spcPct val="120000"/>
              </a:lnSpc>
              <a:defRPr sz="1800"/>
            </a:pPr>
            <a:endParaRPr lang="zh-CN" altLang="en-US" sz="1100">
              <a:solidFill>
                <a:schemeClr val="bg1"/>
              </a:solidFill>
              <a:cs typeface="+mn-ea"/>
              <a:sym typeface="+mn-lt"/>
            </a:endParaRPr>
          </a:p>
        </p:txBody>
      </p:sp>
      <p:pic>
        <p:nvPicPr>
          <p:cNvPr id="10" name="图片 9" descr="QQ图片2019111514001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72480" y="4065270"/>
            <a:ext cx="4798695" cy="2249170"/>
          </a:xfrm>
          <a:prstGeom prst="rect">
            <a:avLst/>
          </a:prstGeom>
        </p:spPr>
      </p:pic>
    </p:spTree>
    <p:custDataLst>
      <p:tags r:id="rId5"/>
    </p:custData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1500">
        <p15:prstTrans prst="pageCurlDoubl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decel="10000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45" presetClass="entr" presetSubtype="0" fill="hold" grpId="0" nodeType="withEffect">
                                  <p:stCondLst>
                                    <p:cond delay="250"/>
                                  </p:stCondLst>
                                  <p:iterate type="lt">
                                    <p:tmPct val="2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1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2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6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4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2" presetClass="entr" presetSubtype="6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2" presetClass="entr" presetSubtype="6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2" presetClass="entr" presetSubtype="6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ldLvl="0" animBg="1"/>
      <p:bldP spid="4" grpId="0" bldLvl="0" animBg="1"/>
      <p:bldP spid="5" grpId="0" bldLvl="0" animBg="1"/>
      <p:bldP spid="7" grpId="0" bldLvl="0" animBg="1"/>
      <p:bldP spid="16" grpId="0" bldLvl="0" animBg="1"/>
      <p:bldP spid="17" grpId="0" bldLvl="0" animBg="1"/>
      <p:bldP spid="18" grpId="0" bldLvl="0" animBg="1"/>
      <p:bldP spid="2" grpId="0" bldLvl="0" animBg="1"/>
      <p:bldP spid="8" grpId="0" bldLvl="0" animBg="1"/>
      <p:bldP spid="9" grpId="0" bldLvl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îṣļîḑé-Freeform: Shape 1"/>
          <p:cNvSpPr/>
          <p:nvPr/>
        </p:nvSpPr>
        <p:spPr>
          <a:xfrm flipH="1">
            <a:off x="5850890" y="0"/>
            <a:ext cx="6332855" cy="6858000"/>
          </a:xfrm>
          <a:custGeom>
            <a:avLst/>
            <a:gdLst>
              <a:gd name="connsiteX0" fmla="*/ 0 w 6008095"/>
              <a:gd name="connsiteY0" fmla="*/ 0 h 6858000"/>
              <a:gd name="connsiteX1" fmla="*/ 5486400 w 6008095"/>
              <a:gd name="connsiteY1" fmla="*/ 0 h 6858000"/>
              <a:gd name="connsiteX2" fmla="*/ 5486400 w 6008095"/>
              <a:gd name="connsiteY2" fmla="*/ 2910632 h 6858000"/>
              <a:gd name="connsiteX3" fmla="*/ 5504569 w 6008095"/>
              <a:gd name="connsiteY3" fmla="*/ 2925475 h 6858000"/>
              <a:gd name="connsiteX4" fmla="*/ 6008095 w 6008095"/>
              <a:gd name="connsiteY4" fmla="*/ 3429001 h 6858000"/>
              <a:gd name="connsiteX5" fmla="*/ 5504569 w 6008095"/>
              <a:gd name="connsiteY5" fmla="*/ 3932527 h 6858000"/>
              <a:gd name="connsiteX6" fmla="*/ 5486400 w 6008095"/>
              <a:gd name="connsiteY6" fmla="*/ 3947370 h 6858000"/>
              <a:gd name="connsiteX7" fmla="*/ 5486400 w 6008095"/>
              <a:gd name="connsiteY7" fmla="*/ 6858000 h 6858000"/>
              <a:gd name="connsiteX8" fmla="*/ 0 w 6008095"/>
              <a:gd name="connsiteY8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008095" h="6858000">
                <a:moveTo>
                  <a:pt x="0" y="0"/>
                </a:moveTo>
                <a:lnTo>
                  <a:pt x="5486400" y="0"/>
                </a:lnTo>
                <a:lnTo>
                  <a:pt x="5486400" y="2910632"/>
                </a:lnTo>
                <a:lnTo>
                  <a:pt x="5504569" y="2925475"/>
                </a:lnTo>
                <a:cubicBezTo>
                  <a:pt x="6008095" y="3429001"/>
                  <a:pt x="6008095" y="3429001"/>
                  <a:pt x="6008095" y="3429001"/>
                </a:cubicBezTo>
                <a:cubicBezTo>
                  <a:pt x="5504569" y="3932527"/>
                  <a:pt x="5504569" y="3932527"/>
                  <a:pt x="5504569" y="3932527"/>
                </a:cubicBezTo>
                <a:lnTo>
                  <a:pt x="5486400" y="3947370"/>
                </a:lnTo>
                <a:lnTo>
                  <a:pt x="5486400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2070A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>
              <a:cs typeface="+mn-ea"/>
              <a:sym typeface="+mn-lt"/>
            </a:endParaRPr>
          </a:p>
        </p:txBody>
      </p:sp>
      <p:grpSp>
        <p:nvGrpSpPr>
          <p:cNvPr id="3" name="组合 2"/>
          <p:cNvGrpSpPr/>
          <p:nvPr/>
        </p:nvGrpSpPr>
        <p:grpSpPr>
          <a:xfrm>
            <a:off x="335915" y="1239520"/>
            <a:ext cx="5514975" cy="1301750"/>
            <a:chOff x="6008095" y="1881543"/>
            <a:chExt cx="5378896" cy="2901875"/>
          </a:xfrm>
        </p:grpSpPr>
        <p:sp>
          <p:nvSpPr>
            <p:cNvPr id="19" name="PA_文本框 18"/>
            <p:cNvSpPr txBox="1"/>
            <p:nvPr>
              <p:custDataLst>
                <p:tags r:id="rId1"/>
              </p:custDataLst>
            </p:nvPr>
          </p:nvSpPr>
          <p:spPr>
            <a:xfrm>
              <a:off x="6008095" y="1881543"/>
              <a:ext cx="403350" cy="305395"/>
            </a:xfrm>
            <a:custGeom>
              <a:avLst/>
              <a:gdLst/>
              <a:ahLst/>
              <a:cxnLst/>
              <a:rect l="l" t="t" r="r" b="b"/>
              <a:pathLst>
                <a:path w="403350" h="305395">
                  <a:moveTo>
                    <a:pt x="374451" y="0"/>
                  </a:moveTo>
                  <a:cubicBezTo>
                    <a:pt x="380801" y="0"/>
                    <a:pt x="386159" y="297"/>
                    <a:pt x="390525" y="893"/>
                  </a:cubicBezTo>
                  <a:cubicBezTo>
                    <a:pt x="394890" y="1488"/>
                    <a:pt x="398065" y="2480"/>
                    <a:pt x="400050" y="3869"/>
                  </a:cubicBezTo>
                  <a:cubicBezTo>
                    <a:pt x="402034" y="5258"/>
                    <a:pt x="403125" y="7143"/>
                    <a:pt x="403324" y="9525"/>
                  </a:cubicBezTo>
                  <a:cubicBezTo>
                    <a:pt x="403522" y="11906"/>
                    <a:pt x="402629" y="14684"/>
                    <a:pt x="400645" y="17859"/>
                  </a:cubicBezTo>
                  <a:lnTo>
                    <a:pt x="322659" y="181570"/>
                  </a:lnTo>
                  <a:lnTo>
                    <a:pt x="322659" y="256579"/>
                  </a:lnTo>
                  <a:cubicBezTo>
                    <a:pt x="322659" y="266898"/>
                    <a:pt x="321568" y="275232"/>
                    <a:pt x="319385" y="281582"/>
                  </a:cubicBezTo>
                  <a:cubicBezTo>
                    <a:pt x="317202" y="287932"/>
                    <a:pt x="313829" y="292893"/>
                    <a:pt x="309265" y="296465"/>
                  </a:cubicBezTo>
                  <a:cubicBezTo>
                    <a:pt x="304700" y="300037"/>
                    <a:pt x="298946" y="302418"/>
                    <a:pt x="292001" y="303609"/>
                  </a:cubicBezTo>
                  <a:cubicBezTo>
                    <a:pt x="285055" y="304800"/>
                    <a:pt x="276820" y="305395"/>
                    <a:pt x="267295" y="305395"/>
                  </a:cubicBezTo>
                  <a:cubicBezTo>
                    <a:pt x="257770" y="305395"/>
                    <a:pt x="249634" y="304800"/>
                    <a:pt x="242887" y="303609"/>
                  </a:cubicBezTo>
                  <a:cubicBezTo>
                    <a:pt x="236140" y="302418"/>
                    <a:pt x="230584" y="300037"/>
                    <a:pt x="226218" y="296465"/>
                  </a:cubicBezTo>
                  <a:cubicBezTo>
                    <a:pt x="221853" y="292893"/>
                    <a:pt x="218579" y="287932"/>
                    <a:pt x="216396" y="281582"/>
                  </a:cubicBezTo>
                  <a:cubicBezTo>
                    <a:pt x="214213" y="275232"/>
                    <a:pt x="213122" y="266898"/>
                    <a:pt x="213122" y="256579"/>
                  </a:cubicBezTo>
                  <a:cubicBezTo>
                    <a:pt x="213122" y="244673"/>
                    <a:pt x="213717" y="233660"/>
                    <a:pt x="214908" y="223539"/>
                  </a:cubicBezTo>
                  <a:cubicBezTo>
                    <a:pt x="216098" y="213419"/>
                    <a:pt x="217983" y="203795"/>
                    <a:pt x="220563" y="194667"/>
                  </a:cubicBezTo>
                  <a:cubicBezTo>
                    <a:pt x="223143" y="185539"/>
                    <a:pt x="226715" y="176510"/>
                    <a:pt x="231279" y="167580"/>
                  </a:cubicBezTo>
                  <a:cubicBezTo>
                    <a:pt x="235843" y="158650"/>
                    <a:pt x="241300" y="149225"/>
                    <a:pt x="247650" y="139303"/>
                  </a:cubicBezTo>
                  <a:lnTo>
                    <a:pt x="328017" y="17264"/>
                  </a:lnTo>
                  <a:cubicBezTo>
                    <a:pt x="330001" y="14089"/>
                    <a:pt x="332184" y="11509"/>
                    <a:pt x="334565" y="9525"/>
                  </a:cubicBezTo>
                  <a:cubicBezTo>
                    <a:pt x="336947" y="7540"/>
                    <a:pt x="339923" y="5854"/>
                    <a:pt x="343495" y="4464"/>
                  </a:cubicBezTo>
                  <a:cubicBezTo>
                    <a:pt x="347067" y="3075"/>
                    <a:pt x="351333" y="1984"/>
                    <a:pt x="356294" y="1190"/>
                  </a:cubicBezTo>
                  <a:cubicBezTo>
                    <a:pt x="361255" y="396"/>
                    <a:pt x="367308" y="0"/>
                    <a:pt x="374451" y="0"/>
                  </a:cubicBezTo>
                  <a:close/>
                  <a:moveTo>
                    <a:pt x="161329" y="0"/>
                  </a:moveTo>
                  <a:cubicBezTo>
                    <a:pt x="167679" y="0"/>
                    <a:pt x="172938" y="297"/>
                    <a:pt x="177105" y="893"/>
                  </a:cubicBezTo>
                  <a:cubicBezTo>
                    <a:pt x="181272" y="1488"/>
                    <a:pt x="184447" y="2480"/>
                    <a:pt x="186630" y="3869"/>
                  </a:cubicBezTo>
                  <a:cubicBezTo>
                    <a:pt x="188813" y="5258"/>
                    <a:pt x="189904" y="7143"/>
                    <a:pt x="189904" y="9525"/>
                  </a:cubicBezTo>
                  <a:cubicBezTo>
                    <a:pt x="189904" y="11906"/>
                    <a:pt x="189111" y="14684"/>
                    <a:pt x="187523" y="17859"/>
                  </a:cubicBezTo>
                  <a:lnTo>
                    <a:pt x="109537" y="181570"/>
                  </a:lnTo>
                  <a:lnTo>
                    <a:pt x="109537" y="256579"/>
                  </a:lnTo>
                  <a:cubicBezTo>
                    <a:pt x="109537" y="266898"/>
                    <a:pt x="108446" y="275232"/>
                    <a:pt x="106263" y="281582"/>
                  </a:cubicBezTo>
                  <a:cubicBezTo>
                    <a:pt x="104080" y="287932"/>
                    <a:pt x="100707" y="292893"/>
                    <a:pt x="96143" y="296465"/>
                  </a:cubicBezTo>
                  <a:cubicBezTo>
                    <a:pt x="91579" y="300037"/>
                    <a:pt x="85824" y="302418"/>
                    <a:pt x="78879" y="303609"/>
                  </a:cubicBezTo>
                  <a:cubicBezTo>
                    <a:pt x="71933" y="304800"/>
                    <a:pt x="63698" y="305395"/>
                    <a:pt x="54173" y="305395"/>
                  </a:cubicBezTo>
                  <a:cubicBezTo>
                    <a:pt x="44648" y="305395"/>
                    <a:pt x="36512" y="304800"/>
                    <a:pt x="29765" y="303609"/>
                  </a:cubicBezTo>
                  <a:cubicBezTo>
                    <a:pt x="23019" y="302418"/>
                    <a:pt x="17462" y="300037"/>
                    <a:pt x="13097" y="296465"/>
                  </a:cubicBezTo>
                  <a:cubicBezTo>
                    <a:pt x="8731" y="292893"/>
                    <a:pt x="5457" y="287932"/>
                    <a:pt x="3274" y="281582"/>
                  </a:cubicBezTo>
                  <a:cubicBezTo>
                    <a:pt x="1091" y="275232"/>
                    <a:pt x="0" y="266898"/>
                    <a:pt x="0" y="256579"/>
                  </a:cubicBezTo>
                  <a:cubicBezTo>
                    <a:pt x="0" y="244673"/>
                    <a:pt x="595" y="233660"/>
                    <a:pt x="1786" y="223539"/>
                  </a:cubicBezTo>
                  <a:cubicBezTo>
                    <a:pt x="2976" y="213419"/>
                    <a:pt x="4861" y="203795"/>
                    <a:pt x="7441" y="194667"/>
                  </a:cubicBezTo>
                  <a:cubicBezTo>
                    <a:pt x="10021" y="185539"/>
                    <a:pt x="13593" y="176510"/>
                    <a:pt x="18157" y="167580"/>
                  </a:cubicBezTo>
                  <a:cubicBezTo>
                    <a:pt x="22721" y="158650"/>
                    <a:pt x="28178" y="149225"/>
                    <a:pt x="34528" y="139303"/>
                  </a:cubicBezTo>
                  <a:lnTo>
                    <a:pt x="114895" y="17264"/>
                  </a:lnTo>
                  <a:cubicBezTo>
                    <a:pt x="116879" y="14089"/>
                    <a:pt x="119062" y="11509"/>
                    <a:pt x="121443" y="9525"/>
                  </a:cubicBezTo>
                  <a:cubicBezTo>
                    <a:pt x="123825" y="7540"/>
                    <a:pt x="126801" y="5854"/>
                    <a:pt x="130373" y="4464"/>
                  </a:cubicBezTo>
                  <a:cubicBezTo>
                    <a:pt x="133945" y="3075"/>
                    <a:pt x="138211" y="1984"/>
                    <a:pt x="143172" y="1190"/>
                  </a:cubicBezTo>
                  <a:cubicBezTo>
                    <a:pt x="148133" y="396"/>
                    <a:pt x="154186" y="0"/>
                    <a:pt x="161329" y="0"/>
                  </a:cubicBezTo>
                  <a:close/>
                </a:path>
              </a:pathLst>
            </a:custGeom>
            <a:solidFill>
              <a:srgbClr val="E14956"/>
            </a:solidFill>
            <a:ln>
              <a:noFill/>
            </a:ln>
            <a:effectLst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noAutofit/>
            </a:bodyPr>
            <a:lstStyle/>
            <a:p>
              <a:endParaRPr lang="id-ID" sz="9600">
                <a:solidFill>
                  <a:schemeClr val="bg2">
                    <a:lumMod val="90000"/>
                  </a:schemeClr>
                </a:solidFill>
                <a:cs typeface="+mn-ea"/>
                <a:sym typeface="+mn-lt"/>
              </a:endParaRPr>
            </a:p>
          </p:txBody>
        </p:sp>
        <p:sp>
          <p:nvSpPr>
            <p:cNvPr id="21" name="PA_文本框 20"/>
            <p:cNvSpPr txBox="1"/>
            <p:nvPr>
              <p:custDataLst>
                <p:tags r:id="rId2"/>
              </p:custDataLst>
            </p:nvPr>
          </p:nvSpPr>
          <p:spPr>
            <a:xfrm>
              <a:off x="10983634" y="4478023"/>
              <a:ext cx="403357" cy="305395"/>
            </a:xfrm>
            <a:custGeom>
              <a:avLst/>
              <a:gdLst/>
              <a:ahLst/>
              <a:cxnLst/>
              <a:rect l="l" t="t" r="r" b="b"/>
              <a:pathLst>
                <a:path w="403357" h="305395">
                  <a:moveTo>
                    <a:pt x="349184" y="0"/>
                  </a:moveTo>
                  <a:cubicBezTo>
                    <a:pt x="358312" y="0"/>
                    <a:pt x="366349" y="595"/>
                    <a:pt x="373294" y="1786"/>
                  </a:cubicBezTo>
                  <a:cubicBezTo>
                    <a:pt x="380239" y="2976"/>
                    <a:pt x="385895" y="5258"/>
                    <a:pt x="390260" y="8632"/>
                  </a:cubicBezTo>
                  <a:cubicBezTo>
                    <a:pt x="394626" y="12005"/>
                    <a:pt x="397900" y="16867"/>
                    <a:pt x="400083" y="23217"/>
                  </a:cubicBezTo>
                  <a:cubicBezTo>
                    <a:pt x="402266" y="29567"/>
                    <a:pt x="403357" y="37901"/>
                    <a:pt x="403357" y="48220"/>
                  </a:cubicBezTo>
                  <a:cubicBezTo>
                    <a:pt x="403357" y="60523"/>
                    <a:pt x="402762" y="71735"/>
                    <a:pt x="401571" y="81855"/>
                  </a:cubicBezTo>
                  <a:cubicBezTo>
                    <a:pt x="400381" y="91975"/>
                    <a:pt x="398496" y="101600"/>
                    <a:pt x="395916" y="110728"/>
                  </a:cubicBezTo>
                  <a:cubicBezTo>
                    <a:pt x="393336" y="119856"/>
                    <a:pt x="389764" y="128885"/>
                    <a:pt x="385200" y="137815"/>
                  </a:cubicBezTo>
                  <a:cubicBezTo>
                    <a:pt x="380636" y="146744"/>
                    <a:pt x="375179" y="155972"/>
                    <a:pt x="368829" y="165497"/>
                  </a:cubicBezTo>
                  <a:lnTo>
                    <a:pt x="287867" y="287536"/>
                  </a:lnTo>
                  <a:cubicBezTo>
                    <a:pt x="286279" y="290711"/>
                    <a:pt x="284196" y="293390"/>
                    <a:pt x="281616" y="295572"/>
                  </a:cubicBezTo>
                  <a:cubicBezTo>
                    <a:pt x="279036" y="297755"/>
                    <a:pt x="275960" y="299541"/>
                    <a:pt x="272389" y="300930"/>
                  </a:cubicBezTo>
                  <a:cubicBezTo>
                    <a:pt x="268817" y="302319"/>
                    <a:pt x="264649" y="303411"/>
                    <a:pt x="259887" y="304204"/>
                  </a:cubicBezTo>
                  <a:cubicBezTo>
                    <a:pt x="255125" y="304998"/>
                    <a:pt x="249171" y="305395"/>
                    <a:pt x="242028" y="305395"/>
                  </a:cubicBezTo>
                  <a:cubicBezTo>
                    <a:pt x="235678" y="305395"/>
                    <a:pt x="230419" y="305097"/>
                    <a:pt x="226252" y="304502"/>
                  </a:cubicBezTo>
                  <a:cubicBezTo>
                    <a:pt x="222085" y="303907"/>
                    <a:pt x="218910" y="302815"/>
                    <a:pt x="216727" y="301228"/>
                  </a:cubicBezTo>
                  <a:cubicBezTo>
                    <a:pt x="214544" y="299640"/>
                    <a:pt x="213453" y="297656"/>
                    <a:pt x="213453" y="295275"/>
                  </a:cubicBezTo>
                  <a:cubicBezTo>
                    <a:pt x="213453" y="292893"/>
                    <a:pt x="214048" y="289917"/>
                    <a:pt x="215239" y="286345"/>
                  </a:cubicBezTo>
                  <a:lnTo>
                    <a:pt x="293820" y="123825"/>
                  </a:lnTo>
                  <a:lnTo>
                    <a:pt x="293820" y="48220"/>
                  </a:lnTo>
                  <a:cubicBezTo>
                    <a:pt x="293820" y="37901"/>
                    <a:pt x="294812" y="29567"/>
                    <a:pt x="296796" y="23217"/>
                  </a:cubicBezTo>
                  <a:cubicBezTo>
                    <a:pt x="298781" y="16867"/>
                    <a:pt x="302055" y="12005"/>
                    <a:pt x="306619" y="8632"/>
                  </a:cubicBezTo>
                  <a:cubicBezTo>
                    <a:pt x="311183" y="5258"/>
                    <a:pt x="316938" y="2976"/>
                    <a:pt x="323883" y="1786"/>
                  </a:cubicBezTo>
                  <a:cubicBezTo>
                    <a:pt x="330828" y="595"/>
                    <a:pt x="339262" y="0"/>
                    <a:pt x="349184" y="0"/>
                  </a:cubicBezTo>
                  <a:close/>
                  <a:moveTo>
                    <a:pt x="136062" y="0"/>
                  </a:moveTo>
                  <a:cubicBezTo>
                    <a:pt x="145587" y="0"/>
                    <a:pt x="153723" y="595"/>
                    <a:pt x="160470" y="1786"/>
                  </a:cubicBezTo>
                  <a:cubicBezTo>
                    <a:pt x="167217" y="2976"/>
                    <a:pt x="172773" y="5258"/>
                    <a:pt x="177139" y="8632"/>
                  </a:cubicBezTo>
                  <a:cubicBezTo>
                    <a:pt x="181504" y="12005"/>
                    <a:pt x="184778" y="16867"/>
                    <a:pt x="186961" y="23217"/>
                  </a:cubicBezTo>
                  <a:cubicBezTo>
                    <a:pt x="189144" y="29567"/>
                    <a:pt x="190235" y="37901"/>
                    <a:pt x="190235" y="48220"/>
                  </a:cubicBezTo>
                  <a:cubicBezTo>
                    <a:pt x="190235" y="60523"/>
                    <a:pt x="189640" y="71735"/>
                    <a:pt x="188449" y="81855"/>
                  </a:cubicBezTo>
                  <a:cubicBezTo>
                    <a:pt x="187259" y="91975"/>
                    <a:pt x="185374" y="101600"/>
                    <a:pt x="182794" y="110728"/>
                  </a:cubicBezTo>
                  <a:cubicBezTo>
                    <a:pt x="180214" y="119856"/>
                    <a:pt x="176642" y="128885"/>
                    <a:pt x="172078" y="137815"/>
                  </a:cubicBezTo>
                  <a:cubicBezTo>
                    <a:pt x="167514" y="146744"/>
                    <a:pt x="162057" y="155972"/>
                    <a:pt x="155707" y="165497"/>
                  </a:cubicBezTo>
                  <a:lnTo>
                    <a:pt x="74745" y="287536"/>
                  </a:lnTo>
                  <a:cubicBezTo>
                    <a:pt x="73157" y="290711"/>
                    <a:pt x="71074" y="293390"/>
                    <a:pt x="68494" y="295572"/>
                  </a:cubicBezTo>
                  <a:cubicBezTo>
                    <a:pt x="65914" y="297755"/>
                    <a:pt x="62839" y="299541"/>
                    <a:pt x="59267" y="300930"/>
                  </a:cubicBezTo>
                  <a:cubicBezTo>
                    <a:pt x="55695" y="302319"/>
                    <a:pt x="51528" y="303411"/>
                    <a:pt x="46765" y="304204"/>
                  </a:cubicBezTo>
                  <a:cubicBezTo>
                    <a:pt x="42003" y="304998"/>
                    <a:pt x="36049" y="305395"/>
                    <a:pt x="28906" y="305395"/>
                  </a:cubicBezTo>
                  <a:cubicBezTo>
                    <a:pt x="22556" y="305395"/>
                    <a:pt x="17198" y="305097"/>
                    <a:pt x="12832" y="304502"/>
                  </a:cubicBezTo>
                  <a:cubicBezTo>
                    <a:pt x="8467" y="303907"/>
                    <a:pt x="5292" y="302815"/>
                    <a:pt x="3307" y="301228"/>
                  </a:cubicBezTo>
                  <a:cubicBezTo>
                    <a:pt x="1323" y="299640"/>
                    <a:pt x="232" y="297656"/>
                    <a:pt x="33" y="295275"/>
                  </a:cubicBezTo>
                  <a:cubicBezTo>
                    <a:pt x="-165" y="292893"/>
                    <a:pt x="529" y="289917"/>
                    <a:pt x="2117" y="286345"/>
                  </a:cubicBezTo>
                  <a:lnTo>
                    <a:pt x="80698" y="123825"/>
                  </a:lnTo>
                  <a:lnTo>
                    <a:pt x="80698" y="48220"/>
                  </a:lnTo>
                  <a:cubicBezTo>
                    <a:pt x="80698" y="37901"/>
                    <a:pt x="81690" y="29567"/>
                    <a:pt x="83675" y="23217"/>
                  </a:cubicBezTo>
                  <a:cubicBezTo>
                    <a:pt x="85659" y="16867"/>
                    <a:pt x="88933" y="12005"/>
                    <a:pt x="93497" y="8632"/>
                  </a:cubicBezTo>
                  <a:cubicBezTo>
                    <a:pt x="98061" y="5258"/>
                    <a:pt x="103816" y="2976"/>
                    <a:pt x="110761" y="1786"/>
                  </a:cubicBezTo>
                  <a:cubicBezTo>
                    <a:pt x="117707" y="595"/>
                    <a:pt x="126140" y="0"/>
                    <a:pt x="136062" y="0"/>
                  </a:cubicBezTo>
                  <a:close/>
                </a:path>
              </a:pathLst>
            </a:custGeom>
            <a:solidFill>
              <a:srgbClr val="E14956"/>
            </a:solidFill>
            <a:ln>
              <a:noFill/>
            </a:ln>
            <a:effectLst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noAutofit/>
            </a:bodyPr>
            <a:lstStyle/>
            <a:p>
              <a:endParaRPr lang="id-ID" sz="9600">
                <a:solidFill>
                  <a:schemeClr val="bg2">
                    <a:lumMod val="90000"/>
                  </a:schemeClr>
                </a:solidFill>
                <a:cs typeface="+mn-ea"/>
                <a:sym typeface="+mn-lt"/>
              </a:endParaRPr>
            </a:p>
          </p:txBody>
        </p:sp>
      </p:grpSp>
      <p:grpSp>
        <p:nvGrpSpPr>
          <p:cNvPr id="2" name="组合 1"/>
          <p:cNvGrpSpPr/>
          <p:nvPr/>
        </p:nvGrpSpPr>
        <p:grpSpPr>
          <a:xfrm>
            <a:off x="7053580" y="1231265"/>
            <a:ext cx="4245610" cy="4067810"/>
            <a:chOff x="1445706" y="1290809"/>
            <a:chExt cx="2601248" cy="2601248"/>
          </a:xfrm>
        </p:grpSpPr>
        <p:sp>
          <p:nvSpPr>
            <p:cNvPr id="11" name="îṣļîḑé-Oval 14"/>
            <p:cNvSpPr/>
            <p:nvPr/>
          </p:nvSpPr>
          <p:spPr>
            <a:xfrm>
              <a:off x="1445706" y="1290809"/>
              <a:ext cx="2601248" cy="2601248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/>
              <a:endParaRPr>
                <a:cs typeface="+mn-ea"/>
                <a:sym typeface="+mn-lt"/>
              </a:endParaRPr>
            </a:p>
          </p:txBody>
        </p:sp>
        <p:sp>
          <p:nvSpPr>
            <p:cNvPr id="12" name="îṣļîḑé-Oval 8"/>
            <p:cNvSpPr/>
            <p:nvPr/>
          </p:nvSpPr>
          <p:spPr>
            <a:xfrm>
              <a:off x="1544072" y="1379572"/>
              <a:ext cx="2404516" cy="2423720"/>
            </a:xfrm>
            <a:prstGeom prst="ellipse">
              <a:avLst/>
            </a:prstGeom>
            <a:blipFill rotWithShape="1">
              <a:blip r:embed="rId3" cstate="email"/>
              <a:srcRect/>
              <a:stretch>
                <a:fillRect l="-5000" t="1000" r="1000" b="1000"/>
              </a:stretch>
            </a:blip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/>
              <a:endParaRPr>
                <a:cs typeface="+mn-ea"/>
                <a:sym typeface="+mn-lt"/>
              </a:endParaRPr>
            </a:p>
          </p:txBody>
        </p:sp>
      </p:grpSp>
      <p:sp>
        <p:nvSpPr>
          <p:cNvPr id="17" name="矩形 16"/>
          <p:cNvSpPr/>
          <p:nvPr/>
        </p:nvSpPr>
        <p:spPr>
          <a:xfrm>
            <a:off x="1275045" y="5160652"/>
            <a:ext cx="2771877" cy="922020"/>
          </a:xfrm>
          <a:prstGeom prst="rect">
            <a:avLst/>
          </a:prstGeom>
          <a:effectLst/>
        </p:spPr>
        <p:txBody>
          <a:bodyPr wrap="square">
            <a:spAutoFit/>
          </a:bodyPr>
          <a:lstStyle/>
          <a:p>
            <a:pPr lvl="0" algn="ctr">
              <a:lnSpc>
                <a:spcPct val="150000"/>
              </a:lnSpc>
              <a:defRPr/>
            </a:pPr>
            <a:r>
              <a:rPr lang="zh-CN" altLang="en-US" sz="3600" b="1" kern="0">
                <a:solidFill>
                  <a:schemeClr val="bg1"/>
                </a:solidFill>
                <a:cs typeface="+mn-ea"/>
                <a:sym typeface="+mn-lt"/>
              </a:rPr>
              <a:t>理论成果</a:t>
            </a:r>
            <a:endParaRPr lang="zh-CN" altLang="en-US" sz="3600" b="1" kern="0">
              <a:solidFill>
                <a:schemeClr val="bg1"/>
              </a:solidFill>
              <a:cs typeface="+mn-ea"/>
              <a:sym typeface="+mn-lt"/>
            </a:endParaRPr>
          </a:p>
        </p:txBody>
      </p:sp>
      <p:sp>
        <p:nvSpPr>
          <p:cNvPr id="23" name="矩形 22"/>
          <p:cNvSpPr/>
          <p:nvPr/>
        </p:nvSpPr>
        <p:spPr>
          <a:xfrm>
            <a:off x="739775" y="1567815"/>
            <a:ext cx="5111115" cy="645160"/>
          </a:xfrm>
          <a:prstGeom prst="rect">
            <a:avLst/>
          </a:prstGeom>
          <a:effectLst/>
        </p:spPr>
        <p:txBody>
          <a:bodyPr wrap="square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1" i="0" u="none" strike="noStrike" kern="0" cap="none" spc="30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cs typeface="+mn-ea"/>
                <a:sym typeface="+mn-lt"/>
              </a:rPr>
              <a:t>1</a:t>
            </a:r>
            <a:r>
              <a:rPr kumimoji="0" lang="zh-CN" altLang="en-US" sz="2400" b="1" i="0" u="none" strike="noStrike" kern="0" cap="none" spc="30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cs typeface="+mn-ea"/>
                <a:sym typeface="+mn-lt"/>
              </a:rPr>
              <a:t>、完善环境，服务于课题</a:t>
            </a:r>
            <a:endParaRPr kumimoji="0" lang="zh-CN" altLang="en-US" sz="2400" b="1" i="0" u="none" strike="noStrike" kern="0" cap="none" spc="300" normalizeH="0" baseline="0" noProof="0">
              <a:ln>
                <a:noFill/>
              </a:ln>
              <a:solidFill>
                <a:srgbClr val="0070C0"/>
              </a:solidFill>
              <a:effectLst/>
              <a:uLnTx/>
              <a:uFillTx/>
              <a:cs typeface="+mn-ea"/>
              <a:sym typeface="+mn-lt"/>
            </a:endParaRPr>
          </a:p>
        </p:txBody>
      </p:sp>
      <p:grpSp>
        <p:nvGrpSpPr>
          <p:cNvPr id="4" name="组合 3"/>
          <p:cNvGrpSpPr/>
          <p:nvPr/>
        </p:nvGrpSpPr>
        <p:grpSpPr>
          <a:xfrm>
            <a:off x="537845" y="4145915"/>
            <a:ext cx="5313045" cy="1543685"/>
            <a:chOff x="6008095" y="1881543"/>
            <a:chExt cx="5378896" cy="2901875"/>
          </a:xfrm>
        </p:grpSpPr>
        <p:sp>
          <p:nvSpPr>
            <p:cNvPr id="6" name="PA_文本框 18"/>
            <p:cNvSpPr txBox="1"/>
            <p:nvPr>
              <p:custDataLst>
                <p:tags r:id="rId4"/>
              </p:custDataLst>
            </p:nvPr>
          </p:nvSpPr>
          <p:spPr>
            <a:xfrm>
              <a:off x="6008095" y="1881543"/>
              <a:ext cx="403350" cy="305395"/>
            </a:xfrm>
            <a:custGeom>
              <a:avLst/>
              <a:gdLst/>
              <a:ahLst/>
              <a:cxnLst/>
              <a:rect l="l" t="t" r="r" b="b"/>
              <a:pathLst>
                <a:path w="403350" h="305395">
                  <a:moveTo>
                    <a:pt x="374451" y="0"/>
                  </a:moveTo>
                  <a:cubicBezTo>
                    <a:pt x="380801" y="0"/>
                    <a:pt x="386159" y="297"/>
                    <a:pt x="390525" y="893"/>
                  </a:cubicBezTo>
                  <a:cubicBezTo>
                    <a:pt x="394890" y="1488"/>
                    <a:pt x="398065" y="2480"/>
                    <a:pt x="400050" y="3869"/>
                  </a:cubicBezTo>
                  <a:cubicBezTo>
                    <a:pt x="402034" y="5258"/>
                    <a:pt x="403125" y="7143"/>
                    <a:pt x="403324" y="9525"/>
                  </a:cubicBezTo>
                  <a:cubicBezTo>
                    <a:pt x="403522" y="11906"/>
                    <a:pt x="402629" y="14684"/>
                    <a:pt x="400645" y="17859"/>
                  </a:cubicBezTo>
                  <a:lnTo>
                    <a:pt x="322659" y="181570"/>
                  </a:lnTo>
                  <a:lnTo>
                    <a:pt x="322659" y="256579"/>
                  </a:lnTo>
                  <a:cubicBezTo>
                    <a:pt x="322659" y="266898"/>
                    <a:pt x="321568" y="275232"/>
                    <a:pt x="319385" y="281582"/>
                  </a:cubicBezTo>
                  <a:cubicBezTo>
                    <a:pt x="317202" y="287932"/>
                    <a:pt x="313829" y="292893"/>
                    <a:pt x="309265" y="296465"/>
                  </a:cubicBezTo>
                  <a:cubicBezTo>
                    <a:pt x="304700" y="300037"/>
                    <a:pt x="298946" y="302418"/>
                    <a:pt x="292001" y="303609"/>
                  </a:cubicBezTo>
                  <a:cubicBezTo>
                    <a:pt x="285055" y="304800"/>
                    <a:pt x="276820" y="305395"/>
                    <a:pt x="267295" y="305395"/>
                  </a:cubicBezTo>
                  <a:cubicBezTo>
                    <a:pt x="257770" y="305395"/>
                    <a:pt x="249634" y="304800"/>
                    <a:pt x="242887" y="303609"/>
                  </a:cubicBezTo>
                  <a:cubicBezTo>
                    <a:pt x="236140" y="302418"/>
                    <a:pt x="230584" y="300037"/>
                    <a:pt x="226218" y="296465"/>
                  </a:cubicBezTo>
                  <a:cubicBezTo>
                    <a:pt x="221853" y="292893"/>
                    <a:pt x="218579" y="287932"/>
                    <a:pt x="216396" y="281582"/>
                  </a:cubicBezTo>
                  <a:cubicBezTo>
                    <a:pt x="214213" y="275232"/>
                    <a:pt x="213122" y="266898"/>
                    <a:pt x="213122" y="256579"/>
                  </a:cubicBezTo>
                  <a:cubicBezTo>
                    <a:pt x="213122" y="244673"/>
                    <a:pt x="213717" y="233660"/>
                    <a:pt x="214908" y="223539"/>
                  </a:cubicBezTo>
                  <a:cubicBezTo>
                    <a:pt x="216098" y="213419"/>
                    <a:pt x="217983" y="203795"/>
                    <a:pt x="220563" y="194667"/>
                  </a:cubicBezTo>
                  <a:cubicBezTo>
                    <a:pt x="223143" y="185539"/>
                    <a:pt x="226715" y="176510"/>
                    <a:pt x="231279" y="167580"/>
                  </a:cubicBezTo>
                  <a:cubicBezTo>
                    <a:pt x="235843" y="158650"/>
                    <a:pt x="241300" y="149225"/>
                    <a:pt x="247650" y="139303"/>
                  </a:cubicBezTo>
                  <a:lnTo>
                    <a:pt x="328017" y="17264"/>
                  </a:lnTo>
                  <a:cubicBezTo>
                    <a:pt x="330001" y="14089"/>
                    <a:pt x="332184" y="11509"/>
                    <a:pt x="334565" y="9525"/>
                  </a:cubicBezTo>
                  <a:cubicBezTo>
                    <a:pt x="336947" y="7540"/>
                    <a:pt x="339923" y="5854"/>
                    <a:pt x="343495" y="4464"/>
                  </a:cubicBezTo>
                  <a:cubicBezTo>
                    <a:pt x="347067" y="3075"/>
                    <a:pt x="351333" y="1984"/>
                    <a:pt x="356294" y="1190"/>
                  </a:cubicBezTo>
                  <a:cubicBezTo>
                    <a:pt x="361255" y="396"/>
                    <a:pt x="367308" y="0"/>
                    <a:pt x="374451" y="0"/>
                  </a:cubicBezTo>
                  <a:close/>
                  <a:moveTo>
                    <a:pt x="161329" y="0"/>
                  </a:moveTo>
                  <a:cubicBezTo>
                    <a:pt x="167679" y="0"/>
                    <a:pt x="172938" y="297"/>
                    <a:pt x="177105" y="893"/>
                  </a:cubicBezTo>
                  <a:cubicBezTo>
                    <a:pt x="181272" y="1488"/>
                    <a:pt x="184447" y="2480"/>
                    <a:pt x="186630" y="3869"/>
                  </a:cubicBezTo>
                  <a:cubicBezTo>
                    <a:pt x="188813" y="5258"/>
                    <a:pt x="189904" y="7143"/>
                    <a:pt x="189904" y="9525"/>
                  </a:cubicBezTo>
                  <a:cubicBezTo>
                    <a:pt x="189904" y="11906"/>
                    <a:pt x="189111" y="14684"/>
                    <a:pt x="187523" y="17859"/>
                  </a:cubicBezTo>
                  <a:lnTo>
                    <a:pt x="109537" y="181570"/>
                  </a:lnTo>
                  <a:lnTo>
                    <a:pt x="109537" y="256579"/>
                  </a:lnTo>
                  <a:cubicBezTo>
                    <a:pt x="109537" y="266898"/>
                    <a:pt x="108446" y="275232"/>
                    <a:pt x="106263" y="281582"/>
                  </a:cubicBezTo>
                  <a:cubicBezTo>
                    <a:pt x="104080" y="287932"/>
                    <a:pt x="100707" y="292893"/>
                    <a:pt x="96143" y="296465"/>
                  </a:cubicBezTo>
                  <a:cubicBezTo>
                    <a:pt x="91579" y="300037"/>
                    <a:pt x="85824" y="302418"/>
                    <a:pt x="78879" y="303609"/>
                  </a:cubicBezTo>
                  <a:cubicBezTo>
                    <a:pt x="71933" y="304800"/>
                    <a:pt x="63698" y="305395"/>
                    <a:pt x="54173" y="305395"/>
                  </a:cubicBezTo>
                  <a:cubicBezTo>
                    <a:pt x="44648" y="305395"/>
                    <a:pt x="36512" y="304800"/>
                    <a:pt x="29765" y="303609"/>
                  </a:cubicBezTo>
                  <a:cubicBezTo>
                    <a:pt x="23019" y="302418"/>
                    <a:pt x="17462" y="300037"/>
                    <a:pt x="13097" y="296465"/>
                  </a:cubicBezTo>
                  <a:cubicBezTo>
                    <a:pt x="8731" y="292893"/>
                    <a:pt x="5457" y="287932"/>
                    <a:pt x="3274" y="281582"/>
                  </a:cubicBezTo>
                  <a:cubicBezTo>
                    <a:pt x="1091" y="275232"/>
                    <a:pt x="0" y="266898"/>
                    <a:pt x="0" y="256579"/>
                  </a:cubicBezTo>
                  <a:cubicBezTo>
                    <a:pt x="0" y="244673"/>
                    <a:pt x="595" y="233660"/>
                    <a:pt x="1786" y="223539"/>
                  </a:cubicBezTo>
                  <a:cubicBezTo>
                    <a:pt x="2976" y="213419"/>
                    <a:pt x="4861" y="203795"/>
                    <a:pt x="7441" y="194667"/>
                  </a:cubicBezTo>
                  <a:cubicBezTo>
                    <a:pt x="10021" y="185539"/>
                    <a:pt x="13593" y="176510"/>
                    <a:pt x="18157" y="167580"/>
                  </a:cubicBezTo>
                  <a:cubicBezTo>
                    <a:pt x="22721" y="158650"/>
                    <a:pt x="28178" y="149225"/>
                    <a:pt x="34528" y="139303"/>
                  </a:cubicBezTo>
                  <a:lnTo>
                    <a:pt x="114895" y="17264"/>
                  </a:lnTo>
                  <a:cubicBezTo>
                    <a:pt x="116879" y="14089"/>
                    <a:pt x="119062" y="11509"/>
                    <a:pt x="121443" y="9525"/>
                  </a:cubicBezTo>
                  <a:cubicBezTo>
                    <a:pt x="123825" y="7540"/>
                    <a:pt x="126801" y="5854"/>
                    <a:pt x="130373" y="4464"/>
                  </a:cubicBezTo>
                  <a:cubicBezTo>
                    <a:pt x="133945" y="3075"/>
                    <a:pt x="138211" y="1984"/>
                    <a:pt x="143172" y="1190"/>
                  </a:cubicBezTo>
                  <a:cubicBezTo>
                    <a:pt x="148133" y="396"/>
                    <a:pt x="154186" y="0"/>
                    <a:pt x="161329" y="0"/>
                  </a:cubicBezTo>
                  <a:close/>
                </a:path>
              </a:pathLst>
            </a:custGeom>
            <a:solidFill>
              <a:srgbClr val="E14956"/>
            </a:solidFill>
            <a:ln>
              <a:noFill/>
            </a:ln>
            <a:effectLst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noAutofit/>
            </a:bodyPr>
            <a:p>
              <a:endParaRPr lang="id-ID" sz="9600">
                <a:solidFill>
                  <a:schemeClr val="bg2">
                    <a:lumMod val="90000"/>
                  </a:schemeClr>
                </a:solidFill>
                <a:cs typeface="+mn-ea"/>
                <a:sym typeface="+mn-lt"/>
              </a:endParaRPr>
            </a:p>
          </p:txBody>
        </p:sp>
        <p:sp>
          <p:nvSpPr>
            <p:cNvPr id="7" name="PA_文本框 20"/>
            <p:cNvSpPr txBox="1"/>
            <p:nvPr>
              <p:custDataLst>
                <p:tags r:id="rId5"/>
              </p:custDataLst>
            </p:nvPr>
          </p:nvSpPr>
          <p:spPr>
            <a:xfrm>
              <a:off x="10983634" y="4478023"/>
              <a:ext cx="403357" cy="305395"/>
            </a:xfrm>
            <a:custGeom>
              <a:avLst/>
              <a:gdLst/>
              <a:ahLst/>
              <a:cxnLst/>
              <a:rect l="l" t="t" r="r" b="b"/>
              <a:pathLst>
                <a:path w="403357" h="305395">
                  <a:moveTo>
                    <a:pt x="349184" y="0"/>
                  </a:moveTo>
                  <a:cubicBezTo>
                    <a:pt x="358312" y="0"/>
                    <a:pt x="366349" y="595"/>
                    <a:pt x="373294" y="1786"/>
                  </a:cubicBezTo>
                  <a:cubicBezTo>
                    <a:pt x="380239" y="2976"/>
                    <a:pt x="385895" y="5258"/>
                    <a:pt x="390260" y="8632"/>
                  </a:cubicBezTo>
                  <a:cubicBezTo>
                    <a:pt x="394626" y="12005"/>
                    <a:pt x="397900" y="16867"/>
                    <a:pt x="400083" y="23217"/>
                  </a:cubicBezTo>
                  <a:cubicBezTo>
                    <a:pt x="402266" y="29567"/>
                    <a:pt x="403357" y="37901"/>
                    <a:pt x="403357" y="48220"/>
                  </a:cubicBezTo>
                  <a:cubicBezTo>
                    <a:pt x="403357" y="60523"/>
                    <a:pt x="402762" y="71735"/>
                    <a:pt x="401571" y="81855"/>
                  </a:cubicBezTo>
                  <a:cubicBezTo>
                    <a:pt x="400381" y="91975"/>
                    <a:pt x="398496" y="101600"/>
                    <a:pt x="395916" y="110728"/>
                  </a:cubicBezTo>
                  <a:cubicBezTo>
                    <a:pt x="393336" y="119856"/>
                    <a:pt x="389764" y="128885"/>
                    <a:pt x="385200" y="137815"/>
                  </a:cubicBezTo>
                  <a:cubicBezTo>
                    <a:pt x="380636" y="146744"/>
                    <a:pt x="375179" y="155972"/>
                    <a:pt x="368829" y="165497"/>
                  </a:cubicBezTo>
                  <a:lnTo>
                    <a:pt x="287867" y="287536"/>
                  </a:lnTo>
                  <a:cubicBezTo>
                    <a:pt x="286279" y="290711"/>
                    <a:pt x="284196" y="293390"/>
                    <a:pt x="281616" y="295572"/>
                  </a:cubicBezTo>
                  <a:cubicBezTo>
                    <a:pt x="279036" y="297755"/>
                    <a:pt x="275960" y="299541"/>
                    <a:pt x="272389" y="300930"/>
                  </a:cubicBezTo>
                  <a:cubicBezTo>
                    <a:pt x="268817" y="302319"/>
                    <a:pt x="264649" y="303411"/>
                    <a:pt x="259887" y="304204"/>
                  </a:cubicBezTo>
                  <a:cubicBezTo>
                    <a:pt x="255125" y="304998"/>
                    <a:pt x="249171" y="305395"/>
                    <a:pt x="242028" y="305395"/>
                  </a:cubicBezTo>
                  <a:cubicBezTo>
                    <a:pt x="235678" y="305395"/>
                    <a:pt x="230419" y="305097"/>
                    <a:pt x="226252" y="304502"/>
                  </a:cubicBezTo>
                  <a:cubicBezTo>
                    <a:pt x="222085" y="303907"/>
                    <a:pt x="218910" y="302815"/>
                    <a:pt x="216727" y="301228"/>
                  </a:cubicBezTo>
                  <a:cubicBezTo>
                    <a:pt x="214544" y="299640"/>
                    <a:pt x="213453" y="297656"/>
                    <a:pt x="213453" y="295275"/>
                  </a:cubicBezTo>
                  <a:cubicBezTo>
                    <a:pt x="213453" y="292893"/>
                    <a:pt x="214048" y="289917"/>
                    <a:pt x="215239" y="286345"/>
                  </a:cubicBezTo>
                  <a:lnTo>
                    <a:pt x="293820" y="123825"/>
                  </a:lnTo>
                  <a:lnTo>
                    <a:pt x="293820" y="48220"/>
                  </a:lnTo>
                  <a:cubicBezTo>
                    <a:pt x="293820" y="37901"/>
                    <a:pt x="294812" y="29567"/>
                    <a:pt x="296796" y="23217"/>
                  </a:cubicBezTo>
                  <a:cubicBezTo>
                    <a:pt x="298781" y="16867"/>
                    <a:pt x="302055" y="12005"/>
                    <a:pt x="306619" y="8632"/>
                  </a:cubicBezTo>
                  <a:cubicBezTo>
                    <a:pt x="311183" y="5258"/>
                    <a:pt x="316938" y="2976"/>
                    <a:pt x="323883" y="1786"/>
                  </a:cubicBezTo>
                  <a:cubicBezTo>
                    <a:pt x="330828" y="595"/>
                    <a:pt x="339262" y="0"/>
                    <a:pt x="349184" y="0"/>
                  </a:cubicBezTo>
                  <a:close/>
                  <a:moveTo>
                    <a:pt x="136062" y="0"/>
                  </a:moveTo>
                  <a:cubicBezTo>
                    <a:pt x="145587" y="0"/>
                    <a:pt x="153723" y="595"/>
                    <a:pt x="160470" y="1786"/>
                  </a:cubicBezTo>
                  <a:cubicBezTo>
                    <a:pt x="167217" y="2976"/>
                    <a:pt x="172773" y="5258"/>
                    <a:pt x="177139" y="8632"/>
                  </a:cubicBezTo>
                  <a:cubicBezTo>
                    <a:pt x="181504" y="12005"/>
                    <a:pt x="184778" y="16867"/>
                    <a:pt x="186961" y="23217"/>
                  </a:cubicBezTo>
                  <a:cubicBezTo>
                    <a:pt x="189144" y="29567"/>
                    <a:pt x="190235" y="37901"/>
                    <a:pt x="190235" y="48220"/>
                  </a:cubicBezTo>
                  <a:cubicBezTo>
                    <a:pt x="190235" y="60523"/>
                    <a:pt x="189640" y="71735"/>
                    <a:pt x="188449" y="81855"/>
                  </a:cubicBezTo>
                  <a:cubicBezTo>
                    <a:pt x="187259" y="91975"/>
                    <a:pt x="185374" y="101600"/>
                    <a:pt x="182794" y="110728"/>
                  </a:cubicBezTo>
                  <a:cubicBezTo>
                    <a:pt x="180214" y="119856"/>
                    <a:pt x="176642" y="128885"/>
                    <a:pt x="172078" y="137815"/>
                  </a:cubicBezTo>
                  <a:cubicBezTo>
                    <a:pt x="167514" y="146744"/>
                    <a:pt x="162057" y="155972"/>
                    <a:pt x="155707" y="165497"/>
                  </a:cubicBezTo>
                  <a:lnTo>
                    <a:pt x="74745" y="287536"/>
                  </a:lnTo>
                  <a:cubicBezTo>
                    <a:pt x="73157" y="290711"/>
                    <a:pt x="71074" y="293390"/>
                    <a:pt x="68494" y="295572"/>
                  </a:cubicBezTo>
                  <a:cubicBezTo>
                    <a:pt x="65914" y="297755"/>
                    <a:pt x="62839" y="299541"/>
                    <a:pt x="59267" y="300930"/>
                  </a:cubicBezTo>
                  <a:cubicBezTo>
                    <a:pt x="55695" y="302319"/>
                    <a:pt x="51528" y="303411"/>
                    <a:pt x="46765" y="304204"/>
                  </a:cubicBezTo>
                  <a:cubicBezTo>
                    <a:pt x="42003" y="304998"/>
                    <a:pt x="36049" y="305395"/>
                    <a:pt x="28906" y="305395"/>
                  </a:cubicBezTo>
                  <a:cubicBezTo>
                    <a:pt x="22556" y="305395"/>
                    <a:pt x="17198" y="305097"/>
                    <a:pt x="12832" y="304502"/>
                  </a:cubicBezTo>
                  <a:cubicBezTo>
                    <a:pt x="8467" y="303907"/>
                    <a:pt x="5292" y="302815"/>
                    <a:pt x="3307" y="301228"/>
                  </a:cubicBezTo>
                  <a:cubicBezTo>
                    <a:pt x="1323" y="299640"/>
                    <a:pt x="232" y="297656"/>
                    <a:pt x="33" y="295275"/>
                  </a:cubicBezTo>
                  <a:cubicBezTo>
                    <a:pt x="-165" y="292893"/>
                    <a:pt x="529" y="289917"/>
                    <a:pt x="2117" y="286345"/>
                  </a:cubicBezTo>
                  <a:lnTo>
                    <a:pt x="80698" y="123825"/>
                  </a:lnTo>
                  <a:lnTo>
                    <a:pt x="80698" y="48220"/>
                  </a:lnTo>
                  <a:cubicBezTo>
                    <a:pt x="80698" y="37901"/>
                    <a:pt x="81690" y="29567"/>
                    <a:pt x="83675" y="23217"/>
                  </a:cubicBezTo>
                  <a:cubicBezTo>
                    <a:pt x="85659" y="16867"/>
                    <a:pt x="88933" y="12005"/>
                    <a:pt x="93497" y="8632"/>
                  </a:cubicBezTo>
                  <a:cubicBezTo>
                    <a:pt x="98061" y="5258"/>
                    <a:pt x="103816" y="2976"/>
                    <a:pt x="110761" y="1786"/>
                  </a:cubicBezTo>
                  <a:cubicBezTo>
                    <a:pt x="117707" y="595"/>
                    <a:pt x="126140" y="0"/>
                    <a:pt x="136062" y="0"/>
                  </a:cubicBezTo>
                  <a:close/>
                </a:path>
              </a:pathLst>
            </a:custGeom>
            <a:solidFill>
              <a:srgbClr val="E14956"/>
            </a:solidFill>
            <a:ln>
              <a:noFill/>
            </a:ln>
            <a:effectLst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noAutofit/>
            </a:bodyPr>
            <a:p>
              <a:endParaRPr lang="id-ID" sz="9600">
                <a:solidFill>
                  <a:schemeClr val="bg2">
                    <a:lumMod val="90000"/>
                  </a:schemeClr>
                </a:solidFill>
                <a:cs typeface="+mn-ea"/>
                <a:sym typeface="+mn-lt"/>
              </a:endParaRPr>
            </a:p>
          </p:txBody>
        </p:sp>
      </p:grpSp>
      <p:sp>
        <p:nvSpPr>
          <p:cNvPr id="9" name="矩形 8"/>
          <p:cNvSpPr/>
          <p:nvPr/>
        </p:nvSpPr>
        <p:spPr>
          <a:xfrm>
            <a:off x="935990" y="4515485"/>
            <a:ext cx="5111115" cy="645160"/>
          </a:xfrm>
          <a:prstGeom prst="rect">
            <a:avLst/>
          </a:prstGeom>
          <a:effectLst/>
        </p:spPr>
        <p:txBody>
          <a:bodyPr wrap="square">
            <a:spAutoFit/>
          </a:bodyPr>
          <a:p>
            <a:pPr marL="0" marR="0" lvl="0" indent="0" defTabSz="91440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1" i="0" u="none" strike="noStrike" kern="0" cap="none" spc="30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cs typeface="+mn-ea"/>
                <a:sym typeface="+mn-lt"/>
              </a:rPr>
              <a:t>2、物化成果</a:t>
            </a:r>
            <a:endParaRPr kumimoji="0" lang="zh-CN" altLang="en-US" sz="2400" b="1" i="0" u="none" strike="noStrike" kern="0" cap="none" spc="300" normalizeH="0" baseline="0" noProof="0">
              <a:ln>
                <a:noFill/>
              </a:ln>
              <a:solidFill>
                <a:srgbClr val="0070C0"/>
              </a:solidFill>
              <a:effectLst/>
              <a:uLnTx/>
              <a:uFillTx/>
              <a:cs typeface="+mn-ea"/>
              <a:sym typeface="+mn-lt"/>
            </a:endParaRPr>
          </a:p>
        </p:txBody>
      </p:sp>
      <p:sp>
        <p:nvSpPr>
          <p:cNvPr id="8" name="矩形 7"/>
          <p:cNvSpPr/>
          <p:nvPr/>
        </p:nvSpPr>
        <p:spPr>
          <a:xfrm>
            <a:off x="7909525" y="5525777"/>
            <a:ext cx="2771877" cy="922020"/>
          </a:xfrm>
          <a:prstGeom prst="rect">
            <a:avLst/>
          </a:prstGeom>
          <a:effectLst/>
        </p:spPr>
        <p:txBody>
          <a:bodyPr wrap="square">
            <a:spAutoFit/>
          </a:bodyPr>
          <a:p>
            <a:pPr lvl="0" algn="ctr">
              <a:lnSpc>
                <a:spcPct val="150000"/>
              </a:lnSpc>
              <a:defRPr/>
            </a:pPr>
            <a:r>
              <a:rPr lang="zh-CN" altLang="en-US" sz="3600" b="1" kern="0">
                <a:solidFill>
                  <a:schemeClr val="bg1"/>
                </a:solidFill>
                <a:cs typeface="+mn-ea"/>
                <a:sym typeface="+mn-lt"/>
              </a:rPr>
              <a:t>实践成果</a:t>
            </a:r>
            <a:endParaRPr lang="zh-CN" altLang="en-US" sz="3600" b="1" kern="0">
              <a:solidFill>
                <a:schemeClr val="bg1"/>
              </a:solidFill>
              <a:cs typeface="+mn-ea"/>
              <a:sym typeface="+mn-lt"/>
            </a:endParaRPr>
          </a:p>
        </p:txBody>
      </p:sp>
    </p:spTree>
    <p:custDataLst>
      <p:tags r:id="rId6"/>
    </p:custData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45" presetClass="entr" presetSubtype="0" fill="hold" grpId="0" nodeType="withEffect">
                                  <p:stCondLst>
                                    <p:cond delay="250"/>
                                  </p:stCondLst>
                                  <p:iterate type="lt">
                                    <p:tmPct val="2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5" presetClass="entr" presetSubtype="0" fill="hold" grpId="0" nodeType="withEffect">
                                  <p:stCondLst>
                                    <p:cond delay="250"/>
                                  </p:stCondLst>
                                  <p:iterate type="lt">
                                    <p:tmPct val="2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049"/>
                            </p:stCondLst>
                            <p:childTnLst>
                              <p:par>
                                <p:cTn id="2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7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7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7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49"/>
                            </p:stCondLst>
                            <p:childTnLst>
                              <p:par>
                                <p:cTn id="27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20000"/>
                                  </p:iterate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399"/>
                            </p:stCondLst>
                            <p:childTnLst>
                              <p:par>
                                <p:cTn id="33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7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7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7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4399"/>
                            </p:stCondLst>
                            <p:childTnLst>
                              <p:par>
                                <p:cTn id="39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20000"/>
                                  </p:iterate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bldLvl="0" animBg="1"/>
      <p:bldP spid="23" grpId="0" bldLvl="0" animBg="1"/>
      <p:bldP spid="9" grpId="0" bldLvl="0" animBg="1"/>
      <p:bldP spid="8" grpId="0" bldLvl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17" name="矩形 16"/>
          <p:cNvSpPr/>
          <p:nvPr/>
        </p:nvSpPr>
        <p:spPr>
          <a:xfrm>
            <a:off x="1605398" y="462915"/>
            <a:ext cx="3380020" cy="829945"/>
          </a:xfrm>
          <a:prstGeom prst="rect">
            <a:avLst/>
          </a:prstGeom>
          <a:effectLst/>
        </p:spPr>
        <p:txBody>
          <a:bodyPr wrap="square">
            <a:spAutoFit/>
          </a:bodyPr>
          <a:p>
            <a:pPr lvl="0">
              <a:lnSpc>
                <a:spcPct val="150000"/>
              </a:lnSpc>
              <a:defRPr/>
            </a:pPr>
            <a:r>
              <a:rPr lang="zh-CN" altLang="en-US" sz="3200" kern="0">
                <a:solidFill>
                  <a:srgbClr val="0070C0"/>
                </a:solidFill>
                <a:cs typeface="+mn-ea"/>
                <a:sym typeface="+mn-lt"/>
              </a:rPr>
              <a:t>环境的变革</a:t>
            </a:r>
            <a:endParaRPr lang="zh-CN" altLang="en-US" sz="3200" kern="0">
              <a:solidFill>
                <a:srgbClr val="0070C0"/>
              </a:solidFill>
              <a:cs typeface="+mn-ea"/>
              <a:sym typeface="+mn-lt"/>
            </a:endParaRPr>
          </a:p>
        </p:txBody>
      </p:sp>
      <p:sp>
        <p:nvSpPr>
          <p:cNvPr id="18" name="圆角矩形 17"/>
          <p:cNvSpPr/>
          <p:nvPr/>
        </p:nvSpPr>
        <p:spPr>
          <a:xfrm rot="2700000">
            <a:off x="708419" y="695645"/>
            <a:ext cx="590584" cy="590584"/>
          </a:xfrm>
          <a:prstGeom prst="roundRect">
            <a:avLst/>
          </a:prstGeom>
          <a:solidFill>
            <a:srgbClr val="34B2E4"/>
          </a:solidFill>
          <a:ln>
            <a:noFill/>
          </a:ln>
          <a:effectLst>
            <a:outerShdw blurRad="127000" algn="ctr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cs typeface="+mn-ea"/>
              <a:sym typeface="+mn-lt"/>
            </a:endParaRPr>
          </a:p>
        </p:txBody>
      </p:sp>
      <p:sp>
        <p:nvSpPr>
          <p:cNvPr id="19" name="圆角矩形 18"/>
          <p:cNvSpPr/>
          <p:nvPr/>
        </p:nvSpPr>
        <p:spPr>
          <a:xfrm rot="2700000">
            <a:off x="579421" y="695645"/>
            <a:ext cx="590584" cy="590584"/>
          </a:xfrm>
          <a:prstGeom prst="roundRect">
            <a:avLst/>
          </a:prstGeom>
          <a:solidFill>
            <a:schemeClr val="bg1"/>
          </a:solidFill>
          <a:ln>
            <a:noFill/>
          </a:ln>
          <a:effectLst>
            <a:outerShdw blurRad="190500" algn="ctr" rotWithShape="0">
              <a:prstClr val="black">
                <a:alpha val="3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cs typeface="+mn-ea"/>
              <a:sym typeface="+mn-lt"/>
            </a:endParaRPr>
          </a:p>
        </p:txBody>
      </p:sp>
      <p:pic>
        <p:nvPicPr>
          <p:cNvPr id="2" name="图片 1" descr="C:\Users\Lenovo\Desktop\图片素材\QQ图片20191118123807.jpgQQ图片20191118123807"/>
          <p:cNvPicPr>
            <a:picLocks noChangeAspect="1"/>
          </p:cNvPicPr>
          <p:nvPr/>
        </p:nvPicPr>
        <p:blipFill>
          <a:blip r:embed="rId1"/>
          <a:srcRect/>
          <a:stretch>
            <a:fillRect/>
          </a:stretch>
        </p:blipFill>
        <p:spPr>
          <a:xfrm>
            <a:off x="2790825" y="1408430"/>
            <a:ext cx="6999605" cy="5327015"/>
          </a:xfrm>
          <a:prstGeom prst="rect">
            <a:avLst/>
          </a:prstGeom>
        </p:spPr>
      </p:pic>
      <p:pic>
        <p:nvPicPr>
          <p:cNvPr id="6" name="图片 5" descr="C:\Users\Lenovo\Desktop\图片素材\QQ图片20191118123825.jpgQQ图片20191118123825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3051175" y="1292860"/>
            <a:ext cx="6090285" cy="5233670"/>
          </a:xfrm>
          <a:prstGeom prst="rect">
            <a:avLst/>
          </a:prstGeom>
        </p:spPr>
      </p:pic>
      <p:pic>
        <p:nvPicPr>
          <p:cNvPr id="14" name="图片 13" descr="IMG_830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4220" y="1568450"/>
            <a:ext cx="6013450" cy="5166995"/>
          </a:xfrm>
          <a:prstGeom prst="rect">
            <a:avLst/>
          </a:prstGeom>
        </p:spPr>
      </p:pic>
      <p:pic>
        <p:nvPicPr>
          <p:cNvPr id="21" name="图片 20" descr="IMG_829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59760" y="1292860"/>
            <a:ext cx="6515100" cy="5074285"/>
          </a:xfrm>
          <a:prstGeom prst="rect">
            <a:avLst/>
          </a:prstGeom>
        </p:spPr>
      </p:pic>
      <p:pic>
        <p:nvPicPr>
          <p:cNvPr id="22" name="图片 21" descr="IMG_8310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6905" y="1359535"/>
            <a:ext cx="6613525" cy="5166995"/>
          </a:xfrm>
          <a:prstGeom prst="rect">
            <a:avLst/>
          </a:prstGeom>
        </p:spPr>
      </p:pic>
      <p:pic>
        <p:nvPicPr>
          <p:cNvPr id="23" name="图片 22" descr="IMG_8312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051175" y="1286510"/>
            <a:ext cx="6987540" cy="5240655"/>
          </a:xfrm>
          <a:prstGeom prst="rect">
            <a:avLst/>
          </a:prstGeom>
        </p:spPr>
      </p:pic>
      <p:pic>
        <p:nvPicPr>
          <p:cNvPr id="24" name="图片 23" descr="IMG_8306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051175" y="1408430"/>
            <a:ext cx="6494780" cy="495871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decel="10000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45" presetClass="entr" presetSubtype="0" fill="hold" grpId="0" nodeType="withEffect">
                                  <p:stCondLst>
                                    <p:cond delay="250"/>
                                  </p:stCondLst>
                                  <p:iterate type="lt">
                                    <p:tmPct val="2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bldLvl="0" animBg="1"/>
      <p:bldP spid="18" grpId="0" bldLvl="0" animBg="1"/>
      <p:bldP spid="19" grpId="0" bldLvl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17" name="矩形 16"/>
          <p:cNvSpPr/>
          <p:nvPr/>
        </p:nvSpPr>
        <p:spPr>
          <a:xfrm>
            <a:off x="1605398" y="462915"/>
            <a:ext cx="3380020" cy="829945"/>
          </a:xfrm>
          <a:prstGeom prst="rect">
            <a:avLst/>
          </a:prstGeom>
          <a:effectLst/>
        </p:spPr>
        <p:txBody>
          <a:bodyPr wrap="square">
            <a:spAutoFit/>
          </a:bodyPr>
          <a:p>
            <a:pPr lvl="0">
              <a:lnSpc>
                <a:spcPct val="150000"/>
              </a:lnSpc>
              <a:defRPr/>
            </a:pPr>
            <a:r>
              <a:rPr lang="zh-CN" altLang="en-US" sz="3200" kern="0">
                <a:solidFill>
                  <a:srgbClr val="0070C0"/>
                </a:solidFill>
                <a:cs typeface="+mn-ea"/>
                <a:sym typeface="+mn-lt"/>
              </a:rPr>
              <a:t>环境的变革</a:t>
            </a:r>
            <a:endParaRPr lang="zh-CN" altLang="en-US" sz="3200" kern="0">
              <a:solidFill>
                <a:srgbClr val="0070C0"/>
              </a:solidFill>
              <a:cs typeface="+mn-ea"/>
              <a:sym typeface="+mn-lt"/>
            </a:endParaRPr>
          </a:p>
        </p:txBody>
      </p:sp>
      <p:sp>
        <p:nvSpPr>
          <p:cNvPr id="18" name="圆角矩形 17"/>
          <p:cNvSpPr/>
          <p:nvPr/>
        </p:nvSpPr>
        <p:spPr>
          <a:xfrm rot="2700000">
            <a:off x="708419" y="695645"/>
            <a:ext cx="590584" cy="590584"/>
          </a:xfrm>
          <a:prstGeom prst="roundRect">
            <a:avLst/>
          </a:prstGeom>
          <a:solidFill>
            <a:srgbClr val="34B2E4"/>
          </a:solidFill>
          <a:ln>
            <a:noFill/>
          </a:ln>
          <a:effectLst>
            <a:outerShdw blurRad="127000" algn="ctr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cs typeface="+mn-ea"/>
              <a:sym typeface="+mn-lt"/>
            </a:endParaRPr>
          </a:p>
        </p:txBody>
      </p:sp>
      <p:sp>
        <p:nvSpPr>
          <p:cNvPr id="19" name="圆角矩形 18"/>
          <p:cNvSpPr/>
          <p:nvPr/>
        </p:nvSpPr>
        <p:spPr>
          <a:xfrm rot="2700000">
            <a:off x="579421" y="695645"/>
            <a:ext cx="590584" cy="590584"/>
          </a:xfrm>
          <a:prstGeom prst="roundRect">
            <a:avLst/>
          </a:prstGeom>
          <a:solidFill>
            <a:schemeClr val="bg1"/>
          </a:solidFill>
          <a:ln>
            <a:noFill/>
          </a:ln>
          <a:effectLst>
            <a:outerShdw blurRad="190500" algn="ctr" rotWithShape="0">
              <a:prstClr val="black">
                <a:alpha val="3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cs typeface="+mn-ea"/>
              <a:sym typeface="+mn-lt"/>
            </a:endParaRPr>
          </a:p>
        </p:txBody>
      </p:sp>
      <p:pic>
        <p:nvPicPr>
          <p:cNvPr id="3" name="图片 2" descr="QQ图片20191024161352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34310" y="1408430"/>
            <a:ext cx="6525260" cy="4895215"/>
          </a:xfrm>
          <a:prstGeom prst="rect">
            <a:avLst/>
          </a:prstGeom>
        </p:spPr>
      </p:pic>
      <p:pic>
        <p:nvPicPr>
          <p:cNvPr id="12" name="图片 11" descr="C:\Users\Lenovo\Desktop\图片素材\IMG_7564.JPGIMG_7564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2734310" y="1408430"/>
            <a:ext cx="6525895" cy="4894580"/>
          </a:xfrm>
          <a:prstGeom prst="rect">
            <a:avLst/>
          </a:prstGeom>
        </p:spPr>
      </p:pic>
      <p:pic>
        <p:nvPicPr>
          <p:cNvPr id="5" name="图片 4" descr="IMG_7365(20190115-093110)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39695" y="1350010"/>
            <a:ext cx="6912610" cy="5010785"/>
          </a:xfrm>
          <a:prstGeom prst="rect">
            <a:avLst/>
          </a:prstGeom>
        </p:spPr>
      </p:pic>
      <p:pic>
        <p:nvPicPr>
          <p:cNvPr id="13" name="图片 12" descr="C:\Users\Lenovo\Desktop\图片素材\IMG_8273.JPGIMG_8273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31558230" y="1917065"/>
            <a:ext cx="5006975" cy="3755390"/>
          </a:xfrm>
          <a:prstGeom prst="rect">
            <a:avLst/>
          </a:prstGeom>
        </p:spPr>
      </p:pic>
      <p:pic>
        <p:nvPicPr>
          <p:cNvPr id="14" name="图片 13" descr="C:\Users\Lenovo\Desktop\图片素材\天天和他人.png天天和他人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>
          <a:xfrm>
            <a:off x="2639695" y="1544955"/>
            <a:ext cx="6620510" cy="4967605"/>
          </a:xfrm>
          <a:prstGeom prst="rect">
            <a:avLst/>
          </a:prstGeom>
        </p:spPr>
      </p:pic>
      <p:pic>
        <p:nvPicPr>
          <p:cNvPr id="7" name="图片 6" descr="QQ图片2019102416115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699825" y="1922780"/>
            <a:ext cx="5006340" cy="3755390"/>
          </a:xfrm>
          <a:prstGeom prst="rect">
            <a:avLst/>
          </a:prstGeom>
        </p:spPr>
      </p:pic>
      <p:pic>
        <p:nvPicPr>
          <p:cNvPr id="9" name="图片 8" descr="C:\Users\Lenovo\Desktop\图片素材\伤身体是好事好事.png伤身体是好事好事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>
          <a:xfrm>
            <a:off x="3084195" y="1551305"/>
            <a:ext cx="5047615" cy="4869180"/>
          </a:xfrm>
          <a:prstGeom prst="rect">
            <a:avLst/>
          </a:prstGeom>
        </p:spPr>
      </p:pic>
      <p:pic>
        <p:nvPicPr>
          <p:cNvPr id="10" name="图片 9" descr="C:\Users\Lenovo\Desktop\图片素材\IMG_8271.JPGIMG_8271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>
          <a:xfrm>
            <a:off x="3233420" y="1972310"/>
            <a:ext cx="6026785" cy="4520565"/>
          </a:xfrm>
          <a:prstGeom prst="rect">
            <a:avLst/>
          </a:prstGeom>
        </p:spPr>
      </p:pic>
      <p:pic>
        <p:nvPicPr>
          <p:cNvPr id="31" name="图片 30" descr="图片4.jp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31715" y="573405"/>
            <a:ext cx="6176010" cy="6021705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decel="10000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45" presetClass="entr" presetSubtype="0" fill="hold" grpId="0" nodeType="withEffect">
                                  <p:stCondLst>
                                    <p:cond delay="250"/>
                                  </p:stCondLst>
                                  <p:iterate type="lt">
                                    <p:tmPct val="2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0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bldLvl="0" animBg="1"/>
      <p:bldP spid="18" grpId="0" bldLvl="0" animBg="1"/>
      <p:bldP spid="19" grpId="0" bldLvl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17" name="矩形 16"/>
          <p:cNvSpPr/>
          <p:nvPr/>
        </p:nvSpPr>
        <p:spPr>
          <a:xfrm>
            <a:off x="1605398" y="462915"/>
            <a:ext cx="3380020" cy="829945"/>
          </a:xfrm>
          <a:prstGeom prst="rect">
            <a:avLst/>
          </a:prstGeom>
          <a:effectLst/>
        </p:spPr>
        <p:txBody>
          <a:bodyPr wrap="square">
            <a:spAutoFit/>
          </a:bodyPr>
          <a:p>
            <a:pPr lvl="0">
              <a:lnSpc>
                <a:spcPct val="150000"/>
              </a:lnSpc>
              <a:defRPr/>
            </a:pPr>
            <a:r>
              <a:rPr lang="zh-CN" altLang="en-US" sz="3200" kern="0">
                <a:solidFill>
                  <a:srgbClr val="0070C0"/>
                </a:solidFill>
                <a:cs typeface="+mn-ea"/>
                <a:sym typeface="+mn-lt"/>
              </a:rPr>
              <a:t>环境的变革</a:t>
            </a:r>
            <a:endParaRPr lang="zh-CN" altLang="en-US" sz="3200" kern="0">
              <a:solidFill>
                <a:srgbClr val="0070C0"/>
              </a:solidFill>
              <a:cs typeface="+mn-ea"/>
              <a:sym typeface="+mn-lt"/>
            </a:endParaRPr>
          </a:p>
        </p:txBody>
      </p:sp>
      <p:sp>
        <p:nvSpPr>
          <p:cNvPr id="18" name="圆角矩形 17"/>
          <p:cNvSpPr/>
          <p:nvPr/>
        </p:nvSpPr>
        <p:spPr>
          <a:xfrm rot="2700000">
            <a:off x="708419" y="695645"/>
            <a:ext cx="590584" cy="590584"/>
          </a:xfrm>
          <a:prstGeom prst="roundRect">
            <a:avLst/>
          </a:prstGeom>
          <a:solidFill>
            <a:srgbClr val="34B2E4"/>
          </a:solidFill>
          <a:ln>
            <a:noFill/>
          </a:ln>
          <a:effectLst>
            <a:outerShdw blurRad="127000" algn="ctr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cs typeface="+mn-ea"/>
              <a:sym typeface="+mn-lt"/>
            </a:endParaRPr>
          </a:p>
        </p:txBody>
      </p:sp>
      <p:sp>
        <p:nvSpPr>
          <p:cNvPr id="19" name="圆角矩形 18"/>
          <p:cNvSpPr/>
          <p:nvPr/>
        </p:nvSpPr>
        <p:spPr>
          <a:xfrm rot="2700000">
            <a:off x="579421" y="695645"/>
            <a:ext cx="590584" cy="590584"/>
          </a:xfrm>
          <a:prstGeom prst="roundRect">
            <a:avLst/>
          </a:prstGeom>
          <a:solidFill>
            <a:schemeClr val="bg1"/>
          </a:solidFill>
          <a:ln>
            <a:noFill/>
          </a:ln>
          <a:effectLst>
            <a:outerShdw blurRad="190500" algn="ctr" rotWithShape="0">
              <a:prstClr val="black">
                <a:alpha val="3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cs typeface="+mn-ea"/>
              <a:sym typeface="+mn-lt"/>
            </a:endParaRPr>
          </a:p>
        </p:txBody>
      </p:sp>
      <p:pic>
        <p:nvPicPr>
          <p:cNvPr id="7" name="图片 6" descr="C:\Users\Lenovo\Desktop\图片素材\IMG_8275.JPGIMG_8275"/>
          <p:cNvPicPr>
            <a:picLocks noChangeAspect="1"/>
          </p:cNvPicPr>
          <p:nvPr/>
        </p:nvPicPr>
        <p:blipFill>
          <a:blip r:embed="rId1"/>
          <a:srcRect/>
          <a:stretch>
            <a:fillRect/>
          </a:stretch>
        </p:blipFill>
        <p:spPr>
          <a:xfrm>
            <a:off x="1605280" y="1441450"/>
            <a:ext cx="6560820" cy="4921250"/>
          </a:xfrm>
          <a:prstGeom prst="rect">
            <a:avLst/>
          </a:prstGeom>
        </p:spPr>
      </p:pic>
      <p:pic>
        <p:nvPicPr>
          <p:cNvPr id="6" name="图片 5" descr="C:\Users\Lenovo\Desktop\图片素材\IMG_8263.JPGIMG_8263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2192655" y="1327785"/>
            <a:ext cx="6714490" cy="5034915"/>
          </a:xfrm>
          <a:prstGeom prst="rect">
            <a:avLst/>
          </a:prstGeom>
        </p:spPr>
      </p:pic>
      <p:pic>
        <p:nvPicPr>
          <p:cNvPr id="14" name="图片 13" descr="C:\Users\Lenovo\Desktop\图片素材\IMG_8268.JPGIMG_826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2374265" y="1408430"/>
            <a:ext cx="6826885" cy="5120005"/>
          </a:xfrm>
          <a:prstGeom prst="rect">
            <a:avLst/>
          </a:prstGeom>
        </p:spPr>
      </p:pic>
      <p:pic>
        <p:nvPicPr>
          <p:cNvPr id="9" name="图片 8" descr="C:\Users\Lenovo\Desktop\图片素材\IMG_8274.JPGIMG_8274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3429000" y="1441450"/>
            <a:ext cx="6634480" cy="4976495"/>
          </a:xfrm>
          <a:prstGeom prst="rect">
            <a:avLst/>
          </a:prstGeom>
        </p:spPr>
      </p:pic>
      <p:pic>
        <p:nvPicPr>
          <p:cNvPr id="13" name="图片 12" descr="C:\Users\Lenovo\Desktop\图片素材\IMG_8269.JPGIMG_8269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>
          <a:xfrm>
            <a:off x="5384165" y="462915"/>
            <a:ext cx="4585335" cy="6114415"/>
          </a:xfrm>
          <a:prstGeom prst="rect">
            <a:avLst/>
          </a:prstGeom>
        </p:spPr>
      </p:pic>
      <p:pic>
        <p:nvPicPr>
          <p:cNvPr id="8" name="图片 7" descr="IMG_8276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657215" y="462915"/>
            <a:ext cx="4736465" cy="6155690"/>
          </a:xfrm>
          <a:prstGeom prst="rect">
            <a:avLst/>
          </a:prstGeom>
        </p:spPr>
      </p:pic>
      <p:pic>
        <p:nvPicPr>
          <p:cNvPr id="12" name="图片 11" descr="C:\Users\Lenovo\Desktop\图片素材\IMG_8252.JPGIMG_8252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>
          <a:xfrm>
            <a:off x="5657850" y="261620"/>
            <a:ext cx="4735830" cy="63157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decel="10000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45" presetClass="entr" presetSubtype="0" fill="hold" grpId="0" nodeType="withEffect">
                                  <p:stCondLst>
                                    <p:cond delay="250"/>
                                  </p:stCondLst>
                                  <p:iterate type="lt">
                                    <p:tmPct val="2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bldLvl="0" animBg="1"/>
      <p:bldP spid="18" grpId="0" bldLvl="0" animBg="1"/>
      <p:bldP spid="19" grpId="0" bldLvl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iS1ide-Rectangle 1"/>
          <p:cNvSpPr/>
          <p:nvPr/>
        </p:nvSpPr>
        <p:spPr>
          <a:xfrm>
            <a:off x="0" y="1456055"/>
            <a:ext cx="12108815" cy="369824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>
              <a:cs typeface="+mn-ea"/>
              <a:sym typeface="+mn-lt"/>
            </a:endParaRPr>
          </a:p>
        </p:txBody>
      </p:sp>
      <p:sp>
        <p:nvSpPr>
          <p:cNvPr id="5" name="iS1ide-Rectangle 2"/>
          <p:cNvSpPr/>
          <p:nvPr/>
        </p:nvSpPr>
        <p:spPr>
          <a:xfrm>
            <a:off x="237490" y="1456055"/>
            <a:ext cx="3615055" cy="3698240"/>
          </a:xfrm>
          <a:prstGeom prst="rect">
            <a:avLst/>
          </a:prstGeom>
          <a:blipFill rotWithShape="1">
            <a:blip r:embed="rId1" cstate="email"/>
            <a:srcRect/>
            <a:stretch>
              <a:fillRect/>
            </a:stretch>
          </a:blip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>
              <a:cs typeface="+mn-ea"/>
              <a:sym typeface="+mn-lt"/>
            </a:endParaRPr>
          </a:p>
        </p:txBody>
      </p:sp>
      <p:sp>
        <p:nvSpPr>
          <p:cNvPr id="6" name="iS1ide-Rectangle 3"/>
          <p:cNvSpPr/>
          <p:nvPr/>
        </p:nvSpPr>
        <p:spPr>
          <a:xfrm>
            <a:off x="4064635" y="1456055"/>
            <a:ext cx="3681095" cy="3728720"/>
          </a:xfrm>
          <a:prstGeom prst="rect">
            <a:avLst/>
          </a:prstGeom>
          <a:blipFill rotWithShape="1">
            <a:blip r:embed="rId2" cstate="email"/>
            <a:srcRect/>
            <a:stretch>
              <a:fillRect/>
            </a:stretch>
          </a:blip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>
              <a:cs typeface="+mn-ea"/>
              <a:sym typeface="+mn-lt"/>
            </a:endParaRPr>
          </a:p>
        </p:txBody>
      </p:sp>
      <p:sp>
        <p:nvSpPr>
          <p:cNvPr id="7" name="iS1ide-Rectangle 4"/>
          <p:cNvSpPr/>
          <p:nvPr/>
        </p:nvSpPr>
        <p:spPr>
          <a:xfrm>
            <a:off x="8027035" y="1456055"/>
            <a:ext cx="3888740" cy="3698240"/>
          </a:xfrm>
          <a:prstGeom prst="rect">
            <a:avLst/>
          </a:prstGeom>
          <a:blipFill rotWithShape="1">
            <a:blip r:embed="rId3" cstate="email"/>
            <a:srcRect/>
            <a:stretch>
              <a:fillRect/>
            </a:stretch>
          </a:blip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>
              <a:cs typeface="+mn-ea"/>
              <a:sym typeface="+mn-lt"/>
            </a:endParaRPr>
          </a:p>
        </p:txBody>
      </p:sp>
      <p:sp>
        <p:nvSpPr>
          <p:cNvPr id="8" name="iS1ide-Rectangle 11"/>
          <p:cNvSpPr/>
          <p:nvPr/>
        </p:nvSpPr>
        <p:spPr>
          <a:xfrm>
            <a:off x="911225" y="5137150"/>
            <a:ext cx="2353945" cy="1435100"/>
          </a:xfrm>
          <a:prstGeom prst="rect">
            <a:avLst/>
          </a:prstGeom>
          <a:solidFill>
            <a:srgbClr val="E14956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anchor="ctr" anchorCtr="0" forceAA="0" compatLnSpc="1">
            <a:normAutofit/>
          </a:bodyPr>
          <a:lstStyle/>
          <a:p>
            <a:pPr lvl="0" algn="ctr"/>
            <a:endParaRPr lang="zh-CN" altLang="en-US">
              <a:cs typeface="+mn-ea"/>
              <a:sym typeface="+mn-lt"/>
            </a:endParaRPr>
          </a:p>
        </p:txBody>
      </p:sp>
      <p:sp>
        <p:nvSpPr>
          <p:cNvPr id="9" name="iS1ide-Rectangle 12"/>
          <p:cNvSpPr/>
          <p:nvPr/>
        </p:nvSpPr>
        <p:spPr>
          <a:xfrm>
            <a:off x="4747260" y="5120640"/>
            <a:ext cx="2317115" cy="1450975"/>
          </a:xfrm>
          <a:prstGeom prst="rect">
            <a:avLst/>
          </a:prstGeom>
          <a:solidFill>
            <a:srgbClr val="34B2E4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anchor="ctr" anchorCtr="0" forceAA="0" compatLnSpc="1">
            <a:normAutofit/>
          </a:bodyPr>
          <a:lstStyle/>
          <a:p>
            <a:pPr lvl="0" algn="ctr"/>
            <a:endParaRPr lang="zh-CN" altLang="en-US">
              <a:cs typeface="+mn-ea"/>
              <a:sym typeface="+mn-lt"/>
            </a:endParaRPr>
          </a:p>
        </p:txBody>
      </p:sp>
      <p:sp>
        <p:nvSpPr>
          <p:cNvPr id="10" name="iS1ide-Rectangle 13"/>
          <p:cNvSpPr/>
          <p:nvPr/>
        </p:nvSpPr>
        <p:spPr>
          <a:xfrm>
            <a:off x="8816340" y="5137150"/>
            <a:ext cx="2214245" cy="1435735"/>
          </a:xfrm>
          <a:prstGeom prst="rect">
            <a:avLst/>
          </a:prstGeom>
          <a:solidFill>
            <a:srgbClr val="2070A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anchor="ctr" anchorCtr="0" forceAA="0" compatLnSpc="1">
            <a:normAutofit/>
          </a:bodyPr>
          <a:lstStyle/>
          <a:p>
            <a:pPr lvl="0" algn="ctr"/>
            <a:endParaRPr lang="zh-CN" altLang="en-US">
              <a:cs typeface="+mn-ea"/>
              <a:sym typeface="+mn-lt"/>
            </a:endParaRPr>
          </a:p>
        </p:txBody>
      </p:sp>
      <p:sp>
        <p:nvSpPr>
          <p:cNvPr id="11" name="iS1ide-Oval 8"/>
          <p:cNvSpPr/>
          <p:nvPr/>
        </p:nvSpPr>
        <p:spPr>
          <a:xfrm>
            <a:off x="1764030" y="4889500"/>
            <a:ext cx="648335" cy="648335"/>
          </a:xfrm>
          <a:prstGeom prst="ellipse">
            <a:avLst/>
          </a:prstGeom>
          <a:solidFill>
            <a:srgbClr val="E14956"/>
          </a:solidFill>
          <a:ln w="25400">
            <a:solidFill>
              <a:schemeClr val="bg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anchor="ctr" anchorCtr="0" forceAA="0" compatLnSpc="1">
            <a:normAutofit lnSpcReduction="10000"/>
          </a:bodyPr>
          <a:lstStyle/>
          <a:p>
            <a:pPr algn="ctr"/>
            <a:r>
              <a:rPr lang="en-US" altLang="zh-CN" sz="2400" b="1">
                <a:cs typeface="+mn-ea"/>
                <a:sym typeface="+mn-lt"/>
              </a:rPr>
              <a:t>A</a:t>
            </a:r>
            <a:endParaRPr lang="en-US" altLang="zh-CN" sz="2400" b="1">
              <a:cs typeface="+mn-ea"/>
              <a:sym typeface="+mn-lt"/>
            </a:endParaRPr>
          </a:p>
        </p:txBody>
      </p:sp>
      <p:sp>
        <p:nvSpPr>
          <p:cNvPr id="12" name="iS1ide-Oval 9"/>
          <p:cNvSpPr/>
          <p:nvPr/>
        </p:nvSpPr>
        <p:spPr>
          <a:xfrm>
            <a:off x="5581034" y="4837997"/>
            <a:ext cx="648072" cy="648072"/>
          </a:xfrm>
          <a:prstGeom prst="ellipse">
            <a:avLst/>
          </a:prstGeom>
          <a:solidFill>
            <a:srgbClr val="34B2E4"/>
          </a:solidFill>
          <a:ln w="25400">
            <a:solidFill>
              <a:schemeClr val="bg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anchor="ctr" anchorCtr="0" forceAA="0" compatLnSpc="1">
            <a:normAutofit lnSpcReduction="10000"/>
          </a:bodyPr>
          <a:lstStyle/>
          <a:p>
            <a:pPr algn="ctr"/>
            <a:r>
              <a:rPr lang="en-US" altLang="zh-CN" sz="2400" b="1">
                <a:cs typeface="+mn-ea"/>
                <a:sym typeface="+mn-lt"/>
              </a:rPr>
              <a:t>B</a:t>
            </a:r>
            <a:endParaRPr lang="en-US" altLang="zh-CN" sz="2400" b="1">
              <a:cs typeface="+mn-ea"/>
              <a:sym typeface="+mn-lt"/>
            </a:endParaRPr>
          </a:p>
        </p:txBody>
      </p:sp>
      <p:sp>
        <p:nvSpPr>
          <p:cNvPr id="13" name="iS1ide-Oval 10"/>
          <p:cNvSpPr/>
          <p:nvPr/>
        </p:nvSpPr>
        <p:spPr>
          <a:xfrm>
            <a:off x="9599048" y="4721792"/>
            <a:ext cx="648072" cy="648072"/>
          </a:xfrm>
          <a:prstGeom prst="ellipse">
            <a:avLst/>
          </a:prstGeom>
          <a:solidFill>
            <a:srgbClr val="2070A1"/>
          </a:solidFill>
          <a:ln w="25400">
            <a:solidFill>
              <a:schemeClr val="bg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anchor="ctr" anchorCtr="0" forceAA="0" compatLnSpc="1">
            <a:normAutofit lnSpcReduction="10000"/>
          </a:bodyPr>
          <a:lstStyle/>
          <a:p>
            <a:pPr algn="ctr"/>
            <a:r>
              <a:rPr lang="en-US" altLang="zh-CN" sz="2400" b="1">
                <a:cs typeface="+mn-ea"/>
                <a:sym typeface="+mn-lt"/>
              </a:rPr>
              <a:t>C</a:t>
            </a:r>
            <a:endParaRPr lang="en-US" altLang="zh-CN" sz="2400" b="1">
              <a:cs typeface="+mn-ea"/>
              <a:sym typeface="+mn-lt"/>
            </a:endParaRPr>
          </a:p>
        </p:txBody>
      </p:sp>
      <p:sp>
        <p:nvSpPr>
          <p:cNvPr id="32" name="矩形 31"/>
          <p:cNvSpPr/>
          <p:nvPr/>
        </p:nvSpPr>
        <p:spPr>
          <a:xfrm>
            <a:off x="932973" y="5486111"/>
            <a:ext cx="2309938" cy="73723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zh-CN" altLang="en-US" sz="2800" b="1">
                <a:solidFill>
                  <a:schemeClr val="bg1"/>
                </a:solidFill>
                <a:cs typeface="+mn-ea"/>
                <a:sym typeface="+mn-lt"/>
              </a:rPr>
              <a:t>论文集</a:t>
            </a:r>
            <a:endParaRPr lang="zh-CN" altLang="en-US" sz="2800" b="1">
              <a:solidFill>
                <a:schemeClr val="bg1"/>
              </a:solidFill>
              <a:cs typeface="+mn-ea"/>
              <a:sym typeface="+mn-lt"/>
            </a:endParaRPr>
          </a:p>
        </p:txBody>
      </p:sp>
      <p:sp>
        <p:nvSpPr>
          <p:cNvPr id="18" name="矩形 17"/>
          <p:cNvSpPr/>
          <p:nvPr/>
        </p:nvSpPr>
        <p:spPr>
          <a:xfrm>
            <a:off x="1562218" y="441325"/>
            <a:ext cx="3380020" cy="829945"/>
          </a:xfrm>
          <a:prstGeom prst="rect">
            <a:avLst/>
          </a:prstGeom>
          <a:effectLst/>
        </p:spPr>
        <p:txBody>
          <a:bodyPr wrap="square">
            <a:spAutoFit/>
          </a:bodyPr>
          <a:lstStyle/>
          <a:p>
            <a:pPr lvl="0">
              <a:lnSpc>
                <a:spcPct val="150000"/>
              </a:lnSpc>
              <a:defRPr/>
            </a:pPr>
            <a:r>
              <a:rPr lang="zh-CN" altLang="en-US" sz="3200" kern="0">
                <a:solidFill>
                  <a:schemeClr val="accent4"/>
                </a:solidFill>
                <a:cs typeface="+mn-ea"/>
                <a:sym typeface="+mn-lt"/>
              </a:rPr>
              <a:t>物化成果</a:t>
            </a:r>
            <a:endParaRPr lang="zh-CN" altLang="en-US" sz="3200" kern="0">
              <a:solidFill>
                <a:schemeClr val="accent4"/>
              </a:solidFill>
              <a:cs typeface="+mn-ea"/>
              <a:sym typeface="+mn-lt"/>
            </a:endParaRPr>
          </a:p>
        </p:txBody>
      </p:sp>
      <p:sp>
        <p:nvSpPr>
          <p:cNvPr id="19" name="圆角矩形 18"/>
          <p:cNvSpPr/>
          <p:nvPr/>
        </p:nvSpPr>
        <p:spPr>
          <a:xfrm rot="2700000">
            <a:off x="708419" y="695645"/>
            <a:ext cx="590584" cy="590584"/>
          </a:xfrm>
          <a:prstGeom prst="roundRect">
            <a:avLst/>
          </a:prstGeom>
          <a:solidFill>
            <a:srgbClr val="34B2E4"/>
          </a:solidFill>
          <a:ln>
            <a:noFill/>
          </a:ln>
          <a:effectLst>
            <a:outerShdw blurRad="127000" algn="ctr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+mn-ea"/>
              <a:sym typeface="+mn-lt"/>
            </a:endParaRPr>
          </a:p>
        </p:txBody>
      </p:sp>
      <p:sp>
        <p:nvSpPr>
          <p:cNvPr id="20" name="圆角矩形 19"/>
          <p:cNvSpPr/>
          <p:nvPr/>
        </p:nvSpPr>
        <p:spPr>
          <a:xfrm rot="2700000">
            <a:off x="579421" y="695645"/>
            <a:ext cx="590584" cy="590584"/>
          </a:xfrm>
          <a:prstGeom prst="roundRect">
            <a:avLst/>
          </a:prstGeom>
          <a:solidFill>
            <a:schemeClr val="bg1"/>
          </a:solidFill>
          <a:ln>
            <a:noFill/>
          </a:ln>
          <a:effectLst>
            <a:outerShdw blurRad="190500" algn="ctr" rotWithShape="0">
              <a:prstClr val="black">
                <a:alpha val="3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+mn-ea"/>
              <a:sym typeface="+mn-lt"/>
            </a:endParaRPr>
          </a:p>
        </p:txBody>
      </p:sp>
      <p:sp>
        <p:nvSpPr>
          <p:cNvPr id="2" name="矩形 1"/>
          <p:cNvSpPr/>
          <p:nvPr/>
        </p:nvSpPr>
        <p:spPr>
          <a:xfrm>
            <a:off x="4754403" y="5486111"/>
            <a:ext cx="2309938" cy="737235"/>
          </a:xfrm>
          <a:prstGeom prst="rect">
            <a:avLst/>
          </a:prstGeom>
        </p:spPr>
        <p:txBody>
          <a:bodyPr wrap="square">
            <a:spAutoFit/>
          </a:bodyPr>
          <a:p>
            <a:pPr algn="ctr">
              <a:lnSpc>
                <a:spcPct val="150000"/>
              </a:lnSpc>
            </a:pPr>
            <a:r>
              <a:rPr lang="zh-CN" altLang="en-US" sz="2800" b="1">
                <a:solidFill>
                  <a:schemeClr val="bg1"/>
                </a:solidFill>
                <a:cs typeface="+mn-ea"/>
                <a:sym typeface="+mn-lt"/>
              </a:rPr>
              <a:t>观察个案集</a:t>
            </a:r>
            <a:endParaRPr lang="zh-CN" altLang="en-US" sz="2800" b="1">
              <a:solidFill>
                <a:schemeClr val="bg1"/>
              </a:solidFill>
              <a:cs typeface="+mn-ea"/>
              <a:sym typeface="+mn-lt"/>
            </a:endParaRPr>
          </a:p>
        </p:txBody>
      </p:sp>
      <p:sp>
        <p:nvSpPr>
          <p:cNvPr id="4" name="矩形 3"/>
          <p:cNvSpPr/>
          <p:nvPr/>
        </p:nvSpPr>
        <p:spPr>
          <a:xfrm>
            <a:off x="8816498" y="5537546"/>
            <a:ext cx="2309938" cy="737235"/>
          </a:xfrm>
          <a:prstGeom prst="rect">
            <a:avLst/>
          </a:prstGeom>
        </p:spPr>
        <p:txBody>
          <a:bodyPr wrap="square">
            <a:spAutoFit/>
          </a:bodyPr>
          <a:p>
            <a:pPr algn="ctr">
              <a:lnSpc>
                <a:spcPct val="150000"/>
              </a:lnSpc>
            </a:pPr>
            <a:r>
              <a:rPr lang="zh-CN" altLang="en-US" sz="2800" b="1">
                <a:solidFill>
                  <a:schemeClr val="bg1"/>
                </a:solidFill>
                <a:cs typeface="+mn-ea"/>
                <a:sym typeface="+mn-lt"/>
              </a:rPr>
              <a:t>优秀案例集</a:t>
            </a:r>
            <a:endParaRPr lang="zh-CN" altLang="en-US" sz="2800" b="1">
              <a:solidFill>
                <a:schemeClr val="bg1"/>
              </a:solidFill>
              <a:cs typeface="+mn-ea"/>
              <a:sym typeface="+mn-lt"/>
            </a:endParaRPr>
          </a:p>
        </p:txBody>
      </p:sp>
    </p:spTree>
    <p:custDataLst>
      <p:tags r:id="rId4"/>
    </p:custData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900">
        <p14:warp dir="i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decel="10000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45" presetClass="entr" presetSubtype="0" fill="hold" grpId="0" nodeType="withEffect">
                                  <p:stCondLst>
                                    <p:cond delay="250"/>
                                  </p:stCondLst>
                                  <p:iterate type="lt">
                                    <p:tmPct val="2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25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750"/>
                            </p:stCondLst>
                            <p:childTnLst>
                              <p:par>
                                <p:cTn id="23" presetID="2" presetClass="entr" presetSubtype="8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2750"/>
                            </p:stCondLst>
                            <p:childTnLst>
                              <p:par>
                                <p:cTn id="28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2" presetClass="entr" presetSubtype="4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3250"/>
                            </p:stCondLst>
                            <p:childTnLst>
                              <p:par>
                                <p:cTn id="38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0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3750"/>
                            </p:stCondLst>
                            <p:childTnLst>
                              <p:par>
                                <p:cTn id="42" presetID="2" presetClass="entr" presetSubtype="2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4750"/>
                            </p:stCondLst>
                            <p:childTnLst>
                              <p:par>
                                <p:cTn id="4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2" presetClass="entr" presetSubtype="4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5250"/>
                            </p:stCondLst>
                            <p:childTnLst>
                              <p:par>
                                <p:cTn id="57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5750"/>
                            </p:stCondLst>
                            <p:childTnLst>
                              <p:par>
                                <p:cTn id="61" presetID="2" presetClass="entr" presetSubtype="2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6750"/>
                            </p:stCondLst>
                            <p:childTnLst>
                              <p:par>
                                <p:cTn id="66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2" presetClass="entr" presetSubtype="4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7250"/>
                            </p:stCondLst>
                            <p:childTnLst>
                              <p:par>
                                <p:cTn id="76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ldLvl="0" animBg="1"/>
      <p:bldP spid="5" grpId="0" bldLvl="0" animBg="1"/>
      <p:bldP spid="6" grpId="0" bldLvl="0" animBg="1"/>
      <p:bldP spid="7" grpId="0" bldLvl="0" animBg="1"/>
      <p:bldP spid="8" grpId="0" bldLvl="0" animBg="1"/>
      <p:bldP spid="9" grpId="0" bldLvl="0" animBg="1"/>
      <p:bldP spid="10" grpId="0" bldLvl="0" animBg="1"/>
      <p:bldP spid="11" grpId="0" bldLvl="0" animBg="1"/>
      <p:bldP spid="12" grpId="0" bldLvl="0" animBg="1"/>
      <p:bldP spid="13" grpId="0" bldLvl="0" animBg="1"/>
      <p:bldP spid="32" grpId="0"/>
      <p:bldP spid="18" grpId="0" bldLvl="0" animBg="1"/>
      <p:bldP spid="19" grpId="0" bldLvl="0" animBg="1"/>
      <p:bldP spid="20" grpId="0" bldLvl="0" animBg="1"/>
      <p:bldP spid="2" grpId="0"/>
      <p:bldP spid="4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îṣļîḑé-Freeform: Shape 1"/>
          <p:cNvSpPr/>
          <p:nvPr/>
        </p:nvSpPr>
        <p:spPr>
          <a:xfrm flipH="1">
            <a:off x="5850890" y="0"/>
            <a:ext cx="6332855" cy="6858000"/>
          </a:xfrm>
          <a:custGeom>
            <a:avLst/>
            <a:gdLst>
              <a:gd name="connsiteX0" fmla="*/ 0 w 6008095"/>
              <a:gd name="connsiteY0" fmla="*/ 0 h 6858000"/>
              <a:gd name="connsiteX1" fmla="*/ 5486400 w 6008095"/>
              <a:gd name="connsiteY1" fmla="*/ 0 h 6858000"/>
              <a:gd name="connsiteX2" fmla="*/ 5486400 w 6008095"/>
              <a:gd name="connsiteY2" fmla="*/ 2910632 h 6858000"/>
              <a:gd name="connsiteX3" fmla="*/ 5504569 w 6008095"/>
              <a:gd name="connsiteY3" fmla="*/ 2925475 h 6858000"/>
              <a:gd name="connsiteX4" fmla="*/ 6008095 w 6008095"/>
              <a:gd name="connsiteY4" fmla="*/ 3429001 h 6858000"/>
              <a:gd name="connsiteX5" fmla="*/ 5504569 w 6008095"/>
              <a:gd name="connsiteY5" fmla="*/ 3932527 h 6858000"/>
              <a:gd name="connsiteX6" fmla="*/ 5486400 w 6008095"/>
              <a:gd name="connsiteY6" fmla="*/ 3947370 h 6858000"/>
              <a:gd name="connsiteX7" fmla="*/ 5486400 w 6008095"/>
              <a:gd name="connsiteY7" fmla="*/ 6858000 h 6858000"/>
              <a:gd name="connsiteX8" fmla="*/ 0 w 6008095"/>
              <a:gd name="connsiteY8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008095" h="6858000">
                <a:moveTo>
                  <a:pt x="0" y="0"/>
                </a:moveTo>
                <a:lnTo>
                  <a:pt x="5486400" y="0"/>
                </a:lnTo>
                <a:lnTo>
                  <a:pt x="5486400" y="2910632"/>
                </a:lnTo>
                <a:lnTo>
                  <a:pt x="5504569" y="2925475"/>
                </a:lnTo>
                <a:cubicBezTo>
                  <a:pt x="6008095" y="3429001"/>
                  <a:pt x="6008095" y="3429001"/>
                  <a:pt x="6008095" y="3429001"/>
                </a:cubicBezTo>
                <a:cubicBezTo>
                  <a:pt x="5504569" y="3932527"/>
                  <a:pt x="5504569" y="3932527"/>
                  <a:pt x="5504569" y="3932527"/>
                </a:cubicBezTo>
                <a:lnTo>
                  <a:pt x="5486400" y="3947370"/>
                </a:lnTo>
                <a:lnTo>
                  <a:pt x="5486400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2070A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>
              <a:cs typeface="+mn-ea"/>
              <a:sym typeface="+mn-lt"/>
            </a:endParaRPr>
          </a:p>
        </p:txBody>
      </p:sp>
      <p:grpSp>
        <p:nvGrpSpPr>
          <p:cNvPr id="3" name="组合 2"/>
          <p:cNvGrpSpPr/>
          <p:nvPr/>
        </p:nvGrpSpPr>
        <p:grpSpPr>
          <a:xfrm>
            <a:off x="335915" y="1239520"/>
            <a:ext cx="5514975" cy="1301750"/>
            <a:chOff x="6008095" y="1881543"/>
            <a:chExt cx="5378896" cy="2901875"/>
          </a:xfrm>
        </p:grpSpPr>
        <p:sp>
          <p:nvSpPr>
            <p:cNvPr id="19" name="PA_文本框 18"/>
            <p:cNvSpPr txBox="1"/>
            <p:nvPr>
              <p:custDataLst>
                <p:tags r:id="rId1"/>
              </p:custDataLst>
            </p:nvPr>
          </p:nvSpPr>
          <p:spPr>
            <a:xfrm>
              <a:off x="6008095" y="1881543"/>
              <a:ext cx="403350" cy="305395"/>
            </a:xfrm>
            <a:custGeom>
              <a:avLst/>
              <a:gdLst/>
              <a:ahLst/>
              <a:cxnLst/>
              <a:rect l="l" t="t" r="r" b="b"/>
              <a:pathLst>
                <a:path w="403350" h="305395">
                  <a:moveTo>
                    <a:pt x="374451" y="0"/>
                  </a:moveTo>
                  <a:cubicBezTo>
                    <a:pt x="380801" y="0"/>
                    <a:pt x="386159" y="297"/>
                    <a:pt x="390525" y="893"/>
                  </a:cubicBezTo>
                  <a:cubicBezTo>
                    <a:pt x="394890" y="1488"/>
                    <a:pt x="398065" y="2480"/>
                    <a:pt x="400050" y="3869"/>
                  </a:cubicBezTo>
                  <a:cubicBezTo>
                    <a:pt x="402034" y="5258"/>
                    <a:pt x="403125" y="7143"/>
                    <a:pt x="403324" y="9525"/>
                  </a:cubicBezTo>
                  <a:cubicBezTo>
                    <a:pt x="403522" y="11906"/>
                    <a:pt x="402629" y="14684"/>
                    <a:pt x="400645" y="17859"/>
                  </a:cubicBezTo>
                  <a:lnTo>
                    <a:pt x="322659" y="181570"/>
                  </a:lnTo>
                  <a:lnTo>
                    <a:pt x="322659" y="256579"/>
                  </a:lnTo>
                  <a:cubicBezTo>
                    <a:pt x="322659" y="266898"/>
                    <a:pt x="321568" y="275232"/>
                    <a:pt x="319385" y="281582"/>
                  </a:cubicBezTo>
                  <a:cubicBezTo>
                    <a:pt x="317202" y="287932"/>
                    <a:pt x="313829" y="292893"/>
                    <a:pt x="309265" y="296465"/>
                  </a:cubicBezTo>
                  <a:cubicBezTo>
                    <a:pt x="304700" y="300037"/>
                    <a:pt x="298946" y="302418"/>
                    <a:pt x="292001" y="303609"/>
                  </a:cubicBezTo>
                  <a:cubicBezTo>
                    <a:pt x="285055" y="304800"/>
                    <a:pt x="276820" y="305395"/>
                    <a:pt x="267295" y="305395"/>
                  </a:cubicBezTo>
                  <a:cubicBezTo>
                    <a:pt x="257770" y="305395"/>
                    <a:pt x="249634" y="304800"/>
                    <a:pt x="242887" y="303609"/>
                  </a:cubicBezTo>
                  <a:cubicBezTo>
                    <a:pt x="236140" y="302418"/>
                    <a:pt x="230584" y="300037"/>
                    <a:pt x="226218" y="296465"/>
                  </a:cubicBezTo>
                  <a:cubicBezTo>
                    <a:pt x="221853" y="292893"/>
                    <a:pt x="218579" y="287932"/>
                    <a:pt x="216396" y="281582"/>
                  </a:cubicBezTo>
                  <a:cubicBezTo>
                    <a:pt x="214213" y="275232"/>
                    <a:pt x="213122" y="266898"/>
                    <a:pt x="213122" y="256579"/>
                  </a:cubicBezTo>
                  <a:cubicBezTo>
                    <a:pt x="213122" y="244673"/>
                    <a:pt x="213717" y="233660"/>
                    <a:pt x="214908" y="223539"/>
                  </a:cubicBezTo>
                  <a:cubicBezTo>
                    <a:pt x="216098" y="213419"/>
                    <a:pt x="217983" y="203795"/>
                    <a:pt x="220563" y="194667"/>
                  </a:cubicBezTo>
                  <a:cubicBezTo>
                    <a:pt x="223143" y="185539"/>
                    <a:pt x="226715" y="176510"/>
                    <a:pt x="231279" y="167580"/>
                  </a:cubicBezTo>
                  <a:cubicBezTo>
                    <a:pt x="235843" y="158650"/>
                    <a:pt x="241300" y="149225"/>
                    <a:pt x="247650" y="139303"/>
                  </a:cubicBezTo>
                  <a:lnTo>
                    <a:pt x="328017" y="17264"/>
                  </a:lnTo>
                  <a:cubicBezTo>
                    <a:pt x="330001" y="14089"/>
                    <a:pt x="332184" y="11509"/>
                    <a:pt x="334565" y="9525"/>
                  </a:cubicBezTo>
                  <a:cubicBezTo>
                    <a:pt x="336947" y="7540"/>
                    <a:pt x="339923" y="5854"/>
                    <a:pt x="343495" y="4464"/>
                  </a:cubicBezTo>
                  <a:cubicBezTo>
                    <a:pt x="347067" y="3075"/>
                    <a:pt x="351333" y="1984"/>
                    <a:pt x="356294" y="1190"/>
                  </a:cubicBezTo>
                  <a:cubicBezTo>
                    <a:pt x="361255" y="396"/>
                    <a:pt x="367308" y="0"/>
                    <a:pt x="374451" y="0"/>
                  </a:cubicBezTo>
                  <a:close/>
                  <a:moveTo>
                    <a:pt x="161329" y="0"/>
                  </a:moveTo>
                  <a:cubicBezTo>
                    <a:pt x="167679" y="0"/>
                    <a:pt x="172938" y="297"/>
                    <a:pt x="177105" y="893"/>
                  </a:cubicBezTo>
                  <a:cubicBezTo>
                    <a:pt x="181272" y="1488"/>
                    <a:pt x="184447" y="2480"/>
                    <a:pt x="186630" y="3869"/>
                  </a:cubicBezTo>
                  <a:cubicBezTo>
                    <a:pt x="188813" y="5258"/>
                    <a:pt x="189904" y="7143"/>
                    <a:pt x="189904" y="9525"/>
                  </a:cubicBezTo>
                  <a:cubicBezTo>
                    <a:pt x="189904" y="11906"/>
                    <a:pt x="189111" y="14684"/>
                    <a:pt x="187523" y="17859"/>
                  </a:cubicBezTo>
                  <a:lnTo>
                    <a:pt x="109537" y="181570"/>
                  </a:lnTo>
                  <a:lnTo>
                    <a:pt x="109537" y="256579"/>
                  </a:lnTo>
                  <a:cubicBezTo>
                    <a:pt x="109537" y="266898"/>
                    <a:pt x="108446" y="275232"/>
                    <a:pt x="106263" y="281582"/>
                  </a:cubicBezTo>
                  <a:cubicBezTo>
                    <a:pt x="104080" y="287932"/>
                    <a:pt x="100707" y="292893"/>
                    <a:pt x="96143" y="296465"/>
                  </a:cubicBezTo>
                  <a:cubicBezTo>
                    <a:pt x="91579" y="300037"/>
                    <a:pt x="85824" y="302418"/>
                    <a:pt x="78879" y="303609"/>
                  </a:cubicBezTo>
                  <a:cubicBezTo>
                    <a:pt x="71933" y="304800"/>
                    <a:pt x="63698" y="305395"/>
                    <a:pt x="54173" y="305395"/>
                  </a:cubicBezTo>
                  <a:cubicBezTo>
                    <a:pt x="44648" y="305395"/>
                    <a:pt x="36512" y="304800"/>
                    <a:pt x="29765" y="303609"/>
                  </a:cubicBezTo>
                  <a:cubicBezTo>
                    <a:pt x="23019" y="302418"/>
                    <a:pt x="17462" y="300037"/>
                    <a:pt x="13097" y="296465"/>
                  </a:cubicBezTo>
                  <a:cubicBezTo>
                    <a:pt x="8731" y="292893"/>
                    <a:pt x="5457" y="287932"/>
                    <a:pt x="3274" y="281582"/>
                  </a:cubicBezTo>
                  <a:cubicBezTo>
                    <a:pt x="1091" y="275232"/>
                    <a:pt x="0" y="266898"/>
                    <a:pt x="0" y="256579"/>
                  </a:cubicBezTo>
                  <a:cubicBezTo>
                    <a:pt x="0" y="244673"/>
                    <a:pt x="595" y="233660"/>
                    <a:pt x="1786" y="223539"/>
                  </a:cubicBezTo>
                  <a:cubicBezTo>
                    <a:pt x="2976" y="213419"/>
                    <a:pt x="4861" y="203795"/>
                    <a:pt x="7441" y="194667"/>
                  </a:cubicBezTo>
                  <a:cubicBezTo>
                    <a:pt x="10021" y="185539"/>
                    <a:pt x="13593" y="176510"/>
                    <a:pt x="18157" y="167580"/>
                  </a:cubicBezTo>
                  <a:cubicBezTo>
                    <a:pt x="22721" y="158650"/>
                    <a:pt x="28178" y="149225"/>
                    <a:pt x="34528" y="139303"/>
                  </a:cubicBezTo>
                  <a:lnTo>
                    <a:pt x="114895" y="17264"/>
                  </a:lnTo>
                  <a:cubicBezTo>
                    <a:pt x="116879" y="14089"/>
                    <a:pt x="119062" y="11509"/>
                    <a:pt x="121443" y="9525"/>
                  </a:cubicBezTo>
                  <a:cubicBezTo>
                    <a:pt x="123825" y="7540"/>
                    <a:pt x="126801" y="5854"/>
                    <a:pt x="130373" y="4464"/>
                  </a:cubicBezTo>
                  <a:cubicBezTo>
                    <a:pt x="133945" y="3075"/>
                    <a:pt x="138211" y="1984"/>
                    <a:pt x="143172" y="1190"/>
                  </a:cubicBezTo>
                  <a:cubicBezTo>
                    <a:pt x="148133" y="396"/>
                    <a:pt x="154186" y="0"/>
                    <a:pt x="161329" y="0"/>
                  </a:cubicBezTo>
                  <a:close/>
                </a:path>
              </a:pathLst>
            </a:custGeom>
            <a:solidFill>
              <a:srgbClr val="E14956"/>
            </a:solidFill>
            <a:ln>
              <a:noFill/>
            </a:ln>
            <a:effectLst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noAutofit/>
            </a:bodyPr>
            <a:lstStyle/>
            <a:p>
              <a:endParaRPr lang="id-ID" sz="9600">
                <a:solidFill>
                  <a:schemeClr val="bg2">
                    <a:lumMod val="90000"/>
                  </a:schemeClr>
                </a:solidFill>
                <a:cs typeface="+mn-ea"/>
                <a:sym typeface="+mn-lt"/>
              </a:endParaRPr>
            </a:p>
          </p:txBody>
        </p:sp>
        <p:sp>
          <p:nvSpPr>
            <p:cNvPr id="21" name="PA_文本框 20"/>
            <p:cNvSpPr txBox="1"/>
            <p:nvPr>
              <p:custDataLst>
                <p:tags r:id="rId2"/>
              </p:custDataLst>
            </p:nvPr>
          </p:nvSpPr>
          <p:spPr>
            <a:xfrm>
              <a:off x="10983634" y="4478023"/>
              <a:ext cx="403357" cy="305395"/>
            </a:xfrm>
            <a:custGeom>
              <a:avLst/>
              <a:gdLst/>
              <a:ahLst/>
              <a:cxnLst/>
              <a:rect l="l" t="t" r="r" b="b"/>
              <a:pathLst>
                <a:path w="403357" h="305395">
                  <a:moveTo>
                    <a:pt x="349184" y="0"/>
                  </a:moveTo>
                  <a:cubicBezTo>
                    <a:pt x="358312" y="0"/>
                    <a:pt x="366349" y="595"/>
                    <a:pt x="373294" y="1786"/>
                  </a:cubicBezTo>
                  <a:cubicBezTo>
                    <a:pt x="380239" y="2976"/>
                    <a:pt x="385895" y="5258"/>
                    <a:pt x="390260" y="8632"/>
                  </a:cubicBezTo>
                  <a:cubicBezTo>
                    <a:pt x="394626" y="12005"/>
                    <a:pt x="397900" y="16867"/>
                    <a:pt x="400083" y="23217"/>
                  </a:cubicBezTo>
                  <a:cubicBezTo>
                    <a:pt x="402266" y="29567"/>
                    <a:pt x="403357" y="37901"/>
                    <a:pt x="403357" y="48220"/>
                  </a:cubicBezTo>
                  <a:cubicBezTo>
                    <a:pt x="403357" y="60523"/>
                    <a:pt x="402762" y="71735"/>
                    <a:pt x="401571" y="81855"/>
                  </a:cubicBezTo>
                  <a:cubicBezTo>
                    <a:pt x="400381" y="91975"/>
                    <a:pt x="398496" y="101600"/>
                    <a:pt x="395916" y="110728"/>
                  </a:cubicBezTo>
                  <a:cubicBezTo>
                    <a:pt x="393336" y="119856"/>
                    <a:pt x="389764" y="128885"/>
                    <a:pt x="385200" y="137815"/>
                  </a:cubicBezTo>
                  <a:cubicBezTo>
                    <a:pt x="380636" y="146744"/>
                    <a:pt x="375179" y="155972"/>
                    <a:pt x="368829" y="165497"/>
                  </a:cubicBezTo>
                  <a:lnTo>
                    <a:pt x="287867" y="287536"/>
                  </a:lnTo>
                  <a:cubicBezTo>
                    <a:pt x="286279" y="290711"/>
                    <a:pt x="284196" y="293390"/>
                    <a:pt x="281616" y="295572"/>
                  </a:cubicBezTo>
                  <a:cubicBezTo>
                    <a:pt x="279036" y="297755"/>
                    <a:pt x="275960" y="299541"/>
                    <a:pt x="272389" y="300930"/>
                  </a:cubicBezTo>
                  <a:cubicBezTo>
                    <a:pt x="268817" y="302319"/>
                    <a:pt x="264649" y="303411"/>
                    <a:pt x="259887" y="304204"/>
                  </a:cubicBezTo>
                  <a:cubicBezTo>
                    <a:pt x="255125" y="304998"/>
                    <a:pt x="249171" y="305395"/>
                    <a:pt x="242028" y="305395"/>
                  </a:cubicBezTo>
                  <a:cubicBezTo>
                    <a:pt x="235678" y="305395"/>
                    <a:pt x="230419" y="305097"/>
                    <a:pt x="226252" y="304502"/>
                  </a:cubicBezTo>
                  <a:cubicBezTo>
                    <a:pt x="222085" y="303907"/>
                    <a:pt x="218910" y="302815"/>
                    <a:pt x="216727" y="301228"/>
                  </a:cubicBezTo>
                  <a:cubicBezTo>
                    <a:pt x="214544" y="299640"/>
                    <a:pt x="213453" y="297656"/>
                    <a:pt x="213453" y="295275"/>
                  </a:cubicBezTo>
                  <a:cubicBezTo>
                    <a:pt x="213453" y="292893"/>
                    <a:pt x="214048" y="289917"/>
                    <a:pt x="215239" y="286345"/>
                  </a:cubicBezTo>
                  <a:lnTo>
                    <a:pt x="293820" y="123825"/>
                  </a:lnTo>
                  <a:lnTo>
                    <a:pt x="293820" y="48220"/>
                  </a:lnTo>
                  <a:cubicBezTo>
                    <a:pt x="293820" y="37901"/>
                    <a:pt x="294812" y="29567"/>
                    <a:pt x="296796" y="23217"/>
                  </a:cubicBezTo>
                  <a:cubicBezTo>
                    <a:pt x="298781" y="16867"/>
                    <a:pt x="302055" y="12005"/>
                    <a:pt x="306619" y="8632"/>
                  </a:cubicBezTo>
                  <a:cubicBezTo>
                    <a:pt x="311183" y="5258"/>
                    <a:pt x="316938" y="2976"/>
                    <a:pt x="323883" y="1786"/>
                  </a:cubicBezTo>
                  <a:cubicBezTo>
                    <a:pt x="330828" y="595"/>
                    <a:pt x="339262" y="0"/>
                    <a:pt x="349184" y="0"/>
                  </a:cubicBezTo>
                  <a:close/>
                  <a:moveTo>
                    <a:pt x="136062" y="0"/>
                  </a:moveTo>
                  <a:cubicBezTo>
                    <a:pt x="145587" y="0"/>
                    <a:pt x="153723" y="595"/>
                    <a:pt x="160470" y="1786"/>
                  </a:cubicBezTo>
                  <a:cubicBezTo>
                    <a:pt x="167217" y="2976"/>
                    <a:pt x="172773" y="5258"/>
                    <a:pt x="177139" y="8632"/>
                  </a:cubicBezTo>
                  <a:cubicBezTo>
                    <a:pt x="181504" y="12005"/>
                    <a:pt x="184778" y="16867"/>
                    <a:pt x="186961" y="23217"/>
                  </a:cubicBezTo>
                  <a:cubicBezTo>
                    <a:pt x="189144" y="29567"/>
                    <a:pt x="190235" y="37901"/>
                    <a:pt x="190235" y="48220"/>
                  </a:cubicBezTo>
                  <a:cubicBezTo>
                    <a:pt x="190235" y="60523"/>
                    <a:pt x="189640" y="71735"/>
                    <a:pt x="188449" y="81855"/>
                  </a:cubicBezTo>
                  <a:cubicBezTo>
                    <a:pt x="187259" y="91975"/>
                    <a:pt x="185374" y="101600"/>
                    <a:pt x="182794" y="110728"/>
                  </a:cubicBezTo>
                  <a:cubicBezTo>
                    <a:pt x="180214" y="119856"/>
                    <a:pt x="176642" y="128885"/>
                    <a:pt x="172078" y="137815"/>
                  </a:cubicBezTo>
                  <a:cubicBezTo>
                    <a:pt x="167514" y="146744"/>
                    <a:pt x="162057" y="155972"/>
                    <a:pt x="155707" y="165497"/>
                  </a:cubicBezTo>
                  <a:lnTo>
                    <a:pt x="74745" y="287536"/>
                  </a:lnTo>
                  <a:cubicBezTo>
                    <a:pt x="73157" y="290711"/>
                    <a:pt x="71074" y="293390"/>
                    <a:pt x="68494" y="295572"/>
                  </a:cubicBezTo>
                  <a:cubicBezTo>
                    <a:pt x="65914" y="297755"/>
                    <a:pt x="62839" y="299541"/>
                    <a:pt x="59267" y="300930"/>
                  </a:cubicBezTo>
                  <a:cubicBezTo>
                    <a:pt x="55695" y="302319"/>
                    <a:pt x="51528" y="303411"/>
                    <a:pt x="46765" y="304204"/>
                  </a:cubicBezTo>
                  <a:cubicBezTo>
                    <a:pt x="42003" y="304998"/>
                    <a:pt x="36049" y="305395"/>
                    <a:pt x="28906" y="305395"/>
                  </a:cubicBezTo>
                  <a:cubicBezTo>
                    <a:pt x="22556" y="305395"/>
                    <a:pt x="17198" y="305097"/>
                    <a:pt x="12832" y="304502"/>
                  </a:cubicBezTo>
                  <a:cubicBezTo>
                    <a:pt x="8467" y="303907"/>
                    <a:pt x="5292" y="302815"/>
                    <a:pt x="3307" y="301228"/>
                  </a:cubicBezTo>
                  <a:cubicBezTo>
                    <a:pt x="1323" y="299640"/>
                    <a:pt x="232" y="297656"/>
                    <a:pt x="33" y="295275"/>
                  </a:cubicBezTo>
                  <a:cubicBezTo>
                    <a:pt x="-165" y="292893"/>
                    <a:pt x="529" y="289917"/>
                    <a:pt x="2117" y="286345"/>
                  </a:cubicBezTo>
                  <a:lnTo>
                    <a:pt x="80698" y="123825"/>
                  </a:lnTo>
                  <a:lnTo>
                    <a:pt x="80698" y="48220"/>
                  </a:lnTo>
                  <a:cubicBezTo>
                    <a:pt x="80698" y="37901"/>
                    <a:pt x="81690" y="29567"/>
                    <a:pt x="83675" y="23217"/>
                  </a:cubicBezTo>
                  <a:cubicBezTo>
                    <a:pt x="85659" y="16867"/>
                    <a:pt x="88933" y="12005"/>
                    <a:pt x="93497" y="8632"/>
                  </a:cubicBezTo>
                  <a:cubicBezTo>
                    <a:pt x="98061" y="5258"/>
                    <a:pt x="103816" y="2976"/>
                    <a:pt x="110761" y="1786"/>
                  </a:cubicBezTo>
                  <a:cubicBezTo>
                    <a:pt x="117707" y="595"/>
                    <a:pt x="126140" y="0"/>
                    <a:pt x="136062" y="0"/>
                  </a:cubicBezTo>
                  <a:close/>
                </a:path>
              </a:pathLst>
            </a:custGeom>
            <a:solidFill>
              <a:srgbClr val="E14956"/>
            </a:solidFill>
            <a:ln>
              <a:noFill/>
            </a:ln>
            <a:effectLst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noAutofit/>
            </a:bodyPr>
            <a:lstStyle/>
            <a:p>
              <a:endParaRPr lang="id-ID" sz="9600">
                <a:solidFill>
                  <a:schemeClr val="bg2">
                    <a:lumMod val="90000"/>
                  </a:schemeClr>
                </a:solidFill>
                <a:cs typeface="+mn-ea"/>
                <a:sym typeface="+mn-lt"/>
              </a:endParaRPr>
            </a:p>
          </p:txBody>
        </p:sp>
      </p:grpSp>
      <p:grpSp>
        <p:nvGrpSpPr>
          <p:cNvPr id="2" name="组合 1"/>
          <p:cNvGrpSpPr/>
          <p:nvPr/>
        </p:nvGrpSpPr>
        <p:grpSpPr>
          <a:xfrm>
            <a:off x="7053580" y="1231265"/>
            <a:ext cx="4245610" cy="4067810"/>
            <a:chOff x="1445706" y="1290809"/>
            <a:chExt cx="2601248" cy="2601248"/>
          </a:xfrm>
        </p:grpSpPr>
        <p:sp>
          <p:nvSpPr>
            <p:cNvPr id="11" name="îṣļîḑé-Oval 14"/>
            <p:cNvSpPr/>
            <p:nvPr/>
          </p:nvSpPr>
          <p:spPr>
            <a:xfrm>
              <a:off x="1445706" y="1290809"/>
              <a:ext cx="2601248" cy="2601248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/>
              <a:endParaRPr>
                <a:cs typeface="+mn-ea"/>
                <a:sym typeface="+mn-lt"/>
              </a:endParaRPr>
            </a:p>
          </p:txBody>
        </p:sp>
        <p:sp>
          <p:nvSpPr>
            <p:cNvPr id="12" name="îṣļîḑé-Oval 8"/>
            <p:cNvSpPr/>
            <p:nvPr/>
          </p:nvSpPr>
          <p:spPr>
            <a:xfrm>
              <a:off x="1544072" y="1379572"/>
              <a:ext cx="2404516" cy="2423720"/>
            </a:xfrm>
            <a:prstGeom prst="ellipse">
              <a:avLst/>
            </a:prstGeom>
            <a:blipFill rotWithShape="1">
              <a:blip r:embed="rId3" cstate="email"/>
              <a:srcRect/>
              <a:stretch>
                <a:fillRect l="-1000" t="-4000" r="-21000" b="-1000"/>
              </a:stretch>
            </a:blip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/>
              <a:endParaRPr>
                <a:cs typeface="+mn-ea"/>
                <a:sym typeface="+mn-lt"/>
              </a:endParaRPr>
            </a:p>
          </p:txBody>
        </p:sp>
      </p:grpSp>
      <p:sp>
        <p:nvSpPr>
          <p:cNvPr id="17" name="矩形 16"/>
          <p:cNvSpPr/>
          <p:nvPr/>
        </p:nvSpPr>
        <p:spPr>
          <a:xfrm>
            <a:off x="1275045" y="5160652"/>
            <a:ext cx="2771877" cy="922020"/>
          </a:xfrm>
          <a:prstGeom prst="rect">
            <a:avLst/>
          </a:prstGeom>
          <a:effectLst/>
        </p:spPr>
        <p:txBody>
          <a:bodyPr wrap="square">
            <a:spAutoFit/>
          </a:bodyPr>
          <a:lstStyle/>
          <a:p>
            <a:pPr lvl="0" algn="ctr">
              <a:lnSpc>
                <a:spcPct val="150000"/>
              </a:lnSpc>
              <a:defRPr/>
            </a:pPr>
            <a:r>
              <a:rPr lang="zh-CN" altLang="en-US" sz="3600" b="1" kern="0">
                <a:solidFill>
                  <a:schemeClr val="bg1"/>
                </a:solidFill>
                <a:cs typeface="+mn-ea"/>
                <a:sym typeface="+mn-lt"/>
              </a:rPr>
              <a:t>理论成果</a:t>
            </a:r>
            <a:endParaRPr lang="zh-CN" altLang="en-US" sz="3600" b="1" kern="0">
              <a:solidFill>
                <a:schemeClr val="bg1"/>
              </a:solidFill>
              <a:cs typeface="+mn-ea"/>
              <a:sym typeface="+mn-lt"/>
            </a:endParaRPr>
          </a:p>
        </p:txBody>
      </p:sp>
      <p:sp>
        <p:nvSpPr>
          <p:cNvPr id="23" name="矩形 22"/>
          <p:cNvSpPr/>
          <p:nvPr/>
        </p:nvSpPr>
        <p:spPr>
          <a:xfrm>
            <a:off x="739775" y="1567815"/>
            <a:ext cx="5111115" cy="2306955"/>
          </a:xfrm>
          <a:prstGeom prst="rect">
            <a:avLst/>
          </a:prstGeom>
          <a:effectLst/>
        </p:spPr>
        <p:txBody>
          <a:bodyPr wrap="square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1" i="0" u="none" strike="noStrike" kern="0" cap="none" spc="30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cs typeface="+mn-ea"/>
                <a:sym typeface="+mn-lt"/>
              </a:rPr>
              <a:t>1</a:t>
            </a:r>
            <a:r>
              <a:rPr kumimoji="0" lang="zh-CN" altLang="en-US" sz="2400" b="1" i="0" u="none" strike="noStrike" kern="0" cap="none" spc="30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cs typeface="+mn-ea"/>
                <a:sym typeface="+mn-lt"/>
              </a:rPr>
              <a:t>、多才的技法渗透</a:t>
            </a:r>
            <a:endParaRPr kumimoji="0" lang="zh-CN" altLang="en-US" sz="2400" b="1" i="0" u="none" strike="noStrike" kern="0" cap="none" spc="300" normalizeH="0" baseline="0" noProof="0">
              <a:ln>
                <a:noFill/>
              </a:ln>
              <a:solidFill>
                <a:srgbClr val="0070C0"/>
              </a:solidFill>
              <a:effectLst/>
              <a:uLnTx/>
              <a:uFillTx/>
              <a:cs typeface="+mn-ea"/>
              <a:sym typeface="+mn-lt"/>
            </a:endParaRPr>
          </a:p>
          <a:p>
            <a:pPr marL="0" marR="0" lvl="0" indent="0" defTabSz="91440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1" i="0" u="none" strike="noStrike" kern="0" cap="none" spc="30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cs typeface="+mn-ea"/>
                <a:sym typeface="+mn-lt"/>
              </a:rPr>
              <a:t>2</a:t>
            </a:r>
            <a:r>
              <a:rPr kumimoji="0" lang="zh-CN" altLang="en-US" sz="2400" b="1" i="0" u="none" strike="noStrike" kern="0" cap="none" spc="30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cs typeface="+mn-ea"/>
                <a:sym typeface="+mn-lt"/>
              </a:rPr>
              <a:t>、多面的主题表达</a:t>
            </a:r>
            <a:endParaRPr kumimoji="0" lang="zh-CN" altLang="en-US" sz="2400" b="1" i="0" u="none" strike="noStrike" kern="0" cap="none" spc="300" normalizeH="0" baseline="0" noProof="0">
              <a:ln>
                <a:noFill/>
              </a:ln>
              <a:solidFill>
                <a:srgbClr val="0070C0"/>
              </a:solidFill>
              <a:effectLst/>
              <a:uLnTx/>
              <a:uFillTx/>
              <a:cs typeface="+mn-ea"/>
              <a:sym typeface="+mn-lt"/>
            </a:endParaRPr>
          </a:p>
          <a:p>
            <a:pPr marL="0" marR="0" lvl="0" indent="0" defTabSz="91440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1" i="0" u="none" strike="noStrike" kern="0" cap="none" spc="30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cs typeface="+mn-ea"/>
                <a:sym typeface="+mn-lt"/>
              </a:rPr>
              <a:t>3</a:t>
            </a:r>
            <a:r>
              <a:rPr kumimoji="0" lang="zh-CN" altLang="en-US" sz="2400" b="1" i="0" u="none" strike="noStrike" kern="0" cap="none" spc="30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cs typeface="+mn-ea"/>
                <a:sym typeface="+mn-lt"/>
              </a:rPr>
              <a:t>、多样的资源利用</a:t>
            </a:r>
            <a:endParaRPr kumimoji="0" lang="zh-CN" altLang="en-US" sz="2400" b="1" i="0" u="none" strike="noStrike" kern="0" cap="none" spc="300" normalizeH="0" baseline="0" noProof="0">
              <a:ln>
                <a:noFill/>
              </a:ln>
              <a:solidFill>
                <a:srgbClr val="0070C0"/>
              </a:solidFill>
              <a:effectLst/>
              <a:uLnTx/>
              <a:uFillTx/>
              <a:cs typeface="+mn-ea"/>
              <a:sym typeface="+mn-lt"/>
            </a:endParaRPr>
          </a:p>
          <a:p>
            <a:pPr marL="0" marR="0" lvl="0" indent="0" defTabSz="91440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1" i="0" u="none" strike="noStrike" kern="0" cap="none" spc="30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cs typeface="+mn-ea"/>
                <a:sym typeface="+mn-lt"/>
              </a:rPr>
              <a:t>4</a:t>
            </a:r>
            <a:r>
              <a:rPr kumimoji="0" lang="zh-CN" altLang="en-US" sz="2400" b="1" i="0" u="none" strike="noStrike" kern="0" cap="none" spc="30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cs typeface="+mn-ea"/>
                <a:sym typeface="+mn-lt"/>
              </a:rPr>
              <a:t>、</a:t>
            </a:r>
            <a:r>
              <a:rPr kumimoji="0" lang="zh-CN" altLang="en-US" sz="2400" b="1" i="0" u="none" strike="noStrike" kern="0" cap="none" spc="30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cs typeface="+mn-ea"/>
                <a:sym typeface="+mn-lt"/>
              </a:rPr>
              <a:t>多元的环境彰显</a:t>
            </a:r>
            <a:endParaRPr kumimoji="0" lang="zh-CN" altLang="en-US" sz="2400" b="1" i="0" u="none" strike="noStrike" kern="0" cap="none" spc="300" normalizeH="0" baseline="0" noProof="0">
              <a:ln>
                <a:noFill/>
              </a:ln>
              <a:solidFill>
                <a:srgbClr val="0070C0"/>
              </a:solidFill>
              <a:effectLst/>
              <a:uLnTx/>
              <a:uFillTx/>
              <a:cs typeface="+mn-ea"/>
              <a:sym typeface="+mn-lt"/>
            </a:endParaRPr>
          </a:p>
        </p:txBody>
      </p:sp>
      <p:grpSp>
        <p:nvGrpSpPr>
          <p:cNvPr id="4" name="组合 3"/>
          <p:cNvGrpSpPr/>
          <p:nvPr/>
        </p:nvGrpSpPr>
        <p:grpSpPr>
          <a:xfrm>
            <a:off x="537845" y="4145915"/>
            <a:ext cx="5313045" cy="1543685"/>
            <a:chOff x="6008095" y="1881543"/>
            <a:chExt cx="5378896" cy="2901875"/>
          </a:xfrm>
        </p:grpSpPr>
        <p:sp>
          <p:nvSpPr>
            <p:cNvPr id="6" name="PA_文本框 18"/>
            <p:cNvSpPr txBox="1"/>
            <p:nvPr>
              <p:custDataLst>
                <p:tags r:id="rId4"/>
              </p:custDataLst>
            </p:nvPr>
          </p:nvSpPr>
          <p:spPr>
            <a:xfrm>
              <a:off x="6008095" y="1881543"/>
              <a:ext cx="403350" cy="305395"/>
            </a:xfrm>
            <a:custGeom>
              <a:avLst/>
              <a:gdLst/>
              <a:ahLst/>
              <a:cxnLst/>
              <a:rect l="l" t="t" r="r" b="b"/>
              <a:pathLst>
                <a:path w="403350" h="305395">
                  <a:moveTo>
                    <a:pt x="374451" y="0"/>
                  </a:moveTo>
                  <a:cubicBezTo>
                    <a:pt x="380801" y="0"/>
                    <a:pt x="386159" y="297"/>
                    <a:pt x="390525" y="893"/>
                  </a:cubicBezTo>
                  <a:cubicBezTo>
                    <a:pt x="394890" y="1488"/>
                    <a:pt x="398065" y="2480"/>
                    <a:pt x="400050" y="3869"/>
                  </a:cubicBezTo>
                  <a:cubicBezTo>
                    <a:pt x="402034" y="5258"/>
                    <a:pt x="403125" y="7143"/>
                    <a:pt x="403324" y="9525"/>
                  </a:cubicBezTo>
                  <a:cubicBezTo>
                    <a:pt x="403522" y="11906"/>
                    <a:pt x="402629" y="14684"/>
                    <a:pt x="400645" y="17859"/>
                  </a:cubicBezTo>
                  <a:lnTo>
                    <a:pt x="322659" y="181570"/>
                  </a:lnTo>
                  <a:lnTo>
                    <a:pt x="322659" y="256579"/>
                  </a:lnTo>
                  <a:cubicBezTo>
                    <a:pt x="322659" y="266898"/>
                    <a:pt x="321568" y="275232"/>
                    <a:pt x="319385" y="281582"/>
                  </a:cubicBezTo>
                  <a:cubicBezTo>
                    <a:pt x="317202" y="287932"/>
                    <a:pt x="313829" y="292893"/>
                    <a:pt x="309265" y="296465"/>
                  </a:cubicBezTo>
                  <a:cubicBezTo>
                    <a:pt x="304700" y="300037"/>
                    <a:pt x="298946" y="302418"/>
                    <a:pt x="292001" y="303609"/>
                  </a:cubicBezTo>
                  <a:cubicBezTo>
                    <a:pt x="285055" y="304800"/>
                    <a:pt x="276820" y="305395"/>
                    <a:pt x="267295" y="305395"/>
                  </a:cubicBezTo>
                  <a:cubicBezTo>
                    <a:pt x="257770" y="305395"/>
                    <a:pt x="249634" y="304800"/>
                    <a:pt x="242887" y="303609"/>
                  </a:cubicBezTo>
                  <a:cubicBezTo>
                    <a:pt x="236140" y="302418"/>
                    <a:pt x="230584" y="300037"/>
                    <a:pt x="226218" y="296465"/>
                  </a:cubicBezTo>
                  <a:cubicBezTo>
                    <a:pt x="221853" y="292893"/>
                    <a:pt x="218579" y="287932"/>
                    <a:pt x="216396" y="281582"/>
                  </a:cubicBezTo>
                  <a:cubicBezTo>
                    <a:pt x="214213" y="275232"/>
                    <a:pt x="213122" y="266898"/>
                    <a:pt x="213122" y="256579"/>
                  </a:cubicBezTo>
                  <a:cubicBezTo>
                    <a:pt x="213122" y="244673"/>
                    <a:pt x="213717" y="233660"/>
                    <a:pt x="214908" y="223539"/>
                  </a:cubicBezTo>
                  <a:cubicBezTo>
                    <a:pt x="216098" y="213419"/>
                    <a:pt x="217983" y="203795"/>
                    <a:pt x="220563" y="194667"/>
                  </a:cubicBezTo>
                  <a:cubicBezTo>
                    <a:pt x="223143" y="185539"/>
                    <a:pt x="226715" y="176510"/>
                    <a:pt x="231279" y="167580"/>
                  </a:cubicBezTo>
                  <a:cubicBezTo>
                    <a:pt x="235843" y="158650"/>
                    <a:pt x="241300" y="149225"/>
                    <a:pt x="247650" y="139303"/>
                  </a:cubicBezTo>
                  <a:lnTo>
                    <a:pt x="328017" y="17264"/>
                  </a:lnTo>
                  <a:cubicBezTo>
                    <a:pt x="330001" y="14089"/>
                    <a:pt x="332184" y="11509"/>
                    <a:pt x="334565" y="9525"/>
                  </a:cubicBezTo>
                  <a:cubicBezTo>
                    <a:pt x="336947" y="7540"/>
                    <a:pt x="339923" y="5854"/>
                    <a:pt x="343495" y="4464"/>
                  </a:cubicBezTo>
                  <a:cubicBezTo>
                    <a:pt x="347067" y="3075"/>
                    <a:pt x="351333" y="1984"/>
                    <a:pt x="356294" y="1190"/>
                  </a:cubicBezTo>
                  <a:cubicBezTo>
                    <a:pt x="361255" y="396"/>
                    <a:pt x="367308" y="0"/>
                    <a:pt x="374451" y="0"/>
                  </a:cubicBezTo>
                  <a:close/>
                  <a:moveTo>
                    <a:pt x="161329" y="0"/>
                  </a:moveTo>
                  <a:cubicBezTo>
                    <a:pt x="167679" y="0"/>
                    <a:pt x="172938" y="297"/>
                    <a:pt x="177105" y="893"/>
                  </a:cubicBezTo>
                  <a:cubicBezTo>
                    <a:pt x="181272" y="1488"/>
                    <a:pt x="184447" y="2480"/>
                    <a:pt x="186630" y="3869"/>
                  </a:cubicBezTo>
                  <a:cubicBezTo>
                    <a:pt x="188813" y="5258"/>
                    <a:pt x="189904" y="7143"/>
                    <a:pt x="189904" y="9525"/>
                  </a:cubicBezTo>
                  <a:cubicBezTo>
                    <a:pt x="189904" y="11906"/>
                    <a:pt x="189111" y="14684"/>
                    <a:pt x="187523" y="17859"/>
                  </a:cubicBezTo>
                  <a:lnTo>
                    <a:pt x="109537" y="181570"/>
                  </a:lnTo>
                  <a:lnTo>
                    <a:pt x="109537" y="256579"/>
                  </a:lnTo>
                  <a:cubicBezTo>
                    <a:pt x="109537" y="266898"/>
                    <a:pt x="108446" y="275232"/>
                    <a:pt x="106263" y="281582"/>
                  </a:cubicBezTo>
                  <a:cubicBezTo>
                    <a:pt x="104080" y="287932"/>
                    <a:pt x="100707" y="292893"/>
                    <a:pt x="96143" y="296465"/>
                  </a:cubicBezTo>
                  <a:cubicBezTo>
                    <a:pt x="91579" y="300037"/>
                    <a:pt x="85824" y="302418"/>
                    <a:pt x="78879" y="303609"/>
                  </a:cubicBezTo>
                  <a:cubicBezTo>
                    <a:pt x="71933" y="304800"/>
                    <a:pt x="63698" y="305395"/>
                    <a:pt x="54173" y="305395"/>
                  </a:cubicBezTo>
                  <a:cubicBezTo>
                    <a:pt x="44648" y="305395"/>
                    <a:pt x="36512" y="304800"/>
                    <a:pt x="29765" y="303609"/>
                  </a:cubicBezTo>
                  <a:cubicBezTo>
                    <a:pt x="23019" y="302418"/>
                    <a:pt x="17462" y="300037"/>
                    <a:pt x="13097" y="296465"/>
                  </a:cubicBezTo>
                  <a:cubicBezTo>
                    <a:pt x="8731" y="292893"/>
                    <a:pt x="5457" y="287932"/>
                    <a:pt x="3274" y="281582"/>
                  </a:cubicBezTo>
                  <a:cubicBezTo>
                    <a:pt x="1091" y="275232"/>
                    <a:pt x="0" y="266898"/>
                    <a:pt x="0" y="256579"/>
                  </a:cubicBezTo>
                  <a:cubicBezTo>
                    <a:pt x="0" y="244673"/>
                    <a:pt x="595" y="233660"/>
                    <a:pt x="1786" y="223539"/>
                  </a:cubicBezTo>
                  <a:cubicBezTo>
                    <a:pt x="2976" y="213419"/>
                    <a:pt x="4861" y="203795"/>
                    <a:pt x="7441" y="194667"/>
                  </a:cubicBezTo>
                  <a:cubicBezTo>
                    <a:pt x="10021" y="185539"/>
                    <a:pt x="13593" y="176510"/>
                    <a:pt x="18157" y="167580"/>
                  </a:cubicBezTo>
                  <a:cubicBezTo>
                    <a:pt x="22721" y="158650"/>
                    <a:pt x="28178" y="149225"/>
                    <a:pt x="34528" y="139303"/>
                  </a:cubicBezTo>
                  <a:lnTo>
                    <a:pt x="114895" y="17264"/>
                  </a:lnTo>
                  <a:cubicBezTo>
                    <a:pt x="116879" y="14089"/>
                    <a:pt x="119062" y="11509"/>
                    <a:pt x="121443" y="9525"/>
                  </a:cubicBezTo>
                  <a:cubicBezTo>
                    <a:pt x="123825" y="7540"/>
                    <a:pt x="126801" y="5854"/>
                    <a:pt x="130373" y="4464"/>
                  </a:cubicBezTo>
                  <a:cubicBezTo>
                    <a:pt x="133945" y="3075"/>
                    <a:pt x="138211" y="1984"/>
                    <a:pt x="143172" y="1190"/>
                  </a:cubicBezTo>
                  <a:cubicBezTo>
                    <a:pt x="148133" y="396"/>
                    <a:pt x="154186" y="0"/>
                    <a:pt x="161329" y="0"/>
                  </a:cubicBezTo>
                  <a:close/>
                </a:path>
              </a:pathLst>
            </a:custGeom>
            <a:solidFill>
              <a:srgbClr val="E14956"/>
            </a:solidFill>
            <a:ln>
              <a:noFill/>
            </a:ln>
            <a:effectLst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noAutofit/>
            </a:bodyPr>
            <a:p>
              <a:endParaRPr lang="id-ID" sz="9600">
                <a:solidFill>
                  <a:schemeClr val="bg2">
                    <a:lumMod val="90000"/>
                  </a:schemeClr>
                </a:solidFill>
                <a:cs typeface="+mn-ea"/>
                <a:sym typeface="+mn-lt"/>
              </a:endParaRPr>
            </a:p>
          </p:txBody>
        </p:sp>
        <p:sp>
          <p:nvSpPr>
            <p:cNvPr id="7" name="PA_文本框 20"/>
            <p:cNvSpPr txBox="1"/>
            <p:nvPr>
              <p:custDataLst>
                <p:tags r:id="rId5"/>
              </p:custDataLst>
            </p:nvPr>
          </p:nvSpPr>
          <p:spPr>
            <a:xfrm>
              <a:off x="10983634" y="4478023"/>
              <a:ext cx="403357" cy="305395"/>
            </a:xfrm>
            <a:custGeom>
              <a:avLst/>
              <a:gdLst/>
              <a:ahLst/>
              <a:cxnLst/>
              <a:rect l="l" t="t" r="r" b="b"/>
              <a:pathLst>
                <a:path w="403357" h="305395">
                  <a:moveTo>
                    <a:pt x="349184" y="0"/>
                  </a:moveTo>
                  <a:cubicBezTo>
                    <a:pt x="358312" y="0"/>
                    <a:pt x="366349" y="595"/>
                    <a:pt x="373294" y="1786"/>
                  </a:cubicBezTo>
                  <a:cubicBezTo>
                    <a:pt x="380239" y="2976"/>
                    <a:pt x="385895" y="5258"/>
                    <a:pt x="390260" y="8632"/>
                  </a:cubicBezTo>
                  <a:cubicBezTo>
                    <a:pt x="394626" y="12005"/>
                    <a:pt x="397900" y="16867"/>
                    <a:pt x="400083" y="23217"/>
                  </a:cubicBezTo>
                  <a:cubicBezTo>
                    <a:pt x="402266" y="29567"/>
                    <a:pt x="403357" y="37901"/>
                    <a:pt x="403357" y="48220"/>
                  </a:cubicBezTo>
                  <a:cubicBezTo>
                    <a:pt x="403357" y="60523"/>
                    <a:pt x="402762" y="71735"/>
                    <a:pt x="401571" y="81855"/>
                  </a:cubicBezTo>
                  <a:cubicBezTo>
                    <a:pt x="400381" y="91975"/>
                    <a:pt x="398496" y="101600"/>
                    <a:pt x="395916" y="110728"/>
                  </a:cubicBezTo>
                  <a:cubicBezTo>
                    <a:pt x="393336" y="119856"/>
                    <a:pt x="389764" y="128885"/>
                    <a:pt x="385200" y="137815"/>
                  </a:cubicBezTo>
                  <a:cubicBezTo>
                    <a:pt x="380636" y="146744"/>
                    <a:pt x="375179" y="155972"/>
                    <a:pt x="368829" y="165497"/>
                  </a:cubicBezTo>
                  <a:lnTo>
                    <a:pt x="287867" y="287536"/>
                  </a:lnTo>
                  <a:cubicBezTo>
                    <a:pt x="286279" y="290711"/>
                    <a:pt x="284196" y="293390"/>
                    <a:pt x="281616" y="295572"/>
                  </a:cubicBezTo>
                  <a:cubicBezTo>
                    <a:pt x="279036" y="297755"/>
                    <a:pt x="275960" y="299541"/>
                    <a:pt x="272389" y="300930"/>
                  </a:cubicBezTo>
                  <a:cubicBezTo>
                    <a:pt x="268817" y="302319"/>
                    <a:pt x="264649" y="303411"/>
                    <a:pt x="259887" y="304204"/>
                  </a:cubicBezTo>
                  <a:cubicBezTo>
                    <a:pt x="255125" y="304998"/>
                    <a:pt x="249171" y="305395"/>
                    <a:pt x="242028" y="305395"/>
                  </a:cubicBezTo>
                  <a:cubicBezTo>
                    <a:pt x="235678" y="305395"/>
                    <a:pt x="230419" y="305097"/>
                    <a:pt x="226252" y="304502"/>
                  </a:cubicBezTo>
                  <a:cubicBezTo>
                    <a:pt x="222085" y="303907"/>
                    <a:pt x="218910" y="302815"/>
                    <a:pt x="216727" y="301228"/>
                  </a:cubicBezTo>
                  <a:cubicBezTo>
                    <a:pt x="214544" y="299640"/>
                    <a:pt x="213453" y="297656"/>
                    <a:pt x="213453" y="295275"/>
                  </a:cubicBezTo>
                  <a:cubicBezTo>
                    <a:pt x="213453" y="292893"/>
                    <a:pt x="214048" y="289917"/>
                    <a:pt x="215239" y="286345"/>
                  </a:cubicBezTo>
                  <a:lnTo>
                    <a:pt x="293820" y="123825"/>
                  </a:lnTo>
                  <a:lnTo>
                    <a:pt x="293820" y="48220"/>
                  </a:lnTo>
                  <a:cubicBezTo>
                    <a:pt x="293820" y="37901"/>
                    <a:pt x="294812" y="29567"/>
                    <a:pt x="296796" y="23217"/>
                  </a:cubicBezTo>
                  <a:cubicBezTo>
                    <a:pt x="298781" y="16867"/>
                    <a:pt x="302055" y="12005"/>
                    <a:pt x="306619" y="8632"/>
                  </a:cubicBezTo>
                  <a:cubicBezTo>
                    <a:pt x="311183" y="5258"/>
                    <a:pt x="316938" y="2976"/>
                    <a:pt x="323883" y="1786"/>
                  </a:cubicBezTo>
                  <a:cubicBezTo>
                    <a:pt x="330828" y="595"/>
                    <a:pt x="339262" y="0"/>
                    <a:pt x="349184" y="0"/>
                  </a:cubicBezTo>
                  <a:close/>
                  <a:moveTo>
                    <a:pt x="136062" y="0"/>
                  </a:moveTo>
                  <a:cubicBezTo>
                    <a:pt x="145587" y="0"/>
                    <a:pt x="153723" y="595"/>
                    <a:pt x="160470" y="1786"/>
                  </a:cubicBezTo>
                  <a:cubicBezTo>
                    <a:pt x="167217" y="2976"/>
                    <a:pt x="172773" y="5258"/>
                    <a:pt x="177139" y="8632"/>
                  </a:cubicBezTo>
                  <a:cubicBezTo>
                    <a:pt x="181504" y="12005"/>
                    <a:pt x="184778" y="16867"/>
                    <a:pt x="186961" y="23217"/>
                  </a:cubicBezTo>
                  <a:cubicBezTo>
                    <a:pt x="189144" y="29567"/>
                    <a:pt x="190235" y="37901"/>
                    <a:pt x="190235" y="48220"/>
                  </a:cubicBezTo>
                  <a:cubicBezTo>
                    <a:pt x="190235" y="60523"/>
                    <a:pt x="189640" y="71735"/>
                    <a:pt x="188449" y="81855"/>
                  </a:cubicBezTo>
                  <a:cubicBezTo>
                    <a:pt x="187259" y="91975"/>
                    <a:pt x="185374" y="101600"/>
                    <a:pt x="182794" y="110728"/>
                  </a:cubicBezTo>
                  <a:cubicBezTo>
                    <a:pt x="180214" y="119856"/>
                    <a:pt x="176642" y="128885"/>
                    <a:pt x="172078" y="137815"/>
                  </a:cubicBezTo>
                  <a:cubicBezTo>
                    <a:pt x="167514" y="146744"/>
                    <a:pt x="162057" y="155972"/>
                    <a:pt x="155707" y="165497"/>
                  </a:cubicBezTo>
                  <a:lnTo>
                    <a:pt x="74745" y="287536"/>
                  </a:lnTo>
                  <a:cubicBezTo>
                    <a:pt x="73157" y="290711"/>
                    <a:pt x="71074" y="293390"/>
                    <a:pt x="68494" y="295572"/>
                  </a:cubicBezTo>
                  <a:cubicBezTo>
                    <a:pt x="65914" y="297755"/>
                    <a:pt x="62839" y="299541"/>
                    <a:pt x="59267" y="300930"/>
                  </a:cubicBezTo>
                  <a:cubicBezTo>
                    <a:pt x="55695" y="302319"/>
                    <a:pt x="51528" y="303411"/>
                    <a:pt x="46765" y="304204"/>
                  </a:cubicBezTo>
                  <a:cubicBezTo>
                    <a:pt x="42003" y="304998"/>
                    <a:pt x="36049" y="305395"/>
                    <a:pt x="28906" y="305395"/>
                  </a:cubicBezTo>
                  <a:cubicBezTo>
                    <a:pt x="22556" y="305395"/>
                    <a:pt x="17198" y="305097"/>
                    <a:pt x="12832" y="304502"/>
                  </a:cubicBezTo>
                  <a:cubicBezTo>
                    <a:pt x="8467" y="303907"/>
                    <a:pt x="5292" y="302815"/>
                    <a:pt x="3307" y="301228"/>
                  </a:cubicBezTo>
                  <a:cubicBezTo>
                    <a:pt x="1323" y="299640"/>
                    <a:pt x="232" y="297656"/>
                    <a:pt x="33" y="295275"/>
                  </a:cubicBezTo>
                  <a:cubicBezTo>
                    <a:pt x="-165" y="292893"/>
                    <a:pt x="529" y="289917"/>
                    <a:pt x="2117" y="286345"/>
                  </a:cubicBezTo>
                  <a:lnTo>
                    <a:pt x="80698" y="123825"/>
                  </a:lnTo>
                  <a:lnTo>
                    <a:pt x="80698" y="48220"/>
                  </a:lnTo>
                  <a:cubicBezTo>
                    <a:pt x="80698" y="37901"/>
                    <a:pt x="81690" y="29567"/>
                    <a:pt x="83675" y="23217"/>
                  </a:cubicBezTo>
                  <a:cubicBezTo>
                    <a:pt x="85659" y="16867"/>
                    <a:pt x="88933" y="12005"/>
                    <a:pt x="93497" y="8632"/>
                  </a:cubicBezTo>
                  <a:cubicBezTo>
                    <a:pt x="98061" y="5258"/>
                    <a:pt x="103816" y="2976"/>
                    <a:pt x="110761" y="1786"/>
                  </a:cubicBezTo>
                  <a:cubicBezTo>
                    <a:pt x="117707" y="595"/>
                    <a:pt x="126140" y="0"/>
                    <a:pt x="136062" y="0"/>
                  </a:cubicBezTo>
                  <a:close/>
                </a:path>
              </a:pathLst>
            </a:custGeom>
            <a:solidFill>
              <a:srgbClr val="E14956"/>
            </a:solidFill>
            <a:ln>
              <a:noFill/>
            </a:ln>
            <a:effectLst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noAutofit/>
            </a:bodyPr>
            <a:p>
              <a:endParaRPr lang="id-ID" sz="9600">
                <a:solidFill>
                  <a:schemeClr val="bg2">
                    <a:lumMod val="90000"/>
                  </a:schemeClr>
                </a:solidFill>
                <a:cs typeface="+mn-ea"/>
                <a:sym typeface="+mn-lt"/>
              </a:endParaRPr>
            </a:p>
          </p:txBody>
        </p:sp>
      </p:grpSp>
      <p:sp>
        <p:nvSpPr>
          <p:cNvPr id="9" name="矩形 8"/>
          <p:cNvSpPr/>
          <p:nvPr/>
        </p:nvSpPr>
        <p:spPr>
          <a:xfrm>
            <a:off x="935990" y="4515485"/>
            <a:ext cx="5111115" cy="1198880"/>
          </a:xfrm>
          <a:prstGeom prst="rect">
            <a:avLst/>
          </a:prstGeom>
          <a:effectLst/>
        </p:spPr>
        <p:txBody>
          <a:bodyPr wrap="square">
            <a:spAutoFit/>
          </a:bodyPr>
          <a:p>
            <a:pPr marL="0" marR="0" lvl="0" indent="0" defTabSz="91440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1" i="0" u="none" strike="noStrike" kern="0" cap="none" spc="30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cs typeface="+mn-ea"/>
                <a:sym typeface="+mn-lt"/>
              </a:rPr>
              <a:t>完善评价体系</a:t>
            </a:r>
            <a:endParaRPr kumimoji="0" lang="zh-CN" altLang="en-US" sz="2400" b="1" i="0" u="none" strike="noStrike" kern="0" cap="none" spc="300" normalizeH="0" baseline="0" noProof="0">
              <a:ln>
                <a:noFill/>
              </a:ln>
              <a:solidFill>
                <a:srgbClr val="0070C0"/>
              </a:solidFill>
              <a:effectLst/>
              <a:uLnTx/>
              <a:uFillTx/>
              <a:cs typeface="+mn-ea"/>
              <a:sym typeface="+mn-lt"/>
            </a:endParaRPr>
          </a:p>
          <a:p>
            <a:pPr marL="0" marR="0" lvl="0" indent="0" defTabSz="91440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1" i="0" u="none" strike="noStrike" kern="0" cap="none" spc="30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cs typeface="+mn-ea"/>
                <a:sym typeface="+mn-lt"/>
              </a:rPr>
              <a:t>指导策略</a:t>
            </a:r>
            <a:endParaRPr kumimoji="0" lang="zh-CN" altLang="en-US" sz="2400" b="1" i="0" u="none" strike="noStrike" kern="0" cap="none" spc="300" normalizeH="0" baseline="0" noProof="0">
              <a:ln>
                <a:noFill/>
              </a:ln>
              <a:solidFill>
                <a:srgbClr val="0070C0"/>
              </a:solidFill>
              <a:effectLst/>
              <a:uLnTx/>
              <a:uFillTx/>
              <a:cs typeface="+mn-ea"/>
              <a:sym typeface="+mn-lt"/>
            </a:endParaRPr>
          </a:p>
        </p:txBody>
      </p:sp>
      <p:sp>
        <p:nvSpPr>
          <p:cNvPr id="8" name="矩形 7"/>
          <p:cNvSpPr/>
          <p:nvPr/>
        </p:nvSpPr>
        <p:spPr>
          <a:xfrm>
            <a:off x="7909525" y="5525777"/>
            <a:ext cx="2771877" cy="922020"/>
          </a:xfrm>
          <a:prstGeom prst="rect">
            <a:avLst/>
          </a:prstGeom>
          <a:effectLst/>
        </p:spPr>
        <p:txBody>
          <a:bodyPr wrap="square">
            <a:spAutoFit/>
          </a:bodyPr>
          <a:p>
            <a:pPr lvl="0" algn="ctr">
              <a:lnSpc>
                <a:spcPct val="150000"/>
              </a:lnSpc>
              <a:defRPr/>
            </a:pPr>
            <a:r>
              <a:rPr lang="zh-CN" altLang="en-US" sz="3600" b="1" kern="0">
                <a:solidFill>
                  <a:schemeClr val="bg1"/>
                </a:solidFill>
                <a:cs typeface="+mn-ea"/>
                <a:sym typeface="+mn-lt"/>
              </a:rPr>
              <a:t>课程的完善</a:t>
            </a:r>
            <a:endParaRPr lang="zh-CN" altLang="en-US" sz="3600" b="1" kern="0">
              <a:solidFill>
                <a:schemeClr val="bg1"/>
              </a:solidFill>
              <a:cs typeface="+mn-ea"/>
              <a:sym typeface="+mn-lt"/>
            </a:endParaRPr>
          </a:p>
        </p:txBody>
      </p:sp>
    </p:spTree>
    <p:custDataLst>
      <p:tags r:id="rId6"/>
    </p:custData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45" presetClass="entr" presetSubtype="0" fill="hold" grpId="0" nodeType="withEffect">
                                  <p:stCondLst>
                                    <p:cond delay="250"/>
                                  </p:stCondLst>
                                  <p:iterate type="lt">
                                    <p:tmPct val="2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149"/>
                            </p:stCondLst>
                            <p:childTnLst>
                              <p:par>
                                <p:cTn id="16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7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7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7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149"/>
                            </p:stCondLst>
                            <p:childTnLst>
                              <p:par>
                                <p:cTn id="22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20000"/>
                                  </p:iterate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5900"/>
                            </p:stCondLst>
                            <p:childTnLst>
                              <p:par>
                                <p:cTn id="28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7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7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7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6900"/>
                            </p:stCondLst>
                            <p:childTnLst>
                              <p:par>
                                <p:cTn id="34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20000"/>
                                  </p:iterate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bldLvl="0" animBg="1"/>
      <p:bldP spid="9" grpId="0" bldLvl="0" animBg="1"/>
      <p:bldP spid="8" grpId="0" bldLvl="0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îṣļîḑé-Freeform: Shape 1"/>
          <p:cNvSpPr/>
          <p:nvPr/>
        </p:nvSpPr>
        <p:spPr>
          <a:xfrm>
            <a:off x="0" y="0"/>
            <a:ext cx="6008095" cy="6858000"/>
          </a:xfrm>
          <a:custGeom>
            <a:avLst/>
            <a:gdLst>
              <a:gd name="connsiteX0" fmla="*/ 0 w 6008095"/>
              <a:gd name="connsiteY0" fmla="*/ 0 h 6858000"/>
              <a:gd name="connsiteX1" fmla="*/ 5486400 w 6008095"/>
              <a:gd name="connsiteY1" fmla="*/ 0 h 6858000"/>
              <a:gd name="connsiteX2" fmla="*/ 5486400 w 6008095"/>
              <a:gd name="connsiteY2" fmla="*/ 2910632 h 6858000"/>
              <a:gd name="connsiteX3" fmla="*/ 5504569 w 6008095"/>
              <a:gd name="connsiteY3" fmla="*/ 2925475 h 6858000"/>
              <a:gd name="connsiteX4" fmla="*/ 6008095 w 6008095"/>
              <a:gd name="connsiteY4" fmla="*/ 3429001 h 6858000"/>
              <a:gd name="connsiteX5" fmla="*/ 5504569 w 6008095"/>
              <a:gd name="connsiteY5" fmla="*/ 3932527 h 6858000"/>
              <a:gd name="connsiteX6" fmla="*/ 5486400 w 6008095"/>
              <a:gd name="connsiteY6" fmla="*/ 3947370 h 6858000"/>
              <a:gd name="connsiteX7" fmla="*/ 5486400 w 6008095"/>
              <a:gd name="connsiteY7" fmla="*/ 6858000 h 6858000"/>
              <a:gd name="connsiteX8" fmla="*/ 0 w 6008095"/>
              <a:gd name="connsiteY8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008095" h="6858000">
                <a:moveTo>
                  <a:pt x="0" y="0"/>
                </a:moveTo>
                <a:lnTo>
                  <a:pt x="5486400" y="0"/>
                </a:lnTo>
                <a:lnTo>
                  <a:pt x="5486400" y="2910632"/>
                </a:lnTo>
                <a:lnTo>
                  <a:pt x="5504569" y="2925475"/>
                </a:lnTo>
                <a:cubicBezTo>
                  <a:pt x="6008095" y="3429001"/>
                  <a:pt x="6008095" y="3429001"/>
                  <a:pt x="6008095" y="3429001"/>
                </a:cubicBezTo>
                <a:cubicBezTo>
                  <a:pt x="5504569" y="3932527"/>
                  <a:pt x="5504569" y="3932527"/>
                  <a:pt x="5504569" y="3932527"/>
                </a:cubicBezTo>
                <a:lnTo>
                  <a:pt x="5486400" y="3947370"/>
                </a:lnTo>
                <a:lnTo>
                  <a:pt x="5486400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2070A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>
              <a:cs typeface="+mn-ea"/>
              <a:sym typeface="+mn-lt"/>
            </a:endParaRPr>
          </a:p>
        </p:txBody>
      </p:sp>
      <p:grpSp>
        <p:nvGrpSpPr>
          <p:cNvPr id="3" name="组合 2"/>
          <p:cNvGrpSpPr/>
          <p:nvPr/>
        </p:nvGrpSpPr>
        <p:grpSpPr>
          <a:xfrm>
            <a:off x="5998210" y="594995"/>
            <a:ext cx="5797550" cy="5004435"/>
            <a:chOff x="6008095" y="1881543"/>
            <a:chExt cx="5378896" cy="2901875"/>
          </a:xfrm>
        </p:grpSpPr>
        <p:sp>
          <p:nvSpPr>
            <p:cNvPr id="19" name="PA_文本框 18"/>
            <p:cNvSpPr txBox="1"/>
            <p:nvPr>
              <p:custDataLst>
                <p:tags r:id="rId1"/>
              </p:custDataLst>
            </p:nvPr>
          </p:nvSpPr>
          <p:spPr>
            <a:xfrm>
              <a:off x="6008095" y="1881543"/>
              <a:ext cx="403350" cy="305395"/>
            </a:xfrm>
            <a:custGeom>
              <a:avLst/>
              <a:gdLst/>
              <a:ahLst/>
              <a:cxnLst/>
              <a:rect l="l" t="t" r="r" b="b"/>
              <a:pathLst>
                <a:path w="403350" h="305395">
                  <a:moveTo>
                    <a:pt x="374451" y="0"/>
                  </a:moveTo>
                  <a:cubicBezTo>
                    <a:pt x="380801" y="0"/>
                    <a:pt x="386159" y="297"/>
                    <a:pt x="390525" y="893"/>
                  </a:cubicBezTo>
                  <a:cubicBezTo>
                    <a:pt x="394890" y="1488"/>
                    <a:pt x="398065" y="2480"/>
                    <a:pt x="400050" y="3869"/>
                  </a:cubicBezTo>
                  <a:cubicBezTo>
                    <a:pt x="402034" y="5258"/>
                    <a:pt x="403125" y="7143"/>
                    <a:pt x="403324" y="9525"/>
                  </a:cubicBezTo>
                  <a:cubicBezTo>
                    <a:pt x="403522" y="11906"/>
                    <a:pt x="402629" y="14684"/>
                    <a:pt x="400645" y="17859"/>
                  </a:cubicBezTo>
                  <a:lnTo>
                    <a:pt x="322659" y="181570"/>
                  </a:lnTo>
                  <a:lnTo>
                    <a:pt x="322659" y="256579"/>
                  </a:lnTo>
                  <a:cubicBezTo>
                    <a:pt x="322659" y="266898"/>
                    <a:pt x="321568" y="275232"/>
                    <a:pt x="319385" y="281582"/>
                  </a:cubicBezTo>
                  <a:cubicBezTo>
                    <a:pt x="317202" y="287932"/>
                    <a:pt x="313829" y="292893"/>
                    <a:pt x="309265" y="296465"/>
                  </a:cubicBezTo>
                  <a:cubicBezTo>
                    <a:pt x="304700" y="300037"/>
                    <a:pt x="298946" y="302418"/>
                    <a:pt x="292001" y="303609"/>
                  </a:cubicBezTo>
                  <a:cubicBezTo>
                    <a:pt x="285055" y="304800"/>
                    <a:pt x="276820" y="305395"/>
                    <a:pt x="267295" y="305395"/>
                  </a:cubicBezTo>
                  <a:cubicBezTo>
                    <a:pt x="257770" y="305395"/>
                    <a:pt x="249634" y="304800"/>
                    <a:pt x="242887" y="303609"/>
                  </a:cubicBezTo>
                  <a:cubicBezTo>
                    <a:pt x="236140" y="302418"/>
                    <a:pt x="230584" y="300037"/>
                    <a:pt x="226218" y="296465"/>
                  </a:cubicBezTo>
                  <a:cubicBezTo>
                    <a:pt x="221853" y="292893"/>
                    <a:pt x="218579" y="287932"/>
                    <a:pt x="216396" y="281582"/>
                  </a:cubicBezTo>
                  <a:cubicBezTo>
                    <a:pt x="214213" y="275232"/>
                    <a:pt x="213122" y="266898"/>
                    <a:pt x="213122" y="256579"/>
                  </a:cubicBezTo>
                  <a:cubicBezTo>
                    <a:pt x="213122" y="244673"/>
                    <a:pt x="213717" y="233660"/>
                    <a:pt x="214908" y="223539"/>
                  </a:cubicBezTo>
                  <a:cubicBezTo>
                    <a:pt x="216098" y="213419"/>
                    <a:pt x="217983" y="203795"/>
                    <a:pt x="220563" y="194667"/>
                  </a:cubicBezTo>
                  <a:cubicBezTo>
                    <a:pt x="223143" y="185539"/>
                    <a:pt x="226715" y="176510"/>
                    <a:pt x="231279" y="167580"/>
                  </a:cubicBezTo>
                  <a:cubicBezTo>
                    <a:pt x="235843" y="158650"/>
                    <a:pt x="241300" y="149225"/>
                    <a:pt x="247650" y="139303"/>
                  </a:cubicBezTo>
                  <a:lnTo>
                    <a:pt x="328017" y="17264"/>
                  </a:lnTo>
                  <a:cubicBezTo>
                    <a:pt x="330001" y="14089"/>
                    <a:pt x="332184" y="11509"/>
                    <a:pt x="334565" y="9525"/>
                  </a:cubicBezTo>
                  <a:cubicBezTo>
                    <a:pt x="336947" y="7540"/>
                    <a:pt x="339923" y="5854"/>
                    <a:pt x="343495" y="4464"/>
                  </a:cubicBezTo>
                  <a:cubicBezTo>
                    <a:pt x="347067" y="3075"/>
                    <a:pt x="351333" y="1984"/>
                    <a:pt x="356294" y="1190"/>
                  </a:cubicBezTo>
                  <a:cubicBezTo>
                    <a:pt x="361255" y="396"/>
                    <a:pt x="367308" y="0"/>
                    <a:pt x="374451" y="0"/>
                  </a:cubicBezTo>
                  <a:close/>
                  <a:moveTo>
                    <a:pt x="161329" y="0"/>
                  </a:moveTo>
                  <a:cubicBezTo>
                    <a:pt x="167679" y="0"/>
                    <a:pt x="172938" y="297"/>
                    <a:pt x="177105" y="893"/>
                  </a:cubicBezTo>
                  <a:cubicBezTo>
                    <a:pt x="181272" y="1488"/>
                    <a:pt x="184447" y="2480"/>
                    <a:pt x="186630" y="3869"/>
                  </a:cubicBezTo>
                  <a:cubicBezTo>
                    <a:pt x="188813" y="5258"/>
                    <a:pt x="189904" y="7143"/>
                    <a:pt x="189904" y="9525"/>
                  </a:cubicBezTo>
                  <a:cubicBezTo>
                    <a:pt x="189904" y="11906"/>
                    <a:pt x="189111" y="14684"/>
                    <a:pt x="187523" y="17859"/>
                  </a:cubicBezTo>
                  <a:lnTo>
                    <a:pt x="109537" y="181570"/>
                  </a:lnTo>
                  <a:lnTo>
                    <a:pt x="109537" y="256579"/>
                  </a:lnTo>
                  <a:cubicBezTo>
                    <a:pt x="109537" y="266898"/>
                    <a:pt x="108446" y="275232"/>
                    <a:pt x="106263" y="281582"/>
                  </a:cubicBezTo>
                  <a:cubicBezTo>
                    <a:pt x="104080" y="287932"/>
                    <a:pt x="100707" y="292893"/>
                    <a:pt x="96143" y="296465"/>
                  </a:cubicBezTo>
                  <a:cubicBezTo>
                    <a:pt x="91579" y="300037"/>
                    <a:pt x="85824" y="302418"/>
                    <a:pt x="78879" y="303609"/>
                  </a:cubicBezTo>
                  <a:cubicBezTo>
                    <a:pt x="71933" y="304800"/>
                    <a:pt x="63698" y="305395"/>
                    <a:pt x="54173" y="305395"/>
                  </a:cubicBezTo>
                  <a:cubicBezTo>
                    <a:pt x="44648" y="305395"/>
                    <a:pt x="36512" y="304800"/>
                    <a:pt x="29765" y="303609"/>
                  </a:cubicBezTo>
                  <a:cubicBezTo>
                    <a:pt x="23019" y="302418"/>
                    <a:pt x="17462" y="300037"/>
                    <a:pt x="13097" y="296465"/>
                  </a:cubicBezTo>
                  <a:cubicBezTo>
                    <a:pt x="8731" y="292893"/>
                    <a:pt x="5457" y="287932"/>
                    <a:pt x="3274" y="281582"/>
                  </a:cubicBezTo>
                  <a:cubicBezTo>
                    <a:pt x="1091" y="275232"/>
                    <a:pt x="0" y="266898"/>
                    <a:pt x="0" y="256579"/>
                  </a:cubicBezTo>
                  <a:cubicBezTo>
                    <a:pt x="0" y="244673"/>
                    <a:pt x="595" y="233660"/>
                    <a:pt x="1786" y="223539"/>
                  </a:cubicBezTo>
                  <a:cubicBezTo>
                    <a:pt x="2976" y="213419"/>
                    <a:pt x="4861" y="203795"/>
                    <a:pt x="7441" y="194667"/>
                  </a:cubicBezTo>
                  <a:cubicBezTo>
                    <a:pt x="10021" y="185539"/>
                    <a:pt x="13593" y="176510"/>
                    <a:pt x="18157" y="167580"/>
                  </a:cubicBezTo>
                  <a:cubicBezTo>
                    <a:pt x="22721" y="158650"/>
                    <a:pt x="28178" y="149225"/>
                    <a:pt x="34528" y="139303"/>
                  </a:cubicBezTo>
                  <a:lnTo>
                    <a:pt x="114895" y="17264"/>
                  </a:lnTo>
                  <a:cubicBezTo>
                    <a:pt x="116879" y="14089"/>
                    <a:pt x="119062" y="11509"/>
                    <a:pt x="121443" y="9525"/>
                  </a:cubicBezTo>
                  <a:cubicBezTo>
                    <a:pt x="123825" y="7540"/>
                    <a:pt x="126801" y="5854"/>
                    <a:pt x="130373" y="4464"/>
                  </a:cubicBezTo>
                  <a:cubicBezTo>
                    <a:pt x="133945" y="3075"/>
                    <a:pt x="138211" y="1984"/>
                    <a:pt x="143172" y="1190"/>
                  </a:cubicBezTo>
                  <a:cubicBezTo>
                    <a:pt x="148133" y="396"/>
                    <a:pt x="154186" y="0"/>
                    <a:pt x="161329" y="0"/>
                  </a:cubicBezTo>
                  <a:close/>
                </a:path>
              </a:pathLst>
            </a:custGeom>
            <a:solidFill>
              <a:srgbClr val="E14956"/>
            </a:solidFill>
            <a:ln>
              <a:noFill/>
            </a:ln>
            <a:effectLst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noAutofit/>
            </a:bodyPr>
            <a:lstStyle/>
            <a:p>
              <a:endParaRPr lang="id-ID" sz="9600">
                <a:solidFill>
                  <a:schemeClr val="bg2">
                    <a:lumMod val="90000"/>
                  </a:schemeClr>
                </a:solidFill>
                <a:cs typeface="+mn-ea"/>
                <a:sym typeface="+mn-lt"/>
              </a:endParaRPr>
            </a:p>
          </p:txBody>
        </p:sp>
        <p:sp>
          <p:nvSpPr>
            <p:cNvPr id="21" name="PA_文本框 20"/>
            <p:cNvSpPr txBox="1"/>
            <p:nvPr>
              <p:custDataLst>
                <p:tags r:id="rId2"/>
              </p:custDataLst>
            </p:nvPr>
          </p:nvSpPr>
          <p:spPr>
            <a:xfrm>
              <a:off x="10983634" y="4478023"/>
              <a:ext cx="403357" cy="305395"/>
            </a:xfrm>
            <a:custGeom>
              <a:avLst/>
              <a:gdLst/>
              <a:ahLst/>
              <a:cxnLst/>
              <a:rect l="l" t="t" r="r" b="b"/>
              <a:pathLst>
                <a:path w="403357" h="305395">
                  <a:moveTo>
                    <a:pt x="349184" y="0"/>
                  </a:moveTo>
                  <a:cubicBezTo>
                    <a:pt x="358312" y="0"/>
                    <a:pt x="366349" y="595"/>
                    <a:pt x="373294" y="1786"/>
                  </a:cubicBezTo>
                  <a:cubicBezTo>
                    <a:pt x="380239" y="2976"/>
                    <a:pt x="385895" y="5258"/>
                    <a:pt x="390260" y="8632"/>
                  </a:cubicBezTo>
                  <a:cubicBezTo>
                    <a:pt x="394626" y="12005"/>
                    <a:pt x="397900" y="16867"/>
                    <a:pt x="400083" y="23217"/>
                  </a:cubicBezTo>
                  <a:cubicBezTo>
                    <a:pt x="402266" y="29567"/>
                    <a:pt x="403357" y="37901"/>
                    <a:pt x="403357" y="48220"/>
                  </a:cubicBezTo>
                  <a:cubicBezTo>
                    <a:pt x="403357" y="60523"/>
                    <a:pt x="402762" y="71735"/>
                    <a:pt x="401571" y="81855"/>
                  </a:cubicBezTo>
                  <a:cubicBezTo>
                    <a:pt x="400381" y="91975"/>
                    <a:pt x="398496" y="101600"/>
                    <a:pt x="395916" y="110728"/>
                  </a:cubicBezTo>
                  <a:cubicBezTo>
                    <a:pt x="393336" y="119856"/>
                    <a:pt x="389764" y="128885"/>
                    <a:pt x="385200" y="137815"/>
                  </a:cubicBezTo>
                  <a:cubicBezTo>
                    <a:pt x="380636" y="146744"/>
                    <a:pt x="375179" y="155972"/>
                    <a:pt x="368829" y="165497"/>
                  </a:cubicBezTo>
                  <a:lnTo>
                    <a:pt x="287867" y="287536"/>
                  </a:lnTo>
                  <a:cubicBezTo>
                    <a:pt x="286279" y="290711"/>
                    <a:pt x="284196" y="293390"/>
                    <a:pt x="281616" y="295572"/>
                  </a:cubicBezTo>
                  <a:cubicBezTo>
                    <a:pt x="279036" y="297755"/>
                    <a:pt x="275960" y="299541"/>
                    <a:pt x="272389" y="300930"/>
                  </a:cubicBezTo>
                  <a:cubicBezTo>
                    <a:pt x="268817" y="302319"/>
                    <a:pt x="264649" y="303411"/>
                    <a:pt x="259887" y="304204"/>
                  </a:cubicBezTo>
                  <a:cubicBezTo>
                    <a:pt x="255125" y="304998"/>
                    <a:pt x="249171" y="305395"/>
                    <a:pt x="242028" y="305395"/>
                  </a:cubicBezTo>
                  <a:cubicBezTo>
                    <a:pt x="235678" y="305395"/>
                    <a:pt x="230419" y="305097"/>
                    <a:pt x="226252" y="304502"/>
                  </a:cubicBezTo>
                  <a:cubicBezTo>
                    <a:pt x="222085" y="303907"/>
                    <a:pt x="218910" y="302815"/>
                    <a:pt x="216727" y="301228"/>
                  </a:cubicBezTo>
                  <a:cubicBezTo>
                    <a:pt x="214544" y="299640"/>
                    <a:pt x="213453" y="297656"/>
                    <a:pt x="213453" y="295275"/>
                  </a:cubicBezTo>
                  <a:cubicBezTo>
                    <a:pt x="213453" y="292893"/>
                    <a:pt x="214048" y="289917"/>
                    <a:pt x="215239" y="286345"/>
                  </a:cubicBezTo>
                  <a:lnTo>
                    <a:pt x="293820" y="123825"/>
                  </a:lnTo>
                  <a:lnTo>
                    <a:pt x="293820" y="48220"/>
                  </a:lnTo>
                  <a:cubicBezTo>
                    <a:pt x="293820" y="37901"/>
                    <a:pt x="294812" y="29567"/>
                    <a:pt x="296796" y="23217"/>
                  </a:cubicBezTo>
                  <a:cubicBezTo>
                    <a:pt x="298781" y="16867"/>
                    <a:pt x="302055" y="12005"/>
                    <a:pt x="306619" y="8632"/>
                  </a:cubicBezTo>
                  <a:cubicBezTo>
                    <a:pt x="311183" y="5258"/>
                    <a:pt x="316938" y="2976"/>
                    <a:pt x="323883" y="1786"/>
                  </a:cubicBezTo>
                  <a:cubicBezTo>
                    <a:pt x="330828" y="595"/>
                    <a:pt x="339262" y="0"/>
                    <a:pt x="349184" y="0"/>
                  </a:cubicBezTo>
                  <a:close/>
                  <a:moveTo>
                    <a:pt x="136062" y="0"/>
                  </a:moveTo>
                  <a:cubicBezTo>
                    <a:pt x="145587" y="0"/>
                    <a:pt x="153723" y="595"/>
                    <a:pt x="160470" y="1786"/>
                  </a:cubicBezTo>
                  <a:cubicBezTo>
                    <a:pt x="167217" y="2976"/>
                    <a:pt x="172773" y="5258"/>
                    <a:pt x="177139" y="8632"/>
                  </a:cubicBezTo>
                  <a:cubicBezTo>
                    <a:pt x="181504" y="12005"/>
                    <a:pt x="184778" y="16867"/>
                    <a:pt x="186961" y="23217"/>
                  </a:cubicBezTo>
                  <a:cubicBezTo>
                    <a:pt x="189144" y="29567"/>
                    <a:pt x="190235" y="37901"/>
                    <a:pt x="190235" y="48220"/>
                  </a:cubicBezTo>
                  <a:cubicBezTo>
                    <a:pt x="190235" y="60523"/>
                    <a:pt x="189640" y="71735"/>
                    <a:pt x="188449" y="81855"/>
                  </a:cubicBezTo>
                  <a:cubicBezTo>
                    <a:pt x="187259" y="91975"/>
                    <a:pt x="185374" y="101600"/>
                    <a:pt x="182794" y="110728"/>
                  </a:cubicBezTo>
                  <a:cubicBezTo>
                    <a:pt x="180214" y="119856"/>
                    <a:pt x="176642" y="128885"/>
                    <a:pt x="172078" y="137815"/>
                  </a:cubicBezTo>
                  <a:cubicBezTo>
                    <a:pt x="167514" y="146744"/>
                    <a:pt x="162057" y="155972"/>
                    <a:pt x="155707" y="165497"/>
                  </a:cubicBezTo>
                  <a:lnTo>
                    <a:pt x="74745" y="287536"/>
                  </a:lnTo>
                  <a:cubicBezTo>
                    <a:pt x="73157" y="290711"/>
                    <a:pt x="71074" y="293390"/>
                    <a:pt x="68494" y="295572"/>
                  </a:cubicBezTo>
                  <a:cubicBezTo>
                    <a:pt x="65914" y="297755"/>
                    <a:pt x="62839" y="299541"/>
                    <a:pt x="59267" y="300930"/>
                  </a:cubicBezTo>
                  <a:cubicBezTo>
                    <a:pt x="55695" y="302319"/>
                    <a:pt x="51528" y="303411"/>
                    <a:pt x="46765" y="304204"/>
                  </a:cubicBezTo>
                  <a:cubicBezTo>
                    <a:pt x="42003" y="304998"/>
                    <a:pt x="36049" y="305395"/>
                    <a:pt x="28906" y="305395"/>
                  </a:cubicBezTo>
                  <a:cubicBezTo>
                    <a:pt x="22556" y="305395"/>
                    <a:pt x="17198" y="305097"/>
                    <a:pt x="12832" y="304502"/>
                  </a:cubicBezTo>
                  <a:cubicBezTo>
                    <a:pt x="8467" y="303907"/>
                    <a:pt x="5292" y="302815"/>
                    <a:pt x="3307" y="301228"/>
                  </a:cubicBezTo>
                  <a:cubicBezTo>
                    <a:pt x="1323" y="299640"/>
                    <a:pt x="232" y="297656"/>
                    <a:pt x="33" y="295275"/>
                  </a:cubicBezTo>
                  <a:cubicBezTo>
                    <a:pt x="-165" y="292893"/>
                    <a:pt x="529" y="289917"/>
                    <a:pt x="2117" y="286345"/>
                  </a:cubicBezTo>
                  <a:lnTo>
                    <a:pt x="80698" y="123825"/>
                  </a:lnTo>
                  <a:lnTo>
                    <a:pt x="80698" y="48220"/>
                  </a:lnTo>
                  <a:cubicBezTo>
                    <a:pt x="80698" y="37901"/>
                    <a:pt x="81690" y="29567"/>
                    <a:pt x="83675" y="23217"/>
                  </a:cubicBezTo>
                  <a:cubicBezTo>
                    <a:pt x="85659" y="16867"/>
                    <a:pt x="88933" y="12005"/>
                    <a:pt x="93497" y="8632"/>
                  </a:cubicBezTo>
                  <a:cubicBezTo>
                    <a:pt x="98061" y="5258"/>
                    <a:pt x="103816" y="2976"/>
                    <a:pt x="110761" y="1786"/>
                  </a:cubicBezTo>
                  <a:cubicBezTo>
                    <a:pt x="117707" y="595"/>
                    <a:pt x="126140" y="0"/>
                    <a:pt x="136062" y="0"/>
                  </a:cubicBezTo>
                  <a:close/>
                </a:path>
              </a:pathLst>
            </a:custGeom>
            <a:solidFill>
              <a:srgbClr val="E14956"/>
            </a:solidFill>
            <a:ln>
              <a:noFill/>
            </a:ln>
            <a:effectLst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noAutofit/>
            </a:bodyPr>
            <a:lstStyle/>
            <a:p>
              <a:endParaRPr lang="id-ID" sz="9600">
                <a:solidFill>
                  <a:schemeClr val="bg2">
                    <a:lumMod val="90000"/>
                  </a:schemeClr>
                </a:solidFill>
                <a:cs typeface="+mn-ea"/>
                <a:sym typeface="+mn-lt"/>
              </a:endParaRPr>
            </a:p>
          </p:txBody>
        </p:sp>
      </p:grpSp>
      <p:grpSp>
        <p:nvGrpSpPr>
          <p:cNvPr id="2" name="组合 1"/>
          <p:cNvGrpSpPr/>
          <p:nvPr/>
        </p:nvGrpSpPr>
        <p:grpSpPr>
          <a:xfrm>
            <a:off x="739775" y="1092835"/>
            <a:ext cx="4245610" cy="4067810"/>
            <a:chOff x="1445706" y="1290809"/>
            <a:chExt cx="2601248" cy="2601248"/>
          </a:xfrm>
        </p:grpSpPr>
        <p:sp>
          <p:nvSpPr>
            <p:cNvPr id="11" name="îṣļîḑé-Oval 14"/>
            <p:cNvSpPr/>
            <p:nvPr/>
          </p:nvSpPr>
          <p:spPr>
            <a:xfrm>
              <a:off x="1445706" y="1290809"/>
              <a:ext cx="2601248" cy="2601248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/>
              <a:endParaRPr>
                <a:cs typeface="+mn-ea"/>
                <a:sym typeface="+mn-lt"/>
              </a:endParaRPr>
            </a:p>
          </p:txBody>
        </p:sp>
        <p:sp>
          <p:nvSpPr>
            <p:cNvPr id="12" name="îṣļîḑé-Oval 8"/>
            <p:cNvSpPr/>
            <p:nvPr/>
          </p:nvSpPr>
          <p:spPr>
            <a:xfrm>
              <a:off x="1544072" y="1379572"/>
              <a:ext cx="2404516" cy="2423720"/>
            </a:xfrm>
            <a:prstGeom prst="ellipse">
              <a:avLst/>
            </a:prstGeom>
            <a:blipFill rotWithShape="1">
              <a:blip r:embed="rId3" cstate="email"/>
              <a:srcRect/>
              <a:stretch>
                <a:fillRect t="-6000" b="-8000"/>
              </a:stretch>
            </a:blip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/>
              <a:endParaRPr>
                <a:cs typeface="+mn-ea"/>
                <a:sym typeface="+mn-lt"/>
              </a:endParaRPr>
            </a:p>
          </p:txBody>
        </p:sp>
      </p:grpSp>
      <p:sp>
        <p:nvSpPr>
          <p:cNvPr id="17" name="矩形 16"/>
          <p:cNvSpPr/>
          <p:nvPr/>
        </p:nvSpPr>
        <p:spPr>
          <a:xfrm>
            <a:off x="1275045" y="5160652"/>
            <a:ext cx="2771877" cy="922020"/>
          </a:xfrm>
          <a:prstGeom prst="rect">
            <a:avLst/>
          </a:prstGeom>
          <a:effectLst/>
        </p:spPr>
        <p:txBody>
          <a:bodyPr wrap="square">
            <a:spAutoFit/>
          </a:bodyPr>
          <a:lstStyle/>
          <a:p>
            <a:pPr lvl="0" algn="ctr">
              <a:lnSpc>
                <a:spcPct val="150000"/>
              </a:lnSpc>
              <a:defRPr/>
            </a:pPr>
            <a:r>
              <a:rPr lang="zh-CN" altLang="en-US" sz="3600" b="1" kern="0">
                <a:solidFill>
                  <a:schemeClr val="bg1"/>
                </a:solidFill>
                <a:cs typeface="+mn-ea"/>
                <a:sym typeface="+mn-lt"/>
              </a:rPr>
              <a:t>幼儿的发展</a:t>
            </a:r>
            <a:endParaRPr lang="zh-CN" altLang="en-US" sz="3600" b="1" kern="0">
              <a:solidFill>
                <a:schemeClr val="bg1"/>
              </a:solidFill>
              <a:cs typeface="+mn-ea"/>
              <a:sym typeface="+mn-lt"/>
            </a:endParaRPr>
          </a:p>
        </p:txBody>
      </p:sp>
      <p:sp>
        <p:nvSpPr>
          <p:cNvPr id="23" name="矩形 22"/>
          <p:cNvSpPr/>
          <p:nvPr/>
        </p:nvSpPr>
        <p:spPr>
          <a:xfrm>
            <a:off x="6261100" y="1826895"/>
            <a:ext cx="5534025" cy="2861310"/>
          </a:xfrm>
          <a:prstGeom prst="rect">
            <a:avLst/>
          </a:prstGeom>
          <a:effectLst/>
        </p:spPr>
        <p:txBody>
          <a:bodyPr wrap="square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1" i="0" u="none" strike="noStrike" kern="0" cap="none" spc="30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cs typeface="+mn-ea"/>
                <a:sym typeface="+mn-lt"/>
              </a:rPr>
              <a:t>1</a:t>
            </a:r>
            <a:r>
              <a:rPr kumimoji="0" lang="zh-CN" altLang="en-US" sz="2400" b="1" i="0" u="none" strike="noStrike" kern="0" cap="none" spc="30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cs typeface="+mn-ea"/>
                <a:sym typeface="+mn-lt"/>
              </a:rPr>
              <a:t>、审美能力</a:t>
            </a:r>
            <a:endParaRPr kumimoji="0" lang="zh-CN" altLang="en-US" sz="2400" b="1" i="0" u="none" strike="noStrike" kern="0" cap="none" spc="300" normalizeH="0" baseline="0" noProof="0">
              <a:ln>
                <a:noFill/>
              </a:ln>
              <a:solidFill>
                <a:srgbClr val="0070C0"/>
              </a:solidFill>
              <a:effectLst/>
              <a:uLnTx/>
              <a:uFillTx/>
              <a:cs typeface="+mn-ea"/>
              <a:sym typeface="+mn-lt"/>
            </a:endParaRPr>
          </a:p>
          <a:p>
            <a:pPr marL="0" marR="0" lvl="0" indent="0" defTabSz="91440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1" i="0" u="none" strike="noStrike" kern="0" cap="none" spc="30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cs typeface="+mn-ea"/>
                <a:sym typeface="+mn-lt"/>
              </a:rPr>
              <a:t>2</a:t>
            </a:r>
            <a:r>
              <a:rPr kumimoji="0" lang="zh-CN" altLang="en-US" sz="2400" b="1" i="0" u="none" strike="noStrike" kern="0" cap="none" spc="30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cs typeface="+mn-ea"/>
                <a:sym typeface="+mn-lt"/>
              </a:rPr>
              <a:t>、观察能力、语言表达能力</a:t>
            </a:r>
            <a:endParaRPr kumimoji="0" lang="zh-CN" altLang="en-US" sz="2400" b="1" i="0" u="none" strike="noStrike" kern="0" cap="none" spc="300" normalizeH="0" baseline="0" noProof="0">
              <a:ln>
                <a:noFill/>
              </a:ln>
              <a:solidFill>
                <a:srgbClr val="0070C0"/>
              </a:solidFill>
              <a:effectLst/>
              <a:uLnTx/>
              <a:uFillTx/>
              <a:cs typeface="+mn-ea"/>
              <a:sym typeface="+mn-lt"/>
            </a:endParaRPr>
          </a:p>
          <a:p>
            <a:pPr marL="0" marR="0" lvl="0" indent="0" defTabSz="91440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1" i="0" u="none" strike="noStrike" kern="0" cap="none" spc="30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cs typeface="+mn-ea"/>
                <a:sym typeface="+mn-lt"/>
              </a:rPr>
              <a:t>3</a:t>
            </a:r>
            <a:r>
              <a:rPr kumimoji="0" lang="zh-CN" altLang="en-US" sz="2400" b="1" i="0" u="none" strike="noStrike" kern="0" cap="none" spc="30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cs typeface="+mn-ea"/>
                <a:sym typeface="+mn-lt"/>
              </a:rPr>
              <a:t>、动手能力</a:t>
            </a:r>
            <a:endParaRPr kumimoji="0" lang="zh-CN" altLang="en-US" sz="2400" b="1" i="0" u="none" strike="noStrike" kern="0" cap="none" spc="300" normalizeH="0" baseline="0" noProof="0">
              <a:ln>
                <a:noFill/>
              </a:ln>
              <a:solidFill>
                <a:srgbClr val="0070C0"/>
              </a:solidFill>
              <a:effectLst/>
              <a:uLnTx/>
              <a:uFillTx/>
              <a:cs typeface="+mn-ea"/>
              <a:sym typeface="+mn-lt"/>
            </a:endParaRPr>
          </a:p>
          <a:p>
            <a:pPr marL="0" marR="0" lvl="0" indent="0" defTabSz="91440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1" i="0" u="none" strike="noStrike" kern="0" cap="none" spc="30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cs typeface="+mn-ea"/>
                <a:sym typeface="+mn-lt"/>
              </a:rPr>
              <a:t>4</a:t>
            </a:r>
            <a:r>
              <a:rPr kumimoji="0" lang="zh-CN" altLang="en-US" sz="2400" b="1" i="0" u="none" strike="noStrike" kern="0" cap="none" spc="30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cs typeface="+mn-ea"/>
                <a:sym typeface="+mn-lt"/>
              </a:rPr>
              <a:t>、想象力、创造力</a:t>
            </a:r>
            <a:endParaRPr kumimoji="0" lang="zh-CN" altLang="en-US" sz="2400" b="1" i="0" u="none" strike="noStrike" kern="0" cap="none" spc="300" normalizeH="0" baseline="0" noProof="0">
              <a:ln>
                <a:noFill/>
              </a:ln>
              <a:solidFill>
                <a:srgbClr val="0070C0"/>
              </a:solidFill>
              <a:effectLst/>
              <a:uLnTx/>
              <a:uFillTx/>
              <a:cs typeface="+mn-ea"/>
              <a:sym typeface="+mn-lt"/>
            </a:endParaRPr>
          </a:p>
          <a:p>
            <a:pPr marL="0" marR="0" lvl="0" indent="0" defTabSz="91440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1" i="0" u="none" strike="noStrike" kern="0" cap="none" spc="30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cs typeface="+mn-ea"/>
                <a:sym typeface="+mn-lt"/>
              </a:rPr>
              <a:t>5</a:t>
            </a:r>
            <a:r>
              <a:rPr kumimoji="0" lang="zh-CN" altLang="en-US" sz="2400" b="1" i="0" u="none" strike="noStrike" kern="0" cap="none" spc="30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cs typeface="+mn-ea"/>
                <a:sym typeface="+mn-lt"/>
              </a:rPr>
              <a:t>、</a:t>
            </a:r>
            <a:r>
              <a:rPr kumimoji="0" lang="zh-CN" altLang="en-US" sz="2400" b="1" i="0" u="none" strike="noStrike" kern="0" cap="none" spc="30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cs typeface="+mn-ea"/>
                <a:sym typeface="+mn-lt"/>
              </a:rPr>
              <a:t>参与创意活动的自信心</a:t>
            </a:r>
            <a:endParaRPr kumimoji="0" lang="zh-CN" altLang="en-US" sz="2400" b="1" i="0" u="none" strike="noStrike" kern="0" cap="none" spc="300" normalizeH="0" baseline="0" noProof="0">
              <a:ln>
                <a:noFill/>
              </a:ln>
              <a:solidFill>
                <a:srgbClr val="0070C0"/>
              </a:solidFill>
              <a:effectLst/>
              <a:uLnTx/>
              <a:uFillTx/>
              <a:cs typeface="+mn-ea"/>
              <a:sym typeface="+mn-lt"/>
            </a:endParaRPr>
          </a:p>
        </p:txBody>
      </p:sp>
    </p:spTree>
    <p:custDataLst>
      <p:tags r:id="rId4"/>
    </p:custData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45" presetClass="entr" presetSubtype="0" fill="hold" grpId="0" nodeType="withEffect">
                                  <p:stCondLst>
                                    <p:cond delay="250"/>
                                  </p:stCondLst>
                                  <p:iterate type="lt">
                                    <p:tmPct val="2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149"/>
                            </p:stCondLst>
                            <p:childTnLst>
                              <p:par>
                                <p:cTn id="16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7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7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7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149"/>
                            </p:stCondLst>
                            <p:childTnLst>
                              <p:par>
                                <p:cTn id="22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20000"/>
                                  </p:iterate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bldLvl="0" animBg="1"/>
      <p:bldP spid="23" grpId="0" bldLvl="0" animBg="1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îṣļîḑé-Freeform: Shape 1"/>
          <p:cNvSpPr/>
          <p:nvPr/>
        </p:nvSpPr>
        <p:spPr>
          <a:xfrm flipH="1">
            <a:off x="5850890" y="0"/>
            <a:ext cx="6332855" cy="6858000"/>
          </a:xfrm>
          <a:custGeom>
            <a:avLst/>
            <a:gdLst>
              <a:gd name="connsiteX0" fmla="*/ 0 w 6008095"/>
              <a:gd name="connsiteY0" fmla="*/ 0 h 6858000"/>
              <a:gd name="connsiteX1" fmla="*/ 5486400 w 6008095"/>
              <a:gd name="connsiteY1" fmla="*/ 0 h 6858000"/>
              <a:gd name="connsiteX2" fmla="*/ 5486400 w 6008095"/>
              <a:gd name="connsiteY2" fmla="*/ 2910632 h 6858000"/>
              <a:gd name="connsiteX3" fmla="*/ 5504569 w 6008095"/>
              <a:gd name="connsiteY3" fmla="*/ 2925475 h 6858000"/>
              <a:gd name="connsiteX4" fmla="*/ 6008095 w 6008095"/>
              <a:gd name="connsiteY4" fmla="*/ 3429001 h 6858000"/>
              <a:gd name="connsiteX5" fmla="*/ 5504569 w 6008095"/>
              <a:gd name="connsiteY5" fmla="*/ 3932527 h 6858000"/>
              <a:gd name="connsiteX6" fmla="*/ 5486400 w 6008095"/>
              <a:gd name="connsiteY6" fmla="*/ 3947370 h 6858000"/>
              <a:gd name="connsiteX7" fmla="*/ 5486400 w 6008095"/>
              <a:gd name="connsiteY7" fmla="*/ 6858000 h 6858000"/>
              <a:gd name="connsiteX8" fmla="*/ 0 w 6008095"/>
              <a:gd name="connsiteY8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008095" h="6858000">
                <a:moveTo>
                  <a:pt x="0" y="0"/>
                </a:moveTo>
                <a:lnTo>
                  <a:pt x="5486400" y="0"/>
                </a:lnTo>
                <a:lnTo>
                  <a:pt x="5486400" y="2910632"/>
                </a:lnTo>
                <a:lnTo>
                  <a:pt x="5504569" y="2925475"/>
                </a:lnTo>
                <a:cubicBezTo>
                  <a:pt x="6008095" y="3429001"/>
                  <a:pt x="6008095" y="3429001"/>
                  <a:pt x="6008095" y="3429001"/>
                </a:cubicBezTo>
                <a:cubicBezTo>
                  <a:pt x="5504569" y="3932527"/>
                  <a:pt x="5504569" y="3932527"/>
                  <a:pt x="5504569" y="3932527"/>
                </a:cubicBezTo>
                <a:lnTo>
                  <a:pt x="5486400" y="3947370"/>
                </a:lnTo>
                <a:lnTo>
                  <a:pt x="5486400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2070A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>
              <a:cs typeface="+mn-ea"/>
              <a:sym typeface="+mn-lt"/>
            </a:endParaRPr>
          </a:p>
        </p:txBody>
      </p:sp>
      <p:grpSp>
        <p:nvGrpSpPr>
          <p:cNvPr id="3" name="组合 2"/>
          <p:cNvGrpSpPr/>
          <p:nvPr/>
        </p:nvGrpSpPr>
        <p:grpSpPr>
          <a:xfrm>
            <a:off x="335915" y="1239520"/>
            <a:ext cx="5514975" cy="1301750"/>
            <a:chOff x="6008095" y="1881543"/>
            <a:chExt cx="5378896" cy="2901875"/>
          </a:xfrm>
        </p:grpSpPr>
        <p:sp>
          <p:nvSpPr>
            <p:cNvPr id="19" name="PA_文本框 18"/>
            <p:cNvSpPr txBox="1"/>
            <p:nvPr>
              <p:custDataLst>
                <p:tags r:id="rId1"/>
              </p:custDataLst>
            </p:nvPr>
          </p:nvSpPr>
          <p:spPr>
            <a:xfrm>
              <a:off x="6008095" y="1881543"/>
              <a:ext cx="403350" cy="305395"/>
            </a:xfrm>
            <a:custGeom>
              <a:avLst/>
              <a:gdLst/>
              <a:ahLst/>
              <a:cxnLst/>
              <a:rect l="l" t="t" r="r" b="b"/>
              <a:pathLst>
                <a:path w="403350" h="305395">
                  <a:moveTo>
                    <a:pt x="374451" y="0"/>
                  </a:moveTo>
                  <a:cubicBezTo>
                    <a:pt x="380801" y="0"/>
                    <a:pt x="386159" y="297"/>
                    <a:pt x="390525" y="893"/>
                  </a:cubicBezTo>
                  <a:cubicBezTo>
                    <a:pt x="394890" y="1488"/>
                    <a:pt x="398065" y="2480"/>
                    <a:pt x="400050" y="3869"/>
                  </a:cubicBezTo>
                  <a:cubicBezTo>
                    <a:pt x="402034" y="5258"/>
                    <a:pt x="403125" y="7143"/>
                    <a:pt x="403324" y="9525"/>
                  </a:cubicBezTo>
                  <a:cubicBezTo>
                    <a:pt x="403522" y="11906"/>
                    <a:pt x="402629" y="14684"/>
                    <a:pt x="400645" y="17859"/>
                  </a:cubicBezTo>
                  <a:lnTo>
                    <a:pt x="322659" y="181570"/>
                  </a:lnTo>
                  <a:lnTo>
                    <a:pt x="322659" y="256579"/>
                  </a:lnTo>
                  <a:cubicBezTo>
                    <a:pt x="322659" y="266898"/>
                    <a:pt x="321568" y="275232"/>
                    <a:pt x="319385" y="281582"/>
                  </a:cubicBezTo>
                  <a:cubicBezTo>
                    <a:pt x="317202" y="287932"/>
                    <a:pt x="313829" y="292893"/>
                    <a:pt x="309265" y="296465"/>
                  </a:cubicBezTo>
                  <a:cubicBezTo>
                    <a:pt x="304700" y="300037"/>
                    <a:pt x="298946" y="302418"/>
                    <a:pt x="292001" y="303609"/>
                  </a:cubicBezTo>
                  <a:cubicBezTo>
                    <a:pt x="285055" y="304800"/>
                    <a:pt x="276820" y="305395"/>
                    <a:pt x="267295" y="305395"/>
                  </a:cubicBezTo>
                  <a:cubicBezTo>
                    <a:pt x="257770" y="305395"/>
                    <a:pt x="249634" y="304800"/>
                    <a:pt x="242887" y="303609"/>
                  </a:cubicBezTo>
                  <a:cubicBezTo>
                    <a:pt x="236140" y="302418"/>
                    <a:pt x="230584" y="300037"/>
                    <a:pt x="226218" y="296465"/>
                  </a:cubicBezTo>
                  <a:cubicBezTo>
                    <a:pt x="221853" y="292893"/>
                    <a:pt x="218579" y="287932"/>
                    <a:pt x="216396" y="281582"/>
                  </a:cubicBezTo>
                  <a:cubicBezTo>
                    <a:pt x="214213" y="275232"/>
                    <a:pt x="213122" y="266898"/>
                    <a:pt x="213122" y="256579"/>
                  </a:cubicBezTo>
                  <a:cubicBezTo>
                    <a:pt x="213122" y="244673"/>
                    <a:pt x="213717" y="233660"/>
                    <a:pt x="214908" y="223539"/>
                  </a:cubicBezTo>
                  <a:cubicBezTo>
                    <a:pt x="216098" y="213419"/>
                    <a:pt x="217983" y="203795"/>
                    <a:pt x="220563" y="194667"/>
                  </a:cubicBezTo>
                  <a:cubicBezTo>
                    <a:pt x="223143" y="185539"/>
                    <a:pt x="226715" y="176510"/>
                    <a:pt x="231279" y="167580"/>
                  </a:cubicBezTo>
                  <a:cubicBezTo>
                    <a:pt x="235843" y="158650"/>
                    <a:pt x="241300" y="149225"/>
                    <a:pt x="247650" y="139303"/>
                  </a:cubicBezTo>
                  <a:lnTo>
                    <a:pt x="328017" y="17264"/>
                  </a:lnTo>
                  <a:cubicBezTo>
                    <a:pt x="330001" y="14089"/>
                    <a:pt x="332184" y="11509"/>
                    <a:pt x="334565" y="9525"/>
                  </a:cubicBezTo>
                  <a:cubicBezTo>
                    <a:pt x="336947" y="7540"/>
                    <a:pt x="339923" y="5854"/>
                    <a:pt x="343495" y="4464"/>
                  </a:cubicBezTo>
                  <a:cubicBezTo>
                    <a:pt x="347067" y="3075"/>
                    <a:pt x="351333" y="1984"/>
                    <a:pt x="356294" y="1190"/>
                  </a:cubicBezTo>
                  <a:cubicBezTo>
                    <a:pt x="361255" y="396"/>
                    <a:pt x="367308" y="0"/>
                    <a:pt x="374451" y="0"/>
                  </a:cubicBezTo>
                  <a:close/>
                  <a:moveTo>
                    <a:pt x="161329" y="0"/>
                  </a:moveTo>
                  <a:cubicBezTo>
                    <a:pt x="167679" y="0"/>
                    <a:pt x="172938" y="297"/>
                    <a:pt x="177105" y="893"/>
                  </a:cubicBezTo>
                  <a:cubicBezTo>
                    <a:pt x="181272" y="1488"/>
                    <a:pt x="184447" y="2480"/>
                    <a:pt x="186630" y="3869"/>
                  </a:cubicBezTo>
                  <a:cubicBezTo>
                    <a:pt x="188813" y="5258"/>
                    <a:pt x="189904" y="7143"/>
                    <a:pt x="189904" y="9525"/>
                  </a:cubicBezTo>
                  <a:cubicBezTo>
                    <a:pt x="189904" y="11906"/>
                    <a:pt x="189111" y="14684"/>
                    <a:pt x="187523" y="17859"/>
                  </a:cubicBezTo>
                  <a:lnTo>
                    <a:pt x="109537" y="181570"/>
                  </a:lnTo>
                  <a:lnTo>
                    <a:pt x="109537" y="256579"/>
                  </a:lnTo>
                  <a:cubicBezTo>
                    <a:pt x="109537" y="266898"/>
                    <a:pt x="108446" y="275232"/>
                    <a:pt x="106263" y="281582"/>
                  </a:cubicBezTo>
                  <a:cubicBezTo>
                    <a:pt x="104080" y="287932"/>
                    <a:pt x="100707" y="292893"/>
                    <a:pt x="96143" y="296465"/>
                  </a:cubicBezTo>
                  <a:cubicBezTo>
                    <a:pt x="91579" y="300037"/>
                    <a:pt x="85824" y="302418"/>
                    <a:pt x="78879" y="303609"/>
                  </a:cubicBezTo>
                  <a:cubicBezTo>
                    <a:pt x="71933" y="304800"/>
                    <a:pt x="63698" y="305395"/>
                    <a:pt x="54173" y="305395"/>
                  </a:cubicBezTo>
                  <a:cubicBezTo>
                    <a:pt x="44648" y="305395"/>
                    <a:pt x="36512" y="304800"/>
                    <a:pt x="29765" y="303609"/>
                  </a:cubicBezTo>
                  <a:cubicBezTo>
                    <a:pt x="23019" y="302418"/>
                    <a:pt x="17462" y="300037"/>
                    <a:pt x="13097" y="296465"/>
                  </a:cubicBezTo>
                  <a:cubicBezTo>
                    <a:pt x="8731" y="292893"/>
                    <a:pt x="5457" y="287932"/>
                    <a:pt x="3274" y="281582"/>
                  </a:cubicBezTo>
                  <a:cubicBezTo>
                    <a:pt x="1091" y="275232"/>
                    <a:pt x="0" y="266898"/>
                    <a:pt x="0" y="256579"/>
                  </a:cubicBezTo>
                  <a:cubicBezTo>
                    <a:pt x="0" y="244673"/>
                    <a:pt x="595" y="233660"/>
                    <a:pt x="1786" y="223539"/>
                  </a:cubicBezTo>
                  <a:cubicBezTo>
                    <a:pt x="2976" y="213419"/>
                    <a:pt x="4861" y="203795"/>
                    <a:pt x="7441" y="194667"/>
                  </a:cubicBezTo>
                  <a:cubicBezTo>
                    <a:pt x="10021" y="185539"/>
                    <a:pt x="13593" y="176510"/>
                    <a:pt x="18157" y="167580"/>
                  </a:cubicBezTo>
                  <a:cubicBezTo>
                    <a:pt x="22721" y="158650"/>
                    <a:pt x="28178" y="149225"/>
                    <a:pt x="34528" y="139303"/>
                  </a:cubicBezTo>
                  <a:lnTo>
                    <a:pt x="114895" y="17264"/>
                  </a:lnTo>
                  <a:cubicBezTo>
                    <a:pt x="116879" y="14089"/>
                    <a:pt x="119062" y="11509"/>
                    <a:pt x="121443" y="9525"/>
                  </a:cubicBezTo>
                  <a:cubicBezTo>
                    <a:pt x="123825" y="7540"/>
                    <a:pt x="126801" y="5854"/>
                    <a:pt x="130373" y="4464"/>
                  </a:cubicBezTo>
                  <a:cubicBezTo>
                    <a:pt x="133945" y="3075"/>
                    <a:pt x="138211" y="1984"/>
                    <a:pt x="143172" y="1190"/>
                  </a:cubicBezTo>
                  <a:cubicBezTo>
                    <a:pt x="148133" y="396"/>
                    <a:pt x="154186" y="0"/>
                    <a:pt x="161329" y="0"/>
                  </a:cubicBezTo>
                  <a:close/>
                </a:path>
              </a:pathLst>
            </a:custGeom>
            <a:solidFill>
              <a:srgbClr val="E14956"/>
            </a:solidFill>
            <a:ln>
              <a:noFill/>
            </a:ln>
            <a:effectLst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noAutofit/>
            </a:bodyPr>
            <a:lstStyle/>
            <a:p>
              <a:endParaRPr lang="id-ID" sz="9600">
                <a:solidFill>
                  <a:schemeClr val="bg2">
                    <a:lumMod val="90000"/>
                  </a:schemeClr>
                </a:solidFill>
                <a:cs typeface="+mn-ea"/>
                <a:sym typeface="+mn-lt"/>
              </a:endParaRPr>
            </a:p>
          </p:txBody>
        </p:sp>
        <p:sp>
          <p:nvSpPr>
            <p:cNvPr id="21" name="PA_文本框 20"/>
            <p:cNvSpPr txBox="1"/>
            <p:nvPr>
              <p:custDataLst>
                <p:tags r:id="rId2"/>
              </p:custDataLst>
            </p:nvPr>
          </p:nvSpPr>
          <p:spPr>
            <a:xfrm>
              <a:off x="10983634" y="4478023"/>
              <a:ext cx="403357" cy="305395"/>
            </a:xfrm>
            <a:custGeom>
              <a:avLst/>
              <a:gdLst/>
              <a:ahLst/>
              <a:cxnLst/>
              <a:rect l="l" t="t" r="r" b="b"/>
              <a:pathLst>
                <a:path w="403357" h="305395">
                  <a:moveTo>
                    <a:pt x="349184" y="0"/>
                  </a:moveTo>
                  <a:cubicBezTo>
                    <a:pt x="358312" y="0"/>
                    <a:pt x="366349" y="595"/>
                    <a:pt x="373294" y="1786"/>
                  </a:cubicBezTo>
                  <a:cubicBezTo>
                    <a:pt x="380239" y="2976"/>
                    <a:pt x="385895" y="5258"/>
                    <a:pt x="390260" y="8632"/>
                  </a:cubicBezTo>
                  <a:cubicBezTo>
                    <a:pt x="394626" y="12005"/>
                    <a:pt x="397900" y="16867"/>
                    <a:pt x="400083" y="23217"/>
                  </a:cubicBezTo>
                  <a:cubicBezTo>
                    <a:pt x="402266" y="29567"/>
                    <a:pt x="403357" y="37901"/>
                    <a:pt x="403357" y="48220"/>
                  </a:cubicBezTo>
                  <a:cubicBezTo>
                    <a:pt x="403357" y="60523"/>
                    <a:pt x="402762" y="71735"/>
                    <a:pt x="401571" y="81855"/>
                  </a:cubicBezTo>
                  <a:cubicBezTo>
                    <a:pt x="400381" y="91975"/>
                    <a:pt x="398496" y="101600"/>
                    <a:pt x="395916" y="110728"/>
                  </a:cubicBezTo>
                  <a:cubicBezTo>
                    <a:pt x="393336" y="119856"/>
                    <a:pt x="389764" y="128885"/>
                    <a:pt x="385200" y="137815"/>
                  </a:cubicBezTo>
                  <a:cubicBezTo>
                    <a:pt x="380636" y="146744"/>
                    <a:pt x="375179" y="155972"/>
                    <a:pt x="368829" y="165497"/>
                  </a:cubicBezTo>
                  <a:lnTo>
                    <a:pt x="287867" y="287536"/>
                  </a:lnTo>
                  <a:cubicBezTo>
                    <a:pt x="286279" y="290711"/>
                    <a:pt x="284196" y="293390"/>
                    <a:pt x="281616" y="295572"/>
                  </a:cubicBezTo>
                  <a:cubicBezTo>
                    <a:pt x="279036" y="297755"/>
                    <a:pt x="275960" y="299541"/>
                    <a:pt x="272389" y="300930"/>
                  </a:cubicBezTo>
                  <a:cubicBezTo>
                    <a:pt x="268817" y="302319"/>
                    <a:pt x="264649" y="303411"/>
                    <a:pt x="259887" y="304204"/>
                  </a:cubicBezTo>
                  <a:cubicBezTo>
                    <a:pt x="255125" y="304998"/>
                    <a:pt x="249171" y="305395"/>
                    <a:pt x="242028" y="305395"/>
                  </a:cubicBezTo>
                  <a:cubicBezTo>
                    <a:pt x="235678" y="305395"/>
                    <a:pt x="230419" y="305097"/>
                    <a:pt x="226252" y="304502"/>
                  </a:cubicBezTo>
                  <a:cubicBezTo>
                    <a:pt x="222085" y="303907"/>
                    <a:pt x="218910" y="302815"/>
                    <a:pt x="216727" y="301228"/>
                  </a:cubicBezTo>
                  <a:cubicBezTo>
                    <a:pt x="214544" y="299640"/>
                    <a:pt x="213453" y="297656"/>
                    <a:pt x="213453" y="295275"/>
                  </a:cubicBezTo>
                  <a:cubicBezTo>
                    <a:pt x="213453" y="292893"/>
                    <a:pt x="214048" y="289917"/>
                    <a:pt x="215239" y="286345"/>
                  </a:cubicBezTo>
                  <a:lnTo>
                    <a:pt x="293820" y="123825"/>
                  </a:lnTo>
                  <a:lnTo>
                    <a:pt x="293820" y="48220"/>
                  </a:lnTo>
                  <a:cubicBezTo>
                    <a:pt x="293820" y="37901"/>
                    <a:pt x="294812" y="29567"/>
                    <a:pt x="296796" y="23217"/>
                  </a:cubicBezTo>
                  <a:cubicBezTo>
                    <a:pt x="298781" y="16867"/>
                    <a:pt x="302055" y="12005"/>
                    <a:pt x="306619" y="8632"/>
                  </a:cubicBezTo>
                  <a:cubicBezTo>
                    <a:pt x="311183" y="5258"/>
                    <a:pt x="316938" y="2976"/>
                    <a:pt x="323883" y="1786"/>
                  </a:cubicBezTo>
                  <a:cubicBezTo>
                    <a:pt x="330828" y="595"/>
                    <a:pt x="339262" y="0"/>
                    <a:pt x="349184" y="0"/>
                  </a:cubicBezTo>
                  <a:close/>
                  <a:moveTo>
                    <a:pt x="136062" y="0"/>
                  </a:moveTo>
                  <a:cubicBezTo>
                    <a:pt x="145587" y="0"/>
                    <a:pt x="153723" y="595"/>
                    <a:pt x="160470" y="1786"/>
                  </a:cubicBezTo>
                  <a:cubicBezTo>
                    <a:pt x="167217" y="2976"/>
                    <a:pt x="172773" y="5258"/>
                    <a:pt x="177139" y="8632"/>
                  </a:cubicBezTo>
                  <a:cubicBezTo>
                    <a:pt x="181504" y="12005"/>
                    <a:pt x="184778" y="16867"/>
                    <a:pt x="186961" y="23217"/>
                  </a:cubicBezTo>
                  <a:cubicBezTo>
                    <a:pt x="189144" y="29567"/>
                    <a:pt x="190235" y="37901"/>
                    <a:pt x="190235" y="48220"/>
                  </a:cubicBezTo>
                  <a:cubicBezTo>
                    <a:pt x="190235" y="60523"/>
                    <a:pt x="189640" y="71735"/>
                    <a:pt x="188449" y="81855"/>
                  </a:cubicBezTo>
                  <a:cubicBezTo>
                    <a:pt x="187259" y="91975"/>
                    <a:pt x="185374" y="101600"/>
                    <a:pt x="182794" y="110728"/>
                  </a:cubicBezTo>
                  <a:cubicBezTo>
                    <a:pt x="180214" y="119856"/>
                    <a:pt x="176642" y="128885"/>
                    <a:pt x="172078" y="137815"/>
                  </a:cubicBezTo>
                  <a:cubicBezTo>
                    <a:pt x="167514" y="146744"/>
                    <a:pt x="162057" y="155972"/>
                    <a:pt x="155707" y="165497"/>
                  </a:cubicBezTo>
                  <a:lnTo>
                    <a:pt x="74745" y="287536"/>
                  </a:lnTo>
                  <a:cubicBezTo>
                    <a:pt x="73157" y="290711"/>
                    <a:pt x="71074" y="293390"/>
                    <a:pt x="68494" y="295572"/>
                  </a:cubicBezTo>
                  <a:cubicBezTo>
                    <a:pt x="65914" y="297755"/>
                    <a:pt x="62839" y="299541"/>
                    <a:pt x="59267" y="300930"/>
                  </a:cubicBezTo>
                  <a:cubicBezTo>
                    <a:pt x="55695" y="302319"/>
                    <a:pt x="51528" y="303411"/>
                    <a:pt x="46765" y="304204"/>
                  </a:cubicBezTo>
                  <a:cubicBezTo>
                    <a:pt x="42003" y="304998"/>
                    <a:pt x="36049" y="305395"/>
                    <a:pt x="28906" y="305395"/>
                  </a:cubicBezTo>
                  <a:cubicBezTo>
                    <a:pt x="22556" y="305395"/>
                    <a:pt x="17198" y="305097"/>
                    <a:pt x="12832" y="304502"/>
                  </a:cubicBezTo>
                  <a:cubicBezTo>
                    <a:pt x="8467" y="303907"/>
                    <a:pt x="5292" y="302815"/>
                    <a:pt x="3307" y="301228"/>
                  </a:cubicBezTo>
                  <a:cubicBezTo>
                    <a:pt x="1323" y="299640"/>
                    <a:pt x="232" y="297656"/>
                    <a:pt x="33" y="295275"/>
                  </a:cubicBezTo>
                  <a:cubicBezTo>
                    <a:pt x="-165" y="292893"/>
                    <a:pt x="529" y="289917"/>
                    <a:pt x="2117" y="286345"/>
                  </a:cubicBezTo>
                  <a:lnTo>
                    <a:pt x="80698" y="123825"/>
                  </a:lnTo>
                  <a:lnTo>
                    <a:pt x="80698" y="48220"/>
                  </a:lnTo>
                  <a:cubicBezTo>
                    <a:pt x="80698" y="37901"/>
                    <a:pt x="81690" y="29567"/>
                    <a:pt x="83675" y="23217"/>
                  </a:cubicBezTo>
                  <a:cubicBezTo>
                    <a:pt x="85659" y="16867"/>
                    <a:pt x="88933" y="12005"/>
                    <a:pt x="93497" y="8632"/>
                  </a:cubicBezTo>
                  <a:cubicBezTo>
                    <a:pt x="98061" y="5258"/>
                    <a:pt x="103816" y="2976"/>
                    <a:pt x="110761" y="1786"/>
                  </a:cubicBezTo>
                  <a:cubicBezTo>
                    <a:pt x="117707" y="595"/>
                    <a:pt x="126140" y="0"/>
                    <a:pt x="136062" y="0"/>
                  </a:cubicBezTo>
                  <a:close/>
                </a:path>
              </a:pathLst>
            </a:custGeom>
            <a:solidFill>
              <a:srgbClr val="E14956"/>
            </a:solidFill>
            <a:ln>
              <a:noFill/>
            </a:ln>
            <a:effectLst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noAutofit/>
            </a:bodyPr>
            <a:lstStyle/>
            <a:p>
              <a:endParaRPr lang="id-ID" sz="9600">
                <a:solidFill>
                  <a:schemeClr val="bg2">
                    <a:lumMod val="90000"/>
                  </a:schemeClr>
                </a:solidFill>
                <a:cs typeface="+mn-ea"/>
                <a:sym typeface="+mn-lt"/>
              </a:endParaRPr>
            </a:p>
          </p:txBody>
        </p:sp>
      </p:grpSp>
      <p:grpSp>
        <p:nvGrpSpPr>
          <p:cNvPr id="2" name="组合 1"/>
          <p:cNvGrpSpPr/>
          <p:nvPr/>
        </p:nvGrpSpPr>
        <p:grpSpPr>
          <a:xfrm>
            <a:off x="7053580" y="1231265"/>
            <a:ext cx="4245610" cy="4067810"/>
            <a:chOff x="1445706" y="1290809"/>
            <a:chExt cx="2601248" cy="2601248"/>
          </a:xfrm>
        </p:grpSpPr>
        <p:sp>
          <p:nvSpPr>
            <p:cNvPr id="11" name="îṣļîḑé-Oval 14"/>
            <p:cNvSpPr/>
            <p:nvPr/>
          </p:nvSpPr>
          <p:spPr>
            <a:xfrm>
              <a:off x="1445706" y="1290809"/>
              <a:ext cx="2601248" cy="2601248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/>
              <a:endParaRPr>
                <a:cs typeface="+mn-ea"/>
                <a:sym typeface="+mn-lt"/>
              </a:endParaRPr>
            </a:p>
          </p:txBody>
        </p:sp>
        <p:sp>
          <p:nvSpPr>
            <p:cNvPr id="12" name="îṣļîḑé-Oval 8"/>
            <p:cNvSpPr/>
            <p:nvPr/>
          </p:nvSpPr>
          <p:spPr>
            <a:xfrm>
              <a:off x="1544072" y="1379572"/>
              <a:ext cx="2404516" cy="2423720"/>
            </a:xfrm>
            <a:prstGeom prst="ellipse">
              <a:avLst/>
            </a:prstGeom>
            <a:blipFill rotWithShape="1">
              <a:blip r:embed="rId3" cstate="email"/>
              <a:srcRect/>
              <a:stretch>
                <a:fillRect l="-14000" t="-27000" r="-16000" b="-1000"/>
              </a:stretch>
            </a:blip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/>
              <a:endParaRPr>
                <a:cs typeface="+mn-ea"/>
                <a:sym typeface="+mn-lt"/>
              </a:endParaRPr>
            </a:p>
          </p:txBody>
        </p:sp>
      </p:grpSp>
      <p:sp>
        <p:nvSpPr>
          <p:cNvPr id="17" name="矩形 16"/>
          <p:cNvSpPr/>
          <p:nvPr/>
        </p:nvSpPr>
        <p:spPr>
          <a:xfrm>
            <a:off x="1275045" y="5160652"/>
            <a:ext cx="2771877" cy="922020"/>
          </a:xfrm>
          <a:prstGeom prst="rect">
            <a:avLst/>
          </a:prstGeom>
          <a:effectLst/>
        </p:spPr>
        <p:txBody>
          <a:bodyPr wrap="square">
            <a:spAutoFit/>
          </a:bodyPr>
          <a:lstStyle/>
          <a:p>
            <a:pPr lvl="0" algn="ctr">
              <a:lnSpc>
                <a:spcPct val="150000"/>
              </a:lnSpc>
              <a:defRPr/>
            </a:pPr>
            <a:r>
              <a:rPr lang="zh-CN" altLang="en-US" sz="3600" b="1" kern="0">
                <a:solidFill>
                  <a:schemeClr val="bg1"/>
                </a:solidFill>
                <a:cs typeface="+mn-ea"/>
                <a:sym typeface="+mn-lt"/>
              </a:rPr>
              <a:t>理论成果</a:t>
            </a:r>
            <a:endParaRPr lang="zh-CN" altLang="en-US" sz="3600" b="1" kern="0">
              <a:solidFill>
                <a:schemeClr val="bg1"/>
              </a:solidFill>
              <a:cs typeface="+mn-ea"/>
              <a:sym typeface="+mn-lt"/>
            </a:endParaRPr>
          </a:p>
        </p:txBody>
      </p:sp>
      <p:sp>
        <p:nvSpPr>
          <p:cNvPr id="23" name="矩形 22"/>
          <p:cNvSpPr/>
          <p:nvPr/>
        </p:nvSpPr>
        <p:spPr>
          <a:xfrm>
            <a:off x="739775" y="1567815"/>
            <a:ext cx="4829175" cy="1568450"/>
          </a:xfrm>
          <a:prstGeom prst="rect">
            <a:avLst/>
          </a:prstGeom>
          <a:effectLst/>
        </p:spPr>
        <p:txBody>
          <a:bodyPr wrap="square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1" i="0" u="none" strike="noStrike" kern="0" cap="none" spc="30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cs typeface="+mn-ea"/>
                <a:sym typeface="+mn-lt"/>
              </a:rPr>
              <a:t>1</a:t>
            </a:r>
            <a:r>
              <a:rPr kumimoji="0" lang="zh-CN" altLang="en-US" sz="2400" b="1" i="0" u="none" strike="noStrike" kern="0" cap="none" spc="30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cs typeface="+mn-ea"/>
                <a:sym typeface="+mn-lt"/>
              </a:rPr>
              <a:t>、</a:t>
            </a:r>
            <a:r>
              <a:rPr kumimoji="0" lang="zh-CN" altLang="en-US" sz="2400" b="1" i="0" u="none" strike="noStrike" kern="0" cap="none" spc="30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cs typeface="+mn-ea"/>
                <a:sym typeface="+mn-lt"/>
              </a:rPr>
              <a:t>理念的变革</a:t>
            </a:r>
            <a:endParaRPr kumimoji="0" lang="zh-CN" altLang="en-US" sz="2400" b="1" i="0" u="none" strike="noStrike" kern="0" cap="none" spc="300" normalizeH="0" baseline="0" noProof="0">
              <a:ln>
                <a:noFill/>
              </a:ln>
              <a:solidFill>
                <a:srgbClr val="0070C0"/>
              </a:solidFill>
              <a:effectLst/>
              <a:uLnTx/>
              <a:uFillTx/>
              <a:cs typeface="+mn-ea"/>
              <a:sym typeface="+mn-lt"/>
            </a:endParaRPr>
          </a:p>
          <a:p>
            <a:pPr marL="0" marR="0" lvl="0" indent="0" defTabSz="91440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sz="2000" b="1" i="0" u="none" strike="noStrike" kern="0" cap="none" spc="30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华文楷体" panose="02010600040101010101" charset="-122"/>
                <a:ea typeface="华文楷体" panose="02010600040101010101" charset="-122"/>
                <a:cs typeface="+mn-ea"/>
                <a:sym typeface="+mn-lt"/>
              </a:rPr>
              <a:t>    通过多种形式帮助幼儿表达自己内心的艺术感受</a:t>
            </a:r>
            <a:endParaRPr kumimoji="0" sz="2000" b="1" i="0" u="none" strike="noStrike" kern="0" cap="none" spc="300" normalizeH="0" baseline="0" noProof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华文楷体" panose="02010600040101010101" charset="-122"/>
              <a:ea typeface="华文楷体" panose="02010600040101010101" charset="-122"/>
              <a:cs typeface="+mn-ea"/>
              <a:sym typeface="+mn-lt"/>
            </a:endParaRPr>
          </a:p>
        </p:txBody>
      </p:sp>
      <p:grpSp>
        <p:nvGrpSpPr>
          <p:cNvPr id="4" name="组合 3"/>
          <p:cNvGrpSpPr/>
          <p:nvPr/>
        </p:nvGrpSpPr>
        <p:grpSpPr>
          <a:xfrm>
            <a:off x="537845" y="4145915"/>
            <a:ext cx="5313045" cy="1543685"/>
            <a:chOff x="6008095" y="1881543"/>
            <a:chExt cx="5378896" cy="2901875"/>
          </a:xfrm>
        </p:grpSpPr>
        <p:sp>
          <p:nvSpPr>
            <p:cNvPr id="6" name="PA_文本框 18"/>
            <p:cNvSpPr txBox="1"/>
            <p:nvPr>
              <p:custDataLst>
                <p:tags r:id="rId4"/>
              </p:custDataLst>
            </p:nvPr>
          </p:nvSpPr>
          <p:spPr>
            <a:xfrm>
              <a:off x="6008095" y="1881543"/>
              <a:ext cx="403350" cy="305395"/>
            </a:xfrm>
            <a:custGeom>
              <a:avLst/>
              <a:gdLst/>
              <a:ahLst/>
              <a:cxnLst/>
              <a:rect l="l" t="t" r="r" b="b"/>
              <a:pathLst>
                <a:path w="403350" h="305395">
                  <a:moveTo>
                    <a:pt x="374451" y="0"/>
                  </a:moveTo>
                  <a:cubicBezTo>
                    <a:pt x="380801" y="0"/>
                    <a:pt x="386159" y="297"/>
                    <a:pt x="390525" y="893"/>
                  </a:cubicBezTo>
                  <a:cubicBezTo>
                    <a:pt x="394890" y="1488"/>
                    <a:pt x="398065" y="2480"/>
                    <a:pt x="400050" y="3869"/>
                  </a:cubicBezTo>
                  <a:cubicBezTo>
                    <a:pt x="402034" y="5258"/>
                    <a:pt x="403125" y="7143"/>
                    <a:pt x="403324" y="9525"/>
                  </a:cubicBezTo>
                  <a:cubicBezTo>
                    <a:pt x="403522" y="11906"/>
                    <a:pt x="402629" y="14684"/>
                    <a:pt x="400645" y="17859"/>
                  </a:cubicBezTo>
                  <a:lnTo>
                    <a:pt x="322659" y="181570"/>
                  </a:lnTo>
                  <a:lnTo>
                    <a:pt x="322659" y="256579"/>
                  </a:lnTo>
                  <a:cubicBezTo>
                    <a:pt x="322659" y="266898"/>
                    <a:pt x="321568" y="275232"/>
                    <a:pt x="319385" y="281582"/>
                  </a:cubicBezTo>
                  <a:cubicBezTo>
                    <a:pt x="317202" y="287932"/>
                    <a:pt x="313829" y="292893"/>
                    <a:pt x="309265" y="296465"/>
                  </a:cubicBezTo>
                  <a:cubicBezTo>
                    <a:pt x="304700" y="300037"/>
                    <a:pt x="298946" y="302418"/>
                    <a:pt x="292001" y="303609"/>
                  </a:cubicBezTo>
                  <a:cubicBezTo>
                    <a:pt x="285055" y="304800"/>
                    <a:pt x="276820" y="305395"/>
                    <a:pt x="267295" y="305395"/>
                  </a:cubicBezTo>
                  <a:cubicBezTo>
                    <a:pt x="257770" y="305395"/>
                    <a:pt x="249634" y="304800"/>
                    <a:pt x="242887" y="303609"/>
                  </a:cubicBezTo>
                  <a:cubicBezTo>
                    <a:pt x="236140" y="302418"/>
                    <a:pt x="230584" y="300037"/>
                    <a:pt x="226218" y="296465"/>
                  </a:cubicBezTo>
                  <a:cubicBezTo>
                    <a:pt x="221853" y="292893"/>
                    <a:pt x="218579" y="287932"/>
                    <a:pt x="216396" y="281582"/>
                  </a:cubicBezTo>
                  <a:cubicBezTo>
                    <a:pt x="214213" y="275232"/>
                    <a:pt x="213122" y="266898"/>
                    <a:pt x="213122" y="256579"/>
                  </a:cubicBezTo>
                  <a:cubicBezTo>
                    <a:pt x="213122" y="244673"/>
                    <a:pt x="213717" y="233660"/>
                    <a:pt x="214908" y="223539"/>
                  </a:cubicBezTo>
                  <a:cubicBezTo>
                    <a:pt x="216098" y="213419"/>
                    <a:pt x="217983" y="203795"/>
                    <a:pt x="220563" y="194667"/>
                  </a:cubicBezTo>
                  <a:cubicBezTo>
                    <a:pt x="223143" y="185539"/>
                    <a:pt x="226715" y="176510"/>
                    <a:pt x="231279" y="167580"/>
                  </a:cubicBezTo>
                  <a:cubicBezTo>
                    <a:pt x="235843" y="158650"/>
                    <a:pt x="241300" y="149225"/>
                    <a:pt x="247650" y="139303"/>
                  </a:cubicBezTo>
                  <a:lnTo>
                    <a:pt x="328017" y="17264"/>
                  </a:lnTo>
                  <a:cubicBezTo>
                    <a:pt x="330001" y="14089"/>
                    <a:pt x="332184" y="11509"/>
                    <a:pt x="334565" y="9525"/>
                  </a:cubicBezTo>
                  <a:cubicBezTo>
                    <a:pt x="336947" y="7540"/>
                    <a:pt x="339923" y="5854"/>
                    <a:pt x="343495" y="4464"/>
                  </a:cubicBezTo>
                  <a:cubicBezTo>
                    <a:pt x="347067" y="3075"/>
                    <a:pt x="351333" y="1984"/>
                    <a:pt x="356294" y="1190"/>
                  </a:cubicBezTo>
                  <a:cubicBezTo>
                    <a:pt x="361255" y="396"/>
                    <a:pt x="367308" y="0"/>
                    <a:pt x="374451" y="0"/>
                  </a:cubicBezTo>
                  <a:close/>
                  <a:moveTo>
                    <a:pt x="161329" y="0"/>
                  </a:moveTo>
                  <a:cubicBezTo>
                    <a:pt x="167679" y="0"/>
                    <a:pt x="172938" y="297"/>
                    <a:pt x="177105" y="893"/>
                  </a:cubicBezTo>
                  <a:cubicBezTo>
                    <a:pt x="181272" y="1488"/>
                    <a:pt x="184447" y="2480"/>
                    <a:pt x="186630" y="3869"/>
                  </a:cubicBezTo>
                  <a:cubicBezTo>
                    <a:pt x="188813" y="5258"/>
                    <a:pt x="189904" y="7143"/>
                    <a:pt x="189904" y="9525"/>
                  </a:cubicBezTo>
                  <a:cubicBezTo>
                    <a:pt x="189904" y="11906"/>
                    <a:pt x="189111" y="14684"/>
                    <a:pt x="187523" y="17859"/>
                  </a:cubicBezTo>
                  <a:lnTo>
                    <a:pt x="109537" y="181570"/>
                  </a:lnTo>
                  <a:lnTo>
                    <a:pt x="109537" y="256579"/>
                  </a:lnTo>
                  <a:cubicBezTo>
                    <a:pt x="109537" y="266898"/>
                    <a:pt x="108446" y="275232"/>
                    <a:pt x="106263" y="281582"/>
                  </a:cubicBezTo>
                  <a:cubicBezTo>
                    <a:pt x="104080" y="287932"/>
                    <a:pt x="100707" y="292893"/>
                    <a:pt x="96143" y="296465"/>
                  </a:cubicBezTo>
                  <a:cubicBezTo>
                    <a:pt x="91579" y="300037"/>
                    <a:pt x="85824" y="302418"/>
                    <a:pt x="78879" y="303609"/>
                  </a:cubicBezTo>
                  <a:cubicBezTo>
                    <a:pt x="71933" y="304800"/>
                    <a:pt x="63698" y="305395"/>
                    <a:pt x="54173" y="305395"/>
                  </a:cubicBezTo>
                  <a:cubicBezTo>
                    <a:pt x="44648" y="305395"/>
                    <a:pt x="36512" y="304800"/>
                    <a:pt x="29765" y="303609"/>
                  </a:cubicBezTo>
                  <a:cubicBezTo>
                    <a:pt x="23019" y="302418"/>
                    <a:pt x="17462" y="300037"/>
                    <a:pt x="13097" y="296465"/>
                  </a:cubicBezTo>
                  <a:cubicBezTo>
                    <a:pt x="8731" y="292893"/>
                    <a:pt x="5457" y="287932"/>
                    <a:pt x="3274" y="281582"/>
                  </a:cubicBezTo>
                  <a:cubicBezTo>
                    <a:pt x="1091" y="275232"/>
                    <a:pt x="0" y="266898"/>
                    <a:pt x="0" y="256579"/>
                  </a:cubicBezTo>
                  <a:cubicBezTo>
                    <a:pt x="0" y="244673"/>
                    <a:pt x="595" y="233660"/>
                    <a:pt x="1786" y="223539"/>
                  </a:cubicBezTo>
                  <a:cubicBezTo>
                    <a:pt x="2976" y="213419"/>
                    <a:pt x="4861" y="203795"/>
                    <a:pt x="7441" y="194667"/>
                  </a:cubicBezTo>
                  <a:cubicBezTo>
                    <a:pt x="10021" y="185539"/>
                    <a:pt x="13593" y="176510"/>
                    <a:pt x="18157" y="167580"/>
                  </a:cubicBezTo>
                  <a:cubicBezTo>
                    <a:pt x="22721" y="158650"/>
                    <a:pt x="28178" y="149225"/>
                    <a:pt x="34528" y="139303"/>
                  </a:cubicBezTo>
                  <a:lnTo>
                    <a:pt x="114895" y="17264"/>
                  </a:lnTo>
                  <a:cubicBezTo>
                    <a:pt x="116879" y="14089"/>
                    <a:pt x="119062" y="11509"/>
                    <a:pt x="121443" y="9525"/>
                  </a:cubicBezTo>
                  <a:cubicBezTo>
                    <a:pt x="123825" y="7540"/>
                    <a:pt x="126801" y="5854"/>
                    <a:pt x="130373" y="4464"/>
                  </a:cubicBezTo>
                  <a:cubicBezTo>
                    <a:pt x="133945" y="3075"/>
                    <a:pt x="138211" y="1984"/>
                    <a:pt x="143172" y="1190"/>
                  </a:cubicBezTo>
                  <a:cubicBezTo>
                    <a:pt x="148133" y="396"/>
                    <a:pt x="154186" y="0"/>
                    <a:pt x="161329" y="0"/>
                  </a:cubicBezTo>
                  <a:close/>
                </a:path>
              </a:pathLst>
            </a:custGeom>
            <a:solidFill>
              <a:srgbClr val="E14956"/>
            </a:solidFill>
            <a:ln>
              <a:noFill/>
            </a:ln>
            <a:effectLst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noAutofit/>
            </a:bodyPr>
            <a:p>
              <a:endParaRPr lang="id-ID" sz="9600">
                <a:solidFill>
                  <a:schemeClr val="bg2">
                    <a:lumMod val="90000"/>
                  </a:schemeClr>
                </a:solidFill>
                <a:cs typeface="+mn-ea"/>
                <a:sym typeface="+mn-lt"/>
              </a:endParaRPr>
            </a:p>
          </p:txBody>
        </p:sp>
        <p:sp>
          <p:nvSpPr>
            <p:cNvPr id="7" name="PA_文本框 20"/>
            <p:cNvSpPr txBox="1"/>
            <p:nvPr>
              <p:custDataLst>
                <p:tags r:id="rId5"/>
              </p:custDataLst>
            </p:nvPr>
          </p:nvSpPr>
          <p:spPr>
            <a:xfrm>
              <a:off x="10983634" y="4478023"/>
              <a:ext cx="403357" cy="305395"/>
            </a:xfrm>
            <a:custGeom>
              <a:avLst/>
              <a:gdLst/>
              <a:ahLst/>
              <a:cxnLst/>
              <a:rect l="l" t="t" r="r" b="b"/>
              <a:pathLst>
                <a:path w="403357" h="305395">
                  <a:moveTo>
                    <a:pt x="349184" y="0"/>
                  </a:moveTo>
                  <a:cubicBezTo>
                    <a:pt x="358312" y="0"/>
                    <a:pt x="366349" y="595"/>
                    <a:pt x="373294" y="1786"/>
                  </a:cubicBezTo>
                  <a:cubicBezTo>
                    <a:pt x="380239" y="2976"/>
                    <a:pt x="385895" y="5258"/>
                    <a:pt x="390260" y="8632"/>
                  </a:cubicBezTo>
                  <a:cubicBezTo>
                    <a:pt x="394626" y="12005"/>
                    <a:pt x="397900" y="16867"/>
                    <a:pt x="400083" y="23217"/>
                  </a:cubicBezTo>
                  <a:cubicBezTo>
                    <a:pt x="402266" y="29567"/>
                    <a:pt x="403357" y="37901"/>
                    <a:pt x="403357" y="48220"/>
                  </a:cubicBezTo>
                  <a:cubicBezTo>
                    <a:pt x="403357" y="60523"/>
                    <a:pt x="402762" y="71735"/>
                    <a:pt x="401571" y="81855"/>
                  </a:cubicBezTo>
                  <a:cubicBezTo>
                    <a:pt x="400381" y="91975"/>
                    <a:pt x="398496" y="101600"/>
                    <a:pt x="395916" y="110728"/>
                  </a:cubicBezTo>
                  <a:cubicBezTo>
                    <a:pt x="393336" y="119856"/>
                    <a:pt x="389764" y="128885"/>
                    <a:pt x="385200" y="137815"/>
                  </a:cubicBezTo>
                  <a:cubicBezTo>
                    <a:pt x="380636" y="146744"/>
                    <a:pt x="375179" y="155972"/>
                    <a:pt x="368829" y="165497"/>
                  </a:cubicBezTo>
                  <a:lnTo>
                    <a:pt x="287867" y="287536"/>
                  </a:lnTo>
                  <a:cubicBezTo>
                    <a:pt x="286279" y="290711"/>
                    <a:pt x="284196" y="293390"/>
                    <a:pt x="281616" y="295572"/>
                  </a:cubicBezTo>
                  <a:cubicBezTo>
                    <a:pt x="279036" y="297755"/>
                    <a:pt x="275960" y="299541"/>
                    <a:pt x="272389" y="300930"/>
                  </a:cubicBezTo>
                  <a:cubicBezTo>
                    <a:pt x="268817" y="302319"/>
                    <a:pt x="264649" y="303411"/>
                    <a:pt x="259887" y="304204"/>
                  </a:cubicBezTo>
                  <a:cubicBezTo>
                    <a:pt x="255125" y="304998"/>
                    <a:pt x="249171" y="305395"/>
                    <a:pt x="242028" y="305395"/>
                  </a:cubicBezTo>
                  <a:cubicBezTo>
                    <a:pt x="235678" y="305395"/>
                    <a:pt x="230419" y="305097"/>
                    <a:pt x="226252" y="304502"/>
                  </a:cubicBezTo>
                  <a:cubicBezTo>
                    <a:pt x="222085" y="303907"/>
                    <a:pt x="218910" y="302815"/>
                    <a:pt x="216727" y="301228"/>
                  </a:cubicBezTo>
                  <a:cubicBezTo>
                    <a:pt x="214544" y="299640"/>
                    <a:pt x="213453" y="297656"/>
                    <a:pt x="213453" y="295275"/>
                  </a:cubicBezTo>
                  <a:cubicBezTo>
                    <a:pt x="213453" y="292893"/>
                    <a:pt x="214048" y="289917"/>
                    <a:pt x="215239" y="286345"/>
                  </a:cubicBezTo>
                  <a:lnTo>
                    <a:pt x="293820" y="123825"/>
                  </a:lnTo>
                  <a:lnTo>
                    <a:pt x="293820" y="48220"/>
                  </a:lnTo>
                  <a:cubicBezTo>
                    <a:pt x="293820" y="37901"/>
                    <a:pt x="294812" y="29567"/>
                    <a:pt x="296796" y="23217"/>
                  </a:cubicBezTo>
                  <a:cubicBezTo>
                    <a:pt x="298781" y="16867"/>
                    <a:pt x="302055" y="12005"/>
                    <a:pt x="306619" y="8632"/>
                  </a:cubicBezTo>
                  <a:cubicBezTo>
                    <a:pt x="311183" y="5258"/>
                    <a:pt x="316938" y="2976"/>
                    <a:pt x="323883" y="1786"/>
                  </a:cubicBezTo>
                  <a:cubicBezTo>
                    <a:pt x="330828" y="595"/>
                    <a:pt x="339262" y="0"/>
                    <a:pt x="349184" y="0"/>
                  </a:cubicBezTo>
                  <a:close/>
                  <a:moveTo>
                    <a:pt x="136062" y="0"/>
                  </a:moveTo>
                  <a:cubicBezTo>
                    <a:pt x="145587" y="0"/>
                    <a:pt x="153723" y="595"/>
                    <a:pt x="160470" y="1786"/>
                  </a:cubicBezTo>
                  <a:cubicBezTo>
                    <a:pt x="167217" y="2976"/>
                    <a:pt x="172773" y="5258"/>
                    <a:pt x="177139" y="8632"/>
                  </a:cubicBezTo>
                  <a:cubicBezTo>
                    <a:pt x="181504" y="12005"/>
                    <a:pt x="184778" y="16867"/>
                    <a:pt x="186961" y="23217"/>
                  </a:cubicBezTo>
                  <a:cubicBezTo>
                    <a:pt x="189144" y="29567"/>
                    <a:pt x="190235" y="37901"/>
                    <a:pt x="190235" y="48220"/>
                  </a:cubicBezTo>
                  <a:cubicBezTo>
                    <a:pt x="190235" y="60523"/>
                    <a:pt x="189640" y="71735"/>
                    <a:pt x="188449" y="81855"/>
                  </a:cubicBezTo>
                  <a:cubicBezTo>
                    <a:pt x="187259" y="91975"/>
                    <a:pt x="185374" y="101600"/>
                    <a:pt x="182794" y="110728"/>
                  </a:cubicBezTo>
                  <a:cubicBezTo>
                    <a:pt x="180214" y="119856"/>
                    <a:pt x="176642" y="128885"/>
                    <a:pt x="172078" y="137815"/>
                  </a:cubicBezTo>
                  <a:cubicBezTo>
                    <a:pt x="167514" y="146744"/>
                    <a:pt x="162057" y="155972"/>
                    <a:pt x="155707" y="165497"/>
                  </a:cubicBezTo>
                  <a:lnTo>
                    <a:pt x="74745" y="287536"/>
                  </a:lnTo>
                  <a:cubicBezTo>
                    <a:pt x="73157" y="290711"/>
                    <a:pt x="71074" y="293390"/>
                    <a:pt x="68494" y="295572"/>
                  </a:cubicBezTo>
                  <a:cubicBezTo>
                    <a:pt x="65914" y="297755"/>
                    <a:pt x="62839" y="299541"/>
                    <a:pt x="59267" y="300930"/>
                  </a:cubicBezTo>
                  <a:cubicBezTo>
                    <a:pt x="55695" y="302319"/>
                    <a:pt x="51528" y="303411"/>
                    <a:pt x="46765" y="304204"/>
                  </a:cubicBezTo>
                  <a:cubicBezTo>
                    <a:pt x="42003" y="304998"/>
                    <a:pt x="36049" y="305395"/>
                    <a:pt x="28906" y="305395"/>
                  </a:cubicBezTo>
                  <a:cubicBezTo>
                    <a:pt x="22556" y="305395"/>
                    <a:pt x="17198" y="305097"/>
                    <a:pt x="12832" y="304502"/>
                  </a:cubicBezTo>
                  <a:cubicBezTo>
                    <a:pt x="8467" y="303907"/>
                    <a:pt x="5292" y="302815"/>
                    <a:pt x="3307" y="301228"/>
                  </a:cubicBezTo>
                  <a:cubicBezTo>
                    <a:pt x="1323" y="299640"/>
                    <a:pt x="232" y="297656"/>
                    <a:pt x="33" y="295275"/>
                  </a:cubicBezTo>
                  <a:cubicBezTo>
                    <a:pt x="-165" y="292893"/>
                    <a:pt x="529" y="289917"/>
                    <a:pt x="2117" y="286345"/>
                  </a:cubicBezTo>
                  <a:lnTo>
                    <a:pt x="80698" y="123825"/>
                  </a:lnTo>
                  <a:lnTo>
                    <a:pt x="80698" y="48220"/>
                  </a:lnTo>
                  <a:cubicBezTo>
                    <a:pt x="80698" y="37901"/>
                    <a:pt x="81690" y="29567"/>
                    <a:pt x="83675" y="23217"/>
                  </a:cubicBezTo>
                  <a:cubicBezTo>
                    <a:pt x="85659" y="16867"/>
                    <a:pt x="88933" y="12005"/>
                    <a:pt x="93497" y="8632"/>
                  </a:cubicBezTo>
                  <a:cubicBezTo>
                    <a:pt x="98061" y="5258"/>
                    <a:pt x="103816" y="2976"/>
                    <a:pt x="110761" y="1786"/>
                  </a:cubicBezTo>
                  <a:cubicBezTo>
                    <a:pt x="117707" y="595"/>
                    <a:pt x="126140" y="0"/>
                    <a:pt x="136062" y="0"/>
                  </a:cubicBezTo>
                  <a:close/>
                </a:path>
              </a:pathLst>
            </a:custGeom>
            <a:solidFill>
              <a:srgbClr val="E14956"/>
            </a:solidFill>
            <a:ln>
              <a:noFill/>
            </a:ln>
            <a:effectLst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noAutofit/>
            </a:bodyPr>
            <a:p>
              <a:endParaRPr lang="id-ID" sz="9600">
                <a:solidFill>
                  <a:schemeClr val="bg2">
                    <a:lumMod val="90000"/>
                  </a:schemeClr>
                </a:solidFill>
                <a:cs typeface="+mn-ea"/>
                <a:sym typeface="+mn-lt"/>
              </a:endParaRPr>
            </a:p>
          </p:txBody>
        </p:sp>
      </p:grpSp>
      <p:sp>
        <p:nvSpPr>
          <p:cNvPr id="9" name="矩形 8"/>
          <p:cNvSpPr/>
          <p:nvPr/>
        </p:nvSpPr>
        <p:spPr>
          <a:xfrm>
            <a:off x="935990" y="4515485"/>
            <a:ext cx="5111115" cy="1106805"/>
          </a:xfrm>
          <a:prstGeom prst="rect">
            <a:avLst/>
          </a:prstGeom>
          <a:effectLst/>
        </p:spPr>
        <p:txBody>
          <a:bodyPr wrap="square">
            <a:spAutoFit/>
          </a:bodyPr>
          <a:p>
            <a:pPr marL="0" marR="0" lvl="0" indent="0" defTabSz="91440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1" i="0" u="none" strike="noStrike" kern="0" cap="none" spc="30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cs typeface="+mn-ea"/>
                <a:sym typeface="+mn-lt"/>
              </a:rPr>
              <a:t>2</a:t>
            </a:r>
            <a:r>
              <a:rPr kumimoji="0" lang="zh-CN" altLang="en-US" sz="2400" b="1" i="0" u="none" strike="noStrike" kern="0" cap="none" spc="30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cs typeface="+mn-ea"/>
                <a:sym typeface="+mn-lt"/>
              </a:rPr>
              <a:t>、</a:t>
            </a:r>
            <a:r>
              <a:rPr kumimoji="0" lang="zh-CN" altLang="en-US" sz="2400" b="1" i="0" u="none" strike="noStrike" kern="0" cap="none" spc="30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cs typeface="+mn-ea"/>
                <a:sym typeface="+mn-lt"/>
              </a:rPr>
              <a:t>教师行为的转变</a:t>
            </a:r>
            <a:endParaRPr kumimoji="0" lang="zh-CN" altLang="en-US" sz="2400" b="1" i="0" u="none" strike="noStrike" kern="0" cap="none" spc="300" normalizeH="0" baseline="0" noProof="0">
              <a:ln>
                <a:noFill/>
              </a:ln>
              <a:solidFill>
                <a:srgbClr val="0070C0"/>
              </a:solidFill>
              <a:effectLst/>
              <a:uLnTx/>
              <a:uFillTx/>
              <a:cs typeface="+mn-ea"/>
              <a:sym typeface="+mn-lt"/>
            </a:endParaRPr>
          </a:p>
          <a:p>
            <a:pPr marL="0" marR="0" lvl="0" indent="0" defTabSz="91440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zh-CN" altLang="en-US" sz="2000" b="1" i="0" u="none" strike="noStrike" kern="0" cap="none" spc="30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华文楷体" panose="02010600040101010101" charset="-122"/>
                <a:ea typeface="华文楷体" panose="02010600040101010101" charset="-122"/>
                <a:cs typeface="+mn-ea"/>
                <a:sym typeface="+mn-lt"/>
              </a:rPr>
              <a:t>     观察、发现、走进</a:t>
            </a:r>
            <a:endParaRPr kumimoji="0" lang="zh-CN" altLang="en-US" sz="2000" b="1" i="0" u="none" strike="noStrike" kern="0" cap="none" spc="300" normalizeH="0" baseline="0" noProof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华文楷体" panose="02010600040101010101" charset="-122"/>
              <a:ea typeface="华文楷体" panose="02010600040101010101" charset="-122"/>
              <a:cs typeface="+mn-ea"/>
              <a:sym typeface="+mn-lt"/>
            </a:endParaRPr>
          </a:p>
        </p:txBody>
      </p:sp>
      <p:sp>
        <p:nvSpPr>
          <p:cNvPr id="8" name="矩形 7"/>
          <p:cNvSpPr/>
          <p:nvPr/>
        </p:nvSpPr>
        <p:spPr>
          <a:xfrm>
            <a:off x="7909525" y="5525777"/>
            <a:ext cx="2771877" cy="922020"/>
          </a:xfrm>
          <a:prstGeom prst="rect">
            <a:avLst/>
          </a:prstGeom>
          <a:effectLst/>
        </p:spPr>
        <p:txBody>
          <a:bodyPr wrap="square">
            <a:spAutoFit/>
          </a:bodyPr>
          <a:p>
            <a:pPr lvl="0" algn="ctr">
              <a:lnSpc>
                <a:spcPct val="150000"/>
              </a:lnSpc>
              <a:defRPr/>
            </a:pPr>
            <a:r>
              <a:rPr lang="zh-CN" altLang="en-US" sz="3600" b="1" kern="0">
                <a:solidFill>
                  <a:schemeClr val="bg1"/>
                </a:solidFill>
                <a:cs typeface="+mn-ea"/>
                <a:sym typeface="+mn-lt"/>
              </a:rPr>
              <a:t>教师发展</a:t>
            </a:r>
            <a:endParaRPr lang="zh-CN" altLang="en-US" sz="3600" b="1" kern="0">
              <a:solidFill>
                <a:schemeClr val="bg1"/>
              </a:solidFill>
              <a:cs typeface="+mn-ea"/>
              <a:sym typeface="+mn-lt"/>
            </a:endParaRPr>
          </a:p>
        </p:txBody>
      </p:sp>
    </p:spTree>
    <p:custDataLst>
      <p:tags r:id="rId6"/>
    </p:custData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45" presetClass="entr" presetSubtype="0" fill="hold" grpId="0" nodeType="withEffect">
                                  <p:stCondLst>
                                    <p:cond delay="250"/>
                                  </p:stCondLst>
                                  <p:iterate type="lt">
                                    <p:tmPct val="2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49"/>
                            </p:stCondLst>
                            <p:childTnLst>
                              <p:par>
                                <p:cTn id="16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7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7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7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49"/>
                            </p:stCondLst>
                            <p:childTnLst>
                              <p:par>
                                <p:cTn id="22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20000"/>
                                  </p:iterate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5399"/>
                            </p:stCondLst>
                            <p:childTnLst>
                              <p:par>
                                <p:cTn id="28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7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7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7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6399"/>
                            </p:stCondLst>
                            <p:childTnLst>
                              <p:par>
                                <p:cTn id="34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20000"/>
                                  </p:iterate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bldLvl="0" animBg="1"/>
      <p:bldP spid="9" grpId="0" bldLvl="0" animBg="1"/>
      <p:bldP spid="8" grpId="0" bldLvl="0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圆角矩形 1"/>
          <p:cNvSpPr/>
          <p:nvPr/>
        </p:nvSpPr>
        <p:spPr>
          <a:xfrm rot="2700000">
            <a:off x="7422729" y="1312941"/>
            <a:ext cx="1068341" cy="1068341"/>
          </a:xfrm>
          <a:prstGeom prst="roundRect">
            <a:avLst>
              <a:gd name="adj" fmla="val 6887"/>
            </a:avLst>
          </a:prstGeom>
          <a:solidFill>
            <a:schemeClr val="bg1"/>
          </a:solidFill>
          <a:ln w="12700">
            <a:noFill/>
          </a:ln>
          <a:effectLst>
            <a:innerShdw blurRad="190500" dist="50800" dir="13500000">
              <a:prstClr val="black">
                <a:alpha val="25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+mn-ea"/>
              <a:sym typeface="+mn-lt"/>
            </a:endParaRPr>
          </a:p>
        </p:txBody>
      </p:sp>
      <p:sp>
        <p:nvSpPr>
          <p:cNvPr id="3" name="圆角矩形 2"/>
          <p:cNvSpPr/>
          <p:nvPr/>
        </p:nvSpPr>
        <p:spPr>
          <a:xfrm rot="2700000">
            <a:off x="8148449" y="237986"/>
            <a:ext cx="753462" cy="753462"/>
          </a:xfrm>
          <a:prstGeom prst="roundRect">
            <a:avLst>
              <a:gd name="adj" fmla="val 6887"/>
            </a:avLst>
          </a:prstGeom>
          <a:solidFill>
            <a:schemeClr val="bg1"/>
          </a:solidFill>
          <a:ln w="12700">
            <a:noFill/>
          </a:ln>
          <a:effectLst>
            <a:innerShdw blurRad="190500" dist="50800" dir="13500000">
              <a:prstClr val="black">
                <a:alpha val="25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+mn-ea"/>
              <a:sym typeface="+mn-lt"/>
            </a:endParaRPr>
          </a:p>
        </p:txBody>
      </p:sp>
      <p:grpSp>
        <p:nvGrpSpPr>
          <p:cNvPr id="5" name="组合 4"/>
          <p:cNvGrpSpPr/>
          <p:nvPr/>
        </p:nvGrpSpPr>
        <p:grpSpPr>
          <a:xfrm>
            <a:off x="3857224" y="-1426198"/>
            <a:ext cx="1494170" cy="1494170"/>
            <a:chOff x="3700441" y="1274408"/>
            <a:chExt cx="1646508" cy="1646508"/>
          </a:xfrm>
        </p:grpSpPr>
        <p:sp>
          <p:nvSpPr>
            <p:cNvPr id="6" name="圆角矩形 5"/>
            <p:cNvSpPr/>
            <p:nvPr/>
          </p:nvSpPr>
          <p:spPr>
            <a:xfrm rot="2700000">
              <a:off x="3700441" y="1274408"/>
              <a:ext cx="1646508" cy="1646508"/>
            </a:xfrm>
            <a:prstGeom prst="roundRect">
              <a:avLst>
                <a:gd name="adj" fmla="val 6887"/>
              </a:avLst>
            </a:prstGeom>
            <a:solidFill>
              <a:schemeClr val="accent1"/>
            </a:solidFill>
            <a:ln w="127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7" name="圆角矩形 6"/>
            <p:cNvSpPr/>
            <p:nvPr/>
          </p:nvSpPr>
          <p:spPr>
            <a:xfrm rot="2700000">
              <a:off x="3794878" y="1368844"/>
              <a:ext cx="1457637" cy="1457637"/>
            </a:xfrm>
            <a:prstGeom prst="roundRect">
              <a:avLst>
                <a:gd name="adj" fmla="val 6887"/>
              </a:avLst>
            </a:prstGeom>
            <a:solidFill>
              <a:schemeClr val="bg1"/>
            </a:solidFill>
            <a:ln w="12700">
              <a:noFill/>
            </a:ln>
            <a:effectLst>
              <a:innerShdw blurRad="190500" dist="50800" dir="13500000">
                <a:prstClr val="black">
                  <a:alpha val="3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cs typeface="+mn-ea"/>
                <a:sym typeface="+mn-lt"/>
              </a:endParaRPr>
            </a:p>
          </p:txBody>
        </p:sp>
      </p:grpSp>
      <p:grpSp>
        <p:nvGrpSpPr>
          <p:cNvPr id="8" name="组合 7"/>
          <p:cNvGrpSpPr/>
          <p:nvPr/>
        </p:nvGrpSpPr>
        <p:grpSpPr>
          <a:xfrm>
            <a:off x="5229316" y="-66455"/>
            <a:ext cx="1494170" cy="1494170"/>
            <a:chOff x="3700441" y="1274408"/>
            <a:chExt cx="1646508" cy="1646508"/>
          </a:xfrm>
        </p:grpSpPr>
        <p:sp>
          <p:nvSpPr>
            <p:cNvPr id="9" name="圆角矩形 8"/>
            <p:cNvSpPr/>
            <p:nvPr/>
          </p:nvSpPr>
          <p:spPr>
            <a:xfrm rot="2700000">
              <a:off x="3700441" y="1274408"/>
              <a:ext cx="1646508" cy="1646508"/>
            </a:xfrm>
            <a:prstGeom prst="roundRect">
              <a:avLst>
                <a:gd name="adj" fmla="val 6887"/>
              </a:avLst>
            </a:prstGeom>
            <a:solidFill>
              <a:schemeClr val="accent4"/>
            </a:solidFill>
            <a:ln w="127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10" name="圆角矩形 9"/>
            <p:cNvSpPr/>
            <p:nvPr/>
          </p:nvSpPr>
          <p:spPr>
            <a:xfrm rot="2700000">
              <a:off x="3794878" y="1368844"/>
              <a:ext cx="1457637" cy="1457637"/>
            </a:xfrm>
            <a:prstGeom prst="roundRect">
              <a:avLst>
                <a:gd name="adj" fmla="val 6887"/>
              </a:avLst>
            </a:prstGeom>
            <a:solidFill>
              <a:schemeClr val="bg1"/>
            </a:solidFill>
            <a:ln w="12700">
              <a:noFill/>
            </a:ln>
            <a:effectLst>
              <a:innerShdw blurRad="190500" dist="50800" dir="13500000">
                <a:prstClr val="black">
                  <a:alpha val="3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cs typeface="+mn-ea"/>
                <a:sym typeface="+mn-lt"/>
              </a:endParaRPr>
            </a:p>
          </p:txBody>
        </p:sp>
      </p:grpSp>
      <p:grpSp>
        <p:nvGrpSpPr>
          <p:cNvPr id="11" name="组合 10"/>
          <p:cNvGrpSpPr/>
          <p:nvPr/>
        </p:nvGrpSpPr>
        <p:grpSpPr>
          <a:xfrm>
            <a:off x="3959235" y="1272375"/>
            <a:ext cx="1494170" cy="1494170"/>
            <a:chOff x="3700441" y="1274408"/>
            <a:chExt cx="1646508" cy="1646508"/>
          </a:xfrm>
        </p:grpSpPr>
        <p:sp>
          <p:nvSpPr>
            <p:cNvPr id="12" name="圆角矩形 11"/>
            <p:cNvSpPr/>
            <p:nvPr/>
          </p:nvSpPr>
          <p:spPr>
            <a:xfrm rot="2700000">
              <a:off x="3700441" y="1274408"/>
              <a:ext cx="1646508" cy="1646508"/>
            </a:xfrm>
            <a:prstGeom prst="roundRect">
              <a:avLst>
                <a:gd name="adj" fmla="val 6887"/>
              </a:avLst>
            </a:prstGeom>
            <a:solidFill>
              <a:schemeClr val="accent2"/>
            </a:solidFill>
            <a:ln w="127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13" name="圆角矩形 12"/>
            <p:cNvSpPr/>
            <p:nvPr/>
          </p:nvSpPr>
          <p:spPr>
            <a:xfrm rot="2700000">
              <a:off x="3794878" y="1368844"/>
              <a:ext cx="1457637" cy="1457637"/>
            </a:xfrm>
            <a:prstGeom prst="roundRect">
              <a:avLst>
                <a:gd name="adj" fmla="val 6887"/>
              </a:avLst>
            </a:prstGeom>
            <a:solidFill>
              <a:schemeClr val="bg1"/>
            </a:solidFill>
            <a:ln w="12700">
              <a:noFill/>
            </a:ln>
            <a:effectLst>
              <a:innerShdw blurRad="190500" dist="50800" dir="13500000">
                <a:prstClr val="black">
                  <a:alpha val="3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cs typeface="+mn-ea"/>
                <a:sym typeface="+mn-lt"/>
              </a:endParaRPr>
            </a:p>
          </p:txBody>
        </p:sp>
      </p:grpSp>
      <p:grpSp>
        <p:nvGrpSpPr>
          <p:cNvPr id="14" name="组合 13"/>
          <p:cNvGrpSpPr/>
          <p:nvPr/>
        </p:nvGrpSpPr>
        <p:grpSpPr>
          <a:xfrm>
            <a:off x="6407739" y="-1984570"/>
            <a:ext cx="2300444" cy="2300444"/>
            <a:chOff x="3700441" y="1274408"/>
            <a:chExt cx="1646508" cy="1646508"/>
          </a:xfrm>
        </p:grpSpPr>
        <p:sp>
          <p:nvSpPr>
            <p:cNvPr id="15" name="圆角矩形 14"/>
            <p:cNvSpPr/>
            <p:nvPr/>
          </p:nvSpPr>
          <p:spPr>
            <a:xfrm rot="2700000">
              <a:off x="3700441" y="1274408"/>
              <a:ext cx="1646508" cy="1646508"/>
            </a:xfrm>
            <a:prstGeom prst="roundRect">
              <a:avLst>
                <a:gd name="adj" fmla="val 6887"/>
              </a:avLst>
            </a:prstGeom>
            <a:solidFill>
              <a:schemeClr val="accent4"/>
            </a:solidFill>
            <a:ln w="127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16" name="圆角矩形 15"/>
            <p:cNvSpPr/>
            <p:nvPr/>
          </p:nvSpPr>
          <p:spPr>
            <a:xfrm rot="2700000">
              <a:off x="3794878" y="1368844"/>
              <a:ext cx="1457637" cy="1457637"/>
            </a:xfrm>
            <a:prstGeom prst="roundRect">
              <a:avLst>
                <a:gd name="adj" fmla="val 6887"/>
              </a:avLst>
            </a:prstGeom>
            <a:solidFill>
              <a:schemeClr val="bg1"/>
            </a:solidFill>
            <a:ln w="12700">
              <a:noFill/>
            </a:ln>
            <a:effectLst>
              <a:innerShdw blurRad="190500" dist="50800" dir="13500000">
                <a:prstClr val="black">
                  <a:alpha val="3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cs typeface="+mn-ea"/>
                <a:sym typeface="+mn-lt"/>
              </a:endParaRPr>
            </a:p>
          </p:txBody>
        </p:sp>
      </p:grpSp>
      <p:grpSp>
        <p:nvGrpSpPr>
          <p:cNvPr id="17" name="组合 16"/>
          <p:cNvGrpSpPr/>
          <p:nvPr/>
        </p:nvGrpSpPr>
        <p:grpSpPr>
          <a:xfrm>
            <a:off x="2365878" y="-214868"/>
            <a:ext cx="1770084" cy="1770084"/>
            <a:chOff x="3700441" y="1274408"/>
            <a:chExt cx="1646508" cy="1646508"/>
          </a:xfrm>
        </p:grpSpPr>
        <p:sp>
          <p:nvSpPr>
            <p:cNvPr id="18" name="圆角矩形 17"/>
            <p:cNvSpPr/>
            <p:nvPr/>
          </p:nvSpPr>
          <p:spPr>
            <a:xfrm rot="2700000">
              <a:off x="3700441" y="1274408"/>
              <a:ext cx="1646508" cy="1646508"/>
            </a:xfrm>
            <a:prstGeom prst="roundRect">
              <a:avLst>
                <a:gd name="adj" fmla="val 6887"/>
              </a:avLst>
            </a:prstGeom>
            <a:solidFill>
              <a:schemeClr val="accent5"/>
            </a:solidFill>
            <a:ln w="127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19" name="圆角矩形 18"/>
            <p:cNvSpPr/>
            <p:nvPr/>
          </p:nvSpPr>
          <p:spPr>
            <a:xfrm rot="2700000">
              <a:off x="3794878" y="1368844"/>
              <a:ext cx="1457637" cy="1457637"/>
            </a:xfrm>
            <a:prstGeom prst="roundRect">
              <a:avLst>
                <a:gd name="adj" fmla="val 6887"/>
              </a:avLst>
            </a:prstGeom>
            <a:solidFill>
              <a:schemeClr val="bg1"/>
            </a:solidFill>
            <a:ln w="12700">
              <a:noFill/>
            </a:ln>
            <a:effectLst>
              <a:innerShdw blurRad="190500" dist="50800" dir="13500000">
                <a:prstClr val="black">
                  <a:alpha val="3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cs typeface="+mn-ea"/>
                <a:sym typeface="+mn-lt"/>
              </a:endParaRPr>
            </a:p>
          </p:txBody>
        </p:sp>
      </p:grpSp>
      <p:grpSp>
        <p:nvGrpSpPr>
          <p:cNvPr id="20" name="组合 19"/>
          <p:cNvGrpSpPr/>
          <p:nvPr/>
        </p:nvGrpSpPr>
        <p:grpSpPr>
          <a:xfrm>
            <a:off x="8131673" y="533697"/>
            <a:ext cx="787017" cy="787017"/>
            <a:chOff x="3700441" y="1274408"/>
            <a:chExt cx="1646508" cy="1646508"/>
          </a:xfrm>
        </p:grpSpPr>
        <p:sp>
          <p:nvSpPr>
            <p:cNvPr id="21" name="圆角矩形 20"/>
            <p:cNvSpPr/>
            <p:nvPr/>
          </p:nvSpPr>
          <p:spPr>
            <a:xfrm rot="2700000">
              <a:off x="3700441" y="1274408"/>
              <a:ext cx="1646508" cy="1646508"/>
            </a:xfrm>
            <a:prstGeom prst="roundRect">
              <a:avLst>
                <a:gd name="adj" fmla="val 6887"/>
              </a:avLst>
            </a:prstGeom>
            <a:solidFill>
              <a:srgbClr val="A6315B"/>
            </a:solidFill>
            <a:ln w="127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22" name="圆角矩形 21"/>
            <p:cNvSpPr/>
            <p:nvPr/>
          </p:nvSpPr>
          <p:spPr>
            <a:xfrm rot="2700000">
              <a:off x="3794878" y="1368844"/>
              <a:ext cx="1457637" cy="1457637"/>
            </a:xfrm>
            <a:prstGeom prst="roundRect">
              <a:avLst>
                <a:gd name="adj" fmla="val 6887"/>
              </a:avLst>
            </a:prstGeom>
            <a:solidFill>
              <a:schemeClr val="bg1"/>
            </a:solidFill>
            <a:ln w="12700">
              <a:noFill/>
            </a:ln>
            <a:effectLst>
              <a:innerShdw blurRad="190500" dist="50800" dir="13500000">
                <a:prstClr val="black">
                  <a:alpha val="3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cs typeface="+mn-ea"/>
                <a:sym typeface="+mn-lt"/>
              </a:endParaRPr>
            </a:p>
          </p:txBody>
        </p:sp>
      </p:grpSp>
      <p:sp>
        <p:nvSpPr>
          <p:cNvPr id="26" name="圆角矩形 25"/>
          <p:cNvSpPr/>
          <p:nvPr/>
        </p:nvSpPr>
        <p:spPr>
          <a:xfrm rot="2700000">
            <a:off x="6111242" y="1401214"/>
            <a:ext cx="1068341" cy="1068341"/>
          </a:xfrm>
          <a:prstGeom prst="roundRect">
            <a:avLst>
              <a:gd name="adj" fmla="val 6887"/>
            </a:avLst>
          </a:prstGeom>
          <a:solidFill>
            <a:schemeClr val="bg1"/>
          </a:solidFill>
          <a:ln w="12700">
            <a:noFill/>
          </a:ln>
          <a:effectLst>
            <a:innerShdw blurRad="190500" dist="50800" dir="13500000">
              <a:prstClr val="black">
                <a:alpha val="25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+mn-ea"/>
              <a:sym typeface="+mn-lt"/>
            </a:endParaRPr>
          </a:p>
        </p:txBody>
      </p:sp>
      <p:sp>
        <p:nvSpPr>
          <p:cNvPr id="27" name="任意多边形 26"/>
          <p:cNvSpPr/>
          <p:nvPr/>
        </p:nvSpPr>
        <p:spPr>
          <a:xfrm rot="2700000">
            <a:off x="6821898" y="1162435"/>
            <a:ext cx="1149463" cy="1149463"/>
          </a:xfrm>
          <a:custGeom>
            <a:avLst/>
            <a:gdLst>
              <a:gd name="connsiteX0" fmla="*/ 95270 w 1266657"/>
              <a:gd name="connsiteY0" fmla="*/ 95268 h 1266657"/>
              <a:gd name="connsiteX1" fmla="*/ 72650 w 1266657"/>
              <a:gd name="connsiteY1" fmla="*/ 149877 h 1266657"/>
              <a:gd name="connsiteX2" fmla="*/ 72650 w 1266657"/>
              <a:gd name="connsiteY2" fmla="*/ 1116780 h 1266657"/>
              <a:gd name="connsiteX3" fmla="*/ 149878 w 1266657"/>
              <a:gd name="connsiteY3" fmla="*/ 1194008 h 1266657"/>
              <a:gd name="connsiteX4" fmla="*/ 1116781 w 1266657"/>
              <a:gd name="connsiteY4" fmla="*/ 1194008 h 1266657"/>
              <a:gd name="connsiteX5" fmla="*/ 1194009 w 1266657"/>
              <a:gd name="connsiteY5" fmla="*/ 1116780 h 1266657"/>
              <a:gd name="connsiteX6" fmla="*/ 1194010 w 1266657"/>
              <a:gd name="connsiteY6" fmla="*/ 149877 h 1266657"/>
              <a:gd name="connsiteX7" fmla="*/ 1116782 w 1266657"/>
              <a:gd name="connsiteY7" fmla="*/ 72649 h 1266657"/>
              <a:gd name="connsiteX8" fmla="*/ 149879 w 1266657"/>
              <a:gd name="connsiteY8" fmla="*/ 72649 h 1266657"/>
              <a:gd name="connsiteX9" fmla="*/ 95270 w 1266657"/>
              <a:gd name="connsiteY9" fmla="*/ 95268 h 1266657"/>
              <a:gd name="connsiteX10" fmla="*/ 25551 w 1266657"/>
              <a:gd name="connsiteY10" fmla="*/ 25550 h 1266657"/>
              <a:gd name="connsiteX11" fmla="*/ 87235 w 1266657"/>
              <a:gd name="connsiteY11" fmla="*/ 0 h 1266657"/>
              <a:gd name="connsiteX12" fmla="*/ 1179422 w 1266657"/>
              <a:gd name="connsiteY12" fmla="*/ 0 h 1266657"/>
              <a:gd name="connsiteX13" fmla="*/ 1266657 w 1266657"/>
              <a:gd name="connsiteY13" fmla="*/ 87235 h 1266657"/>
              <a:gd name="connsiteX14" fmla="*/ 1266657 w 1266657"/>
              <a:gd name="connsiteY14" fmla="*/ 1179422 h 1266657"/>
              <a:gd name="connsiteX15" fmla="*/ 1179422 w 1266657"/>
              <a:gd name="connsiteY15" fmla="*/ 1266657 h 1266657"/>
              <a:gd name="connsiteX16" fmla="*/ 87235 w 1266657"/>
              <a:gd name="connsiteY16" fmla="*/ 1266657 h 1266657"/>
              <a:gd name="connsiteX17" fmla="*/ 0 w 1266657"/>
              <a:gd name="connsiteY17" fmla="*/ 1179422 h 1266657"/>
              <a:gd name="connsiteX18" fmla="*/ 0 w 1266657"/>
              <a:gd name="connsiteY18" fmla="*/ 87235 h 1266657"/>
              <a:gd name="connsiteX19" fmla="*/ 25551 w 1266657"/>
              <a:gd name="connsiteY19" fmla="*/ 25550 h 12666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266657" h="1266657">
                <a:moveTo>
                  <a:pt x="95270" y="95268"/>
                </a:moveTo>
                <a:cubicBezTo>
                  <a:pt x="81294" y="109244"/>
                  <a:pt x="72651" y="128551"/>
                  <a:pt x="72650" y="149877"/>
                </a:cubicBezTo>
                <a:lnTo>
                  <a:pt x="72650" y="1116780"/>
                </a:lnTo>
                <a:cubicBezTo>
                  <a:pt x="72650" y="1159432"/>
                  <a:pt x="107227" y="1194008"/>
                  <a:pt x="149878" y="1194008"/>
                </a:cubicBezTo>
                <a:lnTo>
                  <a:pt x="1116781" y="1194008"/>
                </a:lnTo>
                <a:cubicBezTo>
                  <a:pt x="1159434" y="1194008"/>
                  <a:pt x="1194009" y="1159432"/>
                  <a:pt x="1194009" y="1116780"/>
                </a:cubicBezTo>
                <a:lnTo>
                  <a:pt x="1194010" y="149877"/>
                </a:lnTo>
                <a:cubicBezTo>
                  <a:pt x="1194009" y="107225"/>
                  <a:pt x="1159433" y="72649"/>
                  <a:pt x="1116782" y="72649"/>
                </a:cubicBezTo>
                <a:lnTo>
                  <a:pt x="149879" y="72649"/>
                </a:lnTo>
                <a:cubicBezTo>
                  <a:pt x="128552" y="72649"/>
                  <a:pt x="109246" y="81293"/>
                  <a:pt x="95270" y="95268"/>
                </a:cubicBezTo>
                <a:close/>
                <a:moveTo>
                  <a:pt x="25551" y="25550"/>
                </a:moveTo>
                <a:cubicBezTo>
                  <a:pt x="41337" y="9764"/>
                  <a:pt x="63146" y="0"/>
                  <a:pt x="87235" y="0"/>
                </a:cubicBezTo>
                <a:lnTo>
                  <a:pt x="1179422" y="0"/>
                </a:lnTo>
                <a:cubicBezTo>
                  <a:pt x="1227601" y="0"/>
                  <a:pt x="1266657" y="39057"/>
                  <a:pt x="1266657" y="87235"/>
                </a:cubicBezTo>
                <a:lnTo>
                  <a:pt x="1266657" y="1179422"/>
                </a:lnTo>
                <a:cubicBezTo>
                  <a:pt x="1266657" y="1227601"/>
                  <a:pt x="1227601" y="1266657"/>
                  <a:pt x="1179422" y="1266657"/>
                </a:cubicBezTo>
                <a:lnTo>
                  <a:pt x="87235" y="1266657"/>
                </a:lnTo>
                <a:cubicBezTo>
                  <a:pt x="39057" y="1266657"/>
                  <a:pt x="0" y="1227601"/>
                  <a:pt x="0" y="1179422"/>
                </a:cubicBezTo>
                <a:lnTo>
                  <a:pt x="0" y="87235"/>
                </a:lnTo>
                <a:cubicBezTo>
                  <a:pt x="0" y="63146"/>
                  <a:pt x="9764" y="41337"/>
                  <a:pt x="25551" y="25550"/>
                </a:cubicBezTo>
                <a:close/>
              </a:path>
            </a:pathLst>
          </a:custGeom>
          <a:solidFill>
            <a:schemeClr val="accent5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+mn-ea"/>
              <a:sym typeface="+mn-lt"/>
            </a:endParaRPr>
          </a:p>
        </p:txBody>
      </p:sp>
      <p:sp>
        <p:nvSpPr>
          <p:cNvPr id="28" name="文本框 27"/>
          <p:cNvSpPr txBox="1"/>
          <p:nvPr/>
        </p:nvSpPr>
        <p:spPr>
          <a:xfrm>
            <a:off x="2575561" y="3838655"/>
            <a:ext cx="7040880" cy="9220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zh-CN" altLang="en-US" sz="5400" b="1">
                <a:solidFill>
                  <a:srgbClr val="2070A1"/>
                </a:solidFill>
                <a:cs typeface="+mn-ea"/>
                <a:sym typeface="+mn-lt"/>
              </a:rPr>
              <a:t>存在的问题及改进设想 </a:t>
            </a:r>
            <a:endParaRPr lang="zh-CN" altLang="en-US" sz="5400" b="1">
              <a:solidFill>
                <a:srgbClr val="2070A1"/>
              </a:solidFill>
              <a:cs typeface="+mn-ea"/>
              <a:sym typeface="+mn-lt"/>
            </a:endParaRPr>
          </a:p>
        </p:txBody>
      </p:sp>
      <p:cxnSp>
        <p:nvCxnSpPr>
          <p:cNvPr id="31" name="直接连接符 30"/>
          <p:cNvCxnSpPr/>
          <p:nvPr/>
        </p:nvCxnSpPr>
        <p:spPr>
          <a:xfrm>
            <a:off x="3937635" y="4754880"/>
            <a:ext cx="4283710" cy="15875"/>
          </a:xfrm>
          <a:prstGeom prst="line">
            <a:avLst/>
          </a:prstGeom>
          <a:ln w="25400" cap="rnd">
            <a:solidFill>
              <a:srgbClr val="34B2E4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1" decel="10000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1" decel="100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1" decel="10000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1" decel="1000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1" decel="100000" fill="hold" nodeType="with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1" decel="100000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1" decel="100000" fill="hold" grpId="0" nodeType="with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1" decel="10000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1" decel="100000" fill="hold" nodeType="withEffect">
                                  <p:stCondLst>
                                    <p:cond delay="225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1000"/>
                            </p:stCondLst>
                            <p:childTnLst>
                              <p:par>
                                <p:cTn id="46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20000"/>
                                  </p:iterate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4750"/>
                            </p:stCondLst>
                            <p:childTnLst>
                              <p:par>
                                <p:cTn id="52" presetID="16" presetClass="entr" presetSubtype="37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54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ldLvl="0" animBg="1"/>
      <p:bldP spid="3" grpId="0" bldLvl="0" animBg="1"/>
      <p:bldP spid="26" grpId="0" bldLvl="0" animBg="1"/>
      <p:bldP spid="27" grpId="0" bldLvl="0" animBg="1"/>
      <p:bldP spid="28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6" name="Group 10"/>
          <p:cNvGrpSpPr/>
          <p:nvPr/>
        </p:nvGrpSpPr>
        <p:grpSpPr>
          <a:xfrm rot="21317047">
            <a:off x="3078656" y="2250134"/>
            <a:ext cx="5742558" cy="2698577"/>
            <a:chOff x="0" y="0"/>
            <a:chExt cx="11484900" cy="5397151"/>
          </a:xfrm>
          <a:solidFill>
            <a:schemeClr val="accent1"/>
          </a:solidFill>
        </p:grpSpPr>
        <p:sp>
          <p:nvSpPr>
            <p:cNvPr id="63" name="íṡľíḍè-Freeform: Shape 37"/>
            <p:cNvSpPr/>
            <p:nvPr/>
          </p:nvSpPr>
          <p:spPr>
            <a:xfrm rot="21488820">
              <a:off x="11413615" y="3291770"/>
              <a:ext cx="53125" cy="53288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800" y="0"/>
                  </a:moveTo>
                  <a:cubicBezTo>
                    <a:pt x="10800" y="0"/>
                    <a:pt x="10800" y="0"/>
                    <a:pt x="10800" y="0"/>
                  </a:cubicBezTo>
                  <a:cubicBezTo>
                    <a:pt x="4835" y="0"/>
                    <a:pt x="0" y="482"/>
                    <a:pt x="0" y="1077"/>
                  </a:cubicBezTo>
                  <a:cubicBezTo>
                    <a:pt x="0" y="1077"/>
                    <a:pt x="0" y="1077"/>
                    <a:pt x="0" y="1077"/>
                  </a:cubicBezTo>
                  <a:lnTo>
                    <a:pt x="0" y="20523"/>
                  </a:lnTo>
                  <a:cubicBezTo>
                    <a:pt x="0" y="20523"/>
                    <a:pt x="0" y="20523"/>
                    <a:pt x="0" y="20523"/>
                  </a:cubicBezTo>
                  <a:cubicBezTo>
                    <a:pt x="0" y="21118"/>
                    <a:pt x="4835" y="21600"/>
                    <a:pt x="10800" y="21600"/>
                  </a:cubicBezTo>
                  <a:cubicBezTo>
                    <a:pt x="10800" y="21600"/>
                    <a:pt x="10800" y="21600"/>
                    <a:pt x="10800" y="21600"/>
                  </a:cubicBezTo>
                  <a:cubicBezTo>
                    <a:pt x="10800" y="21600"/>
                    <a:pt x="10800" y="21600"/>
                    <a:pt x="10800" y="21600"/>
                  </a:cubicBezTo>
                  <a:cubicBezTo>
                    <a:pt x="16765" y="21600"/>
                    <a:pt x="21600" y="21118"/>
                    <a:pt x="21600" y="20523"/>
                  </a:cubicBezTo>
                  <a:cubicBezTo>
                    <a:pt x="21600" y="20523"/>
                    <a:pt x="21600" y="20523"/>
                    <a:pt x="21600" y="20523"/>
                  </a:cubicBezTo>
                  <a:lnTo>
                    <a:pt x="21600" y="1077"/>
                  </a:lnTo>
                  <a:cubicBezTo>
                    <a:pt x="21600" y="1077"/>
                    <a:pt x="21600" y="1077"/>
                    <a:pt x="21600" y="1077"/>
                  </a:cubicBezTo>
                  <a:cubicBezTo>
                    <a:pt x="21600" y="482"/>
                    <a:pt x="16765" y="0"/>
                    <a:pt x="10800" y="0"/>
                  </a:cubicBezTo>
                  <a:cubicBezTo>
                    <a:pt x="10800" y="0"/>
                    <a:pt x="10800" y="0"/>
                    <a:pt x="10800" y="0"/>
                  </a:cubicBezTo>
                  <a:close/>
                </a:path>
              </a:pathLst>
            </a:custGeom>
            <a:solidFill>
              <a:schemeClr val="tx2">
                <a:lumMod val="40000"/>
                <a:lumOff val="60000"/>
              </a:schemeClr>
            </a:solidFill>
            <a:ln w="12700" cap="flat">
              <a:noFill/>
              <a:miter lim="400000"/>
            </a:ln>
            <a:effectLst/>
          </p:spPr>
          <p:txBody>
            <a:bodyPr anchor="ctr"/>
            <a:lstStyle/>
            <a:p>
              <a:pPr algn="ctr"/>
              <a:endParaRPr>
                <a:cs typeface="+mn-ea"/>
                <a:sym typeface="+mn-lt"/>
              </a:endParaRPr>
            </a:p>
          </p:txBody>
        </p:sp>
        <p:sp>
          <p:nvSpPr>
            <p:cNvPr id="64" name="íṡľíḍè-Rectangle: Rounded Corners 38"/>
            <p:cNvSpPr/>
            <p:nvPr/>
          </p:nvSpPr>
          <p:spPr>
            <a:xfrm rot="21488820">
              <a:off x="16798" y="1326809"/>
              <a:ext cx="47840" cy="456310"/>
            </a:xfrm>
            <a:prstGeom prst="roundRect">
              <a:avLst>
                <a:gd name="adj" fmla="val 50000"/>
              </a:avLst>
            </a:prstGeom>
            <a:solidFill>
              <a:schemeClr val="tx2">
                <a:lumMod val="40000"/>
                <a:lumOff val="60000"/>
              </a:schemeClr>
            </a:solidFill>
            <a:ln w="12700" cap="flat">
              <a:noFill/>
              <a:miter lim="400000"/>
            </a:ln>
            <a:effectLst/>
          </p:spPr>
          <p:txBody>
            <a:bodyPr anchor="ctr"/>
            <a:lstStyle/>
            <a:p>
              <a:pPr algn="ctr"/>
              <a:endParaRPr>
                <a:cs typeface="+mn-ea"/>
                <a:sym typeface="+mn-lt"/>
              </a:endParaRPr>
            </a:p>
          </p:txBody>
        </p:sp>
        <p:sp>
          <p:nvSpPr>
            <p:cNvPr id="65" name="íṡľíḍè-Freeform: Shape 39"/>
            <p:cNvSpPr/>
            <p:nvPr/>
          </p:nvSpPr>
          <p:spPr>
            <a:xfrm>
              <a:off x="0" y="0"/>
              <a:ext cx="11422238" cy="4833902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350" h="20839" extrusionOk="0">
                  <a:moveTo>
                    <a:pt x="11634" y="18433"/>
                  </a:moveTo>
                  <a:lnTo>
                    <a:pt x="1573" y="6842"/>
                  </a:lnTo>
                  <a:lnTo>
                    <a:pt x="9003" y="1791"/>
                  </a:lnTo>
                  <a:lnTo>
                    <a:pt x="19344" y="12584"/>
                  </a:lnTo>
                  <a:cubicBezTo>
                    <a:pt x="19344" y="12584"/>
                    <a:pt x="11634" y="18433"/>
                    <a:pt x="11634" y="18433"/>
                  </a:cubicBezTo>
                  <a:close/>
                  <a:moveTo>
                    <a:pt x="8784" y="671"/>
                  </a:moveTo>
                  <a:cubicBezTo>
                    <a:pt x="7783" y="-344"/>
                    <a:pt x="7282" y="94"/>
                    <a:pt x="7282" y="94"/>
                  </a:cubicBezTo>
                  <a:lnTo>
                    <a:pt x="97" y="5086"/>
                  </a:lnTo>
                  <a:cubicBezTo>
                    <a:pt x="97" y="5086"/>
                    <a:pt x="-125" y="5453"/>
                    <a:pt x="104" y="5988"/>
                  </a:cubicBezTo>
                  <a:lnTo>
                    <a:pt x="12524" y="20386"/>
                  </a:lnTo>
                  <a:cubicBezTo>
                    <a:pt x="12524" y="20386"/>
                    <a:pt x="13062" y="21256"/>
                    <a:pt x="13541" y="20584"/>
                  </a:cubicBezTo>
                  <a:lnTo>
                    <a:pt x="21251" y="14568"/>
                  </a:lnTo>
                  <a:cubicBezTo>
                    <a:pt x="21475" y="14056"/>
                    <a:pt x="21251" y="13568"/>
                    <a:pt x="21251" y="13568"/>
                  </a:cubicBezTo>
                  <a:cubicBezTo>
                    <a:pt x="21251" y="13568"/>
                    <a:pt x="8784" y="671"/>
                    <a:pt x="8784" y="671"/>
                  </a:cubicBezTo>
                  <a:close/>
                </a:path>
              </a:pathLst>
            </a:custGeom>
            <a:solidFill>
              <a:schemeClr val="tx2">
                <a:lumMod val="20000"/>
                <a:lumOff val="80000"/>
              </a:schemeClr>
            </a:solidFill>
            <a:ln w="12700" cap="flat">
              <a:noFill/>
              <a:miter lim="400000"/>
            </a:ln>
            <a:effectLst/>
          </p:spPr>
          <p:txBody>
            <a:bodyPr anchor="ctr"/>
            <a:lstStyle/>
            <a:p>
              <a:pPr algn="ctr"/>
              <a:endParaRPr>
                <a:cs typeface="+mn-ea"/>
                <a:sym typeface="+mn-lt"/>
              </a:endParaRPr>
            </a:p>
          </p:txBody>
        </p:sp>
        <p:sp>
          <p:nvSpPr>
            <p:cNvPr id="66" name="íṡľíḍè-Freeform: Shape 40"/>
            <p:cNvSpPr/>
            <p:nvPr/>
          </p:nvSpPr>
          <p:spPr>
            <a:xfrm>
              <a:off x="36843" y="1749998"/>
              <a:ext cx="11448057" cy="364715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21600" y="12162"/>
                  </a:moveTo>
                  <a:cubicBezTo>
                    <a:pt x="21600" y="12253"/>
                    <a:pt x="21599" y="12346"/>
                    <a:pt x="21599" y="12437"/>
                  </a:cubicBezTo>
                  <a:lnTo>
                    <a:pt x="21599" y="12456"/>
                  </a:lnTo>
                  <a:cubicBezTo>
                    <a:pt x="21599" y="12461"/>
                    <a:pt x="21599" y="12469"/>
                    <a:pt x="21599" y="12474"/>
                  </a:cubicBezTo>
                  <a:cubicBezTo>
                    <a:pt x="21599" y="12482"/>
                    <a:pt x="21599" y="12488"/>
                    <a:pt x="21598" y="12495"/>
                  </a:cubicBezTo>
                  <a:cubicBezTo>
                    <a:pt x="21598" y="12500"/>
                    <a:pt x="21598" y="12508"/>
                    <a:pt x="21598" y="12513"/>
                  </a:cubicBezTo>
                  <a:cubicBezTo>
                    <a:pt x="21597" y="12521"/>
                    <a:pt x="21597" y="12529"/>
                    <a:pt x="21596" y="12536"/>
                  </a:cubicBezTo>
                  <a:cubicBezTo>
                    <a:pt x="21596" y="12544"/>
                    <a:pt x="21595" y="12551"/>
                    <a:pt x="21595" y="12558"/>
                  </a:cubicBezTo>
                  <a:cubicBezTo>
                    <a:pt x="21595" y="12562"/>
                    <a:pt x="21594" y="12566"/>
                    <a:pt x="21594" y="12571"/>
                  </a:cubicBezTo>
                  <a:cubicBezTo>
                    <a:pt x="21594" y="12571"/>
                    <a:pt x="21593" y="12571"/>
                    <a:pt x="21593" y="12573"/>
                  </a:cubicBezTo>
                  <a:cubicBezTo>
                    <a:pt x="21593" y="12575"/>
                    <a:pt x="21593" y="12577"/>
                    <a:pt x="21593" y="12581"/>
                  </a:cubicBezTo>
                  <a:cubicBezTo>
                    <a:pt x="21592" y="12588"/>
                    <a:pt x="21592" y="12596"/>
                    <a:pt x="21591" y="12601"/>
                  </a:cubicBezTo>
                  <a:cubicBezTo>
                    <a:pt x="21591" y="12608"/>
                    <a:pt x="21589" y="12616"/>
                    <a:pt x="21589" y="12624"/>
                  </a:cubicBezTo>
                  <a:cubicBezTo>
                    <a:pt x="21588" y="12631"/>
                    <a:pt x="21587" y="12639"/>
                    <a:pt x="21586" y="12646"/>
                  </a:cubicBezTo>
                  <a:cubicBezTo>
                    <a:pt x="21585" y="12653"/>
                    <a:pt x="21584" y="12661"/>
                    <a:pt x="21583" y="12666"/>
                  </a:cubicBezTo>
                  <a:cubicBezTo>
                    <a:pt x="21582" y="12674"/>
                    <a:pt x="21581" y="12682"/>
                    <a:pt x="21580" y="12689"/>
                  </a:cubicBezTo>
                  <a:cubicBezTo>
                    <a:pt x="21579" y="12695"/>
                    <a:pt x="21578" y="12700"/>
                    <a:pt x="21577" y="12704"/>
                  </a:cubicBezTo>
                  <a:cubicBezTo>
                    <a:pt x="21577" y="12706"/>
                    <a:pt x="21577" y="12706"/>
                    <a:pt x="21577" y="12706"/>
                  </a:cubicBezTo>
                  <a:cubicBezTo>
                    <a:pt x="21577" y="12708"/>
                    <a:pt x="21576" y="12709"/>
                    <a:pt x="21576" y="12709"/>
                  </a:cubicBezTo>
                  <a:cubicBezTo>
                    <a:pt x="21575" y="12717"/>
                    <a:pt x="21574" y="12724"/>
                    <a:pt x="21572" y="12732"/>
                  </a:cubicBezTo>
                  <a:cubicBezTo>
                    <a:pt x="21571" y="12739"/>
                    <a:pt x="21570" y="12747"/>
                    <a:pt x="21569" y="12754"/>
                  </a:cubicBezTo>
                  <a:cubicBezTo>
                    <a:pt x="21567" y="12760"/>
                    <a:pt x="21566" y="12767"/>
                    <a:pt x="21564" y="12775"/>
                  </a:cubicBezTo>
                  <a:cubicBezTo>
                    <a:pt x="21563" y="12782"/>
                    <a:pt x="21561" y="12790"/>
                    <a:pt x="21559" y="12797"/>
                  </a:cubicBezTo>
                  <a:cubicBezTo>
                    <a:pt x="21557" y="12805"/>
                    <a:pt x="21555" y="12810"/>
                    <a:pt x="21554" y="12817"/>
                  </a:cubicBezTo>
                  <a:cubicBezTo>
                    <a:pt x="21553" y="12825"/>
                    <a:pt x="21551" y="12831"/>
                    <a:pt x="21550" y="12836"/>
                  </a:cubicBezTo>
                  <a:cubicBezTo>
                    <a:pt x="21550" y="12836"/>
                    <a:pt x="21550" y="12836"/>
                    <a:pt x="21549" y="12836"/>
                  </a:cubicBezTo>
                  <a:cubicBezTo>
                    <a:pt x="21549" y="12838"/>
                    <a:pt x="21549" y="12838"/>
                    <a:pt x="21548" y="12840"/>
                  </a:cubicBezTo>
                  <a:cubicBezTo>
                    <a:pt x="21547" y="12847"/>
                    <a:pt x="21545" y="12855"/>
                    <a:pt x="21543" y="12861"/>
                  </a:cubicBezTo>
                  <a:cubicBezTo>
                    <a:pt x="21541" y="12868"/>
                    <a:pt x="21539" y="12875"/>
                    <a:pt x="21536" y="12883"/>
                  </a:cubicBezTo>
                  <a:cubicBezTo>
                    <a:pt x="21535" y="12890"/>
                    <a:pt x="21532" y="12898"/>
                    <a:pt x="21530" y="12905"/>
                  </a:cubicBezTo>
                  <a:cubicBezTo>
                    <a:pt x="21528" y="12913"/>
                    <a:pt x="21526" y="12920"/>
                    <a:pt x="21523" y="12927"/>
                  </a:cubicBezTo>
                  <a:cubicBezTo>
                    <a:pt x="21521" y="12935"/>
                    <a:pt x="21519" y="12942"/>
                    <a:pt x="21516" y="12948"/>
                  </a:cubicBezTo>
                  <a:cubicBezTo>
                    <a:pt x="21515" y="12953"/>
                    <a:pt x="21513" y="12957"/>
                    <a:pt x="21511" y="12963"/>
                  </a:cubicBezTo>
                  <a:cubicBezTo>
                    <a:pt x="21511" y="12965"/>
                    <a:pt x="21510" y="12965"/>
                    <a:pt x="21510" y="12965"/>
                  </a:cubicBezTo>
                  <a:cubicBezTo>
                    <a:pt x="21510" y="12966"/>
                    <a:pt x="21509" y="12970"/>
                    <a:pt x="21508" y="12972"/>
                  </a:cubicBezTo>
                  <a:cubicBezTo>
                    <a:pt x="21505" y="12980"/>
                    <a:pt x="21502" y="12987"/>
                    <a:pt x="21500" y="12995"/>
                  </a:cubicBezTo>
                  <a:cubicBezTo>
                    <a:pt x="21497" y="13002"/>
                    <a:pt x="21494" y="13009"/>
                    <a:pt x="21491" y="13017"/>
                  </a:cubicBezTo>
                  <a:cubicBezTo>
                    <a:pt x="21488" y="13024"/>
                    <a:pt x="21485" y="13034"/>
                    <a:pt x="21481" y="13041"/>
                  </a:cubicBezTo>
                  <a:cubicBezTo>
                    <a:pt x="21478" y="13048"/>
                    <a:pt x="21474" y="13056"/>
                    <a:pt x="21471" y="13065"/>
                  </a:cubicBezTo>
                  <a:cubicBezTo>
                    <a:pt x="21468" y="13073"/>
                    <a:pt x="21465" y="13079"/>
                    <a:pt x="21462" y="13086"/>
                  </a:cubicBezTo>
                  <a:lnTo>
                    <a:pt x="21461" y="13086"/>
                  </a:lnTo>
                  <a:cubicBezTo>
                    <a:pt x="21460" y="13088"/>
                    <a:pt x="21460" y="13090"/>
                    <a:pt x="21459" y="13090"/>
                  </a:cubicBezTo>
                  <a:cubicBezTo>
                    <a:pt x="21456" y="13099"/>
                    <a:pt x="21452" y="13106"/>
                    <a:pt x="21448" y="13114"/>
                  </a:cubicBezTo>
                  <a:cubicBezTo>
                    <a:pt x="21444" y="13123"/>
                    <a:pt x="21440" y="13131"/>
                    <a:pt x="21436" y="13138"/>
                  </a:cubicBezTo>
                  <a:cubicBezTo>
                    <a:pt x="21431" y="13149"/>
                    <a:pt x="21426" y="13159"/>
                    <a:pt x="21421" y="13168"/>
                  </a:cubicBezTo>
                  <a:cubicBezTo>
                    <a:pt x="21415" y="13177"/>
                    <a:pt x="21410" y="13187"/>
                    <a:pt x="21405" y="13196"/>
                  </a:cubicBezTo>
                  <a:cubicBezTo>
                    <a:pt x="21404" y="13198"/>
                    <a:pt x="21403" y="13199"/>
                    <a:pt x="21402" y="13201"/>
                  </a:cubicBezTo>
                  <a:cubicBezTo>
                    <a:pt x="21402" y="13201"/>
                    <a:pt x="21402" y="13201"/>
                    <a:pt x="21401" y="13201"/>
                  </a:cubicBezTo>
                  <a:cubicBezTo>
                    <a:pt x="21401" y="13203"/>
                    <a:pt x="21401" y="13203"/>
                    <a:pt x="21401" y="13203"/>
                  </a:cubicBezTo>
                  <a:cubicBezTo>
                    <a:pt x="21396" y="13211"/>
                    <a:pt x="21393" y="13216"/>
                    <a:pt x="21389" y="13224"/>
                  </a:cubicBezTo>
                  <a:cubicBezTo>
                    <a:pt x="21383" y="13233"/>
                    <a:pt x="21377" y="13243"/>
                    <a:pt x="21371" y="13250"/>
                  </a:cubicBezTo>
                  <a:cubicBezTo>
                    <a:pt x="21363" y="13265"/>
                    <a:pt x="21353" y="13280"/>
                    <a:pt x="21343" y="13293"/>
                  </a:cubicBezTo>
                  <a:cubicBezTo>
                    <a:pt x="21340" y="13296"/>
                    <a:pt x="21336" y="13302"/>
                    <a:pt x="21333" y="13306"/>
                  </a:cubicBezTo>
                  <a:cubicBezTo>
                    <a:pt x="21331" y="13309"/>
                    <a:pt x="21329" y="13311"/>
                    <a:pt x="21327" y="13315"/>
                  </a:cubicBezTo>
                  <a:cubicBezTo>
                    <a:pt x="21322" y="13321"/>
                    <a:pt x="21318" y="13328"/>
                    <a:pt x="21313" y="13334"/>
                  </a:cubicBezTo>
                  <a:cubicBezTo>
                    <a:pt x="21303" y="13347"/>
                    <a:pt x="21292" y="13360"/>
                    <a:pt x="21282" y="13373"/>
                  </a:cubicBezTo>
                  <a:cubicBezTo>
                    <a:pt x="21271" y="13386"/>
                    <a:pt x="21260" y="13397"/>
                    <a:pt x="21248" y="13410"/>
                  </a:cubicBezTo>
                  <a:lnTo>
                    <a:pt x="14072" y="21263"/>
                  </a:lnTo>
                  <a:cubicBezTo>
                    <a:pt x="14054" y="21283"/>
                    <a:pt x="14036" y="21302"/>
                    <a:pt x="14018" y="21319"/>
                  </a:cubicBezTo>
                  <a:cubicBezTo>
                    <a:pt x="14009" y="21328"/>
                    <a:pt x="14000" y="21335"/>
                    <a:pt x="13991" y="21343"/>
                  </a:cubicBezTo>
                  <a:cubicBezTo>
                    <a:pt x="13986" y="21348"/>
                    <a:pt x="13980" y="21352"/>
                    <a:pt x="13975" y="21358"/>
                  </a:cubicBezTo>
                  <a:cubicBezTo>
                    <a:pt x="13970" y="21361"/>
                    <a:pt x="13966" y="21365"/>
                    <a:pt x="13961" y="21369"/>
                  </a:cubicBezTo>
                  <a:cubicBezTo>
                    <a:pt x="13942" y="21386"/>
                    <a:pt x="13923" y="21401"/>
                    <a:pt x="13904" y="21416"/>
                  </a:cubicBezTo>
                  <a:cubicBezTo>
                    <a:pt x="13900" y="21418"/>
                    <a:pt x="13897" y="21419"/>
                    <a:pt x="13893" y="21423"/>
                  </a:cubicBezTo>
                  <a:cubicBezTo>
                    <a:pt x="13888" y="21427"/>
                    <a:pt x="13884" y="21429"/>
                    <a:pt x="13878" y="21432"/>
                  </a:cubicBezTo>
                  <a:cubicBezTo>
                    <a:pt x="13868" y="21440"/>
                    <a:pt x="13856" y="21447"/>
                    <a:pt x="13845" y="21455"/>
                  </a:cubicBezTo>
                  <a:cubicBezTo>
                    <a:pt x="13832" y="21464"/>
                    <a:pt x="13819" y="21471"/>
                    <a:pt x="13806" y="21479"/>
                  </a:cubicBezTo>
                  <a:cubicBezTo>
                    <a:pt x="13802" y="21481"/>
                    <a:pt x="13798" y="21482"/>
                    <a:pt x="13793" y="21487"/>
                  </a:cubicBezTo>
                  <a:cubicBezTo>
                    <a:pt x="13791" y="21487"/>
                    <a:pt x="13789" y="21488"/>
                    <a:pt x="13786" y="21490"/>
                  </a:cubicBezTo>
                  <a:cubicBezTo>
                    <a:pt x="13780" y="21494"/>
                    <a:pt x="13773" y="21498"/>
                    <a:pt x="13766" y="21501"/>
                  </a:cubicBezTo>
                  <a:cubicBezTo>
                    <a:pt x="13752" y="21507"/>
                    <a:pt x="13739" y="21514"/>
                    <a:pt x="13726" y="21520"/>
                  </a:cubicBezTo>
                  <a:cubicBezTo>
                    <a:pt x="13715" y="21526"/>
                    <a:pt x="13705" y="21529"/>
                    <a:pt x="13694" y="21533"/>
                  </a:cubicBezTo>
                  <a:cubicBezTo>
                    <a:pt x="13693" y="21535"/>
                    <a:pt x="13691" y="21535"/>
                    <a:pt x="13690" y="21535"/>
                  </a:cubicBezTo>
                  <a:cubicBezTo>
                    <a:pt x="13689" y="21537"/>
                    <a:pt x="13688" y="21537"/>
                    <a:pt x="13688" y="21537"/>
                  </a:cubicBezTo>
                  <a:lnTo>
                    <a:pt x="13685" y="21537"/>
                  </a:lnTo>
                  <a:cubicBezTo>
                    <a:pt x="13676" y="21540"/>
                    <a:pt x="13668" y="21544"/>
                    <a:pt x="13659" y="21548"/>
                  </a:cubicBezTo>
                  <a:cubicBezTo>
                    <a:pt x="13651" y="21550"/>
                    <a:pt x="13642" y="21553"/>
                    <a:pt x="13634" y="21555"/>
                  </a:cubicBezTo>
                  <a:cubicBezTo>
                    <a:pt x="13625" y="21559"/>
                    <a:pt x="13617" y="21561"/>
                    <a:pt x="13608" y="21565"/>
                  </a:cubicBezTo>
                  <a:cubicBezTo>
                    <a:pt x="13602" y="21566"/>
                    <a:pt x="13596" y="21569"/>
                    <a:pt x="13589" y="21570"/>
                  </a:cubicBezTo>
                  <a:lnTo>
                    <a:pt x="13586" y="21570"/>
                  </a:lnTo>
                  <a:cubicBezTo>
                    <a:pt x="13585" y="21570"/>
                    <a:pt x="13584" y="21570"/>
                    <a:pt x="13583" y="21572"/>
                  </a:cubicBezTo>
                  <a:cubicBezTo>
                    <a:pt x="13575" y="21574"/>
                    <a:pt x="13568" y="21576"/>
                    <a:pt x="13561" y="21578"/>
                  </a:cubicBezTo>
                  <a:cubicBezTo>
                    <a:pt x="13553" y="21580"/>
                    <a:pt x="13546" y="21580"/>
                    <a:pt x="13539" y="21582"/>
                  </a:cubicBezTo>
                  <a:cubicBezTo>
                    <a:pt x="13531" y="21583"/>
                    <a:pt x="13524" y="21585"/>
                    <a:pt x="13517" y="21587"/>
                  </a:cubicBezTo>
                  <a:cubicBezTo>
                    <a:pt x="13509" y="21587"/>
                    <a:pt x="13502" y="21589"/>
                    <a:pt x="13495" y="21591"/>
                  </a:cubicBezTo>
                  <a:lnTo>
                    <a:pt x="13484" y="21591"/>
                  </a:lnTo>
                  <a:cubicBezTo>
                    <a:pt x="13484" y="21591"/>
                    <a:pt x="13484" y="21591"/>
                    <a:pt x="13483" y="21591"/>
                  </a:cubicBezTo>
                  <a:cubicBezTo>
                    <a:pt x="13480" y="21593"/>
                    <a:pt x="13477" y="21593"/>
                    <a:pt x="13475" y="21593"/>
                  </a:cubicBezTo>
                  <a:cubicBezTo>
                    <a:pt x="13468" y="21595"/>
                    <a:pt x="13461" y="21595"/>
                    <a:pt x="13455" y="21595"/>
                  </a:cubicBezTo>
                  <a:cubicBezTo>
                    <a:pt x="13448" y="21596"/>
                    <a:pt x="13441" y="21596"/>
                    <a:pt x="13435" y="21596"/>
                  </a:cubicBezTo>
                  <a:cubicBezTo>
                    <a:pt x="13428" y="21598"/>
                    <a:pt x="13421" y="21598"/>
                    <a:pt x="13414" y="21598"/>
                  </a:cubicBezTo>
                  <a:cubicBezTo>
                    <a:pt x="13408" y="21598"/>
                    <a:pt x="13401" y="21600"/>
                    <a:pt x="13395" y="21600"/>
                  </a:cubicBezTo>
                  <a:lnTo>
                    <a:pt x="13338" y="21600"/>
                  </a:lnTo>
                  <a:cubicBezTo>
                    <a:pt x="13331" y="21600"/>
                    <a:pt x="13325" y="21598"/>
                    <a:pt x="13319" y="21598"/>
                  </a:cubicBezTo>
                  <a:lnTo>
                    <a:pt x="13301" y="21598"/>
                  </a:lnTo>
                  <a:cubicBezTo>
                    <a:pt x="13294" y="21596"/>
                    <a:pt x="13289" y="21596"/>
                    <a:pt x="13283" y="21596"/>
                  </a:cubicBezTo>
                  <a:cubicBezTo>
                    <a:pt x="13276" y="21595"/>
                    <a:pt x="13270" y="21595"/>
                    <a:pt x="13264" y="21595"/>
                  </a:cubicBezTo>
                  <a:cubicBezTo>
                    <a:pt x="13258" y="21593"/>
                    <a:pt x="13252" y="21593"/>
                    <a:pt x="13246" y="21591"/>
                  </a:cubicBezTo>
                  <a:cubicBezTo>
                    <a:pt x="13240" y="21591"/>
                    <a:pt x="13234" y="21589"/>
                    <a:pt x="13228" y="21589"/>
                  </a:cubicBezTo>
                  <a:cubicBezTo>
                    <a:pt x="13222" y="21587"/>
                    <a:pt x="13216" y="21587"/>
                    <a:pt x="13210" y="21585"/>
                  </a:cubicBezTo>
                  <a:cubicBezTo>
                    <a:pt x="13204" y="21583"/>
                    <a:pt x="13198" y="21583"/>
                    <a:pt x="13192" y="21582"/>
                  </a:cubicBezTo>
                  <a:cubicBezTo>
                    <a:pt x="13186" y="21582"/>
                    <a:pt x="13181" y="21580"/>
                    <a:pt x="13175" y="21578"/>
                  </a:cubicBezTo>
                  <a:cubicBezTo>
                    <a:pt x="13169" y="21576"/>
                    <a:pt x="13163" y="21576"/>
                    <a:pt x="13157" y="21574"/>
                  </a:cubicBezTo>
                  <a:cubicBezTo>
                    <a:pt x="13151" y="21572"/>
                    <a:pt x="13145" y="21570"/>
                    <a:pt x="13140" y="21569"/>
                  </a:cubicBezTo>
                  <a:cubicBezTo>
                    <a:pt x="13134" y="21566"/>
                    <a:pt x="13128" y="21565"/>
                    <a:pt x="13122" y="21563"/>
                  </a:cubicBezTo>
                  <a:cubicBezTo>
                    <a:pt x="13116" y="21561"/>
                    <a:pt x="13110" y="21559"/>
                    <a:pt x="13104" y="21557"/>
                  </a:cubicBezTo>
                  <a:cubicBezTo>
                    <a:pt x="13099" y="21555"/>
                    <a:pt x="13093" y="21553"/>
                    <a:pt x="13087" y="21552"/>
                  </a:cubicBezTo>
                  <a:cubicBezTo>
                    <a:pt x="13081" y="21550"/>
                    <a:pt x="13075" y="21548"/>
                    <a:pt x="13070" y="21546"/>
                  </a:cubicBezTo>
                  <a:cubicBezTo>
                    <a:pt x="13064" y="21544"/>
                    <a:pt x="13058" y="21540"/>
                    <a:pt x="13052" y="21538"/>
                  </a:cubicBezTo>
                  <a:cubicBezTo>
                    <a:pt x="13046" y="21537"/>
                    <a:pt x="13040" y="21535"/>
                    <a:pt x="13034" y="21531"/>
                  </a:cubicBezTo>
                  <a:cubicBezTo>
                    <a:pt x="13029" y="21529"/>
                    <a:pt x="13023" y="21527"/>
                    <a:pt x="13017" y="21524"/>
                  </a:cubicBezTo>
                  <a:cubicBezTo>
                    <a:pt x="13011" y="21522"/>
                    <a:pt x="13005" y="21518"/>
                    <a:pt x="12999" y="21516"/>
                  </a:cubicBezTo>
                  <a:cubicBezTo>
                    <a:pt x="12993" y="21513"/>
                    <a:pt x="12988" y="21511"/>
                    <a:pt x="12982" y="21507"/>
                  </a:cubicBezTo>
                  <a:cubicBezTo>
                    <a:pt x="12980" y="21507"/>
                    <a:pt x="12977" y="21505"/>
                    <a:pt x="12975" y="21503"/>
                  </a:cubicBezTo>
                  <a:cubicBezTo>
                    <a:pt x="12975" y="21503"/>
                    <a:pt x="12975" y="21503"/>
                    <a:pt x="12974" y="21503"/>
                  </a:cubicBezTo>
                  <a:cubicBezTo>
                    <a:pt x="12971" y="21501"/>
                    <a:pt x="12967" y="21499"/>
                    <a:pt x="12964" y="21498"/>
                  </a:cubicBezTo>
                  <a:cubicBezTo>
                    <a:pt x="12958" y="21496"/>
                    <a:pt x="12952" y="21492"/>
                    <a:pt x="12946" y="21488"/>
                  </a:cubicBezTo>
                  <a:cubicBezTo>
                    <a:pt x="12940" y="21485"/>
                    <a:pt x="12934" y="21481"/>
                    <a:pt x="12928" y="21477"/>
                  </a:cubicBezTo>
                  <a:cubicBezTo>
                    <a:pt x="12922" y="21475"/>
                    <a:pt x="12916" y="21471"/>
                    <a:pt x="12911" y="21468"/>
                  </a:cubicBezTo>
                  <a:cubicBezTo>
                    <a:pt x="12904" y="21464"/>
                    <a:pt x="12898" y="21458"/>
                    <a:pt x="12892" y="21455"/>
                  </a:cubicBezTo>
                  <a:cubicBezTo>
                    <a:pt x="12888" y="21453"/>
                    <a:pt x="12884" y="21451"/>
                    <a:pt x="12881" y="21447"/>
                  </a:cubicBezTo>
                  <a:lnTo>
                    <a:pt x="12880" y="21447"/>
                  </a:lnTo>
                  <a:cubicBezTo>
                    <a:pt x="12880" y="21447"/>
                    <a:pt x="12880" y="21447"/>
                    <a:pt x="12879" y="21447"/>
                  </a:cubicBezTo>
                  <a:cubicBezTo>
                    <a:pt x="12878" y="21445"/>
                    <a:pt x="12875" y="21443"/>
                    <a:pt x="12874" y="21443"/>
                  </a:cubicBezTo>
                  <a:cubicBezTo>
                    <a:pt x="12867" y="21438"/>
                    <a:pt x="12861" y="21434"/>
                    <a:pt x="12855" y="21430"/>
                  </a:cubicBezTo>
                  <a:cubicBezTo>
                    <a:pt x="12849" y="21425"/>
                    <a:pt x="12843" y="21421"/>
                    <a:pt x="12837" y="21416"/>
                  </a:cubicBezTo>
                  <a:cubicBezTo>
                    <a:pt x="12830" y="21412"/>
                    <a:pt x="12823" y="21406"/>
                    <a:pt x="12817" y="21401"/>
                  </a:cubicBezTo>
                  <a:cubicBezTo>
                    <a:pt x="12809" y="21395"/>
                    <a:pt x="12803" y="21390"/>
                    <a:pt x="12796" y="21384"/>
                  </a:cubicBezTo>
                  <a:cubicBezTo>
                    <a:pt x="12795" y="21382"/>
                    <a:pt x="12793" y="21382"/>
                    <a:pt x="12791" y="21380"/>
                  </a:cubicBezTo>
                  <a:cubicBezTo>
                    <a:pt x="12790" y="21380"/>
                    <a:pt x="12789" y="21379"/>
                    <a:pt x="12789" y="21379"/>
                  </a:cubicBezTo>
                  <a:cubicBezTo>
                    <a:pt x="12785" y="21374"/>
                    <a:pt x="12780" y="21371"/>
                    <a:pt x="12777" y="21367"/>
                  </a:cubicBezTo>
                  <a:cubicBezTo>
                    <a:pt x="12770" y="21361"/>
                    <a:pt x="12764" y="21356"/>
                    <a:pt x="12757" y="21350"/>
                  </a:cubicBezTo>
                  <a:cubicBezTo>
                    <a:pt x="12749" y="21343"/>
                    <a:pt x="12741" y="21335"/>
                    <a:pt x="12733" y="21328"/>
                  </a:cubicBezTo>
                  <a:cubicBezTo>
                    <a:pt x="12726" y="21319"/>
                    <a:pt x="12718" y="21311"/>
                    <a:pt x="12710" y="21304"/>
                  </a:cubicBezTo>
                  <a:cubicBezTo>
                    <a:pt x="12708" y="21302"/>
                    <a:pt x="12707" y="21300"/>
                    <a:pt x="12705" y="21298"/>
                  </a:cubicBezTo>
                  <a:cubicBezTo>
                    <a:pt x="12705" y="21298"/>
                    <a:pt x="12705" y="21298"/>
                    <a:pt x="12704" y="21298"/>
                  </a:cubicBezTo>
                  <a:cubicBezTo>
                    <a:pt x="12698" y="21290"/>
                    <a:pt x="12693" y="21285"/>
                    <a:pt x="12687" y="21279"/>
                  </a:cubicBezTo>
                  <a:cubicBezTo>
                    <a:pt x="12680" y="21270"/>
                    <a:pt x="12672" y="21263"/>
                    <a:pt x="12665" y="21253"/>
                  </a:cubicBezTo>
                  <a:cubicBezTo>
                    <a:pt x="12655" y="21242"/>
                    <a:pt x="12645" y="21229"/>
                    <a:pt x="12635" y="21218"/>
                  </a:cubicBezTo>
                  <a:cubicBezTo>
                    <a:pt x="12633" y="21214"/>
                    <a:pt x="12630" y="21211"/>
                    <a:pt x="12628" y="21207"/>
                  </a:cubicBezTo>
                  <a:cubicBezTo>
                    <a:pt x="12626" y="21205"/>
                    <a:pt x="12625" y="21203"/>
                    <a:pt x="12624" y="21201"/>
                  </a:cubicBezTo>
                  <a:cubicBezTo>
                    <a:pt x="12618" y="21194"/>
                    <a:pt x="12612" y="21187"/>
                    <a:pt x="12607" y="21179"/>
                  </a:cubicBezTo>
                  <a:cubicBezTo>
                    <a:pt x="12597" y="21168"/>
                    <a:pt x="12589" y="21155"/>
                    <a:pt x="12580" y="21140"/>
                  </a:cubicBezTo>
                  <a:cubicBezTo>
                    <a:pt x="12571" y="21126"/>
                    <a:pt x="12562" y="21114"/>
                    <a:pt x="12553" y="21099"/>
                  </a:cubicBezTo>
                  <a:lnTo>
                    <a:pt x="176" y="1083"/>
                  </a:lnTo>
                  <a:cubicBezTo>
                    <a:pt x="149" y="1040"/>
                    <a:pt x="126" y="993"/>
                    <a:pt x="106" y="947"/>
                  </a:cubicBezTo>
                  <a:cubicBezTo>
                    <a:pt x="85" y="900"/>
                    <a:pt x="68" y="850"/>
                    <a:pt x="55" y="801"/>
                  </a:cubicBezTo>
                  <a:cubicBezTo>
                    <a:pt x="41" y="751"/>
                    <a:pt x="31" y="701"/>
                    <a:pt x="24" y="648"/>
                  </a:cubicBezTo>
                  <a:cubicBezTo>
                    <a:pt x="17" y="596"/>
                    <a:pt x="12" y="544"/>
                    <a:pt x="11" y="490"/>
                  </a:cubicBezTo>
                  <a:cubicBezTo>
                    <a:pt x="8" y="265"/>
                    <a:pt x="3" y="225"/>
                    <a:pt x="0" y="0"/>
                  </a:cubicBezTo>
                  <a:cubicBezTo>
                    <a:pt x="2862" y="4656"/>
                    <a:pt x="12131" y="20184"/>
                    <a:pt x="12806" y="20605"/>
                  </a:cubicBezTo>
                  <a:cubicBezTo>
                    <a:pt x="13601" y="21102"/>
                    <a:pt x="14308" y="20232"/>
                    <a:pt x="15099" y="19362"/>
                  </a:cubicBezTo>
                  <a:cubicBezTo>
                    <a:pt x="15708" y="18693"/>
                    <a:pt x="19763" y="14199"/>
                    <a:pt x="21600" y="12162"/>
                  </a:cubicBezTo>
                  <a:close/>
                </a:path>
              </a:pathLst>
            </a:custGeom>
            <a:solidFill>
              <a:srgbClr val="2070A1"/>
            </a:solidFill>
            <a:ln w="12700" cap="flat">
              <a:noFill/>
              <a:miter lim="400000"/>
            </a:ln>
            <a:effectLst/>
          </p:spPr>
          <p:txBody>
            <a:bodyPr anchor="ctr"/>
            <a:lstStyle/>
            <a:p>
              <a:pPr algn="ctr"/>
              <a:endParaRPr>
                <a:cs typeface="+mn-ea"/>
                <a:sym typeface="+mn-lt"/>
              </a:endParaRPr>
            </a:p>
          </p:txBody>
        </p:sp>
        <p:sp>
          <p:nvSpPr>
            <p:cNvPr id="67" name="íṡľíḍè-Freeform: Shape 41"/>
            <p:cNvSpPr/>
            <p:nvPr/>
          </p:nvSpPr>
          <p:spPr>
            <a:xfrm>
              <a:off x="21533" y="1550232"/>
              <a:ext cx="11442661" cy="3559379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542" extrusionOk="0">
                  <a:moveTo>
                    <a:pt x="21580" y="12479"/>
                  </a:moveTo>
                  <a:cubicBezTo>
                    <a:pt x="21450" y="12678"/>
                    <a:pt x="19442" y="15003"/>
                    <a:pt x="17337" y="17290"/>
                  </a:cubicBezTo>
                  <a:cubicBezTo>
                    <a:pt x="14702" y="20153"/>
                    <a:pt x="13152" y="21600"/>
                    <a:pt x="12973" y="21374"/>
                  </a:cubicBezTo>
                  <a:cubicBezTo>
                    <a:pt x="12532" y="20818"/>
                    <a:pt x="149" y="221"/>
                    <a:pt x="22" y="0"/>
                  </a:cubicBezTo>
                  <a:lnTo>
                    <a:pt x="0" y="134"/>
                  </a:lnTo>
                  <a:cubicBezTo>
                    <a:pt x="511" y="986"/>
                    <a:pt x="12515" y="20954"/>
                    <a:pt x="12955" y="21515"/>
                  </a:cubicBezTo>
                  <a:cubicBezTo>
                    <a:pt x="12970" y="21533"/>
                    <a:pt x="12992" y="21542"/>
                    <a:pt x="13020" y="21542"/>
                  </a:cubicBezTo>
                  <a:cubicBezTo>
                    <a:pt x="13470" y="21542"/>
                    <a:pt x="15592" y="19344"/>
                    <a:pt x="17352" y="17434"/>
                  </a:cubicBezTo>
                  <a:cubicBezTo>
                    <a:pt x="19459" y="15146"/>
                    <a:pt x="21470" y="12815"/>
                    <a:pt x="21600" y="12615"/>
                  </a:cubicBezTo>
                  <a:lnTo>
                    <a:pt x="21580" y="12479"/>
                  </a:lnTo>
                  <a:close/>
                </a:path>
              </a:pathLst>
            </a:custGeom>
            <a:solidFill>
              <a:srgbClr val="2CC6D2"/>
            </a:solidFill>
            <a:ln w="12700" cap="flat">
              <a:noFill/>
              <a:miter lim="400000"/>
            </a:ln>
            <a:effectLst/>
          </p:spPr>
          <p:txBody>
            <a:bodyPr anchor="ctr"/>
            <a:lstStyle/>
            <a:p>
              <a:pPr algn="ctr"/>
              <a:endParaRPr>
                <a:cs typeface="+mn-ea"/>
                <a:sym typeface="+mn-lt"/>
              </a:endParaRPr>
            </a:p>
          </p:txBody>
        </p:sp>
        <p:grpSp>
          <p:nvGrpSpPr>
            <p:cNvPr id="68" name="Group 42"/>
            <p:cNvGrpSpPr/>
            <p:nvPr/>
          </p:nvGrpSpPr>
          <p:grpSpPr>
            <a:xfrm>
              <a:off x="1657893" y="405262"/>
              <a:ext cx="1883552" cy="696640"/>
              <a:chOff x="0" y="0"/>
              <a:chExt cx="1883552" cy="696637"/>
            </a:xfrm>
            <a:grpFill/>
          </p:grpSpPr>
          <p:sp>
            <p:nvSpPr>
              <p:cNvPr id="69" name="íṡľíḍè-Freeform: Shape 43"/>
              <p:cNvSpPr/>
              <p:nvPr/>
            </p:nvSpPr>
            <p:spPr>
              <a:xfrm>
                <a:off x="368420" y="221052"/>
                <a:ext cx="912392" cy="281209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0" y="18948"/>
                    </a:moveTo>
                    <a:lnTo>
                      <a:pt x="19981" y="0"/>
                    </a:lnTo>
                    <a:lnTo>
                      <a:pt x="21600" y="1817"/>
                    </a:lnTo>
                    <a:lnTo>
                      <a:pt x="1763" y="21600"/>
                    </a:lnTo>
                    <a:cubicBezTo>
                      <a:pt x="1763" y="21600"/>
                      <a:pt x="0" y="18948"/>
                      <a:pt x="0" y="18948"/>
                    </a:cubicBezTo>
                    <a:close/>
                  </a:path>
                </a:pathLst>
              </a:custGeom>
              <a:solidFill>
                <a:srgbClr val="2070A1"/>
              </a:solidFill>
              <a:ln w="12700" cap="flat">
                <a:noFill/>
                <a:miter lim="400000"/>
              </a:ln>
              <a:effectLst/>
            </p:spPr>
            <p:txBody>
              <a:bodyPr anchor="ctr"/>
              <a:lstStyle/>
              <a:p>
                <a:pPr algn="ctr"/>
                <a:endParaRPr>
                  <a:cs typeface="+mn-ea"/>
                  <a:sym typeface="+mn-lt"/>
                </a:endParaRPr>
              </a:p>
            </p:txBody>
          </p:sp>
          <p:sp>
            <p:nvSpPr>
              <p:cNvPr id="70" name="íṡľíḍè-Oval 44"/>
              <p:cNvSpPr/>
              <p:nvPr/>
            </p:nvSpPr>
            <p:spPr>
              <a:xfrm>
                <a:off x="1657893" y="0"/>
                <a:ext cx="225659" cy="88742"/>
              </a:xfrm>
              <a:prstGeom prst="ellipse">
                <a:avLst/>
              </a:prstGeom>
              <a:solidFill>
                <a:srgbClr val="2070A1"/>
              </a:solidFill>
              <a:ln w="12700" cap="flat">
                <a:noFill/>
                <a:miter lim="400000"/>
              </a:ln>
              <a:effectLst/>
            </p:spPr>
            <p:txBody>
              <a:bodyPr anchor="ctr"/>
              <a:lstStyle/>
              <a:p>
                <a:pPr algn="ctr"/>
                <a:endParaRPr>
                  <a:cs typeface="+mn-ea"/>
                  <a:sym typeface="+mn-lt"/>
                </a:endParaRPr>
              </a:p>
            </p:txBody>
          </p:sp>
          <p:sp>
            <p:nvSpPr>
              <p:cNvPr id="71" name="íṡľíḍè-Oval 45"/>
              <p:cNvSpPr/>
              <p:nvPr/>
            </p:nvSpPr>
            <p:spPr>
              <a:xfrm>
                <a:off x="0" y="607894"/>
                <a:ext cx="112829" cy="88743"/>
              </a:xfrm>
              <a:prstGeom prst="ellipse">
                <a:avLst/>
              </a:prstGeom>
              <a:solidFill>
                <a:srgbClr val="2070A1"/>
              </a:solidFill>
              <a:ln w="12700" cap="flat">
                <a:noFill/>
                <a:miter lim="400000"/>
              </a:ln>
              <a:effectLst/>
            </p:spPr>
            <p:txBody>
              <a:bodyPr anchor="ctr"/>
              <a:lstStyle/>
              <a:p>
                <a:pPr algn="ctr"/>
                <a:endParaRPr>
                  <a:cs typeface="+mn-ea"/>
                  <a:sym typeface="+mn-lt"/>
                </a:endParaRPr>
              </a:p>
            </p:txBody>
          </p:sp>
        </p:grpSp>
      </p:grpSp>
      <p:sp>
        <p:nvSpPr>
          <p:cNvPr id="37" name="íṡľíḍè-Freeform: Shape 11"/>
          <p:cNvSpPr/>
          <p:nvPr/>
        </p:nvSpPr>
        <p:spPr>
          <a:xfrm>
            <a:off x="3370580" y="2467610"/>
            <a:ext cx="4890135" cy="1922780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0" y="8752"/>
                </a:moveTo>
                <a:lnTo>
                  <a:pt x="8700" y="0"/>
                </a:lnTo>
                <a:lnTo>
                  <a:pt x="21600" y="11861"/>
                </a:lnTo>
                <a:lnTo>
                  <a:pt x="12582" y="21600"/>
                </a:lnTo>
                <a:lnTo>
                  <a:pt x="0" y="8752"/>
                </a:lnTo>
                <a:close/>
              </a:path>
            </a:pathLst>
          </a:custGeom>
          <a:blipFill rotWithShape="1">
            <a:blip r:embed="rId1" cstate="email"/>
            <a:srcRect/>
            <a:stretch>
              <a:fillRect l="3000" t="-2000" b="3000"/>
            </a:stretch>
          </a:blipFill>
          <a:ln w="12700">
            <a:miter lim="400000"/>
          </a:ln>
        </p:spPr>
        <p:txBody>
          <a:bodyPr anchor="ctr"/>
          <a:lstStyle/>
          <a:p>
            <a:pPr algn="ctr"/>
            <a:endParaRPr>
              <a:cs typeface="+mn-ea"/>
              <a:sym typeface="+mn-lt"/>
            </a:endParaRPr>
          </a:p>
        </p:txBody>
      </p:sp>
      <p:grpSp>
        <p:nvGrpSpPr>
          <p:cNvPr id="116" name="组合 115"/>
          <p:cNvGrpSpPr/>
          <p:nvPr/>
        </p:nvGrpSpPr>
        <p:grpSpPr>
          <a:xfrm flipH="1" flipV="1">
            <a:off x="5631513" y="5119240"/>
            <a:ext cx="1110343" cy="835415"/>
            <a:chOff x="5921829" y="2427514"/>
            <a:chExt cx="1110343" cy="835415"/>
          </a:xfrm>
        </p:grpSpPr>
        <p:cxnSp>
          <p:nvCxnSpPr>
            <p:cNvPr id="117" name="直接连接符 116"/>
            <p:cNvCxnSpPr/>
            <p:nvPr/>
          </p:nvCxnSpPr>
          <p:spPr>
            <a:xfrm flipV="1">
              <a:off x="5921829" y="2427514"/>
              <a:ext cx="0" cy="835415"/>
            </a:xfrm>
            <a:prstGeom prst="line">
              <a:avLst/>
            </a:prstGeom>
            <a:ln>
              <a:solidFill>
                <a:schemeClr val="bg1">
                  <a:lumMod val="65000"/>
                </a:schemeClr>
              </a:solidFill>
              <a:headEnd type="oval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直接连接符 117"/>
            <p:cNvCxnSpPr/>
            <p:nvPr/>
          </p:nvCxnSpPr>
          <p:spPr>
            <a:xfrm>
              <a:off x="5921829" y="2427514"/>
              <a:ext cx="1110343" cy="0"/>
            </a:xfrm>
            <a:prstGeom prst="line">
              <a:avLst/>
            </a:prstGeom>
            <a:ln>
              <a:solidFill>
                <a:schemeClr val="bg1">
                  <a:lumMod val="65000"/>
                </a:schemeClr>
              </a:solidFill>
              <a:tailEnd type="oval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" name="组合 5"/>
          <p:cNvGrpSpPr/>
          <p:nvPr/>
        </p:nvGrpSpPr>
        <p:grpSpPr>
          <a:xfrm>
            <a:off x="4646023" y="1521000"/>
            <a:ext cx="1110343" cy="835415"/>
            <a:chOff x="5921829" y="2427514"/>
            <a:chExt cx="1110343" cy="835415"/>
          </a:xfrm>
        </p:grpSpPr>
        <p:cxnSp>
          <p:nvCxnSpPr>
            <p:cNvPr id="7" name="直接连接符 6"/>
            <p:cNvCxnSpPr/>
            <p:nvPr/>
          </p:nvCxnSpPr>
          <p:spPr>
            <a:xfrm flipV="1">
              <a:off x="5921829" y="2427514"/>
              <a:ext cx="0" cy="835415"/>
            </a:xfrm>
            <a:prstGeom prst="line">
              <a:avLst/>
            </a:prstGeom>
            <a:ln>
              <a:solidFill>
                <a:schemeClr val="bg1">
                  <a:lumMod val="65000"/>
                </a:schemeClr>
              </a:solidFill>
              <a:headEnd type="oval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直接连接符 7"/>
            <p:cNvCxnSpPr/>
            <p:nvPr/>
          </p:nvCxnSpPr>
          <p:spPr>
            <a:xfrm>
              <a:off x="5921829" y="2427514"/>
              <a:ext cx="1110343" cy="0"/>
            </a:xfrm>
            <a:prstGeom prst="line">
              <a:avLst/>
            </a:prstGeom>
            <a:ln>
              <a:solidFill>
                <a:schemeClr val="bg1">
                  <a:lumMod val="65000"/>
                </a:schemeClr>
              </a:solidFill>
              <a:tailEnd type="oval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" name="组合 3"/>
          <p:cNvGrpSpPr/>
          <p:nvPr/>
        </p:nvGrpSpPr>
        <p:grpSpPr>
          <a:xfrm>
            <a:off x="1151255" y="4845685"/>
            <a:ext cx="4449445" cy="1751965"/>
            <a:chOff x="1813" y="7631"/>
            <a:chExt cx="7007" cy="2759"/>
          </a:xfrm>
        </p:grpSpPr>
        <p:sp>
          <p:nvSpPr>
            <p:cNvPr id="125" name="矩形 124"/>
            <p:cNvSpPr/>
            <p:nvPr/>
          </p:nvSpPr>
          <p:spPr>
            <a:xfrm>
              <a:off x="3392" y="7631"/>
              <a:ext cx="5428" cy="1161"/>
            </a:xfrm>
            <a:prstGeom prst="rect">
              <a:avLst/>
            </a:prstGeom>
            <a:effectLst/>
          </p:spPr>
          <p:txBody>
            <a:bodyPr wrap="square">
              <a:spAutoFit/>
            </a:bodyPr>
            <a:lstStyle/>
            <a:p>
              <a:pPr marL="0" marR="0" lvl="0" indent="0" algn="r" defTabSz="914400" eaLnBrk="1" fontAlgn="auto" latinLnBrk="0" hangingPunct="1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800" b="1" i="0" u="none" strike="noStrike" kern="0" cap="none" spc="300" normalizeH="0" baseline="0" noProof="0">
                  <a:ln>
                    <a:noFill/>
                  </a:ln>
                  <a:solidFill>
                    <a:srgbClr val="0070C0"/>
                  </a:solidFill>
                  <a:effectLst/>
                  <a:uLnTx/>
                  <a:uFillTx/>
                  <a:cs typeface="+mn-ea"/>
                  <a:sym typeface="+mn-lt"/>
                </a:rPr>
                <a:t>创意评价不完善</a:t>
              </a:r>
              <a:endParaRPr kumimoji="0" lang="zh-CN" altLang="en-US" sz="2800" b="1" i="0" u="none" strike="noStrike" kern="0" cap="none" spc="30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2" name="矩形 1"/>
            <p:cNvSpPr/>
            <p:nvPr/>
          </p:nvSpPr>
          <p:spPr>
            <a:xfrm>
              <a:off x="1813" y="8792"/>
              <a:ext cx="7007" cy="1598"/>
            </a:xfrm>
            <a:prstGeom prst="rect">
              <a:avLst/>
            </a:prstGeom>
          </p:spPr>
          <p:txBody>
            <a:bodyPr wrap="square">
              <a:spAutoFit/>
            </a:bodyPr>
            <a:p>
              <a:pPr marL="0" marR="0" lvl="0" indent="0" algn="l" defTabSz="914400" eaLnBrk="1" fontAlgn="auto" latinLnBrk="0" hangingPunct="1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lang="en-US" altLang="zh-CN" sz="2000" b="1" kern="0" spc="300" noProof="0">
                  <a:ln>
                    <a:noFill/>
                  </a:ln>
                  <a:solidFill>
                    <a:schemeClr val="accent4"/>
                  </a:solidFill>
                  <a:effectLst/>
                  <a:uLnTx/>
                  <a:uFillTx/>
                  <a:latin typeface="华文楷体" panose="02010600040101010101" charset="-122"/>
                  <a:ea typeface="华文楷体" panose="02010600040101010101" charset="-122"/>
                  <a:cs typeface="+mn-ea"/>
                  <a:sym typeface="+mn-lt"/>
                </a:rPr>
                <a:t>    </a:t>
              </a:r>
              <a:r>
                <a:rPr sz="2000" b="1" kern="0" spc="300" noProof="0">
                  <a:ln>
                    <a:noFill/>
                  </a:ln>
                  <a:solidFill>
                    <a:schemeClr val="accent4"/>
                  </a:solidFill>
                  <a:effectLst/>
                  <a:uLnTx/>
                  <a:uFillTx/>
                  <a:latin typeface="华文楷体" panose="02010600040101010101" charset="-122"/>
                  <a:ea typeface="华文楷体" panose="02010600040101010101" charset="-122"/>
                  <a:cs typeface="+mn-ea"/>
                  <a:sym typeface="+mn-lt"/>
                </a:rPr>
                <a:t>形成的创意要素评价指标还需要进行实践测试和修改完善</a:t>
              </a:r>
              <a:endParaRPr sz="2000" b="1" kern="0" spc="300" noProof="0">
                <a:ln>
                  <a:noFill/>
                </a:ln>
                <a:solidFill>
                  <a:schemeClr val="accent4"/>
                </a:solidFill>
                <a:effectLst/>
                <a:uLnTx/>
                <a:uFillTx/>
                <a:latin typeface="华文楷体" panose="02010600040101010101" charset="-122"/>
                <a:ea typeface="华文楷体" panose="02010600040101010101" charset="-122"/>
                <a:cs typeface="+mn-ea"/>
                <a:sym typeface="+mn-lt"/>
              </a:endParaRPr>
            </a:p>
          </p:txBody>
        </p:sp>
      </p:grpSp>
      <p:grpSp>
        <p:nvGrpSpPr>
          <p:cNvPr id="5" name="组合 4"/>
          <p:cNvGrpSpPr/>
          <p:nvPr/>
        </p:nvGrpSpPr>
        <p:grpSpPr>
          <a:xfrm>
            <a:off x="5756910" y="901700"/>
            <a:ext cx="4809490" cy="1645285"/>
            <a:chOff x="8543" y="1402"/>
            <a:chExt cx="7574" cy="2591"/>
          </a:xfrm>
        </p:grpSpPr>
        <p:sp>
          <p:nvSpPr>
            <p:cNvPr id="11" name="矩形 10"/>
            <p:cNvSpPr/>
            <p:nvPr/>
          </p:nvSpPr>
          <p:spPr>
            <a:xfrm>
              <a:off x="8941" y="1402"/>
              <a:ext cx="4365" cy="1161"/>
            </a:xfrm>
            <a:prstGeom prst="rect">
              <a:avLst/>
            </a:prstGeom>
            <a:effectLst/>
          </p:spPr>
          <p:txBody>
            <a:bodyPr wrap="square">
              <a:spAutoFit/>
            </a:bodyPr>
            <a:p>
              <a:pPr marL="0" marR="0" lvl="0" indent="0" defTabSz="914400" eaLnBrk="1" fontAlgn="auto" latinLnBrk="0" hangingPunct="1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800" b="1" i="0" u="none" strike="noStrike" kern="0" cap="none" spc="300" normalizeH="0" baseline="0" noProof="0">
                  <a:ln>
                    <a:noFill/>
                  </a:ln>
                  <a:solidFill>
                    <a:schemeClr val="accent4"/>
                  </a:solidFill>
                  <a:effectLst/>
                  <a:uLnTx/>
                  <a:uFillTx/>
                  <a:cs typeface="+mn-ea"/>
                  <a:sym typeface="+mn-lt"/>
                </a:rPr>
                <a:t>缺乏指导策略</a:t>
              </a:r>
              <a:endParaRPr kumimoji="0" lang="zh-CN" altLang="en-US" sz="2800" b="1" i="0" u="none" strike="noStrike" kern="0" cap="none" spc="300" normalizeH="0" baseline="0" noProof="0">
                <a:ln>
                  <a:noFill/>
                </a:ln>
                <a:solidFill>
                  <a:schemeClr val="accent4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3" name="矩形 2"/>
            <p:cNvSpPr/>
            <p:nvPr/>
          </p:nvSpPr>
          <p:spPr>
            <a:xfrm>
              <a:off x="8543" y="2395"/>
              <a:ext cx="7575" cy="1598"/>
            </a:xfrm>
            <a:prstGeom prst="rect">
              <a:avLst/>
            </a:prstGeom>
          </p:spPr>
          <p:txBody>
            <a:bodyPr wrap="square">
              <a:spAutoFit/>
            </a:bodyPr>
            <a:p>
              <a:pPr marL="0" marR="0" lvl="0" indent="0" algn="l" defTabSz="914400" eaLnBrk="1" fontAlgn="auto" latinLnBrk="0" hangingPunct="1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lang="en-US" altLang="zh-CN" sz="2000" b="1" kern="0" spc="300" noProof="0">
                  <a:ln>
                    <a:noFill/>
                  </a:ln>
                  <a:solidFill>
                    <a:schemeClr val="accent4"/>
                  </a:solidFill>
                  <a:effectLst/>
                  <a:uLnTx/>
                  <a:uFillTx/>
                  <a:latin typeface="华文楷体" panose="02010600040101010101" charset="-122"/>
                  <a:ea typeface="华文楷体" panose="02010600040101010101" charset="-122"/>
                  <a:cs typeface="+mn-ea"/>
                  <a:sym typeface="+mn-lt"/>
                </a:rPr>
                <a:t>    </a:t>
              </a:r>
              <a:r>
                <a:rPr lang="zh-CN" altLang="en-US" sz="2000" b="1" kern="0" spc="300" noProof="0">
                  <a:ln>
                    <a:noFill/>
                  </a:ln>
                  <a:solidFill>
                    <a:schemeClr val="accent4"/>
                  </a:solidFill>
                  <a:effectLst/>
                  <a:uLnTx/>
                  <a:uFillTx/>
                  <a:latin typeface="华文楷体" panose="02010600040101010101" charset="-122"/>
                  <a:ea typeface="华文楷体" panose="02010600040101010101" charset="-122"/>
                  <a:cs typeface="+mn-ea"/>
                  <a:sym typeface="+mn-lt"/>
                </a:rPr>
                <a:t>个体、集体、过程中创意能力的指导策略</a:t>
              </a:r>
              <a:endParaRPr lang="zh-CN" altLang="en-US" sz="2000" b="1" kern="0" spc="300" noProof="0">
                <a:ln>
                  <a:noFill/>
                </a:ln>
                <a:solidFill>
                  <a:schemeClr val="accent4"/>
                </a:solidFill>
                <a:effectLst/>
                <a:uLnTx/>
                <a:uFillTx/>
                <a:latin typeface="华文楷体" panose="02010600040101010101" charset="-122"/>
                <a:ea typeface="华文楷体" panose="02010600040101010101" charset="-122"/>
                <a:cs typeface="+mn-ea"/>
                <a:sym typeface="+mn-lt"/>
              </a:endParaRPr>
            </a:p>
          </p:txBody>
        </p:sp>
      </p:grpSp>
      <p:pic>
        <p:nvPicPr>
          <p:cNvPr id="12" name="图片 11" descr="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76485" y="4845685"/>
            <a:ext cx="1905000" cy="1895475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900">
        <p14:warp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8" dur="500"/>
                                        <p:tgtEl>
                                          <p:spTgt spid="1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2500"/>
                            </p:stCondLst>
                            <p:childTnLst>
                              <p:par>
                                <p:cTn id="28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" grpId="0" bldLvl="0" animBg="1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圆角矩形 1"/>
          <p:cNvSpPr/>
          <p:nvPr/>
        </p:nvSpPr>
        <p:spPr>
          <a:xfrm rot="2700000">
            <a:off x="7422729" y="1312941"/>
            <a:ext cx="1068341" cy="1068341"/>
          </a:xfrm>
          <a:prstGeom prst="roundRect">
            <a:avLst>
              <a:gd name="adj" fmla="val 6887"/>
            </a:avLst>
          </a:prstGeom>
          <a:solidFill>
            <a:schemeClr val="bg1"/>
          </a:solidFill>
          <a:ln w="12700">
            <a:noFill/>
          </a:ln>
          <a:effectLst>
            <a:innerShdw blurRad="190500" dist="50800" dir="13500000">
              <a:prstClr val="black">
                <a:alpha val="25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+mn-ea"/>
              <a:sym typeface="+mn-lt"/>
            </a:endParaRPr>
          </a:p>
        </p:txBody>
      </p:sp>
      <p:sp>
        <p:nvSpPr>
          <p:cNvPr id="3" name="圆角矩形 2"/>
          <p:cNvSpPr/>
          <p:nvPr/>
        </p:nvSpPr>
        <p:spPr>
          <a:xfrm rot="2700000">
            <a:off x="8148449" y="237986"/>
            <a:ext cx="753462" cy="753462"/>
          </a:xfrm>
          <a:prstGeom prst="roundRect">
            <a:avLst>
              <a:gd name="adj" fmla="val 6887"/>
            </a:avLst>
          </a:prstGeom>
          <a:solidFill>
            <a:schemeClr val="bg1"/>
          </a:solidFill>
          <a:ln w="12700">
            <a:noFill/>
          </a:ln>
          <a:effectLst>
            <a:innerShdw blurRad="190500" dist="50800" dir="13500000">
              <a:prstClr val="black">
                <a:alpha val="25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+mn-ea"/>
              <a:sym typeface="+mn-lt"/>
            </a:endParaRPr>
          </a:p>
        </p:txBody>
      </p:sp>
      <p:grpSp>
        <p:nvGrpSpPr>
          <p:cNvPr id="5" name="组合 4"/>
          <p:cNvGrpSpPr/>
          <p:nvPr/>
        </p:nvGrpSpPr>
        <p:grpSpPr>
          <a:xfrm>
            <a:off x="3857224" y="-1426198"/>
            <a:ext cx="1494170" cy="1494170"/>
            <a:chOff x="3700441" y="1274408"/>
            <a:chExt cx="1646508" cy="1646508"/>
          </a:xfrm>
        </p:grpSpPr>
        <p:sp>
          <p:nvSpPr>
            <p:cNvPr id="6" name="圆角矩形 5"/>
            <p:cNvSpPr/>
            <p:nvPr/>
          </p:nvSpPr>
          <p:spPr>
            <a:xfrm rot="2700000">
              <a:off x="3700441" y="1274408"/>
              <a:ext cx="1646508" cy="1646508"/>
            </a:xfrm>
            <a:prstGeom prst="roundRect">
              <a:avLst>
                <a:gd name="adj" fmla="val 6887"/>
              </a:avLst>
            </a:prstGeom>
            <a:solidFill>
              <a:schemeClr val="accent1"/>
            </a:solidFill>
            <a:ln w="127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7" name="圆角矩形 6"/>
            <p:cNvSpPr/>
            <p:nvPr/>
          </p:nvSpPr>
          <p:spPr>
            <a:xfrm rot="2700000">
              <a:off x="3794878" y="1368844"/>
              <a:ext cx="1457637" cy="1457637"/>
            </a:xfrm>
            <a:prstGeom prst="roundRect">
              <a:avLst>
                <a:gd name="adj" fmla="val 6887"/>
              </a:avLst>
            </a:prstGeom>
            <a:solidFill>
              <a:schemeClr val="bg1"/>
            </a:solidFill>
            <a:ln w="12700">
              <a:noFill/>
            </a:ln>
            <a:effectLst>
              <a:innerShdw blurRad="190500" dist="50800" dir="13500000">
                <a:prstClr val="black">
                  <a:alpha val="3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cs typeface="+mn-ea"/>
                <a:sym typeface="+mn-lt"/>
              </a:endParaRPr>
            </a:p>
          </p:txBody>
        </p:sp>
      </p:grpSp>
      <p:grpSp>
        <p:nvGrpSpPr>
          <p:cNvPr id="8" name="组合 7"/>
          <p:cNvGrpSpPr/>
          <p:nvPr/>
        </p:nvGrpSpPr>
        <p:grpSpPr>
          <a:xfrm>
            <a:off x="5229316" y="-66455"/>
            <a:ext cx="1494170" cy="1494170"/>
            <a:chOff x="3700441" y="1274408"/>
            <a:chExt cx="1646508" cy="1646508"/>
          </a:xfrm>
        </p:grpSpPr>
        <p:sp>
          <p:nvSpPr>
            <p:cNvPr id="9" name="圆角矩形 8"/>
            <p:cNvSpPr/>
            <p:nvPr/>
          </p:nvSpPr>
          <p:spPr>
            <a:xfrm rot="2700000">
              <a:off x="3700441" y="1274408"/>
              <a:ext cx="1646508" cy="1646508"/>
            </a:xfrm>
            <a:prstGeom prst="roundRect">
              <a:avLst>
                <a:gd name="adj" fmla="val 6887"/>
              </a:avLst>
            </a:prstGeom>
            <a:solidFill>
              <a:schemeClr val="accent4"/>
            </a:solidFill>
            <a:ln w="127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10" name="圆角矩形 9"/>
            <p:cNvSpPr/>
            <p:nvPr/>
          </p:nvSpPr>
          <p:spPr>
            <a:xfrm rot="2700000">
              <a:off x="3794878" y="1368844"/>
              <a:ext cx="1457637" cy="1457637"/>
            </a:xfrm>
            <a:prstGeom prst="roundRect">
              <a:avLst>
                <a:gd name="adj" fmla="val 6887"/>
              </a:avLst>
            </a:prstGeom>
            <a:solidFill>
              <a:schemeClr val="bg1"/>
            </a:solidFill>
            <a:ln w="12700">
              <a:noFill/>
            </a:ln>
            <a:effectLst>
              <a:innerShdw blurRad="190500" dist="50800" dir="13500000">
                <a:prstClr val="black">
                  <a:alpha val="3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cs typeface="+mn-ea"/>
                <a:sym typeface="+mn-lt"/>
              </a:endParaRPr>
            </a:p>
          </p:txBody>
        </p:sp>
      </p:grpSp>
      <p:grpSp>
        <p:nvGrpSpPr>
          <p:cNvPr id="11" name="组合 10"/>
          <p:cNvGrpSpPr/>
          <p:nvPr/>
        </p:nvGrpSpPr>
        <p:grpSpPr>
          <a:xfrm>
            <a:off x="3959235" y="1272375"/>
            <a:ext cx="1494170" cy="1494170"/>
            <a:chOff x="3700441" y="1274408"/>
            <a:chExt cx="1646508" cy="1646508"/>
          </a:xfrm>
        </p:grpSpPr>
        <p:sp>
          <p:nvSpPr>
            <p:cNvPr id="12" name="圆角矩形 11"/>
            <p:cNvSpPr/>
            <p:nvPr/>
          </p:nvSpPr>
          <p:spPr>
            <a:xfrm rot="2700000">
              <a:off x="3700441" y="1274408"/>
              <a:ext cx="1646508" cy="1646508"/>
            </a:xfrm>
            <a:prstGeom prst="roundRect">
              <a:avLst>
                <a:gd name="adj" fmla="val 6887"/>
              </a:avLst>
            </a:prstGeom>
            <a:solidFill>
              <a:schemeClr val="accent2"/>
            </a:solidFill>
            <a:ln w="127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13" name="圆角矩形 12"/>
            <p:cNvSpPr/>
            <p:nvPr/>
          </p:nvSpPr>
          <p:spPr>
            <a:xfrm rot="2700000">
              <a:off x="3794878" y="1368844"/>
              <a:ext cx="1457637" cy="1457637"/>
            </a:xfrm>
            <a:prstGeom prst="roundRect">
              <a:avLst>
                <a:gd name="adj" fmla="val 6887"/>
              </a:avLst>
            </a:prstGeom>
            <a:solidFill>
              <a:schemeClr val="bg1"/>
            </a:solidFill>
            <a:ln w="12700">
              <a:noFill/>
            </a:ln>
            <a:effectLst>
              <a:innerShdw blurRad="190500" dist="50800" dir="13500000">
                <a:prstClr val="black">
                  <a:alpha val="3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cs typeface="+mn-ea"/>
                <a:sym typeface="+mn-lt"/>
              </a:endParaRPr>
            </a:p>
          </p:txBody>
        </p:sp>
      </p:grpSp>
      <p:grpSp>
        <p:nvGrpSpPr>
          <p:cNvPr id="14" name="组合 13"/>
          <p:cNvGrpSpPr/>
          <p:nvPr/>
        </p:nvGrpSpPr>
        <p:grpSpPr>
          <a:xfrm>
            <a:off x="6407739" y="-1984570"/>
            <a:ext cx="2300444" cy="2300444"/>
            <a:chOff x="3700441" y="1274408"/>
            <a:chExt cx="1646508" cy="1646508"/>
          </a:xfrm>
        </p:grpSpPr>
        <p:sp>
          <p:nvSpPr>
            <p:cNvPr id="15" name="圆角矩形 14"/>
            <p:cNvSpPr/>
            <p:nvPr/>
          </p:nvSpPr>
          <p:spPr>
            <a:xfrm rot="2700000">
              <a:off x="3700441" y="1274408"/>
              <a:ext cx="1646508" cy="1646508"/>
            </a:xfrm>
            <a:prstGeom prst="roundRect">
              <a:avLst>
                <a:gd name="adj" fmla="val 6887"/>
              </a:avLst>
            </a:prstGeom>
            <a:solidFill>
              <a:schemeClr val="accent4"/>
            </a:solidFill>
            <a:ln w="127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16" name="圆角矩形 15"/>
            <p:cNvSpPr/>
            <p:nvPr/>
          </p:nvSpPr>
          <p:spPr>
            <a:xfrm rot="2700000">
              <a:off x="3794878" y="1368844"/>
              <a:ext cx="1457637" cy="1457637"/>
            </a:xfrm>
            <a:prstGeom prst="roundRect">
              <a:avLst>
                <a:gd name="adj" fmla="val 6887"/>
              </a:avLst>
            </a:prstGeom>
            <a:solidFill>
              <a:schemeClr val="bg1"/>
            </a:solidFill>
            <a:ln w="12700">
              <a:noFill/>
            </a:ln>
            <a:effectLst>
              <a:innerShdw blurRad="190500" dist="50800" dir="13500000">
                <a:prstClr val="black">
                  <a:alpha val="3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cs typeface="+mn-ea"/>
                <a:sym typeface="+mn-lt"/>
              </a:endParaRPr>
            </a:p>
          </p:txBody>
        </p:sp>
      </p:grpSp>
      <p:grpSp>
        <p:nvGrpSpPr>
          <p:cNvPr id="17" name="组合 16"/>
          <p:cNvGrpSpPr/>
          <p:nvPr/>
        </p:nvGrpSpPr>
        <p:grpSpPr>
          <a:xfrm>
            <a:off x="2365878" y="-214868"/>
            <a:ext cx="1770084" cy="1770084"/>
            <a:chOff x="3700441" y="1274408"/>
            <a:chExt cx="1646508" cy="1646508"/>
          </a:xfrm>
        </p:grpSpPr>
        <p:sp>
          <p:nvSpPr>
            <p:cNvPr id="18" name="圆角矩形 17"/>
            <p:cNvSpPr/>
            <p:nvPr/>
          </p:nvSpPr>
          <p:spPr>
            <a:xfrm rot="2700000">
              <a:off x="3700441" y="1274408"/>
              <a:ext cx="1646508" cy="1646508"/>
            </a:xfrm>
            <a:prstGeom prst="roundRect">
              <a:avLst>
                <a:gd name="adj" fmla="val 6887"/>
              </a:avLst>
            </a:prstGeom>
            <a:solidFill>
              <a:schemeClr val="accent5"/>
            </a:solidFill>
            <a:ln w="127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19" name="圆角矩形 18"/>
            <p:cNvSpPr/>
            <p:nvPr/>
          </p:nvSpPr>
          <p:spPr>
            <a:xfrm rot="2700000">
              <a:off x="3794878" y="1368844"/>
              <a:ext cx="1457637" cy="1457637"/>
            </a:xfrm>
            <a:prstGeom prst="roundRect">
              <a:avLst>
                <a:gd name="adj" fmla="val 6887"/>
              </a:avLst>
            </a:prstGeom>
            <a:solidFill>
              <a:schemeClr val="bg1"/>
            </a:solidFill>
            <a:ln w="12700">
              <a:noFill/>
            </a:ln>
            <a:effectLst>
              <a:innerShdw blurRad="190500" dist="50800" dir="13500000">
                <a:prstClr val="black">
                  <a:alpha val="3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cs typeface="+mn-ea"/>
                <a:sym typeface="+mn-lt"/>
              </a:endParaRPr>
            </a:p>
          </p:txBody>
        </p:sp>
      </p:grpSp>
      <p:grpSp>
        <p:nvGrpSpPr>
          <p:cNvPr id="20" name="组合 19"/>
          <p:cNvGrpSpPr/>
          <p:nvPr/>
        </p:nvGrpSpPr>
        <p:grpSpPr>
          <a:xfrm>
            <a:off x="8131673" y="533697"/>
            <a:ext cx="787017" cy="787017"/>
            <a:chOff x="3700441" y="1274408"/>
            <a:chExt cx="1646508" cy="1646508"/>
          </a:xfrm>
        </p:grpSpPr>
        <p:sp>
          <p:nvSpPr>
            <p:cNvPr id="21" name="圆角矩形 20"/>
            <p:cNvSpPr/>
            <p:nvPr/>
          </p:nvSpPr>
          <p:spPr>
            <a:xfrm rot="2700000">
              <a:off x="3700441" y="1274408"/>
              <a:ext cx="1646508" cy="1646508"/>
            </a:xfrm>
            <a:prstGeom prst="roundRect">
              <a:avLst>
                <a:gd name="adj" fmla="val 6887"/>
              </a:avLst>
            </a:prstGeom>
            <a:solidFill>
              <a:srgbClr val="A6315B"/>
            </a:solidFill>
            <a:ln w="127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22" name="圆角矩形 21"/>
            <p:cNvSpPr/>
            <p:nvPr/>
          </p:nvSpPr>
          <p:spPr>
            <a:xfrm rot="2700000">
              <a:off x="3794878" y="1368844"/>
              <a:ext cx="1457637" cy="1457637"/>
            </a:xfrm>
            <a:prstGeom prst="roundRect">
              <a:avLst>
                <a:gd name="adj" fmla="val 6887"/>
              </a:avLst>
            </a:prstGeom>
            <a:solidFill>
              <a:schemeClr val="bg1"/>
            </a:solidFill>
            <a:ln w="12700">
              <a:noFill/>
            </a:ln>
            <a:effectLst>
              <a:innerShdw blurRad="190500" dist="50800" dir="13500000">
                <a:prstClr val="black">
                  <a:alpha val="3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cs typeface="+mn-ea"/>
                <a:sym typeface="+mn-lt"/>
              </a:endParaRPr>
            </a:p>
          </p:txBody>
        </p:sp>
      </p:grpSp>
      <p:sp>
        <p:nvSpPr>
          <p:cNvPr id="26" name="圆角矩形 25"/>
          <p:cNvSpPr/>
          <p:nvPr/>
        </p:nvSpPr>
        <p:spPr>
          <a:xfrm rot="2700000">
            <a:off x="6111242" y="1401214"/>
            <a:ext cx="1068341" cy="1068341"/>
          </a:xfrm>
          <a:prstGeom prst="roundRect">
            <a:avLst>
              <a:gd name="adj" fmla="val 6887"/>
            </a:avLst>
          </a:prstGeom>
          <a:solidFill>
            <a:schemeClr val="bg1"/>
          </a:solidFill>
          <a:ln w="12700">
            <a:noFill/>
          </a:ln>
          <a:effectLst>
            <a:innerShdw blurRad="190500" dist="50800" dir="13500000">
              <a:prstClr val="black">
                <a:alpha val="25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+mn-ea"/>
              <a:sym typeface="+mn-lt"/>
            </a:endParaRPr>
          </a:p>
        </p:txBody>
      </p:sp>
      <p:sp>
        <p:nvSpPr>
          <p:cNvPr id="27" name="任意多边形 26"/>
          <p:cNvSpPr/>
          <p:nvPr/>
        </p:nvSpPr>
        <p:spPr>
          <a:xfrm rot="2700000">
            <a:off x="6821898" y="1162435"/>
            <a:ext cx="1149463" cy="1149463"/>
          </a:xfrm>
          <a:custGeom>
            <a:avLst/>
            <a:gdLst>
              <a:gd name="connsiteX0" fmla="*/ 95270 w 1266657"/>
              <a:gd name="connsiteY0" fmla="*/ 95268 h 1266657"/>
              <a:gd name="connsiteX1" fmla="*/ 72650 w 1266657"/>
              <a:gd name="connsiteY1" fmla="*/ 149877 h 1266657"/>
              <a:gd name="connsiteX2" fmla="*/ 72650 w 1266657"/>
              <a:gd name="connsiteY2" fmla="*/ 1116780 h 1266657"/>
              <a:gd name="connsiteX3" fmla="*/ 149878 w 1266657"/>
              <a:gd name="connsiteY3" fmla="*/ 1194008 h 1266657"/>
              <a:gd name="connsiteX4" fmla="*/ 1116781 w 1266657"/>
              <a:gd name="connsiteY4" fmla="*/ 1194008 h 1266657"/>
              <a:gd name="connsiteX5" fmla="*/ 1194009 w 1266657"/>
              <a:gd name="connsiteY5" fmla="*/ 1116780 h 1266657"/>
              <a:gd name="connsiteX6" fmla="*/ 1194010 w 1266657"/>
              <a:gd name="connsiteY6" fmla="*/ 149877 h 1266657"/>
              <a:gd name="connsiteX7" fmla="*/ 1116782 w 1266657"/>
              <a:gd name="connsiteY7" fmla="*/ 72649 h 1266657"/>
              <a:gd name="connsiteX8" fmla="*/ 149879 w 1266657"/>
              <a:gd name="connsiteY8" fmla="*/ 72649 h 1266657"/>
              <a:gd name="connsiteX9" fmla="*/ 95270 w 1266657"/>
              <a:gd name="connsiteY9" fmla="*/ 95268 h 1266657"/>
              <a:gd name="connsiteX10" fmla="*/ 25551 w 1266657"/>
              <a:gd name="connsiteY10" fmla="*/ 25550 h 1266657"/>
              <a:gd name="connsiteX11" fmla="*/ 87235 w 1266657"/>
              <a:gd name="connsiteY11" fmla="*/ 0 h 1266657"/>
              <a:gd name="connsiteX12" fmla="*/ 1179422 w 1266657"/>
              <a:gd name="connsiteY12" fmla="*/ 0 h 1266657"/>
              <a:gd name="connsiteX13" fmla="*/ 1266657 w 1266657"/>
              <a:gd name="connsiteY13" fmla="*/ 87235 h 1266657"/>
              <a:gd name="connsiteX14" fmla="*/ 1266657 w 1266657"/>
              <a:gd name="connsiteY14" fmla="*/ 1179422 h 1266657"/>
              <a:gd name="connsiteX15" fmla="*/ 1179422 w 1266657"/>
              <a:gd name="connsiteY15" fmla="*/ 1266657 h 1266657"/>
              <a:gd name="connsiteX16" fmla="*/ 87235 w 1266657"/>
              <a:gd name="connsiteY16" fmla="*/ 1266657 h 1266657"/>
              <a:gd name="connsiteX17" fmla="*/ 0 w 1266657"/>
              <a:gd name="connsiteY17" fmla="*/ 1179422 h 1266657"/>
              <a:gd name="connsiteX18" fmla="*/ 0 w 1266657"/>
              <a:gd name="connsiteY18" fmla="*/ 87235 h 1266657"/>
              <a:gd name="connsiteX19" fmla="*/ 25551 w 1266657"/>
              <a:gd name="connsiteY19" fmla="*/ 25550 h 12666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266657" h="1266657">
                <a:moveTo>
                  <a:pt x="95270" y="95268"/>
                </a:moveTo>
                <a:cubicBezTo>
                  <a:pt x="81294" y="109244"/>
                  <a:pt x="72651" y="128551"/>
                  <a:pt x="72650" y="149877"/>
                </a:cubicBezTo>
                <a:lnTo>
                  <a:pt x="72650" y="1116780"/>
                </a:lnTo>
                <a:cubicBezTo>
                  <a:pt x="72650" y="1159432"/>
                  <a:pt x="107227" y="1194008"/>
                  <a:pt x="149878" y="1194008"/>
                </a:cubicBezTo>
                <a:lnTo>
                  <a:pt x="1116781" y="1194008"/>
                </a:lnTo>
                <a:cubicBezTo>
                  <a:pt x="1159434" y="1194008"/>
                  <a:pt x="1194009" y="1159432"/>
                  <a:pt x="1194009" y="1116780"/>
                </a:cubicBezTo>
                <a:lnTo>
                  <a:pt x="1194010" y="149877"/>
                </a:lnTo>
                <a:cubicBezTo>
                  <a:pt x="1194009" y="107225"/>
                  <a:pt x="1159433" y="72649"/>
                  <a:pt x="1116782" y="72649"/>
                </a:cubicBezTo>
                <a:lnTo>
                  <a:pt x="149879" y="72649"/>
                </a:lnTo>
                <a:cubicBezTo>
                  <a:pt x="128552" y="72649"/>
                  <a:pt x="109246" y="81293"/>
                  <a:pt x="95270" y="95268"/>
                </a:cubicBezTo>
                <a:close/>
                <a:moveTo>
                  <a:pt x="25551" y="25550"/>
                </a:moveTo>
                <a:cubicBezTo>
                  <a:pt x="41337" y="9764"/>
                  <a:pt x="63146" y="0"/>
                  <a:pt x="87235" y="0"/>
                </a:cubicBezTo>
                <a:lnTo>
                  <a:pt x="1179422" y="0"/>
                </a:lnTo>
                <a:cubicBezTo>
                  <a:pt x="1227601" y="0"/>
                  <a:pt x="1266657" y="39057"/>
                  <a:pt x="1266657" y="87235"/>
                </a:cubicBezTo>
                <a:lnTo>
                  <a:pt x="1266657" y="1179422"/>
                </a:lnTo>
                <a:cubicBezTo>
                  <a:pt x="1266657" y="1227601"/>
                  <a:pt x="1227601" y="1266657"/>
                  <a:pt x="1179422" y="1266657"/>
                </a:cubicBezTo>
                <a:lnTo>
                  <a:pt x="87235" y="1266657"/>
                </a:lnTo>
                <a:cubicBezTo>
                  <a:pt x="39057" y="1266657"/>
                  <a:pt x="0" y="1227601"/>
                  <a:pt x="0" y="1179422"/>
                </a:cubicBezTo>
                <a:lnTo>
                  <a:pt x="0" y="87235"/>
                </a:lnTo>
                <a:cubicBezTo>
                  <a:pt x="0" y="63146"/>
                  <a:pt x="9764" y="41337"/>
                  <a:pt x="25551" y="25550"/>
                </a:cubicBezTo>
                <a:close/>
              </a:path>
            </a:pathLst>
          </a:custGeom>
          <a:solidFill>
            <a:schemeClr val="accent5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+mn-ea"/>
              <a:sym typeface="+mn-lt"/>
            </a:endParaRPr>
          </a:p>
        </p:txBody>
      </p:sp>
      <p:sp>
        <p:nvSpPr>
          <p:cNvPr id="28" name="文本框 27"/>
          <p:cNvSpPr txBox="1"/>
          <p:nvPr/>
        </p:nvSpPr>
        <p:spPr>
          <a:xfrm>
            <a:off x="3604261" y="3838655"/>
            <a:ext cx="4983480" cy="9220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zh-CN" altLang="en-US" sz="5400" b="1">
                <a:solidFill>
                  <a:srgbClr val="2070A1"/>
                </a:solidFill>
                <a:cs typeface="+mn-ea"/>
                <a:sym typeface="+mn-lt"/>
              </a:rPr>
              <a:t>下阶段研究计划 </a:t>
            </a:r>
            <a:endParaRPr lang="zh-CN" altLang="en-US" sz="5400" b="1">
              <a:solidFill>
                <a:srgbClr val="2070A1"/>
              </a:solidFill>
              <a:cs typeface="+mn-ea"/>
              <a:sym typeface="+mn-lt"/>
            </a:endParaRPr>
          </a:p>
        </p:txBody>
      </p:sp>
      <p:cxnSp>
        <p:nvCxnSpPr>
          <p:cNvPr id="31" name="直接连接符 30"/>
          <p:cNvCxnSpPr/>
          <p:nvPr/>
        </p:nvCxnSpPr>
        <p:spPr>
          <a:xfrm>
            <a:off x="3937635" y="4754880"/>
            <a:ext cx="4283710" cy="15875"/>
          </a:xfrm>
          <a:prstGeom prst="line">
            <a:avLst/>
          </a:prstGeom>
          <a:ln w="25400" cap="rnd">
            <a:solidFill>
              <a:srgbClr val="34B2E4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1" decel="10000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1" decel="100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1" decel="10000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1" decel="1000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1" decel="100000" fill="hold" nodeType="with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1" decel="100000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1" decel="100000" fill="hold" grpId="0" nodeType="with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1" decel="10000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1" decel="100000" fill="hold" nodeType="withEffect">
                                  <p:stCondLst>
                                    <p:cond delay="225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1000"/>
                            </p:stCondLst>
                            <p:childTnLst>
                              <p:par>
                                <p:cTn id="46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20000"/>
                                  </p:iterate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4449"/>
                            </p:stCondLst>
                            <p:childTnLst>
                              <p:par>
                                <p:cTn id="52" presetID="16" presetClass="entr" presetSubtype="37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54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ldLvl="0" animBg="1"/>
      <p:bldP spid="3" grpId="0" bldLvl="0" animBg="1"/>
      <p:bldP spid="26" grpId="0" bldLvl="0" animBg="1"/>
      <p:bldP spid="27" grpId="0" bldLvl="0" animBg="1"/>
      <p:bldP spid="28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矩形 8"/>
          <p:cNvSpPr/>
          <p:nvPr/>
        </p:nvSpPr>
        <p:spPr>
          <a:xfrm>
            <a:off x="0" y="2529205"/>
            <a:ext cx="12192000" cy="4328795"/>
          </a:xfrm>
          <a:prstGeom prst="rect">
            <a:avLst/>
          </a:prstGeom>
          <a:blipFill rotWithShape="1">
            <a:blip r:embed="rId1"/>
            <a:srcRect/>
            <a:stretch>
              <a:fillRect l="1000" t="-39000" b="-4000"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solidFill>
                <a:srgbClr val="FFFFFF"/>
              </a:solidFill>
              <a:cs typeface="+mn-ea"/>
              <a:sym typeface="+mn-lt"/>
            </a:endParaRPr>
          </a:p>
        </p:txBody>
      </p:sp>
      <p:sp>
        <p:nvSpPr>
          <p:cNvPr id="17" name="矩形 16"/>
          <p:cNvSpPr/>
          <p:nvPr/>
        </p:nvSpPr>
        <p:spPr>
          <a:xfrm>
            <a:off x="4716083" y="1782126"/>
            <a:ext cx="5356595" cy="20300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>
              <a:lnSpc>
                <a:spcPct val="150000"/>
              </a:lnSpc>
            </a:pPr>
            <a:r>
              <a:rPr lang="zh-CN" altLang="en-US" sz="2800" b="1">
                <a:solidFill>
                  <a:schemeClr val="tx1"/>
                </a:solidFill>
                <a:cs typeface="+mn-ea"/>
                <a:sym typeface="+mn-lt"/>
              </a:rPr>
              <a:t>评价机制的深入研究</a:t>
            </a:r>
            <a:r>
              <a:rPr lang="zh-CN" altLang="en-US" sz="28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ea"/>
                <a:sym typeface="+mn-lt"/>
              </a:rPr>
              <a:t>◆</a:t>
            </a:r>
            <a:endParaRPr lang="zh-CN" altLang="en-US" sz="2800">
              <a:solidFill>
                <a:schemeClr val="tx1"/>
              </a:solidFill>
              <a:cs typeface="+mn-ea"/>
              <a:sym typeface="+mn-lt"/>
            </a:endParaRPr>
          </a:p>
          <a:p>
            <a:pPr algn="r">
              <a:lnSpc>
                <a:spcPct val="150000"/>
              </a:lnSpc>
            </a:pPr>
            <a:r>
              <a:rPr lang="zh-CN" altLang="en-US" sz="2800" b="1">
                <a:solidFill>
                  <a:schemeClr val="bg1"/>
                </a:solidFill>
                <a:cs typeface="+mn-ea"/>
                <a:sym typeface="+mn-lt"/>
              </a:rPr>
              <a:t>创意能力的培养策略研究</a:t>
            </a:r>
            <a:r>
              <a:rPr lang="zh-CN" altLang="en-US" sz="2800" b="1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  <a:cs typeface="+mn-ea"/>
                <a:sym typeface="+mn-lt"/>
              </a:rPr>
              <a:t>◆</a:t>
            </a:r>
            <a:endParaRPr lang="zh-CN" altLang="en-US" sz="2800" b="1">
              <a:solidFill>
                <a:schemeClr val="bg1"/>
              </a:solidFill>
              <a:cs typeface="+mn-ea"/>
              <a:sym typeface="+mn-lt"/>
            </a:endParaRPr>
          </a:p>
          <a:p>
            <a:pPr algn="r">
              <a:lnSpc>
                <a:spcPct val="150000"/>
              </a:lnSpc>
            </a:pPr>
            <a:r>
              <a:rPr lang="zh-CN" altLang="en-US" sz="2800" b="1">
                <a:solidFill>
                  <a:schemeClr val="bg1"/>
                </a:solidFill>
                <a:cs typeface="+mn-ea"/>
                <a:sym typeface="+mn-lt"/>
              </a:rPr>
              <a:t>成果研究</a:t>
            </a:r>
            <a:r>
              <a:rPr lang="zh-CN" altLang="en-US" sz="2800" b="1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  <a:cs typeface="+mn-ea"/>
                <a:sym typeface="+mn-lt"/>
              </a:rPr>
              <a:t>◆</a:t>
            </a:r>
            <a:endParaRPr lang="zh-CN" altLang="en-US" sz="2800" b="1">
              <a:solidFill>
                <a:schemeClr val="bg1"/>
              </a:solidFill>
              <a:latin typeface="微软雅黑" panose="020B0503020204020204" charset="-122"/>
              <a:ea typeface="微软雅黑" panose="020B0503020204020204" charset="-122"/>
              <a:cs typeface="+mn-ea"/>
              <a:sym typeface="+mn-lt"/>
            </a:endParaRPr>
          </a:p>
        </p:txBody>
      </p:sp>
      <p:sp>
        <p:nvSpPr>
          <p:cNvPr id="18" name="矩形 17"/>
          <p:cNvSpPr/>
          <p:nvPr/>
        </p:nvSpPr>
        <p:spPr>
          <a:xfrm>
            <a:off x="6720205" y="767080"/>
            <a:ext cx="3446780" cy="1014730"/>
          </a:xfrm>
          <a:prstGeom prst="rect">
            <a:avLst/>
          </a:prstGeom>
          <a:effectLst/>
        </p:spPr>
        <p:txBody>
          <a:bodyPr wrap="square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zh-CN" altLang="en-US" sz="4000" b="1" i="0" u="none" strike="noStrike" kern="0" cap="none" spc="300" normalizeH="0" baseline="0" noProof="0">
                <a:ln>
                  <a:noFill/>
                </a:ln>
                <a:solidFill>
                  <a:schemeClr val="accent4"/>
                </a:solidFill>
                <a:effectLst/>
                <a:uLnTx/>
                <a:uFillTx/>
                <a:cs typeface="+mn-ea"/>
                <a:sym typeface="+mn-lt"/>
              </a:rPr>
              <a:t>下阶段研究</a:t>
            </a:r>
            <a:endParaRPr kumimoji="0" lang="zh-CN" altLang="en-US" sz="4000" b="1" i="0" u="none" strike="noStrike" kern="0" cap="none" spc="300" normalizeH="0" baseline="0" noProof="0">
              <a:ln>
                <a:noFill/>
              </a:ln>
              <a:solidFill>
                <a:schemeClr val="accent4"/>
              </a:solidFill>
              <a:effectLst/>
              <a:uLnTx/>
              <a:uFillTx/>
              <a:cs typeface="+mn-ea"/>
              <a:sym typeface="+mn-lt"/>
            </a:endParaRPr>
          </a:p>
        </p:txBody>
      </p:sp>
      <p:cxnSp>
        <p:nvCxnSpPr>
          <p:cNvPr id="19" name="íṩľíḍè-Straight Connector 19"/>
          <p:cNvCxnSpPr/>
          <p:nvPr/>
        </p:nvCxnSpPr>
        <p:spPr>
          <a:xfrm>
            <a:off x="6445756" y="1781988"/>
            <a:ext cx="3446136" cy="0"/>
          </a:xfrm>
          <a:prstGeom prst="line">
            <a:avLst/>
          </a:prstGeom>
          <a:ln w="38100">
            <a:solidFill>
              <a:srgbClr val="E1495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圆角矩形 19"/>
          <p:cNvSpPr/>
          <p:nvPr/>
        </p:nvSpPr>
        <p:spPr>
          <a:xfrm rot="2700000">
            <a:off x="10787656" y="156231"/>
            <a:ext cx="754354" cy="754354"/>
          </a:xfrm>
          <a:prstGeom prst="roundRect">
            <a:avLst>
              <a:gd name="adj" fmla="val 6887"/>
            </a:avLst>
          </a:prstGeom>
          <a:solidFill>
            <a:schemeClr val="bg1"/>
          </a:solidFill>
          <a:ln w="12700">
            <a:noFill/>
          </a:ln>
          <a:effectLst>
            <a:innerShdw blurRad="190500" dist="50800" dir="13500000">
              <a:prstClr val="black">
                <a:alpha val="25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+mn-ea"/>
              <a:sym typeface="+mn-lt"/>
            </a:endParaRPr>
          </a:p>
        </p:txBody>
      </p:sp>
      <p:grpSp>
        <p:nvGrpSpPr>
          <p:cNvPr id="21" name="组合 20"/>
          <p:cNvGrpSpPr/>
          <p:nvPr/>
        </p:nvGrpSpPr>
        <p:grpSpPr>
          <a:xfrm>
            <a:off x="10823156" y="563905"/>
            <a:ext cx="683354" cy="683354"/>
            <a:chOff x="3700441" y="1274408"/>
            <a:chExt cx="1646508" cy="1646508"/>
          </a:xfrm>
        </p:grpSpPr>
        <p:sp>
          <p:nvSpPr>
            <p:cNvPr id="22" name="圆角矩形 21"/>
            <p:cNvSpPr/>
            <p:nvPr/>
          </p:nvSpPr>
          <p:spPr>
            <a:xfrm rot="2700000">
              <a:off x="3700441" y="1274408"/>
              <a:ext cx="1646508" cy="1646508"/>
            </a:xfrm>
            <a:prstGeom prst="roundRect">
              <a:avLst>
                <a:gd name="adj" fmla="val 6887"/>
              </a:avLst>
            </a:prstGeom>
            <a:solidFill>
              <a:srgbClr val="2070A1"/>
            </a:solidFill>
            <a:ln w="127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23" name="圆角矩形 22"/>
            <p:cNvSpPr/>
            <p:nvPr/>
          </p:nvSpPr>
          <p:spPr>
            <a:xfrm rot="2700000">
              <a:off x="3794878" y="1368844"/>
              <a:ext cx="1457637" cy="1457637"/>
            </a:xfrm>
            <a:prstGeom prst="roundRect">
              <a:avLst>
                <a:gd name="adj" fmla="val 6887"/>
              </a:avLst>
            </a:prstGeom>
            <a:solidFill>
              <a:schemeClr val="bg1"/>
            </a:solidFill>
            <a:ln w="12700">
              <a:noFill/>
            </a:ln>
            <a:effectLst>
              <a:innerShdw blurRad="190500" dist="50800" dir="13500000">
                <a:prstClr val="black">
                  <a:alpha val="3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cs typeface="+mn-ea"/>
                <a:sym typeface="+mn-lt"/>
              </a:endParaRPr>
            </a:p>
          </p:txBody>
        </p:sp>
      </p:grpSp>
      <p:grpSp>
        <p:nvGrpSpPr>
          <p:cNvPr id="24" name="组合 23"/>
          <p:cNvGrpSpPr/>
          <p:nvPr/>
        </p:nvGrpSpPr>
        <p:grpSpPr>
          <a:xfrm>
            <a:off x="10854928" y="1231773"/>
            <a:ext cx="619809" cy="619809"/>
            <a:chOff x="3700441" y="1274408"/>
            <a:chExt cx="1646508" cy="1646508"/>
          </a:xfrm>
        </p:grpSpPr>
        <p:sp>
          <p:nvSpPr>
            <p:cNvPr id="25" name="圆角矩形 24"/>
            <p:cNvSpPr/>
            <p:nvPr/>
          </p:nvSpPr>
          <p:spPr>
            <a:xfrm rot="2700000">
              <a:off x="3700441" y="1274408"/>
              <a:ext cx="1646508" cy="1646508"/>
            </a:xfrm>
            <a:prstGeom prst="roundRect">
              <a:avLst>
                <a:gd name="adj" fmla="val 6887"/>
              </a:avLst>
            </a:prstGeom>
            <a:solidFill>
              <a:srgbClr val="34B2E4"/>
            </a:solidFill>
            <a:ln w="127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26" name="圆角矩形 25"/>
            <p:cNvSpPr/>
            <p:nvPr/>
          </p:nvSpPr>
          <p:spPr>
            <a:xfrm rot="2700000">
              <a:off x="3794878" y="1368844"/>
              <a:ext cx="1457637" cy="1457637"/>
            </a:xfrm>
            <a:prstGeom prst="roundRect">
              <a:avLst>
                <a:gd name="adj" fmla="val 6887"/>
              </a:avLst>
            </a:prstGeom>
            <a:solidFill>
              <a:schemeClr val="bg1"/>
            </a:solidFill>
            <a:ln w="12700">
              <a:noFill/>
            </a:ln>
            <a:effectLst>
              <a:innerShdw blurRad="190500" dist="50800" dir="13500000">
                <a:prstClr val="black">
                  <a:alpha val="3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cs typeface="+mn-ea"/>
                <a:sym typeface="+mn-lt"/>
              </a:endParaRPr>
            </a:p>
          </p:txBody>
        </p:sp>
      </p:grp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4" presetClass="path" presetSubtype="0" decel="10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375E-6 -2.96296E-6 L 4.375E-6 -0.18472 " pathEditMode="relative" rAng="0" ptsTypes="AA">
                                      <p:cBhvr>
                                        <p:cTn id="9" dur="1250" spd="-100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9236"/>
                                    </p:animMotion>
                                  </p:childTnLst>
                                </p:cTn>
                              </p:par>
                              <p:par>
                                <p:cTn id="1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64" presetClass="path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375E-6 1.11111E-6 L 4.375E-6 -0.34468 " pathEditMode="relative" rAng="0" ptsTypes="AA">
                                      <p:cBhvr>
                                        <p:cTn id="14" dur="1500" spd="-100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17245"/>
                                    </p:animMotion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64" presetClass="path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375E-6 1.11111E-6 L 4.375E-6 -0.50417 " pathEditMode="relative" rAng="0" ptsTypes="AA">
                                      <p:cBhvr>
                                        <p:cTn id="19" dur="1750" spd="-100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2520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000"/>
                            </p:stCondLst>
                            <p:childTnLst>
                              <p:par>
                                <p:cTn id="2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2000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3650"/>
                            </p:stCondLst>
                            <p:childTnLst>
                              <p:par>
                                <p:cTn id="31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4150"/>
                            </p:stCondLst>
                            <p:childTnLst>
                              <p:par>
                                <p:cTn id="35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bldLvl="0" animBg="1"/>
      <p:bldP spid="17" grpId="0"/>
      <p:bldP spid="18" grpId="0" bldLvl="0" animBg="1"/>
      <p:bldP spid="20" grpId="0" bldLvl="0" animBg="1"/>
      <p:bldP spid="20" grpId="1" bldLvl="0" animBg="1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圆角矩形 36"/>
          <p:cNvSpPr/>
          <p:nvPr/>
        </p:nvSpPr>
        <p:spPr>
          <a:xfrm rot="2700000">
            <a:off x="10326567" y="4217809"/>
            <a:ext cx="1068341" cy="1068341"/>
          </a:xfrm>
          <a:prstGeom prst="roundRect">
            <a:avLst>
              <a:gd name="adj" fmla="val 6887"/>
            </a:avLst>
          </a:prstGeom>
          <a:solidFill>
            <a:schemeClr val="bg1"/>
          </a:solidFill>
          <a:ln w="12700">
            <a:noFill/>
          </a:ln>
          <a:effectLst>
            <a:innerShdw blurRad="190500" dist="50800" dir="13500000">
              <a:prstClr val="black">
                <a:alpha val="25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+mn-ea"/>
              <a:sym typeface="+mn-lt"/>
            </a:endParaRPr>
          </a:p>
        </p:txBody>
      </p:sp>
      <p:sp>
        <p:nvSpPr>
          <p:cNvPr id="38" name="圆角矩形 37"/>
          <p:cNvSpPr/>
          <p:nvPr/>
        </p:nvSpPr>
        <p:spPr>
          <a:xfrm rot="2700000">
            <a:off x="11052287" y="3142854"/>
            <a:ext cx="753462" cy="753462"/>
          </a:xfrm>
          <a:prstGeom prst="roundRect">
            <a:avLst>
              <a:gd name="adj" fmla="val 6887"/>
            </a:avLst>
          </a:prstGeom>
          <a:solidFill>
            <a:schemeClr val="bg1"/>
          </a:solidFill>
          <a:ln w="12700">
            <a:noFill/>
          </a:ln>
          <a:effectLst>
            <a:innerShdw blurRad="190500" dist="50800" dir="13500000">
              <a:prstClr val="black">
                <a:alpha val="25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+mn-ea"/>
              <a:sym typeface="+mn-lt"/>
            </a:endParaRPr>
          </a:p>
        </p:txBody>
      </p:sp>
      <p:sp>
        <p:nvSpPr>
          <p:cNvPr id="35" name="圆角矩形 34"/>
          <p:cNvSpPr/>
          <p:nvPr/>
        </p:nvSpPr>
        <p:spPr>
          <a:xfrm rot="2700000">
            <a:off x="6340287" y="2836012"/>
            <a:ext cx="754354" cy="754354"/>
          </a:xfrm>
          <a:prstGeom prst="roundRect">
            <a:avLst>
              <a:gd name="adj" fmla="val 6887"/>
            </a:avLst>
          </a:prstGeom>
          <a:solidFill>
            <a:schemeClr val="bg1"/>
          </a:solidFill>
          <a:ln w="12700">
            <a:noFill/>
          </a:ln>
          <a:effectLst>
            <a:innerShdw blurRad="190500" dist="50800" dir="13500000">
              <a:prstClr val="black">
                <a:alpha val="25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+mn-ea"/>
              <a:sym typeface="+mn-lt"/>
            </a:endParaRPr>
          </a:p>
        </p:txBody>
      </p:sp>
      <p:grpSp>
        <p:nvGrpSpPr>
          <p:cNvPr id="23" name="组合 22"/>
          <p:cNvGrpSpPr/>
          <p:nvPr/>
        </p:nvGrpSpPr>
        <p:grpSpPr>
          <a:xfrm>
            <a:off x="9311577" y="920298"/>
            <a:ext cx="2300444" cy="2300444"/>
            <a:chOff x="3700441" y="1274408"/>
            <a:chExt cx="1646508" cy="1646508"/>
          </a:xfrm>
        </p:grpSpPr>
        <p:sp>
          <p:nvSpPr>
            <p:cNvPr id="24" name="圆角矩形 23"/>
            <p:cNvSpPr/>
            <p:nvPr/>
          </p:nvSpPr>
          <p:spPr>
            <a:xfrm rot="2700000">
              <a:off x="3700441" y="1274408"/>
              <a:ext cx="1646508" cy="1646508"/>
            </a:xfrm>
            <a:prstGeom prst="roundRect">
              <a:avLst>
                <a:gd name="adj" fmla="val 6887"/>
              </a:avLst>
            </a:prstGeom>
            <a:solidFill>
              <a:srgbClr val="2070A1"/>
            </a:solidFill>
            <a:ln w="127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25" name="圆角矩形 24"/>
            <p:cNvSpPr/>
            <p:nvPr/>
          </p:nvSpPr>
          <p:spPr>
            <a:xfrm rot="2700000">
              <a:off x="3794878" y="1368844"/>
              <a:ext cx="1457637" cy="1457637"/>
            </a:xfrm>
            <a:prstGeom prst="roundRect">
              <a:avLst>
                <a:gd name="adj" fmla="val 6887"/>
              </a:avLst>
            </a:prstGeom>
            <a:blipFill dpi="0" rotWithShape="1">
              <a:blip r:embed="rId1" cstate="email"/>
              <a:srcRect/>
              <a:stretch>
                <a:fillRect/>
              </a:stretch>
            </a:blipFill>
            <a:ln w="12700">
              <a:noFill/>
            </a:ln>
            <a:effectLst>
              <a:innerShdw blurRad="190500" dist="50800" dir="13500000">
                <a:prstClr val="black">
                  <a:alpha val="3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cs typeface="+mn-ea"/>
                <a:sym typeface="+mn-lt"/>
              </a:endParaRPr>
            </a:p>
          </p:txBody>
        </p:sp>
      </p:grpSp>
      <p:grpSp>
        <p:nvGrpSpPr>
          <p:cNvPr id="26" name="组合 25"/>
          <p:cNvGrpSpPr/>
          <p:nvPr/>
        </p:nvGrpSpPr>
        <p:grpSpPr>
          <a:xfrm>
            <a:off x="8190321" y="704756"/>
            <a:ext cx="787017" cy="787017"/>
            <a:chOff x="3700441" y="1274408"/>
            <a:chExt cx="1646508" cy="1646508"/>
          </a:xfrm>
        </p:grpSpPr>
        <p:sp>
          <p:nvSpPr>
            <p:cNvPr id="27" name="圆角矩形 26"/>
            <p:cNvSpPr/>
            <p:nvPr/>
          </p:nvSpPr>
          <p:spPr>
            <a:xfrm rot="2700000">
              <a:off x="3700441" y="1274408"/>
              <a:ext cx="1646508" cy="1646508"/>
            </a:xfrm>
            <a:prstGeom prst="roundRect">
              <a:avLst>
                <a:gd name="adj" fmla="val 6887"/>
              </a:avLst>
            </a:prstGeom>
            <a:solidFill>
              <a:srgbClr val="34B2E4"/>
            </a:solidFill>
            <a:ln w="127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28" name="圆角矩形 27"/>
            <p:cNvSpPr/>
            <p:nvPr/>
          </p:nvSpPr>
          <p:spPr>
            <a:xfrm rot="2700000">
              <a:off x="3794878" y="1368844"/>
              <a:ext cx="1457637" cy="1457637"/>
            </a:xfrm>
            <a:prstGeom prst="roundRect">
              <a:avLst>
                <a:gd name="adj" fmla="val 6887"/>
              </a:avLst>
            </a:prstGeom>
            <a:solidFill>
              <a:schemeClr val="bg1"/>
            </a:solidFill>
            <a:ln w="12700">
              <a:noFill/>
            </a:ln>
            <a:effectLst>
              <a:innerShdw blurRad="190500" dist="50800" dir="13500000">
                <a:prstClr val="black">
                  <a:alpha val="3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cs typeface="+mn-ea"/>
                <a:sym typeface="+mn-lt"/>
              </a:endParaRPr>
            </a:p>
          </p:txBody>
        </p:sp>
      </p:grpSp>
      <p:grpSp>
        <p:nvGrpSpPr>
          <p:cNvPr id="29" name="组合 28"/>
          <p:cNvGrpSpPr/>
          <p:nvPr/>
        </p:nvGrpSpPr>
        <p:grpSpPr>
          <a:xfrm>
            <a:off x="11035511" y="3438565"/>
            <a:ext cx="787017" cy="787017"/>
            <a:chOff x="3700441" y="1274408"/>
            <a:chExt cx="1646508" cy="1646508"/>
          </a:xfrm>
        </p:grpSpPr>
        <p:sp>
          <p:nvSpPr>
            <p:cNvPr id="30" name="圆角矩形 29"/>
            <p:cNvSpPr/>
            <p:nvPr/>
          </p:nvSpPr>
          <p:spPr>
            <a:xfrm rot="2700000">
              <a:off x="3700441" y="1274408"/>
              <a:ext cx="1646508" cy="1646508"/>
            </a:xfrm>
            <a:prstGeom prst="roundRect">
              <a:avLst>
                <a:gd name="adj" fmla="val 6887"/>
              </a:avLst>
            </a:prstGeom>
            <a:solidFill>
              <a:srgbClr val="A6315B"/>
            </a:solidFill>
            <a:ln w="127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31" name="圆角矩形 30"/>
            <p:cNvSpPr/>
            <p:nvPr/>
          </p:nvSpPr>
          <p:spPr>
            <a:xfrm rot="2700000">
              <a:off x="3794878" y="1368844"/>
              <a:ext cx="1457637" cy="1457637"/>
            </a:xfrm>
            <a:prstGeom prst="roundRect">
              <a:avLst>
                <a:gd name="adj" fmla="val 6887"/>
              </a:avLst>
            </a:prstGeom>
            <a:solidFill>
              <a:schemeClr val="bg1"/>
            </a:solidFill>
            <a:ln w="12700">
              <a:noFill/>
            </a:ln>
            <a:effectLst>
              <a:innerShdw blurRad="190500" dist="50800" dir="13500000">
                <a:prstClr val="black">
                  <a:alpha val="3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cs typeface="+mn-ea"/>
                <a:sym typeface="+mn-lt"/>
              </a:endParaRPr>
            </a:p>
          </p:txBody>
        </p:sp>
      </p:grpSp>
      <p:grpSp>
        <p:nvGrpSpPr>
          <p:cNvPr id="32" name="组合 31"/>
          <p:cNvGrpSpPr/>
          <p:nvPr/>
        </p:nvGrpSpPr>
        <p:grpSpPr>
          <a:xfrm>
            <a:off x="6532415" y="3206157"/>
            <a:ext cx="683354" cy="683354"/>
            <a:chOff x="3700441" y="1274408"/>
            <a:chExt cx="1646508" cy="1646508"/>
          </a:xfrm>
        </p:grpSpPr>
        <p:sp>
          <p:nvSpPr>
            <p:cNvPr id="33" name="圆角矩形 32"/>
            <p:cNvSpPr/>
            <p:nvPr/>
          </p:nvSpPr>
          <p:spPr>
            <a:xfrm rot="2700000">
              <a:off x="3700441" y="1274408"/>
              <a:ext cx="1646508" cy="1646508"/>
            </a:xfrm>
            <a:prstGeom prst="roundRect">
              <a:avLst>
                <a:gd name="adj" fmla="val 6887"/>
              </a:avLst>
            </a:prstGeom>
            <a:solidFill>
              <a:srgbClr val="2070A1"/>
            </a:solidFill>
            <a:ln w="127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34" name="圆角矩形 33"/>
            <p:cNvSpPr/>
            <p:nvPr/>
          </p:nvSpPr>
          <p:spPr>
            <a:xfrm rot="2700000">
              <a:off x="3794878" y="1368844"/>
              <a:ext cx="1457637" cy="1457637"/>
            </a:xfrm>
            <a:prstGeom prst="roundRect">
              <a:avLst>
                <a:gd name="adj" fmla="val 6887"/>
              </a:avLst>
            </a:prstGeom>
            <a:solidFill>
              <a:schemeClr val="bg1"/>
            </a:solidFill>
            <a:ln w="12700">
              <a:noFill/>
            </a:ln>
            <a:effectLst>
              <a:innerShdw blurRad="190500" dist="50800" dir="13500000">
                <a:prstClr val="black">
                  <a:alpha val="3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cs typeface="+mn-ea"/>
                <a:sym typeface="+mn-lt"/>
              </a:endParaRPr>
            </a:p>
          </p:txBody>
        </p:sp>
      </p:grpSp>
      <p:sp>
        <p:nvSpPr>
          <p:cNvPr id="36" name="圆角矩形 35"/>
          <p:cNvSpPr/>
          <p:nvPr/>
        </p:nvSpPr>
        <p:spPr>
          <a:xfrm rot="2700000">
            <a:off x="9015080" y="4306082"/>
            <a:ext cx="1068341" cy="1068341"/>
          </a:xfrm>
          <a:prstGeom prst="roundRect">
            <a:avLst>
              <a:gd name="adj" fmla="val 6887"/>
            </a:avLst>
          </a:prstGeom>
          <a:solidFill>
            <a:schemeClr val="bg1"/>
          </a:solidFill>
          <a:ln w="12700">
            <a:noFill/>
          </a:ln>
          <a:effectLst>
            <a:innerShdw blurRad="190500" dist="50800" dir="13500000">
              <a:prstClr val="black">
                <a:alpha val="25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+mn-ea"/>
              <a:sym typeface="+mn-lt"/>
            </a:endParaRPr>
          </a:p>
        </p:txBody>
      </p:sp>
      <p:sp>
        <p:nvSpPr>
          <p:cNvPr id="43" name="任意多边形 42"/>
          <p:cNvSpPr/>
          <p:nvPr/>
        </p:nvSpPr>
        <p:spPr>
          <a:xfrm rot="2700000">
            <a:off x="9725736" y="4067303"/>
            <a:ext cx="1149463" cy="1149463"/>
          </a:xfrm>
          <a:custGeom>
            <a:avLst/>
            <a:gdLst>
              <a:gd name="connsiteX0" fmla="*/ 95270 w 1266657"/>
              <a:gd name="connsiteY0" fmla="*/ 95268 h 1266657"/>
              <a:gd name="connsiteX1" fmla="*/ 72650 w 1266657"/>
              <a:gd name="connsiteY1" fmla="*/ 149877 h 1266657"/>
              <a:gd name="connsiteX2" fmla="*/ 72650 w 1266657"/>
              <a:gd name="connsiteY2" fmla="*/ 1116780 h 1266657"/>
              <a:gd name="connsiteX3" fmla="*/ 149878 w 1266657"/>
              <a:gd name="connsiteY3" fmla="*/ 1194008 h 1266657"/>
              <a:gd name="connsiteX4" fmla="*/ 1116781 w 1266657"/>
              <a:gd name="connsiteY4" fmla="*/ 1194008 h 1266657"/>
              <a:gd name="connsiteX5" fmla="*/ 1194009 w 1266657"/>
              <a:gd name="connsiteY5" fmla="*/ 1116780 h 1266657"/>
              <a:gd name="connsiteX6" fmla="*/ 1194010 w 1266657"/>
              <a:gd name="connsiteY6" fmla="*/ 149877 h 1266657"/>
              <a:gd name="connsiteX7" fmla="*/ 1116782 w 1266657"/>
              <a:gd name="connsiteY7" fmla="*/ 72649 h 1266657"/>
              <a:gd name="connsiteX8" fmla="*/ 149879 w 1266657"/>
              <a:gd name="connsiteY8" fmla="*/ 72649 h 1266657"/>
              <a:gd name="connsiteX9" fmla="*/ 95270 w 1266657"/>
              <a:gd name="connsiteY9" fmla="*/ 95268 h 1266657"/>
              <a:gd name="connsiteX10" fmla="*/ 25551 w 1266657"/>
              <a:gd name="connsiteY10" fmla="*/ 25550 h 1266657"/>
              <a:gd name="connsiteX11" fmla="*/ 87235 w 1266657"/>
              <a:gd name="connsiteY11" fmla="*/ 0 h 1266657"/>
              <a:gd name="connsiteX12" fmla="*/ 1179422 w 1266657"/>
              <a:gd name="connsiteY12" fmla="*/ 0 h 1266657"/>
              <a:gd name="connsiteX13" fmla="*/ 1266657 w 1266657"/>
              <a:gd name="connsiteY13" fmla="*/ 87235 h 1266657"/>
              <a:gd name="connsiteX14" fmla="*/ 1266657 w 1266657"/>
              <a:gd name="connsiteY14" fmla="*/ 1179422 h 1266657"/>
              <a:gd name="connsiteX15" fmla="*/ 1179422 w 1266657"/>
              <a:gd name="connsiteY15" fmla="*/ 1266657 h 1266657"/>
              <a:gd name="connsiteX16" fmla="*/ 87235 w 1266657"/>
              <a:gd name="connsiteY16" fmla="*/ 1266657 h 1266657"/>
              <a:gd name="connsiteX17" fmla="*/ 0 w 1266657"/>
              <a:gd name="connsiteY17" fmla="*/ 1179422 h 1266657"/>
              <a:gd name="connsiteX18" fmla="*/ 0 w 1266657"/>
              <a:gd name="connsiteY18" fmla="*/ 87235 h 1266657"/>
              <a:gd name="connsiteX19" fmla="*/ 25551 w 1266657"/>
              <a:gd name="connsiteY19" fmla="*/ 25550 h 12666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266657" h="1266657">
                <a:moveTo>
                  <a:pt x="95270" y="95268"/>
                </a:moveTo>
                <a:cubicBezTo>
                  <a:pt x="81294" y="109244"/>
                  <a:pt x="72651" y="128551"/>
                  <a:pt x="72650" y="149877"/>
                </a:cubicBezTo>
                <a:lnTo>
                  <a:pt x="72650" y="1116780"/>
                </a:lnTo>
                <a:cubicBezTo>
                  <a:pt x="72650" y="1159432"/>
                  <a:pt x="107227" y="1194008"/>
                  <a:pt x="149878" y="1194008"/>
                </a:cubicBezTo>
                <a:lnTo>
                  <a:pt x="1116781" y="1194008"/>
                </a:lnTo>
                <a:cubicBezTo>
                  <a:pt x="1159434" y="1194008"/>
                  <a:pt x="1194009" y="1159432"/>
                  <a:pt x="1194009" y="1116780"/>
                </a:cubicBezTo>
                <a:lnTo>
                  <a:pt x="1194010" y="149877"/>
                </a:lnTo>
                <a:cubicBezTo>
                  <a:pt x="1194009" y="107225"/>
                  <a:pt x="1159433" y="72649"/>
                  <a:pt x="1116782" y="72649"/>
                </a:cubicBezTo>
                <a:lnTo>
                  <a:pt x="149879" y="72649"/>
                </a:lnTo>
                <a:cubicBezTo>
                  <a:pt x="128552" y="72649"/>
                  <a:pt x="109246" y="81293"/>
                  <a:pt x="95270" y="95268"/>
                </a:cubicBezTo>
                <a:close/>
                <a:moveTo>
                  <a:pt x="25551" y="25550"/>
                </a:moveTo>
                <a:cubicBezTo>
                  <a:pt x="41337" y="9764"/>
                  <a:pt x="63146" y="0"/>
                  <a:pt x="87235" y="0"/>
                </a:cubicBezTo>
                <a:lnTo>
                  <a:pt x="1179422" y="0"/>
                </a:lnTo>
                <a:cubicBezTo>
                  <a:pt x="1227601" y="0"/>
                  <a:pt x="1266657" y="39057"/>
                  <a:pt x="1266657" y="87235"/>
                </a:cubicBezTo>
                <a:lnTo>
                  <a:pt x="1266657" y="1179422"/>
                </a:lnTo>
                <a:cubicBezTo>
                  <a:pt x="1266657" y="1227601"/>
                  <a:pt x="1227601" y="1266657"/>
                  <a:pt x="1179422" y="1266657"/>
                </a:cubicBezTo>
                <a:lnTo>
                  <a:pt x="87235" y="1266657"/>
                </a:lnTo>
                <a:cubicBezTo>
                  <a:pt x="39057" y="1266657"/>
                  <a:pt x="0" y="1227601"/>
                  <a:pt x="0" y="1179422"/>
                </a:cubicBezTo>
                <a:lnTo>
                  <a:pt x="0" y="87235"/>
                </a:lnTo>
                <a:cubicBezTo>
                  <a:pt x="0" y="63146"/>
                  <a:pt x="9764" y="41337"/>
                  <a:pt x="25551" y="25550"/>
                </a:cubicBezTo>
                <a:close/>
              </a:path>
            </a:pathLst>
          </a:custGeom>
          <a:solidFill>
            <a:srgbClr val="34B2E4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+mn-ea"/>
              <a:sym typeface="+mn-lt"/>
            </a:endParaRPr>
          </a:p>
        </p:txBody>
      </p:sp>
      <p:sp>
        <p:nvSpPr>
          <p:cNvPr id="44" name="文本框 43"/>
          <p:cNvSpPr txBox="1"/>
          <p:nvPr/>
        </p:nvSpPr>
        <p:spPr>
          <a:xfrm>
            <a:off x="757030" y="2650156"/>
            <a:ext cx="5212080" cy="110680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sz="6600">
                <a:solidFill>
                  <a:srgbClr val="2070A1"/>
                </a:solidFill>
                <a:cs typeface="+mn-ea"/>
                <a:sym typeface="+mn-lt"/>
              </a:rPr>
              <a:t>恳请批评指正</a:t>
            </a:r>
            <a:endParaRPr lang="zh-CN" altLang="en-US" sz="6600">
              <a:solidFill>
                <a:srgbClr val="2070A1"/>
              </a:solidFill>
              <a:cs typeface="+mn-ea"/>
              <a:sym typeface="+mn-lt"/>
            </a:endParaRPr>
          </a:p>
        </p:txBody>
      </p:sp>
      <p:grpSp>
        <p:nvGrpSpPr>
          <p:cNvPr id="2" name="组合 1"/>
          <p:cNvGrpSpPr/>
          <p:nvPr/>
        </p:nvGrpSpPr>
        <p:grpSpPr>
          <a:xfrm>
            <a:off x="6761062" y="1478670"/>
            <a:ext cx="1494170" cy="1494170"/>
            <a:chOff x="6761062" y="1478670"/>
            <a:chExt cx="1494170" cy="1494170"/>
          </a:xfrm>
        </p:grpSpPr>
        <p:grpSp>
          <p:nvGrpSpPr>
            <p:cNvPr id="16" name="组合 15"/>
            <p:cNvGrpSpPr/>
            <p:nvPr/>
          </p:nvGrpSpPr>
          <p:grpSpPr>
            <a:xfrm>
              <a:off x="6761062" y="1478670"/>
              <a:ext cx="1494170" cy="1494170"/>
              <a:chOff x="3700441" y="1274408"/>
              <a:chExt cx="1646508" cy="1646508"/>
            </a:xfrm>
          </p:grpSpPr>
          <p:sp>
            <p:nvSpPr>
              <p:cNvPr id="14" name="圆角矩形 13"/>
              <p:cNvSpPr/>
              <p:nvPr/>
            </p:nvSpPr>
            <p:spPr>
              <a:xfrm rot="2700000">
                <a:off x="3700441" y="1274408"/>
                <a:ext cx="1646508" cy="1646508"/>
              </a:xfrm>
              <a:prstGeom prst="roundRect">
                <a:avLst>
                  <a:gd name="adj" fmla="val 6887"/>
                </a:avLst>
              </a:prstGeom>
              <a:solidFill>
                <a:srgbClr val="F99302"/>
              </a:solidFill>
              <a:ln w="12700"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>
                  <a:cs typeface="+mn-ea"/>
                  <a:sym typeface="+mn-lt"/>
                </a:endParaRPr>
              </a:p>
            </p:txBody>
          </p:sp>
          <p:sp>
            <p:nvSpPr>
              <p:cNvPr id="15" name="圆角矩形 14"/>
              <p:cNvSpPr/>
              <p:nvPr/>
            </p:nvSpPr>
            <p:spPr>
              <a:xfrm rot="2700000">
                <a:off x="3794878" y="1368844"/>
                <a:ext cx="1457637" cy="1457637"/>
              </a:xfrm>
              <a:prstGeom prst="roundRect">
                <a:avLst>
                  <a:gd name="adj" fmla="val 6887"/>
                </a:avLst>
              </a:prstGeom>
              <a:solidFill>
                <a:schemeClr val="bg1"/>
              </a:solidFill>
              <a:ln w="12700">
                <a:noFill/>
              </a:ln>
              <a:effectLst>
                <a:innerShdw blurRad="190500" dist="50800" dir="13500000">
                  <a:prstClr val="black">
                    <a:alpha val="30000"/>
                  </a:prstClr>
                </a:inn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>
                  <a:cs typeface="+mn-ea"/>
                  <a:sym typeface="+mn-lt"/>
                </a:endParaRPr>
              </a:p>
            </p:txBody>
          </p:sp>
        </p:grpSp>
        <p:sp>
          <p:nvSpPr>
            <p:cNvPr id="39" name="文本框 38"/>
            <p:cNvSpPr txBox="1"/>
            <p:nvPr/>
          </p:nvSpPr>
          <p:spPr>
            <a:xfrm>
              <a:off x="7127146" y="1984606"/>
              <a:ext cx="762000" cy="55308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zh-CN" altLang="en-US">
                  <a:solidFill>
                    <a:schemeClr val="tx1">
                      <a:lumMod val="75000"/>
                      <a:lumOff val="25000"/>
                    </a:schemeClr>
                  </a:solidFill>
                  <a:cs typeface="+mn-ea"/>
                  <a:sym typeface="+mn-lt"/>
                </a:rPr>
                <a:t>创意</a:t>
              </a:r>
              <a:endParaRPr lang="en-US" altLang="zh-CN">
                <a:solidFill>
                  <a:schemeClr val="tx1">
                    <a:lumMod val="75000"/>
                    <a:lumOff val="25000"/>
                  </a:schemeClr>
                </a:solidFill>
                <a:cs typeface="+mn-ea"/>
                <a:sym typeface="+mn-lt"/>
              </a:endParaRPr>
            </a:p>
            <a:p>
              <a:pPr algn="ctr"/>
              <a:r>
                <a:rPr lang="en-US" altLang="zh-CN" sz="1200">
                  <a:solidFill>
                    <a:schemeClr val="bg1">
                      <a:lumMod val="65000"/>
                    </a:schemeClr>
                  </a:solidFill>
                  <a:cs typeface="+mn-ea"/>
                  <a:sym typeface="+mn-lt"/>
                </a:rPr>
                <a:t>Creativity</a:t>
              </a:r>
              <a:endParaRPr lang="en-US" altLang="zh-CN" sz="1200">
                <a:solidFill>
                  <a:schemeClr val="bg1">
                    <a:lumMod val="65000"/>
                  </a:schemeClr>
                </a:solidFill>
                <a:cs typeface="+mn-ea"/>
                <a:sym typeface="+mn-lt"/>
              </a:endParaRPr>
            </a:p>
          </p:txBody>
        </p:sp>
      </p:grpSp>
      <p:grpSp>
        <p:nvGrpSpPr>
          <p:cNvPr id="3" name="组合 2"/>
          <p:cNvGrpSpPr/>
          <p:nvPr/>
        </p:nvGrpSpPr>
        <p:grpSpPr>
          <a:xfrm>
            <a:off x="8133154" y="2838413"/>
            <a:ext cx="1494170" cy="1494170"/>
            <a:chOff x="8133154" y="2838413"/>
            <a:chExt cx="1494170" cy="1494170"/>
          </a:xfrm>
        </p:grpSpPr>
        <p:grpSp>
          <p:nvGrpSpPr>
            <p:cNvPr id="17" name="组合 16"/>
            <p:cNvGrpSpPr/>
            <p:nvPr/>
          </p:nvGrpSpPr>
          <p:grpSpPr>
            <a:xfrm>
              <a:off x="8133154" y="2838413"/>
              <a:ext cx="1494170" cy="1494170"/>
              <a:chOff x="3700441" y="1274408"/>
              <a:chExt cx="1646508" cy="1646508"/>
            </a:xfrm>
          </p:grpSpPr>
          <p:sp>
            <p:nvSpPr>
              <p:cNvPr id="18" name="圆角矩形 17"/>
              <p:cNvSpPr/>
              <p:nvPr/>
            </p:nvSpPr>
            <p:spPr>
              <a:xfrm rot="2700000">
                <a:off x="3700441" y="1274408"/>
                <a:ext cx="1646508" cy="1646508"/>
              </a:xfrm>
              <a:prstGeom prst="roundRect">
                <a:avLst>
                  <a:gd name="adj" fmla="val 6887"/>
                </a:avLst>
              </a:prstGeom>
              <a:solidFill>
                <a:srgbClr val="458DCB"/>
              </a:solidFill>
              <a:ln w="12700"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>
                  <a:cs typeface="+mn-ea"/>
                  <a:sym typeface="+mn-lt"/>
                </a:endParaRPr>
              </a:p>
            </p:txBody>
          </p:sp>
          <p:sp>
            <p:nvSpPr>
              <p:cNvPr id="19" name="圆角矩形 18"/>
              <p:cNvSpPr/>
              <p:nvPr/>
            </p:nvSpPr>
            <p:spPr>
              <a:xfrm rot="2700000">
                <a:off x="3794878" y="1368844"/>
                <a:ext cx="1457637" cy="1457637"/>
              </a:xfrm>
              <a:prstGeom prst="roundRect">
                <a:avLst>
                  <a:gd name="adj" fmla="val 6887"/>
                </a:avLst>
              </a:prstGeom>
              <a:solidFill>
                <a:schemeClr val="bg1"/>
              </a:solidFill>
              <a:ln w="12700">
                <a:noFill/>
              </a:ln>
              <a:effectLst>
                <a:innerShdw blurRad="190500" dist="50800" dir="13500000">
                  <a:prstClr val="black">
                    <a:alpha val="30000"/>
                  </a:prstClr>
                </a:inn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>
                  <a:cs typeface="+mn-ea"/>
                  <a:sym typeface="+mn-lt"/>
                </a:endParaRPr>
              </a:p>
            </p:txBody>
          </p:sp>
        </p:grpSp>
        <p:sp>
          <p:nvSpPr>
            <p:cNvPr id="42" name="文本框 41"/>
            <p:cNvSpPr txBox="1"/>
            <p:nvPr/>
          </p:nvSpPr>
          <p:spPr>
            <a:xfrm>
              <a:off x="8492173" y="3307198"/>
              <a:ext cx="788670" cy="55308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zh-CN" altLang="en-US">
                  <a:solidFill>
                    <a:schemeClr val="tx1">
                      <a:lumMod val="75000"/>
                      <a:lumOff val="25000"/>
                    </a:schemeClr>
                  </a:solidFill>
                  <a:cs typeface="+mn-ea"/>
                  <a:sym typeface="+mn-lt"/>
                </a:rPr>
                <a:t>手工</a:t>
              </a:r>
              <a:endParaRPr lang="en-US" altLang="zh-CN">
                <a:solidFill>
                  <a:schemeClr val="tx1">
                    <a:lumMod val="75000"/>
                    <a:lumOff val="25000"/>
                  </a:schemeClr>
                </a:solidFill>
                <a:cs typeface="+mn-ea"/>
                <a:sym typeface="+mn-lt"/>
              </a:endParaRPr>
            </a:p>
            <a:p>
              <a:pPr algn="ctr"/>
              <a:r>
                <a:rPr lang="en-US" altLang="zh-CN" sz="1200">
                  <a:solidFill>
                    <a:schemeClr val="bg1">
                      <a:lumMod val="65000"/>
                    </a:schemeClr>
                  </a:solidFill>
                  <a:cs typeface="+mn-ea"/>
                  <a:sym typeface="+mn-lt"/>
                </a:rPr>
                <a:t>Handcraft</a:t>
              </a:r>
              <a:endParaRPr lang="en-US" altLang="zh-CN" sz="1200">
                <a:solidFill>
                  <a:schemeClr val="bg1">
                    <a:lumMod val="65000"/>
                  </a:schemeClr>
                </a:solidFill>
                <a:cs typeface="+mn-ea"/>
                <a:sym typeface="+mn-lt"/>
              </a:endParaRPr>
            </a:p>
          </p:txBody>
        </p:sp>
      </p:grpSp>
      <p:grpSp>
        <p:nvGrpSpPr>
          <p:cNvPr id="4" name="组合 3"/>
          <p:cNvGrpSpPr/>
          <p:nvPr/>
        </p:nvGrpSpPr>
        <p:grpSpPr>
          <a:xfrm>
            <a:off x="6863073" y="4177243"/>
            <a:ext cx="1494170" cy="1494170"/>
            <a:chOff x="6863073" y="4177243"/>
            <a:chExt cx="1494170" cy="1494170"/>
          </a:xfrm>
        </p:grpSpPr>
        <p:grpSp>
          <p:nvGrpSpPr>
            <p:cNvPr id="20" name="组合 19"/>
            <p:cNvGrpSpPr/>
            <p:nvPr/>
          </p:nvGrpSpPr>
          <p:grpSpPr>
            <a:xfrm>
              <a:off x="6863073" y="4177243"/>
              <a:ext cx="1494170" cy="1494170"/>
              <a:chOff x="3700441" y="1274408"/>
              <a:chExt cx="1646508" cy="1646508"/>
            </a:xfrm>
          </p:grpSpPr>
          <p:sp>
            <p:nvSpPr>
              <p:cNvPr id="21" name="圆角矩形 20"/>
              <p:cNvSpPr/>
              <p:nvPr/>
            </p:nvSpPr>
            <p:spPr>
              <a:xfrm rot="2700000">
                <a:off x="3700441" y="1274408"/>
                <a:ext cx="1646508" cy="1646508"/>
              </a:xfrm>
              <a:prstGeom prst="roundRect">
                <a:avLst>
                  <a:gd name="adj" fmla="val 6887"/>
                </a:avLst>
              </a:prstGeom>
              <a:solidFill>
                <a:srgbClr val="E14956"/>
              </a:solidFill>
              <a:ln w="12700"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>
                  <a:cs typeface="+mn-ea"/>
                  <a:sym typeface="+mn-lt"/>
                </a:endParaRPr>
              </a:p>
            </p:txBody>
          </p:sp>
          <p:sp>
            <p:nvSpPr>
              <p:cNvPr id="22" name="圆角矩形 21"/>
              <p:cNvSpPr/>
              <p:nvPr/>
            </p:nvSpPr>
            <p:spPr>
              <a:xfrm rot="2700000">
                <a:off x="3794878" y="1368844"/>
                <a:ext cx="1457637" cy="1457637"/>
              </a:xfrm>
              <a:prstGeom prst="roundRect">
                <a:avLst>
                  <a:gd name="adj" fmla="val 6887"/>
                </a:avLst>
              </a:prstGeom>
              <a:solidFill>
                <a:schemeClr val="bg1"/>
              </a:solidFill>
              <a:ln w="12700">
                <a:noFill/>
              </a:ln>
              <a:effectLst>
                <a:innerShdw blurRad="190500" dist="50800" dir="13500000">
                  <a:prstClr val="black">
                    <a:alpha val="30000"/>
                  </a:prstClr>
                </a:inn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>
                  <a:cs typeface="+mn-ea"/>
                  <a:sym typeface="+mn-lt"/>
                </a:endParaRPr>
              </a:p>
            </p:txBody>
          </p:sp>
        </p:grpSp>
        <p:sp>
          <p:nvSpPr>
            <p:cNvPr id="45" name="文本框 44"/>
            <p:cNvSpPr txBox="1"/>
            <p:nvPr/>
          </p:nvSpPr>
          <p:spPr>
            <a:xfrm>
              <a:off x="7290119" y="4671660"/>
              <a:ext cx="640080" cy="55308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zh-CN" altLang="en-US">
                  <a:solidFill>
                    <a:schemeClr val="tx1">
                      <a:lumMod val="75000"/>
                      <a:lumOff val="25000"/>
                    </a:schemeClr>
                  </a:solidFill>
                  <a:cs typeface="+mn-ea"/>
                  <a:sym typeface="+mn-lt"/>
                </a:rPr>
                <a:t>能力</a:t>
              </a:r>
              <a:endParaRPr lang="en-US" altLang="zh-CN">
                <a:solidFill>
                  <a:schemeClr val="tx1">
                    <a:lumMod val="75000"/>
                    <a:lumOff val="25000"/>
                  </a:schemeClr>
                </a:solidFill>
                <a:cs typeface="+mn-ea"/>
                <a:sym typeface="+mn-lt"/>
              </a:endParaRPr>
            </a:p>
            <a:p>
              <a:pPr algn="ctr"/>
              <a:r>
                <a:rPr lang="en-US" altLang="zh-CN" sz="1200">
                  <a:solidFill>
                    <a:schemeClr val="bg1">
                      <a:lumMod val="65000"/>
                    </a:schemeClr>
                  </a:solidFill>
                  <a:cs typeface="+mn-ea"/>
                  <a:sym typeface="+mn-lt"/>
                </a:rPr>
                <a:t>Ability</a:t>
              </a:r>
              <a:endParaRPr lang="en-US" altLang="zh-CN" sz="1200">
                <a:solidFill>
                  <a:schemeClr val="bg1">
                    <a:lumMod val="65000"/>
                  </a:schemeClr>
                </a:solidFill>
                <a:cs typeface="+mn-ea"/>
                <a:sym typeface="+mn-lt"/>
              </a:endParaRPr>
            </a:p>
          </p:txBody>
        </p:sp>
      </p:grpSp>
      <p:sp>
        <p:nvSpPr>
          <p:cNvPr id="40" name="矩形 39"/>
          <p:cNvSpPr/>
          <p:nvPr/>
        </p:nvSpPr>
        <p:spPr>
          <a:xfrm>
            <a:off x="801091" y="4209995"/>
            <a:ext cx="4781218" cy="6451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zh-CN" altLang="en-US" sz="2400" b="1">
                <a:solidFill>
                  <a:schemeClr val="accent4"/>
                </a:solidFill>
                <a:latin typeface="华文楷体" panose="02010600040101010101" charset="-122"/>
                <a:ea typeface="华文楷体" panose="02010600040101010101" charset="-122"/>
                <a:cs typeface="+mn-ea"/>
                <a:sym typeface="+mn-lt"/>
              </a:rPr>
              <a:t>常州市新北区春江幼儿园</a:t>
            </a:r>
            <a:endParaRPr lang="zh-CN" altLang="en-US" sz="2400" b="1">
              <a:solidFill>
                <a:schemeClr val="accent4"/>
              </a:solidFill>
              <a:latin typeface="华文楷体" panose="02010600040101010101" charset="-122"/>
              <a:ea typeface="华文楷体" panose="02010600040101010101" charset="-122"/>
              <a:cs typeface="+mn-ea"/>
              <a:sym typeface="+mn-lt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1500">
        <p15:prstTrans prst="airplan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decel="1000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2" decel="10000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2" decel="100000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2" decel="1000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2" decel="100000" fill="hold" nodeType="with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2" decel="100000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2" decel="100000" fill="hold" grpId="0" nodeType="with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2" decel="10000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2" decel="100000" fill="hold" grpId="0" nodeType="withEffect">
                                  <p:stCondLst>
                                    <p:cond delay="225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2" decel="100000" fill="hold" grpId="0" nodeType="with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2" decel="100000" fill="hold" nodeType="withEffect">
                                  <p:stCondLst>
                                    <p:cond delay="275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1000"/>
                            </p:stCondLst>
                            <p:childTnLst>
                              <p:par>
                                <p:cTn id="54" presetID="45" presetClass="entr" presetSubtype="0" fill="hold" grpId="0" nodeType="afterEffect">
                                  <p:stCondLst>
                                    <p:cond delay="100"/>
                                  </p:stCondLst>
                                  <p:iterate type="lt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75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75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75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6" presetClass="emph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Scale>
                                      <p:cBhvr>
                                        <p:cTn id="60" dur="100" fill="hold"/>
                                        <p:tgtEl>
                                          <p:spTgt spid="44"/>
                                        </p:tgtEl>
                                      </p:cBhvr>
                                      <p:by x="500000" y="500000"/>
                                    </p:animScale>
                                  </p:childTnLst>
                                </p:cTn>
                              </p:par>
                              <p:par>
                                <p:cTn id="61" presetID="6" presetClass="emph" presetSubtype="0" fill="hold" grpId="2" nodeType="withEffect">
                                  <p:stCondLst>
                                    <p:cond delay="100"/>
                                  </p:stCondLst>
                                  <p:iterate type="lt">
                                    <p:tmPct val="15000"/>
                                  </p:iterate>
                                  <p:childTnLst>
                                    <p:animScale>
                                      <p:cBhvr>
                                        <p:cTn id="62" dur="750" fill="hold"/>
                                        <p:tgtEl>
                                          <p:spTgt spid="44"/>
                                        </p:tgtEl>
                                      </p:cBhvr>
                                      <p:by x="20000" y="2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5162"/>
                            </p:stCondLst>
                            <p:childTnLst>
                              <p:par>
                                <p:cTn id="6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75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" grpId="0" animBg="1"/>
      <p:bldP spid="38" grpId="0" animBg="1"/>
      <p:bldP spid="35" grpId="0" animBg="1"/>
      <p:bldP spid="36" grpId="0" animBg="1"/>
      <p:bldP spid="43" grpId="0" animBg="1"/>
      <p:bldP spid="44" grpId="0"/>
      <p:bldP spid="44" grpId="1"/>
      <p:bldP spid="44" grpId="2"/>
      <p:bldP spid="40" grpId="0"/>
    </p:bldLst>
  </p:timing>
</p:sld>
</file>

<file path=ppt/tags/tag1.xml><?xml version="1.0" encoding="utf-8"?>
<p:tagLst xmlns:p="http://schemas.openxmlformats.org/presentationml/2006/main">
  <p:tag name="PA" val="v4.0.0"/>
</p:tagLst>
</file>

<file path=ppt/tags/tag2.xml><?xml version="1.0" encoding="utf-8"?>
<p:tagLst xmlns:p="http://schemas.openxmlformats.org/presentationml/2006/main">
  <p:tag name="ISLIDE.DIAGRAM" val="4b6a73c5-b78d-4024-ac1c-275d141178b8"/>
</p:tagLst>
</file>

<file path=ppt/tags/tag3.xml><?xml version="1.0" encoding="utf-8"?>
<p:tagLst xmlns:p="http://schemas.openxmlformats.org/presentationml/2006/main">
  <p:tag name="ISLIDE.DIAGRAM" val="a5586871-1a6f-4c0f-885f-821dee8558f0"/>
</p:tagLst>
</file>

<file path=ppt/tags/tag4.xml><?xml version="1.0" encoding="utf-8"?>
<p:tagLst xmlns:p="http://schemas.openxmlformats.org/presentationml/2006/main">
  <p:tag name="ISLIDE.DIAGRAM" val="258c27ce-6c72-42e1-9113-954333f6c652"/>
</p:tagLst>
</file>

<file path=ppt/tags/tag5.xml><?xml version="1.0" encoding="utf-8"?>
<p:tagLst xmlns:p="http://schemas.openxmlformats.org/presentationml/2006/main">
  <p:tag name="ISLIDE.DIAGRAM" val="ad16b59c-c7c1-4f8a-adca-69ff34436f27"/>
</p:tagLst>
</file>

<file path=ppt/tags/tag6.xml><?xml version="1.0" encoding="utf-8"?>
<p:tagLst xmlns:p="http://schemas.openxmlformats.org/presentationml/2006/main">
  <p:tag name="ISLIDE.DIAGRAM" val="e96635f3-3451-4cbc-972b-1241385e6bc4"/>
</p:tagLst>
</file>

<file path=ppt/tags/tag7.xml><?xml version="1.0" encoding="utf-8"?>
<p:tagLst xmlns:p="http://schemas.openxmlformats.org/presentationml/2006/main">
  <p:tag name="ISLIDE.DIAGRAM" val="d49a556a-9109-4188-a9e7-7832d1a929dd"/>
</p:tagLst>
</file>

<file path=ppt/tags/tag8.xml><?xml version="1.0" encoding="utf-8"?>
<p:tagLst xmlns:p="http://schemas.openxmlformats.org/presentationml/2006/main">
  <p:tag name="ISLIDE.DIAGRAM" val="75da193a-3c44-43b6-a175-79f326dd9bb5"/>
</p:tagLst>
</file>

<file path=ppt/tags/tag9.xml><?xml version="1.0" encoding="utf-8"?>
<p:tagLst xmlns:p="http://schemas.openxmlformats.org/presentationml/2006/main">
  <p:tag name="ISLIDE.DIAGRAM" val="188a2dbe-43a9-4945-9bd5-638fded57017"/>
</p:tagLst>
</file>

<file path=ppt/tags/tag10.xml><?xml version="1.0" encoding="utf-8"?>
<p:tagLst xmlns:p="http://schemas.openxmlformats.org/presentationml/2006/main">
  <p:tag name="ISLIDE.DIAGRAM" val="78e55cd3-3d06-469f-b4a5-e0f1cdf76955"/>
</p:tagLst>
</file>

<file path=ppt/tags/tag11.xml><?xml version="1.0" encoding="utf-8"?>
<p:tagLst xmlns:p="http://schemas.openxmlformats.org/presentationml/2006/main">
  <p:tag name="PA" val="v4.0.0"/>
</p:tagLst>
</file>

<file path=ppt/tags/tag12.xml><?xml version="1.0" encoding="utf-8"?>
<p:tagLst xmlns:p="http://schemas.openxmlformats.org/presentationml/2006/main">
  <p:tag name="PA" val="v4.0.0"/>
</p:tagLst>
</file>

<file path=ppt/tags/tag13.xml><?xml version="1.0" encoding="utf-8"?>
<p:tagLst xmlns:p="http://schemas.openxmlformats.org/presentationml/2006/main">
  <p:tag name="PA" val="v4.0.0"/>
</p:tagLst>
</file>

<file path=ppt/tags/tag14.xml><?xml version="1.0" encoding="utf-8"?>
<p:tagLst xmlns:p="http://schemas.openxmlformats.org/presentationml/2006/main">
  <p:tag name="PA" val="v4.0.0"/>
</p:tagLst>
</file>

<file path=ppt/tags/tag15.xml><?xml version="1.0" encoding="utf-8"?>
<p:tagLst xmlns:p="http://schemas.openxmlformats.org/presentationml/2006/main">
  <p:tag name="ISLIDE.DIAGRAM" val="5685fc8d-c542-4b61-a79c-00f31cae2da3"/>
</p:tagLst>
</file>

<file path=ppt/tags/tag16.xml><?xml version="1.0" encoding="utf-8"?>
<p:tagLst xmlns:p="http://schemas.openxmlformats.org/presentationml/2006/main">
  <p:tag name="ISLIDE.DIAGRAM" val="46177d7e-30d8-4fdd-b40b-1f3cbf4b33ca"/>
</p:tagLst>
</file>

<file path=ppt/tags/tag17.xml><?xml version="1.0" encoding="utf-8"?>
<p:tagLst xmlns:p="http://schemas.openxmlformats.org/presentationml/2006/main">
  <p:tag name="PA" val="v4.0.0"/>
</p:tagLst>
</file>

<file path=ppt/tags/tag18.xml><?xml version="1.0" encoding="utf-8"?>
<p:tagLst xmlns:p="http://schemas.openxmlformats.org/presentationml/2006/main">
  <p:tag name="PA" val="v4.0.0"/>
</p:tagLst>
</file>

<file path=ppt/tags/tag19.xml><?xml version="1.0" encoding="utf-8"?>
<p:tagLst xmlns:p="http://schemas.openxmlformats.org/presentationml/2006/main">
  <p:tag name="PA" val="v4.0.0"/>
</p:tagLst>
</file>

<file path=ppt/tags/tag20.xml><?xml version="1.0" encoding="utf-8"?>
<p:tagLst xmlns:p="http://schemas.openxmlformats.org/presentationml/2006/main">
  <p:tag name="PA" val="v4.0.0"/>
</p:tagLst>
</file>

<file path=ppt/tags/tag21.xml><?xml version="1.0" encoding="utf-8"?>
<p:tagLst xmlns:p="http://schemas.openxmlformats.org/presentationml/2006/main">
  <p:tag name="ISLIDE.DIAGRAM" val="5685fc8d-c542-4b61-a79c-00f31cae2da3"/>
</p:tagLst>
</file>

<file path=ppt/tags/tag22.xml><?xml version="1.0" encoding="utf-8"?>
<p:tagLst xmlns:p="http://schemas.openxmlformats.org/presentationml/2006/main">
  <p:tag name="ISLIDE.DIAGRAM" val="3792e485-ce58-431a-bd95-5eca011287eb"/>
</p:tagLst>
</file>

<file path=ppt/tags/tag23.xml><?xml version="1.0" encoding="utf-8"?>
<p:tagLst xmlns:p="http://schemas.openxmlformats.org/presentationml/2006/main">
  <p:tag name="PA" val="v4.0.0"/>
</p:tagLst>
</file>

<file path=ppt/tags/tag24.xml><?xml version="1.0" encoding="utf-8"?>
<p:tagLst xmlns:p="http://schemas.openxmlformats.org/presentationml/2006/main">
  <p:tag name="PA" val="v4.0.0"/>
</p:tagLst>
</file>

<file path=ppt/tags/tag25.xml><?xml version="1.0" encoding="utf-8"?>
<p:tagLst xmlns:p="http://schemas.openxmlformats.org/presentationml/2006/main">
  <p:tag name="PA" val="v4.0.0"/>
</p:tagLst>
</file>

<file path=ppt/tags/tag26.xml><?xml version="1.0" encoding="utf-8"?>
<p:tagLst xmlns:p="http://schemas.openxmlformats.org/presentationml/2006/main">
  <p:tag name="PA" val="v4.0.0"/>
</p:tagLst>
</file>

<file path=ppt/tags/tag27.xml><?xml version="1.0" encoding="utf-8"?>
<p:tagLst xmlns:p="http://schemas.openxmlformats.org/presentationml/2006/main">
  <p:tag name="ISLIDE.DIAGRAM" val="5685fc8d-c542-4b61-a79c-00f31cae2da3"/>
</p:tagLst>
</file>

<file path=ppt/tags/tag28.xml><?xml version="1.0" encoding="utf-8"?>
<p:tagLst xmlns:p="http://schemas.openxmlformats.org/presentationml/2006/main">
  <p:tag name="PA" val="v4.0.0"/>
</p:tagLst>
</file>

<file path=ppt/tags/tag29.xml><?xml version="1.0" encoding="utf-8"?>
<p:tagLst xmlns:p="http://schemas.openxmlformats.org/presentationml/2006/main">
  <p:tag name="PA" val="v4.0.0"/>
</p:tagLst>
</file>

<file path=ppt/tags/tag30.xml><?xml version="1.0" encoding="utf-8"?>
<p:tagLst xmlns:p="http://schemas.openxmlformats.org/presentationml/2006/main">
  <p:tag name="ISLIDE.DIAGRAM" val="5685fc8d-c542-4b61-a79c-00f31cae2da3"/>
</p:tagLst>
</file>

<file path=ppt/tags/tag31.xml><?xml version="1.0" encoding="utf-8"?>
<p:tagLst xmlns:p="http://schemas.openxmlformats.org/presentationml/2006/main">
  <p:tag name="PA" val="v4.0.0"/>
</p:tagLst>
</file>

<file path=ppt/tags/tag32.xml><?xml version="1.0" encoding="utf-8"?>
<p:tagLst xmlns:p="http://schemas.openxmlformats.org/presentationml/2006/main">
  <p:tag name="PA" val="v4.0.0"/>
</p:tagLst>
</file>

<file path=ppt/tags/tag33.xml><?xml version="1.0" encoding="utf-8"?>
<p:tagLst xmlns:p="http://schemas.openxmlformats.org/presentationml/2006/main">
  <p:tag name="PA" val="v4.0.0"/>
</p:tagLst>
</file>

<file path=ppt/tags/tag34.xml><?xml version="1.0" encoding="utf-8"?>
<p:tagLst xmlns:p="http://schemas.openxmlformats.org/presentationml/2006/main">
  <p:tag name="PA" val="v4.0.0"/>
</p:tagLst>
</file>

<file path=ppt/tags/tag35.xml><?xml version="1.0" encoding="utf-8"?>
<p:tagLst xmlns:p="http://schemas.openxmlformats.org/presentationml/2006/main">
  <p:tag name="ISLIDE.DIAGRAM" val="5685fc8d-c542-4b61-a79c-00f31cae2da3"/>
</p:tagLst>
</file>

<file path=ppt/tags/tag36.xml><?xml version="1.0" encoding="utf-8"?>
<p:tagLst xmlns:p="http://schemas.openxmlformats.org/presentationml/2006/main">
  <p:tag name="ISPRING_ULTRA_SCORM_COURSE_ID" val="8F73F4E4-F6F8-4FBC-821E-31CA0161945B"/>
  <p:tag name="ISPRING_SCORM_RATE_SLIDES" val="1"/>
  <p:tag name="ISPRINGONLINEFOLDERID" val="0"/>
  <p:tag name="ISPRINGONLINEFOLDERPATH" val="內容清單"/>
  <p:tag name="ISPRINGCLOUDFOLDERID" val="0"/>
  <p:tag name="ISPRINGCLOUDFOLDERPATH" val="函式庫"/>
  <p:tag name="ISPRING_PRESENTATION_TITLE" val="演示文稿1"/>
  <p:tag name="ISPRING_PRESENTER_PHOTO_0" val="png|iVBORw0KGgoAAAANSUhEUgAAAQwAAAAyCAYAAACpi+X6AAAABHNCSVQICAgIfAhkiAAAAAlwSFlz&#10;AABHGAAARxgBc4LeuQAAACV0RVh0U29mdHdhcmUATWFjcm9tZWRpYSBGaXJld29ya3MgTVggMjAw&#10;NId2rM8AAAAWdEVYdENyZWF0aW9uIFRpbWUAMDcvMzAvMTcbpQfcAAADMXByVld4nO2UQVbbQAyG&#10;Z6KpBFI8PQJH6CIH4DZZ9wblGrlMH+s+DsENypJFH+6vsSdAsQmvfZSNvsSOHXlG0i/JPx6+/0xf&#10;05fRucFnvMH5MB5uxgPO+/GwG/eHcb8f97hI42437hLIOGT+PZt/z+dfxTE+5x5/0biO2/Mr9rv0&#10;cs+n3Lr92wn7xbr9+oT9yu1ywv5Kgim9HuBkXw3gYbKvBvBrsq8q1O2XK/b72f55xX4329dK1O1r&#10;Gd52+8Wy/brbVyQ82lcyvDraLxftR/OKhOm/88z9/enn39X/7Qf7v/pY/w//3336YPmDIAiCIPgH&#10;8rvsSo/4raXEQgxvKv3TDGyUaFogKRNZX4CzSjNoWyvs/yv5zkWUTvhXA9VPlki0CrMk47QphViM&#10;uJQNHpPB1KTCkbKwiG5VJOEJNZbK3CJOYoOYecAIy0xVeFG1P4IS7VoUK1QUv00A30t8t2KeR1ZP&#10;Vs5UE7N5nki28FYLQkqM+FwbXCaywfqmS+6Rat6I9TB4vvJs8DWIXnAzBYbLxAXblllmaEyFkXNp&#10;K8RdIUg6GwpbKxieqp6/3yz6r7UOOOocQBmsRZAJKRTUMZM/5KVRG8oUsqEoTSxoXFACr1PrHk+b&#10;spcI19DDfRIqhTS8TVb8T+SuvwzSnGBbqGPwWRDGuWvA7tOYq+vipVXo7j1AWIhiNL00byqKZXIu&#10;sLd2QSu60kvIULcQoAfH5iXGzVAUVZWmGnnyOKrLnNGaUF1dsYokB/i3NgfkDe+z4LqztQpgrWZP&#10;owW/BPLOfIzteCVsirafZPEW5pQ/UQu4Vbv1H/pSIEdp/qbhQaDZdUPxzJsXNSSMQ9Hl9F/I0fsf&#10;y5ENJrG0Jj52D5RsvvxScYP8ffCaTXWWEX2D+GsbjIR3iLQueAs9f1LI527ZGwBDtHVts88/sfVq&#10;FU/MdZe21NUWf0d4raHQNPIGITDMbxOAH8NsI5z8XWSIgdhboKT5pXIUAwvEx7cHxS4NiZd9rpL6&#10;vFJabYCT5KeDQ8/eYtS/qUnz9P/H5X/pNgiCIAiCIAiCIAiCIAiCIAiCIAiCIAiCIAiCIAiCIAiC&#10;IAiCxm9LnZaLwrCmnAAAAEhta0JG+t7K/gAAAAQAAAAAAAAAAAAAAAAAAAAAAAAAAAAAAAAAAAAA&#10;AAAAAAAAAAAAAAAAAAAAAAAAAAAAAAAAAAAAAAAAAAAAAAAAKaQzoQAAHPxta1RTeJztXU9s49h5&#10;ZzY7O2vP/91iW7QXB0Ub9LCz/C+qhwCWZdnekW2NKO94tkEHEiXOKOOxd22PNxOFWTRoDgXazqVZ&#10;JEWaW9uc0p4K5NKeeilQoClaoEDPvfRY9JDc+n3fe6TIJ5IiZVmSXY53/SQ+PvLx933v9/1579Hb&#10;Dypng1pzrT9QvObDnf5A0xVD1dy2t19fcwey95gVj7aq7kA1LW9zq+UODNlrrtvuQLHU+5Yly7Lh&#10;Ne09vEZlAy7l0j+vUa+fDSoN+LW22joZSEtSR3KkJ1JD6kmH8KkvHXhbO9tQsww1h1CjSO9DbV/6&#10;Jpxx4DWrux24dWUVuoWFDb3rWV6lukV32t6GO0EBh9texV6nk+wa1dmbVFTqdLDygIq1HX6B9Rp9&#10;b7bopFqFvtWaVOywg3ajPyibXqXFKlvs6i2b3WSbXY8VW6vYyx3slexVd5X+wIJCxctUdzUqanBQ&#10;hUJlhYaFlwmZX41DRlqRVuHoKXx/Hz4dQNmWTqCmO0vMlHNiplwUZjc4ZhvSMeDyifQM6k6lXio2&#10;OsOml4KNHIuN40SwkVOwcSyGjabmRkfRGTxtBk+bwWMxeCwGj+XZjY/hLh3PtnnZ2AXUjDYc4B+y&#10;AXiPA7gmHYFyHQGMoFqgdOEzw2DChQlN1UhDs50BTUHT0tAUNK093dFJEJpmDIR2o8JqbFaGIX2b&#10;Q1qh8diXHA7oHQ6oDWC6oIsrUhM+vYRj3bGjNhZLxdWnO241Z8Jx2847bpMwuskx2oTjx6Rudag9&#10;vKhxm8MO5MBGvhhs7oxgc079mbKlnD9CN0dG2MTaI46tPPoz57HlU3qV0HlGuhHVoFBNBMU0lNQF&#10;ZSBl6ijdjUWpSmOtA6YwXZsWFSd16jjdjsWJs1N+jObO12maZDCEDIaQca7xtgllWzqTXl1Ki69E&#10;fVGDwWQwmNoMpjaDKd7TzDrgWqBGfXDcL+uA06Y+4JYCnI7AuJ3O0GlMdcEdfULLJjNoZAaNzKCR&#10;GTQyg0aOQHOTQ7MKinEM1r0Cv18iSBygtzlA2SwaijSEj6kzgKh+LECWngIQxXYhiLrn9IxUhpDK&#10;ENIZQjpDSGcBH4o1EvHhY1C4AgfyYOjHzS1Qr2+Ckr1kgV86krFjMB1IpcyhVDtpwbMIZa7weWIw&#10;1XI2MG9zMNdA4Q4oBfM0SDe8EkYtKuUL+HwkHaUnaPiwVbTMzroi6/nHrSEzJIkQEEk3LXqOjlzV&#10;yoylZvE4WlO6ubFLH9ClLoPOchhyvSm5FXKaW6FOSHbZIJsUoIcwTvt4VgQg3WAAKR1Bt/zsn8ww&#10;ctIGKqrFeN0iQgzhZHKjQEp1AUCN6lYwUCcdoE2o7dAAPUxVM6U8XT2bbrh4MXr2FsfoEdiC01h0&#10;SoKKCV5HWjSNTSP4qHPHh/J7lEStjJD+jQCvZxTrOKAx7SBt6mvTGtlNpPx0P1/AS1GdWMQEwi85&#10;+VVK57nSNsdM6+qZbefkg7LiZ065qcmPZIPI/3T8bJCApKtnsJyubznRn8gIZMBtHEjySaaPI8Jn&#10;+94IkhtzS/wPiCzzS/wPzdwQX48mzPLASzZjbDxB6pwb3x73TLAxAkxZ/qkC3ARc1V6PYSYajXTM&#10;JnGQ40mRZkqSoXPU/GM8cI8NlUHHMMyGndLLTI2B4qlubPC6RhbkFdnSSWKzaGhGIcKEGessA1m1&#10;uJdCQUlGtDQ1Di2ToWUytEw2lBkB4oeOKwxltDHNzRw4Xg+8lbb0fExqxGIolhmK5KKFUJTPi6LO&#10;UGQqFgsjzgkijmoKjgZPA4BbxVIkZY4kVzyTa56pJ4EZzMz5YLrxmadkpWzR9LAjPc8zijNpZTbv&#10;OV4taTCjoe5Mnf/IwNAY9oFshi0Nsz3J6ukzZI0WIuBESwtzdTGJ4WNQ0hVpm3/qScdZFDYPwIrR&#10;y5KSiXeFpuQ9miNT8BU/I5PsPqZjt0lu+DPujj8j9+c4dr6d7ASppxwZ7sy6jAz32MiEjHjWvEH7&#10;QrHLDpWfXa8HECUrmhilOLEJKzUlSBl6MhO43BemZ2H2G/rbOJ7J37Z6OfC8HiHDw+nOJ2dM98nT&#10;WUeUY5gGYIkrY97iYO3GLFGr0NwEBiXjZifak068I+ePg0kTDLBvMPyAhBR6xPwqGZw+PEozFBws&#10;1WIWguzBKpk1Uj5cAoP2QceSgq6xGN4LYYh+NS5ksGmep81nNdJtRDs2DMkAKfr7KQksp81AVTmo&#10;jipEIV3uSbOIZ4wdBtVlsFocV4sB6/DlWg4H1rFErwY/NP0PowuPmsEH3w1vNLnlbjb9QNAeDWri&#10;RHEjCP9mAL/WzQS/EMgE6KdmpxM8Sp17lDrDXnMY9lRqVBLSDMVYpMmII8Ck6E2m+FnhXQ7gPSXP&#10;ExfqnGTxf/zUvz8lpbR7552S4oxhCIwRZVbkWwRXSQHX1POB6wOnuIEnSQCq45ni3fhIm09aZePf&#10;0oT8m8lM8QDIbQszKRxOvROhXz2Ofn04RZ4w+DyowSdCoYxOTTFfvckAtZucmvl3BFpxYyn5Fgf6&#10;EY33Hk9v0AJPISjKtk5BmPsLvM5s88yYpsjpDASMQIRyrtRG7NLZIO82DNbJk/c/NHdDSi0zrIUV&#10;oNkxzhZ4qlZs+ojCoyki7Medmp87MrIDHO9xaXFxJy2bTVpYmw/GPC6ry7nVjXKr284AYhZn7Lzh&#10;UbyKqnEIMp817CMEAbs4y+rnPprc/hxJLwTjj+u7DyUXJ3ZwM0EchoqhMwzNKIbtHBCasXoox0HI&#10;0keTrJfwtTC6Ql7lakilRiUbvSYfvtlBuy6Fl+CkG3MtbtAKU61yLFZydttDfDuKVUcfn3gLLLmQ&#10;eEOCJbzYB419YNYHAkpmffBDw8fQ9h2jps+RLCTIhqk/t1hDAx+HaEePuJ6+9uXxPVM3aBCGcQnN&#10;eO+IY6rFYepY8ea8zGPPMk8Ml00WR5HR9vNslaER9/NuQu4oGcShr/kpwNgmTyldPY1JZ7FzWBTm&#10;EYUi0xwzOeA9xaonHq/x4zV2PICSrHWJG+sS01AfUlLQTeY45RvsjwnPdOsStdCZ5h4z6WZ0tHdi&#10;l9oJfmasdUly25Oy7NFZXK6K5E8mrCfbA6gOyVC/pGDHd+KvcRA1qTrBFFkpy1q8LAk5LeriRAEE&#10;VYlx1LMFlaoVkynZZDY6D07LQ5wgwNkgN+ezdMRiDUy25Ys+ZMp4nXNiDYzSiyNDZaaQ3Qw8mGe0&#10;0AKTmr2R5TsibOakGTkle448iFU0M//Eou8Ijtvmt+m7zpujrvM46O4FNveAVo7lTcLF58/Pr3q0&#10;JiWUhWvHetO+8mXJU4iWOFb5fI+mGaTSRh2YrAN4F46f0rzNuI1H0xjARvb0hIBhebzR8Ke4BXd6&#10;SsPX10Fc39OnncwXroMjs7FarBKWrWgq2I21GvHZdWGRgBNPgXH+oLhvd5gE5l5MOMvD1BUesGQw&#10;s2zm09ZbQeR8RKHMMwCeL7NK19npbbdIs9NW7DJbzIOEEFfz5CeTtJb5N/ZoEDgOwdshBL9JSZwV&#10;ylTkxpCWRuVYMB/gqI8PpSd+ewHGyhmMECUhnFLMohaaAqcD/gc/OdngziQ+IpuuCHmXYl59nBTe&#10;41L4iPLBDm3SO6FXIyAD4071lSHB5KcTthwzq2LHsklUsQVvilJto1ySywPVeI5I49uJoCQu4eIJ&#10;27cGF04kmUnSCiWSrWgeGf19r1avng1q4R24LonFpoRcP7RFySVx7NALA16QoPYSa7g4agyQGuOG&#10;GsOhtk5aXGtW6ZRmk9VtsmIfC68WjuJYh/iGX4zYhC6Fa/YSaybrksq6BMVG0KN70B8neAFFl2vj&#10;aeh9CicBFzt8RhRNnyM9Bx7xX1dR2/gIgN9ZYxffgs8bDXwVS429YkWmf16oSvGr+PtXsO4x1snn&#10;v44y4SX8KvxXCy9HcPm6rD7ldl/S84tya3L0RlUpXDOZ3DQmN62QWx653eZyawIyDjwt5k2eCtK7&#10;Hcgo7py9DOdMJtE2k2i7kGgeiS4HIxHnAtCXCcc1bmiewK/bS6mbTHI6k5xeSG6SscgkcEr+z7GP&#10;lzAW48/Zy3DOudhVUQqR5hHp0Ldq09u9houVXZ7i94/vJRyfTFwGE5dRSGsSaTXIiXRCe9Fdnt3w&#10;j+8lHJ9MWiUmrVIhrUmkVSNEugEevlSGx/cSjk8mLYtJyyqklUdat7i01vm+1E+I38LOyS0un7gz&#10;9saeMZksy0yW5UKWeWR5ncuyQpOpJ8EUqxvsCjsORp14dDI5OUxOTiGnPHJaCoI7HCvs9TtiQD6s&#10;EQPyYc1kMusymXULmU1i1R7Res3eiFUbHt9LOD6ZtHpMWr1CWpME243hPFfg4y8H3mG4bi+lbjLJ&#10;uUxybqRjNwM16kkdqUqieEbTcP58u682Yv3emPrJOqnwTC+WVSWEaK2qRr5pkW965FsLr+p5G5TA&#10;LtQ0XU0nAuhuCKCXcFaTFuk/puUYbBXLECYttm9lWe6o4b7J943hA6Y9u0MdFzC8qJvMC+B7AsAh&#10;aP1jSRDfH3aiI6vtdtLzd12ojlaWxZapME/5RvOC+jaHGms69D6cU9puIoJsxvdLs3Ashh9OtYa1&#10;arlditbqxrC2Y4ptzbSmpZSmitgjUXSXr/vzUoilkEKga4vWbKgGelxvyiXdVIQBoAUDoNO1HCNa&#10;aQW1pqP2FDP2QXput+N0R0U5ny7M29as03I/WghAa9c2aMEztBo3RlVZc6J9Cyu50imXlE6Skis9&#10;3dWNBCU32z1HVpKUfPTCitijTGN0obs/L6VY5koRelEU1I1RBHhk0zSTkLRkSxb5bIikaTKnKxZJ&#10;bFhyk5BkN07wNErwX0ZFWOjuz1sRmAc6arVj+5Pi+/k+oyiRc1xnXtDciUAT0OU4/zH54UJOnSzj&#10;/4ndjnNALuom83YTbHoL55ngJsSO4LJWBr1IGsG6ij9JI7hjdLSOkjCCTXOUGoYjuNvDn1gQkDWs&#10;rJZoobs/LzW4EajBJ3xNC75c+cV4WzSq+Gq4coTLhx1W2yl+tzhkwNELM3liyMtRyGaIFrXv86Za&#10;XJJ6RFtSTqVd/gKIp+PtkVqW20Y5ycTGuornuM68QPKzakEubZhfG2+wRfdltFfZDHaW60wj+bte&#10;q54N1muhec0ewbRFi5oxjqnA7zN6w6k/L9YL9ue0pVNvvWGfDapr6/jrAdR/FeKf51IH6vukYQjk&#10;MQdyF1oeSK8k9uKMF0BFRySOYzi2Lrm01RupaQ/O32Ebp7zq2kdw1S8//F7vR3/0r54XutOdSJst&#10;cLDZUus+/1sorOWbnOp6kbY3Im236XU/W1KVt/ktaSCVqNaUFPiRJVV6Hz47cAQ/4bEu/c07C46V&#10;oEamH4POLMFvBWrwmxe569IQTUDgFVIxv+OXJDly5nLozEe0C+pUesbPfQN7FDn7Vuhsf5nUMQs5&#10;gjYlyRDarMNVYdTTKwpoUy6UtJYgoU+36K/6PSWp+n/H6JDanQQttEiLm/TWsxPQh6TzxTsM35hW&#10;5a9RadNalEAPSBoiVsNWQQ9D52vCky9Bbw4oadIbI4U7oTO3afnnKf/DH33yo/xWitCKbbSKjJ4h&#10;0fBW16XfBPxdrjnR+96mXfyfcScYx1t3pP0StJdDP5rkClhu0qhLv4Ib+hGvcIOucMDHblz/Q62F&#10;ljZtfOzSU8S1DPV8ZEyzP0UAWgIc0qYxN+7ZRzXCJl3+DCTRkb7BRjlvew16i7mZkxFGqJDUTmn8&#10;2KR5p4macc/fB8vPPE7UWLHlUtBSHNd0JlLyBGzcpDVbTws2Ltj4CrGxUbBxwcaXiI2XAjZ+SXJA&#10;zS8YuWDkq8PIZsHIBSNfQka2ATX+OoGCkQtGvkKMLHJrwcgFIy8yI78zysj8fJqblNgfjy04uuDo&#10;q8PRasHRBUdfIo5e5hz9MY2Aj+HeT0GHC04uOPnqcLJecHLByZeIk/1MRoiTC0YuGPkKMbJWMHLB&#10;yAvHyDH6NN+VcI/fu+JsrBRsvABsXKyEK9j4MrLxjFfCFWxcsPEM2LhYCVew8WVi4zmuhCsYuWDk&#10;GTBysRKuYOTLyMhzWAlXMHLByDNg5GIlXMHIl4mRF2olXMHRBUfPgKOLlXAFR18mjp7rSriCkwtO&#10;ngEnFyvhCk6+TJw8x5VwBSMXjDwDRi5WwhWMvHiMXIXroxaGUA3eK8gYefiHKJ5EzpoNO7/R+f6T&#10;T2fIzW1gs7Kkw08XrmdNhZvTdVbUuLYQTy9HWo9b5Rw+l71sd8glusAE4XOTNKyU8iSjjKgBAkZu&#10;TfNX+XAmLzTrgjTLFOY3p6dZVm7NQk9DPbdu3ea6FWZ20bN8m2sX5mCBmWemX28+/OXD3ovDL/79&#10;CnuWmqAjyZ6lmCW8vH6l+Bzz9iuLNb2X0a9UhLF9VfzKPIzchPv26almxci/+JPPrjgji75jwcgF&#10;IxeM/P850r8TwXGFrsz+htVBKAa7GdqlvDKHOP/Nh9/b/esv9JlGZAZnXJe4Fhm5BD86nO9zswaf&#10;8O/yIRa+lljE5i7FccjQ54v1jRidu7yxfjZdW47oml83Qz2zf/5wa4Z6ppIOWaBbEPOSTllQqiD/&#10;yfUsi7U2Be0ab0nFWcOsNiiJQy+G4XRB626CdnaBoV/SdVdCPfT/TM4qPccR1NWD5ziZlcb9wX83&#10;f/Ld4y9MYUSewBVgxJJtesKf9Ql8fyp1Ej2JaJtn3GOJtvoyaJYxIvkuSfo0451uhc7PfpclqMcn&#10;fwG/xesrGZ++l+g5pj39sFX2p0++U9LTp99FfPrw9aNPfzfh6Z9K/l+VTPIXkhAQW8b173YMCuPu&#10;eCcWiSx3uxFBY/Q+orcbj0hHYn8uLr53Io7DHkbbxfXvVgwa6Xe7HYvF+DstR5AQ7xHF4TeAoStw&#10;lksMxJj3CXDNMbEWxgvYz9OAn9BCfSu42jWyJyv4O6eFQgujQ71LkahCnpACfdVHolSL7BZ6Lugx&#10;oa/Uhf8xcihLXk5efg+e9TiIurgtkj4Q7Zl0H39mxNZLOz/9/b+SPvi9Xz7/NyjZnaNjsBPT5yd0&#10;DdTFw8D+jo4lR3iuLK3mpREayBZl2iFPhHnEZZC4EvFZsB5HBWpEjzSiTLF1F0aBxfIWuTRiOfSn&#10;u1a4ZA9mZad/8KPvHu8/f7g+Q8+wS0jp5Pc55A+2KfNTFjxDRL4dyQ5RpE0zST3BM7yWGGXHeWjX&#10;AbFPKEJG/F6lZEiWQlkA1NpulClzyXkJjiBvn9H4meX4vub+z3f+IWZcLzN/hcbWkdSncXribTTg&#10;kTYarbPBfn0N/xDbY1Z4w2OqYbCj+MEbuSb++dNpXvPm0JZO9bo3fMs01asuBnv1AvbSLpS97kmb&#10;hOAHEO1g3ucl6SQ+HfL+TK3Yd4/PfiF98MNPW38ca8WWwXoxWY+3QOh1jj5NlpZ3Ke+X31LehBYH&#10;dK4TWIOoXsRn3xZD27qBtqkXqm1L4Vh2thyK0WyMVhUxbRHTFjFtEdMuYkyrBjGtcaEx7VvhvZ6z&#10;Wslm//PrgwXBXKV4RuHW7X2aWelKZgzmcmbMrwE2uI+2F6B8l+cI/D21Kzy7uwrP8wnOQMzKz3p9&#10;4HR2fjdy50WQA6KvwW/0Ldqk+w6UOq06DMvBoDmGlFUHY+SwTHiyOR5/JcDM8upP/6vzndc/+/zX&#10;FgJxl1ZwyIS7S+i68NkIzSXKhDjG69nZ5s1gXo/hPfw+I2b5xle+/U8Lgq8CdS5ZRT3IUPqx3aRs&#10;LuK75H+HPm4TSrNam3Tt9X/uSM97C4q3ekF435U2oN1Ligz7NCO4EkhglhHN9T//j97fIPYxUc2v&#10;kK8T7qPv8RyTT4y5uz7W82u9AxjcJyZI/jEXQsZRD0kOPCRtqjK+Tff28wbzke+11//S/AnKd+W3&#10;FwJ5A5CzyNKa8KwmWQuX+0k6jTOXcsFomx04u0w5A5PiDYvOaEti3vce5VWG+ZmhjraFtRtv4PUE&#10;HU9q242dref7BFPlflP6WMI3oLyYl8w//53e1xZI5mW+8wOlbAYZIZUYFXeFdEjmqBUmzQh0SN4u&#10;zRGolENC78wTosVvcYyj8hYzbG9AazHujmv5KZRt6SAyF/AGjv2xY7zJeRBbz0feb/W+9vU3j/9u&#10;gSTeJRuq0UopZkNVQskiieNcmkGjHFnUpXHeJf9RJ8Z1iWEdQeLvBBYHkc4r9XcTW2eV/HW+wuuY&#10;1rMeBmM9cnRe3tP379rvLYTkcd2WSv8bPA4u09gvjVhWf8VXFssaj714dEaRwcJg7ZBvgrEWrrNj&#10;kRdbTT8aeZXOifUdQOKQ1rizmpVgRd1MvdU/+wv7vT/84fFmjLe6GPGCPnm8EGGrlxG0n1C+8YR2&#10;Ik/D7067fhybGgKbvpfS/jRtP4SQVdmh+VaczfLZdJWs/sqwZraeU+9v93/8tPLJzwQ7epcwx/ns&#10;w6Bf2ZB6N7blS14Gs3yBFi7W/F6PtFSmtbgdyug4pL8a2XGHR0z426CdIv7qXvTXeuT1oX0fZRi2&#10;Uyq6NtrfC71JCBzNLIM82xXRs94VFV3XPP03oJgjbcbvi1KEFuP2RaE3lnc9tzg/VOyMYrNexc6o&#10;q7MzyhK0L/u+gXgG9t9EtUPsiRZ9VisQCxY+Lwvn35168Sw8+qaLgocLHr56PJx9/5a4a/Admj1+&#10;Bf3H9RRsz+Ar+Kzzp8ZdW+ucncM8gHlGhuAso6O0HixCtIL5RYXmCyy+Xt+lvYSdSD7EpLl/jeYS&#10;8Df7jmWZ5oTEaCWPjJaIEY+ZjZrtuteYO18FmXTp2HlkckeYhWsRovics5TPuF5cDVnhCihRVu/S&#10;CqG+xLLjNmDb55/QziIHh6X19nA1zUzlM3rfyyOREsihRDMtJZpxwd8mea4GZSRJIt62DSLxGqut&#10;s0Flrd4fuK5M/7wa++a6mobfGoHk3qasJns7HUqwG7CcOxIn7CXWNKu7nQFct1XpY7Feo8Le7g9U&#10;+NbqDxSv1qzSKc0mq9tkxT4WXmu/cjZgN/4ymOAdaRUe5cHZ4FED6k3Z2+Rly/4YrgVP0NqCJ2ht&#10;VfuDktvudBV8+NZ+7fwX8db3G2eD2nYL+7VWp8426vQEjVUCt77DjkGVBWVrBx+yUQcAFG+1UWeF&#10;TcXqGiuqVNhwlR6cWcX2G3W6w4eNh/2BgaXNvu6yooFYbdS2sPjQxnPaUK6zry283Id2hfCsN+hy&#10;dh2/1e09LKqsqNsE+c5j6k3dtvEpNlvb2GCz1SLtrJJ+4yj5jEpac+jt16g7+9vU11Zzu8NaYrFf&#10;XcViZ1s/G8AvgNSjwmWFwgpZKKCs4fmgGYZHBcDdWq3T9RuP6JTtHThle6cKHQN9rj8GuOurj0GV&#10;H2zgc+w12TMyCX+9AqNNQY3Hg9trBHx1ix51rY76vY7t1x5g9Xp9GyS9D8OiXmu5A/l+WTG91m7D&#10;Haiy19yCQ6pp3ldhpCiqV9mF77pVDKPzDKNKs0HjosV6vdvCXjd34CS1K5tWtwfw77sDw7yPwGoK&#10;fH3sDjRvt7lFw2uthoJs2HCOJvvnNGw4p+w11qNH19nRWvRojY7u10jdW6ur2I/WqtIfOPhV7Q90&#10;KHdBzy1vtbVOI7T1oEOd3cG0w5Ofvj764h9//HN4Bhv0wwK9IFXbalGxt0OC2LTXXGjzoLmD+8aa&#10;D7C4LxtepW7jgfp6FavrVerFh0gBAMoWndywK6xYxaJVAxPYauKtv/TVv5yoE+e5O9347Z0brz33&#10;fx//+rf//vM//cZXnn4Opqy1CqS3tb1xNtjfrdEWOVbQ5rj3tRLbHKfoHumHYpSYgqguUxArqh9W&#10;zwApsM9mGbWIfS6VVce/Gf37aAu08CM2nIELRBpQfBr4/OEPXn69wmhAYTQgp9PAyMW9jWb1bLCB&#10;6ghEimqIfIrKZEL5mJVs4Csy/kCLKghro0o326g+YAyB/8O3TbjFRvUjvNGuTQN5116l4fl/hJQC&#10;w2oX5bUAAAC3bWtCU3icXU7LCoMwEBT6I/0EY4nao8ZXMGmLRqqlFy0Eci7ksuy/N1HbQ+cyw+zM&#10;MrLNLVQdM0BwFExDiNNGd15oiGiMDVcaSBJhV/YaPPeDcYG8di29A8UkLIhsspC39eLOQyc8iYt8&#10;Q3B45sExICj71WTChVnpG6z1RimkBS5rC+O1Wkds9DfpNrqdYYiNF/MLVf8wkIaouHuleGEg0eco&#10;JbhrmizzV8/RKf5pmlLEQmUWcMcHGEtbktGSn+8AAAq1bWtCVPrOyv4Af1e6AAAAAAAAAAAAAAAA&#10;AAAAAAAAAAAAAAAAAAAAAAAAAAAAAAAAAAAAAAAAAAAAAAAAAAAAAAAAAAAAAAAAAAAAAAAAAAB4&#10;nO2djZHbOAxGU0gaSSEpJI2kkBSSRlJIbpCbd/PuC0jJWa8d23gzntXqh6QIEqIAkPr5cxiGYRiG&#10;YRiGYRiGYXhJvn///tvvx48f/x27J1WOe5fh2fnw4cNvv69fv/6q99q+Z/1XOaoMw/uBvM/i9vCW&#10;/rm7to7Vbyd/rkdXDXs+fvzY1tVK/u7/bH/69OnX32/fvv388uXLf/qi9he1r/IpKi/O5RjnkU79&#10;XK7az7Hab/mTdp1baVpf1bFhz0rOnf4vOvl//vz51zb1T/8tuZQMkDkyYj/nVP7IFJnX/mwX9GvO&#10;JT+3E9oC5Rv27ORfMvL4r+jkzzHkQn+1DJFztRX3WeTHNeA+vjqGPgDKYz0x7NnJ/6z+T/l37wzo&#10;eeRef6stINfatiz9zFjJ33oA6PuVnnXD0HNN+SPXklVd6z5IX/eYwHn4WZLHdroh24n1jOVfbcRp&#10;DP9SdeL+c7QfXc1YnG0fp19n+ylZWd4pD/pt5l3XeSyXsqxt2iB6hjHJ6pphGIZhGIZheEUYx9+T&#10;R7DXp//zby/vWfLd+h5c6mu6NvWueITL6O1qB8/mZ0id8Jb2vruW9/Od/M/Y8Y98hnme93W+xC69&#10;lfz/hv7zFlz+9LNhz8Omjk0m/Xfp28MX5GvpI53PkPokP85d+QNN52+kjFyP/ci+LNsv7d/apZfy&#10;tx/iUdtAyt9+Nh9zPyl9ic4suSAbbL7s55z0C9hnWCAj7HYF51HntA+T9me3HdoM90KemRby7uzZ&#10;mV7K33X0qOOBrv8DdWi94L5tP459e12M0C5+yH3Qdl/3/0o763jnb8xnSvbr9Fldkt6z639AtukD&#10;LuyrKZnhb3F/Q5b8v5M/fd8+QMf7WJ/Azt+Y8ict/ADk08n/KL1XkT/P9vqbsrG8i/TF2xfn+t7p&#10;BvSJ2wm6xboYdv7GlL/P6+RPnMqZ9FL+nNf5w/527FtLP1tBfaU/Lf139u3ltdRt0dWR/X08R8hj&#10;5UuElb8xfYi8p3Xl8XjmTHreph4eVf7DMAzDMAzDUGNb7Jv8PD6/Z1w99oAZY78ftn3xs02+iwu9&#10;FX/D/MNnZ2fT6vzg1gnoDseE59zA9C1CXuvza19nP8zyoK9GP5yjs6sg/5Xd13YwfHzYjtAb2H89&#10;x6dIv1DG7ttn53Pst+Mvx2gf2JHxSQ3HdP3cfhfXe5Hy5/puXqd9gbbvWub4D7p5RJ7rl/PP7Lfz&#10;NeiI6f/nWMl/pf9XdvD0padPHRsp7SL7sWMwzhzLdlngk9jFCwz/51ry73x+4LlfJS/PBSzO9H9w&#10;XIDLybl5zrDnWvIv0MnpOy94hhfW4c5z9fxf6Qa3OT//HatQzNyvNd27XO1bveN5fN7ZAhjD5/XE&#10;jTid1M/d+J9nAOT7v8vKsUx75D8MwzAMwzAM5xhf4GszvsDnhj60kuP4Ap8b29zGF/h65BqryfgC&#10;X4Od/McX+PxcU/7jC3w8rin/YnyBj8XK5ze+wGEYhmEYhmF4bi61lXTrhhxhfxI/bMT3XkPjld8R&#10;dmutrNi9I67g/dx+ZfuQ7in/tDM8M17XB9sbtrnCa/CsZGz5Y3/BJrdqSyubnOVvfyJl8vo8LuPK&#10;nmCbwepeKDN6zPLP9uh1Cp/BpmzbKza7+t92tO6bPJmG1xDDr4cNvms3Xf8vbNNjG1tg/U/a9vnQ&#10;bn291+fymoSr7wuRR8rf646xBprXxHp0kBG4Xnbf5DIpfz87V23GcvU1nfwdb+Rj9h+zn/5Jeuw/&#10;+r6Yj5FP7vd6ePeMe7km2Mch+4VluXou/qn8u/2d/NMX1MUi0a/R7aR/9A253TH8FNbz5MHxR2fX&#10;/+17K9KPA7eSf9cebPt3PAH9PX1H3b3s2kbGqJBe+ikf9Z2Btux6SR1w5Ee/lfwLr+NL7ACs1pzO&#10;e8172cnfZcjvC/uaR5V/kTEy6cfbra/Pca+nmWl1bWYXl5M+vy6/1f7dfayuzevynK5+nmHsPwzD&#10;MAzDMAywmlt1tL+bK/A3+FN2cazD7+zm1q32ec6F5wodvT/egpF/j30YtqHlnBpY+ed37cW2kdp2&#10;zD/f5bDfqfD3RPD/gY/5WtuT8C1xL5Y/37PxPb/qPBHLzH62jJuHI/3f2eat/9nmuz6209lGa/+M&#10;2yJx/vh6sAFyrb9R6G8JOcbEcqYs+IjuraduzVlbOxztp2/mOgEpf0APuC1g16ct2DeL/Ch7zhux&#10;36+bU9Ltp936u0CvwrXl3/WfS+TvOR/o7vzWoL/JuJN/Pg86n27BM+kV5wpfW/9fKn/rbXSwY23s&#10;w0M+5HGk/1P+tI1Mk/gQxwg8sj/nEjxuoo/Rr24h/8I+Pffn3TzyvDbHfzv548er9HP89+j+3GEY&#10;hmEYhmEYhnvgeMuMmVzFf96K3fvqcB1457Y/MNeLvBcj/zWe3+D4eubH0Y+Zg2O/XaazsqF4Dl76&#10;6myH8ryglQ/QxygT12b5sf86fh+fpsvT2aNeAWygaQ/Fbuc1Gjmvs6kXnlfHz363XDsU2z92/m6O&#10;l+279ueSNmXMcqXf0f2/81ViU352+af+o16591UMTzdPKOl8Oyv5U8/pR/T8NHw/2GbtH7T/0Pe2&#10;Kj/Hco6X91d+zzLPb8VO/pbZn8p/pf9T/jn/135kjmGr55jn8u7Wh9zJ320USIs29uxtwFj/W//d&#10;Sv6F/ZB+znMu4xLaA3mc0f+QbYM02bZP3O3vFXxCHv+tZPye8vf4L+f42QeY/sFiNf7byb/Ief7d&#10;+O9V5D8MwzAMwzAMwzAMwzAMwzAMwzAMwzC8LsRQFpd+DwQf/irWzjFAR1zin7/k3EvK8N4Q33JL&#10;WP+YtXMyf+KxKN+l8ue6jkrr7LcWujiUjownPuKSWEDilrwOzlGs+1H9GmKj4Npx9I6d8nd4iQvs&#10;Yvcpk7/r7rhfykt8lY+Rds4XIN7cMeeO1U28NhBrCGWfZS0yx5vv+jX5nzmX8x0/S16ORbqkfok5&#10;8s+xUe+xrlmu10a5OJbrfxEPTj/lfjs6PUo8l+/b3/6hLex0APG6xJJ5TkHeG8fpZ7v+Q/6OCVzh&#10;+0794ljKS+qXcykn6V5L/2dcfuLnMn2bNu191LO/t+HvKbke3G5dT7v7ct4dXhvM97Nqh36GIrfu&#10;ex9w5rni+TI5d4A2lBzVL9AuHJ96LXbtOvsr/cf/o/OyTXveV5ce/Y/7Slm5r1r3rcrqtaJgJbeM&#10;De3SpGw5j4W8EueV7Z62mRzVr88jT89VeivowVX/Pzvu/RP5c47n3GSafh528eBOt5uHRJ3nNyou&#10;WeerGyt2OtN5ZTv0+DjLfaZ+6f/dfIW3sivDkd6FTv45f6Pg3cB9lXtCxp4jdAav6ZjXeO6Q49Wt&#10;c49Yyb9rr4xTrB9W7Zv8L9Xnu3VKPW/qDEf9v/A8i9W7TCf/o7LzTKzyOg/kRF2yNtxqrGadmfJn&#10;TJjrBHqdL68r2L1be46Z3x26cvDdQ/RNrlnXcaZ+4ehbuxx7j3mLvKOu8s15GgljBch6Qb+n3vS7&#10;9JHeO9Pud++Eq7GAxzmXrBN6yXN6V7+U+0iunPPs81aHYXgz/wCggvog4L8lowAABXVta0JU+s7K&#10;/gB/aWAAAAAAAAAAAAAAAAAAAAAAAAAAAAAAAAAAAAAAAAAAAAAAAAAAAAAAAAAAAAAAAAAAAAAA&#10;AAAAAAAAAAAAAAAAAAAAAHic7ZvNjeM8DIbn6HOq8H3vrsJVpIpUkRbSR6pIFT7npu8zICIcgvq1&#10;PLPAPocHu4ht/bykSEr2fIUQvgAAAAD+Mqbw52uOjG57b/PS2O7IsbS209vv5ST9zmYfd4g8Thj/&#10;3u6rsV0Zz9G+H43zkvufHX2/4rOeD9yUxmfRqvHOerLtf9v+i5rfVohDL3Xv/R+w/109+/6fWyOT&#10;098U145eP3Zsr6jvGn/30HNKUZtTLtH2OY20jkun33n2Xwe2NRKtcS+psdm1q3WXXPOMPjSyf6kZ&#10;PJboA0viusT91PWaesSzWU9MPtP+Oh6GhrV+izbTz3rrf0drae0vMae0Llrj/zzAn4/4fMpmNkZN&#10;lVq/wycnl+6t8RGJyzoXpuzncW14dlFjt/aXeWl9vHWm9faw/V9CPldY3qqPludq6oecPc7w01vB&#10;jjbO6vtLOVR0re1L0OtXNBa/0LVBbx6qHUdJk974XDt2277Yf8v49hw+9co1c4/E2ZwWeoy2/pU+&#10;Uj5g68OWXPSMz0xKB4khur5agx/TSvnpaF4cYf97+MSFLXzXWX63+4i5st+aWHILdWtBtLe/672f&#10;9oFcvOihR+fW/J8a+yhK49d1VU38/0n753iocd/NnJ+hrUZotX+upimt/1QM+C37ax1r83+uzvBi&#10;SaqGOWL/S2Kua+g7D66tb0bUQUfmPSL+a/S4ZA95RJ8zddjX9DV8z1mixRxt39u2rcM3076uo3P1&#10;Tw1HYtNI+2u9rB+k7P/T8V9sbvfwO4/wyf86fvaeXZ2lc8kGLWcZom/ruaenibSla3bR0NbWtfaX&#10;tnI+XrL/3vfdWecyVlsT9uzFSvN4F+7r3f+NaufofMWeT+VTNob22D81zxb721zzjv5gfdKeCY6y&#10;v9ZgS/St107N+UtKl9b134td/zImeZehY/bduf+n8/9+7eroLuh8UPvOU9e6uRxhz9m8mNh6zl2z&#10;LmrQPt/bxmzaqJmL1Ec5f0/VTCPrf52jSnZM+UvuGdHmqubhxUTRrOac++Y830vrdwEeYifRv9aX&#10;LyFvt7VybD37/9Wsydo9/mT8suQv+pxf5wk5Y9iMZq2ktDgbrfXTjKXV/ikdX5lrvVi77//X+xOx&#10;i+cLtj4ovTO4Gq1snfBU7chcc+fc3nuhv8H+S/heQ3v2T/mC1vRq7h8V46ze3hwEWdubuaafrdnD&#10;Tc74vWfFh34j/8s6kH9HfffkzSU3Vp0PJQ7bnDICabfUptaj9x2A904q5zuj6v9aZHzv2MYWxvmA&#10;Z/+Sbt7ey67Bn8Lbm7xC2znbqrRtsf/R/N9ie53DpgNzrbF/Dd6Z3P5bbt82kiV83iWn6oNWP2q1&#10;/5nx39Y+tq7S3wfu3Dv9oGUuF0fzR/DP6kS/e/i89+p5N+PZ3O7PZZ820r9+w/5y3q3nV/r+177/&#10;3JTeR+0/RV1TmttvxlLnti31qW5vLbSp3wGMpsf++rxtjrFI4qTNLztztLenb0v94q1LTe67cDuX&#10;JXzOPI9oPsfxy/cmOb+wz3q5RTR8hP4Yf7b9c3WBF5+8/d8zcW8NqXekubxg5yJ+JOOTM/DRmksu&#10;SPmSzh9rYQ5nIH1718SnvXcS3vlfbr3IN+Vn+PRS0a43l7P+pgYAAAAAAAAAAAAAAAAAAAAAAAAA&#10;AAAAAAAAAAAAAAAAAAAAAAAAAAAAAAAAAAAAAAAAAAAAAAAAAAAAAAAAAAAAAAAAAAAAAAAAAAAA&#10;AAAAAAAAAAAAAAAAAAAAAAAAoJX/AOCrivumi2J+AAADJW1rQlT6zsr+AH95LAAAAAAAAAAAAAAA&#10;AAAAAAAAAAAAAAAAAAAAAAAAAAAAAAAAAAAAAAAAAAAAAAAAAAAAAAAAAAAAAAAAAAAAAAAAAAAA&#10;eJzt2s+R2jAUB+A9cqaKvedOFVRBFVRBC/RBFVTBmZsDM9bk5UVa22ADM/kO32TiP/Kuf9KzLO9X&#10;13VfAMB/a9X9+vq+uf+b9637fe/+GVnO/pZvd7Ov5Hzu903tA11/3rt/Nz4//1J/in3veHO//rVv&#10;S3+aN/OiZHwO24py74+VfY/kvw9ZPmKjD8zimQzGjMWp+Z+DU+hju1AXavMTHhPr7TGM8e/k0u/b&#10;VfY9k/9Q/eB15nj+x/FbzsnjettfQ/6fpcy5ahmXzIZq75jnxV7+H2OdxuYU64HsNj/MEeT/Gb6f&#10;mPcNPQsOI/K/LtDvmJ7/ecI9HTsXuIzIf4l+x/vzX6XMtmnc5vpf2vzpuqUt73/z5z/3OGyN79IH&#10;cv6HtD8rc4mr7BfLf+zzd0z+13TsLvWBnP82HFdrr/SPo/xntQnZjz1nqP5vK5nftx/DtXL+5Xlx&#10;arRZ1p+t+86rjP9r9++6fkvJopV/2R/nALHv1Mb/3SUdW6wr7TBv/nM9/8vYL+N4yvv/rrLtrtSN&#10;g/wXy//S/b2mv2tsj98CavnnOt3K/9DIOh8fa4h5/+tsGvkMyXP0Vv6tOUSuC8b+svLYzt8C9439&#10;re9/p7StlX+pE7X3vS5k7rm/rEef/V0jm5xn7ZjavDDapPbN+ZdTm98f0v0/VY555u9/dqHd2jnr&#10;dH3r/a916v6stTz6d38/5V9q/7bSZhz7V33gpe51ucztL+F+l22PfKvN+W+7du2Pa8Zlne8YtvlW&#10;vIx1mO/l7ItzGJOtNdox+deyjO+UtbqQfzbf/+YTa+zQGMvfdC7d8HtZzD/2ofv/V/0cILbXqvPb&#10;dG3fAeYR7+eY9ZVVqhVT8s/rRlNr+zrMCcwH5lGbg815bvlm2DrnMLLf5X7w7vsGAAAAAAAAAAAA&#10;AAAAAAAAAAAAAAAAAAAAAAAAAAAAAAAAAAAAAAAAAAAAAAAAAADM5zdT8ocUYo2ougAAAzxta0JU&#10;+s7K/gB/jlEAAAAAAAAAAAAAAAAAAAAAAAAAAAAAAAAAAAAAAAAAAAAAAAAAAAAAAAAAAAAAAAAA&#10;AAAAAAAAAAAAAAAAAAAAAAAAAHic7dq9caNAGAZgh8SuQvnlqkJVqApXoRbUh6tQFY6VcccMO/N5&#10;bxEIsxYwT/AEkoAF3v1j0Vvbtm8AAGzSof3z1nn1ebC8279c25F8236b+N27+rALc/L/6j+f1YHZ&#10;97u2W5ZN02eci1nmvzX9MfL8z6GcT3VgE/l/zDjGR3+MdM7xeIewXVeHjAfTvA+0w5J0f69P7JPk&#10;eRz6PHP3UEb+WxoTSvmna0nneJL/4vJ2WMOU8T9tU2rj7zvI/jTzHte+7rXlv9dnwKH+bcp+Nce+&#10;pfKfM/bPVbOu1s6/efLc41zuWOG64z09zDi/pOunbj+Q5ghfE7bd4liQcrwPzJGGpPtSq+6n414q&#10;ldFd9+eE/iv1HzXq+Bos+Uy25PNwfL6KZdwXyCI+X4xtm/LfYt/+2/kv+Twc23zT1628rk0dE/K+&#10;6yuc66M+run79FL+zYzzWKNaazI/baOlPv/Y/j/uTFmHnXsNcS0i79tSv3DfcPY1879UyD+5ZGXd&#10;RvqclOMx7HNqx9eRun2bUEbp/LY453t0L9fQ9sfyT5nm5Y71BelaY91M+045l/w4eZ3YoubJbB9Z&#10;cj1gLP8kzgse9cXHgW2m5B/XAOO6717WhJq+TTzzXJxnv/S7sKn5d04hn7Hjfbbf53ixnNL8r9s3&#10;tfdzuPbrTrKf65bdu6WPv/Sx587/3kL9il59/18t5V9rXWTp/MfeMw7N/0r1Z69rQc+4LDjW/0b+&#10;Y+VM3a7U73f1YevPAWvzG/nH9p/eg36EuVCq39ewXWnOn/pC/wlbX/7NgznrlPH/Wvg+7//vYftX&#10;37e9WLL9x7ab3vvk8//SuH/Nfo/bl47/6nu2J68e/+O6Qhzb47uD7vM5+8y28+/G/PtA9un30ljx&#10;0/Vu1pF/J/X7Q883pTqw5XeAa5T/D7d2OXP2Pbff1wkBAAAAAAAAAAAAAAAAAAAAAAAAAAAAAAAA&#10;AAAAAAAAAAAAAAAAAAAAAAAAAAAAAGBN/gI7hxmAP4Ji9QAADtdta0JU+s7K/gB/koEAAAAAAAAA&#10;AAAAAAAAAAAAAAAAAAAAAAAAAAAAAAAAAAAAAAAAAAAAAAAAAAAAAAAAAAAAAAAAAAAAAAAAAAAA&#10;AAAAAHic7Z2NkRwpDIUdiBNxIA7EiTgQB+JEHMhe6eo+17tnSUDPz/5Yr2pqZ7tpEBII0IOel5fB&#10;YDAYDAaDwWAwGAwGg8HgP/z69evl58+ff3ziOveq5+JzpawAZfj3wf9R6fmK/jN8//795dOnT398&#10;4jr3Mnz58uXfzy6+ffv2O++wN2UE9PtHRtT7tJ6Vnk/1vwI20f6u9l/1Ufp2laaT1+3f+Z1dVPKs&#10;5ARdGr1epcuuZ+28ez5wauereuvsH+Vr33W5tG97HpoPeQWq/q95ZfWO+58/f/73e+gt0v348eP3&#10;vXiGuqgvC0Q6vR7pM0T+nibyiLy5F2WrXkgX1/V56qBpIy9PRx30evyNz6r/x9+vX7/+fu4KOvtz&#10;TWXR8iNNlM8zWZ8jPfcy+7sMUZ7bCJvH39CZponvjFtccz1FGp3zOLR9RT6kRxfIqelU7vigC9qy&#10;yh3XVB+qZy2f8X3X/vrMFaz8f1Zm1v/pf528gcz+6m+oU1Z37Bx6Vn3RLuKDL9A+qH6BPFZydrpA&#10;PsohP/cVVZ39+ZDPy98Z/+8xF7jF/ug8+iP17uSl/pX9fR3iwLbYPf5GWyB//vd+hqz0UdqLQvOh&#10;Tpku8LcuK+2RuV5lf2TU5738TG8rW1zFLfanHWu77+QNZPZXf4fvzfoofd39j+o27nHd/SS+I7M/&#10;etA2lulC06nNaRfI7/bHP/JM/OUZzTeuIeMz7E9fUX3QnwF19e/qbxnfHJoemelb+j2epQ90a6XI&#10;i/v4TcD/kcbvISd9LwP1xodkutByMvnJX8dD+of/77Ko/DqXqfTpuh0MBoPBYDAYDDo495fdf83y&#10;b8E9uIQrOC3zNH3F257CY+XEpVjPZHGBe2JV/urZFZ/WcZiPwqnOrui44m3vIavGtqtnKs6q8h9V&#10;XHq3/Fv5tEdB5dY9E16nK3J18fx7tetMVuXV/P4J51WlPyn/Vj6t0pPzhs4p+h4F53iQhXycA1np&#10;rNKBxhW7Zx5pf/TjnFzFeWncXmPmVfrT8m/h0yo9EaMLwLPC8yHzyv7E7VQWlbPTWaUDtT9yZvJn&#10;/v/KHpoT+1ecl3PWyr1WHNlu+dT1Kp9W2R/uWPkj5RQ9/8xGyNz9f6oDz6uSf5crW6Eaq+BG9H7F&#10;eQVIq1xMl363/Fv5tM5P0oejjGgP9DWe3bW/jhme9lQHp/a/Fepv4BqUd698U2YXrvvcwdOflH8r&#10;n9bpKbO3zjsZF7TszEYB5RaztDs6eA3769jJx/fiKS+IT1POC3my61X6k/Jv4dMy3s5lA8opVmUz&#10;J3eulOeRZ0dnmY4970r+rl6DwWAwGAwGg8EKxL6I+ZyCdSBrmFUsqksTc9sd/uce2JE1gG4eWeau&#10;LPcG52JYd3sMfwXiH6y/d9Ym3fr1mfsZM65R15SB+E6s8FFldtcfCY9dB6ivxre69q9nY0iv+sue&#10;5xnuab2d94p77pf0zEGmM57p9El/8ziGx2iz8nfyymTM0nXXd8vI9LiDVRxJ9+RX53GUg/A4re7V&#10;1+dJoz4HnSuXo/FA5eyUD3CZ9BxRxZ/h88hHY/5al6r8nfJcxqrM6vqOvMQbVcYTrOzfnbcEXczS&#10;+S/4Ou3/6MrPM2TnO8mrOmdCOchSnY3I9O98R1d+lZfu13cZqzKr6zvyZno8QcePkd+KZ+zsX+l/&#10;52wR+fqnyxd50P2Oz9L+nsXis/I9r52zhFWZ1fUdeTM9niAb/5Vb9DZf7fu52v8zXVX9X8vu7O8c&#10;9Kr/a95d/6/mf13/17KrMqvrO/Leav+Aji0+huGfdHzp+CuXaTX+q9xu/4Ce4avOn2e6Ws1ZfDz1&#10;MU55xax8RTf+a/qqzOr6jrz3sD/1rtb/ei9rm9zXPuQ8ms//PY3OkX1On83luxiBzoX5ngEZ/D7l&#10;deVXea1krMqsrq/SZHocDAaDwWAwGAwq6NxcP1c4wEejksvXHx8Bz+ICWbv7HszVOoL90s9EFWer&#10;9mO+ZzyLC8z2MiuyuIDu2dX9/yfrV7UVsTa9nnFu2J97ngdy6HXnIne4PNJUa/TOLpke9FygcqSV&#10;vm7lG0/g++/VPlXsj5gTfmOHI1Q/o/Erruueefbve7xR+cIsjyxenXFGHS9Yxft2OLou1qlnE+HX&#10;M33tyLjiAk9Q+X/sjwx+biXjaFUH3kc0Dqfn+Chf+4VzbnxXfVRnJnheY+v0kyxG7f2Ftsf5FbDD&#10;0a24DvKr9LUr44oLPMHK/yMrfS/jVXc4Qs5SaF/Pyu/k0Xy7MzMhD22Wclw3VTmMberfKHvF0Z1w&#10;nZm+dmXc5QJ30Olb+6z6eK/rDkeo77XM+r+O313/37E/Zzv1LOdu39K9A9pvdzi6Xa6z0teV/q/P&#10;32J/9//I7uM/+sdPVum8Pfm4Wtlf887G/x37oyO/dmX8P+HodrnOTl9Xxv+ds44VqvW/ct5ZTIDr&#10;2m87jhD5sJ/OMbNnsjlwVl6VR7V+PplbX+HodrhOT7dT9x0ZnxUzGAwGg8FgMBi8f8Dn6NrvUbiS&#10;t75b4x7vvtfYwAl2ZX9PXBRrXjgA1pSPqAN2PAHrWmJ6uq+y2wdcAY7hFBpP7HCljq8FYha+biR+&#10;FvB9rL4Ox2/oepUzGPHRmA1tS+ML6KvjdlXGzv5dXrtptE66D97luFcdQfa7I7T3eI7rlKvpApHm&#10;at/KdMT17BwLcQuNszoHo7/PRT3QDXol1oXfcfkpQ2Px1VkBtUXF0e2kcZm0rsp5Ukf9LaErdQwo&#10;D0tcD/torFDTESel3Cpe2KGyv16v7K/xcdo9bRI9eXxL8/L4dsWrZfyJ21z9mHLIip00AbWfxx89&#10;jpvxe1fquPrdMdL7+wSdOz3dt+XyeBza6xNw+ztvQD76m5TImOkGVFzUjv0rHkOxkwY9Ku+Zyat8&#10;mL9H8EodT7hDyuUDV135lhV4jjEus5nvtaAPOV9Fn9CxqeINvf1W/XHH/gH1f8rjKXbSKOeo46DK&#10;kX3P7L9bR+UE8fkdd6icn+7HugId2/Tjey3ig2/0vRzcUx1k15Vfy57vzteDyv74MuXUHTtpVCaf&#10;dyrfznf6h7eZkzoG1Aa6p8fHZ9ettpNT/k+h4wdzzOzeao/d6rrvJVqNW35fy69k6daut6Txsiud&#10;nNbx9LnMd13Z/zcYDAaDwWAw+Lug6xhdz9xrHtntSYx1kL4rZadMXasS787Wgu8Bb0Fej+ew7js9&#10;R1Khsz+cAOl27K+xFtY7PPcW9HmCtyBvFo8kTu4xG+e0iD0636VQ7lbjFQGedZ+jPLTHIDwmq/y/&#10;6jNLq3kTQ6m4GC8X+TSWoxxyxylpPbX+Ki98zo5ekF3LUblO0J0xcY5HuQiNpXc+w7l75ZXhCzxG&#10;qvXz843OwVb+n3KyMr1u2d5sb//Yjdinx3yxbbZvm7YCJ+JxYuyt7aLTi8vucp1gZX/s6mVmsf8V&#10;j+g2CjAHqGx6kp9zQd5fsryrGLDuD9J4N7HW7LejKu5VfY3urVKuJfMZK724v0OuE6z8v9tf5wm3&#10;2p9+SVz9UfbXfrFrf/wGeanPI1+3/2pvB35EeVXlD8CuXqr6nmA1/6OecIy6B+UW+2u57odvtT86&#10;pBzVy679yUPHDrW57nfZyQd/rvyfy+s+P9NLds/lOkG2/vN9RTq3yM5fq24cK3vR/nX/wz3sr/O/&#10;6txyoLOb93HNk77Ms10+Pv/LZNF9GCu9+PzP5Rp8TLyF9eLg9TD2/7sx/P5gMBgM7oVs/beKZYC3&#10;9K75jmc6ha7XuvG2ip2eYFfX9ywzy0/jP6u9kQFdl74FXDn7UIH41+5+zVuwo2tP/wj7V/lp7Edj&#10;FX7GKeMIHcQtPJ4Od6a8Lv2PM3HMfZUP455/J3aqdfB3JFaxkqxuGpPRduHyKLJysrrC/7iuNY7v&#10;Mqm9iFM7V7iLyv9rjF/PS9HPlPOtOEIvB93BnWj56EXP1aAflyeLOep3P39LO9J4OvJ4G/C6BTyW&#10;7HxAtg/bY7PEz72uFYen+Vb64HnixhUHu2N/9/9A25aOUx53zThCBxyV8nGuw+7/XfujFz2P6TIH&#10;9GyPQtNlNlZ9Zfb3uYieravyUv0ot9jpw8vh3glW/t9lyvZaVByh64Q03fsf72F/ZKKtZTIH3pL9&#10;K27xWfbP5n/4QvWXuo8Cn1RxhK5T/H/X/wO7/g7flOk8m8Pv+H+tWybPPfx/Zv+OW3yG//cP9fdz&#10;sHruUOcpGUfo5ejZwap9e1rXhc4zq7OZbjfFav4XcPtX87/Od2bldPbvuEW/d8/531vHvdc7g/eF&#10;sf9gbD8YDAaDwWAwGAwGg8FgMBgMBoPBYPD34RF70dn79JHBfhP/rPa9s8fS32kRYG9M9nmEPnVv&#10;qcPfaVxxiexL83x9/wjvANIP+zeeyVN2dTnNR/ft8ansr79jwr4j9tnpPrcsz2pv8K3yd3v11Yb6&#10;HhCH1hvdsodM+wT5PattV+jq8sgydV+k9o2s/zjYr5bl6Z9qb54/u9obsmt/3stE+vjf37Gh9n9t&#10;vIb9/XcH1D70ww7sI66gfanbyxbX9bdFOqzsT9uhTzs8/6z/c538eZeb7qHUfZsB2pu+a4l9fvqM&#10;7rHVfLVNkobvJzgZQ1QX/q6hrG8rqFtXnvqCzPaMvfiGVZnkqe/vUZn1/XIn9ve97lznf60n55J0&#10;nFRZuM939IrMei5E86U9qNxXfNPJfnE9X6G+AHmqvk273PHn2dkBzcf3lq/kx49r/gF0p+9iUz0y&#10;5vt8pdKxz3m0TtpffU+v7mXX+ZTmkb3bj/bg/fB0TOCcUzafcWBD/+3Mahxm/bQzliPL6dywsz96&#10;1TEL/+ntSO2v/l33mpPnif31XCLtV8vM3l3l86zK/vxPO74yJ0C+7ONAfnRHG878Orqr/Krne+Xd&#10;dYHK/uo3AW0xixXomVFd31BXnR9W5xsy+1OujuV6Xc+lep/Scx+d/ZHJ29cz0MVdducWke6q3N14&#10;d9Ke9N062pc+2nmKwWDwofEPiCRqout3vRYAAAR5bWtCVPrOyv4Af6I2AAAAAAAAAAAAAAAAAAAA&#10;AAAAAAAAAAAAAAAAAAAAAAAAAAAAAAAAAAAAAAAAAAAAAAAAAAAAAAAAAAAAAAAAAAAAAAB4nO2a&#10;iW3rMBAFXUgaSSEpJI2kkBSSRlKIPzb4YzxsSNmxZPiaBwx0kOKxy0Mitd8rpZRSSimllFJK/df3&#10;9/f+6+trSoXfg7Iel0z7EulfU1Wf3W435fPzc//6+vpzfst1px5V1i1Vvn95eTnYY+v0r630//v7&#10;+y9Kdax6P6P/afvP4P+ZPj4+ftoAcwFto64rjHbBdYXVkfgVzr1ZmnXMOLO0+rN1ThnSP6RXUD7K&#10;MUpzpIpXaVb/5/yR/V91S/BFH/+Jz7iIL3KczPmjwohf4ppnS5VXXdexnpnNRVke8mNsyvMsW6af&#10;VJxZG0i7VL7P4P8Otpv5/+3t7fCOiH14pvfHTCN9QZsgvNLinPZH/J5WHcs3vJeRXvd9PpNp0p66&#10;si3nHPjo/p9p5v/sO32eTEr4sOxY7SbHVMpQ9zP9VN4jr/TfqB1n/67wSh8f1vlsDiAeZeT9J+89&#10;itb4P4XNmG/p5/lugO2xYfbr7Jv0vXw3GI0V+T6a/T/HkPRVliXLO6vvEo+irfyPL/Ft9rWeTn8v&#10;6ONJjrXZ92bzUdaD/Hp7yPE802TM6TbpZJlu+Tvor9rK/6WyUb4Dlm37e3v3Ne0k/cD7BGnRpnjm&#10;FP9nPMYk8iLNXr4lPer8r5RSSimlnlOX2ufNdO9lL/nWlOsgl7BhfRvNvmv699RftfZ5tT+sOdSa&#10;yWzNeo3S/31tI7/zR9/8S2shrJv082soyznqR/zjMbu/lN7oepbXLK1RvybubM1pVua/iv2y3Psj&#10;X9Y88pz2wjO5zp5tJPdeOWcNl3s5JrB3sya82zrLmeuJdY/1Ztaa+rpShfc61r1MK21Xx/QZkFde&#10;ox6nxHol90mXve6lMp+j7pdsb6P+z1obtmY/vms09le83Mct6COs860JP1Yv7JdjXv+3IfchEHsZ&#10;dcy1yrRVptnzGtm3/xNBnNH9kf9HZT5Hff4/xf8Zf/b+kHbinL0Zjvgz/8lYE35qvfqcl3sC+HpU&#10;p/RBt09ez/LKsNE+E/ezP3OdeY/KfK628H/fRymfUKY8LzHWMX4yltGe14afUi/CGDf4jwAb074Q&#10;c233fx9zco/ymP/5fyLzKPX73f+zMp+rY/7PuR079H6SdS318Sl9g7+Iyzy2Vfgxu2cYtuT9Oudh&#10;xnDiYue0NXud+DP3KI+Vg39r8SFtJ23KntnI/6Myn/MuyH5b1il9R9/OumKP0VhF3Eyv59f92fvB&#10;mnDCluqVYdSDuaT7N+fy0TcYz/fnRnn1MNpA34tMGxM/856Vufe1S2hpvUA9vvS/UkoppZRSSiml&#10;lFJKXU07ERERERERERERERERERERERERERERERERERERERERERERERERERERERERERERERERERER&#10;EREREREREREREREREREREREREREREREREREREREREZE75B+Hl45q2TuOnAAAAVNta0JU+s7K/gB/&#10;pYUAAAAAAAAAAAAAAAAAAAAAAAAAAAAAAAAAAAAAAAAAAAAAAAAAAAAAAAAAAAAAAAAAAAAAAAAA&#10;AAAAAAAAAAAAAAAAAHic7dbhaYNgFIZRB3ERB3EQF3EQB3ERB7G8gQu3piH/ignngUObT/vrTWzO&#10;U5IkSZIkSZIkSZIkSZIkSZIkSR/RcRznvu9P5znLtXf3v7pP929d13Mcx3OapsfP7Bj9LPfUvXUW&#10;y7I8XscwDH++h3TvsmOVfbNhdq3N+z21f9U3v/6N7l+263tWOeuf5XqdffvG2b+6XtP9y3O+71//&#10;1+d5fto/1+z/fWXbeu7X79u2/frM9+e//b+v+h7X96v3QK7Vd/ucRdWfHddrkiRJkiRJkiRJ+vcG&#10;AAAAAAAAAAAAAAAAAAAAAAAAAAAAAAAAAAAAAAAAAAAAAAAAAAAAAAD4QD8K+ay4UtoqZgAAEXJt&#10;a0JU+s7K/gB/q9EAAAABAAAAAAAAAAAAAAAAAAAAAAAAAAAAAAAAAAAAAAAAAAAAAAAAAAAAAAAA&#10;AAAAAAAAAAAAAAAAAAAAAAAAAAAAAHic7Vyts6y4037/NiQSGYuMjMQikZGxkcjIyNhIJBKLHMmb&#10;/ghwbm0Vkplf9bO1u/ceZk7xdDqd/sxgtBmM6buuW47jiEYBxvLnrUG4A7AYowv6Oc150q2Z3dh1&#10;bUEoDyd82APKd+kLBZ8wDMP/fTlinstbml518N7rQByUXo5A/PUGXGKREZOEx531kyoia7tUHiZ4&#10;VOmreJzY4vI2vyeUtyzLZLRyn/JHSzwKi+k4ehLAhEzG8iFzkRyWgHJQsP6zuQTTdf64421+T4B3&#10;XGfdjfCHrC89Xo5cBQAbI4MALv5qSEVnVD8suP7wLaaPGlGwJ599+rzN7wkZ3tU2DazjETQBWM5F&#10;6Yl/O/h123Ow9REKwNmuHcreyD7a8RJMpxaknyb86/g2vyfodGyFfjN+6kZmlnZejwHomwGVfEkD&#10;PsE1Lsx61Qx7+bmHL1/bv+tw/2c0JMVAvM3vCa2eNK6y/8BGNoYNfVnIPs6w+oWUPU7hqGL1mwYE&#10;YOOOJ4P1br4LoM+zJVMJn32b3xM6ZQdS8zE4awxLAPa26mFt20ILN0mAB7imRQLlqV9R0bM7vA2n&#10;4ei7cmRMqicBqO5tfk9Q/fwhAQx2hAObBFDIF8CDrjBBk5bhQY82rm27vvcolcNPzhYZmmo6usbu&#10;q9WsAeptfk+AxU2NCvMn6XwsE0mgvDq8vmtQADMSDfQA93hbxDOGFBMbSXMJrjPkLtE26t/m94Ti&#10;0hUTZkMOMRfLvTrir/H9R9oZZkbjyB4ACqDw18brYusWBZsEBIBfVHj+hdOQvM3vCbqsemxNoTWi&#10;o3esaUvo7RXH2DQMeLSeHgAcbH3fNsYWzVgm+IAaSAC6t2T+WR2+n7/9fCK5feHy2tapvP9gK/0m&#10;HdVPZE+v/OuyB43JqpwHxR0eUQCWhPhxrA/mbX5PGJbPVrYrqOpyc1ujm9OeKv12ctGF5KoH2J/S&#10;yt7pFoKkEJa4prV+Hw3J8AP8lyu6uQUux2ZWcm2QvsJQz1hLhhGUYEhg/5Mpj8BFdnfh4S/wpA9v&#10;83sC+eoeXvVze/19K84NuD+NdRrZFzF0Iyy8xnMQI904lPOgRRN5fXkJiwfXaEtLyPvb/J5w4It/&#10;8uoDL+FaYnzcxbMqrl3j5q67BKCL5Z9my1ZgwAMfBHAGfWnEJ6Yq09v8npCr1Vs0+TMY14HH84Ft&#10;7ZuRPP4WMezb+ikfrYGQRo+wCKDSDSSZKwx+m98TuoGXfVvwD9uABPR27LCtLfr/pwAwR1RO9zNK&#10;HPDIbzlLdCR9Ov5tEYlzX3/+Far+dvAdkY+4cOZ/zsAe+ONHV/ZtdI9+n1Z1/T8T/VjBbunT0HRf&#10;7//dUlbJF5ueOM1lA2c/PMf75PYvtEWqd2fpmGu1W5ZiNmZOkik0Fz3EDm/zewJqMez83SHRQVP8&#10;x3a92P8zswHpvkCHYw0T10/ecjYlGkTHWNfgEWPEIgHz9fxxGcG9c8yzcujVUBy8Wfv+yu10imyk&#10;NeTsU2AUyeLBp2rwyJvFfb//U9zcAPQtRXxwdBVuAyQ0LCj7x5ubAPiYTxadu5lPjvJVWHzd66Gu&#10;PwhAF536+vx3DnjW++rXFZM+uck0Y3TsEE+33H495j455FhdPjb68F8KgXizGEiAv83vCZyt9eX1&#10;OWJvOeu/LOTNb1facz7WfLr4l8MHwTIlfKCUwmrUqfKr89fz5xUdgT8Z7+6q+lSXjgQAPl31ku6Y&#10;WmW4OEAKQD5AOLacvt7+MZ1Ibj28O65//MPQdmqwuFEW77e/7HeM/xtFZ0Zf416wjV7N6W1+TzgX&#10;WfOZppp/1/9YIRGgXczHqgtTlsAefXTRqhokltOxLZGyRQlMWBdSy9f7vydJ3+PC8bF/X/+95kHA&#10;HcZgzxXi/kwO/UHYUsgh7dm7GeoGb/N7wkVz6PpOdUzjvv6UBsB8j1P/SfqGkQPhiYPit/k94aI5&#10;32noy8xvWB8xdNqt/73qjS3OMymH/5y/DELAt/k94eKf/xCa9tP44epXs7/+pwZwhpw0ILhANjH+&#10;Cv+YwFx590cDBrQBG62qPT9VjUF7FxYLhwRw7hT3I/xjObriceX7CjkMX4Zi54ry2xyW7fyULb6d&#10;yfMygqlQwQfFxWMWQNu7eaWd8ivrnzAE+rgz390qKnMiKjn6FLZIgC3Y81h03WfgfCU/fYfZE/Qq&#10;519Y/+gTlD3LGw+XPisKYf/oNtT/IEUMCQLiO2NGyJqmlkKPgzLpRQToIjg/f33/S4fdPrYscuXf&#10;doMvblCN4WEpt2WOa5gXtAjLRvRDz0nBEuucuXNOn0D7TIkLi0v0Nr8nIH+lpu2o1Q7jl8SF3prZ&#10;XfpLqytWTfypHaJnDdg4e4DNVKBEb/N7AvNX48ZuDqzkPg0UxXJmN5oeoxskuVJcGLFnri0uE1TD&#10;+hnz5mvm8rFFBVHqB/hzfs9v6jrJlwkrvR3v/8gxHdaBF53WsAR/tsJg5iRGzIHMXEAHEXlQobf5&#10;PQEXD3N3G/p27PjuOdl58GATjrOc32cwa1ucag8URPk9ZT6wNFb2SAABjLBTdg3ieZvfE3D58dCK&#10;4Nu1xe05Pb/jgNYQd3U/cq7o7PbDQjj2CpjaHBb2tCb8DREThm/ze4Licjbs4EiMzC34S2gAsPTf&#10;s5FbaxG861AIYPGGlDnvcaVHNFjHn+Dfo3VLAXqeEPPlz9COSCOUOSwfcbo2wsFXHcS7azERrCL1&#10;m45Khm/zewJ2suCCTtT0pP708Mam6W2Y9yUk65fziKMihynMq+tXVARbRqontHGj2Nv8ntDiDsbc&#10;7a271WzHBzbxNlAD4KUQ0AdES606ffcHQEXMcArOc8XobX5P4OWn7GdPPXsFk1VhW8JAwYC6Vwh3&#10;7pBS1DN8YptDyCmxAbDcKPY2vyco4q71RBlcXraWit8AsHJDgJRX3RPc6dTqP7nwZT72EiRyLdFy&#10;p9jb/J5Q0542cnNbpX9m+5oaCUE+fy7/bCSAERrjXHCJTEA2Nu+fTOu/lvj4N/ofOV9t13A194EA&#10;SmTr/0n1uGWi0YClnPFx5XjBQliwzEY1dyMBDfPYLPQ2vydg3944b2DWrib+Fqs3nOyzyzpDSsca&#10;to9k5DlbYuay4pAEmY6/2OLi3fQ2vyfkuFHX2jZdzY3g1Q9HTfYVBwBzmn+GQ658IWwCU7bI5BJq&#10;fvTLclbJvr//6VLYWw87eMW5rrFdyukf9pragE/AsxXaHmvKkMJgu9FUiL16Cd/m9wQ01hkj+3iN&#10;d/AACK/xBPt+dLWyV/6CWz20Q+JN0PH3RtpDet5+iH8q74wCcFd3KzeFUE1goI6YczKia8En3rJW&#10;2CJr/ci1c/SlTvn8BP+yUjD1hKfWXPUfWdT1bzuq6VqqbSvMeTlIAI14MNr98OdwHPvSIM7FR22+&#10;vv6thjXV3tfM3i+RgPYPh7lwYu64v52yXu7YsSyKp95aa8fQAQP/m8EfgFLi1/s/nfJl/5PTtnBr&#10;M/nDRSfI/tsVqNvVY7NfnX9aSDvG6JN3XPNG/jA8sJbIgbrA3ub3hK6npTfjEIeOyFP9fl35/HfQ&#10;HpvghIQkAJ2OGBLB+g+4X+r0Q9/BlyEKitwF9Ta/J6jeI/22o8S/4VEWkAqPf1wVgMGcx2Mxjx/4&#10;AifPWAAKesW1w98I+cBfiH8cNjGQz99A+wIoMCrF/A9/V9xCthBgHiE27tkloPmXYUw+DahR7E5/&#10;/f634x8fPx9LhI5PSvVTAHDG9A1Ow7EAJhwO66tPZOMSA/Y8F7ufYlogY/QD80+17NHRIANYc3D0&#10;yH+jAdgxZmhuXVEdaoqIGiXas2sOgqCqKDmU8wTzId9//tXuDtitLel62eYmfcp6fmaO8Cach8Si&#10;fksC6NoqNbIGyoSpmUPEREmCUUKYfgjr1/s/tP4de3ZtA45QXvJmNbi8DZa4Pc9yojCSt3RJQIu+&#10;UTEbMAyJfxt1j5kiFGn4Df8PG3Wa6ezb5rGFCJS7jnZE0CdhYBXYTW4x6sEsN06KNhAggrFIHDX+&#10;Av8N1njKZ98272GwAWcnZO5rORwy4Nt5EQQQJ38goKcI/lFacz79wh/gD8o67HE4+9ap8ScZLO82&#10;WP+NunYDYBvMOdva0fGnigsJ0yKNietSxLMcs9PtGEJ27uv7H52FLbvxaCtoPCQ+YJKDBpvAIu6m&#10;NgO0Ge4Iqc6+7mhMFmYBizOkMOmxbyWiMlxI6b++/7uhoz5y9gs4o+XyHZX/8W+D4rCnMTwHTOPB&#10;LWVP4RqIg5QDsVP1HMpJX+//VTsd2MYXjqAA29kNA/tfXyMwqTyqLb4ex37NAKnC6cY/mjON8PX8&#10;z8FFsuoQs1Gv38adjivbf3L04ZacwLPOodg8F3Isq5/gcGjPUbp6H47WX8//Glzk2QVo5pkXqOsF&#10;7OPLPOCgr8xGRP4B4l9qd12xFabpHF75AhYSzYPWw9fnf0/nfhvqDT8U5A31HptlHTgkBlIory0t&#10;3vusGx78nNk84B4xceEhgHne/dv8nuAy128OuvziyoHWot+qOnMOfHEP1Gc27AHT1Sh1PI7EMOIc&#10;EAjw8/X8YzonOrCspW8CYA1w08TXGRg9YWJ3m2jEsQC/Hc+6Gf1Ur8Us4Gno3ub3BOPttQXSZs/J&#10;Vqh68mUGx2rr/R4TtHfvU99Vqg00hewDl034p+osjM5v83tCp9R4G3x32twkcEnGD3W0a1qPub+o&#10;Ng3edzJySww3RNYv7l8f/8MpTUO9WLMa9K3KoW5TEBtdkgFT/+vQ/9F2MIEfuvIIt8GtXyB8ff5H&#10;caXjWDDn4eoU2K0NJkecjz2l4msWmCXQo/gGDiHQ7aFR8pzT19e/+9qztK24/r029Ta3rqP1z2Tj&#10;ql6oyfBC8yZoySfgswMzoqRROttf4G9vDX+a5iC5DwBofHbn4RNrnXnv/fBnJp5yBvXM78/a2bGv&#10;i/l6/l033gb6Qnve3AVpbkgNOyx+7meDm+6nwfwVAN2hd6ueDvX3TV/v/3LHMyFNeJMft3eShzNi&#10;XDxjDyxJwJ+dEiSBbqZdcvWPnY3i4evrP97ZsIIGpBhmVTw3VUMdngTE7GY7upkLI3pep+HWKVH4&#10;kwM1neuPy58X6Bf6/vtvvDs8DDRa1ZfFHkOxZCQA7fj6M1hsqOzAAWjgLrA43FtFahtc/uM2ZJwW&#10;8l/v//VmpD4vOsrQFVpCHvvWHSsIwEBxf9pX0zjfO/RqP95cTnLXc/wQT88JzCZ0Ccc8fH3/0znm&#10;hLp+nQQL1L89DP7tccH9PJmUmerur7twTW11ybqOkON9qUVHhp/o/1enBNrpdotVpAZASurkFV2g&#10;8+En8o2Xxp/Oc1IcJlNKIWcYE/h6/5cuKyL+Jbr9hByY0XAV/5ZC9s/wDwxIhOTi1e2+J6cVDtHP&#10;kdRkxe3wNr8n4OnGweyUggX/jozAWNN/tJn/veAMGn6vn0WKAPvRL+wvsj14m98T+KpTPOsjX18V&#10;yACc6V+sCPqw0PhHiPXm01oZjmE8O8c9DEihXNBh+Hr+6MpRrcOs0LVQZzh2f1Y8CpfVQVYM24Tm&#10;Wtvy/P+o++s4uFrF40/cfwiTfuX1Ie+b6I7Xc4bjfiRsA1KEy9A/bTPSjxq6Oyzr/pY1MtWdXtFf&#10;epvfEyCpgY07HbqxDv5q0dbtZ/77uKI/vO6+g5zPCj2vOBJzpodJANcw9PAD998LBAKBQCAQCAQC&#10;gUAgEAgEAoFAIBAIBAKBQCAQCAQCgUAgEAgEAoFAIBAIBAKBQCAQCAQCgUAgEAgEAoFAIBAIBAKB&#10;QCAQCAQCgUAgEAgEAoFAIBAIBAKBQCAQCAQCgUAgEAgEAoFAIBAIBAKBQCAQCAQCgUAgEAgEAoFA&#10;IBAIBAKBQCAQCAQCgUDwv4D/BzR/CDSC1LItAAAON0lEQVR4nO1dP2hcRxr/zXEgpZQMW6TaIiAb&#10;XMQwpDBIBhVJc4VDHFjDNUkRkAwpXKkwaA0uXKUQyIIUSRO4BdskRaoUBlvg4nhFCoO9cIWrFAJJ&#10;1zmq3hXffJo/b2bezNu3knKeHyxPu2/mzbyZb77/MxJ1XaOgoKAgBX877w4UFBT8dVAYRkFBQTIK&#10;wygoKEhGYRgFBQXJKAyjoKAgGYVhFBQUJKMwjIKCgmQUhlFQUJCMwjAKCgqSURhGQUFBMgrDKCgo&#10;SEZhGAUFBckoDKOgoCAZhWEUFBQkozCMgoKCZBSGUVBQkIzCMAoKCpJRGEZXSHEZUlw+7270DikW&#10;5/Zu9NzlDnX66Uvuc7q2K8Vya109zoud6p8TCsPwQYo3kKJumbTX6mPWy1sMFw3U/3eg99qeQwuv&#10;AbzsUOd1a6k2SPEvAK/VNaf8iw6tvVR1Y/SzBXqvrY71myCaneuZm3+f58PfK0hxBGAJUtxBVT+K&#10;lBtjPovRxBRVnUtstwA8Vt8mqOrbvffqfLEHYARgBCk+A/ARqvrIW1KKNwBW1LdXZ9O9MwZpNkPj&#10;l5G6rgC4pu4tAACqWnChi8Ew7AmaJ+yF1Bw0xkBd1yGFe+8tqvpPT517AHYB7EKKEap6bfbunhGk&#10;eARgQ307ATBVjC0VDxtjQmP7GwAEx4Lm/Zn6PGjp45vI3evBxc+o6heQ4hKA/wBYAknxJlO1JfQN&#10;VHUXDaMJYshXjV9Gp9cmjQ3VdRtSTK07VT3u0PYYswgpKdZ4HC4Gwzg/bCE+kLue3+4DGAOYwmRy&#10;Vf0IUjwDqZmrSuNoSjGa8HFyDzUzvYKqji2abmgy6wXkE9cEgN23qv4TUqxG2l1W7R6oT5vAiN0f&#10;ANDjHFflbwL4BcA3gXIT0GK+AeAg+Kz8uXgA/zusIDzeI89v48x2YzCZ0QGIcbt/WwLyojCM69BS&#10;vQ1sz05AizcHB873SaDcFmjhTGAPaqwOERFJsUOQFFsH8CSzj2cDKdYAPDd+yRnLdQAmM3gbKEeL&#10;z5BQBlij2EFVP0FoIbDEN9TiKGiBp/g8ns90X4pcBu7S+DaIIfjo+CWIfu5AL9w+cL+ThmLgYjAM&#10;ksJxlZKh1bfpzBKX6o89bYxAnP9+axtSLFtaRFUfKaaxrhZCqN4i/A4vF0N1baqnTUwS+sumAi/4&#10;YwAfBswsX/3NjLrsN9gA4DKMrwHgdIxI4wgLjbDW4JqIB2gy+RiGYFs9r54rfOJwaVzPZZOOpTgA&#10;MYxn0fkMmWn27/ey+tmCMMNgmyuXI0lxK7pQ/v9gq8MAE0fbGAyRp/r71FMfxsE7TVtWSxyX8TXr&#10;LoMkH6vV7dKK/AYA9V07UUm7WQCwb5Q2n+1DSGtgE5HbPILPNxGCHpN8R7F+RsgH99oRcObzJ87V&#10;xD2Qv+NtS8uh8TJ/vxoo0wkxDYNtrnHmMx9Aiu8R80JfBKQ5gswJn6VMbHEdg9TVEFLUU1Zvw7CJ&#10;+hjm/OgIzyXvnDWdoh9naHf7AD5x8g2YiE3pdw9+4uY5CplMYRPx7GDOywA0XwCN88FpGc10Tfic&#10;nr57TceuaaaZJqZrvuU5sKNoN0mkWExWVzWWABxCiv68zD6QmhqKWrThFfJUUBdDkJQ0iSLWVggH&#10;LWpnu3rabqoAVX1ZMY0dT9j3G1BI9dBiGjGNJBVmhISJn9p/5JR7Ap9WJsW2up/Xbn5kYCUxh6Gp&#10;iVT1ptGu6Ru6bs0Z0WvXaGBTk7WRooFuKXM7BxajSvFh/BdSPMxoYGj8/RxSzOxoCWAAVlO7tBEm&#10;0DcgBnCzRUUfgwjy5lyZYp8IqdxV/QRScHTgEFLsQWsUAGkJn3ZkzO1IkYDxMu2+m7PDRnuRDPMn&#10;PeUghREsJD7LhMWoUhhGlzCbiW1IsT6HvARzgLYhxRaIqLsvXi0BVjLMqXU0HXo5WGnJMeAJfqm0&#10;DR+GM7TPuAM9pkz0U5Cp8Eq1kb4ow9EKV5JfQRp9tZUZW99Sw9d9+DBsmHQ5gBRdQrB5IHNvyfh+&#10;C6SRujRMgpWZUCzypOforfnzWUVJwnkJ3bED4CG0x38BpNGkS8Om1PpWXY9bJNpDhMwMmrx3yJPK&#10;KVx/CSZR9AHq69cgf5X57CkoX+EqdPan7VxshxutMG17N/5/JeO5PrydsX4/oIVq4rn63TXNU82f&#10;VLjRtseqXb9PinwuK0FHN5lVAHDi0u9ZhlX792vQy6ypF/wNxDRWAbxrTdEmhKTWUuQeQI42Zhjr&#10;sBcST94nicwiLtlSErdy7HXNJEawcykAeq87KjRsPvPL7MiXG62IS/L+nOPNjMo2sEYwzHQOvvKM&#10;CeeWHEM7qndBguySUzbVf5YiTLZgJxJyu4eedgFiGBugd/etER6Tn90b55GHMcJsKnwTxIAWHW/+&#10;LqT4FvG0YZZsA2hH1Zdo2z9ACVrs9XdzB3iR/TOx923g57/t/ATyzj8Ajb2rpRwDuGcx16bd/Dgh&#10;EtSm0sdzTrpuD2iq1aGMyjbkmt5TmD4wbc7uQ2tTz0D0RA5lyh6lun35MIhBLoA0bspMpqzjVdB8&#10;v0QzkvSruoYYxtfquufeiDGMZ9GOdsN8oyZVvQkpdqBt5xUQl/VrGyyxibEAwJ6RSBTPMKTUZ24D&#10;qg63Me0xF2XptL3uGMB2xp0A+AHEKMxkIjf7sx9ooqa+0DjdCzDylKgTEKbNUHi2b7hC5Rd13YG5&#10;L4Ycynug9cTvlaPNDFvu/6SuP8DcylDVtyHFNVDI/lurBtHuMZoaJgsX3nTWWKsxhnEXaR7fFNhx&#10;/3mCmIAAbUvmAfkOfk7Ki2QDZK9tesuEQWqg3tbO43Uz4xlp9uwsNi9pRPdBBDsJ2K3meO0nOalp&#10;Czirr7GMwgcgJrUAYoAbADYCNrYdigy37R+PUPQr/Jxw/kL6M3S4lBiEvZGO6Upnq84aSOB2mRHv&#10;GwLMbPeyKuerTZslpRg7EUZmOg3tAogxDOrAB6DFtp7SfwWX86cRX9+o6jXoLdsfRkqyRP23l+v7&#10;JQHvzmQtbATNxVNDfOwUHCAsUUOOQhdDaAnuRyjsTKne5ia7NH+FzWDCdfRiYruaIy+sprvUnJIC&#10;3yeYyc+SAMbJWKn7cdxkvXXQ2PiS+DhxzwfWLtrSv5sp92S27IIY1xgA+7dYANz1PSjuw6BFkSd1&#10;bZtrXjkYaSAiTpUaq/CpaH5JwLsz2Xlkq4JpfTuCFNdBi2bHO06a4cXPp+iyfZme/RM0o0mL6hBR&#10;/QFNxG0M5ncAJoGaavoGpDhCVZsHD+UmFrn9G6Ob9B5lJjWZtP0KwGpCqjxpvy6k4AW94xE2sUOZ&#10;FkCacZuZzwLfZYr3QQyatYwf1e97ITqYp9Nzvv6K/hAK6b0O3udJJcI379xolE3DNqSIed2fRmvn&#10;bJlvMooTmPkr2nH8QYNomj6OUNiOy2+qdpqSl/xNV0Ehd3NRpO7QnP0Urv7Q7jeJb7nfSCzn5nTs&#10;g7J02zBUV1uTpZyMbRD9DcDMOmKai7ru+USvuEOrj+dzh+ervaRuq9b9aWoBtMAGUQlsL0LtnDUT&#10;n7ra1s22TDMC8I0h7ysBji3Jb9dt9/LrfBTdfxor9xCjZaVt5Z37kbvt3f+MP8FSmo8z6OOkMd+7&#10;9JV3Ye8fsfMofGPimwe7r64QiAr6/jWMfMfhxYPJ5e24/gCk3l1XRG6eD3nN86TvQU7NcE4I7ejk&#10;0NuuUos/Rb5dnIJPQeaE3wSi/iyrhbSk3m+KbvtJWL2N978pWGIZrf2B3o1V+kXFKGmz13yOJwyN&#10;gxvB2kfqGRhpQplDpPuB+260J5pScDHOwzgPEOf9XX2LhY8fe34bKHvctHlX0DwoZqiucQIg0+YG&#10;iNNT4hnhuFctikyMlIOKPwZpN+b7TUG7VFPDu08BfN6h//1ntLqwozsfGtd3IKZxDXnv2o6w05np&#10;ZQISOqsAvkl0nKfgO3Xd8bRtahesZdkbEB28v6eGEzGsqM9UffZBksCUBldOP1UtlFpnbie/YpR3&#10;cxg4nt0++cRoXCmwBCleQIpNnMWJ5FKsgU/L1jgBqamXsxYQmWEfd+iFHufYpwukuKW0J567L08X&#10;Br3bJVCkYgWULfwIvn8D0Afo3wwcgRjEMar6tjLVjkFHJox7aEPnv7hmMT2f6XWCql6Edooehtrv&#10;34cxb5y3DyMUTnRtfx2utH0BzXaWVTlTmk8AfAa/pJ1CJwFpr3dXiaTzUD6HHZql8GefhyH5fBj6&#10;3nx8GDoV/jvo94vnBdkZw1x+B6kh89i7NOe7SR+6/gmAu0FzttmuPSa+tULmthmqtaNctvZFYV7j&#10;Hd5fkyQXNNF/QBOdG078CHyWp+3gskNZRMD/APAF/Iv0puEo86V0s1YEmL6FZnKOz6G5DPLBrMOf&#10;Js79vTM3p3UutKR7pT4D6OjRiaf8ZegzR93xBdJOCtuEFHwKPI8TRxO41F6yv46Y8gjEuMz++PtC&#10;Z5eMVZu7yvw9BjGs1DZ5kZ+oaIjvaEbfIdW3IcVTkCm+BNJ2Tp3BhWGkgpycP4Mmvmnj6bM8D52a&#10;OgGGFqx7HwgtUvq+Cc6FocUwgna+moldbn/H1vdmhIRxAtpktHdBw+B8vqoPvv06IzTzMPahDxtO&#10;A439bUjxFfw7er2JTQHwRi/GBMBXUROPFvlDkPM4xNxj4NwONgt/hJ7/ONMkn9olaAF5h2/9FU2S&#10;sfprvoemcDvd/g/EJmjCfP+vYwzKCp2A3qG/RaqjOwdeDYFNAv2/QH7t1bHX3j9KdvNJSTIDdARK&#10;/74Gf6bxTsSkeAF+x76ZIG/9jj3X9y6k6j/tbOKlnJXLWoVOCbfrUL/uZs25E7r96zGMgoKCc8P7&#10;GyUpKCjIRmEYBQUFySgMo6CgIBn/A8ba7jvXcwuQAAAAAElFTkSuQmCC"/>
  <p:tag name="ISPRING_COMPANY_LOGO" val="ISPRING_PRESENTER_PHOTO_0"/>
  <p:tag name="ISPRING_COMPANY_WEBSITE" val="http://hi.ooopic.com/QQB58BB2BC/"/>
  <p:tag name="ISPRING_SCORM_ENDPOINT" val="&lt;endpoint&gt;&lt;enable&gt;0&lt;/enable&gt;&lt;lrs&gt;http://&lt;/lrs&gt;&lt;auth&gt;0&lt;/auth&gt;&lt;login&gt;&lt;/login&gt;&lt;password&gt;&lt;/password&gt;&lt;key&gt;&lt;/key&gt;&lt;name&gt;&lt;/name&gt;&lt;email&gt;&lt;/email&gt;&lt;/endpoint&gt;&#10;"/>
  <p:tag name="ISPRING_OUTPUT_FOLDER" val="E:\设计\LPJ\2017原创\000未发布\菱形 简约\WT"/>
  <p:tag name="ISPRING_PLAYERS_CUSTOMIZATION" val="UEsDBBQAAgAIAEOUV0cNwDEewAEAANoDAAAPAAAAbm9uZS9wbGF5ZXIueG1spZJPb9QwEMXPW6nfIfK9dpYKUa0cekDKiaJKC4jbyptME1PHDp4Ju/vtmfzZpFuQQOKQaPIy72fPs/X9sXHJT4hog8/EWqYiAV+E0voqE18+5zd34v799ZVunTlBTGyZCR88iKQELKJtiX2PhupMvBAkQ0XCL4+bI9pM1ETtRqnD4SAPtzLESr1J07X69vBxW9TQmBvrkYwvmLvs5VYkbbQhWjpl4l0qrq9WA/ICZ5F7fIXBdf3KKIvQqDYCgieIatz2bN3Q3838NMErOrWAgkdfDbPvTfH8EMrOAfbaSo9tWyDqCYO20rSx6zufYCwyMTbsGkA0FaB0vhJq9Ko/mPWTM1hPHLzA9ty22zuLNYsjfejeLerubBmyVxNHXYJ0M0wwnGLeOZeDoS5CKZIIPzrLVd5jv85HkK7FuJzn7h0+Wy/xULDGVW4KCvH0gR18JFOUco5ejtHLwdTbh+ITF49TnNsFMgezhKBratzbf86j7/6fOEp4Mp0jcV7B+hKOueW/BA2PQsAz9pqk1sl+tTOVd9ftmxdX40Iadzdl8R1FQiZWwNewNGTUos8w9Zqm1fg5JTTHotXv91JPRC5/AVBLAwQUAAIACAA6K2RLKzpha/oEAAAZEQAAHQAAAHVuaXZlcnNhbC9jb21tb25fbWVzc2FnZXMubG5nvVhdTxpZGL5v0v9ASJrsXqxtN2nTC8UMcMRJhxk7M6jdj0zMaoyJxaTsbnqJH1QUFbJu/aQusBYRAb+iIqL7Y5YzZ+aqf2HfmQE6Yl1m7GYvTDzo87zfz3sOnd1vXo07fh15HRqbCHY5H3c8cjpGgj9NDI8FR7ucAbHnm2dOR+jnoeDw0PhEcKTLGZxwOrpd9+91jg8FR38ZGh2B3+/fczg6X42EQnAMubTTp7NjbLjL2eeWPJy/j2JfSgzn4yQ37XO6cKSA42U5t67kFxw/vP7q26fP3jx+8vTrzod1qBUmwU8xTAuXzvTkkQUiVuQ5RgI2xEgsGhSdrlo5ViuH1fSJPTAXEBmaReDI9g45PbQH7uNRv2Z53qLlAM8jVpQEhvYiiRYklhP1pDBIRF6nS57K4b8iaiqq7IRJMoYjOXU6J8+/w5eHZG5WnltUpi/JeZVUFtpZ8nJ+imYlHgkiT3tEmmMhwIPFWnlROTn7WF0gB2mcOsQXFbIXU8IRfHZETpdJdlIuZgzb9X+I7ODS+d/hqbb2eGqAZn2SyHGMICHW2/jE6SInCfn9H+Q8j5MrNml4SkA8pGU3TTZK8nL2DnCp3mRaJnE0r65v2yPppX29DPyImiPKVgZH5kjxrT2OPgTZt4CC1kA8dJYgDHA8tINSLePIB7z/lmSqRvHlfEbJrhi1kfO/y+loO06a9XDQdB7RxGswQi/IxT9JptKOwo8EgfIhyc0NQsMCPJG1A+GeQ/CZCi5t2EG9RAIUfm2/HYal+mkfpTW4Nk+Nfm8MUzwPScPFNRxfqZ3H8Nyi1ujJmDq5RDZmmoNlz4aAXgSgUjTFmAa2dvWeRHbU1FtciZNwXMleWmYHDfEgr9YtLwL0d1IPRTPIK0H7eLkBSdSlDcxok5vZw5FJJXcIcajhI5hivJkiUxX4q5zMq+ENCAsnP+mF40FdZ1gvGnzQASqlBV0uqLurNn26JlM3XDMygCNRvLaq7GZvd8FhdsGOmn3GHa2bb/XlZi6s+WEk1ro3ggexFE9ztxWNzKTl43dm7pai4dKCHE2Ao6RQuJ4rXD1pOm+4C/Kt7B7ewTm71bPsC75a+E+y17aemne2M3VX7wRDht00SJ0ym8dTx9ZBCLYuyIK6eYGLCXX6pHZxah1Msz1g0hB32MnK8aySm7cOZ7kGw0z6ziT9kFezE5YlrI4fQG6BFuE2RU6PyN56O6A+zkYxb6m8XnbzpKqbGXUlJhe3zXVvZ8d0D7q2ZURaZLSr38ESKDbsBpBYdT2Bo6cWCAN+1Ajc2A2tESjZSXy1BS0pF9I3l07tcpFcliAUvBOTJzP4ard+5Vpd6v4S60ZEZsZ2bM05/NdCNEdQH66WWjSjsnBVFBDFe3olD8V6kHY1i6/Ip1GLIOhxLXZGFCSGcmtw+eg3OTlHNsukkFVTEbJZskhlXOC9qIcCuka0iSQ+iHV0dFjkaPVFh2v33a3kx+qGLRKYXU0HUZPsezy1ruQufmzHIlLu60ADZwVWf/o0gZYeQCINnfe/vSv0dq7XihJFytPrh46HqyEIm1xJ2IH7Kf45KJR+JYda5bQs4bMPOHJmh0VPteUkm4A235lm6BeuCC1ike6TKK9Xf3nDfrrYkpfnYUHi+ZT2wjA9wa2SeXopFkS0hY+c5ZTqvh0+feE0NAfG2zhfG+7PSXzzFNK/xOh8aPpO4x9QSwMEFAACAAgAOitkS9wXQPwjBAAA0w0AACcAAAB1bml2ZXJzYWwvZmxhc2hfcHVibGlzaGluZ19zZXR0aW5ncy54bWzVV99P21YUfs9fYXnqY2PogDHkBDEIWjR+rcm09QndxJfkDse27JvR7CnQskFDgJcWRtkEaArQUQadulFE2P+y5trx0/6FHcchcQiiCW2nTVGU+N5zvvN95xz7XIv991My9w3WDaIqAb7T38FzWImrElESAf6L6PDtXp4zKFIkJKsKDvCKynP9QZ+opWMyMZIRTCmYGhzAKEafRgN8klKtTxBmZmb8xNB0Z1eV0xTwDX9cTQmajg2sUKwLmowy8EMzGjb4KkILAPBNqUrVLejzcZzoIo2qUlrGHJGAuUIcUUgelpGR5AXXLIbi0wldTSvSoCqrOqcnYgH+g94B53Nh40INkRRWnJwYQVh0lmkfkiTisEByhHyLuSQmiSTQ7bzTxXMzRKLJAA9/BcdBFJphKuCuduTADKqQBIVW8VOYIglR5F66ASm+T42LBXdJyigoReJR2OGcBAT4oejk4PjoxMDYvckvQ59EwtGQS+ENPp/emwjdHQmPfTYZHR8fiYYn6l5AviG2KDSSE0GEmtbjuMZNhJJoSMmMqAn1EmEDU2goGekJHFWHCeRrCskG5rmvNZz4PI1kQjOQww7ou2mMtQFDw3F610lQgKd6GvN1OBcQeEHW6tnv7qlnv6e3Qbvgxq/ruoqmiChF8STUCfRWuImCd+nCbEpVGorhXHMxVZZqinAqhqUxlMKe9otME2UYLDt5bgqKIIPWAZ0gmecIBe3xmrORjhmU0EqbD3stOcCC+xFzo5GmXMSTSAeBhne9mnanx+JBc26vXJhl5z+VTh6ZB9vWZs6eXbY2HpqPHrPisbX4famYt4qH9pMc282ZszvsfN862mZbx2xtud/Nnwt0TQD257y9tcAOl8yFVfPkwN5fMxfz5QdF++kO4JrPf2ZnL2vx2sK0sxtAl23u1dxvRUbCQ6HJ8NhQ6KtbHIhytHhiWq/OrNMltpi3sy/aoz+/wNbXyvsFbzSutXAtBiqd5Ms7v7D52fLescvw77Ml9nTLmjuFXXPzWbPcRgJ+L4G21VXqw47y5f3jS/WphXudnbsh7OaedXDQyNZbdZe4G5ydL73DWv0rYa2H2+Zvj72OlyrXfhbaElzezcKdy+b37Af13rhBB7KVZ+DCnq+zlSelVzmQwv540fxMaItb6fxHa37X3vqOna5Y2ZVyodgWTkfnnQ+7uns+6v24zy/8lS3cvtapOskmZESUi1E2eO38e4PnNVOwNkGaH7Ki4Dz8r54FlZn1XxwF0H2lk6y9/bKVspROcq0bm+u/tmLGVgutmFk7p+xwo6W4nnnVEoGjZWhPaHl4DNs/rLKF399lh96gV97q3OA22vvplfeo+W3uj/+NZPeqdnxuOC+LwpUvAc5OiigkBYmQiYRrbw7B7q4OOIFfueXzAVrji1jQ9w9QSwMEFAACAAgAOitkS1JaJ2SxAgAAXwoAACEAAAB1bml2ZXJzYWwvZmxhc2hfc2tpbl9zZXR0aW5ncy54bWyVVttu4jAQfd+vQOx70722K6VILWWlSt1tVaq+O8mQWDh2ZE/o8vfrW4gDCUltIeEz54zH4/FArLaULz7NZnEqmJBrQKQ8VwZpsBnNbuZJjSj4RSo4AscLLmRJ2Hzx+bcdcWSZYyqxAzlVsyEptNtc2TFF4vf4cWXmkCAVZUX4/lHk4iIh6TaXoubZaGjFvgLJKN9q5uWvq+VqcANGFT4glJ2YVtdmTpNUEpQCE9LPlZmjKkYSYM1Ol3ZM1LRbnT/9kWxHFUUru/1i5pCsIjl0k3x9a+Ywn2vvHcHKjvMChH+oqd++mjlIZWQP8kPORVVXH6mRSorcJLSrOX+JBw0TJNPPTwvuL80cFZgDmY1Gb8Gn5/u9mQHJfw3ffWyeqxTs2eT1qCGYS08YLFDWEEfNytlUId6fatTvAxYbwpQmhFBLetZBP5NaNW66WMt7gXfKs9CXR1rKm2B1CUsXcOCui7f85fLO9orQ6QELIpSw82AQYgu2zL86ryfMAGyZa0YzeOJsfxrBscmJmku+I/46z+dfW4ETvTxkrFk2ZrPVo3m7KojVAw2nFBksTEfQ/ZogFfyVlmDuL46syYUWncQWc7KjuVX8Mbxkv0aoVBwd4b7k+gssRooM+urORqq7dRi4WY5XpfttaA/o1jPUrfxmThBJWpT6rGo+87qbuU3fPOqX+NyAfOAbMVVUErkF+SoEm7wPFwiTycK9sSF6HAVZiKP+LMfeSV/6eV0mIFf61iiopry6oCMWNC+Y/uAbhXfIjhQDVifFQvvjhB6qMwB8EQCRadGUgFs4S1kzpAx20PSAALBHHjpbrPTLGyq4W3yEDYYP1SNHNRkQgqL0LaMtlpDXNfQI3nRc/Qpn6Ra+53UrH0mi7NE6DWCsQzd9zZRfSHKAL6eOa20/TaIGzR/L/1BLAwQUAAIACAA6K2RLx6WdgfIDAADkDAAAJgAAAHVuaXZlcnNhbC9odG1sX3B1Ymxpc2hpbmdfc2V0dGluZ3MueG1szVffT9tWFH7PX2G56mNj6FrGkBPEIKjRKLCSausTutiX5K6Obdk3o9lToM0KDQFeWhhlE6AphI4y6NQtRYT9L2uuHT/tX9gxDvlBUJogVlVRlPj6nu9833dO7nHE/kdxhfseGybR1ADf7e/iOaxKmkzUaIC/Hxm+0ctzJkWqjBRNxQFe1XiuP+gT9cSUQszYBKYUtpocwKhmn04DfIxSvU8QZmZm/MTUDfeupiQo4Jt+SYsLuoFNrFJsCLqCkvBBkzo2+QpCGwDwjmtqJSzo83Gc6CHd1eSEgjkiA3OVuKKQcofGFV7wdk0h6WHU0BKqPKgpmsEZ0akAf613wH2d7fGQhkgcq64lZhAW3WXah2SZuCSQMkF+wFwMk2gM2HbfvMVzM0SmsQAPXwU3QBSaYU7BPenIhRnUwAOVVvDjmCIZUeRdegkpfkTNswVvSU6qKE6kCNzhXP0BfigyOTh2d3xg9MHkN6EvJ8KRkEfhAzF3HoyH7o2ER7+ajIyNjUTC47UoIN+QWxQayYkgQksYEq5yE6EiOlKTI1pUO0fYxBT6SUFGFEe0YQJ+TSPFxDz3nY6jXyeQQmgSPOyCtnuIsT5g6lii91yDAjw1EpivwXmAwAtcq7l/u6fmfk9vg3bBy1/TdRFNEVGKpBjUCfSechOF+qWzbdOa2lAM95qb0hS5qmgaXFZAzIBBkMJzhII4qXqXuhbQYaKA/25st39apU3qpBgygLJZv14x0u0aKWjN5cu5WXbyS6nwzNrbsjcyzuySvf7EevacFQ/thaelYtYu7jsvMmwnY81us5Nd+2CLbR6y1aV+zxEPqEUC9nfa2Zxn+4vW/IpV2HN2V62FbPlx0Xm5DbjW61/Z8dtqvo4wndQ60GUb+Wr49YmR8FBoMjw6FPr2OgeiXC11Oe13x/bRIlvIOqk3ndFPz7O11fJurj4b1166NhOVCtny9m8sPVvOH3oM/z1eZC837bkjuGttvGqW20jAX0+gY3Wn9WEH2fLu4bn6VNO9T81dEnYjb+/tNbKtr7pH3EvOThavsFYfJa39ZMv643l94LnKde5CR4LLOyn45bJ03nlc641LdCBbfgUh7PUaW35RepcBKeyvN81nQkfcSic/2+kdZ/NHdrRsp5bLuWJHOF3dNz+7dbvn894v+vzCP6ncjZZBldk0riCing2nwZYT7QORLeZadSY0H7Ki4B7JF5/up1Po4xzu0E+lQsrZetuO0aVCpv3N1trv7WxjK7l2ttnbR2x/va28dROoLQIHS9Bw0MRwsDo/rbD5P6+y5y5R/daz3euNK6r+/6iiZQ9/uiK8q+pjaMNzpyhc+DDtg/XGfyZB339QSwMEFAACAAgAOitkS4StLLSIAQAACgYAAB8AAAB1bml2ZXJzYWwvaHRtbF9za2luX3NldHRpbmdzLmpzjZRNb8IwDIbv/Ioqu06IfbLthkYnTeIwabtNO6TFlIo0iZK0o0P899VhQJOmA/vSOE9f107jzSBqjKQkeoo29tmu39y1jQHGFpRpuHQ3GG4YVfrxAuNEKtDADTW54B95ASznQDyy2iscwtsjEdIn3Gon9bsBqVtyRAS+ksiAggrEdOjlKgB+B2Lr0Ms/h+CgVdaupFa/k9IYwYep4Kbp1ZALVVDLkIsXa+0SPVhUoE6gC5qCIzq21kceFe/G6G0uFYWkvJ6JTAwTmq4yJUo+78u/rCWo5sRXO2D0OH6OHTmWa/NqoPATxw/o/ST+VRr+8t7H6EGY0QRYS3dk7R/UEe4W5NFVrnOzpydX6G1a0gw6XXqYoLsYb7R8LrbW5QyszY64uUZ3CEZrUOdICVnKMw5QKpFhRzpot+cHlAk6z3m246Yj9CCHH4uyfd07Fno7RSfOFRLeFVqGrl/RNzp8UAdA40ylfV7t5Z2F5FgoGEzcP6+Cc6g7Sow/SnD9GX2dGKDuyN0Otr9QSwMEFAACAAgAOitkSz08L9HBAAAA5QEAABoAAAB1bml2ZXJzYWwvaTE4bl9wcmVzZXRzLnhtbJ2RsQrCMBCG9z5FuN3EbqUkdRPcHHSWmqYaaS8ll1of35SKdJGAQyD/8X0/JCd3r75jT+PJOlSQ8y0wg9o1Fm8Kzqf9pgBGocam7hwaBeiA7apM2rzAozdkArFYgaTgHsJQCjFNE7c0+NhArhtDLCauXS/i6R2K2RTDosLilvYv+zODKssYk9fRduGAVbzHtCCMvFYwOxeN3GLrQPwCGpMATKrBUAJofQJ4DAnAjytAiu+b56RHCvGjYpBitZ4qewNQSwMEFAACAAgAOitkS7DtXVduAAAAdgAAABwAAAB1bml2ZXJzYWwvbG9jYWxfc2V0dGluZ3MueG1sDcw9DsIwDEDhvaewvJefjaFpNzYQEuUAVmNQJMdGiYXg9nh7w6c3Ld8q8OHWi2nC4+6AwLpZLvpK+FjP4wmhO2kmMeWEagjLPExiG8md3QN2eAv9uK1cI5yvVEPeGndWJ48zjHCJ57Nwxv08/AFQSwMEFAACAAgARJRXRyO0Tvv7AgAAsAgAABQAAAB1bml2ZXJzYWwvcGxheWVyLnhtbK1V30/bMBB+LtL+h8jv2C0dA6oExJDQHsaE1LHtrTKJm3hN4sx2COWv39nO76VsSHtolZzv++58993Fv3rOUu+JScVFHqAFniOP5aGIeB4H6OHr7fE5urp8d+QXKd0z6fEoQGXODYCmyIuYCiUvNIDvqU4C1DNgYEZeIbmQXO+B+xS420gnS/TuaAYuuQpQonWxIqSqKswVIPJYibQ0JAqHIiOFZIrlmkni0kBeg13pv6Phl4mc6H3BVA9Z6LcHrklajmfFByTVEgsZk5P5fEF+3H1ehwnL6DHPlaZ5yJAHlZzZUj7ScHcnojJlythmvktyzbQ2SVjbzNcrvjjPPSXDADmHTcaUojFTOM1jRByWTID9bUpVUvOoAa3hVTte81q/jXnfNG62c6RzLsrHlKsEjvqQzjoJ9Mkwqp/Z61oFPTQKujVMyJPsV8kli+zrt1aM8wVyAVvF2TyxqkI4gKdbGmoh9zcAAxXVHcRt07BrGraglgO30dcdBWpuu2VUl5I1pZr5Tzxi4guVkhpZXGpZMp+MjDWWDME+cVeum9Q1xE90lp7+Q2+M36g1P9VrnbGA/9GYT0DU1oTnEXu+5eCjWQY11QyKbWxYFyk2MbucVPmY9XQ9MLkc66bARTxNZcxgDCOqKens5BCUSarAJSzlCNs7OAhOeJyk8NOTDOPTgzQZlbtJht7BQXAqwt0EtDW3ZSTjOo7E1CrIJxPrxA9LpUXGX6w8B3tGr6wOXxu55ui64O3B2fyPURzEaAZziyZWl3nq7avm8N7MqVadz6ZwloFaYR6YLgvn1cxCWYx8IralZapv+jk1+7AHHeU8NR3TXN9B76Ja8xfmVTwyX7rF0tQkYUYzAfpwvuwxQD9huwzCW9OhiFuRN3XAmNg3928r2mz5unWu64c67EMNnzirHMbN1EdQRyxFmUejHuKi+4ioFHbatWTUS9kWbrQ4AZGKIkDv4aG+88XpRXfls8VFg7V53bvALpc3rPQ64U5BpNZ1exG/3g3w+BtQSwMEFAACAAgAOitkSxep4UFvAQAA+wIAACkAAAB1bml2ZXJzYWwvc2tpbl9jdXN0b21pemF0aW9uX3NldHRpbmdzLnhtbI1S22rcMBB9z1eI/MBKGt0M7oJuLn5JQrKQZ3etFtNELpZCS9HHV06ybLbZ0GqeZs6ZM8zotOn7FO1TyvPj9HvI0xzvQs5T/Ja2Fwi1+/lhXm6WkEJOm2Plforj/LOPX+e1VqspD3EcltGuaNpi1D0/pKRWTtWMGUaRZJ56hZzntmINuAZsxRwltt38JfGiu4R9iPm8ars5Qd839DGFJfdxDL+2cMp+C51u8HkZxqny0lawNcphanFsDcQIl9wXqgFAIMsdcbhI2UhNkMeMYyhGUaCACOekEYVIyqFmXSOqCvONQEwyRl2hntZupLVx1BYJDSG6TvOqsaXrjMQYEUKAucIFdAajyoaqoUGtBwQHBkTRRhMFqLOd6VjxzgvLkaJeYFyYMYDx8bjH7d6e61j973UO5/yH4NkvOIuu3tqcMVe7f1qWSt6Fxx8PQw7oy5BCP366vLn1d/5qp3f99dXlqzeffXxgroatm3/o7z9QSwMEFAACAAgAOitkSwKaTYiBEQAAmyUAABcAAAB1bml2ZXJzYWwvdW5pdmVyc2FsLnBuZ+1aaVhTZ9M+IoqIGy4BBUHBqlXZVRSUlEXBVhYVBYUQbBQqSAAh7CSAIqjBlK9vDYgQ1Lcssgk0CWQhoEJqWaIFQYghSIRIAokQkhCyvYf2bfXvd33X948fuc/1nDMzz8zcM/M8P3LLz8dz9cotKwEAWH3Cy+M0AOjqA8DS2BXLwTc3X488Bh9L4k57ugG1PaYT4EI33NXbFQDqcQaqi8vAtX6M1/k4AFjzfOG3hBldcQkAvrI94eHqnxQyxfmu6lL4IPO95mSPGlhjemubhVfMyLb1uq5511+46+n6btbdP7RBv2LEg+dxa3dmhp3lKdsNRRk/jni5ndzy1TM0Vxld8mHiTWINjCmC0etMrBMSz9ZcOKv0m+QHVEVwmwrGOYlcepJyimwznCKsmeNDtaDzwXbm6o+ejvYdwYwJM4ObIrtL1YpINXxraIncss1ZTOtFrgKFrDhuobafRSpTWgs8sjBaJXdq2RIgoypcNRONtSsKw3v5PTHoezcnxmjZIWC4Tfc9dBBdlxsjd+x+o4fsi1xHcVgQP7EDtHVQ6ZElWOo4nCbplp0EgJGI9fpYO3y3S37pfGueCNx0RPDPm1xdAIgJw9qFsSfM3Pv/tyuzDyohXEuZG7PBJE/P8XDMaIySLe+x6whu/0Loher9WkzT3LC8Ra5xLmNh7QISKcwfD1gsAYAHhcoD2jkm1Bo98xMhOG3cgXCF1zrygw6iVhSP2x7poQMAhxzKSy7MDnynT9n2qrJzC6J2/IsvBWxyNH9MlzD3YtfQuphCJ0EoLcB1a7rfw/csjCZu+HmrsWSkLHXVecv1ANBaeLgf67g9bbKeOZSt3clbbRCpjL2QnblytWTs5sq1RO9juZTg9uuUarvx2d6jN6sNQQ5HukydIqPdmk7QbVytPglzM5M7pH2KA3g6pu30stuKj9fHpCaINUUgcXleICvhYYRBmfcK/B4df/+3+1HDTVfV1LsnC8jcs1tRMb+dWs77mKt3VKqotdwZxl7+I0UdUnbx7gEO4rct+aByT1dto/DUUumkxtrgjaEZcphWmP1pZj5B+txc84keOZy+50ZXfqji9G2FN0RIsn58Igoappi5tdKYjfahsBRpHJTmrdwe2zdFsIns2v45gkn7ouFdoZWQJ8QYDv+86kIfTliZnUi/WupTtSwZJqYRoiap39SmswxLke7Hsux4cafIdWH7+pjPGD51EqZWqKLcndZOt6xkd62w4vShBRL7u68q2Ge1BNz+ivRurWMY9zPXCcXE7BSr48xHydzK9smmFmQm/M6k07sWSDf7xXUi3rG6O7APV4mxEQdZDTOjJmVnyXEemU4MDbSMZGL4SNRJi4o6w8f91vAuocRp9PuW4gNSRQE0USqOun7DLvKLkJyII6YGn06zSgauMNPKUkz74QP0qa7pUsgLnmwqbr+7dxQVYhyB4dnzKrLmAwl3Lupm3ad4E0vr2IEd/Jow09W2yEgYyUWPqG4SUeBE9cyKG0PIzesE9jxKpEBFWYNYU/yZ04HmyUINouuQP2OfUSu7i6Z2cYC8kVhgSpzoEIHl99jOAQu0btaFDwNapv/Jik4c+6yB4nBo3+XIIkpwMbTHRH65RbRyKa/ippO4wcs2q8OF8B1i/HPOZIUXbtzNFn4dti+iU1WtIJ0x+DCUgLc0HN/Mmkw8Q66BSCQOWsv1XWITP35eu+rQllIXuOUR7G7bMh9zw4stJbftO9vVK5YdQCk6LVy7TSHYwS/aKz3sCBXmI72ZtEmvw6XjWQp7s+FjF5EDsVVEqlFeMFDac8sM9Q9a9TMfoYfLNHRaNC/Bpi78MAJzAEXvxB/Dqnt6i8O6ar9IvQPxaU37FSt/X+In0xwOXlEojSqDTOe8Iw1xVfsw3hy+U1Rv/mqpInC4x8m+NOvb4pYjTy56ZBnqHveq6OxxfegDFzXWxgXDrTR4PmvAuQyprCV4Iu59sYMzr1CTvnaCcTXCNWgAHrGd1omdksE24vB6XWcwrmDZ4ogx5h3f03zq2tVzmHR0h6EeStet2HGN3Lzt4o3c2Eutb0kht21FkkMRiKvOIR1+ytrNfNxjfcHsYXtsZScW72ncKP48RJQ9gW97DPrcyyG9vPPyWM7lfbnkwvpWG8RrOqsvqkAcYDXkjJgOccjJM1zR0Tf1pLdD0SnfVXD9eHHIwFEZnP/mGYNUhHheMK/qUsI6MiglZ9pN4+hfTJ1LHd+3QH5V+ljlRr4OMhirf1VsRKOarfYzGK1XbxfjbZG9z21R0HsX2wrSv9QaD3+aCPtxoFGF8tIk3Uyr0A5MKM22QLll7uWp5zTvypCMxyu66r/U2LMKuyyZvlPbULlQkoprWQ1H4jHczeKfY357vRqx59LkzOmcqkMo5drkwWw7yecM5PhYdUSeCvEE4h1CfGytHasC/e68jd347BCl1DrIXPjLctSQakjTGTbJv5hcmWEXcOVzfbmX67QGzrI8dfpSl2LDpXjB7HRZ2iZgz/J4T6MugWolsGlTBNvbZqkxHiq3BLDNt7+crMTfCNxkBmSGk4Wh6b+fqchwOl0KURMr6sK1VMs1/djHazpkvFnD7Vg75ucRO27cOJGb6T5842lIlt+Sh8/c6Ny2srmnL2uj//0Dtjnts2uIrrT9rpXL1F9rPwxf9jSfnA/fkGfH9pYbNxzfAQAZDnHVm1mq1OXcgpzP/bIZgR1M+D+vCqfDl+bZhfVimbf+cfv4nyfzwufgDRaZduMNfybh/rqFg/hPiYEbXqHY5qsLjDTt7LDRbkV0SYtE9aEf/xkUlOxWUALdexSy6u8zA1ixiIu4iIu4iIu4iIu4iIu4iIu4iIu4iIu4iIv4/4y5dIs2k2ha7LRKwoIfkXQ5GPkelfa141tmf9lbjgzgtFCKUalU5RIAaJWejWwnaFX8884Jwt8PEL0rp+CpU0TZvDNqsJ6VLg9iEyKKqXE7KpxnX2zw/dVR9uQJm9pptBoAMnLYVXUtKb/uopNhcWZxR2FkusidTHCfNNUvSRU1y5aHoFBUqjKugqCZLX9dTJ4ds8EoRuswauHRcq1GzmAkzU+U8zyh86+P8uOcpFJjghKuFgQkFjtiYCHJYz9Te4reDGCCRWKMVgnj5/WS1RTkvNnhDpeDsFpRUPHBHniItt5UuWKHp8ES4GndhWrzvetWkZGcCPmBqs54tqhK9LyesI57eP0D9ildd45IpDF9BDlnPv8qp+GpoAee8iHfU3S4BoJBpVj5RZ6az8el7TDH43n7BXFw+PX5BxhRHCEVurHPLTnN6ncmVDOdl1le+9iln4Rqjg1Jh7+jJTvw8zAsdgJFnI+YRPSOCVzeqB9A9VCaa0r3rY0FCSQrMgD4+dqm8525VzB1R/zJjPPk7oeCFlPJicZiS9fExz3HEjGys6y5/u+j2MfOWnVEFI1NoC5Y9XRohRSfei9eiDSZYPROik2xKhByJW4U/3Vb4Iz60loMrtXBOoC7FoVWU3X+UFWrcqCq9wf3rypq8ZRxPDk502JvfJXygPl5P3mVwaYcirnntmLBD9sBwMwatSNCrvxgF68sQrFN3TnlSIxynb5s/xooN+EU3KA++SH5lqW+iHDhBxtGArGgFteZ5GBTstcMe2w+d+XzOXTFsrlr9TAtXDkEUjGYaC4Vz7twxkh96hC0z933aNPM+NuPswEgqakvco7K/Qr3C5tfzR43FiS+R9ChmV4xpfWhQpDWRgae3k+F/MBxePnguJxokh/anFti2XY1GG08MAhD9z5Lezt79NpHFxI9OBvn1DDaIO5Nj4fiyl9NmQDAt1v/BzMp3x4okDkLSYfvpQy6klmwW7p6WwxIItrgtfyDVcfOF9usewfnDIhcj2eJ5jvVubqo+BeVOq4TaDPfh2xHAPgXgnEltJwtBp0rEPhaJig52f91ziTCjjRhT9xd1T6omk8U4VLG09Y4SFLX903wvlp2Ge2bdR6GpokYWLlBRe89mw2Bqb5ZRHG+uzx2cEyAPrv/0Nltuzks3tfxyuVAhhE8rV6tnn5LSWdRou5OjeHhSDm9Rg+if69xKjnno4j1kHRLdxPQkWq8741OjYWr1fqcMQtcbwUrzuoec6CsBWKp25UzjPvR4ZFrenVd77UiSknyNMxAklw05paeMCj/zUVZIe7stA7Q1gqr5G7GXEwRkrmdQmB20j49M5iaiMTpc1qWAE3DPmo8KYyjCeccZCZ8hGvW66/xv1NdPzd0KblC7neH5RQ90SDkJQniYDkS/Nh7GdHWnJ93LKWQ2xSjeyO2WRHpCJlFzZtaOklRYh8bpehxbZwKAxY8upubOrbRkwhSU3RE8eEnI3I0d3iukTEx+wdIVIZwyh8jeto7hemPiluZQwP5Bx4EyyVvk2WD4Taid82SYV8NHWcgYfqQowGgti4lDy1P5VXGky+CCnuULX8rHKrunrn2t1R5ShRa7sz7GkVGgFLfKmlfSB1iKN9OyFaDMy0eCg+zjf9LhHVEcjLVuT9Xt/UlCop7PoSVUHHFSC4ABPtyxHfK+zl3wbasBO3leT19pDl5/Gf8woxKrOwV0JAmIyEgm08P8lQiRPlC4QyckStHK//aPIIzFWi5fr9mBs/YsfzI/MfHRlzVuCNX65DjTlcqw6HKweAyazZM71OmiB8bWBSLltf3/pmXl52rZcq9ehZtz4R1DPS0goVx2T6yMGKOg+Pr98uCBqJ3IqxVG7/g7T4bR8zkQjWNpDx5zKByN/tWUrc2IovODPFXJOWHvg/izp+zZmdn+sBIpIlagzmCgh/TbWBD+zTsq9aGuUSrMGl/qc8/wd9OZDiWfJtoEsY5WN7AKoJA8kNnft9b9+GyLmxVoKTSN10wasSYa28HB/aunpPqqVdMs1TsJq5alGgznMTLk4WHBYHZ2MlyUU62FzsnHtRMRjvR/2uciyAkjd6SJTLPfEQ+B9tqo8BFrHSmedlW/nFa7PoUC0gnx7+zoW+UiscU3LkOR+sWGbGOeMevtgV5sYtDIeBhYLiRJWkzL++wydFkfs3RnX9FXcVVULlbwbbVLlgNQSvGErTspND8EVewgarvWsy1rUXHBABJGgVffN6//4rkcotWLYanzfxEoPGvPchBnvrH/F/zQ7BiVCRnIoSyo+D4IPFLUms5cpJH1styqHqCCtH+EuR/b2zMRVaPI+J5AiGk/V2NMnnwmFyStHKhmUrf4RgJr6YSQf5PLpypbTabIPo7LdqkfVa3m4PkkoY7Iv70Rkr6UuCb5CnigI9Go8tBLzTerKCqjrQwZ2wnQpB+YEqC/a25+NbO1T1B5N3jSA6r01rELGrvc1nQbfWreyNG44/cQxJArhGK7mh0ryguwKLt35p/XZR3ZDOUHPEw3K+fgecPmBihx/bCmyPfv1R8/NtbuvUTZeGRMnd46jKwG2J+l+/6KHMEw72J0FjT4nY0ETAuowWk5HvT7UZwWtLsa0/xLQCfDJ6I1mhZI4Fo4FdLAssRN/WoYG3a9B34VUxIQqzAnSqgRJovJCG0UtMAk6eObReoAUp6t8CeQ8qpUP4xFQl39sxSTmNHvr4adM4Mo5q+U+QYTbIrPYOviaIIdVz86nBO7ddjYXy7kD8dO+VruzW1raX7vuStcIKyloluuMr3ioEOT75/mwA6F41RBg0XjVTB1REmy24GkZFj9qjBoTKqNXjDqS1LeTQRGMmOGnjADPYdkD4YfdkAHqqH3zhklT9lNWLrGJqUYcKIAXzuWXuvLzTdd9ucjMwoxn/VB/YXBwVaiCFuRURRhfclrpNxRqnHsoSjAwwNyu0b9ZUX54vP8VFsUKa1eb0++MhY9wU2TY8XRZPCF65ZA57STJNohjohdeeCwXR/86ZpEVVMCtf5+6ORFiqmSXxSwZsWMPI+AFa6M790vKfYeeGvROANKkCaYSf2zLoP3r+gRtF06TmqISj46VOFFIPKWDs+OqoF1r2rYH3H1Nm6sN+JYz4etW6hWf8BUEsDBBQAAgAIADorZEu2gi+oTQAAAGsAAAAbAAAAdW5pdmVyc2FsL3VuaXZlcnNhbC5wbmcueG1ss7GvyM1RKEstKs7Mz7NVMtQzULK34+WyKShKLctMLVeoAIoZ6RlAgJJCpa2SGRK3PDOlJAOowsDAEiGYkZqZnlFiq2Ruag4X1AeaCQBQSwECAAAUAAIACABDlFdHDcAxHsABAADaAwAADwAAAAAAAAABAAAAAAAAAAAAbm9uZS9wbGF5ZXIueG1sUEsBAgAAFAACAAgAOitkSys6YWv6BAAAGREAAB0AAAAAAAAAAQAAAAAA7QEAAHVuaXZlcnNhbC9jb21tb25fbWVzc2FnZXMubG5nUEsBAgAAFAACAAgAOitkS9wXQPwjBAAA0w0AACcAAAAAAAAAAQAAAAAAIgcAAHVuaXZlcnNhbC9mbGFzaF9wdWJsaXNoaW5nX3NldHRpbmdzLnhtbFBLAQIAABQAAgAIADorZEtSWidksQIAAF8KAAAhAAAAAAAAAAEAAAAAAIoLAAB1bml2ZXJzYWwvZmxhc2hfc2tpbl9zZXR0aW5ncy54bWxQSwECAAAUAAIACAA6K2RLx6WdgfIDAADkDAAAJgAAAAAAAAABAAAAAAB6DgAAdW5pdmVyc2FsL2h0bWxfcHVibGlzaGluZ19zZXR0aW5ncy54bWxQSwECAAAUAAIACAA6K2RLhK0stIgBAAAKBgAAHwAAAAAAAAABAAAAAACwEgAAdW5pdmVyc2FsL2h0bWxfc2tpbl9zZXR0aW5ncy5qc1BLAQIAABQAAgAIADorZEs9PC/RwQAAAOUBAAAaAAAAAAAAAAEAAAAAAHUUAAB1bml2ZXJzYWwvaTE4bl9wcmVzZXRzLnhtbFBLAQIAABQAAgAIADorZEuw7V1XbgAAAHYAAAAcAAAAAAAAAAEAAAAAAG4VAAB1bml2ZXJzYWwvbG9jYWxfc2V0dGluZ3MueG1sUEsBAgAAFAACAAgARJRXRyO0Tvv7AgAAsAgAABQAAAAAAAAAAQAAAAAAFhYAAHVuaXZlcnNhbC9wbGF5ZXIueG1sUEsBAgAAFAACAAgAOitkSxep4UFvAQAA+wIAACkAAAAAAAAAAQAAAAAAQxkAAHVuaXZlcnNhbC9za2luX2N1c3RvbWl6YXRpb25fc2V0dGluZ3MueG1sUEsBAgAAFAACAAgAOitkSwKaTYiBEQAAmyUAABcAAAAAAAAAAAAAAAAA+RoAAHVuaXZlcnNhbC91bml2ZXJzYWwucG5nUEsBAgAAFAACAAgAOitkS7aCL6hNAAAAawAAABsAAAAAAAAAAQAAAAAArywAAHVuaXZlcnNhbC91bml2ZXJzYWwucG5nLnhtbFBLBQYAAAAADAAMAIYDAAA1LQAAAAA="/>
</p:tagLst>
</file>

<file path=ppt/theme/theme1.xml><?xml version="1.0" encoding="utf-8"?>
<a:theme xmlns:a="http://schemas.openxmlformats.org/drawingml/2006/main" name="第一PPT，www.1ppt.com">
  <a:themeElements>
    <a:clrScheme name="自定义 24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F99302"/>
      </a:accent1>
      <a:accent2>
        <a:srgbClr val="E14956"/>
      </a:accent2>
      <a:accent3>
        <a:srgbClr val="A6315B"/>
      </a:accent3>
      <a:accent4>
        <a:srgbClr val="2070A1"/>
      </a:accent4>
      <a:accent5>
        <a:srgbClr val="34B2E4"/>
      </a:accent5>
      <a:accent6>
        <a:srgbClr val="2CC6D2"/>
      </a:accent6>
      <a:hlink>
        <a:srgbClr val="0563C1"/>
      </a:hlink>
      <a:folHlink>
        <a:srgbClr val="954F72"/>
      </a:folHlink>
    </a:clrScheme>
    <a:fontScheme name="gpmpuylo">
      <a:majorFont>
        <a:latin typeface="Calibri Light"/>
        <a:ea typeface="微软雅黑"/>
        <a:cs typeface=""/>
      </a:majorFont>
      <a:minorFont>
        <a:latin typeface="Calibri Light"/>
        <a:ea typeface="微软雅黑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2163</Words>
  <Application>WPS 演示</Application>
  <PresentationFormat>自定义</PresentationFormat>
  <Paragraphs>304</Paragraphs>
  <Slides>34</Slides>
  <Notes>39</Notes>
  <HiddenSlides>0</HiddenSlides>
  <MMClips>0</MMClips>
  <ScaleCrop>false</ScaleCrop>
  <HeadingPairs>
    <vt:vector size="6" baseType="variant">
      <vt:variant>
        <vt:lpstr>已用的字体</vt:lpstr>
      </vt:variant>
      <vt:variant>
        <vt:i4>10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34</vt:i4>
      </vt:variant>
    </vt:vector>
  </HeadingPairs>
  <TitlesOfParts>
    <vt:vector size="45" baseType="lpstr">
      <vt:lpstr>Arial</vt:lpstr>
      <vt:lpstr>宋体</vt:lpstr>
      <vt:lpstr>Wingdings</vt:lpstr>
      <vt:lpstr>Calibri</vt:lpstr>
      <vt:lpstr>微软雅黑</vt:lpstr>
      <vt:lpstr>华文楷体</vt:lpstr>
      <vt:lpstr>Gill Sans</vt:lpstr>
      <vt:lpstr>Calibri Light</vt:lpstr>
      <vt:lpstr>Arial Unicode MS</vt:lpstr>
      <vt:lpstr>Segoe Print</vt:lpstr>
      <vt:lpstr>第一PPT，www.1ppt.com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Company>第一PPT，www.1ppt.com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简洁方框</dc:title>
  <dc:creator>第一PPT</dc:creator>
  <cp:keywords>www.1ppt.com</cp:keywords>
  <dc:description>www.1ppt.com</dc:description>
  <cp:lastModifiedBy>施太太</cp:lastModifiedBy>
  <cp:revision>96</cp:revision>
  <dcterms:created xsi:type="dcterms:W3CDTF">2017-09-17T15:37:00Z</dcterms:created>
  <dcterms:modified xsi:type="dcterms:W3CDTF">2019-11-28T02:41:41Z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2052-11.1.0.9175</vt:lpwstr>
  </property>
</Properties>
</file>