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6" r:id="rId3"/>
    <p:sldMasterId id="2147483667" r:id="rId4"/>
    <p:sldMasterId id="2147483671" r:id="rId5"/>
  </p:sldMasterIdLst>
  <p:notesMasterIdLst>
    <p:notesMasterId r:id="rId8"/>
  </p:notesMasterIdLst>
  <p:sldIdLst>
    <p:sldId id="411" r:id="rId6"/>
    <p:sldId id="406" r:id="rId7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97B"/>
    <a:srgbClr val="8BD6C9"/>
    <a:srgbClr val="FFFFFF"/>
    <a:srgbClr val="FF8D2F"/>
    <a:srgbClr val="FF7200"/>
    <a:srgbClr val="F67A7A"/>
    <a:srgbClr val="F45A5A"/>
    <a:srgbClr val="F9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60"/>
  </p:normalViewPr>
  <p:slideViewPr>
    <p:cSldViewPr>
      <p:cViewPr varScale="1">
        <p:scale>
          <a:sx n="70" d="100"/>
          <a:sy n="70" d="100"/>
        </p:scale>
        <p:origin x="810" y="66"/>
      </p:cViewPr>
      <p:guideLst>
        <p:guide orient="horz"/>
        <p:guide pos="7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1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60A7111F-618A-497F-90B7-F9236AA8083A}" type="datetimeFigureOut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7172" name="슬라이드 이미지 개체 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22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fld id="{4BCCD945-D57A-4193-8C89-FA0715BF710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21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E19AC9F-C6F6-4D26-A16E-7B9733C5FF9C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1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89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8BDE73EA-BDED-449F-AF2A-1B962C322452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2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95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4AA5-3522-4A9D-9659-B49998B68AF6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396F8-23BE-4048-ADB5-54BAC272E87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54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8EAA-830F-4501-ADE1-3E528D13E0A4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0CAD-1E88-49C2-9B55-512C53D90AA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81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AC70-FEE7-478A-8F7E-28E3123AFB8A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69B3E-7F8C-4134-8A25-AAAE5756385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7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94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8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594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06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2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03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82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724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FCAE1-51B3-4C8F-9A69-44CAB1BB86A7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A3123-011C-408B-A4AA-1053DCAF268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969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1447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2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537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61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67381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192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57653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21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2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90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19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4CB0-2841-4D8D-AC36-70ED1BE5E445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4A1BD-FAA9-4E6A-B485-C4072481863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838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14794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666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7381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13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97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191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814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1154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444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56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0728-6416-4466-BAC7-AD72A20655E6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64B68-AAA2-4CE3-B574-5D3A76B9787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688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83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1667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63600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046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334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4AE8-C474-4D00-A3DC-73FB42B71820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A915B-5591-4219-BF9E-FEB827026FF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664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08E7-7DC3-4FCA-A3B1-6E2374FDB597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CF83B-8EAF-4096-A3EF-0C7CC2FC4A3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949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C979-C82C-4075-AC8B-2FB98E3F88FB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8B755-D309-40C5-A90F-CDD7283B22D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908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A97D-472F-4269-9202-F044E27B7666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6F108-1F64-477A-AA07-E516751D98D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888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9A3F-5DEA-4050-B831-61D0A92A4C0B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FE262-AD10-45B1-8351-3F48733E3E6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62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4C95-62F8-4EF1-BD25-E9551B2124B0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84D71-9A8C-49DD-AC4F-63E2A9EECF9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145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4DB2-E935-4505-8712-0B79B30A7439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2B8B0-5859-4ACF-B601-84C16DFCE36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381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28026-DC1C-476A-936F-5EF62BBDA5C9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45BA-65DB-49F2-94C9-C4D84E19FF4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144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B4ADA-AD70-4CA4-9447-AB3667918F94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B245B-53E1-4427-961C-D9EB43E6756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324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5DD6-8386-4A88-89EB-14D4BB27CCBF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95519-C8CA-407E-A0ED-051F32D44DB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751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232F-0170-4DDD-A954-3C2C4A4C4B25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AB758-5CC9-4118-B7D4-E0869907E8C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180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5ECA-8BCB-4BA7-B3F1-5E09D434A278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029B7-86D4-42B6-9D47-F630853FF17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39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B4B5-6587-4E89-906D-5D4CD18A0DBD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96B34-0D59-46F8-BA83-0206BF2DCE9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36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7C71-7CCA-4474-B397-57002FF11CBE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FD916-5DE7-40C2-B095-4AB698BAAAF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35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F09D-DE1E-4CCB-AF1D-54F48E762399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522DB-1932-426A-9090-FCCEFAA36C4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44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543D0-B834-437E-9918-5EA9C1A34DB8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967EC-AD85-4F02-B2CD-92999BC6EF6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smtClean="0"/>
              <a:t>마스터 텍스트 스타일을 편집합니다</a:t>
            </a:r>
          </a:p>
          <a:p>
            <a:pPr lvl="1"/>
            <a:r>
              <a:rPr lang="ko-KR" smtClean="0"/>
              <a:t>둘째 수준</a:t>
            </a:r>
          </a:p>
          <a:p>
            <a:pPr lvl="2"/>
            <a:r>
              <a:rPr lang="ko-KR" smtClean="0"/>
              <a:t>셋째 수준</a:t>
            </a:r>
          </a:p>
          <a:p>
            <a:pPr lvl="3"/>
            <a:r>
              <a:rPr lang="ko-KR" smtClean="0"/>
              <a:t>넷째 수준</a:t>
            </a:r>
          </a:p>
          <a:p>
            <a:pPr lvl="4"/>
            <a:r>
              <a:rPr lang="ko-KR" smtClean="0"/>
              <a:t>다섯째 수준</a:t>
            </a:r>
          </a:p>
        </p:txBody>
      </p:sp>
      <p:sp>
        <p:nvSpPr>
          <p:cNvPr id="1027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0CEC4-80A7-43E6-976A-58C04FFFA4C4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1028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9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fld id="{4490FBA1-CA2B-4747-BC3B-C1721C5AE13D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1030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 descr="배경바닥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49"/>
          <a:stretch>
            <a:fillRect/>
          </a:stretch>
        </p:blipFill>
        <p:spPr bwMode="auto">
          <a:xfrm>
            <a:off x="0" y="5373688"/>
            <a:ext cx="12192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7" descr="집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50" b="4851"/>
          <a:stretch>
            <a:fillRect/>
          </a:stretch>
        </p:blipFill>
        <p:spPr bwMode="auto">
          <a:xfrm>
            <a:off x="0" y="4941888"/>
            <a:ext cx="12192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8" descr="새싹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12192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9" descr="작은나무가지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4076700"/>
            <a:ext cx="26876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10" descr="하트1.pn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4797425"/>
            <a:ext cx="2784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11" descr="하트2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3860800"/>
            <a:ext cx="13446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그림 12" descr="하트3.png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3600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그림 13" descr="하트4.png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3860800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14" descr="큰나무가지.png"/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8" y="2420938"/>
            <a:ext cx="46085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그림 15" descr="큰하트1.png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613" y="3573463"/>
            <a:ext cx="4751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그림 16" descr="큰하트2.png"/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8888" y="1989138"/>
            <a:ext cx="19224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그림 17" descr="큰하트3.png"/>
          <p:cNvPicPr>
            <a:picLocks noChangeAspect="1" noChangeArrowheads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2636838"/>
            <a:ext cx="6000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그림 18" descr="큰하트4.png"/>
          <p:cNvPicPr>
            <a:picLocks noChangeAspect="1" noChangeArrowheads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38" y="2133600"/>
            <a:ext cx="2209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컨텐츠배경입니다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851"/>
          <a:stretch>
            <a:fillRect/>
          </a:stretch>
        </p:blipFill>
        <p:spPr bwMode="auto">
          <a:xfrm>
            <a:off x="0" y="0"/>
            <a:ext cx="12192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7" descr="컨텐츠배경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01"/>
          <a:stretch>
            <a:fillRect/>
          </a:stretch>
        </p:blipFill>
        <p:spPr bwMode="auto">
          <a:xfrm>
            <a:off x="0" y="5445125"/>
            <a:ext cx="12192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그림 8" descr="컨텐츠새싹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07045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그림 9" descr="컨텐츠나무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그림 10" descr="작은하트.pn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600" y="1773238"/>
            <a:ext cx="11509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그림 11" descr="작은하트하트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8" y="1557338"/>
            <a:ext cx="671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smtClean="0"/>
              <a:t>마스터 텍스트 스타일을 편집합니다</a:t>
            </a:r>
          </a:p>
          <a:p>
            <a:pPr lvl="1"/>
            <a:r>
              <a:rPr lang="ko-KR" smtClean="0"/>
              <a:t>둘째 수준</a:t>
            </a:r>
          </a:p>
          <a:p>
            <a:pPr lvl="2"/>
            <a:r>
              <a:rPr lang="ko-KR" smtClean="0"/>
              <a:t>셋째 수준</a:t>
            </a:r>
          </a:p>
          <a:p>
            <a:pPr lvl="3"/>
            <a:r>
              <a:rPr lang="ko-KR" smtClean="0"/>
              <a:t>넷째 수준</a:t>
            </a:r>
          </a:p>
          <a:p>
            <a:pPr lvl="4"/>
            <a:r>
              <a:rPr lang="ko-KR" smtClean="0"/>
              <a:t>다섯째 수준</a:t>
            </a:r>
          </a:p>
        </p:txBody>
      </p:sp>
      <p:sp>
        <p:nvSpPr>
          <p:cNvPr id="3081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BFD68F-49A3-4BAF-BA20-C2AF346103B7}" type="datetime1">
              <a:rPr lang="ko-KR" altLang="en-US"/>
              <a:pPr>
                <a:defRPr/>
              </a:pPr>
              <a:t>2019-07-21</a:t>
            </a:fld>
            <a:endParaRPr lang="ko-KR" altLang="en-US"/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itchFamily="34" charset="0"/>
              <a:buNone/>
              <a:defRPr>
                <a:latin typeface="Malgun Gothic" pitchFamily="34" charset="-127"/>
                <a:ea typeface="Malgun Gothic" pitchFamily="34" charset="-127"/>
              </a:defRPr>
            </a:lvl1pPr>
          </a:lstStyle>
          <a:p>
            <a:fld id="{C3443E0C-22A1-4DF1-B669-53DFE976ADDC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67408" y="1052736"/>
            <a:ext cx="6944166" cy="24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54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园</a:t>
            </a:r>
            <a:r>
              <a:rPr lang="zh-CN" altLang="en-US" sz="54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部教研：</a:t>
            </a:r>
            <a:endParaRPr lang="en-US" altLang="zh-CN" sz="5400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        有效的课程审议</a:t>
            </a:r>
            <a:endParaRPr lang="zh-CN" altLang="en-US" sz="54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1624" y="548680"/>
            <a:ext cx="30704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6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itchFamily="18" charset="-122"/>
                <a:ea typeface="Adobe 仿宋 Std R" pitchFamily="18" charset="-122"/>
              </a:rPr>
              <a:t>话 题：</a:t>
            </a:r>
            <a:endParaRPr lang="zh-CN" altLang="en-US" sz="6600" b="1" dirty="0">
              <a:ln w="1905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6472" y="2046963"/>
            <a:ext cx="6853158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rgbClr val="92D050"/>
                </a:solidFill>
                <a:latin typeface="+mj-ea"/>
                <a:ea typeface="+mj-ea"/>
              </a:rPr>
              <a:t>01  </a:t>
            </a:r>
            <a:r>
              <a:rPr lang="zh-CN" altLang="en-US" sz="4000" dirty="0" smtClean="0">
                <a:solidFill>
                  <a:srgbClr val="92D050"/>
                </a:solidFill>
                <a:latin typeface="+mj-ea"/>
                <a:ea typeface="+mj-ea"/>
              </a:rPr>
              <a:t>什么是课程审议？价值？</a:t>
            </a:r>
            <a:endParaRPr lang="zh-CN" altLang="en-US" sz="4000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6856" y="3063137"/>
            <a:ext cx="5827236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rgbClr val="92D050"/>
                </a:solidFill>
                <a:latin typeface="+mj-ea"/>
                <a:ea typeface="+mj-ea"/>
              </a:rPr>
              <a:t>02  </a:t>
            </a:r>
            <a:r>
              <a:rPr lang="zh-CN" altLang="en-US" sz="4000" dirty="0" smtClean="0">
                <a:solidFill>
                  <a:srgbClr val="92D050"/>
                </a:solidFill>
                <a:latin typeface="+mj-ea"/>
                <a:ea typeface="+mj-ea"/>
              </a:rPr>
              <a:t>课程审议分几阶段？</a:t>
            </a:r>
            <a:endParaRPr lang="zh-CN" altLang="en-US" sz="4000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56472" y="4132532"/>
            <a:ext cx="5314275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rgbClr val="92D050"/>
                </a:solidFill>
                <a:latin typeface="+mj-ea"/>
                <a:ea typeface="+mj-ea"/>
              </a:rPr>
              <a:t>03  </a:t>
            </a:r>
            <a:r>
              <a:rPr lang="zh-CN" altLang="en-US" sz="4000" dirty="0" smtClean="0">
                <a:solidFill>
                  <a:srgbClr val="92D050"/>
                </a:solidFill>
                <a:latin typeface="+mj-ea"/>
                <a:ea typeface="+mj-ea"/>
              </a:rPr>
              <a:t>审什么？怎么审？</a:t>
            </a:r>
            <a:endParaRPr lang="zh-CN" altLang="en-US" sz="4000" dirty="0">
              <a:solidFill>
                <a:srgbClr val="92D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 www.1ppt.com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第一PPT-www.1ppt.com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第一PPT， www.1ppt.com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第一PPT，www.1ppt.com   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Pages>0</Pages>
  <Words>36</Words>
  <Characters>0</Characters>
  <Application>Microsoft Office PowerPoint</Application>
  <DocSecurity>0</DocSecurity>
  <PresentationFormat>宽屏</PresentationFormat>
  <Lines>0</Lines>
  <Paragraphs>8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Adobe 仿宋 Std R</vt:lpstr>
      <vt:lpstr>Gulim</vt:lpstr>
      <vt:lpstr>HY견고딕</vt:lpstr>
      <vt:lpstr>Malgun Gothic</vt:lpstr>
      <vt:lpstr>微软雅黑</vt:lpstr>
      <vt:lpstr>Arial</vt:lpstr>
      <vt:lpstr>第一PPT，www.1ppt.com</vt:lpstr>
      <vt:lpstr>第一PPT www.1ppt.com</vt:lpstr>
      <vt:lpstr>第一PPT-www.1ppt.com</vt:lpstr>
      <vt:lpstr>第一PPT， www.1ppt.com</vt:lpstr>
      <vt:lpstr>第一PPT，www.1ppt.com   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THINK</cp:lastModifiedBy>
  <cp:revision>2504</cp:revision>
  <dcterms:created xsi:type="dcterms:W3CDTF">2010-06-15T09:00:58Z</dcterms:created>
  <dcterms:modified xsi:type="dcterms:W3CDTF">2019-07-21T07:03:48Z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