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427" r:id="rId3"/>
    <p:sldId id="428" r:id="rId5"/>
    <p:sldId id="429" r:id="rId6"/>
    <p:sldId id="461" r:id="rId7"/>
    <p:sldId id="462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2" r:id="rId19"/>
    <p:sldId id="441" r:id="rId20"/>
    <p:sldId id="440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</p:sldIdLst>
  <p:sldSz cx="12190095" cy="685927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441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883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32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176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721610" algn="l" defTabSz="1088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3265805" algn="l" defTabSz="1088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810000" algn="l" defTabSz="1088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4354195" algn="l" defTabSz="1088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FF6600"/>
    <a:srgbClr val="990099"/>
    <a:srgbClr val="FF3399"/>
    <a:srgbClr val="66FF33"/>
    <a:srgbClr val="99FF66"/>
    <a:srgbClr val="FFCC66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0" autoAdjust="0"/>
    <p:restoredTop sz="95672" autoAdjust="0"/>
  </p:normalViewPr>
  <p:slideViewPr>
    <p:cSldViewPr>
      <p:cViewPr>
        <p:scale>
          <a:sx n="66" d="100"/>
          <a:sy n="66" d="100"/>
        </p:scale>
        <p:origin x="-810" y="-22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610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EE79-D6A9-404B-B2E7-14B1D3548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186079" y="-275366"/>
            <a:ext cx="3992793" cy="23254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8560430" y="37178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 smtClean="0">
                <a:solidFill>
                  <a:schemeClr val="bg1"/>
                </a:solidFill>
              </a:rPr>
              <a:t>字体下载：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www.1ppt.com/ziti/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1610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1610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3718942" y="32737050"/>
            <a:ext cx="5081165" cy="45363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15214" tIns="57607" rIns="115214" bIns="57607"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71450" algn="l"/>
              </a:tabLst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第一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PPT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71450" algn="l"/>
              </a:tabLst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  <a:hlinkClick r:id="rId2"/>
              </a:rPr>
              <a:t>www.1ppt.com</a:t>
            </a:r>
            <a:r>
              <a:rPr lang="en-US" altLang="zh-CN" sz="1800" baseline="0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800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54419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08839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63258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17678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08305" indent="-4083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61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48.wdp"/><Relationship Id="rId5" Type="http://schemas.openxmlformats.org/officeDocument/2006/relationships/image" Target="../media/image47.jpeg"/><Relationship Id="rId4" Type="http://schemas.microsoft.com/office/2007/relationships/hdphoto" Target="../media/image46.wdp"/><Relationship Id="rId3" Type="http://schemas.openxmlformats.org/officeDocument/2006/relationships/image" Target="../media/image45.png"/><Relationship Id="rId2" Type="http://schemas.microsoft.com/office/2007/relationships/hdphoto" Target="../media/image44.wdp"/><Relationship Id="rId1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microsoft.com/office/2007/relationships/hdphoto" Target="../media/image50.wdp"/><Relationship Id="rId1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55.wdp"/><Relationship Id="rId3" Type="http://schemas.openxmlformats.org/officeDocument/2006/relationships/image" Target="../media/image54.png"/><Relationship Id="rId2" Type="http://schemas.microsoft.com/office/2007/relationships/hdphoto" Target="../media/image53.wdp"/><Relationship Id="rId1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1.jpeg"/><Relationship Id="rId4" Type="http://schemas.openxmlformats.org/officeDocument/2006/relationships/image" Target="../media/image13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3.jpeg"/><Relationship Id="rId1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6.png"/><Relationship Id="rId2" Type="http://schemas.openxmlformats.org/officeDocument/2006/relationships/image" Target="../media/image11.jpe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1.sv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33.png"/><Relationship Id="rId5" Type="http://schemas.microsoft.com/office/2007/relationships/hdphoto" Target="../media/image32.wdp"/><Relationship Id="rId4" Type="http://schemas.openxmlformats.org/officeDocument/2006/relationships/image" Target="../media/image31.png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图形 76"/>
          <p:cNvGrpSpPr/>
          <p:nvPr/>
        </p:nvGrpSpPr>
        <p:grpSpPr>
          <a:xfrm flipH="1">
            <a:off x="8968258" y="3560656"/>
            <a:ext cx="2669392" cy="2669394"/>
            <a:chOff x="7473094" y="3069862"/>
            <a:chExt cx="3255651" cy="3255651"/>
          </a:xfrm>
          <a:effectLst/>
        </p:grpSpPr>
        <p:sp>
          <p:nvSpPr>
            <p:cNvPr id="22" name="任意多边形: 形状 78"/>
            <p:cNvSpPr/>
            <p:nvPr/>
          </p:nvSpPr>
          <p:spPr>
            <a:xfrm>
              <a:off x="7473094" y="3069862"/>
              <a:ext cx="3255651" cy="1808695"/>
            </a:xfrm>
            <a:custGeom>
              <a:avLst/>
              <a:gdLst>
                <a:gd name="connsiteX0" fmla="*/ 3241182 w 3255651"/>
                <a:gd name="connsiteY0" fmla="*/ 994782 h 1808695"/>
                <a:gd name="connsiteX1" fmla="*/ 3262886 w 3255651"/>
                <a:gd name="connsiteY1" fmla="*/ 871791 h 1808695"/>
                <a:gd name="connsiteX2" fmla="*/ 3176068 w 3255651"/>
                <a:gd name="connsiteY2" fmla="*/ 795826 h 1808695"/>
                <a:gd name="connsiteX3" fmla="*/ 3168834 w 3255651"/>
                <a:gd name="connsiteY3" fmla="*/ 687304 h 1808695"/>
                <a:gd name="connsiteX4" fmla="*/ 3161599 w 3255651"/>
                <a:gd name="connsiteY4" fmla="*/ 661982 h 1808695"/>
                <a:gd name="connsiteX5" fmla="*/ 3129042 w 3255651"/>
                <a:gd name="connsiteY5" fmla="*/ 651130 h 1808695"/>
                <a:gd name="connsiteX6" fmla="*/ 3045843 w 3255651"/>
                <a:gd name="connsiteY6" fmla="*/ 549843 h 1808695"/>
                <a:gd name="connsiteX7" fmla="*/ 2886677 w 3255651"/>
                <a:gd name="connsiteY7" fmla="*/ 397913 h 1808695"/>
                <a:gd name="connsiteX8" fmla="*/ 2875825 w 3255651"/>
                <a:gd name="connsiteY8" fmla="*/ 444939 h 1808695"/>
                <a:gd name="connsiteX9" fmla="*/ 2749216 w 3255651"/>
                <a:gd name="connsiteY9" fmla="*/ 336417 h 1808695"/>
                <a:gd name="connsiteX10" fmla="*/ 2691338 w 3255651"/>
                <a:gd name="connsiteY10" fmla="*/ 311096 h 1808695"/>
                <a:gd name="connsiteX11" fmla="*/ 2391095 w 3255651"/>
                <a:gd name="connsiteY11" fmla="*/ 209809 h 1808695"/>
                <a:gd name="connsiteX12" fmla="*/ 2362156 w 3255651"/>
                <a:gd name="connsiteY12" fmla="*/ 303861 h 1808695"/>
                <a:gd name="connsiteX13" fmla="*/ 2250017 w 3255651"/>
                <a:gd name="connsiteY13" fmla="*/ 303861 h 1808695"/>
                <a:gd name="connsiteX14" fmla="*/ 2141495 w 3255651"/>
                <a:gd name="connsiteY14" fmla="*/ 278539 h 1808695"/>
                <a:gd name="connsiteX15" fmla="*/ 2134260 w 3255651"/>
                <a:gd name="connsiteY15" fmla="*/ 466643 h 1808695"/>
                <a:gd name="connsiteX16" fmla="*/ 2007652 w 3255651"/>
                <a:gd name="connsiteY16" fmla="*/ 473878 h 1808695"/>
                <a:gd name="connsiteX17" fmla="*/ 1971478 w 3255651"/>
                <a:gd name="connsiteY17" fmla="*/ 596869 h 1808695"/>
                <a:gd name="connsiteX18" fmla="*/ 1750817 w 3255651"/>
                <a:gd name="connsiteY18" fmla="*/ 546226 h 1808695"/>
                <a:gd name="connsiteX19" fmla="*/ 1486747 w 3255651"/>
                <a:gd name="connsiteY19" fmla="*/ 285774 h 1808695"/>
                <a:gd name="connsiteX20" fmla="*/ 1403547 w 3255651"/>
                <a:gd name="connsiteY20" fmla="*/ 253217 h 1808695"/>
                <a:gd name="connsiteX21" fmla="*/ 1295026 w 3255651"/>
                <a:gd name="connsiteY21" fmla="*/ 170017 h 1808695"/>
                <a:gd name="connsiteX22" fmla="*/ 1229913 w 3255651"/>
                <a:gd name="connsiteY22" fmla="*/ 155548 h 1808695"/>
                <a:gd name="connsiteX23" fmla="*/ 965843 w 3255651"/>
                <a:gd name="connsiteY23" fmla="*/ 10852 h 1808695"/>
                <a:gd name="connsiteX24" fmla="*/ 900730 w 3255651"/>
                <a:gd name="connsiteY24" fmla="*/ 54261 h 1808695"/>
                <a:gd name="connsiteX25" fmla="*/ 817530 w 3255651"/>
                <a:gd name="connsiteY25" fmla="*/ 10852 h 1808695"/>
                <a:gd name="connsiteX26" fmla="*/ 730713 w 3255651"/>
                <a:gd name="connsiteY26" fmla="*/ 0 h 1808695"/>
                <a:gd name="connsiteX27" fmla="*/ 694539 w 3255651"/>
                <a:gd name="connsiteY27" fmla="*/ 32557 h 1808695"/>
                <a:gd name="connsiteX28" fmla="*/ 546226 w 3255651"/>
                <a:gd name="connsiteY28" fmla="*/ 47026 h 1808695"/>
                <a:gd name="connsiteX29" fmla="*/ 553461 w 3255651"/>
                <a:gd name="connsiteY29" fmla="*/ 166400 h 1808695"/>
                <a:gd name="connsiteX30" fmla="*/ 343652 w 3255651"/>
                <a:gd name="connsiteY30" fmla="*/ 260452 h 1808695"/>
                <a:gd name="connsiteX31" fmla="*/ 231513 w 3255651"/>
                <a:gd name="connsiteY31" fmla="*/ 271304 h 1808695"/>
                <a:gd name="connsiteX32" fmla="*/ 209809 w 3255651"/>
                <a:gd name="connsiteY32" fmla="*/ 354504 h 1808695"/>
                <a:gd name="connsiteX33" fmla="*/ 86817 w 3255651"/>
                <a:gd name="connsiteY33" fmla="*/ 390678 h 1808695"/>
                <a:gd name="connsiteX34" fmla="*/ 130226 w 3255651"/>
                <a:gd name="connsiteY34" fmla="*/ 491965 h 1808695"/>
                <a:gd name="connsiteX35" fmla="*/ 0 w 3255651"/>
                <a:gd name="connsiteY35" fmla="*/ 557078 h 1808695"/>
                <a:gd name="connsiteX36" fmla="*/ 159165 w 3255651"/>
                <a:gd name="connsiteY36" fmla="*/ 694539 h 1808695"/>
                <a:gd name="connsiteX37" fmla="*/ 79583 w 3255651"/>
                <a:gd name="connsiteY37" fmla="*/ 709008 h 1808695"/>
                <a:gd name="connsiteX38" fmla="*/ 61496 w 3255651"/>
                <a:gd name="connsiteY38" fmla="*/ 777739 h 1808695"/>
                <a:gd name="connsiteX39" fmla="*/ 115756 w 3255651"/>
                <a:gd name="connsiteY39" fmla="*/ 803061 h 1808695"/>
                <a:gd name="connsiteX40" fmla="*/ 180870 w 3255651"/>
                <a:gd name="connsiteY40" fmla="*/ 1059895 h 1808695"/>
                <a:gd name="connsiteX41" fmla="*/ 289391 w 3255651"/>
                <a:gd name="connsiteY41" fmla="*/ 1099687 h 1808695"/>
                <a:gd name="connsiteX42" fmla="*/ 177252 w 3255651"/>
                <a:gd name="connsiteY42" fmla="*/ 1114156 h 1808695"/>
                <a:gd name="connsiteX43" fmla="*/ 108522 w 3255651"/>
                <a:gd name="connsiteY43" fmla="*/ 1197356 h 1808695"/>
                <a:gd name="connsiteX44" fmla="*/ 126609 w 3255651"/>
                <a:gd name="connsiteY44" fmla="*/ 1338434 h 1808695"/>
                <a:gd name="connsiteX45" fmla="*/ 79583 w 3255651"/>
                <a:gd name="connsiteY45" fmla="*/ 1392695 h 1808695"/>
                <a:gd name="connsiteX46" fmla="*/ 68730 w 3255651"/>
                <a:gd name="connsiteY46" fmla="*/ 1457808 h 1808695"/>
                <a:gd name="connsiteX47" fmla="*/ 112139 w 3255651"/>
                <a:gd name="connsiteY47" fmla="*/ 1472278 h 1808695"/>
                <a:gd name="connsiteX48" fmla="*/ 180870 w 3255651"/>
                <a:gd name="connsiteY48" fmla="*/ 1663999 h 1808695"/>
                <a:gd name="connsiteX49" fmla="*/ 307478 w 3255651"/>
                <a:gd name="connsiteY49" fmla="*/ 1938921 h 1808695"/>
                <a:gd name="connsiteX50" fmla="*/ 567930 w 3255651"/>
                <a:gd name="connsiteY50" fmla="*/ 1844869 h 1808695"/>
                <a:gd name="connsiteX51" fmla="*/ 636661 w 3255651"/>
                <a:gd name="connsiteY51" fmla="*/ 1855721 h 1808695"/>
                <a:gd name="connsiteX52" fmla="*/ 683687 w 3255651"/>
                <a:gd name="connsiteY52" fmla="*/ 1834017 h 1808695"/>
                <a:gd name="connsiteX53" fmla="*/ 893495 w 3255651"/>
                <a:gd name="connsiteY53" fmla="*/ 1862956 h 1808695"/>
                <a:gd name="connsiteX54" fmla="*/ 886261 w 3255651"/>
                <a:gd name="connsiteY54" fmla="*/ 2007652 h 1808695"/>
                <a:gd name="connsiteX55" fmla="*/ 1049043 w 3255651"/>
                <a:gd name="connsiteY55" fmla="*/ 2130643 h 1808695"/>
                <a:gd name="connsiteX56" fmla="*/ 1172034 w 3255651"/>
                <a:gd name="connsiteY56" fmla="*/ 2094469 h 1808695"/>
                <a:gd name="connsiteX57" fmla="*/ 1204591 w 3255651"/>
                <a:gd name="connsiteY57" fmla="*/ 2108938 h 1808695"/>
                <a:gd name="connsiteX58" fmla="*/ 1273321 w 3255651"/>
                <a:gd name="connsiteY58" fmla="*/ 2079999 h 1808695"/>
                <a:gd name="connsiteX59" fmla="*/ 1320347 w 3255651"/>
                <a:gd name="connsiteY59" fmla="*/ 2090852 h 1808695"/>
                <a:gd name="connsiteX60" fmla="*/ 1425252 w 3255651"/>
                <a:gd name="connsiteY60" fmla="*/ 2094469 h 1808695"/>
                <a:gd name="connsiteX61" fmla="*/ 1493982 w 3255651"/>
                <a:gd name="connsiteY61" fmla="*/ 2159582 h 1808695"/>
                <a:gd name="connsiteX62" fmla="*/ 1859338 w 3255651"/>
                <a:gd name="connsiteY62" fmla="*/ 2072765 h 1808695"/>
                <a:gd name="connsiteX63" fmla="*/ 1975095 w 3255651"/>
                <a:gd name="connsiteY63" fmla="*/ 2025738 h 1808695"/>
                <a:gd name="connsiteX64" fmla="*/ 2011269 w 3255651"/>
                <a:gd name="connsiteY64" fmla="*/ 1982330 h 1808695"/>
                <a:gd name="connsiteX65" fmla="*/ 2076382 w 3255651"/>
                <a:gd name="connsiteY65" fmla="*/ 1975095 h 1808695"/>
                <a:gd name="connsiteX66" fmla="*/ 2155965 w 3255651"/>
                <a:gd name="connsiteY66" fmla="*/ 1917217 h 1808695"/>
                <a:gd name="connsiteX67" fmla="*/ 2257251 w 3255651"/>
                <a:gd name="connsiteY67" fmla="*/ 1960625 h 1808695"/>
                <a:gd name="connsiteX68" fmla="*/ 2369391 w 3255651"/>
                <a:gd name="connsiteY68" fmla="*/ 1935304 h 1808695"/>
                <a:gd name="connsiteX69" fmla="*/ 2503234 w 3255651"/>
                <a:gd name="connsiteY69" fmla="*/ 2014886 h 1808695"/>
                <a:gd name="connsiteX70" fmla="*/ 2637077 w 3255651"/>
                <a:gd name="connsiteY70" fmla="*/ 1949773 h 1808695"/>
                <a:gd name="connsiteX71" fmla="*/ 2694956 w 3255651"/>
                <a:gd name="connsiteY71" fmla="*/ 1989565 h 1808695"/>
                <a:gd name="connsiteX72" fmla="*/ 2770921 w 3255651"/>
                <a:gd name="connsiteY72" fmla="*/ 1953391 h 1808695"/>
                <a:gd name="connsiteX73" fmla="*/ 2886677 w 3255651"/>
                <a:gd name="connsiteY73" fmla="*/ 1975095 h 1808695"/>
                <a:gd name="connsiteX74" fmla="*/ 3038608 w 3255651"/>
                <a:gd name="connsiteY74" fmla="*/ 1707408 h 1808695"/>
                <a:gd name="connsiteX75" fmla="*/ 3114573 w 3255651"/>
                <a:gd name="connsiteY75" fmla="*/ 1588034 h 1808695"/>
                <a:gd name="connsiteX76" fmla="*/ 3085634 w 3255651"/>
                <a:gd name="connsiteY76" fmla="*/ 1425252 h 1808695"/>
                <a:gd name="connsiteX77" fmla="*/ 3034990 w 3255651"/>
                <a:gd name="connsiteY77" fmla="*/ 1381843 h 1808695"/>
                <a:gd name="connsiteX78" fmla="*/ 3147129 w 3255651"/>
                <a:gd name="connsiteY78" fmla="*/ 1298643 h 1808695"/>
                <a:gd name="connsiteX79" fmla="*/ 3114573 w 3255651"/>
                <a:gd name="connsiteY79" fmla="*/ 1266087 h 1808695"/>
                <a:gd name="connsiteX80" fmla="*/ 3280973 w 3255651"/>
                <a:gd name="connsiteY80" fmla="*/ 1153947 h 1808695"/>
                <a:gd name="connsiteX81" fmla="*/ 3241182 w 3255651"/>
                <a:gd name="connsiteY81" fmla="*/ 994782 h 1808695"/>
                <a:gd name="connsiteX82" fmla="*/ 3241182 w 3255651"/>
                <a:gd name="connsiteY82" fmla="*/ 994782 h 1808695"/>
                <a:gd name="connsiteX83" fmla="*/ 260452 w 3255651"/>
                <a:gd name="connsiteY83" fmla="*/ 636661 h 1808695"/>
                <a:gd name="connsiteX84" fmla="*/ 256835 w 3255651"/>
                <a:gd name="connsiteY84" fmla="*/ 683687 h 1808695"/>
                <a:gd name="connsiteX85" fmla="*/ 191722 w 3255651"/>
                <a:gd name="connsiteY85" fmla="*/ 586017 h 1808695"/>
                <a:gd name="connsiteX86" fmla="*/ 148313 w 3255651"/>
                <a:gd name="connsiteY86" fmla="*/ 502817 h 1808695"/>
                <a:gd name="connsiteX87" fmla="*/ 184487 w 3255651"/>
                <a:gd name="connsiteY87" fmla="*/ 473878 h 1808695"/>
                <a:gd name="connsiteX88" fmla="*/ 191722 w 3255651"/>
                <a:gd name="connsiteY88" fmla="*/ 531756 h 1808695"/>
                <a:gd name="connsiteX89" fmla="*/ 249600 w 3255651"/>
                <a:gd name="connsiteY89" fmla="*/ 491965 h 1808695"/>
                <a:gd name="connsiteX90" fmla="*/ 271304 w 3255651"/>
                <a:gd name="connsiteY90" fmla="*/ 502817 h 1808695"/>
                <a:gd name="connsiteX91" fmla="*/ 267687 w 3255651"/>
                <a:gd name="connsiteY91" fmla="*/ 520904 h 1808695"/>
                <a:gd name="connsiteX92" fmla="*/ 289391 w 3255651"/>
                <a:gd name="connsiteY92" fmla="*/ 629426 h 1808695"/>
                <a:gd name="connsiteX93" fmla="*/ 260452 w 3255651"/>
                <a:gd name="connsiteY93" fmla="*/ 636661 h 1808695"/>
                <a:gd name="connsiteX94" fmla="*/ 260452 w 3255651"/>
                <a:gd name="connsiteY94" fmla="*/ 636661 h 1808695"/>
                <a:gd name="connsiteX95" fmla="*/ 1074365 w 3255651"/>
                <a:gd name="connsiteY95" fmla="*/ 300243 h 1808695"/>
                <a:gd name="connsiteX96" fmla="*/ 1009252 w 3255651"/>
                <a:gd name="connsiteY96" fmla="*/ 329183 h 1808695"/>
                <a:gd name="connsiteX97" fmla="*/ 994782 w 3255651"/>
                <a:gd name="connsiteY97" fmla="*/ 329183 h 1808695"/>
                <a:gd name="connsiteX98" fmla="*/ 987548 w 3255651"/>
                <a:gd name="connsiteY98" fmla="*/ 321948 h 1808695"/>
                <a:gd name="connsiteX99" fmla="*/ 973078 w 3255651"/>
                <a:gd name="connsiteY99" fmla="*/ 282156 h 1808695"/>
                <a:gd name="connsiteX100" fmla="*/ 933287 w 3255651"/>
                <a:gd name="connsiteY100" fmla="*/ 289391 h 1808695"/>
                <a:gd name="connsiteX101" fmla="*/ 879026 w 3255651"/>
                <a:gd name="connsiteY101" fmla="*/ 227896 h 1808695"/>
                <a:gd name="connsiteX102" fmla="*/ 936904 w 3255651"/>
                <a:gd name="connsiteY102" fmla="*/ 209809 h 1808695"/>
                <a:gd name="connsiteX103" fmla="*/ 915200 w 3255651"/>
                <a:gd name="connsiteY103" fmla="*/ 148313 h 1808695"/>
                <a:gd name="connsiteX104" fmla="*/ 951374 w 3255651"/>
                <a:gd name="connsiteY104" fmla="*/ 141078 h 1808695"/>
                <a:gd name="connsiteX105" fmla="*/ 951374 w 3255651"/>
                <a:gd name="connsiteY105" fmla="*/ 97670 h 1808695"/>
                <a:gd name="connsiteX106" fmla="*/ 987548 w 3255651"/>
                <a:gd name="connsiteY106" fmla="*/ 112139 h 1808695"/>
                <a:gd name="connsiteX107" fmla="*/ 1016487 w 3255651"/>
                <a:gd name="connsiteY107" fmla="*/ 130226 h 1808695"/>
                <a:gd name="connsiteX108" fmla="*/ 1020104 w 3255651"/>
                <a:gd name="connsiteY108" fmla="*/ 202574 h 1808695"/>
                <a:gd name="connsiteX109" fmla="*/ 1074365 w 3255651"/>
                <a:gd name="connsiteY109" fmla="*/ 227896 h 1808695"/>
                <a:gd name="connsiteX110" fmla="*/ 1074365 w 3255651"/>
                <a:gd name="connsiteY110" fmla="*/ 300243 h 1808695"/>
                <a:gd name="connsiteX111" fmla="*/ 1074365 w 3255651"/>
                <a:gd name="connsiteY111" fmla="*/ 300243 h 1808695"/>
                <a:gd name="connsiteX112" fmla="*/ 2553877 w 3255651"/>
                <a:gd name="connsiteY112" fmla="*/ 709008 h 1808695"/>
                <a:gd name="connsiteX113" fmla="*/ 2532173 w 3255651"/>
                <a:gd name="connsiteY113" fmla="*/ 661982 h 1808695"/>
                <a:gd name="connsiteX114" fmla="*/ 2488764 w 3255651"/>
                <a:gd name="connsiteY114" fmla="*/ 661982 h 1808695"/>
                <a:gd name="connsiteX115" fmla="*/ 2477912 w 3255651"/>
                <a:gd name="connsiteY115" fmla="*/ 622191 h 1808695"/>
                <a:gd name="connsiteX116" fmla="*/ 2448973 w 3255651"/>
                <a:gd name="connsiteY116" fmla="*/ 629426 h 1808695"/>
                <a:gd name="connsiteX117" fmla="*/ 2445356 w 3255651"/>
                <a:gd name="connsiteY117" fmla="*/ 604104 h 1808695"/>
                <a:gd name="connsiteX118" fmla="*/ 2481530 w 3255651"/>
                <a:gd name="connsiteY118" fmla="*/ 567930 h 1808695"/>
                <a:gd name="connsiteX119" fmla="*/ 2521321 w 3255651"/>
                <a:gd name="connsiteY119" fmla="*/ 582400 h 1808695"/>
                <a:gd name="connsiteX120" fmla="*/ 2557495 w 3255651"/>
                <a:gd name="connsiteY120" fmla="*/ 560695 h 1808695"/>
                <a:gd name="connsiteX121" fmla="*/ 2553877 w 3255651"/>
                <a:gd name="connsiteY121" fmla="*/ 709008 h 1808695"/>
                <a:gd name="connsiteX122" fmla="*/ 2553877 w 3255651"/>
                <a:gd name="connsiteY122" fmla="*/ 709008 h 1808695"/>
                <a:gd name="connsiteX123" fmla="*/ 2738364 w 3255651"/>
                <a:gd name="connsiteY123" fmla="*/ 1616973 h 1808695"/>
                <a:gd name="connsiteX124" fmla="*/ 2723895 w 3255651"/>
                <a:gd name="connsiteY124" fmla="*/ 1700173 h 1808695"/>
                <a:gd name="connsiteX125" fmla="*/ 2727512 w 3255651"/>
                <a:gd name="connsiteY125" fmla="*/ 1736347 h 1808695"/>
                <a:gd name="connsiteX126" fmla="*/ 2680486 w 3255651"/>
                <a:gd name="connsiteY126" fmla="*/ 1747199 h 1808695"/>
                <a:gd name="connsiteX127" fmla="*/ 2637077 w 3255651"/>
                <a:gd name="connsiteY127" fmla="*/ 1761669 h 1808695"/>
                <a:gd name="connsiteX128" fmla="*/ 2604521 w 3255651"/>
                <a:gd name="connsiteY128" fmla="*/ 1674852 h 1808695"/>
                <a:gd name="connsiteX129" fmla="*/ 2669634 w 3255651"/>
                <a:gd name="connsiteY129" fmla="*/ 1703791 h 1808695"/>
                <a:gd name="connsiteX130" fmla="*/ 2669634 w 3255651"/>
                <a:gd name="connsiteY130" fmla="*/ 1624208 h 1808695"/>
                <a:gd name="connsiteX131" fmla="*/ 2680486 w 3255651"/>
                <a:gd name="connsiteY131" fmla="*/ 1595269 h 1808695"/>
                <a:gd name="connsiteX132" fmla="*/ 2698573 w 3255651"/>
                <a:gd name="connsiteY132" fmla="*/ 1606121 h 1808695"/>
                <a:gd name="connsiteX133" fmla="*/ 2745599 w 3255651"/>
                <a:gd name="connsiteY133" fmla="*/ 1595269 h 1808695"/>
                <a:gd name="connsiteX134" fmla="*/ 2738364 w 3255651"/>
                <a:gd name="connsiteY134" fmla="*/ 1616973 h 1808695"/>
                <a:gd name="connsiteX135" fmla="*/ 2738364 w 3255651"/>
                <a:gd name="connsiteY135" fmla="*/ 1616973 h 1808695"/>
                <a:gd name="connsiteX136" fmla="*/ 2694956 w 3255651"/>
                <a:gd name="connsiteY136" fmla="*/ 1609739 h 1808695"/>
                <a:gd name="connsiteX137" fmla="*/ 2694956 w 3255651"/>
                <a:gd name="connsiteY137" fmla="*/ 1609739 h 1808695"/>
                <a:gd name="connsiteX138" fmla="*/ 2691338 w 3255651"/>
                <a:gd name="connsiteY138" fmla="*/ 1609739 h 1808695"/>
                <a:gd name="connsiteX139" fmla="*/ 2694956 w 3255651"/>
                <a:gd name="connsiteY139" fmla="*/ 1609739 h 1808695"/>
                <a:gd name="connsiteX140" fmla="*/ 2694956 w 3255651"/>
                <a:gd name="connsiteY140" fmla="*/ 1609739 h 18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255651" h="1808695">
                  <a:moveTo>
                    <a:pt x="3241182" y="994782"/>
                  </a:moveTo>
                  <a:lnTo>
                    <a:pt x="3262886" y="871791"/>
                  </a:lnTo>
                  <a:lnTo>
                    <a:pt x="3176068" y="795826"/>
                  </a:lnTo>
                  <a:lnTo>
                    <a:pt x="3168834" y="687304"/>
                  </a:lnTo>
                  <a:lnTo>
                    <a:pt x="3161599" y="661982"/>
                  </a:lnTo>
                  <a:lnTo>
                    <a:pt x="3129042" y="651130"/>
                  </a:lnTo>
                  <a:lnTo>
                    <a:pt x="3045843" y="549843"/>
                  </a:lnTo>
                  <a:lnTo>
                    <a:pt x="2886677" y="397913"/>
                  </a:lnTo>
                  <a:lnTo>
                    <a:pt x="2875825" y="444939"/>
                  </a:lnTo>
                  <a:lnTo>
                    <a:pt x="2749216" y="336417"/>
                  </a:lnTo>
                  <a:lnTo>
                    <a:pt x="2691338" y="311096"/>
                  </a:lnTo>
                  <a:lnTo>
                    <a:pt x="2391095" y="209809"/>
                  </a:lnTo>
                  <a:lnTo>
                    <a:pt x="2362156" y="303861"/>
                  </a:lnTo>
                  <a:lnTo>
                    <a:pt x="2250017" y="303861"/>
                  </a:lnTo>
                  <a:lnTo>
                    <a:pt x="2141495" y="278539"/>
                  </a:lnTo>
                  <a:lnTo>
                    <a:pt x="2134260" y="466643"/>
                  </a:lnTo>
                  <a:lnTo>
                    <a:pt x="2007652" y="473878"/>
                  </a:lnTo>
                  <a:lnTo>
                    <a:pt x="1971478" y="596869"/>
                  </a:lnTo>
                  <a:lnTo>
                    <a:pt x="1750817" y="546226"/>
                  </a:lnTo>
                  <a:lnTo>
                    <a:pt x="1486747" y="285774"/>
                  </a:lnTo>
                  <a:lnTo>
                    <a:pt x="1403547" y="253217"/>
                  </a:lnTo>
                  <a:lnTo>
                    <a:pt x="1295026" y="170017"/>
                  </a:lnTo>
                  <a:lnTo>
                    <a:pt x="1229913" y="155548"/>
                  </a:lnTo>
                  <a:lnTo>
                    <a:pt x="965843" y="10852"/>
                  </a:lnTo>
                  <a:lnTo>
                    <a:pt x="900730" y="54261"/>
                  </a:lnTo>
                  <a:lnTo>
                    <a:pt x="817530" y="10852"/>
                  </a:lnTo>
                  <a:lnTo>
                    <a:pt x="730713" y="0"/>
                  </a:lnTo>
                  <a:lnTo>
                    <a:pt x="694539" y="32557"/>
                  </a:lnTo>
                  <a:lnTo>
                    <a:pt x="546226" y="47026"/>
                  </a:lnTo>
                  <a:lnTo>
                    <a:pt x="553461" y="166400"/>
                  </a:lnTo>
                  <a:lnTo>
                    <a:pt x="343652" y="260452"/>
                  </a:lnTo>
                  <a:lnTo>
                    <a:pt x="231513" y="271304"/>
                  </a:lnTo>
                  <a:lnTo>
                    <a:pt x="209809" y="354504"/>
                  </a:lnTo>
                  <a:lnTo>
                    <a:pt x="86817" y="390678"/>
                  </a:lnTo>
                  <a:lnTo>
                    <a:pt x="130226" y="491965"/>
                  </a:lnTo>
                  <a:lnTo>
                    <a:pt x="0" y="557078"/>
                  </a:lnTo>
                  <a:lnTo>
                    <a:pt x="159165" y="694539"/>
                  </a:lnTo>
                  <a:lnTo>
                    <a:pt x="79583" y="709008"/>
                  </a:lnTo>
                  <a:lnTo>
                    <a:pt x="61496" y="777739"/>
                  </a:lnTo>
                  <a:lnTo>
                    <a:pt x="115756" y="803061"/>
                  </a:lnTo>
                  <a:lnTo>
                    <a:pt x="180870" y="1059895"/>
                  </a:lnTo>
                  <a:lnTo>
                    <a:pt x="289391" y="1099687"/>
                  </a:lnTo>
                  <a:lnTo>
                    <a:pt x="177252" y="1114156"/>
                  </a:lnTo>
                  <a:lnTo>
                    <a:pt x="108522" y="1197356"/>
                  </a:lnTo>
                  <a:lnTo>
                    <a:pt x="126609" y="1338434"/>
                  </a:lnTo>
                  <a:lnTo>
                    <a:pt x="79583" y="1392695"/>
                  </a:lnTo>
                  <a:lnTo>
                    <a:pt x="68730" y="1457808"/>
                  </a:lnTo>
                  <a:lnTo>
                    <a:pt x="112139" y="1472278"/>
                  </a:lnTo>
                  <a:lnTo>
                    <a:pt x="180870" y="1663999"/>
                  </a:lnTo>
                  <a:lnTo>
                    <a:pt x="307478" y="1938921"/>
                  </a:lnTo>
                  <a:lnTo>
                    <a:pt x="567930" y="1844869"/>
                  </a:lnTo>
                  <a:lnTo>
                    <a:pt x="636661" y="1855721"/>
                  </a:lnTo>
                  <a:lnTo>
                    <a:pt x="683687" y="1834017"/>
                  </a:lnTo>
                  <a:lnTo>
                    <a:pt x="893495" y="1862956"/>
                  </a:lnTo>
                  <a:lnTo>
                    <a:pt x="886261" y="2007652"/>
                  </a:lnTo>
                  <a:lnTo>
                    <a:pt x="1049043" y="2130643"/>
                  </a:lnTo>
                  <a:lnTo>
                    <a:pt x="1172034" y="2094469"/>
                  </a:lnTo>
                  <a:lnTo>
                    <a:pt x="1204591" y="2108938"/>
                  </a:lnTo>
                  <a:lnTo>
                    <a:pt x="1273321" y="2079999"/>
                  </a:lnTo>
                  <a:lnTo>
                    <a:pt x="1320347" y="2090852"/>
                  </a:lnTo>
                  <a:lnTo>
                    <a:pt x="1425252" y="2094469"/>
                  </a:lnTo>
                  <a:lnTo>
                    <a:pt x="1493982" y="2159582"/>
                  </a:lnTo>
                  <a:lnTo>
                    <a:pt x="1859338" y="2072765"/>
                  </a:lnTo>
                  <a:lnTo>
                    <a:pt x="1975095" y="2025738"/>
                  </a:lnTo>
                  <a:lnTo>
                    <a:pt x="2011269" y="1982330"/>
                  </a:lnTo>
                  <a:lnTo>
                    <a:pt x="2076382" y="1975095"/>
                  </a:lnTo>
                  <a:lnTo>
                    <a:pt x="2155965" y="1917217"/>
                  </a:lnTo>
                  <a:lnTo>
                    <a:pt x="2257251" y="1960625"/>
                  </a:lnTo>
                  <a:lnTo>
                    <a:pt x="2369391" y="1935304"/>
                  </a:lnTo>
                  <a:lnTo>
                    <a:pt x="2503234" y="2014886"/>
                  </a:lnTo>
                  <a:lnTo>
                    <a:pt x="2637077" y="1949773"/>
                  </a:lnTo>
                  <a:lnTo>
                    <a:pt x="2694956" y="1989565"/>
                  </a:lnTo>
                  <a:lnTo>
                    <a:pt x="2770921" y="1953391"/>
                  </a:lnTo>
                  <a:lnTo>
                    <a:pt x="2886677" y="1975095"/>
                  </a:lnTo>
                  <a:lnTo>
                    <a:pt x="3038608" y="1707408"/>
                  </a:lnTo>
                  <a:lnTo>
                    <a:pt x="3114573" y="1588034"/>
                  </a:lnTo>
                  <a:lnTo>
                    <a:pt x="3085634" y="1425252"/>
                  </a:lnTo>
                  <a:lnTo>
                    <a:pt x="3034990" y="1381843"/>
                  </a:lnTo>
                  <a:lnTo>
                    <a:pt x="3147129" y="1298643"/>
                  </a:lnTo>
                  <a:lnTo>
                    <a:pt x="3114573" y="1266087"/>
                  </a:lnTo>
                  <a:lnTo>
                    <a:pt x="3280973" y="1153947"/>
                  </a:lnTo>
                  <a:lnTo>
                    <a:pt x="3241182" y="994782"/>
                  </a:lnTo>
                  <a:lnTo>
                    <a:pt x="3241182" y="994782"/>
                  </a:lnTo>
                  <a:close/>
                  <a:moveTo>
                    <a:pt x="260452" y="636661"/>
                  </a:moveTo>
                  <a:lnTo>
                    <a:pt x="256835" y="683687"/>
                  </a:lnTo>
                  <a:lnTo>
                    <a:pt x="191722" y="586017"/>
                  </a:lnTo>
                  <a:lnTo>
                    <a:pt x="148313" y="502817"/>
                  </a:lnTo>
                  <a:lnTo>
                    <a:pt x="184487" y="473878"/>
                  </a:lnTo>
                  <a:lnTo>
                    <a:pt x="191722" y="531756"/>
                  </a:lnTo>
                  <a:lnTo>
                    <a:pt x="249600" y="491965"/>
                  </a:lnTo>
                  <a:lnTo>
                    <a:pt x="271304" y="502817"/>
                  </a:lnTo>
                  <a:lnTo>
                    <a:pt x="267687" y="520904"/>
                  </a:lnTo>
                  <a:lnTo>
                    <a:pt x="289391" y="629426"/>
                  </a:lnTo>
                  <a:lnTo>
                    <a:pt x="260452" y="636661"/>
                  </a:lnTo>
                  <a:lnTo>
                    <a:pt x="260452" y="636661"/>
                  </a:lnTo>
                  <a:close/>
                  <a:moveTo>
                    <a:pt x="1074365" y="300243"/>
                  </a:moveTo>
                  <a:lnTo>
                    <a:pt x="1009252" y="329183"/>
                  </a:lnTo>
                  <a:lnTo>
                    <a:pt x="994782" y="329183"/>
                  </a:lnTo>
                  <a:lnTo>
                    <a:pt x="987548" y="321948"/>
                  </a:lnTo>
                  <a:lnTo>
                    <a:pt x="973078" y="282156"/>
                  </a:lnTo>
                  <a:lnTo>
                    <a:pt x="933287" y="289391"/>
                  </a:lnTo>
                  <a:lnTo>
                    <a:pt x="879026" y="227896"/>
                  </a:lnTo>
                  <a:lnTo>
                    <a:pt x="936904" y="209809"/>
                  </a:lnTo>
                  <a:lnTo>
                    <a:pt x="915200" y="148313"/>
                  </a:lnTo>
                  <a:lnTo>
                    <a:pt x="951374" y="141078"/>
                  </a:lnTo>
                  <a:lnTo>
                    <a:pt x="951374" y="97670"/>
                  </a:lnTo>
                  <a:lnTo>
                    <a:pt x="987548" y="112139"/>
                  </a:lnTo>
                  <a:lnTo>
                    <a:pt x="1016487" y="130226"/>
                  </a:lnTo>
                  <a:lnTo>
                    <a:pt x="1020104" y="202574"/>
                  </a:lnTo>
                  <a:lnTo>
                    <a:pt x="1074365" y="227896"/>
                  </a:lnTo>
                  <a:lnTo>
                    <a:pt x="1074365" y="300243"/>
                  </a:lnTo>
                  <a:lnTo>
                    <a:pt x="1074365" y="300243"/>
                  </a:lnTo>
                  <a:close/>
                  <a:moveTo>
                    <a:pt x="2553877" y="709008"/>
                  </a:moveTo>
                  <a:lnTo>
                    <a:pt x="2532173" y="661982"/>
                  </a:lnTo>
                  <a:lnTo>
                    <a:pt x="2488764" y="661982"/>
                  </a:lnTo>
                  <a:lnTo>
                    <a:pt x="2477912" y="622191"/>
                  </a:lnTo>
                  <a:lnTo>
                    <a:pt x="2448973" y="629426"/>
                  </a:lnTo>
                  <a:lnTo>
                    <a:pt x="2445356" y="604104"/>
                  </a:lnTo>
                  <a:lnTo>
                    <a:pt x="2481530" y="567930"/>
                  </a:lnTo>
                  <a:lnTo>
                    <a:pt x="2521321" y="582400"/>
                  </a:lnTo>
                  <a:lnTo>
                    <a:pt x="2557495" y="560695"/>
                  </a:lnTo>
                  <a:lnTo>
                    <a:pt x="2553877" y="709008"/>
                  </a:lnTo>
                  <a:lnTo>
                    <a:pt x="2553877" y="709008"/>
                  </a:lnTo>
                  <a:close/>
                  <a:moveTo>
                    <a:pt x="2738364" y="1616973"/>
                  </a:moveTo>
                  <a:lnTo>
                    <a:pt x="2723895" y="1700173"/>
                  </a:lnTo>
                  <a:lnTo>
                    <a:pt x="2727512" y="1736347"/>
                  </a:lnTo>
                  <a:lnTo>
                    <a:pt x="2680486" y="1747199"/>
                  </a:lnTo>
                  <a:lnTo>
                    <a:pt x="2637077" y="1761669"/>
                  </a:lnTo>
                  <a:lnTo>
                    <a:pt x="2604521" y="1674852"/>
                  </a:lnTo>
                  <a:lnTo>
                    <a:pt x="2669634" y="1703791"/>
                  </a:lnTo>
                  <a:lnTo>
                    <a:pt x="2669634" y="1624208"/>
                  </a:lnTo>
                  <a:lnTo>
                    <a:pt x="2680486" y="1595269"/>
                  </a:lnTo>
                  <a:lnTo>
                    <a:pt x="2698573" y="1606121"/>
                  </a:lnTo>
                  <a:lnTo>
                    <a:pt x="2745599" y="1595269"/>
                  </a:lnTo>
                  <a:lnTo>
                    <a:pt x="2738364" y="1616973"/>
                  </a:lnTo>
                  <a:lnTo>
                    <a:pt x="2738364" y="1616973"/>
                  </a:lnTo>
                  <a:close/>
                  <a:moveTo>
                    <a:pt x="2694956" y="1609739"/>
                  </a:moveTo>
                  <a:lnTo>
                    <a:pt x="2694956" y="1609739"/>
                  </a:lnTo>
                  <a:lnTo>
                    <a:pt x="2691338" y="1609739"/>
                  </a:lnTo>
                  <a:lnTo>
                    <a:pt x="2694956" y="1609739"/>
                  </a:lnTo>
                  <a:lnTo>
                    <a:pt x="2694956" y="1609739"/>
                  </a:lnTo>
                  <a:close/>
                </a:path>
              </a:pathLst>
            </a:custGeom>
            <a:solidFill>
              <a:srgbClr val="2DA723"/>
            </a:solidFill>
            <a:ln w="360892" cap="flat">
              <a:noFill/>
              <a:prstDash val="solid"/>
              <a:miter/>
            </a:ln>
            <a:effectLst>
              <a:outerShdw blurRad="774700" sx="102000" sy="102000" algn="ctr" rotWithShape="0">
                <a:prstClr val="black">
                  <a:alpha val="7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任意多边形: 形状 79"/>
            <p:cNvSpPr/>
            <p:nvPr/>
          </p:nvSpPr>
          <p:spPr>
            <a:xfrm>
              <a:off x="8684430" y="4628957"/>
              <a:ext cx="723478" cy="1446956"/>
            </a:xfrm>
            <a:custGeom>
              <a:avLst/>
              <a:gdLst>
                <a:gd name="connsiteX0" fmla="*/ 557568 w 723478"/>
                <a:gd name="connsiteY0" fmla="*/ 1541008 h 1446956"/>
                <a:gd name="connsiteX1" fmla="*/ 365847 w 723478"/>
                <a:gd name="connsiteY1" fmla="*/ 1508452 h 1446956"/>
                <a:gd name="connsiteX2" fmla="*/ 423725 w 723478"/>
                <a:gd name="connsiteY2" fmla="*/ 784974 h 1446956"/>
                <a:gd name="connsiteX3" fmla="*/ 445429 w 723478"/>
                <a:gd name="connsiteY3" fmla="*/ 470261 h 1446956"/>
                <a:gd name="connsiteX4" fmla="*/ 210299 w 723478"/>
                <a:gd name="connsiteY4" fmla="*/ 235130 h 1446956"/>
                <a:gd name="connsiteX5" fmla="*/ 29429 w 723478"/>
                <a:gd name="connsiteY5" fmla="*/ 122991 h 1446956"/>
                <a:gd name="connsiteX6" fmla="*/ 51134 w 723478"/>
                <a:gd name="connsiteY6" fmla="*/ 86817 h 1446956"/>
                <a:gd name="connsiteX7" fmla="*/ 543099 w 723478"/>
                <a:gd name="connsiteY7" fmla="*/ 437704 h 1446956"/>
                <a:gd name="connsiteX8" fmla="*/ 1038681 w 723478"/>
                <a:gd name="connsiteY8" fmla="*/ 0 h 1446956"/>
                <a:gd name="connsiteX9" fmla="*/ 1042298 w 723478"/>
                <a:gd name="connsiteY9" fmla="*/ 57878 h 1446956"/>
                <a:gd name="connsiteX10" fmla="*/ 742055 w 723478"/>
                <a:gd name="connsiteY10" fmla="*/ 300243 h 1446956"/>
                <a:gd name="connsiteX11" fmla="*/ 572038 w 723478"/>
                <a:gd name="connsiteY11" fmla="*/ 647513 h 1446956"/>
                <a:gd name="connsiteX12" fmla="*/ 557568 w 723478"/>
                <a:gd name="connsiteY12" fmla="*/ 1541008 h 144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78" h="1446956">
                  <a:moveTo>
                    <a:pt x="557568" y="1541008"/>
                  </a:moveTo>
                  <a:cubicBezTo>
                    <a:pt x="492455" y="1530156"/>
                    <a:pt x="427342" y="1519304"/>
                    <a:pt x="365847" y="1508452"/>
                  </a:cubicBezTo>
                  <a:cubicBezTo>
                    <a:pt x="358612" y="1266087"/>
                    <a:pt x="380316" y="1023721"/>
                    <a:pt x="423725" y="784974"/>
                  </a:cubicBezTo>
                  <a:cubicBezTo>
                    <a:pt x="445429" y="680069"/>
                    <a:pt x="467133" y="575165"/>
                    <a:pt x="445429" y="470261"/>
                  </a:cubicBezTo>
                  <a:cubicBezTo>
                    <a:pt x="423725" y="368974"/>
                    <a:pt x="340525" y="267687"/>
                    <a:pt x="210299" y="235130"/>
                  </a:cubicBezTo>
                  <a:cubicBezTo>
                    <a:pt x="156038" y="220661"/>
                    <a:pt x="76455" y="151930"/>
                    <a:pt x="29429" y="122991"/>
                  </a:cubicBezTo>
                  <a:cubicBezTo>
                    <a:pt x="-17597" y="97670"/>
                    <a:pt x="-6745" y="94052"/>
                    <a:pt x="51134" y="86817"/>
                  </a:cubicBezTo>
                  <a:cubicBezTo>
                    <a:pt x="199447" y="191722"/>
                    <a:pt x="521394" y="271304"/>
                    <a:pt x="543099" y="437704"/>
                  </a:cubicBezTo>
                  <a:cubicBezTo>
                    <a:pt x="658855" y="307478"/>
                    <a:pt x="854194" y="72348"/>
                    <a:pt x="1038681" y="0"/>
                  </a:cubicBezTo>
                  <a:cubicBezTo>
                    <a:pt x="1038681" y="18087"/>
                    <a:pt x="1042298" y="75965"/>
                    <a:pt x="1042298" y="57878"/>
                  </a:cubicBezTo>
                  <a:cubicBezTo>
                    <a:pt x="1042298" y="43409"/>
                    <a:pt x="774611" y="256835"/>
                    <a:pt x="742055" y="300243"/>
                  </a:cubicBezTo>
                  <a:cubicBezTo>
                    <a:pt x="662472" y="416000"/>
                    <a:pt x="611829" y="524522"/>
                    <a:pt x="572038" y="647513"/>
                  </a:cubicBezTo>
                  <a:cubicBezTo>
                    <a:pt x="481603" y="940521"/>
                    <a:pt x="474368" y="1248000"/>
                    <a:pt x="557568" y="1541008"/>
                  </a:cubicBezTo>
                  <a:close/>
                </a:path>
              </a:pathLst>
            </a:custGeom>
            <a:solidFill>
              <a:srgbClr val="8BE031"/>
            </a:solidFill>
            <a:ln w="360892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任意多边形: 形状 80"/>
            <p:cNvSpPr/>
            <p:nvPr/>
          </p:nvSpPr>
          <p:spPr>
            <a:xfrm>
              <a:off x="8167633" y="3684818"/>
              <a:ext cx="1808695" cy="1085217"/>
            </a:xfrm>
            <a:custGeom>
              <a:avLst/>
              <a:gdLst>
                <a:gd name="connsiteX0" fmla="*/ 1077982 w 1808695"/>
                <a:gd name="connsiteY0" fmla="*/ 1200974 h 1085217"/>
                <a:gd name="connsiteX1" fmla="*/ 1146713 w 1808695"/>
                <a:gd name="connsiteY1" fmla="*/ 1175652 h 1085217"/>
                <a:gd name="connsiteX2" fmla="*/ 1164800 w 1808695"/>
                <a:gd name="connsiteY2" fmla="*/ 1150330 h 1085217"/>
                <a:gd name="connsiteX3" fmla="*/ 1204591 w 1808695"/>
                <a:gd name="connsiteY3" fmla="*/ 1146713 h 1085217"/>
                <a:gd name="connsiteX4" fmla="*/ 1251617 w 1808695"/>
                <a:gd name="connsiteY4" fmla="*/ 1114156 h 1085217"/>
                <a:gd name="connsiteX5" fmla="*/ 1309495 w 1808695"/>
                <a:gd name="connsiteY5" fmla="*/ 1135861 h 1085217"/>
                <a:gd name="connsiteX6" fmla="*/ 1374608 w 1808695"/>
                <a:gd name="connsiteY6" fmla="*/ 1121391 h 1085217"/>
                <a:gd name="connsiteX7" fmla="*/ 1450573 w 1808695"/>
                <a:gd name="connsiteY7" fmla="*/ 1168417 h 1085217"/>
                <a:gd name="connsiteX8" fmla="*/ 1526539 w 1808695"/>
                <a:gd name="connsiteY8" fmla="*/ 1128626 h 1085217"/>
                <a:gd name="connsiteX9" fmla="*/ 1562712 w 1808695"/>
                <a:gd name="connsiteY9" fmla="*/ 1153947 h 1085217"/>
                <a:gd name="connsiteX10" fmla="*/ 1606121 w 1808695"/>
                <a:gd name="connsiteY10" fmla="*/ 1132243 h 1085217"/>
                <a:gd name="connsiteX11" fmla="*/ 1671234 w 1808695"/>
                <a:gd name="connsiteY11" fmla="*/ 1146713 h 1085217"/>
                <a:gd name="connsiteX12" fmla="*/ 1761669 w 1808695"/>
                <a:gd name="connsiteY12" fmla="*/ 991165 h 1085217"/>
                <a:gd name="connsiteX13" fmla="*/ 1805078 w 1808695"/>
                <a:gd name="connsiteY13" fmla="*/ 922434 h 1085217"/>
                <a:gd name="connsiteX14" fmla="*/ 1790608 w 1808695"/>
                <a:gd name="connsiteY14" fmla="*/ 828382 h 1085217"/>
                <a:gd name="connsiteX15" fmla="*/ 1761669 w 1808695"/>
                <a:gd name="connsiteY15" fmla="*/ 803061 h 1085217"/>
                <a:gd name="connsiteX16" fmla="*/ 1823165 w 1808695"/>
                <a:gd name="connsiteY16" fmla="*/ 756035 h 1085217"/>
                <a:gd name="connsiteX17" fmla="*/ 1805078 w 1808695"/>
                <a:gd name="connsiteY17" fmla="*/ 734330 h 1085217"/>
                <a:gd name="connsiteX18" fmla="*/ 1902747 w 1808695"/>
                <a:gd name="connsiteY18" fmla="*/ 669217 h 1085217"/>
                <a:gd name="connsiteX19" fmla="*/ 1881043 w 1808695"/>
                <a:gd name="connsiteY19" fmla="*/ 578782 h 1085217"/>
                <a:gd name="connsiteX20" fmla="*/ 1891895 w 1808695"/>
                <a:gd name="connsiteY20" fmla="*/ 506435 h 1085217"/>
                <a:gd name="connsiteX21" fmla="*/ 1841252 w 1808695"/>
                <a:gd name="connsiteY21" fmla="*/ 463026 h 1085217"/>
                <a:gd name="connsiteX22" fmla="*/ 1837634 w 1808695"/>
                <a:gd name="connsiteY22" fmla="*/ 401530 h 1085217"/>
                <a:gd name="connsiteX23" fmla="*/ 1834017 w 1808695"/>
                <a:gd name="connsiteY23" fmla="*/ 383443 h 1085217"/>
                <a:gd name="connsiteX24" fmla="*/ 1815930 w 1808695"/>
                <a:gd name="connsiteY24" fmla="*/ 379826 h 1085217"/>
                <a:gd name="connsiteX25" fmla="*/ 1765286 w 1808695"/>
                <a:gd name="connsiteY25" fmla="*/ 321948 h 1085217"/>
                <a:gd name="connsiteX26" fmla="*/ 1674852 w 1808695"/>
                <a:gd name="connsiteY26" fmla="*/ 231513 h 1085217"/>
                <a:gd name="connsiteX27" fmla="*/ 1667617 w 1808695"/>
                <a:gd name="connsiteY27" fmla="*/ 260452 h 1085217"/>
                <a:gd name="connsiteX28" fmla="*/ 1595269 w 1808695"/>
                <a:gd name="connsiteY28" fmla="*/ 195339 h 1085217"/>
                <a:gd name="connsiteX29" fmla="*/ 1562712 w 1808695"/>
                <a:gd name="connsiteY29" fmla="*/ 180870 h 1085217"/>
                <a:gd name="connsiteX30" fmla="*/ 1385460 w 1808695"/>
                <a:gd name="connsiteY30" fmla="*/ 122991 h 1085217"/>
                <a:gd name="connsiteX31" fmla="*/ 1370991 w 1808695"/>
                <a:gd name="connsiteY31" fmla="*/ 177252 h 1085217"/>
                <a:gd name="connsiteX32" fmla="*/ 1305878 w 1808695"/>
                <a:gd name="connsiteY32" fmla="*/ 177252 h 1085217"/>
                <a:gd name="connsiteX33" fmla="*/ 1240765 w 1808695"/>
                <a:gd name="connsiteY33" fmla="*/ 162783 h 1085217"/>
                <a:gd name="connsiteX34" fmla="*/ 1237148 w 1808695"/>
                <a:gd name="connsiteY34" fmla="*/ 271304 h 1085217"/>
                <a:gd name="connsiteX35" fmla="*/ 1164800 w 1808695"/>
                <a:gd name="connsiteY35" fmla="*/ 274922 h 1085217"/>
                <a:gd name="connsiteX36" fmla="*/ 1143095 w 1808695"/>
                <a:gd name="connsiteY36" fmla="*/ 347269 h 1085217"/>
                <a:gd name="connsiteX37" fmla="*/ 1012869 w 1808695"/>
                <a:gd name="connsiteY37" fmla="*/ 318330 h 1085217"/>
                <a:gd name="connsiteX38" fmla="*/ 860939 w 1808695"/>
                <a:gd name="connsiteY38" fmla="*/ 166400 h 1085217"/>
                <a:gd name="connsiteX39" fmla="*/ 813913 w 1808695"/>
                <a:gd name="connsiteY39" fmla="*/ 148313 h 1085217"/>
                <a:gd name="connsiteX40" fmla="*/ 748800 w 1808695"/>
                <a:gd name="connsiteY40" fmla="*/ 101287 h 1085217"/>
                <a:gd name="connsiteX41" fmla="*/ 712626 w 1808695"/>
                <a:gd name="connsiteY41" fmla="*/ 90435 h 1085217"/>
                <a:gd name="connsiteX42" fmla="*/ 560696 w 1808695"/>
                <a:gd name="connsiteY42" fmla="*/ 7235 h 1085217"/>
                <a:gd name="connsiteX43" fmla="*/ 520904 w 1808695"/>
                <a:gd name="connsiteY43" fmla="*/ 32556 h 1085217"/>
                <a:gd name="connsiteX44" fmla="*/ 473878 w 1808695"/>
                <a:gd name="connsiteY44" fmla="*/ 7235 h 1085217"/>
                <a:gd name="connsiteX45" fmla="*/ 423235 w 1808695"/>
                <a:gd name="connsiteY45" fmla="*/ 0 h 1085217"/>
                <a:gd name="connsiteX46" fmla="*/ 401530 w 1808695"/>
                <a:gd name="connsiteY46" fmla="*/ 21704 h 1085217"/>
                <a:gd name="connsiteX47" fmla="*/ 314713 w 1808695"/>
                <a:gd name="connsiteY47" fmla="*/ 28939 h 1085217"/>
                <a:gd name="connsiteX48" fmla="*/ 318330 w 1808695"/>
                <a:gd name="connsiteY48" fmla="*/ 97670 h 1085217"/>
                <a:gd name="connsiteX49" fmla="*/ 198956 w 1808695"/>
                <a:gd name="connsiteY49" fmla="*/ 151930 h 1085217"/>
                <a:gd name="connsiteX50" fmla="*/ 133843 w 1808695"/>
                <a:gd name="connsiteY50" fmla="*/ 155548 h 1085217"/>
                <a:gd name="connsiteX51" fmla="*/ 119374 w 1808695"/>
                <a:gd name="connsiteY51" fmla="*/ 206191 h 1085217"/>
                <a:gd name="connsiteX52" fmla="*/ 50643 w 1808695"/>
                <a:gd name="connsiteY52" fmla="*/ 227896 h 1085217"/>
                <a:gd name="connsiteX53" fmla="*/ 75965 w 1808695"/>
                <a:gd name="connsiteY53" fmla="*/ 285774 h 1085217"/>
                <a:gd name="connsiteX54" fmla="*/ 0 w 1808695"/>
                <a:gd name="connsiteY54" fmla="*/ 321948 h 1085217"/>
                <a:gd name="connsiteX55" fmla="*/ 90435 w 1808695"/>
                <a:gd name="connsiteY55" fmla="*/ 405148 h 1085217"/>
                <a:gd name="connsiteX56" fmla="*/ 47026 w 1808695"/>
                <a:gd name="connsiteY56" fmla="*/ 412382 h 1085217"/>
                <a:gd name="connsiteX57" fmla="*/ 32557 w 1808695"/>
                <a:gd name="connsiteY57" fmla="*/ 452174 h 1085217"/>
                <a:gd name="connsiteX58" fmla="*/ 65113 w 1808695"/>
                <a:gd name="connsiteY58" fmla="*/ 466643 h 1085217"/>
                <a:gd name="connsiteX59" fmla="*/ 104904 w 1808695"/>
                <a:gd name="connsiteY59" fmla="*/ 614956 h 1085217"/>
                <a:gd name="connsiteX60" fmla="*/ 166400 w 1808695"/>
                <a:gd name="connsiteY60" fmla="*/ 640278 h 1085217"/>
                <a:gd name="connsiteX61" fmla="*/ 101287 w 1808695"/>
                <a:gd name="connsiteY61" fmla="*/ 647513 h 1085217"/>
                <a:gd name="connsiteX62" fmla="*/ 61496 w 1808695"/>
                <a:gd name="connsiteY62" fmla="*/ 694539 h 1085217"/>
                <a:gd name="connsiteX63" fmla="*/ 72348 w 1808695"/>
                <a:gd name="connsiteY63" fmla="*/ 777739 h 1085217"/>
                <a:gd name="connsiteX64" fmla="*/ 43409 w 1808695"/>
                <a:gd name="connsiteY64" fmla="*/ 810295 h 1085217"/>
                <a:gd name="connsiteX65" fmla="*/ 39791 w 1808695"/>
                <a:gd name="connsiteY65" fmla="*/ 846469 h 1085217"/>
                <a:gd name="connsiteX66" fmla="*/ 61496 w 1808695"/>
                <a:gd name="connsiteY66" fmla="*/ 857322 h 1085217"/>
                <a:gd name="connsiteX67" fmla="*/ 101287 w 1808695"/>
                <a:gd name="connsiteY67" fmla="*/ 969461 h 1085217"/>
                <a:gd name="connsiteX68" fmla="*/ 177252 w 1808695"/>
                <a:gd name="connsiteY68" fmla="*/ 1128626 h 1085217"/>
                <a:gd name="connsiteX69" fmla="*/ 325565 w 1808695"/>
                <a:gd name="connsiteY69" fmla="*/ 1070747 h 1085217"/>
                <a:gd name="connsiteX70" fmla="*/ 365356 w 1808695"/>
                <a:gd name="connsiteY70" fmla="*/ 1077982 h 1085217"/>
                <a:gd name="connsiteX71" fmla="*/ 394296 w 1808695"/>
                <a:gd name="connsiteY71" fmla="*/ 1063513 h 1085217"/>
                <a:gd name="connsiteX72" fmla="*/ 517287 w 1808695"/>
                <a:gd name="connsiteY72" fmla="*/ 1081600 h 1085217"/>
                <a:gd name="connsiteX73" fmla="*/ 513669 w 1808695"/>
                <a:gd name="connsiteY73" fmla="*/ 1164800 h 1085217"/>
                <a:gd name="connsiteX74" fmla="*/ 607722 w 1808695"/>
                <a:gd name="connsiteY74" fmla="*/ 1233530 h 1085217"/>
                <a:gd name="connsiteX75" fmla="*/ 676452 w 1808695"/>
                <a:gd name="connsiteY75" fmla="*/ 1211826 h 1085217"/>
                <a:gd name="connsiteX76" fmla="*/ 698156 w 1808695"/>
                <a:gd name="connsiteY76" fmla="*/ 1222678 h 1085217"/>
                <a:gd name="connsiteX77" fmla="*/ 737948 w 1808695"/>
                <a:gd name="connsiteY77" fmla="*/ 1204591 h 1085217"/>
                <a:gd name="connsiteX78" fmla="*/ 766887 w 1808695"/>
                <a:gd name="connsiteY78" fmla="*/ 1208208 h 1085217"/>
                <a:gd name="connsiteX79" fmla="*/ 828382 w 1808695"/>
                <a:gd name="connsiteY79" fmla="*/ 1211826 h 1085217"/>
                <a:gd name="connsiteX80" fmla="*/ 868174 w 1808695"/>
                <a:gd name="connsiteY80" fmla="*/ 1248000 h 1085217"/>
                <a:gd name="connsiteX81" fmla="*/ 1077982 w 1808695"/>
                <a:gd name="connsiteY81" fmla="*/ 1200974 h 10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08695" h="1085217">
                  <a:moveTo>
                    <a:pt x="1077982" y="1200974"/>
                  </a:moveTo>
                  <a:lnTo>
                    <a:pt x="1146713" y="1175652"/>
                  </a:lnTo>
                  <a:lnTo>
                    <a:pt x="1164800" y="1150330"/>
                  </a:lnTo>
                  <a:lnTo>
                    <a:pt x="1204591" y="1146713"/>
                  </a:lnTo>
                  <a:lnTo>
                    <a:pt x="1251617" y="1114156"/>
                  </a:lnTo>
                  <a:lnTo>
                    <a:pt x="1309495" y="1135861"/>
                  </a:lnTo>
                  <a:lnTo>
                    <a:pt x="1374608" y="1121391"/>
                  </a:lnTo>
                  <a:lnTo>
                    <a:pt x="1450573" y="1168417"/>
                  </a:lnTo>
                  <a:lnTo>
                    <a:pt x="1526539" y="1128626"/>
                  </a:lnTo>
                  <a:lnTo>
                    <a:pt x="1562712" y="1153947"/>
                  </a:lnTo>
                  <a:lnTo>
                    <a:pt x="1606121" y="1132243"/>
                  </a:lnTo>
                  <a:lnTo>
                    <a:pt x="1671234" y="1146713"/>
                  </a:lnTo>
                  <a:lnTo>
                    <a:pt x="1761669" y="991165"/>
                  </a:lnTo>
                  <a:lnTo>
                    <a:pt x="1805078" y="922434"/>
                  </a:lnTo>
                  <a:lnTo>
                    <a:pt x="1790608" y="828382"/>
                  </a:lnTo>
                  <a:lnTo>
                    <a:pt x="1761669" y="803061"/>
                  </a:lnTo>
                  <a:lnTo>
                    <a:pt x="1823165" y="756035"/>
                  </a:lnTo>
                  <a:lnTo>
                    <a:pt x="1805078" y="734330"/>
                  </a:lnTo>
                  <a:lnTo>
                    <a:pt x="1902747" y="669217"/>
                  </a:lnTo>
                  <a:lnTo>
                    <a:pt x="1881043" y="578782"/>
                  </a:lnTo>
                  <a:lnTo>
                    <a:pt x="1891895" y="506435"/>
                  </a:lnTo>
                  <a:lnTo>
                    <a:pt x="1841252" y="463026"/>
                  </a:lnTo>
                  <a:lnTo>
                    <a:pt x="1837634" y="401530"/>
                  </a:lnTo>
                  <a:lnTo>
                    <a:pt x="1834017" y="383443"/>
                  </a:lnTo>
                  <a:lnTo>
                    <a:pt x="1815930" y="379826"/>
                  </a:lnTo>
                  <a:lnTo>
                    <a:pt x="1765286" y="321948"/>
                  </a:lnTo>
                  <a:lnTo>
                    <a:pt x="1674852" y="231513"/>
                  </a:lnTo>
                  <a:lnTo>
                    <a:pt x="1667617" y="260452"/>
                  </a:lnTo>
                  <a:lnTo>
                    <a:pt x="1595269" y="195339"/>
                  </a:lnTo>
                  <a:lnTo>
                    <a:pt x="1562712" y="180870"/>
                  </a:lnTo>
                  <a:lnTo>
                    <a:pt x="1385460" y="122991"/>
                  </a:lnTo>
                  <a:lnTo>
                    <a:pt x="1370991" y="177252"/>
                  </a:lnTo>
                  <a:lnTo>
                    <a:pt x="1305878" y="177252"/>
                  </a:lnTo>
                  <a:lnTo>
                    <a:pt x="1240765" y="162783"/>
                  </a:lnTo>
                  <a:lnTo>
                    <a:pt x="1237148" y="271304"/>
                  </a:lnTo>
                  <a:lnTo>
                    <a:pt x="1164800" y="274922"/>
                  </a:lnTo>
                  <a:lnTo>
                    <a:pt x="1143095" y="347269"/>
                  </a:lnTo>
                  <a:lnTo>
                    <a:pt x="1012869" y="318330"/>
                  </a:lnTo>
                  <a:lnTo>
                    <a:pt x="860939" y="166400"/>
                  </a:lnTo>
                  <a:lnTo>
                    <a:pt x="813913" y="148313"/>
                  </a:lnTo>
                  <a:lnTo>
                    <a:pt x="748800" y="101287"/>
                  </a:lnTo>
                  <a:lnTo>
                    <a:pt x="712626" y="90435"/>
                  </a:lnTo>
                  <a:lnTo>
                    <a:pt x="560696" y="7235"/>
                  </a:lnTo>
                  <a:lnTo>
                    <a:pt x="520904" y="32556"/>
                  </a:lnTo>
                  <a:lnTo>
                    <a:pt x="473878" y="7235"/>
                  </a:lnTo>
                  <a:lnTo>
                    <a:pt x="423235" y="0"/>
                  </a:lnTo>
                  <a:lnTo>
                    <a:pt x="401530" y="21704"/>
                  </a:lnTo>
                  <a:lnTo>
                    <a:pt x="314713" y="28939"/>
                  </a:lnTo>
                  <a:lnTo>
                    <a:pt x="318330" y="97670"/>
                  </a:lnTo>
                  <a:lnTo>
                    <a:pt x="198956" y="151930"/>
                  </a:lnTo>
                  <a:lnTo>
                    <a:pt x="133843" y="155548"/>
                  </a:lnTo>
                  <a:lnTo>
                    <a:pt x="119374" y="206191"/>
                  </a:lnTo>
                  <a:lnTo>
                    <a:pt x="50643" y="227896"/>
                  </a:lnTo>
                  <a:lnTo>
                    <a:pt x="75965" y="285774"/>
                  </a:lnTo>
                  <a:lnTo>
                    <a:pt x="0" y="321948"/>
                  </a:lnTo>
                  <a:lnTo>
                    <a:pt x="90435" y="405148"/>
                  </a:lnTo>
                  <a:lnTo>
                    <a:pt x="47026" y="412382"/>
                  </a:lnTo>
                  <a:lnTo>
                    <a:pt x="32557" y="452174"/>
                  </a:lnTo>
                  <a:lnTo>
                    <a:pt x="65113" y="466643"/>
                  </a:lnTo>
                  <a:lnTo>
                    <a:pt x="104904" y="614956"/>
                  </a:lnTo>
                  <a:lnTo>
                    <a:pt x="166400" y="640278"/>
                  </a:lnTo>
                  <a:lnTo>
                    <a:pt x="101287" y="647513"/>
                  </a:lnTo>
                  <a:lnTo>
                    <a:pt x="61496" y="694539"/>
                  </a:lnTo>
                  <a:lnTo>
                    <a:pt x="72348" y="777739"/>
                  </a:lnTo>
                  <a:lnTo>
                    <a:pt x="43409" y="810295"/>
                  </a:lnTo>
                  <a:lnTo>
                    <a:pt x="39791" y="846469"/>
                  </a:lnTo>
                  <a:lnTo>
                    <a:pt x="61496" y="857322"/>
                  </a:lnTo>
                  <a:lnTo>
                    <a:pt x="101287" y="969461"/>
                  </a:lnTo>
                  <a:lnTo>
                    <a:pt x="177252" y="1128626"/>
                  </a:lnTo>
                  <a:lnTo>
                    <a:pt x="325565" y="1070747"/>
                  </a:lnTo>
                  <a:lnTo>
                    <a:pt x="365356" y="1077982"/>
                  </a:lnTo>
                  <a:lnTo>
                    <a:pt x="394296" y="1063513"/>
                  </a:lnTo>
                  <a:lnTo>
                    <a:pt x="517287" y="1081600"/>
                  </a:lnTo>
                  <a:lnTo>
                    <a:pt x="513669" y="1164800"/>
                  </a:lnTo>
                  <a:lnTo>
                    <a:pt x="607722" y="1233530"/>
                  </a:lnTo>
                  <a:lnTo>
                    <a:pt x="676452" y="1211826"/>
                  </a:lnTo>
                  <a:lnTo>
                    <a:pt x="698156" y="1222678"/>
                  </a:lnTo>
                  <a:lnTo>
                    <a:pt x="737948" y="1204591"/>
                  </a:lnTo>
                  <a:lnTo>
                    <a:pt x="766887" y="1208208"/>
                  </a:lnTo>
                  <a:lnTo>
                    <a:pt x="828382" y="1211826"/>
                  </a:lnTo>
                  <a:lnTo>
                    <a:pt x="868174" y="1248000"/>
                  </a:lnTo>
                  <a:lnTo>
                    <a:pt x="1077982" y="1200974"/>
                  </a:lnTo>
                  <a:close/>
                </a:path>
              </a:pathLst>
            </a:custGeom>
            <a:solidFill>
              <a:srgbClr val="23931A"/>
            </a:solidFill>
            <a:ln w="360892" cap="flat">
              <a:noFill/>
              <a:prstDash val="solid"/>
              <a:miter/>
            </a:ln>
            <a:effectLst>
              <a:outerShdw blurRad="342900" sx="102000" sy="1020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114"/>
          <p:cNvSpPr txBox="1"/>
          <p:nvPr/>
        </p:nvSpPr>
        <p:spPr>
          <a:xfrm>
            <a:off x="1301750" y="1867535"/>
            <a:ext cx="9185275" cy="13989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3800" i="1" spc="30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造字工房品宋（非商用）常规体" pitchFamily="2" charset="-122"/>
                <a:ea typeface="造字工房品宋（非商用）常规体" pitchFamily="2" charset="-122"/>
              </a:defRPr>
            </a:lvl1pPr>
          </a:lstStyle>
          <a:p>
            <a:pPr algn="dist" defTabSz="877570">
              <a:defRPr/>
            </a:pPr>
            <a:r>
              <a:rPr lang="zh-CN" altLang="en-US" sz="8500" b="1" i="0" spc="254" dirty="0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effectLst>
                  <a:outerShdw blurRad="406400" algn="ctr" rotWithShape="0">
                    <a:prstClr val="black">
                      <a:alpha val="44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H" panose="00020600040101010101" pitchFamily="18" charset="-122"/>
              </a:rPr>
              <a:t>垃</a:t>
            </a:r>
            <a:r>
              <a:rPr lang="zh-CN" altLang="en-US" sz="8500" b="1" i="0" spc="254" dirty="0" smtClean="0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effectLst>
                  <a:outerShdw blurRad="406400" algn="ctr" rotWithShape="0">
                    <a:prstClr val="black">
                      <a:alpha val="44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H" panose="00020600040101010101" pitchFamily="18" charset="-122"/>
              </a:rPr>
              <a:t>圾分类从我做起</a:t>
            </a:r>
            <a:endParaRPr lang="zh-CN" altLang="en-US" sz="8500" b="1" i="0" spc="254" dirty="0" smtClean="0">
              <a:gradFill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1"/>
              </a:gradFill>
              <a:effectLst>
                <a:outerShdw blurRad="406400" algn="ctr" rotWithShape="0">
                  <a:prstClr val="black">
                    <a:alpha val="44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 rot="5400000">
            <a:off x="2180666" y="-469901"/>
            <a:ext cx="723900" cy="1663703"/>
          </a:xfrm>
          <a:prstGeom prst="homePlate">
            <a:avLst>
              <a:gd name="adj" fmla="val 29762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6578600" y="1714501"/>
            <a:ext cx="0" cy="3937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ash"/>
            <a:miter lim="800000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432537" y="484755"/>
            <a:ext cx="4363239" cy="1309680"/>
            <a:chOff x="324402" y="363566"/>
            <a:chExt cx="3272429" cy="982260"/>
          </a:xfrm>
        </p:grpSpPr>
        <p:grpSp>
          <p:nvGrpSpPr>
            <p:cNvPr id="47" name="组合 4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48" name="圆角矩形 4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垃圾的处理方法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2601" y="2482848"/>
            <a:ext cx="1816100" cy="520700"/>
            <a:chOff x="361950" y="1862137"/>
            <a:chExt cx="1362075" cy="390525"/>
          </a:xfrm>
        </p:grpSpPr>
        <p:sp>
          <p:nvSpPr>
            <p:cNvPr id="55" name="圆角矩形 54"/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F4A3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9575" y="1866900"/>
              <a:ext cx="128587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综合利用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616201" y="2484343"/>
            <a:ext cx="1816100" cy="520700"/>
            <a:chOff x="1962150" y="1863257"/>
            <a:chExt cx="1362075" cy="390525"/>
          </a:xfrm>
        </p:grpSpPr>
        <p:sp>
          <p:nvSpPr>
            <p:cNvPr id="58" name="圆角矩形 57"/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F796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89604" y="1876985"/>
              <a:ext cx="12858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卫生填埋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9901" y="3549649"/>
            <a:ext cx="1816100" cy="520700"/>
            <a:chOff x="352425" y="2662237"/>
            <a:chExt cx="1362075" cy="390525"/>
          </a:xfrm>
        </p:grpSpPr>
        <p:sp>
          <p:nvSpPr>
            <p:cNvPr id="61" name="圆角矩形 60"/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8064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1475" y="2676525"/>
              <a:ext cx="12763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焚烧发电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565401" y="3549649"/>
            <a:ext cx="1816100" cy="520700"/>
            <a:chOff x="1924050" y="2662237"/>
            <a:chExt cx="1362075" cy="390525"/>
          </a:xfrm>
        </p:grpSpPr>
        <p:sp>
          <p:nvSpPr>
            <p:cNvPr id="64" name="圆角矩形 63"/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85975" y="2667000"/>
              <a:ext cx="10209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堆       肥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473201" y="4629148"/>
            <a:ext cx="1816100" cy="520700"/>
            <a:chOff x="1104900" y="3471862"/>
            <a:chExt cx="1362075" cy="390525"/>
          </a:xfrm>
        </p:grpSpPr>
        <p:sp>
          <p:nvSpPr>
            <p:cNvPr id="67" name="圆角矩形 66"/>
            <p:cNvSpPr/>
            <p:nvPr/>
          </p:nvSpPr>
          <p:spPr>
            <a:xfrm>
              <a:off x="1104900" y="3471862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FD67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43017" y="3476625"/>
              <a:ext cx="125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资源返还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V="1">
            <a:off x="10865335" y="4537586"/>
            <a:ext cx="0" cy="368300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ysDash"/>
            <a:miter lim="800000"/>
          </a:ln>
          <a:effectLst/>
        </p:spPr>
      </p:cxnSp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998143" y="4052047"/>
            <a:ext cx="4671664" cy="2522072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046720" y="157778"/>
            <a:ext cx="3729320" cy="1587580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925481" y="2003537"/>
            <a:ext cx="1838065" cy="2556831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8069058" y="2047712"/>
            <a:ext cx="1620405" cy="1637488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图片 22"/>
          <p:cNvPicPr>
            <a:picLocks noChangeAspect="1" noChangeArrowheads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5976473" y="114745"/>
            <a:ext cx="1879433" cy="1630384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图片 21"/>
          <p:cNvPicPr>
            <a:picLocks noChangeAspect="1" noChangeArrowheads="1"/>
          </p:cNvPicPr>
          <p:nvPr/>
        </p:nvPicPr>
        <p:blipFill rotWithShape="1">
          <a:blip r:embed="rId9" cstate="screen"/>
          <a:srcRect t="-821"/>
          <a:stretch>
            <a:fillRect/>
          </a:stretch>
        </p:blipFill>
        <p:spPr bwMode="auto">
          <a:xfrm>
            <a:off x="9907185" y="4848879"/>
            <a:ext cx="1841673" cy="1710335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直接连接符 75"/>
          <p:cNvCxnSpPr>
            <a:stCxn id="56" idx="0"/>
          </p:cNvCxnSpPr>
          <p:nvPr/>
        </p:nvCxnSpPr>
        <p:spPr>
          <a:xfrm flipH="1" flipV="1">
            <a:off x="1403351" y="2120902"/>
            <a:ext cx="1" cy="368297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</a:ln>
          <a:effectLst/>
        </p:spPr>
      </p:cxnSp>
      <p:cxnSp>
        <p:nvCxnSpPr>
          <p:cNvPr id="77" name="直接连接符 76"/>
          <p:cNvCxnSpPr/>
          <p:nvPr/>
        </p:nvCxnSpPr>
        <p:spPr>
          <a:xfrm>
            <a:off x="1409700" y="2108200"/>
            <a:ext cx="5156200" cy="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ash"/>
            <a:miter lim="800000"/>
          </a:ln>
          <a:effectLst/>
        </p:spPr>
      </p:cxnSp>
      <p:cxnSp>
        <p:nvCxnSpPr>
          <p:cNvPr id="78" name="直接连接符 77"/>
          <p:cNvCxnSpPr/>
          <p:nvPr/>
        </p:nvCxnSpPr>
        <p:spPr>
          <a:xfrm>
            <a:off x="7171765" y="1920512"/>
            <a:ext cx="1737915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  <a:miter lim="800000"/>
          </a:ln>
          <a:effectLst/>
        </p:spPr>
      </p:cxnSp>
      <p:cxnSp>
        <p:nvCxnSpPr>
          <p:cNvPr id="79" name="直接连接符 78"/>
          <p:cNvCxnSpPr/>
          <p:nvPr/>
        </p:nvCxnSpPr>
        <p:spPr>
          <a:xfrm flipV="1">
            <a:off x="7170197" y="1910328"/>
            <a:ext cx="0" cy="826896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  <a:miter lim="800000"/>
          </a:ln>
          <a:effectLst/>
        </p:spPr>
      </p:cxnSp>
      <p:cxnSp>
        <p:nvCxnSpPr>
          <p:cNvPr id="80" name="直接连接符 79"/>
          <p:cNvCxnSpPr/>
          <p:nvPr/>
        </p:nvCxnSpPr>
        <p:spPr>
          <a:xfrm flipV="1">
            <a:off x="8939881" y="1710351"/>
            <a:ext cx="3191" cy="216824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  <a:miter lim="800000"/>
          </a:ln>
          <a:effectLst/>
        </p:spPr>
      </p:cxnSp>
      <p:cxnSp>
        <p:nvCxnSpPr>
          <p:cNvPr id="81" name="直接连接符 80"/>
          <p:cNvCxnSpPr/>
          <p:nvPr/>
        </p:nvCxnSpPr>
        <p:spPr>
          <a:xfrm>
            <a:off x="4377042" y="3828420"/>
            <a:ext cx="5525468" cy="0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dash"/>
            <a:miter lim="800000"/>
          </a:ln>
          <a:effectLst/>
        </p:spPr>
      </p:cxnSp>
      <p:cxnSp>
        <p:nvCxnSpPr>
          <p:cNvPr id="82" name="直接连接符 81"/>
          <p:cNvCxnSpPr/>
          <p:nvPr/>
        </p:nvCxnSpPr>
        <p:spPr>
          <a:xfrm>
            <a:off x="1368109" y="3232780"/>
            <a:ext cx="6703952" cy="0"/>
          </a:xfrm>
          <a:prstGeom prst="line">
            <a:avLst/>
          </a:prstGeom>
          <a:noFill/>
          <a:ln w="12700" cap="flat" cmpd="sng" algn="ctr">
            <a:solidFill>
              <a:srgbClr val="8064A2"/>
            </a:solidFill>
            <a:prstDash val="dash"/>
            <a:miter lim="800000"/>
          </a:ln>
          <a:effectLst/>
        </p:spPr>
      </p:cxnSp>
      <p:cxnSp>
        <p:nvCxnSpPr>
          <p:cNvPr id="83" name="直接连接符 82"/>
          <p:cNvCxnSpPr/>
          <p:nvPr/>
        </p:nvCxnSpPr>
        <p:spPr>
          <a:xfrm flipV="1">
            <a:off x="1345957" y="3232161"/>
            <a:ext cx="0" cy="368300"/>
          </a:xfrm>
          <a:prstGeom prst="line">
            <a:avLst/>
          </a:prstGeom>
          <a:noFill/>
          <a:ln w="12700" cap="flat" cmpd="sng" algn="ctr">
            <a:solidFill>
              <a:srgbClr val="8064A2"/>
            </a:solidFill>
            <a:prstDash val="dash"/>
            <a:miter lim="800000"/>
          </a:ln>
          <a:effectLst/>
        </p:spPr>
      </p:cxnSp>
      <p:cxnSp>
        <p:nvCxnSpPr>
          <p:cNvPr id="84" name="直接连接符 83"/>
          <p:cNvCxnSpPr/>
          <p:nvPr/>
        </p:nvCxnSpPr>
        <p:spPr>
          <a:xfrm>
            <a:off x="3286586" y="4878545"/>
            <a:ext cx="1841500" cy="0"/>
          </a:xfrm>
          <a:prstGeom prst="line">
            <a:avLst/>
          </a:prstGeom>
          <a:noFill/>
          <a:ln w="12700" cap="flat" cmpd="sng" algn="ctr">
            <a:solidFill>
              <a:srgbClr val="FD3F79"/>
            </a:solidFill>
            <a:prstDash val="dash"/>
            <a:miter lim="800000"/>
          </a:ln>
          <a:effectLst/>
        </p:spPr>
      </p:cxnSp>
      <p:cxnSp>
        <p:nvCxnSpPr>
          <p:cNvPr id="85" name="直接连接符 84"/>
          <p:cNvCxnSpPr/>
          <p:nvPr/>
        </p:nvCxnSpPr>
        <p:spPr>
          <a:xfrm>
            <a:off x="4403463" y="2754829"/>
            <a:ext cx="2773040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dash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5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9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0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865746" y="4696460"/>
            <a:ext cx="9107055" cy="1474355"/>
            <a:chOff x="1094438" y="3446145"/>
            <a:chExt cx="6830291" cy="1105766"/>
          </a:xfrm>
        </p:grpSpPr>
        <p:sp>
          <p:nvSpPr>
            <p:cNvPr id="23" name="矩形 22"/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74A9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4" name="梯形 23"/>
            <p:cNvSpPr/>
            <p:nvPr/>
          </p:nvSpPr>
          <p:spPr>
            <a:xfrm>
              <a:off x="1094438" y="3446145"/>
              <a:ext cx="6830291" cy="953366"/>
            </a:xfrm>
            <a:prstGeom prst="trapezoid">
              <a:avLst>
                <a:gd name="adj" fmla="val 108636"/>
              </a:avLst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4486" b="100000" l="28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1790702"/>
            <a:ext cx="5220913" cy="35504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0526" y="808007"/>
            <a:ext cx="2772575" cy="415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</a:t>
            </a:r>
            <a:r>
              <a:rPr lang="zh-CN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这是将固体废物直接倾倒在距离、深度都合适的海水中，利用海洋巨大的环境容量和稀释能力，使海洋环境中的污染物保持在很低的水平。根据废物倾倒后能够使海洋遭到损害的程度，将废物分为三类：第一类为绝对禁止投放的废物（黑名单）；第二类是经过特别准许后能够倾倒的废物（灰名单）；第三类是允许排放的低毒、无毒废物（白名单）</a:t>
            </a:r>
            <a:endParaRPr lang="zh-CN" altLang="en-US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41889" y="872973"/>
            <a:ext cx="2818312" cy="32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</a:t>
            </a:r>
            <a:r>
              <a:rPr lang="zh-CN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远洋焚烧是利用焚烧船在远海对固体废物进行焚烧，焚烧过程的各种产物直接排入海中。远洋焚烧适于处理易燃性废物，焚烧在专用的船上所设的焚烧炉内进行，焚烧销毁率达99%以上。</a:t>
            </a:r>
            <a:endParaRPr lang="zh-CN" altLang="zh-CN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895352" y="2667000"/>
            <a:ext cx="981635" cy="0"/>
          </a:xfrm>
          <a:prstGeom prst="line">
            <a:avLst/>
          </a:prstGeom>
          <a:noFill/>
          <a:ln w="19050" cap="flat" cmpd="sng" algn="ctr">
            <a:solidFill>
              <a:srgbClr val="4F81BD"/>
            </a:solidFill>
            <a:prstDash val="sysDash"/>
            <a:miter lim="800000"/>
          </a:ln>
          <a:effectLst/>
        </p:spPr>
      </p:cxnSp>
      <p:cxnSp>
        <p:nvCxnSpPr>
          <p:cNvPr id="29" name="直接连接符 28"/>
          <p:cNvCxnSpPr/>
          <p:nvPr/>
        </p:nvCxnSpPr>
        <p:spPr>
          <a:xfrm>
            <a:off x="4445000" y="2667000"/>
            <a:ext cx="981635" cy="0"/>
          </a:xfrm>
          <a:prstGeom prst="line">
            <a:avLst/>
          </a:prstGeom>
          <a:noFill/>
          <a:ln w="19050" cap="flat" cmpd="sng" algn="ctr">
            <a:solidFill>
              <a:srgbClr val="4F81BD"/>
            </a:solidFill>
            <a:prstDash val="sysDash"/>
            <a:miter lim="800000"/>
          </a:ln>
          <a:effectLst/>
        </p:spPr>
      </p:cxnSp>
      <p:grpSp>
        <p:nvGrpSpPr>
          <p:cNvPr id="30" name="组合 29"/>
          <p:cNvGrpSpPr/>
          <p:nvPr/>
        </p:nvGrpSpPr>
        <p:grpSpPr>
          <a:xfrm>
            <a:off x="5207000" y="2222501"/>
            <a:ext cx="2133600" cy="1104900"/>
            <a:chOff x="3905250" y="1666875"/>
            <a:chExt cx="1600200" cy="828675"/>
          </a:xfrm>
        </p:grpSpPr>
        <p:sp>
          <p:nvSpPr>
            <p:cNvPr id="31" name="下箭头标注 30"/>
            <p:cNvSpPr/>
            <p:nvPr/>
          </p:nvSpPr>
          <p:spPr>
            <a:xfrm>
              <a:off x="3905250" y="1666875"/>
              <a:ext cx="1600200" cy="828675"/>
            </a:xfrm>
            <a:prstGeom prst="downArrowCallout">
              <a:avLst>
                <a:gd name="adj1" fmla="val 38793"/>
                <a:gd name="adj2" fmla="val 25000"/>
                <a:gd name="adj3" fmla="val 25000"/>
                <a:gd name="adj4" fmla="val 64977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2277" y="1686821"/>
              <a:ext cx="148554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综合处理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5972" y="787401"/>
            <a:ext cx="159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海洋倾倒</a:t>
            </a:r>
            <a:endParaRPr lang="zh-CN" altLang="zh-CN" sz="24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7382" y="825501"/>
            <a:ext cx="161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远洋焚烧</a:t>
            </a:r>
            <a:endParaRPr lang="zh-CN" altLang="zh-CN" sz="24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32200" y="1270001"/>
            <a:ext cx="1701800" cy="114300"/>
          </a:xfrm>
          <a:prstGeom prst="rect">
            <a:avLst/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59600" y="1295401"/>
            <a:ext cx="1701800" cy="1143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7" name="等腰三角形 36"/>
          <p:cNvSpPr/>
          <p:nvPr/>
        </p:nvSpPr>
        <p:spPr>
          <a:xfrm>
            <a:off x="4287266" y="1391664"/>
            <a:ext cx="338836" cy="201168"/>
          </a:xfrm>
          <a:prstGeom prst="triangle">
            <a:avLst/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 flipH="1">
            <a:off x="7690867" y="1404365"/>
            <a:ext cx="338836" cy="201168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4457701" y="1649175"/>
            <a:ext cx="2436" cy="1030525"/>
          </a:xfrm>
          <a:prstGeom prst="line">
            <a:avLst/>
          </a:prstGeom>
          <a:noFill/>
          <a:ln w="19050" cap="flat" cmpd="sng" algn="ctr">
            <a:solidFill>
              <a:srgbClr val="4F81BD"/>
            </a:solidFill>
            <a:prstDash val="sysDash"/>
            <a:miter lim="800000"/>
          </a:ln>
          <a:effectLst/>
        </p:spPr>
      </p:cxnSp>
      <p:cxnSp>
        <p:nvCxnSpPr>
          <p:cNvPr id="40" name="直接连接符 39"/>
          <p:cNvCxnSpPr/>
          <p:nvPr/>
        </p:nvCxnSpPr>
        <p:spPr>
          <a:xfrm flipH="1">
            <a:off x="7861301" y="1649175"/>
            <a:ext cx="2436" cy="1030525"/>
          </a:xfrm>
          <a:prstGeom prst="line">
            <a:avLst/>
          </a:prstGeom>
          <a:noFill/>
          <a:ln w="19050" cap="flat" cmpd="sng" algn="ctr">
            <a:solidFill>
              <a:srgbClr val="4F81BD"/>
            </a:solidFill>
            <a:prstDash val="sysDash"/>
            <a:miter lim="800000"/>
          </a:ln>
          <a:effectLst/>
        </p:spPr>
      </p:cxnSp>
      <p:sp>
        <p:nvSpPr>
          <p:cNvPr id="41" name="椭圆 40"/>
          <p:cNvSpPr/>
          <p:nvPr/>
        </p:nvSpPr>
        <p:spPr>
          <a:xfrm>
            <a:off x="2775918" y="5416352"/>
            <a:ext cx="6647481" cy="338545"/>
          </a:xfrm>
          <a:prstGeom prst="ellipse">
            <a:avLst/>
          </a:prstGeom>
          <a:gradFill flip="none" rotWithShape="1">
            <a:gsLst>
              <a:gs pos="0">
                <a:srgbClr val="9BBB59">
                  <a:lumMod val="50000"/>
                </a:srgbClr>
              </a:gs>
              <a:gs pos="50000">
                <a:srgbClr val="74A91F">
                  <a:alpha val="60000"/>
                </a:srgbClr>
              </a:gs>
              <a:gs pos="100000">
                <a:srgbClr val="74A91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8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8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2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2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4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2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2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4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77730" y="381747"/>
            <a:ext cx="7372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    </a:t>
            </a: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卫生填埋是目前世界上处理垃圾量最大 的方法之一,也是垃圾处理的最终手段.     因为对垃圾不管采用哪种处理方法,最终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6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3</a:t>
            </a: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),而且填埋常的渗出液容易污染其周围的土壤和水体.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569" y="2376095"/>
            <a:ext cx="2361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735" dirty="0">
                <a:solidFill>
                  <a:srgbClr val="0070C0"/>
                </a:solidFill>
                <a:latin typeface="inpin heiti" charset="-122"/>
                <a:ea typeface="inpin heiti" charset="-122"/>
              </a:rPr>
              <a:t>卫生填埋</a:t>
            </a:r>
            <a:endParaRPr lang="zh-CN" altLang="en-US" sz="3735" dirty="0">
              <a:solidFill>
                <a:srgbClr val="0070C0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61046" y="4848860"/>
            <a:ext cx="9107055" cy="1474355"/>
            <a:chOff x="1094438" y="3446145"/>
            <a:chExt cx="6830291" cy="1105766"/>
          </a:xfrm>
        </p:grpSpPr>
        <p:sp>
          <p:nvSpPr>
            <p:cNvPr id="20" name="矩形 19"/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74A9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1" name="梯形 20"/>
            <p:cNvSpPr/>
            <p:nvPr/>
          </p:nvSpPr>
          <p:spPr>
            <a:xfrm>
              <a:off x="1094438" y="3446145"/>
              <a:ext cx="6830291" cy="953366"/>
            </a:xfrm>
            <a:prstGeom prst="trapezoid">
              <a:avLst>
                <a:gd name="adj" fmla="val 108636"/>
              </a:avLst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41700" y="2676524"/>
            <a:ext cx="3251201" cy="2416177"/>
            <a:chOff x="2581274" y="2007392"/>
            <a:chExt cx="2438401" cy="1812133"/>
          </a:xfrm>
        </p:grpSpPr>
        <p:sp>
          <p:nvSpPr>
            <p:cNvPr id="23" name="椭圆 22"/>
            <p:cNvSpPr/>
            <p:nvPr/>
          </p:nvSpPr>
          <p:spPr>
            <a:xfrm>
              <a:off x="2581274" y="3676650"/>
              <a:ext cx="2438401" cy="142875"/>
            </a:xfrm>
            <a:prstGeom prst="ellipse">
              <a:avLst/>
            </a:prstGeom>
            <a:gradFill flip="none" rotWithShape="1">
              <a:gsLst>
                <a:gs pos="0">
                  <a:srgbClr val="9BBB59">
                    <a:lumMod val="50000"/>
                  </a:srgb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00350" y="2007392"/>
              <a:ext cx="2187575" cy="1640681"/>
            </a:xfrm>
            <a:prstGeom prst="rect">
              <a:avLst/>
            </a:prstGeom>
            <a:ln>
              <a:solidFill>
                <a:sysClr val="window" lastClr="FFFFFF"/>
              </a:solidFill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4236418" y="3070737"/>
            <a:ext cx="5272033" cy="2519059"/>
            <a:chOff x="3177313" y="2303053"/>
            <a:chExt cx="3954025" cy="1889294"/>
          </a:xfrm>
        </p:grpSpPr>
        <p:sp>
          <p:nvSpPr>
            <p:cNvPr id="26" name="椭圆 25"/>
            <p:cNvSpPr/>
            <p:nvPr/>
          </p:nvSpPr>
          <p:spPr>
            <a:xfrm>
              <a:off x="3177313" y="3990975"/>
              <a:ext cx="3954025" cy="201372"/>
            </a:xfrm>
            <a:prstGeom prst="ellipse">
              <a:avLst/>
            </a:prstGeom>
            <a:gradFill flip="none" rotWithShape="1">
              <a:gsLst>
                <a:gs pos="0">
                  <a:srgbClr val="9BBB59">
                    <a:lumMod val="50000"/>
                  </a:srgb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90976" y="2303053"/>
              <a:ext cx="2552699" cy="1706972"/>
            </a:xfrm>
            <a:prstGeom prst="rect">
              <a:avLst/>
            </a:prstGeom>
            <a:ln>
              <a:solidFill>
                <a:sysClr val="window" lastClr="FFFFFF"/>
              </a:solidFill>
            </a:ln>
          </p:spPr>
        </p:pic>
      </p:grpSp>
      <p:grpSp>
        <p:nvGrpSpPr>
          <p:cNvPr id="28" name="组合 27"/>
          <p:cNvGrpSpPr/>
          <p:nvPr/>
        </p:nvGrpSpPr>
        <p:grpSpPr>
          <a:xfrm>
            <a:off x="7068519" y="3219450"/>
            <a:ext cx="4183683" cy="2673351"/>
            <a:chOff x="5301389" y="2414587"/>
            <a:chExt cx="3137762" cy="20050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525" y="2414587"/>
              <a:ext cx="2419350" cy="1814513"/>
            </a:xfrm>
            <a:prstGeom prst="rect">
              <a:avLst/>
            </a:prstGeom>
            <a:ln>
              <a:solidFill>
                <a:sysClr val="window" lastClr="FFFFFF"/>
              </a:solidFill>
            </a:ln>
          </p:spPr>
        </p:pic>
        <p:sp>
          <p:nvSpPr>
            <p:cNvPr id="30" name="椭圆 29"/>
            <p:cNvSpPr/>
            <p:nvPr/>
          </p:nvSpPr>
          <p:spPr>
            <a:xfrm>
              <a:off x="5301389" y="4248150"/>
              <a:ext cx="3137762" cy="171450"/>
            </a:xfrm>
            <a:prstGeom prst="ellipse">
              <a:avLst/>
            </a:prstGeom>
            <a:gradFill flip="none" rotWithShape="1">
              <a:gsLst>
                <a:gs pos="0">
                  <a:srgbClr val="9BBB59">
                    <a:lumMod val="50000"/>
                  </a:srgb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22301" y="3009901"/>
            <a:ext cx="2451100" cy="114300"/>
          </a:xfrm>
          <a:prstGeom prst="rect">
            <a:avLst/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2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2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3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3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37448" y="1366819"/>
            <a:ext cx="267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</a:t>
            </a: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焚烧法是在高温下将垃圾燃烧成灰渣,再填埋.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6069" y="610795"/>
            <a:ext cx="23109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735" dirty="0">
                <a:solidFill>
                  <a:srgbClr val="0070C0"/>
                </a:solidFill>
                <a:latin typeface="inpin heiti" charset="-122"/>
                <a:ea typeface="inpin heiti" charset="-122"/>
              </a:rPr>
              <a:t>焚烧发电</a:t>
            </a:r>
            <a:endParaRPr lang="zh-CN" altLang="en-US" sz="3735" dirty="0">
              <a:solidFill>
                <a:srgbClr val="0070C0"/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057900" y="863601"/>
            <a:ext cx="0" cy="53721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22" name="椭圆 21"/>
          <p:cNvSpPr/>
          <p:nvPr/>
        </p:nvSpPr>
        <p:spPr>
          <a:xfrm>
            <a:off x="5956301" y="3746501"/>
            <a:ext cx="215900" cy="2159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4A9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 flipH="1">
            <a:off x="477663" y="2685876"/>
            <a:ext cx="4570213" cy="2677656"/>
            <a:chOff x="5363917" y="971550"/>
            <a:chExt cx="3427660" cy="2008242"/>
          </a:xfrm>
        </p:grpSpPr>
        <p:sp>
          <p:nvSpPr>
            <p:cNvPr id="24" name="TextBox 23"/>
            <p:cNvSpPr txBox="1"/>
            <p:nvPr/>
          </p:nvSpPr>
          <p:spPr>
            <a:xfrm>
              <a:off x="5587029" y="971550"/>
              <a:ext cx="3195021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</a:b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         焚烧法的缺点是投资大,消耗大量电能在焚烧过程中产生大量的空气污染物(如重金属,CO,HCL,SO</a:t>
              </a:r>
              <a:r>
                <a:rPr kumimoji="0" lang="zh-CN" alt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2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和NO</a:t>
              </a:r>
              <a:r>
                <a:rPr kumimoji="0" lang="zh-CN" alt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2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等)和某些致癌物质,尤其是二噁英,这些都使该方法的应用受到限制.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</a:b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等腰三角形 12"/>
            <p:cNvSpPr/>
            <p:nvPr/>
          </p:nvSpPr>
          <p:spPr>
            <a:xfrm rot="16200000">
              <a:off x="6449096" y="153071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75412" y="35500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缺点</a:t>
            </a:r>
            <a:endParaRPr lang="zh-CN" altLang="en-US" sz="32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7089" y="16293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优点</a:t>
            </a:r>
            <a:endParaRPr lang="zh-CN" altLang="en-US" sz="32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943601" y="1841501"/>
            <a:ext cx="215900" cy="2159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4A9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 flipH="1">
            <a:off x="7061204" y="749300"/>
            <a:ext cx="4621305" cy="2308324"/>
            <a:chOff x="324972" y="1123950"/>
            <a:chExt cx="3465979" cy="1731243"/>
          </a:xfrm>
        </p:grpSpPr>
        <p:sp>
          <p:nvSpPr>
            <p:cNvPr id="30" name="TextBox 29"/>
            <p:cNvSpPr txBox="1"/>
            <p:nvPr/>
          </p:nvSpPr>
          <p:spPr>
            <a:xfrm>
              <a:off x="324972" y="1123950"/>
              <a:ext cx="3343274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</a:b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        占地少,能大大减少排放量,一般情况下,垃圾焚烧后的体积仅为焚烧前体积的5%~15%;焚烧温度高,能彻底消灭病原体; 垃圾燃烧过程中所产的热量可用于城市供暖,发电等.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等腰三角形 12"/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2644" y="3278840"/>
            <a:ext cx="3097725" cy="2019299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33" name="平行四边形 32"/>
          <p:cNvSpPr/>
          <p:nvPr/>
        </p:nvSpPr>
        <p:spPr>
          <a:xfrm rot="5400000" flipH="1">
            <a:off x="8110064" y="4117790"/>
            <a:ext cx="2522075" cy="788887"/>
          </a:xfrm>
          <a:prstGeom prst="parallelogram">
            <a:avLst>
              <a:gd name="adj" fmla="val 64885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59365" y="3791699"/>
            <a:ext cx="3232636" cy="2003984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矩形 34"/>
          <p:cNvSpPr/>
          <p:nvPr/>
        </p:nvSpPr>
        <p:spPr>
          <a:xfrm>
            <a:off x="1587501" y="1244601"/>
            <a:ext cx="2451100" cy="114300"/>
          </a:xfrm>
          <a:prstGeom prst="rect">
            <a:avLst/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5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45000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2" grpId="0" animBg="1"/>
          <p:bldP spid="22" grpId="1" animBg="1"/>
          <p:bldP spid="26" grpId="0"/>
          <p:bldP spid="26" grpId="1"/>
          <p:bldP spid="27" grpId="0"/>
          <p:bldP spid="27" grpId="1"/>
          <p:bldP spid="28" grpId="0" animBg="1"/>
          <p:bldP spid="33" grpId="0" animBg="1"/>
          <p:bldP spid="3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2" grpId="0" animBg="1"/>
          <p:bldP spid="22" grpId="1" animBg="1"/>
          <p:bldP spid="26" grpId="0"/>
          <p:bldP spid="26" grpId="1"/>
          <p:bldP spid="27" grpId="0"/>
          <p:bldP spid="27" grpId="1"/>
          <p:bldP spid="28" grpId="0" animBg="1"/>
          <p:bldP spid="33" grpId="0" animBg="1"/>
          <p:bldP spid="3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2"/>
          <p:cNvSpPr/>
          <p:nvPr/>
        </p:nvSpPr>
        <p:spPr>
          <a:xfrm rot="5400000">
            <a:off x="1308100" y="618400"/>
            <a:ext cx="3886200" cy="5020563"/>
          </a:xfrm>
          <a:custGeom>
            <a:avLst/>
            <a:gdLst/>
            <a:ahLst/>
            <a:cxnLst/>
            <a:rect l="l" t="t" r="r" b="b"/>
            <a:pathLst>
              <a:path w="2914650" h="3765422">
                <a:moveTo>
                  <a:pt x="0" y="3689204"/>
                </a:moveTo>
                <a:lnTo>
                  <a:pt x="0" y="345965"/>
                </a:lnTo>
                <a:cubicBezTo>
                  <a:pt x="0" y="303871"/>
                  <a:pt x="34124" y="269747"/>
                  <a:pt x="76218" y="269747"/>
                </a:cubicBezTo>
                <a:lnTo>
                  <a:pt x="1111442" y="269747"/>
                </a:lnTo>
                <a:lnTo>
                  <a:pt x="1457326" y="0"/>
                </a:lnTo>
                <a:lnTo>
                  <a:pt x="1803210" y="269747"/>
                </a:lnTo>
                <a:lnTo>
                  <a:pt x="2838432" y="269747"/>
                </a:lnTo>
                <a:cubicBezTo>
                  <a:pt x="2880526" y="269747"/>
                  <a:pt x="2914650" y="303871"/>
                  <a:pt x="2914650" y="345965"/>
                </a:cubicBezTo>
                <a:lnTo>
                  <a:pt x="2914650" y="3689204"/>
                </a:lnTo>
                <a:cubicBezTo>
                  <a:pt x="2914650" y="3731298"/>
                  <a:pt x="2880526" y="3765422"/>
                  <a:pt x="2838432" y="3765422"/>
                </a:cubicBezTo>
                <a:lnTo>
                  <a:pt x="76218" y="3765422"/>
                </a:lnTo>
                <a:cubicBezTo>
                  <a:pt x="34124" y="3765422"/>
                  <a:pt x="0" y="3731298"/>
                  <a:pt x="0" y="3689204"/>
                </a:cubicBez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0" name="等腰三角形 23"/>
          <p:cNvSpPr/>
          <p:nvPr/>
        </p:nvSpPr>
        <p:spPr>
          <a:xfrm rot="16200000">
            <a:off x="6399069" y="1412182"/>
            <a:ext cx="4766716" cy="3185461"/>
          </a:xfrm>
          <a:custGeom>
            <a:avLst/>
            <a:gdLst>
              <a:gd name="connsiteX0" fmla="*/ 3575037 w 3575037"/>
              <a:gd name="connsiteY0" fmla="*/ 2389096 h 2389096"/>
              <a:gd name="connsiteX1" fmla="*/ 1800030 w 3575037"/>
              <a:gd name="connsiteY1" fmla="*/ 2389096 h 2389096"/>
              <a:gd name="connsiteX2" fmla="*/ 0 w 3575037"/>
              <a:gd name="connsiteY2" fmla="*/ 571140 h 2389096"/>
              <a:gd name="connsiteX3" fmla="*/ 1609527 w 3575037"/>
              <a:gd name="connsiteY3" fmla="*/ 0 h 2389096"/>
              <a:gd name="connsiteX4" fmla="*/ 3575037 w 3575037"/>
              <a:gd name="connsiteY4" fmla="*/ 2389096 h 238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37" h="2389096">
                <a:moveTo>
                  <a:pt x="3575037" y="2389096"/>
                </a:moveTo>
                <a:lnTo>
                  <a:pt x="1800030" y="2389096"/>
                </a:lnTo>
                <a:lnTo>
                  <a:pt x="0" y="571140"/>
                </a:lnTo>
                <a:lnTo>
                  <a:pt x="1609527" y="0"/>
                </a:lnTo>
                <a:lnTo>
                  <a:pt x="3575037" y="2389096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282" y="1400437"/>
            <a:ext cx="4414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    将生活垃圾堆积成堆，放入发酵池中保温至70℃储存、发酵，借助垃圾中微生物分解的能力，将有机物分解成无机养分。经过堆肥处理后，生活垃圾变成卫生的、无味的腐殖质，既解决垃圾的出路，又可达到再资源化的目的，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    但是生活垃圾堆肥量大，养分含量低，长期使用易造成土壤板结和地下水质变坏，所以，堆肥的规模不易太大。 而且堆肥中的重金属有可能对土壤造成污染。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421094" y="1696946"/>
            <a:ext cx="2413260" cy="766713"/>
          </a:xfrm>
          <a:prstGeom prst="triangle">
            <a:avLst>
              <a:gd name="adj" fmla="val 8428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3" name="平行四边形 22"/>
          <p:cNvSpPr/>
          <p:nvPr/>
        </p:nvSpPr>
        <p:spPr>
          <a:xfrm rot="16200000">
            <a:off x="5527822" y="1783942"/>
            <a:ext cx="2683497" cy="311149"/>
          </a:xfrm>
          <a:prstGeom prst="parallelogram">
            <a:avLst>
              <a:gd name="adj" fmla="val 93673"/>
            </a:avLst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90660" y="614829"/>
            <a:ext cx="3683000" cy="23749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12911" y="742088"/>
            <a:ext cx="3270251" cy="212064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grpSp>
        <p:nvGrpSpPr>
          <p:cNvPr id="26" name="组合 25"/>
          <p:cNvGrpSpPr/>
          <p:nvPr/>
        </p:nvGrpSpPr>
        <p:grpSpPr>
          <a:xfrm>
            <a:off x="4852149" y="5308903"/>
            <a:ext cx="2451100" cy="903643"/>
            <a:chOff x="3639111" y="3981675"/>
            <a:chExt cx="1838325" cy="677732"/>
          </a:xfrm>
        </p:grpSpPr>
        <p:sp>
          <p:nvSpPr>
            <p:cNvPr id="27" name="TextBox 26"/>
            <p:cNvSpPr txBox="1"/>
            <p:nvPr/>
          </p:nvSpPr>
          <p:spPr>
            <a:xfrm>
              <a:off x="3909284" y="3981675"/>
              <a:ext cx="132442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2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堆 肥</a:t>
              </a:r>
              <a:endParaRPr kumimoji="0" lang="zh-CN" altLang="en-US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639111" y="4573682"/>
              <a:ext cx="1838325" cy="85725"/>
            </a:xfrm>
            <a:prstGeom prst="rect">
              <a:avLst/>
            </a:prstGeom>
            <a:solidFill>
              <a:srgbClr val="74A9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057900" y="863600"/>
            <a:ext cx="0" cy="41148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30" name="椭圆 29"/>
          <p:cNvSpPr/>
          <p:nvPr/>
        </p:nvSpPr>
        <p:spPr>
          <a:xfrm>
            <a:off x="5955554" y="3012889"/>
            <a:ext cx="215900" cy="2159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4A9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1" name="等腰三角形 30"/>
          <p:cNvSpPr/>
          <p:nvPr/>
        </p:nvSpPr>
        <p:spPr>
          <a:xfrm rot="5400000" flipV="1">
            <a:off x="6365373" y="3848474"/>
            <a:ext cx="2413260" cy="766713"/>
          </a:xfrm>
          <a:prstGeom prst="triangle">
            <a:avLst>
              <a:gd name="adj" fmla="val 8428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2" name="平行四边形 31"/>
          <p:cNvSpPr/>
          <p:nvPr/>
        </p:nvSpPr>
        <p:spPr>
          <a:xfrm rot="5400000" flipV="1">
            <a:off x="6460149" y="4222343"/>
            <a:ext cx="2683497" cy="311149"/>
          </a:xfrm>
          <a:prstGeom prst="parallelogram">
            <a:avLst>
              <a:gd name="adj" fmla="val 93673"/>
            </a:avLst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34939" y="3352051"/>
            <a:ext cx="3683000" cy="23749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12740" y="3536578"/>
            <a:ext cx="3279376" cy="201930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35" name="等腰三角形 34"/>
          <p:cNvSpPr/>
          <p:nvPr/>
        </p:nvSpPr>
        <p:spPr>
          <a:xfrm rot="5400000" flipH="1">
            <a:off x="10554446" y="4111810"/>
            <a:ext cx="2402543" cy="872565"/>
          </a:xfrm>
          <a:prstGeom prst="triangl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45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/>
          <p:bldP spid="22" grpId="0" animBg="1"/>
          <p:bldP spid="23" grpId="0" animBg="1"/>
          <p:bldP spid="24" grpId="0" animBg="1"/>
          <p:bldP spid="30" grpId="0" animBg="1"/>
          <p:bldP spid="31" grpId="0" animBg="1"/>
          <p:bldP spid="32" grpId="0" animBg="1"/>
          <p:bldP spid="33" grpId="0" animBg="1"/>
          <p:bldP spid="3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/>
          <p:bldP spid="22" grpId="0" animBg="1"/>
          <p:bldP spid="23" grpId="0" animBg="1"/>
          <p:bldP spid="24" grpId="0" animBg="1"/>
          <p:bldP spid="30" grpId="0" animBg="1"/>
          <p:bldP spid="31" grpId="0" animBg="1"/>
          <p:bldP spid="32" grpId="0" animBg="1"/>
          <p:bldP spid="33" grpId="0" animBg="1"/>
          <p:bldP spid="3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0005" y="2091465"/>
            <a:ext cx="23871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735" dirty="0">
                <a:solidFill>
                  <a:srgbClr val="0070C0"/>
                </a:solidFill>
                <a:latin typeface="inpin heiti" charset="-122"/>
                <a:ea typeface="inpin heiti" charset="-122"/>
              </a:rPr>
              <a:t>资源返还</a:t>
            </a:r>
            <a:endParaRPr lang="zh-CN" altLang="en-US" sz="3735" dirty="0">
              <a:solidFill>
                <a:srgbClr val="0070C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006" y="4826786"/>
            <a:ext cx="10930365" cy="144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</a:t>
            </a:r>
            <a:r>
              <a:rPr lang="zh-CN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在每天所丢弃的大量垃圾中，包含着丰富的可以重新利用的资源。仅北京市一年垃圾中便蕴含着11亿的产值。对垃圾进行资源化分类回收利用，不仅节约了社会资源，将其中的有害物质分离出来，避免了填埋和焚烧之后形成跟严重的污染。 因此，对垃圾进行分类回收处理是很有必要的。</a:t>
            </a:r>
            <a:endParaRPr lang="zh-CN" altLang="zh-CN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797" y="2997199"/>
            <a:ext cx="1829347" cy="1077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</a:t>
            </a:r>
            <a:r>
              <a:rPr lang="zh-CN" altLang="zh-CN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垃圾分类</a:t>
            </a:r>
            <a:endParaRPr lang="en-US" altLang="zh-CN" sz="213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使垃圾资源化</a:t>
            </a:r>
            <a:endParaRPr lang="zh-CN" altLang="en-US" sz="213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854" y="2894106"/>
            <a:ext cx="2451100" cy="114300"/>
          </a:xfrm>
          <a:prstGeom prst="rect">
            <a:avLst/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" y="4546601"/>
            <a:ext cx="11893175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16" name="椭圆 15"/>
          <p:cNvSpPr/>
          <p:nvPr/>
        </p:nvSpPr>
        <p:spPr>
          <a:xfrm>
            <a:off x="1652482" y="4423335"/>
            <a:ext cx="215900" cy="2159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4A9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325896" y="1816805"/>
            <a:ext cx="3299867" cy="2155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721401" y="1803486"/>
            <a:ext cx="2223244" cy="2181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056330" y="1797339"/>
            <a:ext cx="2792879" cy="2175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38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38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38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 animBg="1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 animBg="1"/>
          <p:bldP spid="16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028691" y="2437841"/>
            <a:ext cx="179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inpin heiti" charset="-122"/>
                <a:ea typeface="inpin heiti" charset="-122"/>
              </a:rPr>
              <a:t>厨余垃圾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4943" y="2437841"/>
            <a:ext cx="183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inpin heiti" charset="-122"/>
                <a:ea typeface="inpin heiti" charset="-122"/>
              </a:rPr>
              <a:t>可回收垃圾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1402" y="2510339"/>
            <a:ext cx="18391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inpin heiti" charset="-122"/>
                <a:ea typeface="inpin heiti" charset="-122"/>
              </a:rPr>
              <a:t>有害垃圾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20431" y="2511707"/>
            <a:ext cx="186590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inpin heiti" charset="-122"/>
                <a:ea typeface="inpin heiti" charset="-122"/>
              </a:rPr>
              <a:t>其余垃圾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007819" y="5759252"/>
            <a:ext cx="1861999" cy="33854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50000">
                <a:sysClr val="window" lastClr="FFFFFF">
                  <a:lumMod val="75000"/>
                  <a:alpha val="75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345055" y="5773594"/>
            <a:ext cx="1861999" cy="33854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50000">
                <a:sysClr val="window" lastClr="FFFFFF">
                  <a:lumMod val="75000"/>
                  <a:alpha val="75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419922" y="5775986"/>
            <a:ext cx="1861999" cy="33854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50000">
                <a:sysClr val="window" lastClr="FFFFFF">
                  <a:lumMod val="75000"/>
                  <a:alpha val="75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872666" y="5790330"/>
            <a:ext cx="1861999" cy="33854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50000">
                <a:sysClr val="window" lastClr="FFFFFF">
                  <a:lumMod val="75000"/>
                  <a:alpha val="75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797467" y="3186905"/>
            <a:ext cx="2031272" cy="2381012"/>
            <a:chOff x="2937664" y="2448691"/>
            <a:chExt cx="1523454" cy="1785759"/>
          </a:xfrm>
        </p:grpSpPr>
        <p:sp>
          <p:nvSpPr>
            <p:cNvPr id="53" name="梯形 52"/>
            <p:cNvSpPr/>
            <p:nvPr/>
          </p:nvSpPr>
          <p:spPr>
            <a:xfrm flipV="1">
              <a:off x="3047825" y="2837951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937664" y="2448691"/>
              <a:ext cx="1523454" cy="317386"/>
              <a:chOff x="3563888" y="1203598"/>
              <a:chExt cx="1728192" cy="360040"/>
            </a:xfrm>
          </p:grpSpPr>
          <p:sp>
            <p:nvSpPr>
              <p:cNvPr id="55" name="同侧圆角矩形 54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56" name="左中括号 55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noFill/>
              <a:ln w="1016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</p:grpSp>
      <p:sp>
        <p:nvSpPr>
          <p:cNvPr id="57" name="椭圆 56"/>
          <p:cNvSpPr/>
          <p:nvPr/>
        </p:nvSpPr>
        <p:spPr>
          <a:xfrm>
            <a:off x="4281470" y="3922563"/>
            <a:ext cx="1083012" cy="1083011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1" cstate="screen"/>
          <a:srcRect l="11324" t="8366" r="12620" b="10693"/>
          <a:stretch>
            <a:fillRect/>
          </a:stretch>
        </p:blipFill>
        <p:spPr>
          <a:xfrm>
            <a:off x="4336864" y="4004343"/>
            <a:ext cx="984585" cy="927093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6297780" y="3186905"/>
            <a:ext cx="2031272" cy="2381011"/>
            <a:chOff x="4776514" y="2457088"/>
            <a:chExt cx="1523454" cy="1785758"/>
          </a:xfrm>
        </p:grpSpPr>
        <p:sp>
          <p:nvSpPr>
            <p:cNvPr id="60" name="梯形 59"/>
            <p:cNvSpPr/>
            <p:nvPr/>
          </p:nvSpPr>
          <p:spPr>
            <a:xfrm flipV="1">
              <a:off x="4886676" y="2846347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FD67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4776514" y="2457088"/>
              <a:ext cx="1523454" cy="317386"/>
              <a:chOff x="3563888" y="1203598"/>
              <a:chExt cx="1728192" cy="360040"/>
            </a:xfrm>
          </p:grpSpPr>
          <p:sp>
            <p:nvSpPr>
              <p:cNvPr id="62" name="同侧圆角矩形 61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FD679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63" name="左中括号 62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noFill/>
              <a:ln w="101600" cap="flat" cmpd="sng" algn="ctr">
                <a:solidFill>
                  <a:srgbClr val="FD679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70958" y="3929114"/>
            <a:ext cx="1072711" cy="1054589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1297153" y="3186905"/>
            <a:ext cx="2031272" cy="2381012"/>
            <a:chOff x="972865" y="2448691"/>
            <a:chExt cx="1523454" cy="1785759"/>
          </a:xfrm>
        </p:grpSpPr>
        <p:sp>
          <p:nvSpPr>
            <p:cNvPr id="66" name="梯形 65"/>
            <p:cNvSpPr/>
            <p:nvPr/>
          </p:nvSpPr>
          <p:spPr>
            <a:xfrm flipV="1">
              <a:off x="1083026" y="2837951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972865" y="2448691"/>
              <a:ext cx="1523454" cy="317386"/>
              <a:chOff x="3563888" y="1203598"/>
              <a:chExt cx="1728192" cy="360040"/>
            </a:xfrm>
            <a:solidFill>
              <a:srgbClr val="00B0F0"/>
            </a:solidFill>
          </p:grpSpPr>
          <p:sp>
            <p:nvSpPr>
              <p:cNvPr id="68" name="同侧圆角矩形 67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69" name="左中括号 68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noFill/>
              <a:ln w="1016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</p:grpSp>
      <p:sp>
        <p:nvSpPr>
          <p:cNvPr id="70" name="椭圆 69"/>
          <p:cNvSpPr/>
          <p:nvPr/>
        </p:nvSpPr>
        <p:spPr>
          <a:xfrm>
            <a:off x="1838529" y="3930128"/>
            <a:ext cx="1018076" cy="1018075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5065" y="4030533"/>
            <a:ext cx="759879" cy="761300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3160957" y="607272"/>
            <a:ext cx="5473699" cy="1357793"/>
            <a:chOff x="2499811" y="1036366"/>
            <a:chExt cx="4105274" cy="1018345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4" name="圆角矩形 73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561243" y="1133885"/>
            <a:ext cx="34281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735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800" dist="50800" dir="16200000">
                    <a:prstClr val="black"/>
                  </a:innerShdw>
                </a:effectLst>
                <a:latin typeface="inpin heiti" charset="-122"/>
                <a:ea typeface="inpin heiti" charset="-122"/>
              </a:rPr>
              <a:t>垃圾的分类</a:t>
            </a:r>
            <a:endParaRPr lang="zh-CN" altLang="en-US" sz="3735" dirty="0">
              <a:solidFill>
                <a:prstClr val="black">
                  <a:lumMod val="85000"/>
                  <a:lumOff val="15000"/>
                </a:prstClr>
              </a:solidFill>
              <a:effectLst>
                <a:innerShdw blurRad="50800" dist="50800" dir="16200000">
                  <a:prstClr val="black"/>
                </a:innerShdw>
              </a:effectLst>
              <a:latin typeface="inpin heiti" charset="-122"/>
              <a:ea typeface="inpin heiti" charset="-122"/>
            </a:endParaRPr>
          </a:p>
        </p:txBody>
      </p:sp>
      <p:sp>
        <p:nvSpPr>
          <p:cNvPr id="76" name="菱形 75"/>
          <p:cNvSpPr/>
          <p:nvPr/>
        </p:nvSpPr>
        <p:spPr>
          <a:xfrm>
            <a:off x="3700629" y="1190513"/>
            <a:ext cx="645459" cy="645459"/>
          </a:xfrm>
          <a:prstGeom prst="diamond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806966" y="1260746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798095" y="3186905"/>
            <a:ext cx="2031272" cy="2381012"/>
            <a:chOff x="6598571" y="2465484"/>
            <a:chExt cx="1523454" cy="1785759"/>
          </a:xfrm>
        </p:grpSpPr>
        <p:sp>
          <p:nvSpPr>
            <p:cNvPr id="79" name="梯形 78"/>
            <p:cNvSpPr/>
            <p:nvPr/>
          </p:nvSpPr>
          <p:spPr>
            <a:xfrm flipV="1">
              <a:off x="6708733" y="2854744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78D00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598571" y="2465484"/>
              <a:ext cx="1523454" cy="317386"/>
              <a:chOff x="3563888" y="1203598"/>
              <a:chExt cx="1728192" cy="360040"/>
            </a:xfrm>
          </p:grpSpPr>
          <p:sp>
            <p:nvSpPr>
              <p:cNvPr id="81" name="同侧圆角矩形 80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78D00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82" name="左中括号 81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noFill/>
              <a:ln w="101600" cap="flat" cmpd="sng" algn="ctr">
                <a:solidFill>
                  <a:srgbClr val="78D00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73329" y="3952057"/>
            <a:ext cx="1118355" cy="1074671"/>
          </a:xfrm>
          <a:prstGeom prst="rect">
            <a:avLst/>
          </a:prstGeom>
        </p:spPr>
      </p:pic>
      <p:sp>
        <p:nvSpPr>
          <p:cNvPr id="84" name="椭圆 83"/>
          <p:cNvSpPr/>
          <p:nvPr/>
        </p:nvSpPr>
        <p:spPr>
          <a:xfrm>
            <a:off x="9259011" y="3925483"/>
            <a:ext cx="1125704" cy="1125703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748795" y="3880937"/>
            <a:ext cx="1115392" cy="1115391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5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5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5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5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2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grpId="2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5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2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4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1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2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1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fill="hold" grpId="2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3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fill="hold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2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fill="hold" grpId="1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25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fill="hold" grpId="2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2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6" grpId="0"/>
          <p:bldP spid="47" grpId="0"/>
          <p:bldP spid="48" grpId="0" animBg="1"/>
          <p:bldP spid="49" grpId="0" animBg="1"/>
          <p:bldP spid="50" grpId="0" animBg="1"/>
          <p:bldP spid="51" grpId="0" animBg="1"/>
          <p:bldP spid="57" grpId="0" animBg="1"/>
          <p:bldP spid="57" grpId="1" animBg="1"/>
          <p:bldP spid="57" grpId="2" animBg="1"/>
          <p:bldP spid="70" grpId="0" animBg="1"/>
          <p:bldP spid="70" grpId="1" animBg="1"/>
          <p:bldP spid="70" grpId="2" animBg="1"/>
          <p:bldP spid="75" grpId="0"/>
          <p:bldP spid="76" grpId="0" animBg="1"/>
          <p:bldP spid="76" grpId="1" animBg="1"/>
          <p:bldP spid="77" grpId="0"/>
          <p:bldP spid="84" grpId="0" animBg="1"/>
          <p:bldP spid="84" grpId="1" animBg="1"/>
          <p:bldP spid="84" grpId="2" animBg="1"/>
          <p:bldP spid="85" grpId="0" animBg="1"/>
          <p:bldP spid="85" grpId="1" animBg="1"/>
          <p:bldP spid="85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2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grpId="2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5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2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4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1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2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1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fill="hold" grpId="2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3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fill="hold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2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fill="hold" grpId="1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25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fill="hold" grpId="2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2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6" grpId="0"/>
          <p:bldP spid="47" grpId="0"/>
          <p:bldP spid="48" grpId="0" animBg="1"/>
          <p:bldP spid="49" grpId="0" animBg="1"/>
          <p:bldP spid="50" grpId="0" animBg="1"/>
          <p:bldP spid="51" grpId="0" animBg="1"/>
          <p:bldP spid="57" grpId="0" animBg="1"/>
          <p:bldP spid="57" grpId="1" animBg="1"/>
          <p:bldP spid="57" grpId="2" animBg="1"/>
          <p:bldP spid="70" grpId="0" animBg="1"/>
          <p:bldP spid="70" grpId="1" animBg="1"/>
          <p:bldP spid="70" grpId="2" animBg="1"/>
          <p:bldP spid="75" grpId="0"/>
          <p:bldP spid="76" grpId="0" animBg="1"/>
          <p:bldP spid="76" grpId="1" animBg="1"/>
          <p:bldP spid="77" grpId="0"/>
          <p:bldP spid="84" grpId="0" animBg="1"/>
          <p:bldP spid="84" grpId="1" animBg="1"/>
          <p:bldP spid="84" grpId="2" animBg="1"/>
          <p:bldP spid="85" grpId="0" animBg="1"/>
          <p:bldP spid="85" grpId="1" animBg="1"/>
          <p:bldP spid="85" grpId="2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346704" y="1473200"/>
            <a:ext cx="787400" cy="787400"/>
            <a:chOff x="7219950" y="1076325"/>
            <a:chExt cx="590550" cy="590550"/>
          </a:xfrm>
        </p:grpSpPr>
        <p:sp>
          <p:nvSpPr>
            <p:cNvPr id="31" name="椭圆 30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86625" y="1095375"/>
              <a:ext cx="38255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0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2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626604" y="1485900"/>
            <a:ext cx="787400" cy="787400"/>
            <a:chOff x="7219950" y="1076325"/>
            <a:chExt cx="590550" cy="590550"/>
          </a:xfrm>
        </p:grpSpPr>
        <p:sp>
          <p:nvSpPr>
            <p:cNvPr id="34" name="椭圆 33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86625" y="1095375"/>
              <a:ext cx="3813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0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3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6" name="梯形 35"/>
          <p:cNvSpPr/>
          <p:nvPr/>
        </p:nvSpPr>
        <p:spPr>
          <a:xfrm>
            <a:off x="8674100" y="1911143"/>
            <a:ext cx="2794000" cy="454448"/>
          </a:xfrm>
          <a:prstGeom prst="trapezoid">
            <a:avLst>
              <a:gd name="adj" fmla="val 31457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7" name="梯形 36"/>
          <p:cNvSpPr/>
          <p:nvPr/>
        </p:nvSpPr>
        <p:spPr>
          <a:xfrm>
            <a:off x="4178301" y="1885743"/>
            <a:ext cx="3200399" cy="454448"/>
          </a:xfrm>
          <a:prstGeom prst="trapezoid">
            <a:avLst>
              <a:gd name="adj" fmla="val 31457"/>
            </a:avLst>
          </a:prstGeom>
          <a:solidFill>
            <a:srgbClr val="B678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8" name="梯形 37"/>
          <p:cNvSpPr/>
          <p:nvPr/>
        </p:nvSpPr>
        <p:spPr>
          <a:xfrm>
            <a:off x="717176" y="1898443"/>
            <a:ext cx="2420472" cy="454448"/>
          </a:xfrm>
          <a:prstGeom prst="trapezoid">
            <a:avLst>
              <a:gd name="adj" fmla="val 31457"/>
            </a:avLst>
          </a:prstGeom>
          <a:solidFill>
            <a:srgbClr val="0070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73204" y="1473200"/>
            <a:ext cx="787400" cy="787400"/>
            <a:chOff x="7219950" y="1076325"/>
            <a:chExt cx="590550" cy="590550"/>
          </a:xfrm>
        </p:grpSpPr>
        <p:sp>
          <p:nvSpPr>
            <p:cNvPr id="40" name="椭圆 39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86625" y="1095375"/>
              <a:ext cx="34168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0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1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-25399" y="2057401"/>
            <a:ext cx="12280900" cy="43307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sx="102000" sy="102000" algn="ct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386936" y="393700"/>
            <a:ext cx="4050400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735" dirty="0">
                <a:solidFill>
                  <a:srgbClr val="007033"/>
                </a:solidFill>
                <a:latin typeface="inpin heiti" charset="-122"/>
                <a:ea typeface="inpin heiti" charset="-122"/>
              </a:rPr>
              <a:t>分类的优点</a:t>
            </a:r>
            <a:endParaRPr lang="zh-CN" altLang="en-US" sz="3735" dirty="0">
              <a:solidFill>
                <a:srgbClr val="007033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2899" y="279400"/>
            <a:ext cx="7810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        进行垃圾分类收集可以减少垃圾处理量和处理设备，降低处理成本，减少土地资源的消耗，具有社会、经济、生态三方面的效益。垃圾分类处理的优点如下： </a:t>
            </a:r>
            <a:endParaRPr lang="zh-CN" altLang="en-US" sz="16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63412" y="2534319"/>
            <a:ext cx="3237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   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0050" y="2625101"/>
            <a:ext cx="3943351" cy="347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中国每年使用塑料快餐盒达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40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亿个，方便面碗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5—7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亿个，一次性筷子数十亿个，这些占生活垃圾的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8—15%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。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1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吨废塑料可回炼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600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公斤的柴油。回收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1500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吨废纸，可免于砍伐用于生产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1200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吨纸的林木。一吨易拉罐熔化后能结成一吨很好的铝块，可少采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20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吨铝矿。生产垃圾中有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30%—40%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可以回收利用，应珍惜这个小本大利的资源。 大家也可以利用易拉罐制作笔盒，既环保，又节约资源。 </a:t>
            </a:r>
            <a:endParaRPr lang="zh-CN" altLang="en-US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7" name="梯形 46"/>
          <p:cNvSpPr/>
          <p:nvPr/>
        </p:nvSpPr>
        <p:spPr>
          <a:xfrm flipV="1">
            <a:off x="856712" y="1892096"/>
            <a:ext cx="2133600" cy="503137"/>
          </a:xfrm>
          <a:prstGeom prst="trapezoid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9384" y="1895901"/>
            <a:ext cx="189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减少占地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1671" y="2524549"/>
            <a:ext cx="2761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生活垃圾中有些物质不易降解，使土地受到严重侵蚀。垃圾分类，去掉能回收的、不易降解的物质，减少垃圾数量达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60%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以上。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0" name="梯形 49"/>
          <p:cNvSpPr/>
          <p:nvPr/>
        </p:nvSpPr>
        <p:spPr>
          <a:xfrm flipV="1">
            <a:off x="4330701" y="1879396"/>
            <a:ext cx="2895599" cy="503137"/>
          </a:xfrm>
          <a:prstGeom prst="trapezoid">
            <a:avLst/>
          </a:prstGeom>
          <a:solidFill>
            <a:srgbClr val="F4A3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1318" y="1886415"/>
            <a:ext cx="25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减少环境污染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2" name="梯形 51"/>
          <p:cNvSpPr/>
          <p:nvPr/>
        </p:nvSpPr>
        <p:spPr>
          <a:xfrm flipV="1">
            <a:off x="8839201" y="1907198"/>
            <a:ext cx="2451100" cy="503137"/>
          </a:xfrm>
          <a:prstGeom prst="trapezoi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04610" y="1923534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变废为宝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632200" y="2362201"/>
            <a:ext cx="4038600" cy="3644900"/>
            <a:chOff x="2724150" y="1771650"/>
            <a:chExt cx="3028950" cy="2733675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2724150" y="1771650"/>
              <a:ext cx="9525" cy="2705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56" name="直接连接符 55"/>
            <p:cNvCxnSpPr/>
            <p:nvPr/>
          </p:nvCxnSpPr>
          <p:spPr>
            <a:xfrm>
              <a:off x="5743575" y="1800225"/>
              <a:ext cx="9525" cy="2705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57" name="五边形 56"/>
          <p:cNvSpPr/>
          <p:nvPr/>
        </p:nvSpPr>
        <p:spPr>
          <a:xfrm>
            <a:off x="-25399" y="469900"/>
            <a:ext cx="1028700" cy="558800"/>
          </a:xfrm>
          <a:prstGeom prst="homePlate">
            <a:avLst>
              <a:gd name="adj" fmla="val 34091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5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1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42" grpId="0" animBg="1"/>
          <p:bldP spid="43" grpId="0"/>
          <p:bldP spid="44" grpId="0"/>
          <p:bldP spid="45" grpId="0"/>
          <p:bldP spid="46" grpId="0"/>
          <p:bldP spid="47" grpId="0" animBg="1"/>
          <p:bldP spid="48" grpId="0"/>
          <p:bldP spid="49" grpId="0"/>
          <p:bldP spid="50" grpId="0" animBg="1"/>
          <p:bldP spid="51" grpId="0"/>
          <p:bldP spid="52" grpId="0" animBg="1"/>
          <p:bldP spid="53" grpId="0"/>
          <p:bldP spid="5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1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42" grpId="0" animBg="1"/>
          <p:bldP spid="43" grpId="0"/>
          <p:bldP spid="44" grpId="0"/>
          <p:bldP spid="45" grpId="0"/>
          <p:bldP spid="46" grpId="0"/>
          <p:bldP spid="47" grpId="0" animBg="1"/>
          <p:bldP spid="48" grpId="0"/>
          <p:bldP spid="49" grpId="0"/>
          <p:bldP spid="50" grpId="0" animBg="1"/>
          <p:bldP spid="51" grpId="0"/>
          <p:bldP spid="52" grpId="0" animBg="1"/>
          <p:bldP spid="53" grpId="0"/>
          <p:bldP spid="5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梯形 37"/>
          <p:cNvSpPr/>
          <p:nvPr/>
        </p:nvSpPr>
        <p:spPr>
          <a:xfrm rot="5400000">
            <a:off x="4863347" y="4301107"/>
            <a:ext cx="685800" cy="215899"/>
          </a:xfrm>
          <a:prstGeom prst="trapezoid">
            <a:avLst>
              <a:gd name="adj" fmla="val 37762"/>
            </a:avLst>
          </a:prstGeom>
          <a:solidFill>
            <a:srgbClr val="FC14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9" name="梯形 38"/>
          <p:cNvSpPr/>
          <p:nvPr/>
        </p:nvSpPr>
        <p:spPr>
          <a:xfrm rot="5400000">
            <a:off x="4870236" y="2128760"/>
            <a:ext cx="685800" cy="215899"/>
          </a:xfrm>
          <a:prstGeom prst="trapezoid">
            <a:avLst>
              <a:gd name="adj" fmla="val 37762"/>
            </a:avLst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0" name="梯形 39"/>
          <p:cNvSpPr/>
          <p:nvPr/>
        </p:nvSpPr>
        <p:spPr>
          <a:xfrm rot="5400000">
            <a:off x="4866791" y="5399980"/>
            <a:ext cx="685800" cy="215899"/>
          </a:xfrm>
          <a:prstGeom prst="trapezoid">
            <a:avLst>
              <a:gd name="adj" fmla="val 37762"/>
            </a:avLst>
          </a:prstGeom>
          <a:solidFill>
            <a:srgbClr val="8064A2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1" name="梯形 40"/>
          <p:cNvSpPr/>
          <p:nvPr/>
        </p:nvSpPr>
        <p:spPr>
          <a:xfrm rot="5400000">
            <a:off x="4866792" y="3211920"/>
            <a:ext cx="685800" cy="215899"/>
          </a:xfrm>
          <a:prstGeom prst="trapezoid">
            <a:avLst>
              <a:gd name="adj" fmla="val 37762"/>
            </a:avLst>
          </a:prstGeom>
          <a:solidFill>
            <a:srgbClr val="B678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314725" y="4955556"/>
            <a:ext cx="1861999" cy="33854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50000">
                <a:sysClr val="window" lastClr="FFFFFF">
                  <a:lumMod val="75000"/>
                  <a:alpha val="75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66800" y="1219200"/>
            <a:ext cx="2463800" cy="977900"/>
            <a:chOff x="800100" y="914400"/>
            <a:chExt cx="1847850" cy="733425"/>
          </a:xfrm>
          <a:solidFill>
            <a:srgbClr val="78D00E"/>
          </a:solidFill>
        </p:grpSpPr>
        <p:sp>
          <p:nvSpPr>
            <p:cNvPr id="44" name="下箭头标注 43"/>
            <p:cNvSpPr/>
            <p:nvPr/>
          </p:nvSpPr>
          <p:spPr>
            <a:xfrm>
              <a:off x="800100" y="914400"/>
              <a:ext cx="1847850" cy="733425"/>
            </a:xfrm>
            <a:prstGeom prst="downArrowCallou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9680" y="917426"/>
              <a:ext cx="1779695" cy="4385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可回收垃圾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46" name="等腰三角形 43"/>
          <p:cNvSpPr/>
          <p:nvPr/>
        </p:nvSpPr>
        <p:spPr>
          <a:xfrm rot="16200000">
            <a:off x="8271256" y="-1825244"/>
            <a:ext cx="838200" cy="5961888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rgbClr val="74A91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266823" y="2446883"/>
            <a:ext cx="2031272" cy="2381012"/>
            <a:chOff x="950117" y="1835162"/>
            <a:chExt cx="1523454" cy="1785759"/>
          </a:xfrm>
        </p:grpSpPr>
        <p:sp>
          <p:nvSpPr>
            <p:cNvPr id="48" name="梯形 47"/>
            <p:cNvSpPr/>
            <p:nvPr/>
          </p:nvSpPr>
          <p:spPr>
            <a:xfrm flipV="1">
              <a:off x="1060278" y="2224422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F796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377665" y="2414854"/>
              <a:ext cx="698250" cy="698249"/>
            </a:xfrm>
            <a:prstGeom prst="ellips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950117" y="1835162"/>
              <a:ext cx="1523454" cy="317386"/>
              <a:chOff x="3563888" y="1203598"/>
              <a:chExt cx="1728192" cy="360040"/>
            </a:xfrm>
            <a:solidFill>
              <a:srgbClr val="00B0F0"/>
            </a:solidFill>
          </p:grpSpPr>
          <p:sp>
            <p:nvSpPr>
              <p:cNvPr id="52" name="同侧圆角矩形 51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53" name="左中括号 52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solidFill>
                <a:srgbClr val="EEECE1"/>
              </a:solidFill>
              <a:ln w="101600" cap="flat" cmpd="sng" algn="ctr">
                <a:solidFill>
                  <a:srgbClr val="F7964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465934" y="2499951"/>
              <a:ext cx="512240" cy="513198"/>
            </a:xfrm>
            <a:prstGeom prst="rect">
              <a:avLst/>
            </a:prstGeom>
          </p:spPr>
        </p:pic>
      </p:grpSp>
      <p:sp>
        <p:nvSpPr>
          <p:cNvPr id="54" name="等腰三角形 43"/>
          <p:cNvSpPr/>
          <p:nvPr/>
        </p:nvSpPr>
        <p:spPr>
          <a:xfrm rot="16200000">
            <a:off x="8271256" y="359156"/>
            <a:ext cx="838200" cy="5961888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rgbClr val="F4A30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5" name="等腰三角形 43"/>
          <p:cNvSpPr/>
          <p:nvPr/>
        </p:nvSpPr>
        <p:spPr>
          <a:xfrm rot="16200000">
            <a:off x="8271256" y="-733044"/>
            <a:ext cx="838200" cy="5961888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6" name="等腰三角形 43"/>
          <p:cNvSpPr/>
          <p:nvPr/>
        </p:nvSpPr>
        <p:spPr>
          <a:xfrm rot="16200000">
            <a:off x="8271256" y="1451356"/>
            <a:ext cx="838200" cy="5961888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rgbClr val="FD679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7" name="等腰三角形 43"/>
          <p:cNvSpPr/>
          <p:nvPr/>
        </p:nvSpPr>
        <p:spPr>
          <a:xfrm rot="16200000">
            <a:off x="8271256" y="2543556"/>
            <a:ext cx="838200" cy="5961888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72201" y="696558"/>
            <a:ext cx="5350136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主要包括报纸、期刊、图书、各种包装纸、办公用纸、广告纸、纸盒等等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04965" y="1790101"/>
            <a:ext cx="5608320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主要包括各种塑料袋、塑料包装物、一次性塑料餐盒和餐具、牙刷、杯子、矿泉水瓶等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48445" y="3147358"/>
            <a:ext cx="5281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主要包括各种玻璃瓶、碎玻璃片、镜子、灯泡、暖瓶等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13283" y="4262562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主要包括易拉罐、罐头盒、牙膏皮等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2" name="梯形 61"/>
          <p:cNvSpPr/>
          <p:nvPr/>
        </p:nvSpPr>
        <p:spPr>
          <a:xfrm rot="5400000">
            <a:off x="4866792" y="1046677"/>
            <a:ext cx="685800" cy="215899"/>
          </a:xfrm>
          <a:prstGeom prst="trapezoid">
            <a:avLst>
              <a:gd name="adj" fmla="val 37762"/>
            </a:avLst>
          </a:prstGeom>
          <a:solidFill>
            <a:srgbClr val="4D76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43340" y="5346677"/>
            <a:ext cx="449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主要包括废弃衣服、桌布、洗脸巾、书包、鞋等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4" name="五边形 63"/>
          <p:cNvSpPr/>
          <p:nvPr/>
        </p:nvSpPr>
        <p:spPr>
          <a:xfrm flipH="1">
            <a:off x="4110065" y="889001"/>
            <a:ext cx="1206500" cy="520700"/>
          </a:xfrm>
          <a:prstGeom prst="homePlate">
            <a:avLst>
              <a:gd name="adj" fmla="val 28049"/>
            </a:avLst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216400" y="903650"/>
            <a:ext cx="104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废纸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6" name="五边形 65"/>
          <p:cNvSpPr/>
          <p:nvPr/>
        </p:nvSpPr>
        <p:spPr>
          <a:xfrm flipH="1">
            <a:off x="4120397" y="1977326"/>
            <a:ext cx="1206500" cy="520700"/>
          </a:xfrm>
          <a:prstGeom prst="homePlate">
            <a:avLst>
              <a:gd name="adj" fmla="val 28049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7" name="五边形 66"/>
          <p:cNvSpPr/>
          <p:nvPr/>
        </p:nvSpPr>
        <p:spPr>
          <a:xfrm flipH="1">
            <a:off x="4110065" y="3065653"/>
            <a:ext cx="1206500" cy="520700"/>
          </a:xfrm>
          <a:prstGeom prst="homePlate">
            <a:avLst>
              <a:gd name="adj" fmla="val 28049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8" name="五边形 67"/>
          <p:cNvSpPr/>
          <p:nvPr/>
        </p:nvSpPr>
        <p:spPr>
          <a:xfrm flipH="1">
            <a:off x="4106621" y="4153978"/>
            <a:ext cx="1206500" cy="520700"/>
          </a:xfrm>
          <a:prstGeom prst="homePlate">
            <a:avLst>
              <a:gd name="adj" fmla="val 28049"/>
            </a:avLst>
          </a:prstGeom>
          <a:solidFill>
            <a:srgbClr val="FD67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9" name="五边形 68"/>
          <p:cNvSpPr/>
          <p:nvPr/>
        </p:nvSpPr>
        <p:spPr>
          <a:xfrm flipH="1">
            <a:off x="4110065" y="5242305"/>
            <a:ext cx="1206500" cy="520700"/>
          </a:xfrm>
          <a:prstGeom prst="homePlate">
            <a:avLst>
              <a:gd name="adj" fmla="val 28049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164867" y="416351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金属物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232849" y="5260497"/>
            <a:ext cx="1088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布料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245550" y="3078189"/>
            <a:ext cx="1075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玻璃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243160" y="1984793"/>
            <a:ext cx="104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塑料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1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62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48000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62000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48000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2000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48000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15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62000">
                                      <p:stCondLst>
                                        <p:cond delay="17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 p14:presetBounceEnd="48000">
                                      <p:stCondLst>
                                        <p:cond delay="177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18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62000">
                                      <p:stCondLst>
                                        <p:cond delay="19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48000">
                                      <p:stCondLst>
                                        <p:cond delay="20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6" grpId="0" animBg="1"/>
          <p:bldP spid="54" grpId="0" animBg="1"/>
          <p:bldP spid="55" grpId="0" animBg="1"/>
          <p:bldP spid="56" grpId="0" animBg="1"/>
          <p:bldP spid="57" grpId="0" animBg="1"/>
          <p:bldP spid="58" grpId="0"/>
          <p:bldP spid="59" grpId="0"/>
          <p:bldP spid="60" grpId="0"/>
          <p:bldP spid="61" grpId="0"/>
          <p:bldP spid="62" grpId="0" animBg="1"/>
          <p:bldP spid="63" grpId="0"/>
          <p:bldP spid="64" grpId="0" animBg="1"/>
          <p:bldP spid="65" grpId="0"/>
          <p:bldP spid="66" grpId="0" animBg="1"/>
          <p:bldP spid="67" grpId="0" animBg="1"/>
          <p:bldP spid="68" grpId="0" animBg="1"/>
          <p:bldP spid="69" grpId="0" animBg="1"/>
          <p:bldP spid="70" grpId="0"/>
          <p:bldP spid="71" grpId="0"/>
          <p:bldP spid="72" grpId="0"/>
          <p:bldP spid="7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15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17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>
                                      <p:stCondLst>
                                        <p:cond delay="177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18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19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20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6" grpId="0" animBg="1"/>
          <p:bldP spid="54" grpId="0" animBg="1"/>
          <p:bldP spid="55" grpId="0" animBg="1"/>
          <p:bldP spid="56" grpId="0" animBg="1"/>
          <p:bldP spid="57" grpId="0" animBg="1"/>
          <p:bldP spid="58" grpId="0"/>
          <p:bldP spid="59" grpId="0"/>
          <p:bldP spid="60" grpId="0"/>
          <p:bldP spid="61" grpId="0"/>
          <p:bldP spid="62" grpId="0" animBg="1"/>
          <p:bldP spid="63" grpId="0"/>
          <p:bldP spid="64" grpId="0" animBg="1"/>
          <p:bldP spid="65" grpId="0"/>
          <p:bldP spid="66" grpId="0" animBg="1"/>
          <p:bldP spid="67" grpId="0" animBg="1"/>
          <p:bldP spid="68" grpId="0" animBg="1"/>
          <p:bldP spid="69" grpId="0" animBg="1"/>
          <p:bldP spid="70" grpId="0"/>
          <p:bldP spid="71" grpId="0"/>
          <p:bldP spid="72" grpId="0"/>
          <p:bldP spid="7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01959" y="4559238"/>
            <a:ext cx="7155863" cy="1523999"/>
          </a:xfrm>
          <a:prstGeom prst="rect">
            <a:avLst/>
          </a:prstGeom>
          <a:solidFill>
            <a:srgbClr val="1F497D">
              <a:lumMod val="60000"/>
              <a:lumOff val="40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26614" y="5583239"/>
            <a:ext cx="1861999" cy="33854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50000">
                <a:sysClr val="window" lastClr="FFFFFF">
                  <a:lumMod val="75000"/>
                  <a:alpha val="75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473356" y="2473458"/>
            <a:ext cx="2474175" cy="2900173"/>
            <a:chOff x="6584506" y="1900045"/>
            <a:chExt cx="1523454" cy="1785759"/>
          </a:xfrm>
        </p:grpSpPr>
        <p:sp>
          <p:nvSpPr>
            <p:cNvPr id="27" name="梯形 26"/>
            <p:cNvSpPr/>
            <p:nvPr/>
          </p:nvSpPr>
          <p:spPr>
            <a:xfrm flipV="1">
              <a:off x="6694667" y="2289305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012053" y="2479737"/>
              <a:ext cx="698250" cy="698249"/>
            </a:xfrm>
            <a:prstGeom prst="ellips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584506" y="1900045"/>
              <a:ext cx="1523454" cy="317386"/>
              <a:chOff x="3563888" y="1203598"/>
              <a:chExt cx="1728192" cy="360040"/>
            </a:xfrm>
          </p:grpSpPr>
          <p:sp>
            <p:nvSpPr>
              <p:cNvPr id="31" name="同侧圆角矩形 30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32" name="左中括号 31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noFill/>
              <a:ln w="1016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 l="11324" t="8366" r="12620" b="10693"/>
            <a:stretch>
              <a:fillRect/>
            </a:stretch>
          </p:blipFill>
          <p:spPr>
            <a:xfrm>
              <a:off x="7089290" y="2520195"/>
              <a:ext cx="602427" cy="567249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8509131" y="1111250"/>
            <a:ext cx="2463800" cy="977900"/>
            <a:chOff x="800100" y="914400"/>
            <a:chExt cx="1847850" cy="733425"/>
          </a:xfrm>
        </p:grpSpPr>
        <p:sp>
          <p:nvSpPr>
            <p:cNvPr id="34" name="下箭头标注 33"/>
            <p:cNvSpPr/>
            <p:nvPr/>
          </p:nvSpPr>
          <p:spPr>
            <a:xfrm>
              <a:off x="800100" y="914400"/>
              <a:ext cx="1847850" cy="733425"/>
            </a:xfrm>
            <a:prstGeom prst="downArrowCallou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9680" y="917426"/>
              <a:ext cx="1722545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厨余垃圾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6" name="Rectangle 3"/>
          <p:cNvSpPr txBox="1">
            <a:spLocks noRot="1" noChangeArrowheads="1"/>
          </p:cNvSpPr>
          <p:nvPr/>
        </p:nvSpPr>
        <p:spPr>
          <a:xfrm>
            <a:off x="1370408" y="4594991"/>
            <a:ext cx="5779413" cy="2496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      </a:t>
            </a:r>
            <a:r>
              <a:rPr lang="zh-CN" altLang="zh-CN" sz="16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包括剩菜剩饭、骨头、菜根菜叶、果皮等食品类废物</a:t>
            </a:r>
            <a:r>
              <a:rPr lang="zh-CN" altLang="en-US" sz="16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。</a:t>
            </a:r>
            <a:r>
              <a:rPr lang="zh-CN" altLang="zh-CN" sz="16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这些废弃物经过堆肥处理，可生产有机肥料。餐余垃圾的集中处理减少了和其他垃圾混杂之后形成的蚊虫、苍蝇的滋生。</a:t>
            </a:r>
            <a:endParaRPr lang="zh-CN" altLang="zh-CN" sz="16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39792" y="971489"/>
            <a:ext cx="6629400" cy="3416300"/>
            <a:chOff x="228600" y="942975"/>
            <a:chExt cx="4972050" cy="25622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矩形 37"/>
            <p:cNvSpPr/>
            <p:nvPr/>
          </p:nvSpPr>
          <p:spPr>
            <a:xfrm>
              <a:off x="228600" y="942975"/>
              <a:ext cx="4972050" cy="25622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9BBB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812" y="1071562"/>
              <a:ext cx="4657725" cy="2314575"/>
            </a:xfrm>
            <a:prstGeom prst="rect">
              <a:avLst/>
            </a:prstGeom>
            <a:ln>
              <a:solidFill>
                <a:srgbClr val="9BBB59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3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任意多边形: 形状 26"/>
          <p:cNvSpPr/>
          <p:nvPr/>
        </p:nvSpPr>
        <p:spPr>
          <a:xfrm>
            <a:off x="5289206" y="6452609"/>
            <a:ext cx="219672" cy="105359"/>
          </a:xfrm>
          <a:custGeom>
            <a:avLst/>
            <a:gdLst>
              <a:gd name="connsiteX0" fmla="*/ 21741 w 102741"/>
              <a:gd name="connsiteY0" fmla="*/ 110447 h 102741"/>
              <a:gd name="connsiteX1" fmla="*/ 62838 w 102741"/>
              <a:gd name="connsiteY1" fmla="*/ 110447 h 102741"/>
              <a:gd name="connsiteX2" fmla="*/ 90236 w 102741"/>
              <a:gd name="connsiteY2" fmla="*/ 63358 h 102741"/>
              <a:gd name="connsiteX3" fmla="*/ 107359 w 102741"/>
              <a:gd name="connsiteY3" fmla="*/ 73632 h 102741"/>
              <a:gd name="connsiteX4" fmla="*/ 87667 w 102741"/>
              <a:gd name="connsiteY4" fmla="*/ 0 h 102741"/>
              <a:gd name="connsiteX5" fmla="*/ 14036 w 102741"/>
              <a:gd name="connsiteY5" fmla="*/ 19692 h 102741"/>
              <a:gd name="connsiteX6" fmla="*/ 31159 w 102741"/>
              <a:gd name="connsiteY6" fmla="*/ 29966 h 102741"/>
              <a:gd name="connsiteX7" fmla="*/ 2049 w 102741"/>
              <a:gd name="connsiteY7" fmla="*/ 80481 h 102741"/>
              <a:gd name="connsiteX8" fmla="*/ 2905 w 102741"/>
              <a:gd name="connsiteY8" fmla="*/ 100173 h 102741"/>
              <a:gd name="connsiteX9" fmla="*/ 21741 w 102741"/>
              <a:gd name="connsiteY9" fmla="*/ 110447 h 1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41" h="102741">
                <a:moveTo>
                  <a:pt x="21741" y="110447"/>
                </a:moveTo>
                <a:cubicBezTo>
                  <a:pt x="26878" y="110447"/>
                  <a:pt x="43146" y="110447"/>
                  <a:pt x="62838" y="110447"/>
                </a:cubicBezTo>
                <a:lnTo>
                  <a:pt x="90236" y="63358"/>
                </a:lnTo>
                <a:lnTo>
                  <a:pt x="107359" y="73632"/>
                </a:lnTo>
                <a:lnTo>
                  <a:pt x="87667" y="0"/>
                </a:lnTo>
                <a:lnTo>
                  <a:pt x="14036" y="19692"/>
                </a:lnTo>
                <a:lnTo>
                  <a:pt x="31159" y="29966"/>
                </a:lnTo>
                <a:lnTo>
                  <a:pt x="2049" y="80481"/>
                </a:lnTo>
                <a:cubicBezTo>
                  <a:pt x="2049" y="80481"/>
                  <a:pt x="-3088" y="89899"/>
                  <a:pt x="2905" y="100173"/>
                </a:cubicBezTo>
                <a:cubicBezTo>
                  <a:pt x="3762" y="101029"/>
                  <a:pt x="9755" y="110447"/>
                  <a:pt x="21741" y="110447"/>
                </a:cubicBez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8" name="任意多边形: 形状 27"/>
          <p:cNvSpPr/>
          <p:nvPr/>
        </p:nvSpPr>
        <p:spPr>
          <a:xfrm>
            <a:off x="5432711" y="6334081"/>
            <a:ext cx="201365" cy="114138"/>
          </a:xfrm>
          <a:custGeom>
            <a:avLst/>
            <a:gdLst>
              <a:gd name="connsiteX0" fmla="*/ 78769 w 94179"/>
              <a:gd name="connsiteY0" fmla="*/ 12843 h 111303"/>
              <a:gd name="connsiteX1" fmla="*/ 59076 w 94179"/>
              <a:gd name="connsiteY1" fmla="*/ 0 h 111303"/>
              <a:gd name="connsiteX2" fmla="*/ 41097 w 94179"/>
              <a:gd name="connsiteY2" fmla="*/ 9418 h 111303"/>
              <a:gd name="connsiteX3" fmla="*/ 0 w 94179"/>
              <a:gd name="connsiteY3" fmla="*/ 80481 h 111303"/>
              <a:gd name="connsiteX4" fmla="*/ 59076 w 94179"/>
              <a:gd name="connsiteY4" fmla="*/ 114728 h 111303"/>
              <a:gd name="connsiteX5" fmla="*/ 97604 w 94179"/>
              <a:gd name="connsiteY5" fmla="*/ 47090 h 111303"/>
              <a:gd name="connsiteX6" fmla="*/ 78769 w 94179"/>
              <a:gd name="connsiteY6" fmla="*/ 12843 h 1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79" h="111303">
                <a:moveTo>
                  <a:pt x="78769" y="12843"/>
                </a:moveTo>
                <a:cubicBezTo>
                  <a:pt x="73632" y="4281"/>
                  <a:pt x="67638" y="0"/>
                  <a:pt x="59076" y="0"/>
                </a:cubicBezTo>
                <a:cubicBezTo>
                  <a:pt x="47090" y="0"/>
                  <a:pt x="41097" y="9418"/>
                  <a:pt x="41097" y="9418"/>
                </a:cubicBezTo>
                <a:lnTo>
                  <a:pt x="0" y="80481"/>
                </a:lnTo>
                <a:lnTo>
                  <a:pt x="59076" y="114728"/>
                </a:lnTo>
                <a:lnTo>
                  <a:pt x="97604" y="47090"/>
                </a:lnTo>
                <a:lnTo>
                  <a:pt x="78769" y="12843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9" name="任意多边形: 形状 28"/>
          <p:cNvSpPr/>
          <p:nvPr/>
        </p:nvSpPr>
        <p:spPr>
          <a:xfrm>
            <a:off x="5791510" y="6461389"/>
            <a:ext cx="201365" cy="96579"/>
          </a:xfrm>
          <a:custGeom>
            <a:avLst/>
            <a:gdLst>
              <a:gd name="connsiteX0" fmla="*/ 78768 w 94179"/>
              <a:gd name="connsiteY0" fmla="*/ 101886 h 94179"/>
              <a:gd name="connsiteX1" fmla="*/ 99317 w 94179"/>
              <a:gd name="connsiteY1" fmla="*/ 90755 h 94179"/>
              <a:gd name="connsiteX2" fmla="*/ 100173 w 94179"/>
              <a:gd name="connsiteY2" fmla="*/ 71063 h 94179"/>
              <a:gd name="connsiteX3" fmla="*/ 59076 w 94179"/>
              <a:gd name="connsiteY3" fmla="*/ 0 h 94179"/>
              <a:gd name="connsiteX4" fmla="*/ 0 w 94179"/>
              <a:gd name="connsiteY4" fmla="*/ 34247 h 94179"/>
              <a:gd name="connsiteX5" fmla="*/ 38528 w 94179"/>
              <a:gd name="connsiteY5" fmla="*/ 101886 h 94179"/>
              <a:gd name="connsiteX6" fmla="*/ 78768 w 94179"/>
              <a:gd name="connsiteY6" fmla="*/ 101886 h 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79" h="94179">
                <a:moveTo>
                  <a:pt x="78768" y="101886"/>
                </a:moveTo>
                <a:cubicBezTo>
                  <a:pt x="88186" y="101886"/>
                  <a:pt x="95036" y="98461"/>
                  <a:pt x="99317" y="90755"/>
                </a:cubicBezTo>
                <a:cubicBezTo>
                  <a:pt x="105310" y="80481"/>
                  <a:pt x="100173" y="71063"/>
                  <a:pt x="100173" y="71063"/>
                </a:cubicBezTo>
                <a:lnTo>
                  <a:pt x="59076" y="0"/>
                </a:lnTo>
                <a:lnTo>
                  <a:pt x="0" y="34247"/>
                </a:lnTo>
                <a:lnTo>
                  <a:pt x="38528" y="101886"/>
                </a:lnTo>
                <a:cubicBezTo>
                  <a:pt x="58220" y="101886"/>
                  <a:pt x="74487" y="101886"/>
                  <a:pt x="78768" y="101886"/>
                </a:cubicBez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0" name="任意多边形: 形状 29"/>
          <p:cNvSpPr/>
          <p:nvPr/>
        </p:nvSpPr>
        <p:spPr>
          <a:xfrm>
            <a:off x="5590144" y="6334959"/>
            <a:ext cx="274589" cy="122919"/>
          </a:xfrm>
          <a:custGeom>
            <a:avLst/>
            <a:gdLst>
              <a:gd name="connsiteX0" fmla="*/ 9418 w 128426"/>
              <a:gd name="connsiteY0" fmla="*/ 10274 h 119865"/>
              <a:gd name="connsiteX1" fmla="*/ 57364 w 128426"/>
              <a:gd name="connsiteY1" fmla="*/ 93323 h 119865"/>
              <a:gd name="connsiteX2" fmla="*/ 40240 w 128426"/>
              <a:gd name="connsiteY2" fmla="*/ 103598 h 119865"/>
              <a:gd name="connsiteX3" fmla="*/ 113872 w 128426"/>
              <a:gd name="connsiteY3" fmla="*/ 123290 h 119865"/>
              <a:gd name="connsiteX4" fmla="*/ 133564 w 128426"/>
              <a:gd name="connsiteY4" fmla="*/ 49658 h 119865"/>
              <a:gd name="connsiteX5" fmla="*/ 116441 w 128426"/>
              <a:gd name="connsiteY5" fmla="*/ 59933 h 119865"/>
              <a:gd name="connsiteX6" fmla="*/ 87330 w 128426"/>
              <a:gd name="connsiteY6" fmla="*/ 9418 h 119865"/>
              <a:gd name="connsiteX7" fmla="*/ 69351 w 128426"/>
              <a:gd name="connsiteY7" fmla="*/ 0 h 119865"/>
              <a:gd name="connsiteX8" fmla="*/ 0 w 128426"/>
              <a:gd name="connsiteY8" fmla="*/ 0 h 119865"/>
              <a:gd name="connsiteX9" fmla="*/ 9418 w 128426"/>
              <a:gd name="connsiteY9" fmla="*/ 10274 h 1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26" h="119865">
                <a:moveTo>
                  <a:pt x="9418" y="10274"/>
                </a:moveTo>
                <a:lnTo>
                  <a:pt x="57364" y="93323"/>
                </a:lnTo>
                <a:lnTo>
                  <a:pt x="40240" y="103598"/>
                </a:lnTo>
                <a:lnTo>
                  <a:pt x="113872" y="123290"/>
                </a:lnTo>
                <a:lnTo>
                  <a:pt x="133564" y="49658"/>
                </a:lnTo>
                <a:lnTo>
                  <a:pt x="116441" y="59933"/>
                </a:lnTo>
                <a:lnTo>
                  <a:pt x="87330" y="9418"/>
                </a:lnTo>
                <a:cubicBezTo>
                  <a:pt x="87330" y="9418"/>
                  <a:pt x="81337" y="0"/>
                  <a:pt x="69351" y="0"/>
                </a:cubicBezTo>
                <a:lnTo>
                  <a:pt x="0" y="0"/>
                </a:lnTo>
                <a:cubicBezTo>
                  <a:pt x="3425" y="2568"/>
                  <a:pt x="6849" y="5993"/>
                  <a:pt x="9418" y="10274"/>
                </a:cubicBez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1" name="任意多边形: 形状 30"/>
          <p:cNvSpPr/>
          <p:nvPr/>
        </p:nvSpPr>
        <p:spPr>
          <a:xfrm>
            <a:off x="5635908" y="6550066"/>
            <a:ext cx="347811" cy="105359"/>
          </a:xfrm>
          <a:custGeom>
            <a:avLst/>
            <a:gdLst>
              <a:gd name="connsiteX0" fmla="*/ 130139 w 162674"/>
              <a:gd name="connsiteY0" fmla="*/ 77056 h 102741"/>
              <a:gd name="connsiteX1" fmla="*/ 164386 w 162674"/>
              <a:gd name="connsiteY1" fmla="*/ 17124 h 102741"/>
              <a:gd name="connsiteX2" fmla="*/ 150688 w 162674"/>
              <a:gd name="connsiteY2" fmla="*/ 19692 h 102741"/>
              <a:gd name="connsiteX3" fmla="*/ 56508 w 162674"/>
              <a:gd name="connsiteY3" fmla="*/ 19692 h 102741"/>
              <a:gd name="connsiteX4" fmla="*/ 53939 w 162674"/>
              <a:gd name="connsiteY4" fmla="*/ 19692 h 102741"/>
              <a:gd name="connsiteX5" fmla="*/ 53939 w 162674"/>
              <a:gd name="connsiteY5" fmla="*/ 0 h 102741"/>
              <a:gd name="connsiteX6" fmla="*/ 0 w 162674"/>
              <a:gd name="connsiteY6" fmla="*/ 53939 h 102741"/>
              <a:gd name="connsiteX7" fmla="*/ 53939 w 162674"/>
              <a:gd name="connsiteY7" fmla="*/ 107878 h 102741"/>
              <a:gd name="connsiteX8" fmla="*/ 53939 w 162674"/>
              <a:gd name="connsiteY8" fmla="*/ 88186 h 102741"/>
              <a:gd name="connsiteX9" fmla="*/ 112160 w 162674"/>
              <a:gd name="connsiteY9" fmla="*/ 88186 h 102741"/>
              <a:gd name="connsiteX10" fmla="*/ 130139 w 162674"/>
              <a:gd name="connsiteY10" fmla="*/ 77056 h 1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674" h="102741">
                <a:moveTo>
                  <a:pt x="130139" y="77056"/>
                </a:moveTo>
                <a:lnTo>
                  <a:pt x="164386" y="17124"/>
                </a:lnTo>
                <a:cubicBezTo>
                  <a:pt x="160962" y="18836"/>
                  <a:pt x="155825" y="19692"/>
                  <a:pt x="150688" y="19692"/>
                </a:cubicBezTo>
                <a:cubicBezTo>
                  <a:pt x="142982" y="19692"/>
                  <a:pt x="83906" y="19692"/>
                  <a:pt x="56508" y="19692"/>
                </a:cubicBezTo>
                <a:lnTo>
                  <a:pt x="53939" y="19692"/>
                </a:lnTo>
                <a:lnTo>
                  <a:pt x="53939" y="0"/>
                </a:lnTo>
                <a:lnTo>
                  <a:pt x="0" y="53939"/>
                </a:lnTo>
                <a:lnTo>
                  <a:pt x="53939" y="107878"/>
                </a:lnTo>
                <a:lnTo>
                  <a:pt x="53939" y="88186"/>
                </a:lnTo>
                <a:lnTo>
                  <a:pt x="112160" y="88186"/>
                </a:lnTo>
                <a:cubicBezTo>
                  <a:pt x="113872" y="87330"/>
                  <a:pt x="124146" y="87330"/>
                  <a:pt x="130139" y="77056"/>
                </a:cubicBez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2" name="任意多边形: 形状 31"/>
          <p:cNvSpPr/>
          <p:nvPr/>
        </p:nvSpPr>
        <p:spPr>
          <a:xfrm>
            <a:off x="5310062" y="6566748"/>
            <a:ext cx="274589" cy="70239"/>
          </a:xfrm>
          <a:custGeom>
            <a:avLst/>
            <a:gdLst>
              <a:gd name="connsiteX0" fmla="*/ 11987 w 128426"/>
              <a:gd name="connsiteY0" fmla="*/ 3425 h 68494"/>
              <a:gd name="connsiteX1" fmla="*/ 0 w 128426"/>
              <a:gd name="connsiteY1" fmla="*/ 0 h 68494"/>
              <a:gd name="connsiteX2" fmla="*/ 35103 w 128426"/>
              <a:gd name="connsiteY2" fmla="*/ 60789 h 68494"/>
              <a:gd name="connsiteX3" fmla="*/ 52227 w 128426"/>
              <a:gd name="connsiteY3" fmla="*/ 71919 h 68494"/>
              <a:gd name="connsiteX4" fmla="*/ 133564 w 128426"/>
              <a:gd name="connsiteY4" fmla="*/ 71919 h 68494"/>
              <a:gd name="connsiteX5" fmla="*/ 133564 w 128426"/>
              <a:gd name="connsiteY5" fmla="*/ 3425 h 68494"/>
              <a:gd name="connsiteX6" fmla="*/ 11987 w 128426"/>
              <a:gd name="connsiteY6" fmla="*/ 3425 h 6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26" h="68494">
                <a:moveTo>
                  <a:pt x="11987" y="3425"/>
                </a:moveTo>
                <a:cubicBezTo>
                  <a:pt x="6850" y="3425"/>
                  <a:pt x="2569" y="2568"/>
                  <a:pt x="0" y="0"/>
                </a:cubicBezTo>
                <a:lnTo>
                  <a:pt x="35103" y="60789"/>
                </a:lnTo>
                <a:cubicBezTo>
                  <a:pt x="41097" y="71063"/>
                  <a:pt x="51371" y="71919"/>
                  <a:pt x="52227" y="71919"/>
                </a:cubicBezTo>
                <a:lnTo>
                  <a:pt x="133564" y="71919"/>
                </a:lnTo>
                <a:lnTo>
                  <a:pt x="133564" y="3425"/>
                </a:lnTo>
                <a:cubicBezTo>
                  <a:pt x="117297" y="3425"/>
                  <a:pt x="25685" y="3425"/>
                  <a:pt x="11987" y="3425"/>
                </a:cubicBez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3" name="任意多边形: 形状 52"/>
          <p:cNvSpPr/>
          <p:nvPr/>
        </p:nvSpPr>
        <p:spPr>
          <a:xfrm>
            <a:off x="4854246" y="3181808"/>
            <a:ext cx="1556002" cy="1326371"/>
          </a:xfrm>
          <a:custGeom>
            <a:avLst/>
            <a:gdLst>
              <a:gd name="connsiteX0" fmla="*/ 0 w 727752"/>
              <a:gd name="connsiteY0" fmla="*/ 0 h 1241460"/>
              <a:gd name="connsiteX1" fmla="*/ 732890 w 727752"/>
              <a:gd name="connsiteY1" fmla="*/ 0 h 1241460"/>
              <a:gd name="connsiteX2" fmla="*/ 732890 w 727752"/>
              <a:gd name="connsiteY2" fmla="*/ 1246598 h 1241460"/>
              <a:gd name="connsiteX3" fmla="*/ 0 w 727752"/>
              <a:gd name="connsiteY3" fmla="*/ 1246598 h 124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752" h="1241460">
                <a:moveTo>
                  <a:pt x="0" y="0"/>
                </a:moveTo>
                <a:lnTo>
                  <a:pt x="732890" y="0"/>
                </a:lnTo>
                <a:lnTo>
                  <a:pt x="732890" y="1246598"/>
                </a:lnTo>
                <a:lnTo>
                  <a:pt x="0" y="1246598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4" name="任意多边形: 形状 53"/>
          <p:cNvSpPr/>
          <p:nvPr/>
        </p:nvSpPr>
        <p:spPr>
          <a:xfrm>
            <a:off x="4652882" y="4933407"/>
            <a:ext cx="1958730" cy="2733306"/>
          </a:xfrm>
          <a:custGeom>
            <a:avLst/>
            <a:gdLst>
              <a:gd name="connsiteX0" fmla="*/ 921250 w 916112"/>
              <a:gd name="connsiteY0" fmla="*/ 942654 h 1121595"/>
              <a:gd name="connsiteX1" fmla="*/ 447782 w 916112"/>
              <a:gd name="connsiteY1" fmla="*/ 1125020 h 1121595"/>
              <a:gd name="connsiteX2" fmla="*/ 0 w 916112"/>
              <a:gd name="connsiteY2" fmla="*/ 942654 h 1121595"/>
              <a:gd name="connsiteX3" fmla="*/ 0 w 916112"/>
              <a:gd name="connsiteY3" fmla="*/ 0 h 1121595"/>
              <a:gd name="connsiteX4" fmla="*/ 921250 w 916112"/>
              <a:gd name="connsiteY4" fmla="*/ 0 h 11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112" h="1121595">
                <a:moveTo>
                  <a:pt x="921250" y="942654"/>
                </a:moveTo>
                <a:lnTo>
                  <a:pt x="447782" y="1125020"/>
                </a:lnTo>
                <a:lnTo>
                  <a:pt x="0" y="942654"/>
                </a:lnTo>
                <a:lnTo>
                  <a:pt x="0" y="0"/>
                </a:lnTo>
                <a:lnTo>
                  <a:pt x="921250" y="0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5" name="任意多边形: 形状 54"/>
          <p:cNvSpPr/>
          <p:nvPr/>
        </p:nvSpPr>
        <p:spPr>
          <a:xfrm>
            <a:off x="4652882" y="4505692"/>
            <a:ext cx="1958730" cy="427715"/>
          </a:xfrm>
          <a:custGeom>
            <a:avLst/>
            <a:gdLst>
              <a:gd name="connsiteX0" fmla="*/ 921250 w 916112"/>
              <a:gd name="connsiteY0" fmla="*/ 411823 h 410966"/>
              <a:gd name="connsiteX1" fmla="*/ 0 w 916112"/>
              <a:gd name="connsiteY1" fmla="*/ 411823 h 410966"/>
              <a:gd name="connsiteX2" fmla="*/ 94180 w 916112"/>
              <a:gd name="connsiteY2" fmla="*/ 0 h 410966"/>
              <a:gd name="connsiteX3" fmla="*/ 827070 w 916112"/>
              <a:gd name="connsiteY3" fmla="*/ 0 h 4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112" h="410966">
                <a:moveTo>
                  <a:pt x="921250" y="411823"/>
                </a:moveTo>
                <a:lnTo>
                  <a:pt x="0" y="411823"/>
                </a:lnTo>
                <a:lnTo>
                  <a:pt x="94180" y="0"/>
                </a:lnTo>
                <a:lnTo>
                  <a:pt x="827070" y="0"/>
                </a:lnTo>
                <a:close/>
              </a:path>
            </a:pathLst>
          </a:custGeom>
          <a:solidFill>
            <a:srgbClr val="95D38D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6" name="任意多边形: 形状 92"/>
          <p:cNvSpPr/>
          <p:nvPr/>
        </p:nvSpPr>
        <p:spPr>
          <a:xfrm>
            <a:off x="4850585" y="2774102"/>
            <a:ext cx="1574308" cy="465334"/>
          </a:xfrm>
          <a:custGeom>
            <a:avLst/>
            <a:gdLst>
              <a:gd name="connsiteX0" fmla="*/ 381856 w 736314"/>
              <a:gd name="connsiteY0" fmla="*/ 226888 h 453775"/>
              <a:gd name="connsiteX1" fmla="*/ 368157 w 736314"/>
              <a:gd name="connsiteY1" fmla="*/ 210620 h 453775"/>
              <a:gd name="connsiteX2" fmla="*/ 368157 w 736314"/>
              <a:gd name="connsiteY2" fmla="*/ 12843 h 453775"/>
              <a:gd name="connsiteX3" fmla="*/ 380144 w 736314"/>
              <a:gd name="connsiteY3" fmla="*/ 0 h 453775"/>
              <a:gd name="connsiteX4" fmla="*/ 492303 w 736314"/>
              <a:gd name="connsiteY4" fmla="*/ 0 h 453775"/>
              <a:gd name="connsiteX5" fmla="*/ 500009 w 736314"/>
              <a:gd name="connsiteY5" fmla="*/ 4281 h 453775"/>
              <a:gd name="connsiteX6" fmla="*/ 500009 w 736314"/>
              <a:gd name="connsiteY6" fmla="*/ 20548 h 453775"/>
              <a:gd name="connsiteX7" fmla="*/ 511995 w 736314"/>
              <a:gd name="connsiteY7" fmla="*/ 27398 h 453775"/>
              <a:gd name="connsiteX8" fmla="*/ 737171 w 736314"/>
              <a:gd name="connsiteY8" fmla="*/ 234593 h 453775"/>
              <a:gd name="connsiteX9" fmla="*/ 418672 w 736314"/>
              <a:gd name="connsiteY9" fmla="*/ 453775 h 453775"/>
              <a:gd name="connsiteX10" fmla="*/ 304800 w 736314"/>
              <a:gd name="connsiteY10" fmla="*/ 453775 h 453775"/>
              <a:gd name="connsiteX11" fmla="*/ 0 w 736314"/>
              <a:gd name="connsiteY11" fmla="*/ 230312 h 453775"/>
              <a:gd name="connsiteX12" fmla="*/ 273121 w 736314"/>
              <a:gd name="connsiteY12" fmla="*/ 27398 h 453775"/>
              <a:gd name="connsiteX13" fmla="*/ 285964 w 736314"/>
              <a:gd name="connsiteY13" fmla="*/ 36816 h 453775"/>
              <a:gd name="connsiteX14" fmla="*/ 293670 w 736314"/>
              <a:gd name="connsiteY14" fmla="*/ 213189 h 453775"/>
              <a:gd name="connsiteX15" fmla="*/ 277402 w 736314"/>
              <a:gd name="connsiteY15" fmla="*/ 226888 h 453775"/>
              <a:gd name="connsiteX16" fmla="*/ 221751 w 736314"/>
              <a:gd name="connsiteY16" fmla="*/ 226888 h 453775"/>
              <a:gd name="connsiteX17" fmla="*/ 210620 w 736314"/>
              <a:gd name="connsiteY17" fmla="*/ 242299 h 453775"/>
              <a:gd name="connsiteX18" fmla="*/ 232881 w 736314"/>
              <a:gd name="connsiteY18" fmla="*/ 257710 h 453775"/>
              <a:gd name="connsiteX19" fmla="*/ 500865 w 736314"/>
              <a:gd name="connsiteY19" fmla="*/ 257710 h 453775"/>
              <a:gd name="connsiteX20" fmla="*/ 543674 w 736314"/>
              <a:gd name="connsiteY20" fmla="*/ 235449 h 453775"/>
              <a:gd name="connsiteX21" fmla="*/ 514564 w 736314"/>
              <a:gd name="connsiteY21" fmla="*/ 214045 h 453775"/>
              <a:gd name="connsiteX22" fmla="*/ 500009 w 736314"/>
              <a:gd name="connsiteY22" fmla="*/ 214045 h 453775"/>
              <a:gd name="connsiteX23" fmla="*/ 494016 w 736314"/>
              <a:gd name="connsiteY23" fmla="*/ 218326 h 453775"/>
              <a:gd name="connsiteX24" fmla="*/ 494016 w 736314"/>
              <a:gd name="connsiteY24" fmla="*/ 223463 h 453775"/>
              <a:gd name="connsiteX25" fmla="*/ 488022 w 736314"/>
              <a:gd name="connsiteY25" fmla="*/ 227744 h 453775"/>
              <a:gd name="connsiteX26" fmla="*/ 381856 w 736314"/>
              <a:gd name="connsiteY26" fmla="*/ 227744 h 4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6314" h="453775">
                <a:moveTo>
                  <a:pt x="381856" y="226888"/>
                </a:moveTo>
                <a:cubicBezTo>
                  <a:pt x="370726" y="226888"/>
                  <a:pt x="368157" y="215757"/>
                  <a:pt x="368157" y="210620"/>
                </a:cubicBezTo>
                <a:lnTo>
                  <a:pt x="368157" y="12843"/>
                </a:lnTo>
                <a:cubicBezTo>
                  <a:pt x="368157" y="5993"/>
                  <a:pt x="374150" y="0"/>
                  <a:pt x="380144" y="0"/>
                </a:cubicBezTo>
                <a:lnTo>
                  <a:pt x="492303" y="0"/>
                </a:lnTo>
                <a:cubicBezTo>
                  <a:pt x="496584" y="0"/>
                  <a:pt x="500009" y="856"/>
                  <a:pt x="500009" y="4281"/>
                </a:cubicBezTo>
                <a:lnTo>
                  <a:pt x="500009" y="20548"/>
                </a:lnTo>
                <a:cubicBezTo>
                  <a:pt x="500009" y="26541"/>
                  <a:pt x="505146" y="27398"/>
                  <a:pt x="511995" y="27398"/>
                </a:cubicBezTo>
                <a:cubicBezTo>
                  <a:pt x="607031" y="27398"/>
                  <a:pt x="737171" y="83906"/>
                  <a:pt x="737171" y="234593"/>
                </a:cubicBezTo>
                <a:cubicBezTo>
                  <a:pt x="737171" y="378431"/>
                  <a:pt x="635285" y="453775"/>
                  <a:pt x="418672" y="453775"/>
                </a:cubicBezTo>
                <a:lnTo>
                  <a:pt x="304800" y="453775"/>
                </a:lnTo>
                <a:cubicBezTo>
                  <a:pt x="123290" y="453775"/>
                  <a:pt x="0" y="393843"/>
                  <a:pt x="0" y="230312"/>
                </a:cubicBezTo>
                <a:cubicBezTo>
                  <a:pt x="0" y="192640"/>
                  <a:pt x="0" y="27398"/>
                  <a:pt x="273121" y="27398"/>
                </a:cubicBezTo>
                <a:cubicBezTo>
                  <a:pt x="279971" y="27398"/>
                  <a:pt x="285964" y="29966"/>
                  <a:pt x="285964" y="36816"/>
                </a:cubicBezTo>
                <a:lnTo>
                  <a:pt x="293670" y="213189"/>
                </a:lnTo>
                <a:cubicBezTo>
                  <a:pt x="293670" y="220038"/>
                  <a:pt x="286820" y="226888"/>
                  <a:pt x="277402" y="226888"/>
                </a:cubicBezTo>
                <a:lnTo>
                  <a:pt x="221751" y="226888"/>
                </a:lnTo>
                <a:cubicBezTo>
                  <a:pt x="213189" y="226888"/>
                  <a:pt x="210620" y="234593"/>
                  <a:pt x="210620" y="242299"/>
                </a:cubicBezTo>
                <a:cubicBezTo>
                  <a:pt x="210620" y="250861"/>
                  <a:pt x="217470" y="257710"/>
                  <a:pt x="232881" y="257710"/>
                </a:cubicBezTo>
                <a:lnTo>
                  <a:pt x="500865" y="257710"/>
                </a:lnTo>
                <a:cubicBezTo>
                  <a:pt x="530831" y="257710"/>
                  <a:pt x="543674" y="248292"/>
                  <a:pt x="543674" y="235449"/>
                </a:cubicBezTo>
                <a:cubicBezTo>
                  <a:pt x="543674" y="224319"/>
                  <a:pt x="537681" y="214045"/>
                  <a:pt x="514564" y="214045"/>
                </a:cubicBezTo>
                <a:lnTo>
                  <a:pt x="500009" y="214045"/>
                </a:lnTo>
                <a:cubicBezTo>
                  <a:pt x="497440" y="214045"/>
                  <a:pt x="494016" y="214901"/>
                  <a:pt x="494016" y="218326"/>
                </a:cubicBezTo>
                <a:lnTo>
                  <a:pt x="494016" y="223463"/>
                </a:lnTo>
                <a:cubicBezTo>
                  <a:pt x="494016" y="225175"/>
                  <a:pt x="492303" y="227744"/>
                  <a:pt x="488022" y="227744"/>
                </a:cubicBezTo>
                <a:lnTo>
                  <a:pt x="381856" y="227744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7" name="任意多边形: 形状 93"/>
          <p:cNvSpPr/>
          <p:nvPr/>
        </p:nvSpPr>
        <p:spPr>
          <a:xfrm>
            <a:off x="4856078" y="2368471"/>
            <a:ext cx="1556002" cy="377535"/>
          </a:xfrm>
          <a:custGeom>
            <a:avLst/>
            <a:gdLst>
              <a:gd name="connsiteX0" fmla="*/ 529975 w 727752"/>
              <a:gd name="connsiteY0" fmla="*/ 11130 h 368157"/>
              <a:gd name="connsiteX1" fmla="*/ 539393 w 727752"/>
              <a:gd name="connsiteY1" fmla="*/ 0 h 368157"/>
              <a:gd name="connsiteX2" fmla="*/ 720904 w 727752"/>
              <a:gd name="connsiteY2" fmla="*/ 0 h 368157"/>
              <a:gd name="connsiteX3" fmla="*/ 732034 w 727752"/>
              <a:gd name="connsiteY3" fmla="*/ 11130 h 368157"/>
              <a:gd name="connsiteX4" fmla="*/ 732034 w 727752"/>
              <a:gd name="connsiteY4" fmla="*/ 360452 h 368157"/>
              <a:gd name="connsiteX5" fmla="*/ 719191 w 727752"/>
              <a:gd name="connsiteY5" fmla="*/ 371582 h 368157"/>
              <a:gd name="connsiteX6" fmla="*/ 13699 w 727752"/>
              <a:gd name="connsiteY6" fmla="*/ 371582 h 368157"/>
              <a:gd name="connsiteX7" fmla="*/ 0 w 727752"/>
              <a:gd name="connsiteY7" fmla="*/ 358739 h 368157"/>
              <a:gd name="connsiteX8" fmla="*/ 0 w 727752"/>
              <a:gd name="connsiteY8" fmla="*/ 193497 h 368157"/>
              <a:gd name="connsiteX9" fmla="*/ 11130 w 727752"/>
              <a:gd name="connsiteY9" fmla="*/ 184079 h 368157"/>
              <a:gd name="connsiteX10" fmla="*/ 523982 w 727752"/>
              <a:gd name="connsiteY10" fmla="*/ 184079 h 368157"/>
              <a:gd name="connsiteX11" fmla="*/ 530831 w 727752"/>
              <a:gd name="connsiteY11" fmla="*/ 178085 h 368157"/>
              <a:gd name="connsiteX12" fmla="*/ 530831 w 727752"/>
              <a:gd name="connsiteY12" fmla="*/ 11130 h 3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752" h="368157">
                <a:moveTo>
                  <a:pt x="529975" y="11130"/>
                </a:moveTo>
                <a:cubicBezTo>
                  <a:pt x="529975" y="4281"/>
                  <a:pt x="535112" y="0"/>
                  <a:pt x="539393" y="0"/>
                </a:cubicBezTo>
                <a:lnTo>
                  <a:pt x="720904" y="0"/>
                </a:lnTo>
                <a:cubicBezTo>
                  <a:pt x="726897" y="0"/>
                  <a:pt x="732034" y="5137"/>
                  <a:pt x="732034" y="11130"/>
                </a:cubicBezTo>
                <a:lnTo>
                  <a:pt x="732034" y="360452"/>
                </a:lnTo>
                <a:cubicBezTo>
                  <a:pt x="732034" y="366445"/>
                  <a:pt x="726040" y="371582"/>
                  <a:pt x="719191" y="371582"/>
                </a:cubicBezTo>
                <a:lnTo>
                  <a:pt x="13699" y="371582"/>
                </a:lnTo>
                <a:cubicBezTo>
                  <a:pt x="7706" y="371582"/>
                  <a:pt x="0" y="365589"/>
                  <a:pt x="0" y="358739"/>
                </a:cubicBezTo>
                <a:lnTo>
                  <a:pt x="0" y="193497"/>
                </a:lnTo>
                <a:cubicBezTo>
                  <a:pt x="0" y="187503"/>
                  <a:pt x="5137" y="184079"/>
                  <a:pt x="11130" y="184079"/>
                </a:cubicBezTo>
                <a:lnTo>
                  <a:pt x="523982" y="184079"/>
                </a:lnTo>
                <a:cubicBezTo>
                  <a:pt x="528263" y="184079"/>
                  <a:pt x="530831" y="181510"/>
                  <a:pt x="530831" y="178085"/>
                </a:cubicBezTo>
                <a:lnTo>
                  <a:pt x="530831" y="11130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8" name="任意多边形: 形状 94"/>
          <p:cNvSpPr/>
          <p:nvPr/>
        </p:nvSpPr>
        <p:spPr>
          <a:xfrm>
            <a:off x="4856078" y="1860620"/>
            <a:ext cx="1556002" cy="491674"/>
          </a:xfrm>
          <a:custGeom>
            <a:avLst/>
            <a:gdLst>
              <a:gd name="connsiteX0" fmla="*/ 0 w 727752"/>
              <a:gd name="connsiteY0" fmla="*/ 146771 h 479460"/>
              <a:gd name="connsiteX1" fmla="*/ 12843 w 727752"/>
              <a:gd name="connsiteY1" fmla="*/ 133929 h 479460"/>
              <a:gd name="connsiteX2" fmla="*/ 710629 w 727752"/>
              <a:gd name="connsiteY2" fmla="*/ 364 h 479460"/>
              <a:gd name="connsiteX3" fmla="*/ 732034 w 727752"/>
              <a:gd name="connsiteY3" fmla="*/ 14063 h 479460"/>
              <a:gd name="connsiteX4" fmla="*/ 732034 w 727752"/>
              <a:gd name="connsiteY4" fmla="*/ 172457 h 479460"/>
              <a:gd name="connsiteX5" fmla="*/ 722616 w 727752"/>
              <a:gd name="connsiteY5" fmla="*/ 185299 h 479460"/>
              <a:gd name="connsiteX6" fmla="*/ 576209 w 727752"/>
              <a:gd name="connsiteY6" fmla="*/ 204992 h 479460"/>
              <a:gd name="connsiteX7" fmla="*/ 568503 w 727752"/>
              <a:gd name="connsiteY7" fmla="*/ 214409 h 479460"/>
              <a:gd name="connsiteX8" fmla="*/ 568503 w 727752"/>
              <a:gd name="connsiteY8" fmla="*/ 267493 h 479460"/>
              <a:gd name="connsiteX9" fmla="*/ 577921 w 727752"/>
              <a:gd name="connsiteY9" fmla="*/ 276054 h 479460"/>
              <a:gd name="connsiteX10" fmla="*/ 721759 w 727752"/>
              <a:gd name="connsiteY10" fmla="*/ 294890 h 479460"/>
              <a:gd name="connsiteX11" fmla="*/ 732890 w 727752"/>
              <a:gd name="connsiteY11" fmla="*/ 307733 h 479460"/>
              <a:gd name="connsiteX12" fmla="*/ 732890 w 727752"/>
              <a:gd name="connsiteY12" fmla="*/ 468695 h 479460"/>
              <a:gd name="connsiteX13" fmla="*/ 716623 w 727752"/>
              <a:gd name="connsiteY13" fmla="*/ 480681 h 479460"/>
              <a:gd name="connsiteX14" fmla="*/ 12843 w 727752"/>
              <a:gd name="connsiteY14" fmla="*/ 349686 h 479460"/>
              <a:gd name="connsiteX15" fmla="*/ 856 w 727752"/>
              <a:gd name="connsiteY15" fmla="*/ 337699 h 479460"/>
              <a:gd name="connsiteX16" fmla="*/ 856 w 727752"/>
              <a:gd name="connsiteY16" fmla="*/ 146771 h 479460"/>
              <a:gd name="connsiteX17" fmla="*/ 367301 w 727752"/>
              <a:gd name="connsiteY17" fmla="*/ 232389 h 479460"/>
              <a:gd name="connsiteX18" fmla="*/ 345040 w 727752"/>
              <a:gd name="connsiteY18" fmla="*/ 239239 h 479460"/>
              <a:gd name="connsiteX19" fmla="*/ 367301 w 727752"/>
              <a:gd name="connsiteY19" fmla="*/ 246088 h 479460"/>
              <a:gd name="connsiteX20" fmla="*/ 459769 w 727752"/>
              <a:gd name="connsiteY20" fmla="*/ 258931 h 479460"/>
              <a:gd name="connsiteX21" fmla="*/ 469186 w 727752"/>
              <a:gd name="connsiteY21" fmla="*/ 252938 h 479460"/>
              <a:gd name="connsiteX22" fmla="*/ 460625 w 727752"/>
              <a:gd name="connsiteY22" fmla="*/ 219547 h 479460"/>
              <a:gd name="connsiteX23" fmla="*/ 367301 w 727752"/>
              <a:gd name="connsiteY23" fmla="*/ 232389 h 4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7752" h="479460">
                <a:moveTo>
                  <a:pt x="0" y="146771"/>
                </a:moveTo>
                <a:cubicBezTo>
                  <a:pt x="0" y="139922"/>
                  <a:pt x="5993" y="134785"/>
                  <a:pt x="12843" y="133929"/>
                </a:cubicBezTo>
                <a:lnTo>
                  <a:pt x="710629" y="364"/>
                </a:lnTo>
                <a:cubicBezTo>
                  <a:pt x="721759" y="-1348"/>
                  <a:pt x="732034" y="2933"/>
                  <a:pt x="732034" y="14063"/>
                </a:cubicBezTo>
                <a:lnTo>
                  <a:pt x="732034" y="172457"/>
                </a:lnTo>
                <a:cubicBezTo>
                  <a:pt x="732034" y="178450"/>
                  <a:pt x="727753" y="184443"/>
                  <a:pt x="722616" y="185299"/>
                </a:cubicBezTo>
                <a:lnTo>
                  <a:pt x="576209" y="204992"/>
                </a:lnTo>
                <a:cubicBezTo>
                  <a:pt x="571072" y="205848"/>
                  <a:pt x="568503" y="210129"/>
                  <a:pt x="568503" y="214409"/>
                </a:cubicBezTo>
                <a:lnTo>
                  <a:pt x="568503" y="267493"/>
                </a:lnTo>
                <a:cubicBezTo>
                  <a:pt x="568503" y="271773"/>
                  <a:pt x="572784" y="275198"/>
                  <a:pt x="577921" y="276054"/>
                </a:cubicBezTo>
                <a:lnTo>
                  <a:pt x="721759" y="294890"/>
                </a:lnTo>
                <a:cubicBezTo>
                  <a:pt x="728609" y="295747"/>
                  <a:pt x="732890" y="302596"/>
                  <a:pt x="732890" y="307733"/>
                </a:cubicBezTo>
                <a:lnTo>
                  <a:pt x="732890" y="468695"/>
                </a:lnTo>
                <a:cubicBezTo>
                  <a:pt x="732890" y="477257"/>
                  <a:pt x="726040" y="482394"/>
                  <a:pt x="716623" y="480681"/>
                </a:cubicBezTo>
                <a:lnTo>
                  <a:pt x="12843" y="349686"/>
                </a:lnTo>
                <a:cubicBezTo>
                  <a:pt x="7706" y="348830"/>
                  <a:pt x="856" y="343693"/>
                  <a:pt x="856" y="337699"/>
                </a:cubicBezTo>
                <a:lnTo>
                  <a:pt x="856" y="146771"/>
                </a:lnTo>
                <a:close/>
                <a:moveTo>
                  <a:pt x="367301" y="232389"/>
                </a:moveTo>
                <a:cubicBezTo>
                  <a:pt x="353602" y="234102"/>
                  <a:pt x="345040" y="236670"/>
                  <a:pt x="345040" y="239239"/>
                </a:cubicBezTo>
                <a:cubicBezTo>
                  <a:pt x="345040" y="241807"/>
                  <a:pt x="351890" y="244376"/>
                  <a:pt x="367301" y="246088"/>
                </a:cubicBezTo>
                <a:lnTo>
                  <a:pt x="459769" y="258931"/>
                </a:lnTo>
                <a:cubicBezTo>
                  <a:pt x="464906" y="259787"/>
                  <a:pt x="469186" y="258075"/>
                  <a:pt x="469186" y="252938"/>
                </a:cubicBezTo>
                <a:cubicBezTo>
                  <a:pt x="469186" y="222115"/>
                  <a:pt x="469186" y="218690"/>
                  <a:pt x="460625" y="219547"/>
                </a:cubicBezTo>
                <a:lnTo>
                  <a:pt x="367301" y="232389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9" name="任意多边形: 形状 95"/>
          <p:cNvSpPr/>
          <p:nvPr/>
        </p:nvSpPr>
        <p:spPr>
          <a:xfrm>
            <a:off x="4852415" y="1412340"/>
            <a:ext cx="1574308" cy="430215"/>
          </a:xfrm>
          <a:custGeom>
            <a:avLst/>
            <a:gdLst>
              <a:gd name="connsiteX0" fmla="*/ 237162 w 736314"/>
              <a:gd name="connsiteY0" fmla="*/ 160106 h 419528"/>
              <a:gd name="connsiteX1" fmla="*/ 226032 w 736314"/>
              <a:gd name="connsiteY1" fmla="*/ 172092 h 419528"/>
              <a:gd name="connsiteX2" fmla="*/ 190928 w 736314"/>
              <a:gd name="connsiteY2" fmla="*/ 201202 h 419528"/>
              <a:gd name="connsiteX3" fmla="*/ 208908 w 736314"/>
              <a:gd name="connsiteY3" fmla="*/ 215757 h 419528"/>
              <a:gd name="connsiteX4" fmla="*/ 315074 w 736314"/>
              <a:gd name="connsiteY4" fmla="*/ 111303 h 419528"/>
              <a:gd name="connsiteX5" fmla="*/ 500865 w 736314"/>
              <a:gd name="connsiteY5" fmla="*/ 0 h 419528"/>
              <a:gd name="connsiteX6" fmla="*/ 736315 w 736314"/>
              <a:gd name="connsiteY6" fmla="*/ 206339 h 419528"/>
              <a:gd name="connsiteX7" fmla="*/ 472611 w 736314"/>
              <a:gd name="connsiteY7" fmla="*/ 422953 h 419528"/>
              <a:gd name="connsiteX8" fmla="*/ 463193 w 736314"/>
              <a:gd name="connsiteY8" fmla="*/ 410966 h 419528"/>
              <a:gd name="connsiteX9" fmla="*/ 456344 w 736314"/>
              <a:gd name="connsiteY9" fmla="*/ 276546 h 419528"/>
              <a:gd name="connsiteX10" fmla="*/ 469187 w 736314"/>
              <a:gd name="connsiteY10" fmla="*/ 264560 h 419528"/>
              <a:gd name="connsiteX11" fmla="*/ 550524 w 736314"/>
              <a:gd name="connsiteY11" fmla="*/ 220894 h 419528"/>
              <a:gd name="connsiteX12" fmla="*/ 519701 w 736314"/>
              <a:gd name="connsiteY12" fmla="*/ 198634 h 419528"/>
              <a:gd name="connsiteX13" fmla="*/ 400692 w 736314"/>
              <a:gd name="connsiteY13" fmla="*/ 318499 h 419528"/>
              <a:gd name="connsiteX14" fmla="*/ 208052 w 736314"/>
              <a:gd name="connsiteY14" fmla="*/ 416103 h 419528"/>
              <a:gd name="connsiteX15" fmla="*/ 0 w 736314"/>
              <a:gd name="connsiteY15" fmla="*/ 211476 h 419528"/>
              <a:gd name="connsiteX16" fmla="*/ 218326 w 736314"/>
              <a:gd name="connsiteY16" fmla="*/ 0 h 419528"/>
              <a:gd name="connsiteX17" fmla="*/ 231169 w 736314"/>
              <a:gd name="connsiteY17" fmla="*/ 11986 h 419528"/>
              <a:gd name="connsiteX18" fmla="*/ 237162 w 736314"/>
              <a:gd name="connsiteY18" fmla="*/ 160106 h 41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6314" h="419528">
                <a:moveTo>
                  <a:pt x="237162" y="160106"/>
                </a:moveTo>
                <a:cubicBezTo>
                  <a:pt x="237162" y="166099"/>
                  <a:pt x="234593" y="169523"/>
                  <a:pt x="226032" y="172092"/>
                </a:cubicBezTo>
                <a:cubicBezTo>
                  <a:pt x="202915" y="178085"/>
                  <a:pt x="190928" y="187503"/>
                  <a:pt x="190928" y="201202"/>
                </a:cubicBezTo>
                <a:cubicBezTo>
                  <a:pt x="190928" y="210620"/>
                  <a:pt x="198634" y="215757"/>
                  <a:pt x="208908" y="215757"/>
                </a:cubicBezTo>
                <a:cubicBezTo>
                  <a:pt x="239730" y="215757"/>
                  <a:pt x="275690" y="169523"/>
                  <a:pt x="315074" y="111303"/>
                </a:cubicBezTo>
                <a:cubicBezTo>
                  <a:pt x="357883" y="47946"/>
                  <a:pt x="428090" y="0"/>
                  <a:pt x="500865" y="0"/>
                </a:cubicBezTo>
                <a:cubicBezTo>
                  <a:pt x="631861" y="0"/>
                  <a:pt x="736315" y="77912"/>
                  <a:pt x="736315" y="206339"/>
                </a:cubicBezTo>
                <a:cubicBezTo>
                  <a:pt x="736315" y="354458"/>
                  <a:pt x="629292" y="422953"/>
                  <a:pt x="472611" y="422953"/>
                </a:cubicBezTo>
                <a:cubicBezTo>
                  <a:pt x="467474" y="422953"/>
                  <a:pt x="463193" y="418672"/>
                  <a:pt x="463193" y="410966"/>
                </a:cubicBezTo>
                <a:lnTo>
                  <a:pt x="456344" y="276546"/>
                </a:lnTo>
                <a:cubicBezTo>
                  <a:pt x="456344" y="269697"/>
                  <a:pt x="460625" y="265416"/>
                  <a:pt x="469187" y="264560"/>
                </a:cubicBezTo>
                <a:cubicBezTo>
                  <a:pt x="508571" y="260279"/>
                  <a:pt x="550524" y="244011"/>
                  <a:pt x="550524" y="220894"/>
                </a:cubicBezTo>
                <a:cubicBezTo>
                  <a:pt x="550524" y="207195"/>
                  <a:pt x="541962" y="198634"/>
                  <a:pt x="519701" y="198634"/>
                </a:cubicBezTo>
                <a:cubicBezTo>
                  <a:pt x="496584" y="198634"/>
                  <a:pt x="452919" y="253429"/>
                  <a:pt x="400692" y="318499"/>
                </a:cubicBezTo>
                <a:cubicBezTo>
                  <a:pt x="347609" y="383568"/>
                  <a:pt x="274834" y="416103"/>
                  <a:pt x="208052" y="416103"/>
                </a:cubicBezTo>
                <a:cubicBezTo>
                  <a:pt x="108735" y="416103"/>
                  <a:pt x="0" y="341616"/>
                  <a:pt x="0" y="211476"/>
                </a:cubicBezTo>
                <a:cubicBezTo>
                  <a:pt x="0" y="81337"/>
                  <a:pt x="102742" y="0"/>
                  <a:pt x="218326" y="0"/>
                </a:cubicBezTo>
                <a:cubicBezTo>
                  <a:pt x="225175" y="0"/>
                  <a:pt x="231169" y="4281"/>
                  <a:pt x="231169" y="11986"/>
                </a:cubicBezTo>
                <a:lnTo>
                  <a:pt x="237162" y="160106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0" name="任意多边形: 形状 96"/>
          <p:cNvSpPr/>
          <p:nvPr/>
        </p:nvSpPr>
        <p:spPr>
          <a:xfrm>
            <a:off x="4852415" y="950519"/>
            <a:ext cx="1574308" cy="430215"/>
          </a:xfrm>
          <a:custGeom>
            <a:avLst/>
            <a:gdLst>
              <a:gd name="connsiteX0" fmla="*/ 237162 w 736314"/>
              <a:gd name="connsiteY0" fmla="*/ 160106 h 419528"/>
              <a:gd name="connsiteX1" fmla="*/ 226032 w 736314"/>
              <a:gd name="connsiteY1" fmla="*/ 172092 h 419528"/>
              <a:gd name="connsiteX2" fmla="*/ 190928 w 736314"/>
              <a:gd name="connsiteY2" fmla="*/ 201202 h 419528"/>
              <a:gd name="connsiteX3" fmla="*/ 208908 w 736314"/>
              <a:gd name="connsiteY3" fmla="*/ 215757 h 419528"/>
              <a:gd name="connsiteX4" fmla="*/ 315074 w 736314"/>
              <a:gd name="connsiteY4" fmla="*/ 111303 h 419528"/>
              <a:gd name="connsiteX5" fmla="*/ 500865 w 736314"/>
              <a:gd name="connsiteY5" fmla="*/ 0 h 419528"/>
              <a:gd name="connsiteX6" fmla="*/ 736315 w 736314"/>
              <a:gd name="connsiteY6" fmla="*/ 206339 h 419528"/>
              <a:gd name="connsiteX7" fmla="*/ 472611 w 736314"/>
              <a:gd name="connsiteY7" fmla="*/ 422953 h 419528"/>
              <a:gd name="connsiteX8" fmla="*/ 463193 w 736314"/>
              <a:gd name="connsiteY8" fmla="*/ 410966 h 419528"/>
              <a:gd name="connsiteX9" fmla="*/ 456344 w 736314"/>
              <a:gd name="connsiteY9" fmla="*/ 276546 h 419528"/>
              <a:gd name="connsiteX10" fmla="*/ 469187 w 736314"/>
              <a:gd name="connsiteY10" fmla="*/ 264560 h 419528"/>
              <a:gd name="connsiteX11" fmla="*/ 550524 w 736314"/>
              <a:gd name="connsiteY11" fmla="*/ 220894 h 419528"/>
              <a:gd name="connsiteX12" fmla="*/ 519701 w 736314"/>
              <a:gd name="connsiteY12" fmla="*/ 198634 h 419528"/>
              <a:gd name="connsiteX13" fmla="*/ 400692 w 736314"/>
              <a:gd name="connsiteY13" fmla="*/ 318499 h 419528"/>
              <a:gd name="connsiteX14" fmla="*/ 208052 w 736314"/>
              <a:gd name="connsiteY14" fmla="*/ 416103 h 419528"/>
              <a:gd name="connsiteX15" fmla="*/ 0 w 736314"/>
              <a:gd name="connsiteY15" fmla="*/ 211476 h 419528"/>
              <a:gd name="connsiteX16" fmla="*/ 218326 w 736314"/>
              <a:gd name="connsiteY16" fmla="*/ 0 h 419528"/>
              <a:gd name="connsiteX17" fmla="*/ 231169 w 736314"/>
              <a:gd name="connsiteY17" fmla="*/ 11987 h 419528"/>
              <a:gd name="connsiteX18" fmla="*/ 237162 w 736314"/>
              <a:gd name="connsiteY18" fmla="*/ 160106 h 41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6314" h="419528">
                <a:moveTo>
                  <a:pt x="237162" y="160106"/>
                </a:moveTo>
                <a:cubicBezTo>
                  <a:pt x="237162" y="166099"/>
                  <a:pt x="234593" y="169524"/>
                  <a:pt x="226032" y="172092"/>
                </a:cubicBezTo>
                <a:cubicBezTo>
                  <a:pt x="202915" y="178085"/>
                  <a:pt x="190928" y="187503"/>
                  <a:pt x="190928" y="201202"/>
                </a:cubicBezTo>
                <a:cubicBezTo>
                  <a:pt x="190928" y="210620"/>
                  <a:pt x="198634" y="215757"/>
                  <a:pt x="208908" y="215757"/>
                </a:cubicBezTo>
                <a:cubicBezTo>
                  <a:pt x="239730" y="215757"/>
                  <a:pt x="275690" y="169524"/>
                  <a:pt x="315074" y="111303"/>
                </a:cubicBezTo>
                <a:cubicBezTo>
                  <a:pt x="357883" y="47946"/>
                  <a:pt x="428090" y="0"/>
                  <a:pt x="500865" y="0"/>
                </a:cubicBezTo>
                <a:cubicBezTo>
                  <a:pt x="631861" y="0"/>
                  <a:pt x="736315" y="77912"/>
                  <a:pt x="736315" y="206339"/>
                </a:cubicBezTo>
                <a:cubicBezTo>
                  <a:pt x="736315" y="354458"/>
                  <a:pt x="629292" y="422953"/>
                  <a:pt x="472611" y="422953"/>
                </a:cubicBezTo>
                <a:cubicBezTo>
                  <a:pt x="467474" y="422953"/>
                  <a:pt x="463193" y="418672"/>
                  <a:pt x="463193" y="410966"/>
                </a:cubicBezTo>
                <a:lnTo>
                  <a:pt x="456344" y="276546"/>
                </a:lnTo>
                <a:cubicBezTo>
                  <a:pt x="456344" y="269697"/>
                  <a:pt x="460625" y="265416"/>
                  <a:pt x="469187" y="264560"/>
                </a:cubicBezTo>
                <a:cubicBezTo>
                  <a:pt x="508571" y="260279"/>
                  <a:pt x="550524" y="244011"/>
                  <a:pt x="550524" y="220894"/>
                </a:cubicBezTo>
                <a:cubicBezTo>
                  <a:pt x="550524" y="207195"/>
                  <a:pt x="541962" y="198634"/>
                  <a:pt x="519701" y="198634"/>
                </a:cubicBezTo>
                <a:cubicBezTo>
                  <a:pt x="496584" y="198634"/>
                  <a:pt x="452919" y="253429"/>
                  <a:pt x="400692" y="318499"/>
                </a:cubicBezTo>
                <a:cubicBezTo>
                  <a:pt x="347609" y="383569"/>
                  <a:pt x="274834" y="416103"/>
                  <a:pt x="208052" y="416103"/>
                </a:cubicBezTo>
                <a:cubicBezTo>
                  <a:pt x="108735" y="416103"/>
                  <a:pt x="0" y="341616"/>
                  <a:pt x="0" y="211476"/>
                </a:cubicBezTo>
                <a:cubicBezTo>
                  <a:pt x="0" y="81337"/>
                  <a:pt x="102742" y="0"/>
                  <a:pt x="218326" y="0"/>
                </a:cubicBezTo>
                <a:cubicBezTo>
                  <a:pt x="225175" y="0"/>
                  <a:pt x="231169" y="4281"/>
                  <a:pt x="231169" y="11987"/>
                </a:cubicBezTo>
                <a:lnTo>
                  <a:pt x="237162" y="160106"/>
                </a:lnTo>
                <a:close/>
              </a:path>
            </a:pathLst>
          </a:custGeom>
          <a:solidFill>
            <a:srgbClr val="65BF59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1" name="任意多边形: 形状 19"/>
          <p:cNvSpPr/>
          <p:nvPr/>
        </p:nvSpPr>
        <p:spPr>
          <a:xfrm>
            <a:off x="2980398" y="6457044"/>
            <a:ext cx="219672" cy="105359"/>
          </a:xfrm>
          <a:custGeom>
            <a:avLst/>
            <a:gdLst>
              <a:gd name="connsiteX0" fmla="*/ 21741 w 102741"/>
              <a:gd name="connsiteY0" fmla="*/ 110447 h 102741"/>
              <a:gd name="connsiteX1" fmla="*/ 62838 w 102741"/>
              <a:gd name="connsiteY1" fmla="*/ 110447 h 102741"/>
              <a:gd name="connsiteX2" fmla="*/ 90236 w 102741"/>
              <a:gd name="connsiteY2" fmla="*/ 63358 h 102741"/>
              <a:gd name="connsiteX3" fmla="*/ 107359 w 102741"/>
              <a:gd name="connsiteY3" fmla="*/ 73632 h 102741"/>
              <a:gd name="connsiteX4" fmla="*/ 87667 w 102741"/>
              <a:gd name="connsiteY4" fmla="*/ 0 h 102741"/>
              <a:gd name="connsiteX5" fmla="*/ 14036 w 102741"/>
              <a:gd name="connsiteY5" fmla="*/ 19692 h 102741"/>
              <a:gd name="connsiteX6" fmla="*/ 31159 w 102741"/>
              <a:gd name="connsiteY6" fmla="*/ 29966 h 102741"/>
              <a:gd name="connsiteX7" fmla="*/ 2049 w 102741"/>
              <a:gd name="connsiteY7" fmla="*/ 80481 h 102741"/>
              <a:gd name="connsiteX8" fmla="*/ 2905 w 102741"/>
              <a:gd name="connsiteY8" fmla="*/ 100173 h 102741"/>
              <a:gd name="connsiteX9" fmla="*/ 21741 w 102741"/>
              <a:gd name="connsiteY9" fmla="*/ 110447 h 1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41" h="102741">
                <a:moveTo>
                  <a:pt x="21741" y="110447"/>
                </a:moveTo>
                <a:cubicBezTo>
                  <a:pt x="26878" y="110447"/>
                  <a:pt x="43146" y="110447"/>
                  <a:pt x="62838" y="110447"/>
                </a:cubicBezTo>
                <a:lnTo>
                  <a:pt x="90236" y="63358"/>
                </a:lnTo>
                <a:lnTo>
                  <a:pt x="107359" y="73632"/>
                </a:lnTo>
                <a:lnTo>
                  <a:pt x="87667" y="0"/>
                </a:lnTo>
                <a:lnTo>
                  <a:pt x="14036" y="19692"/>
                </a:lnTo>
                <a:lnTo>
                  <a:pt x="31159" y="29966"/>
                </a:lnTo>
                <a:lnTo>
                  <a:pt x="2049" y="80481"/>
                </a:lnTo>
                <a:cubicBezTo>
                  <a:pt x="2049" y="80481"/>
                  <a:pt x="-3088" y="89899"/>
                  <a:pt x="2905" y="100173"/>
                </a:cubicBezTo>
                <a:cubicBezTo>
                  <a:pt x="3761" y="101029"/>
                  <a:pt x="9755" y="110447"/>
                  <a:pt x="21741" y="110447"/>
                </a:cubicBezTo>
                <a:close/>
              </a:path>
            </a:pathLst>
          </a:custGeom>
          <a:solidFill>
            <a:srgbClr val="FFFFFF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2" name="任意多边形: 形状 20"/>
          <p:cNvSpPr/>
          <p:nvPr/>
        </p:nvSpPr>
        <p:spPr>
          <a:xfrm>
            <a:off x="3123905" y="6338516"/>
            <a:ext cx="201366" cy="114138"/>
          </a:xfrm>
          <a:custGeom>
            <a:avLst/>
            <a:gdLst>
              <a:gd name="connsiteX0" fmla="*/ 78769 w 94179"/>
              <a:gd name="connsiteY0" fmla="*/ 12843 h 111303"/>
              <a:gd name="connsiteX1" fmla="*/ 59076 w 94179"/>
              <a:gd name="connsiteY1" fmla="*/ 0 h 111303"/>
              <a:gd name="connsiteX2" fmla="*/ 41097 w 94179"/>
              <a:gd name="connsiteY2" fmla="*/ 9418 h 111303"/>
              <a:gd name="connsiteX3" fmla="*/ 0 w 94179"/>
              <a:gd name="connsiteY3" fmla="*/ 80481 h 111303"/>
              <a:gd name="connsiteX4" fmla="*/ 59076 w 94179"/>
              <a:gd name="connsiteY4" fmla="*/ 114728 h 111303"/>
              <a:gd name="connsiteX5" fmla="*/ 97604 w 94179"/>
              <a:gd name="connsiteY5" fmla="*/ 47090 h 111303"/>
              <a:gd name="connsiteX6" fmla="*/ 78769 w 94179"/>
              <a:gd name="connsiteY6" fmla="*/ 12843 h 1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79" h="111303">
                <a:moveTo>
                  <a:pt x="78769" y="12843"/>
                </a:moveTo>
                <a:cubicBezTo>
                  <a:pt x="73632" y="4281"/>
                  <a:pt x="67638" y="0"/>
                  <a:pt x="59076" y="0"/>
                </a:cubicBezTo>
                <a:cubicBezTo>
                  <a:pt x="47090" y="0"/>
                  <a:pt x="41097" y="9418"/>
                  <a:pt x="41097" y="9418"/>
                </a:cubicBezTo>
                <a:lnTo>
                  <a:pt x="0" y="80481"/>
                </a:lnTo>
                <a:lnTo>
                  <a:pt x="59076" y="114728"/>
                </a:lnTo>
                <a:lnTo>
                  <a:pt x="97604" y="47090"/>
                </a:lnTo>
                <a:lnTo>
                  <a:pt x="78769" y="12843"/>
                </a:lnTo>
                <a:close/>
              </a:path>
            </a:pathLst>
          </a:custGeom>
          <a:solidFill>
            <a:srgbClr val="FFFFFF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3" name="任意多边形: 形状 21"/>
          <p:cNvSpPr/>
          <p:nvPr/>
        </p:nvSpPr>
        <p:spPr>
          <a:xfrm>
            <a:off x="3482700" y="6465824"/>
            <a:ext cx="201366" cy="96579"/>
          </a:xfrm>
          <a:custGeom>
            <a:avLst/>
            <a:gdLst>
              <a:gd name="connsiteX0" fmla="*/ 78769 w 94179"/>
              <a:gd name="connsiteY0" fmla="*/ 101886 h 94179"/>
              <a:gd name="connsiteX1" fmla="*/ 99317 w 94179"/>
              <a:gd name="connsiteY1" fmla="*/ 90755 h 94179"/>
              <a:gd name="connsiteX2" fmla="*/ 100173 w 94179"/>
              <a:gd name="connsiteY2" fmla="*/ 71063 h 94179"/>
              <a:gd name="connsiteX3" fmla="*/ 59076 w 94179"/>
              <a:gd name="connsiteY3" fmla="*/ 0 h 94179"/>
              <a:gd name="connsiteX4" fmla="*/ 0 w 94179"/>
              <a:gd name="connsiteY4" fmla="*/ 34247 h 94179"/>
              <a:gd name="connsiteX5" fmla="*/ 38528 w 94179"/>
              <a:gd name="connsiteY5" fmla="*/ 101886 h 94179"/>
              <a:gd name="connsiteX6" fmla="*/ 78769 w 94179"/>
              <a:gd name="connsiteY6" fmla="*/ 101886 h 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79" h="94179">
                <a:moveTo>
                  <a:pt x="78769" y="101886"/>
                </a:moveTo>
                <a:cubicBezTo>
                  <a:pt x="88186" y="101886"/>
                  <a:pt x="95036" y="98461"/>
                  <a:pt x="99317" y="90755"/>
                </a:cubicBezTo>
                <a:cubicBezTo>
                  <a:pt x="105310" y="80481"/>
                  <a:pt x="100173" y="71063"/>
                  <a:pt x="100173" y="71063"/>
                </a:cubicBezTo>
                <a:lnTo>
                  <a:pt x="59076" y="0"/>
                </a:lnTo>
                <a:lnTo>
                  <a:pt x="0" y="34247"/>
                </a:lnTo>
                <a:lnTo>
                  <a:pt x="38528" y="101886"/>
                </a:lnTo>
                <a:cubicBezTo>
                  <a:pt x="58220" y="101886"/>
                  <a:pt x="74488" y="101886"/>
                  <a:pt x="78769" y="101886"/>
                </a:cubicBezTo>
                <a:close/>
              </a:path>
            </a:pathLst>
          </a:custGeom>
          <a:solidFill>
            <a:srgbClr val="FFFFFF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4" name="任意多边形: 形状 22"/>
          <p:cNvSpPr/>
          <p:nvPr/>
        </p:nvSpPr>
        <p:spPr>
          <a:xfrm>
            <a:off x="3281334" y="6339394"/>
            <a:ext cx="274589" cy="122919"/>
          </a:xfrm>
          <a:custGeom>
            <a:avLst/>
            <a:gdLst>
              <a:gd name="connsiteX0" fmla="*/ 9418 w 128426"/>
              <a:gd name="connsiteY0" fmla="*/ 10274 h 119865"/>
              <a:gd name="connsiteX1" fmla="*/ 57364 w 128426"/>
              <a:gd name="connsiteY1" fmla="*/ 93323 h 119865"/>
              <a:gd name="connsiteX2" fmla="*/ 40241 w 128426"/>
              <a:gd name="connsiteY2" fmla="*/ 103598 h 119865"/>
              <a:gd name="connsiteX3" fmla="*/ 113872 w 128426"/>
              <a:gd name="connsiteY3" fmla="*/ 123290 h 119865"/>
              <a:gd name="connsiteX4" fmla="*/ 133564 w 128426"/>
              <a:gd name="connsiteY4" fmla="*/ 49658 h 119865"/>
              <a:gd name="connsiteX5" fmla="*/ 116441 w 128426"/>
              <a:gd name="connsiteY5" fmla="*/ 59933 h 119865"/>
              <a:gd name="connsiteX6" fmla="*/ 87330 w 128426"/>
              <a:gd name="connsiteY6" fmla="*/ 9418 h 119865"/>
              <a:gd name="connsiteX7" fmla="*/ 69351 w 128426"/>
              <a:gd name="connsiteY7" fmla="*/ 0 h 119865"/>
              <a:gd name="connsiteX8" fmla="*/ 0 w 128426"/>
              <a:gd name="connsiteY8" fmla="*/ 0 h 119865"/>
              <a:gd name="connsiteX9" fmla="*/ 9418 w 128426"/>
              <a:gd name="connsiteY9" fmla="*/ 10274 h 1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26" h="119865">
                <a:moveTo>
                  <a:pt x="9418" y="10274"/>
                </a:moveTo>
                <a:lnTo>
                  <a:pt x="57364" y="93323"/>
                </a:lnTo>
                <a:lnTo>
                  <a:pt x="40241" y="103598"/>
                </a:lnTo>
                <a:lnTo>
                  <a:pt x="113872" y="123290"/>
                </a:lnTo>
                <a:lnTo>
                  <a:pt x="133564" y="49658"/>
                </a:lnTo>
                <a:lnTo>
                  <a:pt x="116441" y="59933"/>
                </a:lnTo>
                <a:lnTo>
                  <a:pt x="87330" y="9418"/>
                </a:lnTo>
                <a:cubicBezTo>
                  <a:pt x="87330" y="9418"/>
                  <a:pt x="81337" y="0"/>
                  <a:pt x="69351" y="0"/>
                </a:cubicBezTo>
                <a:lnTo>
                  <a:pt x="0" y="0"/>
                </a:lnTo>
                <a:cubicBezTo>
                  <a:pt x="3425" y="2568"/>
                  <a:pt x="6849" y="5993"/>
                  <a:pt x="9418" y="10274"/>
                </a:cubicBezTo>
                <a:close/>
              </a:path>
            </a:pathLst>
          </a:custGeom>
          <a:solidFill>
            <a:srgbClr val="FFFFFF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5" name="任意多边形: 形状 23"/>
          <p:cNvSpPr/>
          <p:nvPr/>
        </p:nvSpPr>
        <p:spPr>
          <a:xfrm>
            <a:off x="3327100" y="6554501"/>
            <a:ext cx="347811" cy="105359"/>
          </a:xfrm>
          <a:custGeom>
            <a:avLst/>
            <a:gdLst>
              <a:gd name="connsiteX0" fmla="*/ 130139 w 162674"/>
              <a:gd name="connsiteY0" fmla="*/ 77056 h 102741"/>
              <a:gd name="connsiteX1" fmla="*/ 164387 w 162674"/>
              <a:gd name="connsiteY1" fmla="*/ 17124 h 102741"/>
              <a:gd name="connsiteX2" fmla="*/ 150688 w 162674"/>
              <a:gd name="connsiteY2" fmla="*/ 19692 h 102741"/>
              <a:gd name="connsiteX3" fmla="*/ 56508 w 162674"/>
              <a:gd name="connsiteY3" fmla="*/ 19692 h 102741"/>
              <a:gd name="connsiteX4" fmla="*/ 53939 w 162674"/>
              <a:gd name="connsiteY4" fmla="*/ 19692 h 102741"/>
              <a:gd name="connsiteX5" fmla="*/ 53939 w 162674"/>
              <a:gd name="connsiteY5" fmla="*/ 0 h 102741"/>
              <a:gd name="connsiteX6" fmla="*/ 0 w 162674"/>
              <a:gd name="connsiteY6" fmla="*/ 53939 h 102741"/>
              <a:gd name="connsiteX7" fmla="*/ 53939 w 162674"/>
              <a:gd name="connsiteY7" fmla="*/ 107878 h 102741"/>
              <a:gd name="connsiteX8" fmla="*/ 53939 w 162674"/>
              <a:gd name="connsiteY8" fmla="*/ 88186 h 102741"/>
              <a:gd name="connsiteX9" fmla="*/ 112160 w 162674"/>
              <a:gd name="connsiteY9" fmla="*/ 88186 h 102741"/>
              <a:gd name="connsiteX10" fmla="*/ 130139 w 162674"/>
              <a:gd name="connsiteY10" fmla="*/ 77056 h 1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674" h="102741">
                <a:moveTo>
                  <a:pt x="130139" y="77056"/>
                </a:moveTo>
                <a:lnTo>
                  <a:pt x="164387" y="17124"/>
                </a:lnTo>
                <a:cubicBezTo>
                  <a:pt x="160962" y="18836"/>
                  <a:pt x="155825" y="19692"/>
                  <a:pt x="150688" y="19692"/>
                </a:cubicBezTo>
                <a:cubicBezTo>
                  <a:pt x="142982" y="19692"/>
                  <a:pt x="83906" y="19692"/>
                  <a:pt x="56508" y="19692"/>
                </a:cubicBezTo>
                <a:lnTo>
                  <a:pt x="53939" y="19692"/>
                </a:lnTo>
                <a:lnTo>
                  <a:pt x="53939" y="0"/>
                </a:lnTo>
                <a:lnTo>
                  <a:pt x="0" y="53939"/>
                </a:lnTo>
                <a:lnTo>
                  <a:pt x="53939" y="107878"/>
                </a:lnTo>
                <a:lnTo>
                  <a:pt x="53939" y="88186"/>
                </a:lnTo>
                <a:lnTo>
                  <a:pt x="112160" y="88186"/>
                </a:lnTo>
                <a:cubicBezTo>
                  <a:pt x="113872" y="87330"/>
                  <a:pt x="124146" y="87330"/>
                  <a:pt x="130139" y="77056"/>
                </a:cubicBezTo>
                <a:close/>
              </a:path>
            </a:pathLst>
          </a:custGeom>
          <a:solidFill>
            <a:srgbClr val="FFFFFF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6" name="任意多边形: 形状 24"/>
          <p:cNvSpPr/>
          <p:nvPr/>
        </p:nvSpPr>
        <p:spPr>
          <a:xfrm>
            <a:off x="3001255" y="6571183"/>
            <a:ext cx="274589" cy="70239"/>
          </a:xfrm>
          <a:custGeom>
            <a:avLst/>
            <a:gdLst>
              <a:gd name="connsiteX0" fmla="*/ 11986 w 128426"/>
              <a:gd name="connsiteY0" fmla="*/ 3425 h 68494"/>
              <a:gd name="connsiteX1" fmla="*/ 0 w 128426"/>
              <a:gd name="connsiteY1" fmla="*/ 0 h 68494"/>
              <a:gd name="connsiteX2" fmla="*/ 35103 w 128426"/>
              <a:gd name="connsiteY2" fmla="*/ 60789 h 68494"/>
              <a:gd name="connsiteX3" fmla="*/ 52227 w 128426"/>
              <a:gd name="connsiteY3" fmla="*/ 71919 h 68494"/>
              <a:gd name="connsiteX4" fmla="*/ 133564 w 128426"/>
              <a:gd name="connsiteY4" fmla="*/ 71919 h 68494"/>
              <a:gd name="connsiteX5" fmla="*/ 133564 w 128426"/>
              <a:gd name="connsiteY5" fmla="*/ 3425 h 68494"/>
              <a:gd name="connsiteX6" fmla="*/ 11986 w 128426"/>
              <a:gd name="connsiteY6" fmla="*/ 3425 h 6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26" h="68494">
                <a:moveTo>
                  <a:pt x="11986" y="3425"/>
                </a:moveTo>
                <a:cubicBezTo>
                  <a:pt x="6849" y="3425"/>
                  <a:pt x="2568" y="2568"/>
                  <a:pt x="0" y="0"/>
                </a:cubicBezTo>
                <a:lnTo>
                  <a:pt x="35103" y="60789"/>
                </a:lnTo>
                <a:cubicBezTo>
                  <a:pt x="41097" y="71063"/>
                  <a:pt x="51371" y="71919"/>
                  <a:pt x="52227" y="71919"/>
                </a:cubicBezTo>
                <a:lnTo>
                  <a:pt x="133564" y="71919"/>
                </a:lnTo>
                <a:lnTo>
                  <a:pt x="133564" y="3425"/>
                </a:lnTo>
                <a:cubicBezTo>
                  <a:pt x="118153" y="3425"/>
                  <a:pt x="25685" y="3425"/>
                  <a:pt x="11986" y="3425"/>
                </a:cubicBezTo>
                <a:close/>
              </a:path>
            </a:pathLst>
          </a:custGeom>
          <a:solidFill>
            <a:srgbClr val="FFFFFF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7" name="任意多边形: 形状 64"/>
          <p:cNvSpPr/>
          <p:nvPr/>
        </p:nvSpPr>
        <p:spPr>
          <a:xfrm>
            <a:off x="2944506" y="3188934"/>
            <a:ext cx="1556002" cy="1315927"/>
          </a:xfrm>
          <a:custGeom>
            <a:avLst/>
            <a:gdLst>
              <a:gd name="connsiteX0" fmla="*/ 0 w 727752"/>
              <a:gd name="connsiteY0" fmla="*/ 0 h 1241460"/>
              <a:gd name="connsiteX1" fmla="*/ 732890 w 727752"/>
              <a:gd name="connsiteY1" fmla="*/ 0 h 1241460"/>
              <a:gd name="connsiteX2" fmla="*/ 732890 w 727752"/>
              <a:gd name="connsiteY2" fmla="*/ 1246598 h 1241460"/>
              <a:gd name="connsiteX3" fmla="*/ 0 w 727752"/>
              <a:gd name="connsiteY3" fmla="*/ 1246598 h 124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752" h="1241460">
                <a:moveTo>
                  <a:pt x="0" y="0"/>
                </a:moveTo>
                <a:lnTo>
                  <a:pt x="732890" y="0"/>
                </a:lnTo>
                <a:lnTo>
                  <a:pt x="732890" y="1246598"/>
                </a:lnTo>
                <a:lnTo>
                  <a:pt x="0" y="1246598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8" name="任意多边形: 形状 65"/>
          <p:cNvSpPr/>
          <p:nvPr/>
        </p:nvSpPr>
        <p:spPr>
          <a:xfrm>
            <a:off x="2338581" y="4932439"/>
            <a:ext cx="1958731" cy="2738710"/>
          </a:xfrm>
          <a:custGeom>
            <a:avLst/>
            <a:gdLst>
              <a:gd name="connsiteX0" fmla="*/ 0 w 916112"/>
              <a:gd name="connsiteY0" fmla="*/ 942654 h 1121595"/>
              <a:gd name="connsiteX1" fmla="*/ 473467 w 916112"/>
              <a:gd name="connsiteY1" fmla="*/ 1125020 h 1121595"/>
              <a:gd name="connsiteX2" fmla="*/ 921250 w 916112"/>
              <a:gd name="connsiteY2" fmla="*/ 942654 h 1121595"/>
              <a:gd name="connsiteX3" fmla="*/ 921250 w 916112"/>
              <a:gd name="connsiteY3" fmla="*/ 0 h 1121595"/>
              <a:gd name="connsiteX4" fmla="*/ 0 w 916112"/>
              <a:gd name="connsiteY4" fmla="*/ 0 h 11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112" h="1121595">
                <a:moveTo>
                  <a:pt x="0" y="942654"/>
                </a:moveTo>
                <a:lnTo>
                  <a:pt x="473467" y="1125020"/>
                </a:lnTo>
                <a:lnTo>
                  <a:pt x="921250" y="942654"/>
                </a:lnTo>
                <a:lnTo>
                  <a:pt x="921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9" name="任意多边形: 形状 66"/>
          <p:cNvSpPr/>
          <p:nvPr/>
        </p:nvSpPr>
        <p:spPr>
          <a:xfrm>
            <a:off x="2338581" y="4510128"/>
            <a:ext cx="2160097" cy="421435"/>
          </a:xfrm>
          <a:custGeom>
            <a:avLst/>
            <a:gdLst>
              <a:gd name="connsiteX0" fmla="*/ 0 w 1010292"/>
              <a:gd name="connsiteY0" fmla="*/ 411823 h 410966"/>
              <a:gd name="connsiteX1" fmla="*/ 921250 w 1010292"/>
              <a:gd name="connsiteY1" fmla="*/ 411823 h 410966"/>
              <a:gd name="connsiteX2" fmla="*/ 1015429 w 1010292"/>
              <a:gd name="connsiteY2" fmla="*/ 0 h 410966"/>
              <a:gd name="connsiteX3" fmla="*/ 283396 w 1010292"/>
              <a:gd name="connsiteY3" fmla="*/ 0 h 4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292" h="410966">
                <a:moveTo>
                  <a:pt x="0" y="411823"/>
                </a:moveTo>
                <a:lnTo>
                  <a:pt x="921250" y="411823"/>
                </a:lnTo>
                <a:lnTo>
                  <a:pt x="1015429" y="0"/>
                </a:lnTo>
                <a:lnTo>
                  <a:pt x="283396" y="0"/>
                </a:lnTo>
                <a:close/>
              </a:path>
            </a:pathLst>
          </a:custGeom>
          <a:solidFill>
            <a:srgbClr val="FDC735">
              <a:alpha val="70000"/>
            </a:srgbClr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0" name="任意多边形: 形状 85"/>
          <p:cNvSpPr/>
          <p:nvPr/>
        </p:nvSpPr>
        <p:spPr>
          <a:xfrm>
            <a:off x="2946338" y="2796099"/>
            <a:ext cx="1556002" cy="438995"/>
          </a:xfrm>
          <a:custGeom>
            <a:avLst/>
            <a:gdLst>
              <a:gd name="connsiteX0" fmla="*/ 16267 w 727752"/>
              <a:gd name="connsiteY0" fmla="*/ 430658 h 428089"/>
              <a:gd name="connsiteX1" fmla="*/ 0 w 727752"/>
              <a:gd name="connsiteY1" fmla="*/ 416959 h 428089"/>
              <a:gd name="connsiteX2" fmla="*/ 0 w 727752"/>
              <a:gd name="connsiteY2" fmla="*/ 189216 h 428089"/>
              <a:gd name="connsiteX3" fmla="*/ 216613 w 727752"/>
              <a:gd name="connsiteY3" fmla="*/ 0 h 428089"/>
              <a:gd name="connsiteX4" fmla="*/ 397267 w 727752"/>
              <a:gd name="connsiteY4" fmla="*/ 174661 h 428089"/>
              <a:gd name="connsiteX5" fmla="*/ 409254 w 727752"/>
              <a:gd name="connsiteY5" fmla="*/ 227744 h 428089"/>
              <a:gd name="connsiteX6" fmla="*/ 718335 w 727752"/>
              <a:gd name="connsiteY6" fmla="*/ 227744 h 428089"/>
              <a:gd name="connsiteX7" fmla="*/ 732034 w 727752"/>
              <a:gd name="connsiteY7" fmla="*/ 244011 h 428089"/>
              <a:gd name="connsiteX8" fmla="*/ 732034 w 727752"/>
              <a:gd name="connsiteY8" fmla="*/ 414391 h 428089"/>
              <a:gd name="connsiteX9" fmla="*/ 714054 w 727752"/>
              <a:gd name="connsiteY9" fmla="*/ 429802 h 428089"/>
              <a:gd name="connsiteX10" fmla="*/ 16267 w 727752"/>
              <a:gd name="connsiteY10" fmla="*/ 429802 h 428089"/>
              <a:gd name="connsiteX11" fmla="*/ 270553 w 727752"/>
              <a:gd name="connsiteY11" fmla="*/ 227744 h 428089"/>
              <a:gd name="connsiteX12" fmla="*/ 281683 w 727752"/>
              <a:gd name="connsiteY12" fmla="*/ 218326 h 428089"/>
              <a:gd name="connsiteX13" fmla="*/ 249148 w 727752"/>
              <a:gd name="connsiteY13" fmla="*/ 197777 h 428089"/>
              <a:gd name="connsiteX14" fmla="*/ 208908 w 727752"/>
              <a:gd name="connsiteY14" fmla="*/ 197777 h 428089"/>
              <a:gd name="connsiteX15" fmla="*/ 182366 w 727752"/>
              <a:gd name="connsiteY15" fmla="*/ 218326 h 428089"/>
              <a:gd name="connsiteX16" fmla="*/ 183222 w 727752"/>
              <a:gd name="connsiteY16" fmla="*/ 225175 h 428089"/>
              <a:gd name="connsiteX17" fmla="*/ 190928 w 727752"/>
              <a:gd name="connsiteY17" fmla="*/ 227744 h 428089"/>
              <a:gd name="connsiteX18" fmla="*/ 270553 w 727752"/>
              <a:gd name="connsiteY18" fmla="*/ 227744 h 4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752" h="428089">
                <a:moveTo>
                  <a:pt x="16267" y="430658"/>
                </a:moveTo>
                <a:cubicBezTo>
                  <a:pt x="6849" y="430658"/>
                  <a:pt x="0" y="425521"/>
                  <a:pt x="0" y="416959"/>
                </a:cubicBezTo>
                <a:lnTo>
                  <a:pt x="0" y="189216"/>
                </a:lnTo>
                <a:cubicBezTo>
                  <a:pt x="0" y="144694"/>
                  <a:pt x="32535" y="0"/>
                  <a:pt x="216613" y="0"/>
                </a:cubicBezTo>
                <a:cubicBezTo>
                  <a:pt x="307369" y="0"/>
                  <a:pt x="397267" y="81337"/>
                  <a:pt x="397267" y="174661"/>
                </a:cubicBezTo>
                <a:cubicBezTo>
                  <a:pt x="397267" y="222607"/>
                  <a:pt x="397267" y="227744"/>
                  <a:pt x="409254" y="227744"/>
                </a:cubicBezTo>
                <a:lnTo>
                  <a:pt x="718335" y="227744"/>
                </a:lnTo>
                <a:cubicBezTo>
                  <a:pt x="726040" y="227744"/>
                  <a:pt x="732034" y="233737"/>
                  <a:pt x="732034" y="244011"/>
                </a:cubicBezTo>
                <a:lnTo>
                  <a:pt x="732034" y="414391"/>
                </a:lnTo>
                <a:cubicBezTo>
                  <a:pt x="732034" y="422953"/>
                  <a:pt x="724328" y="429802"/>
                  <a:pt x="714054" y="429802"/>
                </a:cubicBezTo>
                <a:lnTo>
                  <a:pt x="16267" y="429802"/>
                </a:lnTo>
                <a:close/>
                <a:moveTo>
                  <a:pt x="270553" y="227744"/>
                </a:moveTo>
                <a:cubicBezTo>
                  <a:pt x="274834" y="227744"/>
                  <a:pt x="281683" y="225175"/>
                  <a:pt x="281683" y="218326"/>
                </a:cubicBezTo>
                <a:cubicBezTo>
                  <a:pt x="281683" y="203771"/>
                  <a:pt x="268840" y="197777"/>
                  <a:pt x="249148" y="197777"/>
                </a:cubicBezTo>
                <a:lnTo>
                  <a:pt x="208908" y="197777"/>
                </a:lnTo>
                <a:cubicBezTo>
                  <a:pt x="193496" y="197777"/>
                  <a:pt x="182366" y="205483"/>
                  <a:pt x="182366" y="218326"/>
                </a:cubicBezTo>
                <a:cubicBezTo>
                  <a:pt x="182366" y="220894"/>
                  <a:pt x="182366" y="223463"/>
                  <a:pt x="183222" y="225175"/>
                </a:cubicBezTo>
                <a:cubicBezTo>
                  <a:pt x="184079" y="226888"/>
                  <a:pt x="188360" y="227744"/>
                  <a:pt x="190928" y="227744"/>
                </a:cubicBezTo>
                <a:lnTo>
                  <a:pt x="270553" y="227744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1" name="任意多边形: 形状 86"/>
          <p:cNvSpPr/>
          <p:nvPr/>
        </p:nvSpPr>
        <p:spPr>
          <a:xfrm>
            <a:off x="2944506" y="2390468"/>
            <a:ext cx="1556002" cy="377535"/>
          </a:xfrm>
          <a:custGeom>
            <a:avLst/>
            <a:gdLst>
              <a:gd name="connsiteX0" fmla="*/ 529975 w 727752"/>
              <a:gd name="connsiteY0" fmla="*/ 11130 h 368157"/>
              <a:gd name="connsiteX1" fmla="*/ 539393 w 727752"/>
              <a:gd name="connsiteY1" fmla="*/ 0 h 368157"/>
              <a:gd name="connsiteX2" fmla="*/ 720903 w 727752"/>
              <a:gd name="connsiteY2" fmla="*/ 0 h 368157"/>
              <a:gd name="connsiteX3" fmla="*/ 732034 w 727752"/>
              <a:gd name="connsiteY3" fmla="*/ 11130 h 368157"/>
              <a:gd name="connsiteX4" fmla="*/ 732034 w 727752"/>
              <a:gd name="connsiteY4" fmla="*/ 360452 h 368157"/>
              <a:gd name="connsiteX5" fmla="*/ 719191 w 727752"/>
              <a:gd name="connsiteY5" fmla="*/ 371582 h 368157"/>
              <a:gd name="connsiteX6" fmla="*/ 13699 w 727752"/>
              <a:gd name="connsiteY6" fmla="*/ 371582 h 368157"/>
              <a:gd name="connsiteX7" fmla="*/ 0 w 727752"/>
              <a:gd name="connsiteY7" fmla="*/ 358739 h 368157"/>
              <a:gd name="connsiteX8" fmla="*/ 0 w 727752"/>
              <a:gd name="connsiteY8" fmla="*/ 193497 h 368157"/>
              <a:gd name="connsiteX9" fmla="*/ 11130 w 727752"/>
              <a:gd name="connsiteY9" fmla="*/ 184079 h 368157"/>
              <a:gd name="connsiteX10" fmla="*/ 523126 w 727752"/>
              <a:gd name="connsiteY10" fmla="*/ 184079 h 368157"/>
              <a:gd name="connsiteX11" fmla="*/ 529975 w 727752"/>
              <a:gd name="connsiteY11" fmla="*/ 178085 h 368157"/>
              <a:gd name="connsiteX12" fmla="*/ 529975 w 727752"/>
              <a:gd name="connsiteY12" fmla="*/ 11130 h 3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752" h="368157">
                <a:moveTo>
                  <a:pt x="529975" y="11130"/>
                </a:moveTo>
                <a:cubicBezTo>
                  <a:pt x="529975" y="4281"/>
                  <a:pt x="535112" y="0"/>
                  <a:pt x="539393" y="0"/>
                </a:cubicBezTo>
                <a:lnTo>
                  <a:pt x="720903" y="0"/>
                </a:lnTo>
                <a:cubicBezTo>
                  <a:pt x="726897" y="0"/>
                  <a:pt x="732034" y="5137"/>
                  <a:pt x="732034" y="11130"/>
                </a:cubicBezTo>
                <a:lnTo>
                  <a:pt x="732034" y="360452"/>
                </a:lnTo>
                <a:cubicBezTo>
                  <a:pt x="732034" y="366445"/>
                  <a:pt x="726040" y="371582"/>
                  <a:pt x="719191" y="371582"/>
                </a:cubicBezTo>
                <a:lnTo>
                  <a:pt x="13699" y="371582"/>
                </a:lnTo>
                <a:cubicBezTo>
                  <a:pt x="7706" y="371582"/>
                  <a:pt x="0" y="365589"/>
                  <a:pt x="0" y="358739"/>
                </a:cubicBezTo>
                <a:lnTo>
                  <a:pt x="0" y="193497"/>
                </a:lnTo>
                <a:cubicBezTo>
                  <a:pt x="0" y="187503"/>
                  <a:pt x="5137" y="184079"/>
                  <a:pt x="11130" y="184079"/>
                </a:cubicBezTo>
                <a:lnTo>
                  <a:pt x="523126" y="184079"/>
                </a:lnTo>
                <a:cubicBezTo>
                  <a:pt x="527407" y="184079"/>
                  <a:pt x="529975" y="181510"/>
                  <a:pt x="529975" y="178085"/>
                </a:cubicBezTo>
                <a:lnTo>
                  <a:pt x="529975" y="11130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2" name="任意多边形: 形状 87"/>
          <p:cNvSpPr/>
          <p:nvPr/>
        </p:nvSpPr>
        <p:spPr>
          <a:xfrm>
            <a:off x="2944506" y="1883494"/>
            <a:ext cx="1556002" cy="491674"/>
          </a:xfrm>
          <a:custGeom>
            <a:avLst/>
            <a:gdLst>
              <a:gd name="connsiteX0" fmla="*/ 0 w 727752"/>
              <a:gd name="connsiteY0" fmla="*/ 146771 h 479460"/>
              <a:gd name="connsiteX1" fmla="*/ 12843 w 727752"/>
              <a:gd name="connsiteY1" fmla="*/ 133928 h 479460"/>
              <a:gd name="connsiteX2" fmla="*/ 710629 w 727752"/>
              <a:gd name="connsiteY2" fmla="*/ 364 h 479460"/>
              <a:gd name="connsiteX3" fmla="*/ 732034 w 727752"/>
              <a:gd name="connsiteY3" fmla="*/ 14063 h 479460"/>
              <a:gd name="connsiteX4" fmla="*/ 732034 w 727752"/>
              <a:gd name="connsiteY4" fmla="*/ 172457 h 479460"/>
              <a:gd name="connsiteX5" fmla="*/ 722616 w 727752"/>
              <a:gd name="connsiteY5" fmla="*/ 185299 h 479460"/>
              <a:gd name="connsiteX6" fmla="*/ 576209 w 727752"/>
              <a:gd name="connsiteY6" fmla="*/ 204991 h 479460"/>
              <a:gd name="connsiteX7" fmla="*/ 568503 w 727752"/>
              <a:gd name="connsiteY7" fmla="*/ 214409 h 479460"/>
              <a:gd name="connsiteX8" fmla="*/ 568503 w 727752"/>
              <a:gd name="connsiteY8" fmla="*/ 267493 h 479460"/>
              <a:gd name="connsiteX9" fmla="*/ 577921 w 727752"/>
              <a:gd name="connsiteY9" fmla="*/ 276054 h 479460"/>
              <a:gd name="connsiteX10" fmla="*/ 721759 w 727752"/>
              <a:gd name="connsiteY10" fmla="*/ 294890 h 479460"/>
              <a:gd name="connsiteX11" fmla="*/ 732890 w 727752"/>
              <a:gd name="connsiteY11" fmla="*/ 307733 h 479460"/>
              <a:gd name="connsiteX12" fmla="*/ 732890 w 727752"/>
              <a:gd name="connsiteY12" fmla="*/ 468695 h 479460"/>
              <a:gd name="connsiteX13" fmla="*/ 716622 w 727752"/>
              <a:gd name="connsiteY13" fmla="*/ 480681 h 479460"/>
              <a:gd name="connsiteX14" fmla="*/ 11986 w 727752"/>
              <a:gd name="connsiteY14" fmla="*/ 348830 h 479460"/>
              <a:gd name="connsiteX15" fmla="*/ 0 w 727752"/>
              <a:gd name="connsiteY15" fmla="*/ 336843 h 479460"/>
              <a:gd name="connsiteX16" fmla="*/ 0 w 727752"/>
              <a:gd name="connsiteY16" fmla="*/ 146771 h 479460"/>
              <a:gd name="connsiteX17" fmla="*/ 368157 w 727752"/>
              <a:gd name="connsiteY17" fmla="*/ 232389 h 479460"/>
              <a:gd name="connsiteX18" fmla="*/ 345897 w 727752"/>
              <a:gd name="connsiteY18" fmla="*/ 239239 h 479460"/>
              <a:gd name="connsiteX19" fmla="*/ 368157 w 727752"/>
              <a:gd name="connsiteY19" fmla="*/ 246088 h 479460"/>
              <a:gd name="connsiteX20" fmla="*/ 460625 w 727752"/>
              <a:gd name="connsiteY20" fmla="*/ 258931 h 479460"/>
              <a:gd name="connsiteX21" fmla="*/ 470043 w 727752"/>
              <a:gd name="connsiteY21" fmla="*/ 252938 h 479460"/>
              <a:gd name="connsiteX22" fmla="*/ 461481 w 727752"/>
              <a:gd name="connsiteY22" fmla="*/ 219546 h 479460"/>
              <a:gd name="connsiteX23" fmla="*/ 368157 w 727752"/>
              <a:gd name="connsiteY23" fmla="*/ 232389 h 4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7752" h="479460">
                <a:moveTo>
                  <a:pt x="0" y="146771"/>
                </a:moveTo>
                <a:cubicBezTo>
                  <a:pt x="0" y="139922"/>
                  <a:pt x="5993" y="134785"/>
                  <a:pt x="12843" y="133928"/>
                </a:cubicBezTo>
                <a:lnTo>
                  <a:pt x="710629" y="364"/>
                </a:lnTo>
                <a:cubicBezTo>
                  <a:pt x="721759" y="-1348"/>
                  <a:pt x="732034" y="2933"/>
                  <a:pt x="732034" y="14063"/>
                </a:cubicBezTo>
                <a:lnTo>
                  <a:pt x="732034" y="172457"/>
                </a:lnTo>
                <a:cubicBezTo>
                  <a:pt x="732034" y="178450"/>
                  <a:pt x="727753" y="184443"/>
                  <a:pt x="722616" y="185299"/>
                </a:cubicBezTo>
                <a:lnTo>
                  <a:pt x="576209" y="204991"/>
                </a:lnTo>
                <a:cubicBezTo>
                  <a:pt x="571072" y="205848"/>
                  <a:pt x="568503" y="210129"/>
                  <a:pt x="568503" y="214409"/>
                </a:cubicBezTo>
                <a:lnTo>
                  <a:pt x="568503" y="267493"/>
                </a:lnTo>
                <a:cubicBezTo>
                  <a:pt x="568503" y="271773"/>
                  <a:pt x="572784" y="275198"/>
                  <a:pt x="577921" y="276054"/>
                </a:cubicBezTo>
                <a:lnTo>
                  <a:pt x="721759" y="294890"/>
                </a:lnTo>
                <a:cubicBezTo>
                  <a:pt x="728609" y="295747"/>
                  <a:pt x="732890" y="302596"/>
                  <a:pt x="732890" y="307733"/>
                </a:cubicBezTo>
                <a:lnTo>
                  <a:pt x="732890" y="468695"/>
                </a:lnTo>
                <a:cubicBezTo>
                  <a:pt x="732890" y="477257"/>
                  <a:pt x="726040" y="482394"/>
                  <a:pt x="716622" y="480681"/>
                </a:cubicBezTo>
                <a:lnTo>
                  <a:pt x="11986" y="348830"/>
                </a:lnTo>
                <a:cubicBezTo>
                  <a:pt x="6849" y="347973"/>
                  <a:pt x="0" y="342836"/>
                  <a:pt x="0" y="336843"/>
                </a:cubicBezTo>
                <a:lnTo>
                  <a:pt x="0" y="146771"/>
                </a:lnTo>
                <a:close/>
                <a:moveTo>
                  <a:pt x="368157" y="232389"/>
                </a:moveTo>
                <a:cubicBezTo>
                  <a:pt x="354458" y="234102"/>
                  <a:pt x="345897" y="236670"/>
                  <a:pt x="345897" y="239239"/>
                </a:cubicBezTo>
                <a:cubicBezTo>
                  <a:pt x="345897" y="241807"/>
                  <a:pt x="352746" y="244376"/>
                  <a:pt x="368157" y="246088"/>
                </a:cubicBezTo>
                <a:lnTo>
                  <a:pt x="460625" y="258931"/>
                </a:lnTo>
                <a:cubicBezTo>
                  <a:pt x="465762" y="259787"/>
                  <a:pt x="470043" y="258075"/>
                  <a:pt x="470043" y="252938"/>
                </a:cubicBezTo>
                <a:cubicBezTo>
                  <a:pt x="470043" y="222115"/>
                  <a:pt x="470043" y="218690"/>
                  <a:pt x="461481" y="219546"/>
                </a:cubicBezTo>
                <a:lnTo>
                  <a:pt x="368157" y="232389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3" name="任意多边形: 形状 88"/>
          <p:cNvSpPr/>
          <p:nvPr/>
        </p:nvSpPr>
        <p:spPr>
          <a:xfrm>
            <a:off x="2942675" y="1435216"/>
            <a:ext cx="1574309" cy="430215"/>
          </a:xfrm>
          <a:custGeom>
            <a:avLst/>
            <a:gdLst>
              <a:gd name="connsiteX0" fmla="*/ 237162 w 736314"/>
              <a:gd name="connsiteY0" fmla="*/ 160106 h 419528"/>
              <a:gd name="connsiteX1" fmla="*/ 226031 w 736314"/>
              <a:gd name="connsiteY1" fmla="*/ 172092 h 419528"/>
              <a:gd name="connsiteX2" fmla="*/ 190928 w 736314"/>
              <a:gd name="connsiteY2" fmla="*/ 201202 h 419528"/>
              <a:gd name="connsiteX3" fmla="*/ 208908 w 736314"/>
              <a:gd name="connsiteY3" fmla="*/ 215757 h 419528"/>
              <a:gd name="connsiteX4" fmla="*/ 315074 w 736314"/>
              <a:gd name="connsiteY4" fmla="*/ 111303 h 419528"/>
              <a:gd name="connsiteX5" fmla="*/ 500865 w 736314"/>
              <a:gd name="connsiteY5" fmla="*/ 0 h 419528"/>
              <a:gd name="connsiteX6" fmla="*/ 736315 w 736314"/>
              <a:gd name="connsiteY6" fmla="*/ 206339 h 419528"/>
              <a:gd name="connsiteX7" fmla="*/ 472611 w 736314"/>
              <a:gd name="connsiteY7" fmla="*/ 422953 h 419528"/>
              <a:gd name="connsiteX8" fmla="*/ 463193 w 736314"/>
              <a:gd name="connsiteY8" fmla="*/ 410966 h 419528"/>
              <a:gd name="connsiteX9" fmla="*/ 456344 w 736314"/>
              <a:gd name="connsiteY9" fmla="*/ 276546 h 419528"/>
              <a:gd name="connsiteX10" fmla="*/ 469186 w 736314"/>
              <a:gd name="connsiteY10" fmla="*/ 264560 h 419528"/>
              <a:gd name="connsiteX11" fmla="*/ 550524 w 736314"/>
              <a:gd name="connsiteY11" fmla="*/ 220894 h 419528"/>
              <a:gd name="connsiteX12" fmla="*/ 519701 w 736314"/>
              <a:gd name="connsiteY12" fmla="*/ 198634 h 419528"/>
              <a:gd name="connsiteX13" fmla="*/ 400692 w 736314"/>
              <a:gd name="connsiteY13" fmla="*/ 318499 h 419528"/>
              <a:gd name="connsiteX14" fmla="*/ 208052 w 736314"/>
              <a:gd name="connsiteY14" fmla="*/ 416103 h 419528"/>
              <a:gd name="connsiteX15" fmla="*/ 0 w 736314"/>
              <a:gd name="connsiteY15" fmla="*/ 211476 h 419528"/>
              <a:gd name="connsiteX16" fmla="*/ 218326 w 736314"/>
              <a:gd name="connsiteY16" fmla="*/ 0 h 419528"/>
              <a:gd name="connsiteX17" fmla="*/ 231169 w 736314"/>
              <a:gd name="connsiteY17" fmla="*/ 11987 h 419528"/>
              <a:gd name="connsiteX18" fmla="*/ 237162 w 736314"/>
              <a:gd name="connsiteY18" fmla="*/ 160106 h 41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6314" h="419528">
                <a:moveTo>
                  <a:pt x="237162" y="160106"/>
                </a:moveTo>
                <a:cubicBezTo>
                  <a:pt x="237162" y="166099"/>
                  <a:pt x="234593" y="169524"/>
                  <a:pt x="226031" y="172092"/>
                </a:cubicBezTo>
                <a:cubicBezTo>
                  <a:pt x="202915" y="178085"/>
                  <a:pt x="190928" y="187503"/>
                  <a:pt x="190928" y="201202"/>
                </a:cubicBezTo>
                <a:cubicBezTo>
                  <a:pt x="190928" y="210620"/>
                  <a:pt x="198634" y="215757"/>
                  <a:pt x="208908" y="215757"/>
                </a:cubicBezTo>
                <a:cubicBezTo>
                  <a:pt x="239730" y="215757"/>
                  <a:pt x="275690" y="169524"/>
                  <a:pt x="315074" y="111303"/>
                </a:cubicBezTo>
                <a:cubicBezTo>
                  <a:pt x="357883" y="47946"/>
                  <a:pt x="428090" y="0"/>
                  <a:pt x="500865" y="0"/>
                </a:cubicBezTo>
                <a:cubicBezTo>
                  <a:pt x="631861" y="0"/>
                  <a:pt x="736315" y="77912"/>
                  <a:pt x="736315" y="206339"/>
                </a:cubicBezTo>
                <a:cubicBezTo>
                  <a:pt x="736315" y="354459"/>
                  <a:pt x="629292" y="422953"/>
                  <a:pt x="472611" y="422953"/>
                </a:cubicBezTo>
                <a:cubicBezTo>
                  <a:pt x="467474" y="422953"/>
                  <a:pt x="463193" y="418672"/>
                  <a:pt x="463193" y="410966"/>
                </a:cubicBezTo>
                <a:lnTo>
                  <a:pt x="456344" y="276546"/>
                </a:lnTo>
                <a:cubicBezTo>
                  <a:pt x="456344" y="269697"/>
                  <a:pt x="460625" y="265416"/>
                  <a:pt x="469186" y="264560"/>
                </a:cubicBezTo>
                <a:cubicBezTo>
                  <a:pt x="508571" y="260279"/>
                  <a:pt x="550524" y="244011"/>
                  <a:pt x="550524" y="220894"/>
                </a:cubicBezTo>
                <a:cubicBezTo>
                  <a:pt x="550524" y="207195"/>
                  <a:pt x="541962" y="198634"/>
                  <a:pt x="519701" y="198634"/>
                </a:cubicBezTo>
                <a:cubicBezTo>
                  <a:pt x="496584" y="198634"/>
                  <a:pt x="452919" y="253429"/>
                  <a:pt x="400692" y="318499"/>
                </a:cubicBezTo>
                <a:cubicBezTo>
                  <a:pt x="347609" y="383569"/>
                  <a:pt x="274834" y="416103"/>
                  <a:pt x="208052" y="416103"/>
                </a:cubicBezTo>
                <a:cubicBezTo>
                  <a:pt x="108735" y="416103"/>
                  <a:pt x="0" y="341616"/>
                  <a:pt x="0" y="211476"/>
                </a:cubicBezTo>
                <a:cubicBezTo>
                  <a:pt x="0" y="81337"/>
                  <a:pt x="102742" y="0"/>
                  <a:pt x="218326" y="0"/>
                </a:cubicBezTo>
                <a:cubicBezTo>
                  <a:pt x="225175" y="0"/>
                  <a:pt x="231169" y="4281"/>
                  <a:pt x="231169" y="11987"/>
                </a:cubicBezTo>
                <a:lnTo>
                  <a:pt x="237162" y="160106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4" name="任意多边形: 形状 89"/>
          <p:cNvSpPr/>
          <p:nvPr/>
        </p:nvSpPr>
        <p:spPr>
          <a:xfrm>
            <a:off x="2944506" y="954957"/>
            <a:ext cx="1556002" cy="447775"/>
          </a:xfrm>
          <a:custGeom>
            <a:avLst/>
            <a:gdLst>
              <a:gd name="connsiteX0" fmla="*/ 732034 w 727752"/>
              <a:gd name="connsiteY0" fmla="*/ 302232 h 436651"/>
              <a:gd name="connsiteX1" fmla="*/ 718335 w 727752"/>
              <a:gd name="connsiteY1" fmla="*/ 315930 h 436651"/>
              <a:gd name="connsiteX2" fmla="*/ 208908 w 727752"/>
              <a:gd name="connsiteY2" fmla="*/ 315930 h 436651"/>
              <a:gd name="connsiteX3" fmla="*/ 196921 w 727752"/>
              <a:gd name="connsiteY3" fmla="*/ 328773 h 436651"/>
              <a:gd name="connsiteX4" fmla="*/ 196921 w 727752"/>
              <a:gd name="connsiteY4" fmla="*/ 426378 h 436651"/>
              <a:gd name="connsiteX5" fmla="*/ 183222 w 727752"/>
              <a:gd name="connsiteY5" fmla="*/ 439220 h 436651"/>
              <a:gd name="connsiteX6" fmla="*/ 9418 w 727752"/>
              <a:gd name="connsiteY6" fmla="*/ 439220 h 436651"/>
              <a:gd name="connsiteX7" fmla="*/ 0 w 727752"/>
              <a:gd name="connsiteY7" fmla="*/ 430658 h 436651"/>
              <a:gd name="connsiteX8" fmla="*/ 0 w 727752"/>
              <a:gd name="connsiteY8" fmla="*/ 12843 h 436651"/>
              <a:gd name="connsiteX9" fmla="*/ 11986 w 727752"/>
              <a:gd name="connsiteY9" fmla="*/ 0 h 436651"/>
              <a:gd name="connsiteX10" fmla="*/ 184079 w 727752"/>
              <a:gd name="connsiteY10" fmla="*/ 0 h 436651"/>
              <a:gd name="connsiteX11" fmla="*/ 197778 w 727752"/>
              <a:gd name="connsiteY11" fmla="*/ 13699 h 436651"/>
              <a:gd name="connsiteX12" fmla="*/ 197778 w 727752"/>
              <a:gd name="connsiteY12" fmla="*/ 111303 h 436651"/>
              <a:gd name="connsiteX13" fmla="*/ 211476 w 727752"/>
              <a:gd name="connsiteY13" fmla="*/ 123290 h 436651"/>
              <a:gd name="connsiteX14" fmla="*/ 720047 w 727752"/>
              <a:gd name="connsiteY14" fmla="*/ 123290 h 436651"/>
              <a:gd name="connsiteX15" fmla="*/ 732890 w 727752"/>
              <a:gd name="connsiteY15" fmla="*/ 136989 h 436651"/>
              <a:gd name="connsiteX16" fmla="*/ 732890 w 727752"/>
              <a:gd name="connsiteY16" fmla="*/ 302232 h 43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752" h="436651">
                <a:moveTo>
                  <a:pt x="732034" y="302232"/>
                </a:moveTo>
                <a:cubicBezTo>
                  <a:pt x="732034" y="309081"/>
                  <a:pt x="726040" y="315930"/>
                  <a:pt x="718335" y="315930"/>
                </a:cubicBezTo>
                <a:lnTo>
                  <a:pt x="208908" y="315930"/>
                </a:lnTo>
                <a:cubicBezTo>
                  <a:pt x="202058" y="315930"/>
                  <a:pt x="196921" y="321924"/>
                  <a:pt x="196921" y="328773"/>
                </a:cubicBezTo>
                <a:lnTo>
                  <a:pt x="196921" y="426378"/>
                </a:lnTo>
                <a:cubicBezTo>
                  <a:pt x="196921" y="432371"/>
                  <a:pt x="189216" y="439220"/>
                  <a:pt x="183222" y="439220"/>
                </a:cubicBezTo>
                <a:lnTo>
                  <a:pt x="9418" y="439220"/>
                </a:lnTo>
                <a:cubicBezTo>
                  <a:pt x="3425" y="439220"/>
                  <a:pt x="0" y="436652"/>
                  <a:pt x="0" y="430658"/>
                </a:cubicBezTo>
                <a:lnTo>
                  <a:pt x="0" y="12843"/>
                </a:lnTo>
                <a:cubicBezTo>
                  <a:pt x="0" y="5993"/>
                  <a:pt x="4281" y="0"/>
                  <a:pt x="11986" y="0"/>
                </a:cubicBezTo>
                <a:lnTo>
                  <a:pt x="184079" y="0"/>
                </a:lnTo>
                <a:cubicBezTo>
                  <a:pt x="191784" y="0"/>
                  <a:pt x="197778" y="5993"/>
                  <a:pt x="197778" y="13699"/>
                </a:cubicBezTo>
                <a:lnTo>
                  <a:pt x="197778" y="111303"/>
                </a:lnTo>
                <a:cubicBezTo>
                  <a:pt x="197778" y="118153"/>
                  <a:pt x="202914" y="123290"/>
                  <a:pt x="211476" y="123290"/>
                </a:cubicBezTo>
                <a:lnTo>
                  <a:pt x="720047" y="123290"/>
                </a:lnTo>
                <a:cubicBezTo>
                  <a:pt x="726897" y="123290"/>
                  <a:pt x="732890" y="129283"/>
                  <a:pt x="732890" y="136989"/>
                </a:cubicBezTo>
                <a:lnTo>
                  <a:pt x="732890" y="302232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5" name="任意多边形: 形状 90"/>
          <p:cNvSpPr/>
          <p:nvPr/>
        </p:nvSpPr>
        <p:spPr>
          <a:xfrm>
            <a:off x="2946338" y="727557"/>
            <a:ext cx="1556002" cy="184378"/>
          </a:xfrm>
          <a:custGeom>
            <a:avLst/>
            <a:gdLst>
              <a:gd name="connsiteX0" fmla="*/ 731178 w 727752"/>
              <a:gd name="connsiteY0" fmla="*/ 174661 h 179797"/>
              <a:gd name="connsiteX1" fmla="*/ 716622 w 727752"/>
              <a:gd name="connsiteY1" fmla="*/ 187503 h 179797"/>
              <a:gd name="connsiteX2" fmla="*/ 9418 w 727752"/>
              <a:gd name="connsiteY2" fmla="*/ 187503 h 179797"/>
              <a:gd name="connsiteX3" fmla="*/ 0 w 727752"/>
              <a:gd name="connsiteY3" fmla="*/ 178942 h 179797"/>
              <a:gd name="connsiteX4" fmla="*/ 0 w 727752"/>
              <a:gd name="connsiteY4" fmla="*/ 11987 h 179797"/>
              <a:gd name="connsiteX5" fmla="*/ 9418 w 727752"/>
              <a:gd name="connsiteY5" fmla="*/ 0 h 179797"/>
              <a:gd name="connsiteX6" fmla="*/ 719191 w 727752"/>
              <a:gd name="connsiteY6" fmla="*/ 0 h 179797"/>
              <a:gd name="connsiteX7" fmla="*/ 732034 w 727752"/>
              <a:gd name="connsiteY7" fmla="*/ 11987 h 179797"/>
              <a:gd name="connsiteX8" fmla="*/ 732034 w 727752"/>
              <a:gd name="connsiteY8" fmla="*/ 174661 h 17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752" h="179797">
                <a:moveTo>
                  <a:pt x="731178" y="174661"/>
                </a:moveTo>
                <a:cubicBezTo>
                  <a:pt x="731178" y="181510"/>
                  <a:pt x="724328" y="187503"/>
                  <a:pt x="716622" y="187503"/>
                </a:cubicBezTo>
                <a:lnTo>
                  <a:pt x="9418" y="187503"/>
                </a:lnTo>
                <a:cubicBezTo>
                  <a:pt x="4281" y="187503"/>
                  <a:pt x="0" y="183222"/>
                  <a:pt x="0" y="178942"/>
                </a:cubicBezTo>
                <a:lnTo>
                  <a:pt x="0" y="11987"/>
                </a:lnTo>
                <a:cubicBezTo>
                  <a:pt x="0" y="5137"/>
                  <a:pt x="4281" y="0"/>
                  <a:pt x="9418" y="0"/>
                </a:cubicBezTo>
                <a:lnTo>
                  <a:pt x="719191" y="0"/>
                </a:lnTo>
                <a:cubicBezTo>
                  <a:pt x="725184" y="0"/>
                  <a:pt x="732034" y="5137"/>
                  <a:pt x="732034" y="11987"/>
                </a:cubicBezTo>
                <a:lnTo>
                  <a:pt x="732034" y="174661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6" name="任意多边形: 形状 91"/>
          <p:cNvSpPr/>
          <p:nvPr/>
        </p:nvSpPr>
        <p:spPr>
          <a:xfrm>
            <a:off x="2940845" y="248175"/>
            <a:ext cx="1574309" cy="438995"/>
          </a:xfrm>
          <a:custGeom>
            <a:avLst/>
            <a:gdLst>
              <a:gd name="connsiteX0" fmla="*/ 280827 w 736314"/>
              <a:gd name="connsiteY0" fmla="*/ 434083 h 428089"/>
              <a:gd name="connsiteX1" fmla="*/ 0 w 736314"/>
              <a:gd name="connsiteY1" fmla="*/ 217470 h 428089"/>
              <a:gd name="connsiteX2" fmla="*/ 261991 w 736314"/>
              <a:gd name="connsiteY2" fmla="*/ 0 h 428089"/>
              <a:gd name="connsiteX3" fmla="*/ 291101 w 736314"/>
              <a:gd name="connsiteY3" fmla="*/ 8562 h 428089"/>
              <a:gd name="connsiteX4" fmla="*/ 297951 w 736314"/>
              <a:gd name="connsiteY4" fmla="*/ 189216 h 428089"/>
              <a:gd name="connsiteX5" fmla="*/ 278258 w 736314"/>
              <a:gd name="connsiteY5" fmla="*/ 207196 h 428089"/>
              <a:gd name="connsiteX6" fmla="*/ 216614 w 736314"/>
              <a:gd name="connsiteY6" fmla="*/ 207196 h 428089"/>
              <a:gd name="connsiteX7" fmla="*/ 197778 w 736314"/>
              <a:gd name="connsiteY7" fmla="*/ 222607 h 428089"/>
              <a:gd name="connsiteX8" fmla="*/ 215757 w 736314"/>
              <a:gd name="connsiteY8" fmla="*/ 238018 h 428089"/>
              <a:gd name="connsiteX9" fmla="*/ 519701 w 736314"/>
              <a:gd name="connsiteY9" fmla="*/ 238018 h 428089"/>
              <a:gd name="connsiteX10" fmla="*/ 535969 w 736314"/>
              <a:gd name="connsiteY10" fmla="*/ 222607 h 428089"/>
              <a:gd name="connsiteX11" fmla="*/ 517989 w 736314"/>
              <a:gd name="connsiteY11" fmla="*/ 207196 h 428089"/>
              <a:gd name="connsiteX12" fmla="*/ 419528 w 736314"/>
              <a:gd name="connsiteY12" fmla="*/ 207196 h 428089"/>
              <a:gd name="connsiteX13" fmla="*/ 405829 w 736314"/>
              <a:gd name="connsiteY13" fmla="*/ 195209 h 428089"/>
              <a:gd name="connsiteX14" fmla="*/ 412679 w 736314"/>
              <a:gd name="connsiteY14" fmla="*/ 11130 h 428089"/>
              <a:gd name="connsiteX15" fmla="*/ 420384 w 736314"/>
              <a:gd name="connsiteY15" fmla="*/ 3425 h 428089"/>
              <a:gd name="connsiteX16" fmla="*/ 736315 w 736314"/>
              <a:gd name="connsiteY16" fmla="*/ 222607 h 428089"/>
              <a:gd name="connsiteX17" fmla="*/ 474324 w 736314"/>
              <a:gd name="connsiteY17" fmla="*/ 434083 h 428089"/>
              <a:gd name="connsiteX18" fmla="*/ 280827 w 736314"/>
              <a:gd name="connsiteY18" fmla="*/ 434083 h 4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6314" h="428089">
                <a:moveTo>
                  <a:pt x="280827" y="434083"/>
                </a:moveTo>
                <a:cubicBezTo>
                  <a:pt x="103598" y="434083"/>
                  <a:pt x="0" y="351034"/>
                  <a:pt x="0" y="217470"/>
                </a:cubicBezTo>
                <a:cubicBezTo>
                  <a:pt x="0" y="75344"/>
                  <a:pt x="120721" y="0"/>
                  <a:pt x="261991" y="0"/>
                </a:cubicBezTo>
                <a:cubicBezTo>
                  <a:pt x="288533" y="0"/>
                  <a:pt x="291101" y="0"/>
                  <a:pt x="291101" y="8562"/>
                </a:cubicBezTo>
                <a:lnTo>
                  <a:pt x="297951" y="189216"/>
                </a:lnTo>
                <a:cubicBezTo>
                  <a:pt x="297951" y="197778"/>
                  <a:pt x="290245" y="207196"/>
                  <a:pt x="278258" y="207196"/>
                </a:cubicBezTo>
                <a:lnTo>
                  <a:pt x="216614" y="207196"/>
                </a:lnTo>
                <a:cubicBezTo>
                  <a:pt x="202915" y="207196"/>
                  <a:pt x="197778" y="214901"/>
                  <a:pt x="197778" y="222607"/>
                </a:cubicBezTo>
                <a:cubicBezTo>
                  <a:pt x="197778" y="230312"/>
                  <a:pt x="204627" y="238018"/>
                  <a:pt x="215757" y="238018"/>
                </a:cubicBezTo>
                <a:lnTo>
                  <a:pt x="519701" y="238018"/>
                </a:lnTo>
                <a:cubicBezTo>
                  <a:pt x="529119" y="238018"/>
                  <a:pt x="535969" y="231169"/>
                  <a:pt x="535969" y="222607"/>
                </a:cubicBezTo>
                <a:cubicBezTo>
                  <a:pt x="535969" y="213189"/>
                  <a:pt x="528263" y="207196"/>
                  <a:pt x="517989" y="207196"/>
                </a:cubicBezTo>
                <a:lnTo>
                  <a:pt x="419528" y="207196"/>
                </a:lnTo>
                <a:cubicBezTo>
                  <a:pt x="413535" y="207196"/>
                  <a:pt x="404973" y="202915"/>
                  <a:pt x="405829" y="195209"/>
                </a:cubicBezTo>
                <a:lnTo>
                  <a:pt x="412679" y="11130"/>
                </a:lnTo>
                <a:cubicBezTo>
                  <a:pt x="412679" y="5993"/>
                  <a:pt x="416960" y="3425"/>
                  <a:pt x="420384" y="3425"/>
                </a:cubicBezTo>
                <a:cubicBezTo>
                  <a:pt x="655834" y="3425"/>
                  <a:pt x="736315" y="100173"/>
                  <a:pt x="736315" y="222607"/>
                </a:cubicBezTo>
                <a:cubicBezTo>
                  <a:pt x="736315" y="357883"/>
                  <a:pt x="613881" y="434083"/>
                  <a:pt x="474324" y="434083"/>
                </a:cubicBezTo>
                <a:lnTo>
                  <a:pt x="280827" y="434083"/>
                </a:lnTo>
                <a:close/>
              </a:path>
            </a:pathLst>
          </a:custGeom>
          <a:solidFill>
            <a:srgbClr val="FDC735"/>
          </a:solidFill>
          <a:ln w="8562" cap="flat">
            <a:noFill/>
            <a:prstDash val="solid"/>
            <a:miter/>
          </a:ln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17" name="组合 216"/>
          <p:cNvGrpSpPr/>
          <p:nvPr/>
        </p:nvGrpSpPr>
        <p:grpSpPr>
          <a:xfrm>
            <a:off x="6705677" y="872535"/>
            <a:ext cx="2161925" cy="6815734"/>
            <a:chOff x="9569333" y="987146"/>
            <a:chExt cx="2161925" cy="6815734"/>
          </a:xfrm>
          <a:solidFill>
            <a:srgbClr val="EB4F6D"/>
          </a:solidFill>
        </p:grpSpPr>
        <p:sp>
          <p:nvSpPr>
            <p:cNvPr id="218" name="任意多边形: 形状 33"/>
            <p:cNvSpPr/>
            <p:nvPr/>
          </p:nvSpPr>
          <p:spPr>
            <a:xfrm>
              <a:off x="10403363" y="6552971"/>
              <a:ext cx="219672" cy="105359"/>
            </a:xfrm>
            <a:custGeom>
              <a:avLst/>
              <a:gdLst>
                <a:gd name="connsiteX0" fmla="*/ 21741 w 102741"/>
                <a:gd name="connsiteY0" fmla="*/ 110447 h 102741"/>
                <a:gd name="connsiteX1" fmla="*/ 62838 w 102741"/>
                <a:gd name="connsiteY1" fmla="*/ 110447 h 102741"/>
                <a:gd name="connsiteX2" fmla="*/ 90236 w 102741"/>
                <a:gd name="connsiteY2" fmla="*/ 63358 h 102741"/>
                <a:gd name="connsiteX3" fmla="*/ 107359 w 102741"/>
                <a:gd name="connsiteY3" fmla="*/ 73632 h 102741"/>
                <a:gd name="connsiteX4" fmla="*/ 87667 w 102741"/>
                <a:gd name="connsiteY4" fmla="*/ 0 h 102741"/>
                <a:gd name="connsiteX5" fmla="*/ 14036 w 102741"/>
                <a:gd name="connsiteY5" fmla="*/ 19692 h 102741"/>
                <a:gd name="connsiteX6" fmla="*/ 31159 w 102741"/>
                <a:gd name="connsiteY6" fmla="*/ 29966 h 102741"/>
                <a:gd name="connsiteX7" fmla="*/ 2049 w 102741"/>
                <a:gd name="connsiteY7" fmla="*/ 80481 h 102741"/>
                <a:gd name="connsiteX8" fmla="*/ 2905 w 102741"/>
                <a:gd name="connsiteY8" fmla="*/ 100173 h 102741"/>
                <a:gd name="connsiteX9" fmla="*/ 21741 w 102741"/>
                <a:gd name="connsiteY9" fmla="*/ 110447 h 1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741" h="102741">
                  <a:moveTo>
                    <a:pt x="21741" y="110447"/>
                  </a:moveTo>
                  <a:cubicBezTo>
                    <a:pt x="26879" y="110447"/>
                    <a:pt x="43146" y="110447"/>
                    <a:pt x="62838" y="110447"/>
                  </a:cubicBezTo>
                  <a:lnTo>
                    <a:pt x="90236" y="63358"/>
                  </a:lnTo>
                  <a:lnTo>
                    <a:pt x="107359" y="73632"/>
                  </a:lnTo>
                  <a:lnTo>
                    <a:pt x="87667" y="0"/>
                  </a:lnTo>
                  <a:lnTo>
                    <a:pt x="14036" y="19692"/>
                  </a:lnTo>
                  <a:lnTo>
                    <a:pt x="31159" y="29966"/>
                  </a:lnTo>
                  <a:lnTo>
                    <a:pt x="2049" y="80481"/>
                  </a:lnTo>
                  <a:cubicBezTo>
                    <a:pt x="2049" y="80481"/>
                    <a:pt x="-3088" y="89899"/>
                    <a:pt x="2905" y="100173"/>
                  </a:cubicBezTo>
                  <a:cubicBezTo>
                    <a:pt x="2905" y="101029"/>
                    <a:pt x="9755" y="110447"/>
                    <a:pt x="21741" y="110447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19" name="任意多边形: 形状 34"/>
            <p:cNvSpPr/>
            <p:nvPr/>
          </p:nvSpPr>
          <p:spPr>
            <a:xfrm>
              <a:off x="10546868" y="6434443"/>
              <a:ext cx="201365" cy="114138"/>
            </a:xfrm>
            <a:custGeom>
              <a:avLst/>
              <a:gdLst>
                <a:gd name="connsiteX0" fmla="*/ 78769 w 94179"/>
                <a:gd name="connsiteY0" fmla="*/ 12843 h 111303"/>
                <a:gd name="connsiteX1" fmla="*/ 59077 w 94179"/>
                <a:gd name="connsiteY1" fmla="*/ 0 h 111303"/>
                <a:gd name="connsiteX2" fmla="*/ 41097 w 94179"/>
                <a:gd name="connsiteY2" fmla="*/ 9418 h 111303"/>
                <a:gd name="connsiteX3" fmla="*/ 0 w 94179"/>
                <a:gd name="connsiteY3" fmla="*/ 80481 h 111303"/>
                <a:gd name="connsiteX4" fmla="*/ 59077 w 94179"/>
                <a:gd name="connsiteY4" fmla="*/ 114728 h 111303"/>
                <a:gd name="connsiteX5" fmla="*/ 97605 w 94179"/>
                <a:gd name="connsiteY5" fmla="*/ 47090 h 111303"/>
                <a:gd name="connsiteX6" fmla="*/ 78769 w 94179"/>
                <a:gd name="connsiteY6" fmla="*/ 12843 h 1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79" h="111303">
                  <a:moveTo>
                    <a:pt x="78769" y="12843"/>
                  </a:moveTo>
                  <a:cubicBezTo>
                    <a:pt x="73632" y="4281"/>
                    <a:pt x="67638" y="0"/>
                    <a:pt x="59077" y="0"/>
                  </a:cubicBezTo>
                  <a:cubicBezTo>
                    <a:pt x="47090" y="0"/>
                    <a:pt x="41097" y="9418"/>
                    <a:pt x="41097" y="9418"/>
                  </a:cubicBezTo>
                  <a:lnTo>
                    <a:pt x="0" y="80481"/>
                  </a:lnTo>
                  <a:lnTo>
                    <a:pt x="59077" y="114728"/>
                  </a:lnTo>
                  <a:lnTo>
                    <a:pt x="97605" y="47090"/>
                  </a:lnTo>
                  <a:lnTo>
                    <a:pt x="78769" y="12843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0" name="任意多边形: 形状 35"/>
            <p:cNvSpPr/>
            <p:nvPr/>
          </p:nvSpPr>
          <p:spPr>
            <a:xfrm>
              <a:off x="10903832" y="6561751"/>
              <a:ext cx="201365" cy="96579"/>
            </a:xfrm>
            <a:custGeom>
              <a:avLst/>
              <a:gdLst>
                <a:gd name="connsiteX0" fmla="*/ 78769 w 94179"/>
                <a:gd name="connsiteY0" fmla="*/ 101886 h 94179"/>
                <a:gd name="connsiteX1" fmla="*/ 99317 w 94179"/>
                <a:gd name="connsiteY1" fmla="*/ 90755 h 94179"/>
                <a:gd name="connsiteX2" fmla="*/ 100173 w 94179"/>
                <a:gd name="connsiteY2" fmla="*/ 71063 h 94179"/>
                <a:gd name="connsiteX3" fmla="*/ 59077 w 94179"/>
                <a:gd name="connsiteY3" fmla="*/ 0 h 94179"/>
                <a:gd name="connsiteX4" fmla="*/ 0 w 94179"/>
                <a:gd name="connsiteY4" fmla="*/ 34247 h 94179"/>
                <a:gd name="connsiteX5" fmla="*/ 38528 w 94179"/>
                <a:gd name="connsiteY5" fmla="*/ 101886 h 94179"/>
                <a:gd name="connsiteX6" fmla="*/ 78769 w 94179"/>
                <a:gd name="connsiteY6" fmla="*/ 101886 h 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79" h="94179">
                  <a:moveTo>
                    <a:pt x="78769" y="101886"/>
                  </a:moveTo>
                  <a:cubicBezTo>
                    <a:pt x="88187" y="101886"/>
                    <a:pt x="95036" y="98461"/>
                    <a:pt x="99317" y="90755"/>
                  </a:cubicBezTo>
                  <a:cubicBezTo>
                    <a:pt x="105311" y="80481"/>
                    <a:pt x="100173" y="71063"/>
                    <a:pt x="100173" y="71063"/>
                  </a:cubicBezTo>
                  <a:lnTo>
                    <a:pt x="59077" y="0"/>
                  </a:lnTo>
                  <a:lnTo>
                    <a:pt x="0" y="34247"/>
                  </a:lnTo>
                  <a:lnTo>
                    <a:pt x="38528" y="101886"/>
                  </a:lnTo>
                  <a:cubicBezTo>
                    <a:pt x="58221" y="101886"/>
                    <a:pt x="75344" y="101886"/>
                    <a:pt x="78769" y="101886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1" name="任意多边形: 形状 36"/>
            <p:cNvSpPr/>
            <p:nvPr/>
          </p:nvSpPr>
          <p:spPr>
            <a:xfrm>
              <a:off x="10702466" y="6435321"/>
              <a:ext cx="274589" cy="122919"/>
            </a:xfrm>
            <a:custGeom>
              <a:avLst/>
              <a:gdLst>
                <a:gd name="connsiteX0" fmla="*/ 9418 w 128426"/>
                <a:gd name="connsiteY0" fmla="*/ 10274 h 119865"/>
                <a:gd name="connsiteX1" fmla="*/ 57364 w 128426"/>
                <a:gd name="connsiteY1" fmla="*/ 93323 h 119865"/>
                <a:gd name="connsiteX2" fmla="*/ 40241 w 128426"/>
                <a:gd name="connsiteY2" fmla="*/ 103598 h 119865"/>
                <a:gd name="connsiteX3" fmla="*/ 113872 w 128426"/>
                <a:gd name="connsiteY3" fmla="*/ 123290 h 119865"/>
                <a:gd name="connsiteX4" fmla="*/ 133564 w 128426"/>
                <a:gd name="connsiteY4" fmla="*/ 49658 h 119865"/>
                <a:gd name="connsiteX5" fmla="*/ 116441 w 128426"/>
                <a:gd name="connsiteY5" fmla="*/ 59933 h 119865"/>
                <a:gd name="connsiteX6" fmla="*/ 87330 w 128426"/>
                <a:gd name="connsiteY6" fmla="*/ 9418 h 119865"/>
                <a:gd name="connsiteX7" fmla="*/ 69351 w 128426"/>
                <a:gd name="connsiteY7" fmla="*/ 0 h 119865"/>
                <a:gd name="connsiteX8" fmla="*/ 0 w 128426"/>
                <a:gd name="connsiteY8" fmla="*/ 0 h 119865"/>
                <a:gd name="connsiteX9" fmla="*/ 9418 w 128426"/>
                <a:gd name="connsiteY9" fmla="*/ 10274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426" h="119865">
                  <a:moveTo>
                    <a:pt x="9418" y="10274"/>
                  </a:moveTo>
                  <a:lnTo>
                    <a:pt x="57364" y="93323"/>
                  </a:lnTo>
                  <a:lnTo>
                    <a:pt x="40241" y="103598"/>
                  </a:lnTo>
                  <a:lnTo>
                    <a:pt x="113872" y="123290"/>
                  </a:lnTo>
                  <a:lnTo>
                    <a:pt x="133564" y="49658"/>
                  </a:lnTo>
                  <a:lnTo>
                    <a:pt x="116441" y="59933"/>
                  </a:lnTo>
                  <a:lnTo>
                    <a:pt x="87330" y="9418"/>
                  </a:lnTo>
                  <a:cubicBezTo>
                    <a:pt x="87330" y="9418"/>
                    <a:pt x="81337" y="0"/>
                    <a:pt x="69351" y="0"/>
                  </a:cubicBezTo>
                  <a:lnTo>
                    <a:pt x="0" y="0"/>
                  </a:lnTo>
                  <a:cubicBezTo>
                    <a:pt x="4281" y="2568"/>
                    <a:pt x="6850" y="5993"/>
                    <a:pt x="9418" y="10274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2" name="任意多边形: 形状 37"/>
            <p:cNvSpPr/>
            <p:nvPr/>
          </p:nvSpPr>
          <p:spPr>
            <a:xfrm>
              <a:off x="10748232" y="6650428"/>
              <a:ext cx="347811" cy="105359"/>
            </a:xfrm>
            <a:custGeom>
              <a:avLst/>
              <a:gdLst>
                <a:gd name="connsiteX0" fmla="*/ 130139 w 162674"/>
                <a:gd name="connsiteY0" fmla="*/ 77056 h 102741"/>
                <a:gd name="connsiteX1" fmla="*/ 164387 w 162674"/>
                <a:gd name="connsiteY1" fmla="*/ 17124 h 102741"/>
                <a:gd name="connsiteX2" fmla="*/ 150688 w 162674"/>
                <a:gd name="connsiteY2" fmla="*/ 19692 h 102741"/>
                <a:gd name="connsiteX3" fmla="*/ 56508 w 162674"/>
                <a:gd name="connsiteY3" fmla="*/ 19692 h 102741"/>
                <a:gd name="connsiteX4" fmla="*/ 53940 w 162674"/>
                <a:gd name="connsiteY4" fmla="*/ 19692 h 102741"/>
                <a:gd name="connsiteX5" fmla="*/ 53940 w 162674"/>
                <a:gd name="connsiteY5" fmla="*/ 0 h 102741"/>
                <a:gd name="connsiteX6" fmla="*/ 0 w 162674"/>
                <a:gd name="connsiteY6" fmla="*/ 53939 h 102741"/>
                <a:gd name="connsiteX7" fmla="*/ 53940 w 162674"/>
                <a:gd name="connsiteY7" fmla="*/ 107878 h 102741"/>
                <a:gd name="connsiteX8" fmla="*/ 53940 w 162674"/>
                <a:gd name="connsiteY8" fmla="*/ 88186 h 102741"/>
                <a:gd name="connsiteX9" fmla="*/ 112160 w 162674"/>
                <a:gd name="connsiteY9" fmla="*/ 88186 h 102741"/>
                <a:gd name="connsiteX10" fmla="*/ 130139 w 162674"/>
                <a:gd name="connsiteY10" fmla="*/ 77056 h 1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74" h="102741">
                  <a:moveTo>
                    <a:pt x="130139" y="77056"/>
                  </a:moveTo>
                  <a:lnTo>
                    <a:pt x="164387" y="17124"/>
                  </a:lnTo>
                  <a:cubicBezTo>
                    <a:pt x="160962" y="18836"/>
                    <a:pt x="155825" y="19692"/>
                    <a:pt x="150688" y="19692"/>
                  </a:cubicBezTo>
                  <a:cubicBezTo>
                    <a:pt x="142982" y="19692"/>
                    <a:pt x="83906" y="19692"/>
                    <a:pt x="56508" y="19692"/>
                  </a:cubicBezTo>
                  <a:lnTo>
                    <a:pt x="53940" y="19692"/>
                  </a:lnTo>
                  <a:lnTo>
                    <a:pt x="53940" y="0"/>
                  </a:lnTo>
                  <a:lnTo>
                    <a:pt x="0" y="53939"/>
                  </a:lnTo>
                  <a:lnTo>
                    <a:pt x="53940" y="107878"/>
                  </a:lnTo>
                  <a:lnTo>
                    <a:pt x="53940" y="88186"/>
                  </a:lnTo>
                  <a:lnTo>
                    <a:pt x="112160" y="88186"/>
                  </a:lnTo>
                  <a:cubicBezTo>
                    <a:pt x="113872" y="87330"/>
                    <a:pt x="125003" y="87330"/>
                    <a:pt x="130139" y="77056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3" name="任意多边形: 形状 38"/>
            <p:cNvSpPr/>
            <p:nvPr/>
          </p:nvSpPr>
          <p:spPr>
            <a:xfrm>
              <a:off x="10424220" y="6667109"/>
              <a:ext cx="274589" cy="70239"/>
            </a:xfrm>
            <a:custGeom>
              <a:avLst/>
              <a:gdLst>
                <a:gd name="connsiteX0" fmla="*/ 11986 w 128426"/>
                <a:gd name="connsiteY0" fmla="*/ 3425 h 68494"/>
                <a:gd name="connsiteX1" fmla="*/ 0 w 128426"/>
                <a:gd name="connsiteY1" fmla="*/ 0 h 68494"/>
                <a:gd name="connsiteX2" fmla="*/ 35103 w 128426"/>
                <a:gd name="connsiteY2" fmla="*/ 60789 h 68494"/>
                <a:gd name="connsiteX3" fmla="*/ 52227 w 128426"/>
                <a:gd name="connsiteY3" fmla="*/ 71919 h 68494"/>
                <a:gd name="connsiteX4" fmla="*/ 133564 w 128426"/>
                <a:gd name="connsiteY4" fmla="*/ 71919 h 68494"/>
                <a:gd name="connsiteX5" fmla="*/ 133564 w 128426"/>
                <a:gd name="connsiteY5" fmla="*/ 3425 h 68494"/>
                <a:gd name="connsiteX6" fmla="*/ 11986 w 128426"/>
                <a:gd name="connsiteY6" fmla="*/ 3425 h 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426" h="68494">
                  <a:moveTo>
                    <a:pt x="11986" y="3425"/>
                  </a:moveTo>
                  <a:cubicBezTo>
                    <a:pt x="6849" y="3425"/>
                    <a:pt x="2568" y="2568"/>
                    <a:pt x="0" y="0"/>
                  </a:cubicBezTo>
                  <a:lnTo>
                    <a:pt x="35103" y="60789"/>
                  </a:lnTo>
                  <a:cubicBezTo>
                    <a:pt x="41097" y="71063"/>
                    <a:pt x="51371" y="71919"/>
                    <a:pt x="52227" y="71919"/>
                  </a:cubicBezTo>
                  <a:lnTo>
                    <a:pt x="133564" y="71919"/>
                  </a:lnTo>
                  <a:lnTo>
                    <a:pt x="133564" y="3425"/>
                  </a:lnTo>
                  <a:cubicBezTo>
                    <a:pt x="117296" y="3425"/>
                    <a:pt x="24829" y="3425"/>
                    <a:pt x="11986" y="3425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4" name="任意多边形: 形状 55"/>
            <p:cNvSpPr/>
            <p:nvPr/>
          </p:nvSpPr>
          <p:spPr>
            <a:xfrm>
              <a:off x="9569333" y="3324743"/>
              <a:ext cx="1556001" cy="1343152"/>
            </a:xfrm>
            <a:custGeom>
              <a:avLst/>
              <a:gdLst>
                <a:gd name="connsiteX0" fmla="*/ 0 w 727752"/>
                <a:gd name="connsiteY0" fmla="*/ 0 h 1241460"/>
                <a:gd name="connsiteX1" fmla="*/ 732890 w 727752"/>
                <a:gd name="connsiteY1" fmla="*/ 0 h 1241460"/>
                <a:gd name="connsiteX2" fmla="*/ 732890 w 727752"/>
                <a:gd name="connsiteY2" fmla="*/ 1246598 h 1241460"/>
                <a:gd name="connsiteX3" fmla="*/ 0 w 727752"/>
                <a:gd name="connsiteY3" fmla="*/ 1246598 h 124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52" h="1241460">
                  <a:moveTo>
                    <a:pt x="0" y="0"/>
                  </a:moveTo>
                  <a:lnTo>
                    <a:pt x="732890" y="0"/>
                  </a:lnTo>
                  <a:lnTo>
                    <a:pt x="732890" y="1246598"/>
                  </a:lnTo>
                  <a:lnTo>
                    <a:pt x="0" y="1246598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5" name="任意多边形: 形状 56"/>
            <p:cNvSpPr/>
            <p:nvPr/>
          </p:nvSpPr>
          <p:spPr>
            <a:xfrm>
              <a:off x="9772528" y="5070156"/>
              <a:ext cx="1958730" cy="2732724"/>
            </a:xfrm>
            <a:custGeom>
              <a:avLst/>
              <a:gdLst>
                <a:gd name="connsiteX0" fmla="*/ 920393 w 916112"/>
                <a:gd name="connsiteY0" fmla="*/ 942654 h 1121595"/>
                <a:gd name="connsiteX1" fmla="*/ 446926 w 916112"/>
                <a:gd name="connsiteY1" fmla="*/ 1125020 h 1121595"/>
                <a:gd name="connsiteX2" fmla="*/ 0 w 916112"/>
                <a:gd name="connsiteY2" fmla="*/ 942654 h 1121595"/>
                <a:gd name="connsiteX3" fmla="*/ 0 w 916112"/>
                <a:gd name="connsiteY3" fmla="*/ 0 h 1121595"/>
                <a:gd name="connsiteX4" fmla="*/ 920393 w 916112"/>
                <a:gd name="connsiteY4" fmla="*/ 0 h 11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12" h="1121595">
                  <a:moveTo>
                    <a:pt x="920393" y="942654"/>
                  </a:moveTo>
                  <a:lnTo>
                    <a:pt x="446926" y="1125020"/>
                  </a:lnTo>
                  <a:lnTo>
                    <a:pt x="0" y="942654"/>
                  </a:lnTo>
                  <a:lnTo>
                    <a:pt x="0" y="0"/>
                  </a:lnTo>
                  <a:lnTo>
                    <a:pt x="920393" y="0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6" name="任意多边形: 形状 57"/>
            <p:cNvSpPr/>
            <p:nvPr/>
          </p:nvSpPr>
          <p:spPr>
            <a:xfrm>
              <a:off x="9569334" y="4652946"/>
              <a:ext cx="2160095" cy="421822"/>
            </a:xfrm>
            <a:custGeom>
              <a:avLst/>
              <a:gdLst>
                <a:gd name="connsiteX0" fmla="*/ 1015429 w 1010292"/>
                <a:gd name="connsiteY0" fmla="*/ 411823 h 410966"/>
                <a:gd name="connsiteX1" fmla="*/ 94180 w 1010292"/>
                <a:gd name="connsiteY1" fmla="*/ 411823 h 410966"/>
                <a:gd name="connsiteX2" fmla="*/ 0 w 1010292"/>
                <a:gd name="connsiteY2" fmla="*/ 0 h 410966"/>
                <a:gd name="connsiteX3" fmla="*/ 732890 w 1010292"/>
                <a:gd name="connsiteY3" fmla="*/ 0 h 41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292" h="410966">
                  <a:moveTo>
                    <a:pt x="1015429" y="411823"/>
                  </a:moveTo>
                  <a:lnTo>
                    <a:pt x="94180" y="411823"/>
                  </a:lnTo>
                  <a:lnTo>
                    <a:pt x="0" y="0"/>
                  </a:lnTo>
                  <a:lnTo>
                    <a:pt x="732890" y="0"/>
                  </a:lnTo>
                  <a:close/>
                </a:path>
              </a:pathLst>
            </a:custGeom>
            <a:solidFill>
              <a:srgbClr val="F391A4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7" name="任意多边形: 形状 97"/>
            <p:cNvSpPr/>
            <p:nvPr/>
          </p:nvSpPr>
          <p:spPr>
            <a:xfrm>
              <a:off x="9569334" y="2729954"/>
              <a:ext cx="1556001" cy="649712"/>
            </a:xfrm>
            <a:custGeom>
              <a:avLst/>
              <a:gdLst>
                <a:gd name="connsiteX0" fmla="*/ 732890 w 727752"/>
                <a:gd name="connsiteY0" fmla="*/ 626724 h 633573"/>
                <a:gd name="connsiteX1" fmla="*/ 724328 w 727752"/>
                <a:gd name="connsiteY1" fmla="*/ 634429 h 633573"/>
                <a:gd name="connsiteX2" fmla="*/ 11130 w 727752"/>
                <a:gd name="connsiteY2" fmla="*/ 634429 h 633573"/>
                <a:gd name="connsiteX3" fmla="*/ 1712 w 727752"/>
                <a:gd name="connsiteY3" fmla="*/ 626724 h 633573"/>
                <a:gd name="connsiteX4" fmla="*/ 1712 w 727752"/>
                <a:gd name="connsiteY4" fmla="*/ 364733 h 633573"/>
                <a:gd name="connsiteX5" fmla="*/ 11130 w 727752"/>
                <a:gd name="connsiteY5" fmla="*/ 355315 h 633573"/>
                <a:gd name="connsiteX6" fmla="*/ 205483 w 727752"/>
                <a:gd name="connsiteY6" fmla="*/ 326205 h 633573"/>
                <a:gd name="connsiteX7" fmla="*/ 214901 w 727752"/>
                <a:gd name="connsiteY7" fmla="*/ 321067 h 633573"/>
                <a:gd name="connsiteX8" fmla="*/ 203771 w 727752"/>
                <a:gd name="connsiteY8" fmla="*/ 316787 h 633573"/>
                <a:gd name="connsiteX9" fmla="*/ 11130 w 727752"/>
                <a:gd name="connsiteY9" fmla="*/ 293670 h 633573"/>
                <a:gd name="connsiteX10" fmla="*/ 0 w 727752"/>
                <a:gd name="connsiteY10" fmla="*/ 282539 h 633573"/>
                <a:gd name="connsiteX11" fmla="*/ 0 w 727752"/>
                <a:gd name="connsiteY11" fmla="*/ 11130 h 633573"/>
                <a:gd name="connsiteX12" fmla="*/ 11130 w 727752"/>
                <a:gd name="connsiteY12" fmla="*/ 0 h 633573"/>
                <a:gd name="connsiteX13" fmla="*/ 722615 w 727752"/>
                <a:gd name="connsiteY13" fmla="*/ 0 h 633573"/>
                <a:gd name="connsiteX14" fmla="*/ 732034 w 727752"/>
                <a:gd name="connsiteY14" fmla="*/ 11130 h 633573"/>
                <a:gd name="connsiteX15" fmla="*/ 732034 w 727752"/>
                <a:gd name="connsiteY15" fmla="*/ 187503 h 633573"/>
                <a:gd name="connsiteX16" fmla="*/ 720904 w 727752"/>
                <a:gd name="connsiteY16" fmla="*/ 198634 h 633573"/>
                <a:gd name="connsiteX17" fmla="*/ 415247 w 727752"/>
                <a:gd name="connsiteY17" fmla="*/ 198634 h 633573"/>
                <a:gd name="connsiteX18" fmla="*/ 404117 w 727752"/>
                <a:gd name="connsiteY18" fmla="*/ 201202 h 633573"/>
                <a:gd name="connsiteX19" fmla="*/ 423809 w 727752"/>
                <a:gd name="connsiteY19" fmla="*/ 208052 h 633573"/>
                <a:gd name="connsiteX20" fmla="*/ 723472 w 727752"/>
                <a:gd name="connsiteY20" fmla="*/ 258566 h 633573"/>
                <a:gd name="connsiteX21" fmla="*/ 731177 w 727752"/>
                <a:gd name="connsiteY21" fmla="*/ 269697 h 633573"/>
                <a:gd name="connsiteX22" fmla="*/ 731177 w 727752"/>
                <a:gd name="connsiteY22" fmla="*/ 380144 h 633573"/>
                <a:gd name="connsiteX23" fmla="*/ 720047 w 727752"/>
                <a:gd name="connsiteY23" fmla="*/ 391274 h 633573"/>
                <a:gd name="connsiteX24" fmla="*/ 440933 w 727752"/>
                <a:gd name="connsiteY24" fmla="*/ 435795 h 633573"/>
                <a:gd name="connsiteX25" fmla="*/ 421241 w 727752"/>
                <a:gd name="connsiteY25" fmla="*/ 445213 h 633573"/>
                <a:gd name="connsiteX26" fmla="*/ 434083 w 727752"/>
                <a:gd name="connsiteY26" fmla="*/ 450351 h 633573"/>
                <a:gd name="connsiteX27" fmla="*/ 720047 w 727752"/>
                <a:gd name="connsiteY27" fmla="*/ 450351 h 633573"/>
                <a:gd name="connsiteX28" fmla="*/ 731177 w 727752"/>
                <a:gd name="connsiteY28" fmla="*/ 459769 h 633573"/>
                <a:gd name="connsiteX29" fmla="*/ 731177 w 727752"/>
                <a:gd name="connsiteY29" fmla="*/ 626724 h 6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7752" h="633573">
                  <a:moveTo>
                    <a:pt x="732890" y="626724"/>
                  </a:moveTo>
                  <a:cubicBezTo>
                    <a:pt x="732890" y="631005"/>
                    <a:pt x="727753" y="634429"/>
                    <a:pt x="724328" y="634429"/>
                  </a:cubicBezTo>
                  <a:lnTo>
                    <a:pt x="11130" y="634429"/>
                  </a:lnTo>
                  <a:cubicBezTo>
                    <a:pt x="5993" y="634429"/>
                    <a:pt x="1712" y="631861"/>
                    <a:pt x="1712" y="626724"/>
                  </a:cubicBezTo>
                  <a:lnTo>
                    <a:pt x="1712" y="364733"/>
                  </a:lnTo>
                  <a:cubicBezTo>
                    <a:pt x="1712" y="359596"/>
                    <a:pt x="5993" y="356171"/>
                    <a:pt x="11130" y="355315"/>
                  </a:cubicBezTo>
                  <a:lnTo>
                    <a:pt x="205483" y="326205"/>
                  </a:lnTo>
                  <a:cubicBezTo>
                    <a:pt x="212332" y="325348"/>
                    <a:pt x="214901" y="323636"/>
                    <a:pt x="214901" y="321067"/>
                  </a:cubicBezTo>
                  <a:cubicBezTo>
                    <a:pt x="214901" y="318499"/>
                    <a:pt x="210620" y="316787"/>
                    <a:pt x="203771" y="316787"/>
                  </a:cubicBezTo>
                  <a:lnTo>
                    <a:pt x="11130" y="293670"/>
                  </a:lnTo>
                  <a:cubicBezTo>
                    <a:pt x="5137" y="292814"/>
                    <a:pt x="0" y="288533"/>
                    <a:pt x="0" y="282539"/>
                  </a:cubicBezTo>
                  <a:lnTo>
                    <a:pt x="0" y="11130"/>
                  </a:lnTo>
                  <a:cubicBezTo>
                    <a:pt x="0" y="4281"/>
                    <a:pt x="4281" y="0"/>
                    <a:pt x="11130" y="0"/>
                  </a:cubicBezTo>
                  <a:lnTo>
                    <a:pt x="722615" y="0"/>
                  </a:lnTo>
                  <a:cubicBezTo>
                    <a:pt x="728609" y="0"/>
                    <a:pt x="732034" y="5137"/>
                    <a:pt x="732034" y="11130"/>
                  </a:cubicBezTo>
                  <a:lnTo>
                    <a:pt x="732034" y="187503"/>
                  </a:lnTo>
                  <a:cubicBezTo>
                    <a:pt x="732034" y="193497"/>
                    <a:pt x="727753" y="198634"/>
                    <a:pt x="720904" y="198634"/>
                  </a:cubicBezTo>
                  <a:lnTo>
                    <a:pt x="415247" y="198634"/>
                  </a:lnTo>
                  <a:cubicBezTo>
                    <a:pt x="407541" y="198634"/>
                    <a:pt x="404117" y="199490"/>
                    <a:pt x="404117" y="201202"/>
                  </a:cubicBezTo>
                  <a:cubicBezTo>
                    <a:pt x="404117" y="202915"/>
                    <a:pt x="408398" y="205483"/>
                    <a:pt x="423809" y="208052"/>
                  </a:cubicBezTo>
                  <a:lnTo>
                    <a:pt x="723472" y="258566"/>
                  </a:lnTo>
                  <a:cubicBezTo>
                    <a:pt x="729465" y="259423"/>
                    <a:pt x="731177" y="264560"/>
                    <a:pt x="731177" y="269697"/>
                  </a:cubicBezTo>
                  <a:lnTo>
                    <a:pt x="731177" y="380144"/>
                  </a:lnTo>
                  <a:cubicBezTo>
                    <a:pt x="731177" y="385281"/>
                    <a:pt x="726896" y="388706"/>
                    <a:pt x="720047" y="391274"/>
                  </a:cubicBezTo>
                  <a:lnTo>
                    <a:pt x="440933" y="435795"/>
                  </a:lnTo>
                  <a:cubicBezTo>
                    <a:pt x="424665" y="438364"/>
                    <a:pt x="421241" y="442645"/>
                    <a:pt x="421241" y="445213"/>
                  </a:cubicBezTo>
                  <a:cubicBezTo>
                    <a:pt x="421241" y="447782"/>
                    <a:pt x="426377" y="450351"/>
                    <a:pt x="434083" y="450351"/>
                  </a:cubicBezTo>
                  <a:lnTo>
                    <a:pt x="720047" y="450351"/>
                  </a:lnTo>
                  <a:cubicBezTo>
                    <a:pt x="726896" y="450351"/>
                    <a:pt x="731177" y="452919"/>
                    <a:pt x="731177" y="459769"/>
                  </a:cubicBezTo>
                  <a:lnTo>
                    <a:pt x="731177" y="626724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8" name="任意多边形: 形状 98"/>
            <p:cNvSpPr/>
            <p:nvPr/>
          </p:nvSpPr>
          <p:spPr>
            <a:xfrm>
              <a:off x="9571163" y="2310276"/>
              <a:ext cx="1556001" cy="377535"/>
            </a:xfrm>
            <a:custGeom>
              <a:avLst/>
              <a:gdLst>
                <a:gd name="connsiteX0" fmla="*/ 12843 w 727752"/>
                <a:gd name="connsiteY0" fmla="*/ 371582 h 368157"/>
                <a:gd name="connsiteX1" fmla="*/ 0 w 727752"/>
                <a:gd name="connsiteY1" fmla="*/ 358739 h 368157"/>
                <a:gd name="connsiteX2" fmla="*/ 0 w 727752"/>
                <a:gd name="connsiteY2" fmla="*/ 11986 h 368157"/>
                <a:gd name="connsiteX3" fmla="*/ 11130 w 727752"/>
                <a:gd name="connsiteY3" fmla="*/ 2568 h 368157"/>
                <a:gd name="connsiteX4" fmla="*/ 186647 w 727752"/>
                <a:gd name="connsiteY4" fmla="*/ 2568 h 368157"/>
                <a:gd name="connsiteX5" fmla="*/ 196065 w 727752"/>
                <a:gd name="connsiteY5" fmla="*/ 13699 h 368157"/>
                <a:gd name="connsiteX6" fmla="*/ 196065 w 727752"/>
                <a:gd name="connsiteY6" fmla="*/ 176373 h 368157"/>
                <a:gd name="connsiteX7" fmla="*/ 202915 w 727752"/>
                <a:gd name="connsiteY7" fmla="*/ 183222 h 368157"/>
                <a:gd name="connsiteX8" fmla="*/ 257710 w 727752"/>
                <a:gd name="connsiteY8" fmla="*/ 183222 h 368157"/>
                <a:gd name="connsiteX9" fmla="*/ 264560 w 727752"/>
                <a:gd name="connsiteY9" fmla="*/ 176373 h 368157"/>
                <a:gd name="connsiteX10" fmla="*/ 264560 w 727752"/>
                <a:gd name="connsiteY10" fmla="*/ 99317 h 368157"/>
                <a:gd name="connsiteX11" fmla="*/ 271409 w 727752"/>
                <a:gd name="connsiteY11" fmla="*/ 92467 h 368157"/>
                <a:gd name="connsiteX12" fmla="*/ 448638 w 727752"/>
                <a:gd name="connsiteY12" fmla="*/ 92467 h 368157"/>
                <a:gd name="connsiteX13" fmla="*/ 457200 w 727752"/>
                <a:gd name="connsiteY13" fmla="*/ 100173 h 368157"/>
                <a:gd name="connsiteX14" fmla="*/ 457200 w 727752"/>
                <a:gd name="connsiteY14" fmla="*/ 178942 h 368157"/>
                <a:gd name="connsiteX15" fmla="*/ 464906 w 727752"/>
                <a:gd name="connsiteY15" fmla="*/ 185791 h 368157"/>
                <a:gd name="connsiteX16" fmla="*/ 522270 w 727752"/>
                <a:gd name="connsiteY16" fmla="*/ 185791 h 368157"/>
                <a:gd name="connsiteX17" fmla="*/ 529119 w 727752"/>
                <a:gd name="connsiteY17" fmla="*/ 179798 h 368157"/>
                <a:gd name="connsiteX18" fmla="*/ 529119 w 727752"/>
                <a:gd name="connsiteY18" fmla="*/ 11130 h 368157"/>
                <a:gd name="connsiteX19" fmla="*/ 538537 w 727752"/>
                <a:gd name="connsiteY19" fmla="*/ 0 h 368157"/>
                <a:gd name="connsiteX20" fmla="*/ 720048 w 727752"/>
                <a:gd name="connsiteY20" fmla="*/ 0 h 368157"/>
                <a:gd name="connsiteX21" fmla="*/ 731178 w 727752"/>
                <a:gd name="connsiteY21" fmla="*/ 11130 h 368157"/>
                <a:gd name="connsiteX22" fmla="*/ 731178 w 727752"/>
                <a:gd name="connsiteY22" fmla="*/ 360452 h 368157"/>
                <a:gd name="connsiteX23" fmla="*/ 718335 w 727752"/>
                <a:gd name="connsiteY23" fmla="*/ 371582 h 368157"/>
                <a:gd name="connsiteX24" fmla="*/ 12843 w 727752"/>
                <a:gd name="connsiteY24" fmla="*/ 371582 h 3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7752" h="368157">
                  <a:moveTo>
                    <a:pt x="12843" y="371582"/>
                  </a:moveTo>
                  <a:cubicBezTo>
                    <a:pt x="6850" y="371582"/>
                    <a:pt x="0" y="365589"/>
                    <a:pt x="0" y="358739"/>
                  </a:cubicBezTo>
                  <a:lnTo>
                    <a:pt x="0" y="11986"/>
                  </a:lnTo>
                  <a:cubicBezTo>
                    <a:pt x="0" y="5993"/>
                    <a:pt x="5137" y="2568"/>
                    <a:pt x="11130" y="2568"/>
                  </a:cubicBezTo>
                  <a:lnTo>
                    <a:pt x="186647" y="2568"/>
                  </a:lnTo>
                  <a:cubicBezTo>
                    <a:pt x="192640" y="2568"/>
                    <a:pt x="196065" y="7706"/>
                    <a:pt x="196065" y="13699"/>
                  </a:cubicBezTo>
                  <a:lnTo>
                    <a:pt x="196065" y="176373"/>
                  </a:lnTo>
                  <a:cubicBezTo>
                    <a:pt x="196065" y="180654"/>
                    <a:pt x="198634" y="183222"/>
                    <a:pt x="202915" y="183222"/>
                  </a:cubicBezTo>
                  <a:lnTo>
                    <a:pt x="257710" y="183222"/>
                  </a:lnTo>
                  <a:cubicBezTo>
                    <a:pt x="261991" y="183222"/>
                    <a:pt x="264560" y="178942"/>
                    <a:pt x="264560" y="176373"/>
                  </a:cubicBezTo>
                  <a:lnTo>
                    <a:pt x="264560" y="99317"/>
                  </a:lnTo>
                  <a:cubicBezTo>
                    <a:pt x="264560" y="95036"/>
                    <a:pt x="267128" y="92467"/>
                    <a:pt x="271409" y="92467"/>
                  </a:cubicBezTo>
                  <a:lnTo>
                    <a:pt x="448638" y="92467"/>
                  </a:lnTo>
                  <a:cubicBezTo>
                    <a:pt x="453775" y="92467"/>
                    <a:pt x="457200" y="96748"/>
                    <a:pt x="457200" y="100173"/>
                  </a:cubicBezTo>
                  <a:lnTo>
                    <a:pt x="457200" y="178942"/>
                  </a:lnTo>
                  <a:cubicBezTo>
                    <a:pt x="457200" y="183222"/>
                    <a:pt x="459769" y="185791"/>
                    <a:pt x="464906" y="185791"/>
                  </a:cubicBezTo>
                  <a:lnTo>
                    <a:pt x="522270" y="185791"/>
                  </a:lnTo>
                  <a:cubicBezTo>
                    <a:pt x="526551" y="185791"/>
                    <a:pt x="529119" y="183222"/>
                    <a:pt x="529119" y="179798"/>
                  </a:cubicBezTo>
                  <a:lnTo>
                    <a:pt x="529119" y="11130"/>
                  </a:lnTo>
                  <a:cubicBezTo>
                    <a:pt x="529119" y="4281"/>
                    <a:pt x="534256" y="0"/>
                    <a:pt x="538537" y="0"/>
                  </a:cubicBezTo>
                  <a:lnTo>
                    <a:pt x="720048" y="0"/>
                  </a:lnTo>
                  <a:cubicBezTo>
                    <a:pt x="726040" y="0"/>
                    <a:pt x="731178" y="5137"/>
                    <a:pt x="731178" y="11130"/>
                  </a:cubicBezTo>
                  <a:lnTo>
                    <a:pt x="731178" y="360452"/>
                  </a:lnTo>
                  <a:cubicBezTo>
                    <a:pt x="731178" y="366445"/>
                    <a:pt x="725184" y="371582"/>
                    <a:pt x="718335" y="371582"/>
                  </a:cubicBezTo>
                  <a:lnTo>
                    <a:pt x="12843" y="371582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9" name="任意多边形: 形状 99"/>
            <p:cNvSpPr/>
            <p:nvPr/>
          </p:nvSpPr>
          <p:spPr>
            <a:xfrm>
              <a:off x="9571163" y="1825626"/>
              <a:ext cx="1556001" cy="447775"/>
            </a:xfrm>
            <a:custGeom>
              <a:avLst/>
              <a:gdLst>
                <a:gd name="connsiteX0" fmla="*/ 732034 w 727752"/>
                <a:gd name="connsiteY0" fmla="*/ 302232 h 436651"/>
                <a:gd name="connsiteX1" fmla="*/ 718335 w 727752"/>
                <a:gd name="connsiteY1" fmla="*/ 315930 h 436651"/>
                <a:gd name="connsiteX2" fmla="*/ 208908 w 727752"/>
                <a:gd name="connsiteY2" fmla="*/ 315930 h 436651"/>
                <a:gd name="connsiteX3" fmla="*/ 196921 w 727752"/>
                <a:gd name="connsiteY3" fmla="*/ 328773 h 436651"/>
                <a:gd name="connsiteX4" fmla="*/ 196921 w 727752"/>
                <a:gd name="connsiteY4" fmla="*/ 426378 h 436651"/>
                <a:gd name="connsiteX5" fmla="*/ 183223 w 727752"/>
                <a:gd name="connsiteY5" fmla="*/ 439220 h 436651"/>
                <a:gd name="connsiteX6" fmla="*/ 9418 w 727752"/>
                <a:gd name="connsiteY6" fmla="*/ 439220 h 436651"/>
                <a:gd name="connsiteX7" fmla="*/ 0 w 727752"/>
                <a:gd name="connsiteY7" fmla="*/ 430658 h 436651"/>
                <a:gd name="connsiteX8" fmla="*/ 0 w 727752"/>
                <a:gd name="connsiteY8" fmla="*/ 12843 h 436651"/>
                <a:gd name="connsiteX9" fmla="*/ 11987 w 727752"/>
                <a:gd name="connsiteY9" fmla="*/ 0 h 436651"/>
                <a:gd name="connsiteX10" fmla="*/ 184079 w 727752"/>
                <a:gd name="connsiteY10" fmla="*/ 0 h 436651"/>
                <a:gd name="connsiteX11" fmla="*/ 197778 w 727752"/>
                <a:gd name="connsiteY11" fmla="*/ 13699 h 436651"/>
                <a:gd name="connsiteX12" fmla="*/ 197778 w 727752"/>
                <a:gd name="connsiteY12" fmla="*/ 111303 h 436651"/>
                <a:gd name="connsiteX13" fmla="*/ 211477 w 727752"/>
                <a:gd name="connsiteY13" fmla="*/ 123290 h 436651"/>
                <a:gd name="connsiteX14" fmla="*/ 720048 w 727752"/>
                <a:gd name="connsiteY14" fmla="*/ 123290 h 436651"/>
                <a:gd name="connsiteX15" fmla="*/ 732890 w 727752"/>
                <a:gd name="connsiteY15" fmla="*/ 136989 h 436651"/>
                <a:gd name="connsiteX16" fmla="*/ 732890 w 727752"/>
                <a:gd name="connsiteY16" fmla="*/ 302232 h 43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7752" h="436651">
                  <a:moveTo>
                    <a:pt x="732034" y="302232"/>
                  </a:moveTo>
                  <a:cubicBezTo>
                    <a:pt x="732034" y="309081"/>
                    <a:pt x="726040" y="315930"/>
                    <a:pt x="718335" y="315930"/>
                  </a:cubicBezTo>
                  <a:lnTo>
                    <a:pt x="208908" y="315930"/>
                  </a:lnTo>
                  <a:cubicBezTo>
                    <a:pt x="202059" y="315930"/>
                    <a:pt x="196921" y="321924"/>
                    <a:pt x="196921" y="328773"/>
                  </a:cubicBezTo>
                  <a:lnTo>
                    <a:pt x="196921" y="426378"/>
                  </a:lnTo>
                  <a:cubicBezTo>
                    <a:pt x="196921" y="432371"/>
                    <a:pt x="189216" y="439220"/>
                    <a:pt x="183223" y="439220"/>
                  </a:cubicBezTo>
                  <a:lnTo>
                    <a:pt x="9418" y="439220"/>
                  </a:lnTo>
                  <a:cubicBezTo>
                    <a:pt x="3425" y="439220"/>
                    <a:pt x="0" y="436652"/>
                    <a:pt x="0" y="430658"/>
                  </a:cubicBezTo>
                  <a:lnTo>
                    <a:pt x="0" y="12843"/>
                  </a:lnTo>
                  <a:cubicBezTo>
                    <a:pt x="0" y="5993"/>
                    <a:pt x="4281" y="0"/>
                    <a:pt x="11987" y="0"/>
                  </a:cubicBezTo>
                  <a:lnTo>
                    <a:pt x="184079" y="0"/>
                  </a:lnTo>
                  <a:cubicBezTo>
                    <a:pt x="191784" y="0"/>
                    <a:pt x="197778" y="5993"/>
                    <a:pt x="197778" y="13699"/>
                  </a:cubicBezTo>
                  <a:lnTo>
                    <a:pt x="197778" y="111303"/>
                  </a:lnTo>
                  <a:cubicBezTo>
                    <a:pt x="197778" y="118153"/>
                    <a:pt x="202915" y="123290"/>
                    <a:pt x="211477" y="123290"/>
                  </a:cubicBezTo>
                  <a:lnTo>
                    <a:pt x="720048" y="123290"/>
                  </a:lnTo>
                  <a:cubicBezTo>
                    <a:pt x="726897" y="123290"/>
                    <a:pt x="732890" y="129283"/>
                    <a:pt x="732890" y="136989"/>
                  </a:cubicBezTo>
                  <a:lnTo>
                    <a:pt x="732890" y="302232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0" name="任意多边形: 形状 100"/>
            <p:cNvSpPr/>
            <p:nvPr/>
          </p:nvSpPr>
          <p:spPr>
            <a:xfrm>
              <a:off x="9571163" y="1388013"/>
              <a:ext cx="1556001" cy="491674"/>
            </a:xfrm>
            <a:custGeom>
              <a:avLst/>
              <a:gdLst>
                <a:gd name="connsiteX0" fmla="*/ 0 w 727752"/>
                <a:gd name="connsiteY0" fmla="*/ 146771 h 479460"/>
                <a:gd name="connsiteX1" fmla="*/ 12843 w 727752"/>
                <a:gd name="connsiteY1" fmla="*/ 133929 h 479460"/>
                <a:gd name="connsiteX2" fmla="*/ 710629 w 727752"/>
                <a:gd name="connsiteY2" fmla="*/ 364 h 479460"/>
                <a:gd name="connsiteX3" fmla="*/ 732034 w 727752"/>
                <a:gd name="connsiteY3" fmla="*/ 14063 h 479460"/>
                <a:gd name="connsiteX4" fmla="*/ 732034 w 727752"/>
                <a:gd name="connsiteY4" fmla="*/ 172457 h 479460"/>
                <a:gd name="connsiteX5" fmla="*/ 722616 w 727752"/>
                <a:gd name="connsiteY5" fmla="*/ 185299 h 479460"/>
                <a:gd name="connsiteX6" fmla="*/ 576209 w 727752"/>
                <a:gd name="connsiteY6" fmla="*/ 204991 h 479460"/>
                <a:gd name="connsiteX7" fmla="*/ 568504 w 727752"/>
                <a:gd name="connsiteY7" fmla="*/ 214409 h 479460"/>
                <a:gd name="connsiteX8" fmla="*/ 568504 w 727752"/>
                <a:gd name="connsiteY8" fmla="*/ 267493 h 479460"/>
                <a:gd name="connsiteX9" fmla="*/ 577921 w 727752"/>
                <a:gd name="connsiteY9" fmla="*/ 276054 h 479460"/>
                <a:gd name="connsiteX10" fmla="*/ 721759 w 727752"/>
                <a:gd name="connsiteY10" fmla="*/ 294890 h 479460"/>
                <a:gd name="connsiteX11" fmla="*/ 732890 w 727752"/>
                <a:gd name="connsiteY11" fmla="*/ 307733 h 479460"/>
                <a:gd name="connsiteX12" fmla="*/ 732890 w 727752"/>
                <a:gd name="connsiteY12" fmla="*/ 468695 h 479460"/>
                <a:gd name="connsiteX13" fmla="*/ 716623 w 727752"/>
                <a:gd name="connsiteY13" fmla="*/ 480681 h 479460"/>
                <a:gd name="connsiteX14" fmla="*/ 12843 w 727752"/>
                <a:gd name="connsiteY14" fmla="*/ 349686 h 479460"/>
                <a:gd name="connsiteX15" fmla="*/ 856 w 727752"/>
                <a:gd name="connsiteY15" fmla="*/ 337699 h 479460"/>
                <a:gd name="connsiteX16" fmla="*/ 856 w 727752"/>
                <a:gd name="connsiteY16" fmla="*/ 146771 h 479460"/>
                <a:gd name="connsiteX17" fmla="*/ 368157 w 727752"/>
                <a:gd name="connsiteY17" fmla="*/ 233245 h 479460"/>
                <a:gd name="connsiteX18" fmla="*/ 345897 w 727752"/>
                <a:gd name="connsiteY18" fmla="*/ 240095 h 479460"/>
                <a:gd name="connsiteX19" fmla="*/ 368157 w 727752"/>
                <a:gd name="connsiteY19" fmla="*/ 246944 h 479460"/>
                <a:gd name="connsiteX20" fmla="*/ 460625 w 727752"/>
                <a:gd name="connsiteY20" fmla="*/ 259787 h 479460"/>
                <a:gd name="connsiteX21" fmla="*/ 470043 w 727752"/>
                <a:gd name="connsiteY21" fmla="*/ 253794 h 479460"/>
                <a:gd name="connsiteX22" fmla="*/ 461481 w 727752"/>
                <a:gd name="connsiteY22" fmla="*/ 220403 h 479460"/>
                <a:gd name="connsiteX23" fmla="*/ 368157 w 727752"/>
                <a:gd name="connsiteY23" fmla="*/ 233245 h 47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7752" h="479460">
                  <a:moveTo>
                    <a:pt x="0" y="146771"/>
                  </a:moveTo>
                  <a:cubicBezTo>
                    <a:pt x="0" y="139922"/>
                    <a:pt x="5993" y="134785"/>
                    <a:pt x="12843" y="133929"/>
                  </a:cubicBezTo>
                  <a:lnTo>
                    <a:pt x="710629" y="364"/>
                  </a:lnTo>
                  <a:cubicBezTo>
                    <a:pt x="721759" y="-1348"/>
                    <a:pt x="732034" y="2933"/>
                    <a:pt x="732034" y="14063"/>
                  </a:cubicBezTo>
                  <a:lnTo>
                    <a:pt x="732034" y="172457"/>
                  </a:lnTo>
                  <a:cubicBezTo>
                    <a:pt x="732034" y="178450"/>
                    <a:pt x="727753" y="184443"/>
                    <a:pt x="722616" y="185299"/>
                  </a:cubicBezTo>
                  <a:lnTo>
                    <a:pt x="576209" y="204991"/>
                  </a:lnTo>
                  <a:cubicBezTo>
                    <a:pt x="571072" y="205848"/>
                    <a:pt x="568504" y="210129"/>
                    <a:pt x="568504" y="214409"/>
                  </a:cubicBezTo>
                  <a:lnTo>
                    <a:pt x="568504" y="267493"/>
                  </a:lnTo>
                  <a:cubicBezTo>
                    <a:pt x="568504" y="271774"/>
                    <a:pt x="572785" y="275198"/>
                    <a:pt x="577921" y="276054"/>
                  </a:cubicBezTo>
                  <a:lnTo>
                    <a:pt x="721759" y="294890"/>
                  </a:lnTo>
                  <a:cubicBezTo>
                    <a:pt x="728609" y="295747"/>
                    <a:pt x="732890" y="302596"/>
                    <a:pt x="732890" y="307733"/>
                  </a:cubicBezTo>
                  <a:lnTo>
                    <a:pt x="732890" y="468695"/>
                  </a:lnTo>
                  <a:cubicBezTo>
                    <a:pt x="732890" y="477257"/>
                    <a:pt x="726040" y="482394"/>
                    <a:pt x="716623" y="480681"/>
                  </a:cubicBezTo>
                  <a:lnTo>
                    <a:pt x="12843" y="349686"/>
                  </a:lnTo>
                  <a:cubicBezTo>
                    <a:pt x="7706" y="348830"/>
                    <a:pt x="856" y="343693"/>
                    <a:pt x="856" y="337699"/>
                  </a:cubicBezTo>
                  <a:lnTo>
                    <a:pt x="856" y="146771"/>
                  </a:lnTo>
                  <a:close/>
                  <a:moveTo>
                    <a:pt x="368157" y="233245"/>
                  </a:moveTo>
                  <a:cubicBezTo>
                    <a:pt x="354459" y="234958"/>
                    <a:pt x="345897" y="237526"/>
                    <a:pt x="345897" y="240095"/>
                  </a:cubicBezTo>
                  <a:cubicBezTo>
                    <a:pt x="345897" y="242663"/>
                    <a:pt x="352746" y="245232"/>
                    <a:pt x="368157" y="246944"/>
                  </a:cubicBezTo>
                  <a:lnTo>
                    <a:pt x="460625" y="259787"/>
                  </a:lnTo>
                  <a:cubicBezTo>
                    <a:pt x="465762" y="260643"/>
                    <a:pt x="470043" y="258931"/>
                    <a:pt x="470043" y="253794"/>
                  </a:cubicBezTo>
                  <a:cubicBezTo>
                    <a:pt x="470043" y="222971"/>
                    <a:pt x="470043" y="219546"/>
                    <a:pt x="461481" y="220403"/>
                  </a:cubicBezTo>
                  <a:lnTo>
                    <a:pt x="368157" y="233245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1" name="任意多边形: 形状 101"/>
            <p:cNvSpPr/>
            <p:nvPr/>
          </p:nvSpPr>
          <p:spPr>
            <a:xfrm>
              <a:off x="9571163" y="987146"/>
              <a:ext cx="1556001" cy="377535"/>
            </a:xfrm>
            <a:custGeom>
              <a:avLst/>
              <a:gdLst>
                <a:gd name="connsiteX0" fmla="*/ 529976 w 727752"/>
                <a:gd name="connsiteY0" fmla="*/ 11130 h 368157"/>
                <a:gd name="connsiteX1" fmla="*/ 539393 w 727752"/>
                <a:gd name="connsiteY1" fmla="*/ 0 h 368157"/>
                <a:gd name="connsiteX2" fmla="*/ 720904 w 727752"/>
                <a:gd name="connsiteY2" fmla="*/ 0 h 368157"/>
                <a:gd name="connsiteX3" fmla="*/ 732034 w 727752"/>
                <a:gd name="connsiteY3" fmla="*/ 11130 h 368157"/>
                <a:gd name="connsiteX4" fmla="*/ 732034 w 727752"/>
                <a:gd name="connsiteY4" fmla="*/ 360452 h 368157"/>
                <a:gd name="connsiteX5" fmla="*/ 719191 w 727752"/>
                <a:gd name="connsiteY5" fmla="*/ 371582 h 368157"/>
                <a:gd name="connsiteX6" fmla="*/ 13699 w 727752"/>
                <a:gd name="connsiteY6" fmla="*/ 371582 h 368157"/>
                <a:gd name="connsiteX7" fmla="*/ 0 w 727752"/>
                <a:gd name="connsiteY7" fmla="*/ 358739 h 368157"/>
                <a:gd name="connsiteX8" fmla="*/ 0 w 727752"/>
                <a:gd name="connsiteY8" fmla="*/ 193497 h 368157"/>
                <a:gd name="connsiteX9" fmla="*/ 11130 w 727752"/>
                <a:gd name="connsiteY9" fmla="*/ 184079 h 368157"/>
                <a:gd name="connsiteX10" fmla="*/ 523126 w 727752"/>
                <a:gd name="connsiteY10" fmla="*/ 184079 h 368157"/>
                <a:gd name="connsiteX11" fmla="*/ 529976 w 727752"/>
                <a:gd name="connsiteY11" fmla="*/ 178085 h 368157"/>
                <a:gd name="connsiteX12" fmla="*/ 529976 w 727752"/>
                <a:gd name="connsiteY12" fmla="*/ 11130 h 3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752" h="368157">
                  <a:moveTo>
                    <a:pt x="529976" y="11130"/>
                  </a:moveTo>
                  <a:cubicBezTo>
                    <a:pt x="529976" y="4281"/>
                    <a:pt x="535112" y="0"/>
                    <a:pt x="539393" y="0"/>
                  </a:cubicBezTo>
                  <a:lnTo>
                    <a:pt x="720904" y="0"/>
                  </a:lnTo>
                  <a:cubicBezTo>
                    <a:pt x="726897" y="0"/>
                    <a:pt x="732034" y="5137"/>
                    <a:pt x="732034" y="11130"/>
                  </a:cubicBezTo>
                  <a:lnTo>
                    <a:pt x="732034" y="360452"/>
                  </a:lnTo>
                  <a:cubicBezTo>
                    <a:pt x="732034" y="366445"/>
                    <a:pt x="726040" y="371582"/>
                    <a:pt x="719191" y="371582"/>
                  </a:cubicBezTo>
                  <a:lnTo>
                    <a:pt x="13699" y="371582"/>
                  </a:lnTo>
                  <a:cubicBezTo>
                    <a:pt x="7706" y="371582"/>
                    <a:pt x="0" y="365589"/>
                    <a:pt x="0" y="358739"/>
                  </a:cubicBezTo>
                  <a:lnTo>
                    <a:pt x="0" y="193497"/>
                  </a:lnTo>
                  <a:cubicBezTo>
                    <a:pt x="0" y="187503"/>
                    <a:pt x="5137" y="184079"/>
                    <a:pt x="11130" y="184079"/>
                  </a:cubicBezTo>
                  <a:lnTo>
                    <a:pt x="523126" y="184079"/>
                  </a:lnTo>
                  <a:cubicBezTo>
                    <a:pt x="527407" y="184079"/>
                    <a:pt x="529976" y="181510"/>
                    <a:pt x="529976" y="178085"/>
                  </a:cubicBezTo>
                  <a:lnTo>
                    <a:pt x="529976" y="11130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-25474" y="961107"/>
            <a:ext cx="2562827" cy="6662100"/>
            <a:chOff x="2838182" y="1075718"/>
            <a:chExt cx="2562827" cy="6662100"/>
          </a:xfrm>
          <a:solidFill>
            <a:srgbClr val="4F92B7"/>
          </a:solidFill>
        </p:grpSpPr>
        <p:sp>
          <p:nvSpPr>
            <p:cNvPr id="233" name="任意多边形: 形状 12"/>
            <p:cNvSpPr/>
            <p:nvPr/>
          </p:nvSpPr>
          <p:spPr>
            <a:xfrm>
              <a:off x="3481829" y="6515990"/>
              <a:ext cx="219672" cy="105359"/>
            </a:xfrm>
            <a:custGeom>
              <a:avLst/>
              <a:gdLst>
                <a:gd name="connsiteX0" fmla="*/ 21741 w 102741"/>
                <a:gd name="connsiteY0" fmla="*/ 110447 h 102741"/>
                <a:gd name="connsiteX1" fmla="*/ 62838 w 102741"/>
                <a:gd name="connsiteY1" fmla="*/ 110447 h 102741"/>
                <a:gd name="connsiteX2" fmla="*/ 90236 w 102741"/>
                <a:gd name="connsiteY2" fmla="*/ 63358 h 102741"/>
                <a:gd name="connsiteX3" fmla="*/ 107359 w 102741"/>
                <a:gd name="connsiteY3" fmla="*/ 73632 h 102741"/>
                <a:gd name="connsiteX4" fmla="*/ 87667 w 102741"/>
                <a:gd name="connsiteY4" fmla="*/ 0 h 102741"/>
                <a:gd name="connsiteX5" fmla="*/ 14036 w 102741"/>
                <a:gd name="connsiteY5" fmla="*/ 19692 h 102741"/>
                <a:gd name="connsiteX6" fmla="*/ 31159 w 102741"/>
                <a:gd name="connsiteY6" fmla="*/ 29966 h 102741"/>
                <a:gd name="connsiteX7" fmla="*/ 2049 w 102741"/>
                <a:gd name="connsiteY7" fmla="*/ 80481 h 102741"/>
                <a:gd name="connsiteX8" fmla="*/ 2905 w 102741"/>
                <a:gd name="connsiteY8" fmla="*/ 100173 h 102741"/>
                <a:gd name="connsiteX9" fmla="*/ 21741 w 102741"/>
                <a:gd name="connsiteY9" fmla="*/ 110447 h 1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741" h="102741">
                  <a:moveTo>
                    <a:pt x="21741" y="110447"/>
                  </a:moveTo>
                  <a:cubicBezTo>
                    <a:pt x="26878" y="110447"/>
                    <a:pt x="43146" y="110447"/>
                    <a:pt x="62838" y="110447"/>
                  </a:cubicBezTo>
                  <a:lnTo>
                    <a:pt x="90236" y="63358"/>
                  </a:lnTo>
                  <a:lnTo>
                    <a:pt x="107359" y="73632"/>
                  </a:lnTo>
                  <a:lnTo>
                    <a:pt x="87667" y="0"/>
                  </a:lnTo>
                  <a:lnTo>
                    <a:pt x="14036" y="19692"/>
                  </a:lnTo>
                  <a:lnTo>
                    <a:pt x="31159" y="29966"/>
                  </a:lnTo>
                  <a:lnTo>
                    <a:pt x="2049" y="80481"/>
                  </a:lnTo>
                  <a:cubicBezTo>
                    <a:pt x="2049" y="80481"/>
                    <a:pt x="-3088" y="89899"/>
                    <a:pt x="2905" y="100173"/>
                  </a:cubicBezTo>
                  <a:cubicBezTo>
                    <a:pt x="2905" y="101029"/>
                    <a:pt x="8899" y="110447"/>
                    <a:pt x="21741" y="110447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4" name="任意多边形: 形状 13"/>
            <p:cNvSpPr/>
            <p:nvPr/>
          </p:nvSpPr>
          <p:spPr>
            <a:xfrm>
              <a:off x="3623505" y="6397462"/>
              <a:ext cx="201366" cy="114138"/>
            </a:xfrm>
            <a:custGeom>
              <a:avLst/>
              <a:gdLst>
                <a:gd name="connsiteX0" fmla="*/ 78769 w 94179"/>
                <a:gd name="connsiteY0" fmla="*/ 12843 h 111303"/>
                <a:gd name="connsiteX1" fmla="*/ 59076 w 94179"/>
                <a:gd name="connsiteY1" fmla="*/ 0 h 111303"/>
                <a:gd name="connsiteX2" fmla="*/ 41097 w 94179"/>
                <a:gd name="connsiteY2" fmla="*/ 9418 h 111303"/>
                <a:gd name="connsiteX3" fmla="*/ 0 w 94179"/>
                <a:gd name="connsiteY3" fmla="*/ 80481 h 111303"/>
                <a:gd name="connsiteX4" fmla="*/ 59076 w 94179"/>
                <a:gd name="connsiteY4" fmla="*/ 114728 h 111303"/>
                <a:gd name="connsiteX5" fmla="*/ 97604 w 94179"/>
                <a:gd name="connsiteY5" fmla="*/ 47090 h 111303"/>
                <a:gd name="connsiteX6" fmla="*/ 78769 w 94179"/>
                <a:gd name="connsiteY6" fmla="*/ 12843 h 1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79" h="111303">
                  <a:moveTo>
                    <a:pt x="78769" y="12843"/>
                  </a:moveTo>
                  <a:cubicBezTo>
                    <a:pt x="73631" y="4281"/>
                    <a:pt x="67638" y="0"/>
                    <a:pt x="59076" y="0"/>
                  </a:cubicBezTo>
                  <a:cubicBezTo>
                    <a:pt x="47090" y="0"/>
                    <a:pt x="41097" y="9418"/>
                    <a:pt x="41097" y="9418"/>
                  </a:cubicBezTo>
                  <a:lnTo>
                    <a:pt x="0" y="80481"/>
                  </a:lnTo>
                  <a:lnTo>
                    <a:pt x="59076" y="114728"/>
                  </a:lnTo>
                  <a:lnTo>
                    <a:pt x="97604" y="47090"/>
                  </a:lnTo>
                  <a:lnTo>
                    <a:pt x="78769" y="12843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" name="任意多边形: 形状 14"/>
            <p:cNvSpPr/>
            <p:nvPr/>
          </p:nvSpPr>
          <p:spPr>
            <a:xfrm>
              <a:off x="3982300" y="6524770"/>
              <a:ext cx="201366" cy="96579"/>
            </a:xfrm>
            <a:custGeom>
              <a:avLst/>
              <a:gdLst>
                <a:gd name="connsiteX0" fmla="*/ 78769 w 94179"/>
                <a:gd name="connsiteY0" fmla="*/ 101886 h 94179"/>
                <a:gd name="connsiteX1" fmla="*/ 99317 w 94179"/>
                <a:gd name="connsiteY1" fmla="*/ 90755 h 94179"/>
                <a:gd name="connsiteX2" fmla="*/ 100173 w 94179"/>
                <a:gd name="connsiteY2" fmla="*/ 71063 h 94179"/>
                <a:gd name="connsiteX3" fmla="*/ 59076 w 94179"/>
                <a:gd name="connsiteY3" fmla="*/ 0 h 94179"/>
                <a:gd name="connsiteX4" fmla="*/ 0 w 94179"/>
                <a:gd name="connsiteY4" fmla="*/ 34247 h 94179"/>
                <a:gd name="connsiteX5" fmla="*/ 38528 w 94179"/>
                <a:gd name="connsiteY5" fmla="*/ 101886 h 94179"/>
                <a:gd name="connsiteX6" fmla="*/ 78769 w 94179"/>
                <a:gd name="connsiteY6" fmla="*/ 101886 h 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79" h="94179">
                  <a:moveTo>
                    <a:pt x="78769" y="101886"/>
                  </a:moveTo>
                  <a:cubicBezTo>
                    <a:pt x="88187" y="101886"/>
                    <a:pt x="95036" y="98461"/>
                    <a:pt x="99317" y="90755"/>
                  </a:cubicBezTo>
                  <a:cubicBezTo>
                    <a:pt x="105310" y="80481"/>
                    <a:pt x="100173" y="71063"/>
                    <a:pt x="100173" y="71063"/>
                  </a:cubicBezTo>
                  <a:lnTo>
                    <a:pt x="59076" y="0"/>
                  </a:lnTo>
                  <a:lnTo>
                    <a:pt x="0" y="34247"/>
                  </a:lnTo>
                  <a:lnTo>
                    <a:pt x="38528" y="101886"/>
                  </a:lnTo>
                  <a:cubicBezTo>
                    <a:pt x="58220" y="101886"/>
                    <a:pt x="74488" y="101886"/>
                    <a:pt x="78769" y="101886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6" name="任意多边形: 形状 15"/>
            <p:cNvSpPr/>
            <p:nvPr/>
          </p:nvSpPr>
          <p:spPr>
            <a:xfrm>
              <a:off x="3780935" y="6398340"/>
              <a:ext cx="274589" cy="122919"/>
            </a:xfrm>
            <a:custGeom>
              <a:avLst/>
              <a:gdLst>
                <a:gd name="connsiteX0" fmla="*/ 9418 w 128426"/>
                <a:gd name="connsiteY0" fmla="*/ 10274 h 119865"/>
                <a:gd name="connsiteX1" fmla="*/ 57364 w 128426"/>
                <a:gd name="connsiteY1" fmla="*/ 93323 h 119865"/>
                <a:gd name="connsiteX2" fmla="*/ 40241 w 128426"/>
                <a:gd name="connsiteY2" fmla="*/ 103598 h 119865"/>
                <a:gd name="connsiteX3" fmla="*/ 113872 w 128426"/>
                <a:gd name="connsiteY3" fmla="*/ 123290 h 119865"/>
                <a:gd name="connsiteX4" fmla="*/ 133564 w 128426"/>
                <a:gd name="connsiteY4" fmla="*/ 49658 h 119865"/>
                <a:gd name="connsiteX5" fmla="*/ 116441 w 128426"/>
                <a:gd name="connsiteY5" fmla="*/ 59933 h 119865"/>
                <a:gd name="connsiteX6" fmla="*/ 87330 w 128426"/>
                <a:gd name="connsiteY6" fmla="*/ 9418 h 119865"/>
                <a:gd name="connsiteX7" fmla="*/ 69351 w 128426"/>
                <a:gd name="connsiteY7" fmla="*/ 0 h 119865"/>
                <a:gd name="connsiteX8" fmla="*/ 0 w 128426"/>
                <a:gd name="connsiteY8" fmla="*/ 0 h 119865"/>
                <a:gd name="connsiteX9" fmla="*/ 9418 w 128426"/>
                <a:gd name="connsiteY9" fmla="*/ 10274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426" h="119865">
                  <a:moveTo>
                    <a:pt x="9418" y="10274"/>
                  </a:moveTo>
                  <a:lnTo>
                    <a:pt x="57364" y="93323"/>
                  </a:lnTo>
                  <a:lnTo>
                    <a:pt x="40241" y="103598"/>
                  </a:lnTo>
                  <a:lnTo>
                    <a:pt x="113872" y="123290"/>
                  </a:lnTo>
                  <a:lnTo>
                    <a:pt x="133564" y="49658"/>
                  </a:lnTo>
                  <a:lnTo>
                    <a:pt x="116441" y="59933"/>
                  </a:lnTo>
                  <a:lnTo>
                    <a:pt x="87330" y="9418"/>
                  </a:lnTo>
                  <a:cubicBezTo>
                    <a:pt x="87330" y="9418"/>
                    <a:pt x="81337" y="0"/>
                    <a:pt x="69351" y="0"/>
                  </a:cubicBezTo>
                  <a:lnTo>
                    <a:pt x="0" y="0"/>
                  </a:lnTo>
                  <a:cubicBezTo>
                    <a:pt x="3425" y="2568"/>
                    <a:pt x="6849" y="5993"/>
                    <a:pt x="9418" y="10274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7" name="任意多边形: 形状 16"/>
            <p:cNvSpPr/>
            <p:nvPr/>
          </p:nvSpPr>
          <p:spPr>
            <a:xfrm>
              <a:off x="3826700" y="6613447"/>
              <a:ext cx="347811" cy="105359"/>
            </a:xfrm>
            <a:custGeom>
              <a:avLst/>
              <a:gdLst>
                <a:gd name="connsiteX0" fmla="*/ 130139 w 162674"/>
                <a:gd name="connsiteY0" fmla="*/ 77056 h 102741"/>
                <a:gd name="connsiteX1" fmla="*/ 164387 w 162674"/>
                <a:gd name="connsiteY1" fmla="*/ 17124 h 102741"/>
                <a:gd name="connsiteX2" fmla="*/ 150688 w 162674"/>
                <a:gd name="connsiteY2" fmla="*/ 19692 h 102741"/>
                <a:gd name="connsiteX3" fmla="*/ 56508 w 162674"/>
                <a:gd name="connsiteY3" fmla="*/ 19692 h 102741"/>
                <a:gd name="connsiteX4" fmla="*/ 53939 w 162674"/>
                <a:gd name="connsiteY4" fmla="*/ 19692 h 102741"/>
                <a:gd name="connsiteX5" fmla="*/ 53939 w 162674"/>
                <a:gd name="connsiteY5" fmla="*/ 0 h 102741"/>
                <a:gd name="connsiteX6" fmla="*/ 0 w 162674"/>
                <a:gd name="connsiteY6" fmla="*/ 53939 h 102741"/>
                <a:gd name="connsiteX7" fmla="*/ 53939 w 162674"/>
                <a:gd name="connsiteY7" fmla="*/ 107878 h 102741"/>
                <a:gd name="connsiteX8" fmla="*/ 53939 w 162674"/>
                <a:gd name="connsiteY8" fmla="*/ 88186 h 102741"/>
                <a:gd name="connsiteX9" fmla="*/ 112160 w 162674"/>
                <a:gd name="connsiteY9" fmla="*/ 88186 h 102741"/>
                <a:gd name="connsiteX10" fmla="*/ 130139 w 162674"/>
                <a:gd name="connsiteY10" fmla="*/ 77056 h 1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74" h="102741">
                  <a:moveTo>
                    <a:pt x="130139" y="77056"/>
                  </a:moveTo>
                  <a:lnTo>
                    <a:pt x="164387" y="17124"/>
                  </a:lnTo>
                  <a:cubicBezTo>
                    <a:pt x="160962" y="18836"/>
                    <a:pt x="155825" y="19692"/>
                    <a:pt x="150688" y="19692"/>
                  </a:cubicBezTo>
                  <a:cubicBezTo>
                    <a:pt x="142982" y="19692"/>
                    <a:pt x="83906" y="19692"/>
                    <a:pt x="56508" y="19692"/>
                  </a:cubicBezTo>
                  <a:lnTo>
                    <a:pt x="53939" y="19692"/>
                  </a:lnTo>
                  <a:lnTo>
                    <a:pt x="53939" y="0"/>
                  </a:lnTo>
                  <a:lnTo>
                    <a:pt x="0" y="53939"/>
                  </a:lnTo>
                  <a:lnTo>
                    <a:pt x="53939" y="107878"/>
                  </a:lnTo>
                  <a:lnTo>
                    <a:pt x="53939" y="88186"/>
                  </a:lnTo>
                  <a:lnTo>
                    <a:pt x="112160" y="88186"/>
                  </a:lnTo>
                  <a:cubicBezTo>
                    <a:pt x="113872" y="87330"/>
                    <a:pt x="124146" y="87330"/>
                    <a:pt x="130139" y="77056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8" name="任意多边形: 形状 17"/>
            <p:cNvSpPr/>
            <p:nvPr/>
          </p:nvSpPr>
          <p:spPr>
            <a:xfrm>
              <a:off x="3502686" y="6630129"/>
              <a:ext cx="274589" cy="70239"/>
            </a:xfrm>
            <a:custGeom>
              <a:avLst/>
              <a:gdLst>
                <a:gd name="connsiteX0" fmla="*/ 11987 w 128426"/>
                <a:gd name="connsiteY0" fmla="*/ 3425 h 68494"/>
                <a:gd name="connsiteX1" fmla="*/ 0 w 128426"/>
                <a:gd name="connsiteY1" fmla="*/ 0 h 68494"/>
                <a:gd name="connsiteX2" fmla="*/ 35103 w 128426"/>
                <a:gd name="connsiteY2" fmla="*/ 60789 h 68494"/>
                <a:gd name="connsiteX3" fmla="*/ 52227 w 128426"/>
                <a:gd name="connsiteY3" fmla="*/ 71919 h 68494"/>
                <a:gd name="connsiteX4" fmla="*/ 133564 w 128426"/>
                <a:gd name="connsiteY4" fmla="*/ 71919 h 68494"/>
                <a:gd name="connsiteX5" fmla="*/ 133564 w 128426"/>
                <a:gd name="connsiteY5" fmla="*/ 3425 h 68494"/>
                <a:gd name="connsiteX6" fmla="*/ 11987 w 128426"/>
                <a:gd name="connsiteY6" fmla="*/ 3425 h 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426" h="68494">
                  <a:moveTo>
                    <a:pt x="11987" y="3425"/>
                  </a:moveTo>
                  <a:cubicBezTo>
                    <a:pt x="6849" y="3425"/>
                    <a:pt x="2569" y="2568"/>
                    <a:pt x="0" y="0"/>
                  </a:cubicBezTo>
                  <a:lnTo>
                    <a:pt x="35103" y="60789"/>
                  </a:lnTo>
                  <a:cubicBezTo>
                    <a:pt x="41097" y="71063"/>
                    <a:pt x="51371" y="71919"/>
                    <a:pt x="52227" y="71919"/>
                  </a:cubicBezTo>
                  <a:lnTo>
                    <a:pt x="133564" y="71919"/>
                  </a:lnTo>
                  <a:lnTo>
                    <a:pt x="133564" y="3425"/>
                  </a:lnTo>
                  <a:cubicBezTo>
                    <a:pt x="117297" y="3425"/>
                    <a:pt x="24829" y="3425"/>
                    <a:pt x="11987" y="3425"/>
                  </a:cubicBez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9" name="任意多边形: 形状 67"/>
            <p:cNvSpPr/>
            <p:nvPr/>
          </p:nvSpPr>
          <p:spPr>
            <a:xfrm>
              <a:off x="3843175" y="3294770"/>
              <a:ext cx="1556002" cy="1304019"/>
            </a:xfrm>
            <a:custGeom>
              <a:avLst/>
              <a:gdLst>
                <a:gd name="connsiteX0" fmla="*/ 0 w 727752"/>
                <a:gd name="connsiteY0" fmla="*/ 0 h 1241460"/>
                <a:gd name="connsiteX1" fmla="*/ 732890 w 727752"/>
                <a:gd name="connsiteY1" fmla="*/ 0 h 1241460"/>
                <a:gd name="connsiteX2" fmla="*/ 732890 w 727752"/>
                <a:gd name="connsiteY2" fmla="*/ 1246598 h 1241460"/>
                <a:gd name="connsiteX3" fmla="*/ 0 w 727752"/>
                <a:gd name="connsiteY3" fmla="*/ 1246598 h 124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52" h="1241460">
                  <a:moveTo>
                    <a:pt x="0" y="0"/>
                  </a:moveTo>
                  <a:lnTo>
                    <a:pt x="732890" y="0"/>
                  </a:lnTo>
                  <a:lnTo>
                    <a:pt x="732890" y="1246598"/>
                  </a:lnTo>
                  <a:lnTo>
                    <a:pt x="0" y="1246598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0" name="任意多边形: 形状 68"/>
            <p:cNvSpPr/>
            <p:nvPr/>
          </p:nvSpPr>
          <p:spPr>
            <a:xfrm>
              <a:off x="2838182" y="5023551"/>
              <a:ext cx="1958730" cy="2714267"/>
            </a:xfrm>
            <a:custGeom>
              <a:avLst/>
              <a:gdLst>
                <a:gd name="connsiteX0" fmla="*/ 0 w 916112"/>
                <a:gd name="connsiteY0" fmla="*/ 942654 h 1121595"/>
                <a:gd name="connsiteX1" fmla="*/ 473467 w 916112"/>
                <a:gd name="connsiteY1" fmla="*/ 1125020 h 1121595"/>
                <a:gd name="connsiteX2" fmla="*/ 921250 w 916112"/>
                <a:gd name="connsiteY2" fmla="*/ 942654 h 1121595"/>
                <a:gd name="connsiteX3" fmla="*/ 921250 w 916112"/>
                <a:gd name="connsiteY3" fmla="*/ 0 h 1121595"/>
                <a:gd name="connsiteX4" fmla="*/ 0 w 916112"/>
                <a:gd name="connsiteY4" fmla="*/ 0 h 11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12" h="1121595">
                  <a:moveTo>
                    <a:pt x="0" y="942654"/>
                  </a:moveTo>
                  <a:lnTo>
                    <a:pt x="473467" y="1125020"/>
                  </a:lnTo>
                  <a:lnTo>
                    <a:pt x="921250" y="942654"/>
                  </a:lnTo>
                  <a:lnTo>
                    <a:pt x="9212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1" name="任意多边形: 形状 69"/>
            <p:cNvSpPr/>
            <p:nvPr/>
          </p:nvSpPr>
          <p:spPr>
            <a:xfrm>
              <a:off x="2838182" y="4587016"/>
              <a:ext cx="2562827" cy="450383"/>
            </a:xfrm>
            <a:custGeom>
              <a:avLst/>
              <a:gdLst>
                <a:gd name="connsiteX0" fmla="*/ 0 w 1198651"/>
                <a:gd name="connsiteY0" fmla="*/ 411823 h 410966"/>
                <a:gd name="connsiteX1" fmla="*/ 921250 w 1198651"/>
                <a:gd name="connsiteY1" fmla="*/ 411823 h 410966"/>
                <a:gd name="connsiteX2" fmla="*/ 1202076 w 1198651"/>
                <a:gd name="connsiteY2" fmla="*/ 0 h 410966"/>
                <a:gd name="connsiteX3" fmla="*/ 470043 w 1198651"/>
                <a:gd name="connsiteY3" fmla="*/ 0 h 41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8651" h="410966">
                  <a:moveTo>
                    <a:pt x="0" y="411823"/>
                  </a:moveTo>
                  <a:lnTo>
                    <a:pt x="921250" y="411823"/>
                  </a:lnTo>
                  <a:lnTo>
                    <a:pt x="1202076" y="0"/>
                  </a:lnTo>
                  <a:lnTo>
                    <a:pt x="470043" y="0"/>
                  </a:lnTo>
                  <a:close/>
                </a:path>
              </a:pathLst>
            </a:custGeom>
            <a:solidFill>
              <a:srgbClr val="8FB9D1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2" name="任意多边形: 形状 80"/>
            <p:cNvSpPr/>
            <p:nvPr/>
          </p:nvSpPr>
          <p:spPr>
            <a:xfrm>
              <a:off x="3845007" y="2901935"/>
              <a:ext cx="1556002" cy="438995"/>
            </a:xfrm>
            <a:custGeom>
              <a:avLst/>
              <a:gdLst>
                <a:gd name="connsiteX0" fmla="*/ 16267 w 727752"/>
                <a:gd name="connsiteY0" fmla="*/ 430658 h 428089"/>
                <a:gd name="connsiteX1" fmla="*/ 0 w 727752"/>
                <a:gd name="connsiteY1" fmla="*/ 416959 h 428089"/>
                <a:gd name="connsiteX2" fmla="*/ 0 w 727752"/>
                <a:gd name="connsiteY2" fmla="*/ 189216 h 428089"/>
                <a:gd name="connsiteX3" fmla="*/ 216614 w 727752"/>
                <a:gd name="connsiteY3" fmla="*/ 0 h 428089"/>
                <a:gd name="connsiteX4" fmla="*/ 397268 w 727752"/>
                <a:gd name="connsiteY4" fmla="*/ 174661 h 428089"/>
                <a:gd name="connsiteX5" fmla="*/ 409254 w 727752"/>
                <a:gd name="connsiteY5" fmla="*/ 227744 h 428089"/>
                <a:gd name="connsiteX6" fmla="*/ 718335 w 727752"/>
                <a:gd name="connsiteY6" fmla="*/ 227744 h 428089"/>
                <a:gd name="connsiteX7" fmla="*/ 732034 w 727752"/>
                <a:gd name="connsiteY7" fmla="*/ 244011 h 428089"/>
                <a:gd name="connsiteX8" fmla="*/ 732034 w 727752"/>
                <a:gd name="connsiteY8" fmla="*/ 414391 h 428089"/>
                <a:gd name="connsiteX9" fmla="*/ 714054 w 727752"/>
                <a:gd name="connsiteY9" fmla="*/ 429802 h 428089"/>
                <a:gd name="connsiteX10" fmla="*/ 16267 w 727752"/>
                <a:gd name="connsiteY10" fmla="*/ 429802 h 428089"/>
                <a:gd name="connsiteX11" fmla="*/ 270553 w 727752"/>
                <a:gd name="connsiteY11" fmla="*/ 227744 h 428089"/>
                <a:gd name="connsiteX12" fmla="*/ 281683 w 727752"/>
                <a:gd name="connsiteY12" fmla="*/ 218326 h 428089"/>
                <a:gd name="connsiteX13" fmla="*/ 249148 w 727752"/>
                <a:gd name="connsiteY13" fmla="*/ 197777 h 428089"/>
                <a:gd name="connsiteX14" fmla="*/ 208908 w 727752"/>
                <a:gd name="connsiteY14" fmla="*/ 197777 h 428089"/>
                <a:gd name="connsiteX15" fmla="*/ 182366 w 727752"/>
                <a:gd name="connsiteY15" fmla="*/ 218326 h 428089"/>
                <a:gd name="connsiteX16" fmla="*/ 183223 w 727752"/>
                <a:gd name="connsiteY16" fmla="*/ 225175 h 428089"/>
                <a:gd name="connsiteX17" fmla="*/ 190928 w 727752"/>
                <a:gd name="connsiteY17" fmla="*/ 227744 h 428089"/>
                <a:gd name="connsiteX18" fmla="*/ 270553 w 727752"/>
                <a:gd name="connsiteY18" fmla="*/ 227744 h 4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7752" h="428089">
                  <a:moveTo>
                    <a:pt x="16267" y="430658"/>
                  </a:moveTo>
                  <a:cubicBezTo>
                    <a:pt x="6849" y="430658"/>
                    <a:pt x="0" y="425521"/>
                    <a:pt x="0" y="416959"/>
                  </a:cubicBezTo>
                  <a:lnTo>
                    <a:pt x="0" y="189216"/>
                  </a:lnTo>
                  <a:cubicBezTo>
                    <a:pt x="0" y="144694"/>
                    <a:pt x="32535" y="0"/>
                    <a:pt x="216614" y="0"/>
                  </a:cubicBezTo>
                  <a:cubicBezTo>
                    <a:pt x="307369" y="0"/>
                    <a:pt x="397268" y="81337"/>
                    <a:pt x="397268" y="174661"/>
                  </a:cubicBezTo>
                  <a:cubicBezTo>
                    <a:pt x="397268" y="222607"/>
                    <a:pt x="397268" y="227744"/>
                    <a:pt x="409254" y="227744"/>
                  </a:cubicBezTo>
                  <a:lnTo>
                    <a:pt x="718335" y="227744"/>
                  </a:lnTo>
                  <a:cubicBezTo>
                    <a:pt x="726041" y="227744"/>
                    <a:pt x="732034" y="233737"/>
                    <a:pt x="732034" y="244011"/>
                  </a:cubicBezTo>
                  <a:lnTo>
                    <a:pt x="732034" y="414391"/>
                  </a:lnTo>
                  <a:cubicBezTo>
                    <a:pt x="732034" y="422953"/>
                    <a:pt x="724328" y="429802"/>
                    <a:pt x="714054" y="429802"/>
                  </a:cubicBezTo>
                  <a:lnTo>
                    <a:pt x="16267" y="429802"/>
                  </a:lnTo>
                  <a:close/>
                  <a:moveTo>
                    <a:pt x="270553" y="227744"/>
                  </a:moveTo>
                  <a:cubicBezTo>
                    <a:pt x="274834" y="227744"/>
                    <a:pt x="281683" y="225175"/>
                    <a:pt x="281683" y="218326"/>
                  </a:cubicBezTo>
                  <a:cubicBezTo>
                    <a:pt x="281683" y="203771"/>
                    <a:pt x="268841" y="197777"/>
                    <a:pt x="249148" y="197777"/>
                  </a:cubicBezTo>
                  <a:lnTo>
                    <a:pt x="208908" y="197777"/>
                  </a:lnTo>
                  <a:cubicBezTo>
                    <a:pt x="193497" y="197777"/>
                    <a:pt x="182366" y="205483"/>
                    <a:pt x="182366" y="218326"/>
                  </a:cubicBezTo>
                  <a:cubicBezTo>
                    <a:pt x="182366" y="220894"/>
                    <a:pt x="182366" y="223463"/>
                    <a:pt x="183223" y="225175"/>
                  </a:cubicBezTo>
                  <a:cubicBezTo>
                    <a:pt x="184079" y="226888"/>
                    <a:pt x="188360" y="227744"/>
                    <a:pt x="190928" y="227744"/>
                  </a:cubicBezTo>
                  <a:lnTo>
                    <a:pt x="270553" y="227744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3" name="任意多边形: 形状 81"/>
            <p:cNvSpPr/>
            <p:nvPr/>
          </p:nvSpPr>
          <p:spPr>
            <a:xfrm>
              <a:off x="3843175" y="2463444"/>
              <a:ext cx="1556002" cy="491674"/>
            </a:xfrm>
            <a:custGeom>
              <a:avLst/>
              <a:gdLst>
                <a:gd name="connsiteX0" fmla="*/ 0 w 727752"/>
                <a:gd name="connsiteY0" fmla="*/ 146771 h 479460"/>
                <a:gd name="connsiteX1" fmla="*/ 12843 w 727752"/>
                <a:gd name="connsiteY1" fmla="*/ 133928 h 479460"/>
                <a:gd name="connsiteX2" fmla="*/ 710629 w 727752"/>
                <a:gd name="connsiteY2" fmla="*/ 364 h 479460"/>
                <a:gd name="connsiteX3" fmla="*/ 732034 w 727752"/>
                <a:gd name="connsiteY3" fmla="*/ 14063 h 479460"/>
                <a:gd name="connsiteX4" fmla="*/ 732034 w 727752"/>
                <a:gd name="connsiteY4" fmla="*/ 172457 h 479460"/>
                <a:gd name="connsiteX5" fmla="*/ 722616 w 727752"/>
                <a:gd name="connsiteY5" fmla="*/ 185299 h 479460"/>
                <a:gd name="connsiteX6" fmla="*/ 576209 w 727752"/>
                <a:gd name="connsiteY6" fmla="*/ 204992 h 479460"/>
                <a:gd name="connsiteX7" fmla="*/ 568503 w 727752"/>
                <a:gd name="connsiteY7" fmla="*/ 214409 h 479460"/>
                <a:gd name="connsiteX8" fmla="*/ 568503 w 727752"/>
                <a:gd name="connsiteY8" fmla="*/ 267493 h 479460"/>
                <a:gd name="connsiteX9" fmla="*/ 577921 w 727752"/>
                <a:gd name="connsiteY9" fmla="*/ 276054 h 479460"/>
                <a:gd name="connsiteX10" fmla="*/ 721760 w 727752"/>
                <a:gd name="connsiteY10" fmla="*/ 294890 h 479460"/>
                <a:gd name="connsiteX11" fmla="*/ 732890 w 727752"/>
                <a:gd name="connsiteY11" fmla="*/ 307733 h 479460"/>
                <a:gd name="connsiteX12" fmla="*/ 732890 w 727752"/>
                <a:gd name="connsiteY12" fmla="*/ 468695 h 479460"/>
                <a:gd name="connsiteX13" fmla="*/ 716622 w 727752"/>
                <a:gd name="connsiteY13" fmla="*/ 480681 h 479460"/>
                <a:gd name="connsiteX14" fmla="*/ 12843 w 727752"/>
                <a:gd name="connsiteY14" fmla="*/ 349686 h 479460"/>
                <a:gd name="connsiteX15" fmla="*/ 856 w 727752"/>
                <a:gd name="connsiteY15" fmla="*/ 337699 h 479460"/>
                <a:gd name="connsiteX16" fmla="*/ 856 w 727752"/>
                <a:gd name="connsiteY16" fmla="*/ 146771 h 479460"/>
                <a:gd name="connsiteX17" fmla="*/ 368157 w 727752"/>
                <a:gd name="connsiteY17" fmla="*/ 232389 h 479460"/>
                <a:gd name="connsiteX18" fmla="*/ 345897 w 727752"/>
                <a:gd name="connsiteY18" fmla="*/ 239239 h 479460"/>
                <a:gd name="connsiteX19" fmla="*/ 368157 w 727752"/>
                <a:gd name="connsiteY19" fmla="*/ 246088 h 479460"/>
                <a:gd name="connsiteX20" fmla="*/ 460625 w 727752"/>
                <a:gd name="connsiteY20" fmla="*/ 258931 h 479460"/>
                <a:gd name="connsiteX21" fmla="*/ 470043 w 727752"/>
                <a:gd name="connsiteY21" fmla="*/ 252937 h 479460"/>
                <a:gd name="connsiteX22" fmla="*/ 461481 w 727752"/>
                <a:gd name="connsiteY22" fmla="*/ 219546 h 479460"/>
                <a:gd name="connsiteX23" fmla="*/ 368157 w 727752"/>
                <a:gd name="connsiteY23" fmla="*/ 232389 h 47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7752" h="479460">
                  <a:moveTo>
                    <a:pt x="0" y="146771"/>
                  </a:moveTo>
                  <a:cubicBezTo>
                    <a:pt x="0" y="139922"/>
                    <a:pt x="5993" y="134785"/>
                    <a:pt x="12843" y="133928"/>
                  </a:cubicBezTo>
                  <a:lnTo>
                    <a:pt x="710629" y="364"/>
                  </a:lnTo>
                  <a:cubicBezTo>
                    <a:pt x="721760" y="-1348"/>
                    <a:pt x="732034" y="2933"/>
                    <a:pt x="732034" y="14063"/>
                  </a:cubicBezTo>
                  <a:lnTo>
                    <a:pt x="732034" y="172457"/>
                  </a:lnTo>
                  <a:cubicBezTo>
                    <a:pt x="732034" y="178450"/>
                    <a:pt x="727753" y="184443"/>
                    <a:pt x="722616" y="185299"/>
                  </a:cubicBezTo>
                  <a:lnTo>
                    <a:pt x="576209" y="204992"/>
                  </a:lnTo>
                  <a:cubicBezTo>
                    <a:pt x="571072" y="205847"/>
                    <a:pt x="568503" y="210128"/>
                    <a:pt x="568503" y="214409"/>
                  </a:cubicBezTo>
                  <a:lnTo>
                    <a:pt x="568503" y="267493"/>
                  </a:lnTo>
                  <a:cubicBezTo>
                    <a:pt x="568503" y="271773"/>
                    <a:pt x="572784" y="275198"/>
                    <a:pt x="577921" y="276054"/>
                  </a:cubicBezTo>
                  <a:lnTo>
                    <a:pt x="721760" y="294890"/>
                  </a:lnTo>
                  <a:cubicBezTo>
                    <a:pt x="728609" y="295746"/>
                    <a:pt x="732890" y="302596"/>
                    <a:pt x="732890" y="307733"/>
                  </a:cubicBezTo>
                  <a:lnTo>
                    <a:pt x="732890" y="468695"/>
                  </a:lnTo>
                  <a:cubicBezTo>
                    <a:pt x="732890" y="477257"/>
                    <a:pt x="726041" y="482394"/>
                    <a:pt x="716622" y="480681"/>
                  </a:cubicBezTo>
                  <a:lnTo>
                    <a:pt x="12843" y="349686"/>
                  </a:lnTo>
                  <a:cubicBezTo>
                    <a:pt x="7706" y="348830"/>
                    <a:pt x="856" y="343692"/>
                    <a:pt x="856" y="337699"/>
                  </a:cubicBezTo>
                  <a:lnTo>
                    <a:pt x="856" y="146771"/>
                  </a:lnTo>
                  <a:close/>
                  <a:moveTo>
                    <a:pt x="368157" y="232389"/>
                  </a:moveTo>
                  <a:cubicBezTo>
                    <a:pt x="354458" y="234102"/>
                    <a:pt x="345897" y="236670"/>
                    <a:pt x="345897" y="239239"/>
                  </a:cubicBezTo>
                  <a:cubicBezTo>
                    <a:pt x="345897" y="241807"/>
                    <a:pt x="352746" y="244376"/>
                    <a:pt x="368157" y="246088"/>
                  </a:cubicBezTo>
                  <a:lnTo>
                    <a:pt x="460625" y="258931"/>
                  </a:lnTo>
                  <a:cubicBezTo>
                    <a:pt x="465762" y="259787"/>
                    <a:pt x="470043" y="258075"/>
                    <a:pt x="470043" y="252937"/>
                  </a:cubicBezTo>
                  <a:cubicBezTo>
                    <a:pt x="470043" y="222115"/>
                    <a:pt x="470043" y="218690"/>
                    <a:pt x="461481" y="219546"/>
                  </a:cubicBezTo>
                  <a:lnTo>
                    <a:pt x="368157" y="232389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4" name="任意多边形: 形状 82"/>
            <p:cNvSpPr/>
            <p:nvPr/>
          </p:nvSpPr>
          <p:spPr>
            <a:xfrm>
              <a:off x="3845007" y="2001117"/>
              <a:ext cx="1556002" cy="438995"/>
            </a:xfrm>
            <a:custGeom>
              <a:avLst/>
              <a:gdLst>
                <a:gd name="connsiteX0" fmla="*/ 16267 w 727752"/>
                <a:gd name="connsiteY0" fmla="*/ 430658 h 428089"/>
                <a:gd name="connsiteX1" fmla="*/ 0 w 727752"/>
                <a:gd name="connsiteY1" fmla="*/ 416960 h 428089"/>
                <a:gd name="connsiteX2" fmla="*/ 0 w 727752"/>
                <a:gd name="connsiteY2" fmla="*/ 189216 h 428089"/>
                <a:gd name="connsiteX3" fmla="*/ 216614 w 727752"/>
                <a:gd name="connsiteY3" fmla="*/ 0 h 428089"/>
                <a:gd name="connsiteX4" fmla="*/ 397268 w 727752"/>
                <a:gd name="connsiteY4" fmla="*/ 174661 h 428089"/>
                <a:gd name="connsiteX5" fmla="*/ 409254 w 727752"/>
                <a:gd name="connsiteY5" fmla="*/ 227744 h 428089"/>
                <a:gd name="connsiteX6" fmla="*/ 718335 w 727752"/>
                <a:gd name="connsiteY6" fmla="*/ 227744 h 428089"/>
                <a:gd name="connsiteX7" fmla="*/ 732034 w 727752"/>
                <a:gd name="connsiteY7" fmla="*/ 244011 h 428089"/>
                <a:gd name="connsiteX8" fmla="*/ 732034 w 727752"/>
                <a:gd name="connsiteY8" fmla="*/ 414391 h 428089"/>
                <a:gd name="connsiteX9" fmla="*/ 714054 w 727752"/>
                <a:gd name="connsiteY9" fmla="*/ 429802 h 428089"/>
                <a:gd name="connsiteX10" fmla="*/ 16267 w 727752"/>
                <a:gd name="connsiteY10" fmla="*/ 429802 h 428089"/>
                <a:gd name="connsiteX11" fmla="*/ 270553 w 727752"/>
                <a:gd name="connsiteY11" fmla="*/ 227744 h 428089"/>
                <a:gd name="connsiteX12" fmla="*/ 281683 w 727752"/>
                <a:gd name="connsiteY12" fmla="*/ 218326 h 428089"/>
                <a:gd name="connsiteX13" fmla="*/ 249148 w 727752"/>
                <a:gd name="connsiteY13" fmla="*/ 197777 h 428089"/>
                <a:gd name="connsiteX14" fmla="*/ 208908 w 727752"/>
                <a:gd name="connsiteY14" fmla="*/ 197777 h 428089"/>
                <a:gd name="connsiteX15" fmla="*/ 182366 w 727752"/>
                <a:gd name="connsiteY15" fmla="*/ 218326 h 428089"/>
                <a:gd name="connsiteX16" fmla="*/ 183223 w 727752"/>
                <a:gd name="connsiteY16" fmla="*/ 225175 h 428089"/>
                <a:gd name="connsiteX17" fmla="*/ 190928 w 727752"/>
                <a:gd name="connsiteY17" fmla="*/ 227744 h 428089"/>
                <a:gd name="connsiteX18" fmla="*/ 270553 w 727752"/>
                <a:gd name="connsiteY18" fmla="*/ 227744 h 4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7752" h="428089">
                  <a:moveTo>
                    <a:pt x="16267" y="430658"/>
                  </a:moveTo>
                  <a:cubicBezTo>
                    <a:pt x="6849" y="430658"/>
                    <a:pt x="0" y="425521"/>
                    <a:pt x="0" y="416960"/>
                  </a:cubicBezTo>
                  <a:lnTo>
                    <a:pt x="0" y="189216"/>
                  </a:lnTo>
                  <a:cubicBezTo>
                    <a:pt x="0" y="144694"/>
                    <a:pt x="32535" y="0"/>
                    <a:pt x="216614" y="0"/>
                  </a:cubicBezTo>
                  <a:cubicBezTo>
                    <a:pt x="307369" y="0"/>
                    <a:pt x="397268" y="81337"/>
                    <a:pt x="397268" y="174661"/>
                  </a:cubicBezTo>
                  <a:cubicBezTo>
                    <a:pt x="397268" y="222607"/>
                    <a:pt x="397268" y="227744"/>
                    <a:pt x="409254" y="227744"/>
                  </a:cubicBezTo>
                  <a:lnTo>
                    <a:pt x="718335" y="227744"/>
                  </a:lnTo>
                  <a:cubicBezTo>
                    <a:pt x="726041" y="227744"/>
                    <a:pt x="732034" y="233737"/>
                    <a:pt x="732034" y="244011"/>
                  </a:cubicBezTo>
                  <a:lnTo>
                    <a:pt x="732034" y="414391"/>
                  </a:lnTo>
                  <a:cubicBezTo>
                    <a:pt x="732034" y="422953"/>
                    <a:pt x="724328" y="429802"/>
                    <a:pt x="714054" y="429802"/>
                  </a:cubicBezTo>
                  <a:lnTo>
                    <a:pt x="16267" y="429802"/>
                  </a:lnTo>
                  <a:close/>
                  <a:moveTo>
                    <a:pt x="270553" y="227744"/>
                  </a:moveTo>
                  <a:cubicBezTo>
                    <a:pt x="274834" y="227744"/>
                    <a:pt x="281683" y="225175"/>
                    <a:pt x="281683" y="218326"/>
                  </a:cubicBezTo>
                  <a:cubicBezTo>
                    <a:pt x="281683" y="203771"/>
                    <a:pt x="268841" y="197777"/>
                    <a:pt x="249148" y="197777"/>
                  </a:cubicBezTo>
                  <a:lnTo>
                    <a:pt x="208908" y="197777"/>
                  </a:lnTo>
                  <a:cubicBezTo>
                    <a:pt x="193497" y="197777"/>
                    <a:pt x="182366" y="205483"/>
                    <a:pt x="182366" y="218326"/>
                  </a:cubicBezTo>
                  <a:cubicBezTo>
                    <a:pt x="182366" y="220894"/>
                    <a:pt x="182366" y="223463"/>
                    <a:pt x="183223" y="225175"/>
                  </a:cubicBezTo>
                  <a:cubicBezTo>
                    <a:pt x="184079" y="226888"/>
                    <a:pt x="188360" y="227744"/>
                    <a:pt x="190928" y="227744"/>
                  </a:cubicBezTo>
                  <a:lnTo>
                    <a:pt x="270553" y="227744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5" name="任意多边形: 形状 83"/>
            <p:cNvSpPr/>
            <p:nvPr/>
          </p:nvSpPr>
          <p:spPr>
            <a:xfrm>
              <a:off x="3843175" y="1595487"/>
              <a:ext cx="1556002" cy="377535"/>
            </a:xfrm>
            <a:custGeom>
              <a:avLst/>
              <a:gdLst>
                <a:gd name="connsiteX0" fmla="*/ 12843 w 727752"/>
                <a:gd name="connsiteY0" fmla="*/ 371582 h 368157"/>
                <a:gd name="connsiteX1" fmla="*/ 0 w 727752"/>
                <a:gd name="connsiteY1" fmla="*/ 358739 h 368157"/>
                <a:gd name="connsiteX2" fmla="*/ 0 w 727752"/>
                <a:gd name="connsiteY2" fmla="*/ 11987 h 368157"/>
                <a:gd name="connsiteX3" fmla="*/ 11130 w 727752"/>
                <a:gd name="connsiteY3" fmla="*/ 2569 h 368157"/>
                <a:gd name="connsiteX4" fmla="*/ 186647 w 727752"/>
                <a:gd name="connsiteY4" fmla="*/ 2569 h 368157"/>
                <a:gd name="connsiteX5" fmla="*/ 196065 w 727752"/>
                <a:gd name="connsiteY5" fmla="*/ 13699 h 368157"/>
                <a:gd name="connsiteX6" fmla="*/ 196065 w 727752"/>
                <a:gd name="connsiteY6" fmla="*/ 176373 h 368157"/>
                <a:gd name="connsiteX7" fmla="*/ 202915 w 727752"/>
                <a:gd name="connsiteY7" fmla="*/ 183223 h 368157"/>
                <a:gd name="connsiteX8" fmla="*/ 257710 w 727752"/>
                <a:gd name="connsiteY8" fmla="*/ 183223 h 368157"/>
                <a:gd name="connsiteX9" fmla="*/ 264560 w 727752"/>
                <a:gd name="connsiteY9" fmla="*/ 176373 h 368157"/>
                <a:gd name="connsiteX10" fmla="*/ 264560 w 727752"/>
                <a:gd name="connsiteY10" fmla="*/ 99317 h 368157"/>
                <a:gd name="connsiteX11" fmla="*/ 271409 w 727752"/>
                <a:gd name="connsiteY11" fmla="*/ 92467 h 368157"/>
                <a:gd name="connsiteX12" fmla="*/ 448638 w 727752"/>
                <a:gd name="connsiteY12" fmla="*/ 92467 h 368157"/>
                <a:gd name="connsiteX13" fmla="*/ 457200 w 727752"/>
                <a:gd name="connsiteY13" fmla="*/ 100173 h 368157"/>
                <a:gd name="connsiteX14" fmla="*/ 457200 w 727752"/>
                <a:gd name="connsiteY14" fmla="*/ 178942 h 368157"/>
                <a:gd name="connsiteX15" fmla="*/ 464906 w 727752"/>
                <a:gd name="connsiteY15" fmla="*/ 185791 h 368157"/>
                <a:gd name="connsiteX16" fmla="*/ 522270 w 727752"/>
                <a:gd name="connsiteY16" fmla="*/ 185791 h 368157"/>
                <a:gd name="connsiteX17" fmla="*/ 529119 w 727752"/>
                <a:gd name="connsiteY17" fmla="*/ 179798 h 368157"/>
                <a:gd name="connsiteX18" fmla="*/ 529119 w 727752"/>
                <a:gd name="connsiteY18" fmla="*/ 11130 h 368157"/>
                <a:gd name="connsiteX19" fmla="*/ 538537 w 727752"/>
                <a:gd name="connsiteY19" fmla="*/ 0 h 368157"/>
                <a:gd name="connsiteX20" fmla="*/ 720047 w 727752"/>
                <a:gd name="connsiteY20" fmla="*/ 0 h 368157"/>
                <a:gd name="connsiteX21" fmla="*/ 731178 w 727752"/>
                <a:gd name="connsiteY21" fmla="*/ 11130 h 368157"/>
                <a:gd name="connsiteX22" fmla="*/ 731178 w 727752"/>
                <a:gd name="connsiteY22" fmla="*/ 360452 h 368157"/>
                <a:gd name="connsiteX23" fmla="*/ 718335 w 727752"/>
                <a:gd name="connsiteY23" fmla="*/ 371582 h 368157"/>
                <a:gd name="connsiteX24" fmla="*/ 12843 w 727752"/>
                <a:gd name="connsiteY24" fmla="*/ 371582 h 3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7752" h="368157">
                  <a:moveTo>
                    <a:pt x="12843" y="371582"/>
                  </a:moveTo>
                  <a:cubicBezTo>
                    <a:pt x="6849" y="371582"/>
                    <a:pt x="0" y="365589"/>
                    <a:pt x="0" y="358739"/>
                  </a:cubicBezTo>
                  <a:lnTo>
                    <a:pt x="0" y="11987"/>
                  </a:lnTo>
                  <a:cubicBezTo>
                    <a:pt x="0" y="5993"/>
                    <a:pt x="5137" y="2569"/>
                    <a:pt x="11130" y="2569"/>
                  </a:cubicBezTo>
                  <a:lnTo>
                    <a:pt x="186647" y="2569"/>
                  </a:lnTo>
                  <a:cubicBezTo>
                    <a:pt x="192640" y="2569"/>
                    <a:pt x="196065" y="7706"/>
                    <a:pt x="196065" y="13699"/>
                  </a:cubicBezTo>
                  <a:lnTo>
                    <a:pt x="196065" y="176373"/>
                  </a:lnTo>
                  <a:cubicBezTo>
                    <a:pt x="196065" y="180654"/>
                    <a:pt x="198634" y="183223"/>
                    <a:pt x="202915" y="183223"/>
                  </a:cubicBezTo>
                  <a:lnTo>
                    <a:pt x="257710" y="183223"/>
                  </a:lnTo>
                  <a:cubicBezTo>
                    <a:pt x="261991" y="183223"/>
                    <a:pt x="264560" y="178942"/>
                    <a:pt x="264560" y="176373"/>
                  </a:cubicBezTo>
                  <a:lnTo>
                    <a:pt x="264560" y="99317"/>
                  </a:lnTo>
                  <a:cubicBezTo>
                    <a:pt x="264560" y="95036"/>
                    <a:pt x="267128" y="92467"/>
                    <a:pt x="271409" y="92467"/>
                  </a:cubicBezTo>
                  <a:lnTo>
                    <a:pt x="448638" y="92467"/>
                  </a:lnTo>
                  <a:cubicBezTo>
                    <a:pt x="453775" y="92467"/>
                    <a:pt x="457200" y="96748"/>
                    <a:pt x="457200" y="100173"/>
                  </a:cubicBezTo>
                  <a:lnTo>
                    <a:pt x="457200" y="178942"/>
                  </a:lnTo>
                  <a:cubicBezTo>
                    <a:pt x="457200" y="183223"/>
                    <a:pt x="459769" y="185791"/>
                    <a:pt x="464906" y="185791"/>
                  </a:cubicBezTo>
                  <a:lnTo>
                    <a:pt x="522270" y="185791"/>
                  </a:lnTo>
                  <a:cubicBezTo>
                    <a:pt x="526551" y="185791"/>
                    <a:pt x="529119" y="183223"/>
                    <a:pt x="529119" y="179798"/>
                  </a:cubicBezTo>
                  <a:lnTo>
                    <a:pt x="529119" y="11130"/>
                  </a:lnTo>
                  <a:cubicBezTo>
                    <a:pt x="529119" y="4281"/>
                    <a:pt x="534256" y="0"/>
                    <a:pt x="538537" y="0"/>
                  </a:cubicBezTo>
                  <a:lnTo>
                    <a:pt x="720047" y="0"/>
                  </a:lnTo>
                  <a:cubicBezTo>
                    <a:pt x="726041" y="0"/>
                    <a:pt x="731178" y="5137"/>
                    <a:pt x="731178" y="11130"/>
                  </a:cubicBezTo>
                  <a:lnTo>
                    <a:pt x="731178" y="360452"/>
                  </a:lnTo>
                  <a:cubicBezTo>
                    <a:pt x="731178" y="366445"/>
                    <a:pt x="725184" y="371582"/>
                    <a:pt x="718335" y="371582"/>
                  </a:cubicBezTo>
                  <a:lnTo>
                    <a:pt x="12843" y="371582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6" name="任意多边形: 形状 84"/>
            <p:cNvSpPr/>
            <p:nvPr/>
          </p:nvSpPr>
          <p:spPr>
            <a:xfrm>
              <a:off x="3843175" y="1075718"/>
              <a:ext cx="1556002" cy="474114"/>
            </a:xfrm>
            <a:custGeom>
              <a:avLst/>
              <a:gdLst>
                <a:gd name="connsiteX0" fmla="*/ 0 w 727752"/>
                <a:gd name="connsiteY0" fmla="*/ 239730 h 462337"/>
                <a:gd name="connsiteX1" fmla="*/ 185791 w 727752"/>
                <a:gd name="connsiteY1" fmla="*/ 51371 h 462337"/>
                <a:gd name="connsiteX2" fmla="*/ 348465 w 727752"/>
                <a:gd name="connsiteY2" fmla="*/ 154112 h 462337"/>
                <a:gd name="connsiteX3" fmla="*/ 350177 w 727752"/>
                <a:gd name="connsiteY3" fmla="*/ 154112 h 462337"/>
                <a:gd name="connsiteX4" fmla="*/ 547099 w 727752"/>
                <a:gd name="connsiteY4" fmla="*/ 35103 h 462337"/>
                <a:gd name="connsiteX5" fmla="*/ 579634 w 727752"/>
                <a:gd name="connsiteY5" fmla="*/ 8562 h 462337"/>
                <a:gd name="connsiteX6" fmla="*/ 593333 w 727752"/>
                <a:gd name="connsiteY6" fmla="*/ 0 h 462337"/>
                <a:gd name="connsiteX7" fmla="*/ 733746 w 727752"/>
                <a:gd name="connsiteY7" fmla="*/ 130139 h 462337"/>
                <a:gd name="connsiteX8" fmla="*/ 593333 w 727752"/>
                <a:gd name="connsiteY8" fmla="*/ 247436 h 462337"/>
                <a:gd name="connsiteX9" fmla="*/ 442645 w 727752"/>
                <a:gd name="connsiteY9" fmla="*/ 247436 h 462337"/>
                <a:gd name="connsiteX10" fmla="*/ 395555 w 727752"/>
                <a:gd name="connsiteY10" fmla="*/ 272265 h 462337"/>
                <a:gd name="connsiteX11" fmla="*/ 407542 w 727752"/>
                <a:gd name="connsiteY11" fmla="*/ 279115 h 462337"/>
                <a:gd name="connsiteX12" fmla="*/ 720047 w 727752"/>
                <a:gd name="connsiteY12" fmla="*/ 279115 h 462337"/>
                <a:gd name="connsiteX13" fmla="*/ 732034 w 727752"/>
                <a:gd name="connsiteY13" fmla="*/ 291101 h 462337"/>
                <a:gd name="connsiteX14" fmla="*/ 732034 w 727752"/>
                <a:gd name="connsiteY14" fmla="*/ 456344 h 462337"/>
                <a:gd name="connsiteX15" fmla="*/ 719191 w 727752"/>
                <a:gd name="connsiteY15" fmla="*/ 468330 h 462337"/>
                <a:gd name="connsiteX16" fmla="*/ 11986 w 727752"/>
                <a:gd name="connsiteY16" fmla="*/ 468330 h 462337"/>
                <a:gd name="connsiteX17" fmla="*/ 0 w 727752"/>
                <a:gd name="connsiteY17" fmla="*/ 457200 h 462337"/>
                <a:gd name="connsiteX18" fmla="*/ 0 w 727752"/>
                <a:gd name="connsiteY18" fmla="*/ 239730 h 462337"/>
                <a:gd name="connsiteX19" fmla="*/ 303944 w 727752"/>
                <a:gd name="connsiteY19" fmla="*/ 278258 h 462337"/>
                <a:gd name="connsiteX20" fmla="*/ 312506 w 727752"/>
                <a:gd name="connsiteY20" fmla="*/ 271409 h 462337"/>
                <a:gd name="connsiteX21" fmla="*/ 240586 w 727752"/>
                <a:gd name="connsiteY21" fmla="*/ 248292 h 462337"/>
                <a:gd name="connsiteX22" fmla="*/ 205483 w 727752"/>
                <a:gd name="connsiteY22" fmla="*/ 270553 h 462337"/>
                <a:gd name="connsiteX23" fmla="*/ 214045 w 727752"/>
                <a:gd name="connsiteY23" fmla="*/ 278258 h 462337"/>
                <a:gd name="connsiteX24" fmla="*/ 303944 w 727752"/>
                <a:gd name="connsiteY24" fmla="*/ 278258 h 46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7752" h="462337">
                  <a:moveTo>
                    <a:pt x="0" y="239730"/>
                  </a:moveTo>
                  <a:cubicBezTo>
                    <a:pt x="0" y="154112"/>
                    <a:pt x="66782" y="51371"/>
                    <a:pt x="185791" y="51371"/>
                  </a:cubicBezTo>
                  <a:cubicBezTo>
                    <a:pt x="238874" y="51371"/>
                    <a:pt x="334766" y="60789"/>
                    <a:pt x="348465" y="154112"/>
                  </a:cubicBezTo>
                  <a:lnTo>
                    <a:pt x="350177" y="154112"/>
                  </a:lnTo>
                  <a:cubicBezTo>
                    <a:pt x="384425" y="35103"/>
                    <a:pt x="447782" y="35103"/>
                    <a:pt x="547099" y="35103"/>
                  </a:cubicBezTo>
                  <a:cubicBezTo>
                    <a:pt x="559085" y="35103"/>
                    <a:pt x="570216" y="29966"/>
                    <a:pt x="579634" y="8562"/>
                  </a:cubicBezTo>
                  <a:cubicBezTo>
                    <a:pt x="582202" y="3425"/>
                    <a:pt x="589052" y="0"/>
                    <a:pt x="593333" y="0"/>
                  </a:cubicBezTo>
                  <a:cubicBezTo>
                    <a:pt x="726041" y="0"/>
                    <a:pt x="733746" y="97605"/>
                    <a:pt x="733746" y="130139"/>
                  </a:cubicBezTo>
                  <a:cubicBezTo>
                    <a:pt x="733746" y="200346"/>
                    <a:pt x="684944" y="247436"/>
                    <a:pt x="593333" y="247436"/>
                  </a:cubicBezTo>
                  <a:lnTo>
                    <a:pt x="442645" y="247436"/>
                  </a:lnTo>
                  <a:cubicBezTo>
                    <a:pt x="411822" y="247436"/>
                    <a:pt x="395555" y="261135"/>
                    <a:pt x="395555" y="272265"/>
                  </a:cubicBezTo>
                  <a:cubicBezTo>
                    <a:pt x="395555" y="278258"/>
                    <a:pt x="400692" y="279115"/>
                    <a:pt x="407542" y="279115"/>
                  </a:cubicBezTo>
                  <a:lnTo>
                    <a:pt x="720047" y="279115"/>
                  </a:lnTo>
                  <a:cubicBezTo>
                    <a:pt x="726041" y="279115"/>
                    <a:pt x="732034" y="284252"/>
                    <a:pt x="732034" y="291101"/>
                  </a:cubicBezTo>
                  <a:lnTo>
                    <a:pt x="732034" y="456344"/>
                  </a:lnTo>
                  <a:cubicBezTo>
                    <a:pt x="732034" y="463193"/>
                    <a:pt x="726897" y="468330"/>
                    <a:pt x="719191" y="468330"/>
                  </a:cubicBezTo>
                  <a:lnTo>
                    <a:pt x="11986" y="468330"/>
                  </a:lnTo>
                  <a:cubicBezTo>
                    <a:pt x="5137" y="468330"/>
                    <a:pt x="0" y="463193"/>
                    <a:pt x="0" y="457200"/>
                  </a:cubicBezTo>
                  <a:lnTo>
                    <a:pt x="0" y="239730"/>
                  </a:lnTo>
                  <a:close/>
                  <a:moveTo>
                    <a:pt x="303944" y="278258"/>
                  </a:moveTo>
                  <a:cubicBezTo>
                    <a:pt x="310793" y="278258"/>
                    <a:pt x="312506" y="276546"/>
                    <a:pt x="312506" y="271409"/>
                  </a:cubicBezTo>
                  <a:cubicBezTo>
                    <a:pt x="312506" y="248292"/>
                    <a:pt x="285108" y="248292"/>
                    <a:pt x="240586" y="248292"/>
                  </a:cubicBezTo>
                  <a:cubicBezTo>
                    <a:pt x="218326" y="248292"/>
                    <a:pt x="205483" y="261991"/>
                    <a:pt x="205483" y="270553"/>
                  </a:cubicBezTo>
                  <a:cubicBezTo>
                    <a:pt x="205483" y="275690"/>
                    <a:pt x="208052" y="278258"/>
                    <a:pt x="214045" y="278258"/>
                  </a:cubicBezTo>
                  <a:lnTo>
                    <a:pt x="303944" y="278258"/>
                  </a:lnTo>
                  <a:close/>
                </a:path>
              </a:pathLst>
            </a:custGeom>
            <a:grpFill/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247" name="矩形 246"/>
          <p:cNvSpPr/>
          <p:nvPr/>
        </p:nvSpPr>
        <p:spPr>
          <a:xfrm>
            <a:off x="4674323" y="5189887"/>
            <a:ext cx="1924653" cy="1341234"/>
          </a:xfrm>
          <a:prstGeom prst="rect">
            <a:avLst/>
          </a:prstGeom>
          <a:solidFill>
            <a:srgbClr val="65BF59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吨废玻璃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能造出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20000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500g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的玻璃瓶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81693" y="5189887"/>
            <a:ext cx="1774665" cy="134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吨废纸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可制造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850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公斤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好纸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2455954" y="5189887"/>
            <a:ext cx="1784494" cy="134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吨废塑料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可回炼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公斤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无铅汽油和柴油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7029119" y="5189887"/>
            <a:ext cx="1750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吨废钢铁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可炼出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750</a:t>
            </a: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公斤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好钢</a:t>
            </a:r>
            <a:endParaRPr lang="en-US" altLang="zh-CN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5292139" y="3301002"/>
            <a:ext cx="832716" cy="1576667"/>
            <a:chOff x="6830880" y="4809488"/>
            <a:chExt cx="917211" cy="1736650"/>
          </a:xfrm>
        </p:grpSpPr>
        <p:sp>
          <p:nvSpPr>
            <p:cNvPr id="252" name="任意多边形: 形状 212"/>
            <p:cNvSpPr/>
            <p:nvPr/>
          </p:nvSpPr>
          <p:spPr>
            <a:xfrm>
              <a:off x="6830880" y="6208219"/>
              <a:ext cx="917211" cy="337919"/>
            </a:xfrm>
            <a:custGeom>
              <a:avLst/>
              <a:gdLst>
                <a:gd name="connsiteX0" fmla="*/ 652409 w 650696"/>
                <a:gd name="connsiteY0" fmla="*/ 120732 h 239730"/>
                <a:gd name="connsiteX1" fmla="*/ 326205 w 650696"/>
                <a:gd name="connsiteY1" fmla="*/ 241453 h 239730"/>
                <a:gd name="connsiteX2" fmla="*/ 0 w 650696"/>
                <a:gd name="connsiteY2" fmla="*/ 120732 h 239730"/>
                <a:gd name="connsiteX3" fmla="*/ 326205 w 650696"/>
                <a:gd name="connsiteY3" fmla="*/ 10 h 239730"/>
                <a:gd name="connsiteX4" fmla="*/ 652409 w 650696"/>
                <a:gd name="connsiteY4" fmla="*/ 120732 h 2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96" h="239730">
                  <a:moveTo>
                    <a:pt x="652409" y="120732"/>
                  </a:moveTo>
                  <a:cubicBezTo>
                    <a:pt x="652409" y="187513"/>
                    <a:pt x="506002" y="241453"/>
                    <a:pt x="326205" y="241453"/>
                  </a:cubicBezTo>
                  <a:cubicBezTo>
                    <a:pt x="145551" y="241453"/>
                    <a:pt x="0" y="187513"/>
                    <a:pt x="0" y="120732"/>
                  </a:cubicBezTo>
                  <a:cubicBezTo>
                    <a:pt x="0" y="53950"/>
                    <a:pt x="146407" y="10"/>
                    <a:pt x="326205" y="10"/>
                  </a:cubicBezTo>
                  <a:cubicBezTo>
                    <a:pt x="506002" y="-846"/>
                    <a:pt x="652409" y="53950"/>
                    <a:pt x="652409" y="120732"/>
                  </a:cubicBezTo>
                  <a:close/>
                </a:path>
              </a:pathLst>
            </a:custGeom>
            <a:solidFill>
              <a:srgbClr val="000000">
                <a:alpha val="36000"/>
              </a:srgbClr>
            </a:solidFill>
            <a:ln w="8562" cap="flat">
              <a:noFill/>
              <a:prstDash val="solid"/>
              <a:miter/>
            </a:ln>
            <a:effectLst>
              <a:softEdge rad="76200"/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3" name="任意多边形: 形状 213"/>
            <p:cNvSpPr/>
            <p:nvPr/>
          </p:nvSpPr>
          <p:spPr>
            <a:xfrm>
              <a:off x="6944324" y="6255301"/>
              <a:ext cx="603428" cy="181028"/>
            </a:xfrm>
            <a:custGeom>
              <a:avLst/>
              <a:gdLst>
                <a:gd name="connsiteX0" fmla="*/ 431515 w 428089"/>
                <a:gd name="connsiteY0" fmla="*/ 67638 h 128426"/>
                <a:gd name="connsiteX1" fmla="*/ 215757 w 428089"/>
                <a:gd name="connsiteY1" fmla="*/ 135276 h 128426"/>
                <a:gd name="connsiteX2" fmla="*/ 0 w 428089"/>
                <a:gd name="connsiteY2" fmla="*/ 67638 h 128426"/>
                <a:gd name="connsiteX3" fmla="*/ 215757 w 428089"/>
                <a:gd name="connsiteY3" fmla="*/ 0 h 128426"/>
                <a:gd name="connsiteX4" fmla="*/ 431515 w 428089"/>
                <a:gd name="connsiteY4" fmla="*/ 67638 h 1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089" h="128426">
                  <a:moveTo>
                    <a:pt x="431515" y="67638"/>
                  </a:moveTo>
                  <a:cubicBezTo>
                    <a:pt x="431515" y="105310"/>
                    <a:pt x="334766" y="135276"/>
                    <a:pt x="215757" y="135276"/>
                  </a:cubicBezTo>
                  <a:cubicBezTo>
                    <a:pt x="96748" y="135276"/>
                    <a:pt x="0" y="105310"/>
                    <a:pt x="0" y="67638"/>
                  </a:cubicBezTo>
                  <a:cubicBezTo>
                    <a:pt x="0" y="29966"/>
                    <a:pt x="96748" y="0"/>
                    <a:pt x="215757" y="0"/>
                  </a:cubicBezTo>
                  <a:cubicBezTo>
                    <a:pt x="334766" y="0"/>
                    <a:pt x="431515" y="30822"/>
                    <a:pt x="431515" y="67638"/>
                  </a:cubicBezTo>
                  <a:close/>
                </a:path>
              </a:pathLst>
            </a:custGeom>
            <a:solidFill>
              <a:srgbClr val="000000"/>
            </a:solidFill>
            <a:ln w="8562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4" name="任意多边形: 形状 214"/>
            <p:cNvSpPr/>
            <p:nvPr/>
          </p:nvSpPr>
          <p:spPr>
            <a:xfrm>
              <a:off x="6903291" y="4822762"/>
              <a:ext cx="591359" cy="1580981"/>
            </a:xfrm>
            <a:custGeom>
              <a:avLst/>
              <a:gdLst>
                <a:gd name="connsiteX0" fmla="*/ 211477 w 419528"/>
                <a:gd name="connsiteY0" fmla="*/ 1124164 h 1121595"/>
                <a:gd name="connsiteX1" fmla="*/ 37672 w 419528"/>
                <a:gd name="connsiteY1" fmla="*/ 1079643 h 1121595"/>
                <a:gd name="connsiteX2" fmla="*/ 0 w 419528"/>
                <a:gd name="connsiteY2" fmla="*/ 1010292 h 1121595"/>
                <a:gd name="connsiteX3" fmla="*/ 0 w 419528"/>
                <a:gd name="connsiteY3" fmla="*/ 978613 h 1121595"/>
                <a:gd name="connsiteX4" fmla="*/ 856 w 419528"/>
                <a:gd name="connsiteY4" fmla="*/ 500009 h 1121595"/>
                <a:gd name="connsiteX5" fmla="*/ 101029 w 419528"/>
                <a:gd name="connsiteY5" fmla="*/ 321067 h 1121595"/>
                <a:gd name="connsiteX6" fmla="*/ 136133 w 419528"/>
                <a:gd name="connsiteY6" fmla="*/ 257710 h 1121595"/>
                <a:gd name="connsiteX7" fmla="*/ 136133 w 419528"/>
                <a:gd name="connsiteY7" fmla="*/ 110447 h 1121595"/>
                <a:gd name="connsiteX8" fmla="*/ 130996 w 419528"/>
                <a:gd name="connsiteY8" fmla="*/ 101886 h 1121595"/>
                <a:gd name="connsiteX9" fmla="*/ 130139 w 419528"/>
                <a:gd name="connsiteY9" fmla="*/ 97605 h 1121595"/>
                <a:gd name="connsiteX10" fmla="*/ 130139 w 419528"/>
                <a:gd name="connsiteY10" fmla="*/ 48802 h 1121595"/>
                <a:gd name="connsiteX11" fmla="*/ 156681 w 419528"/>
                <a:gd name="connsiteY11" fmla="*/ 10274 h 1121595"/>
                <a:gd name="connsiteX12" fmla="*/ 211477 w 419528"/>
                <a:gd name="connsiteY12" fmla="*/ 0 h 1121595"/>
                <a:gd name="connsiteX13" fmla="*/ 266272 w 419528"/>
                <a:gd name="connsiteY13" fmla="*/ 10274 h 1121595"/>
                <a:gd name="connsiteX14" fmla="*/ 292814 w 419528"/>
                <a:gd name="connsiteY14" fmla="*/ 48802 h 1121595"/>
                <a:gd name="connsiteX15" fmla="*/ 292814 w 419528"/>
                <a:gd name="connsiteY15" fmla="*/ 97605 h 1121595"/>
                <a:gd name="connsiteX16" fmla="*/ 291957 w 419528"/>
                <a:gd name="connsiteY16" fmla="*/ 101886 h 1121595"/>
                <a:gd name="connsiteX17" fmla="*/ 286820 w 419528"/>
                <a:gd name="connsiteY17" fmla="*/ 110447 h 1121595"/>
                <a:gd name="connsiteX18" fmla="*/ 286820 w 419528"/>
                <a:gd name="connsiteY18" fmla="*/ 257710 h 1121595"/>
                <a:gd name="connsiteX19" fmla="*/ 321924 w 419528"/>
                <a:gd name="connsiteY19" fmla="*/ 321067 h 1121595"/>
                <a:gd name="connsiteX20" fmla="*/ 422097 w 419528"/>
                <a:gd name="connsiteY20" fmla="*/ 500009 h 1121595"/>
                <a:gd name="connsiteX21" fmla="*/ 422953 w 419528"/>
                <a:gd name="connsiteY21" fmla="*/ 1010292 h 1121595"/>
                <a:gd name="connsiteX22" fmla="*/ 385281 w 419528"/>
                <a:gd name="connsiteY22" fmla="*/ 1079643 h 1121595"/>
                <a:gd name="connsiteX23" fmla="*/ 211477 w 419528"/>
                <a:gd name="connsiteY23" fmla="*/ 1124164 h 11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528" h="1121595">
                  <a:moveTo>
                    <a:pt x="211477" y="1124164"/>
                  </a:moveTo>
                  <a:cubicBezTo>
                    <a:pt x="118153" y="1124164"/>
                    <a:pt x="74488" y="1106184"/>
                    <a:pt x="37672" y="1079643"/>
                  </a:cubicBezTo>
                  <a:cubicBezTo>
                    <a:pt x="13699" y="1062519"/>
                    <a:pt x="0" y="1036834"/>
                    <a:pt x="0" y="1010292"/>
                  </a:cubicBezTo>
                  <a:lnTo>
                    <a:pt x="0" y="978613"/>
                  </a:lnTo>
                  <a:cubicBezTo>
                    <a:pt x="0" y="847618"/>
                    <a:pt x="856" y="560798"/>
                    <a:pt x="856" y="500009"/>
                  </a:cubicBezTo>
                  <a:cubicBezTo>
                    <a:pt x="856" y="419528"/>
                    <a:pt x="58220" y="359596"/>
                    <a:pt x="101029" y="321067"/>
                  </a:cubicBezTo>
                  <a:cubicBezTo>
                    <a:pt x="128427" y="296238"/>
                    <a:pt x="134420" y="279115"/>
                    <a:pt x="136133" y="257710"/>
                  </a:cubicBezTo>
                  <a:cubicBezTo>
                    <a:pt x="136989" y="236306"/>
                    <a:pt x="136133" y="128427"/>
                    <a:pt x="136133" y="110447"/>
                  </a:cubicBezTo>
                  <a:lnTo>
                    <a:pt x="130996" y="101886"/>
                  </a:lnTo>
                  <a:cubicBezTo>
                    <a:pt x="130139" y="100173"/>
                    <a:pt x="130139" y="99317"/>
                    <a:pt x="130139" y="97605"/>
                  </a:cubicBezTo>
                  <a:lnTo>
                    <a:pt x="130139" y="48802"/>
                  </a:lnTo>
                  <a:cubicBezTo>
                    <a:pt x="130139" y="31679"/>
                    <a:pt x="141270" y="16268"/>
                    <a:pt x="156681" y="10274"/>
                  </a:cubicBezTo>
                  <a:cubicBezTo>
                    <a:pt x="169524" y="5137"/>
                    <a:pt x="188360" y="0"/>
                    <a:pt x="211477" y="0"/>
                  </a:cubicBezTo>
                  <a:cubicBezTo>
                    <a:pt x="229456" y="0"/>
                    <a:pt x="248292" y="3425"/>
                    <a:pt x="266272" y="10274"/>
                  </a:cubicBezTo>
                  <a:cubicBezTo>
                    <a:pt x="282539" y="16268"/>
                    <a:pt x="292814" y="31679"/>
                    <a:pt x="292814" y="48802"/>
                  </a:cubicBezTo>
                  <a:lnTo>
                    <a:pt x="292814" y="97605"/>
                  </a:lnTo>
                  <a:cubicBezTo>
                    <a:pt x="292814" y="99317"/>
                    <a:pt x="292814" y="101029"/>
                    <a:pt x="291957" y="101886"/>
                  </a:cubicBezTo>
                  <a:lnTo>
                    <a:pt x="286820" y="110447"/>
                  </a:lnTo>
                  <a:cubicBezTo>
                    <a:pt x="286820" y="127571"/>
                    <a:pt x="285108" y="236306"/>
                    <a:pt x="286820" y="257710"/>
                  </a:cubicBezTo>
                  <a:cubicBezTo>
                    <a:pt x="288533" y="279971"/>
                    <a:pt x="294526" y="297095"/>
                    <a:pt x="321924" y="321067"/>
                  </a:cubicBezTo>
                  <a:cubicBezTo>
                    <a:pt x="364733" y="359596"/>
                    <a:pt x="422097" y="419528"/>
                    <a:pt x="422097" y="500009"/>
                  </a:cubicBezTo>
                  <a:cubicBezTo>
                    <a:pt x="422097" y="566791"/>
                    <a:pt x="422953" y="900701"/>
                    <a:pt x="422953" y="1010292"/>
                  </a:cubicBezTo>
                  <a:cubicBezTo>
                    <a:pt x="422953" y="1037690"/>
                    <a:pt x="409254" y="1062519"/>
                    <a:pt x="385281" y="1079643"/>
                  </a:cubicBezTo>
                  <a:cubicBezTo>
                    <a:pt x="347609" y="1106184"/>
                    <a:pt x="304800" y="1124164"/>
                    <a:pt x="211477" y="1124164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5" name="任意多边形: 形状 215"/>
            <p:cNvSpPr/>
            <p:nvPr/>
          </p:nvSpPr>
          <p:spPr>
            <a:xfrm>
              <a:off x="6892429" y="4809488"/>
              <a:ext cx="615497" cy="1605118"/>
            </a:xfrm>
            <a:custGeom>
              <a:avLst/>
              <a:gdLst>
                <a:gd name="connsiteX0" fmla="*/ 437508 w 436651"/>
                <a:gd name="connsiteY0" fmla="*/ 509427 h 1138719"/>
                <a:gd name="connsiteX1" fmla="*/ 333910 w 436651"/>
                <a:gd name="connsiteY1" fmla="*/ 324492 h 1138719"/>
                <a:gd name="connsiteX2" fmla="*/ 302231 w 436651"/>
                <a:gd name="connsiteY2" fmla="*/ 266272 h 1138719"/>
                <a:gd name="connsiteX3" fmla="*/ 302231 w 436651"/>
                <a:gd name="connsiteY3" fmla="*/ 122434 h 1138719"/>
                <a:gd name="connsiteX4" fmla="*/ 306512 w 436651"/>
                <a:gd name="connsiteY4" fmla="*/ 115584 h 1138719"/>
                <a:gd name="connsiteX5" fmla="*/ 309081 w 436651"/>
                <a:gd name="connsiteY5" fmla="*/ 107022 h 1138719"/>
                <a:gd name="connsiteX6" fmla="*/ 309081 w 436651"/>
                <a:gd name="connsiteY6" fmla="*/ 58220 h 1138719"/>
                <a:gd name="connsiteX7" fmla="*/ 276546 w 436651"/>
                <a:gd name="connsiteY7" fmla="*/ 11130 h 1138719"/>
                <a:gd name="connsiteX8" fmla="*/ 219182 w 436651"/>
                <a:gd name="connsiteY8" fmla="*/ 0 h 1138719"/>
                <a:gd name="connsiteX9" fmla="*/ 161818 w 436651"/>
                <a:gd name="connsiteY9" fmla="*/ 11130 h 1138719"/>
                <a:gd name="connsiteX10" fmla="*/ 129283 w 436651"/>
                <a:gd name="connsiteY10" fmla="*/ 58220 h 1138719"/>
                <a:gd name="connsiteX11" fmla="*/ 129283 w 436651"/>
                <a:gd name="connsiteY11" fmla="*/ 107022 h 1138719"/>
                <a:gd name="connsiteX12" fmla="*/ 131852 w 436651"/>
                <a:gd name="connsiteY12" fmla="*/ 115584 h 1138719"/>
                <a:gd name="connsiteX13" fmla="*/ 136133 w 436651"/>
                <a:gd name="connsiteY13" fmla="*/ 122434 h 1138719"/>
                <a:gd name="connsiteX14" fmla="*/ 136133 w 436651"/>
                <a:gd name="connsiteY14" fmla="*/ 266272 h 1138719"/>
                <a:gd name="connsiteX15" fmla="*/ 104454 w 436651"/>
                <a:gd name="connsiteY15" fmla="*/ 324492 h 1138719"/>
                <a:gd name="connsiteX16" fmla="*/ 856 w 436651"/>
                <a:gd name="connsiteY16" fmla="*/ 509427 h 1138719"/>
                <a:gd name="connsiteX17" fmla="*/ 0 w 436651"/>
                <a:gd name="connsiteY17" fmla="*/ 988031 h 1138719"/>
                <a:gd name="connsiteX18" fmla="*/ 0 w 436651"/>
                <a:gd name="connsiteY18" fmla="*/ 1019710 h 1138719"/>
                <a:gd name="connsiteX19" fmla="*/ 41097 w 436651"/>
                <a:gd name="connsiteY19" fmla="*/ 1096766 h 1138719"/>
                <a:gd name="connsiteX20" fmla="*/ 219182 w 436651"/>
                <a:gd name="connsiteY20" fmla="*/ 1143000 h 1138719"/>
                <a:gd name="connsiteX21" fmla="*/ 397267 w 436651"/>
                <a:gd name="connsiteY21" fmla="*/ 1096766 h 1138719"/>
                <a:gd name="connsiteX22" fmla="*/ 438364 w 436651"/>
                <a:gd name="connsiteY22" fmla="*/ 1019710 h 1138719"/>
                <a:gd name="connsiteX23" fmla="*/ 437508 w 436651"/>
                <a:gd name="connsiteY23" fmla="*/ 509427 h 1138719"/>
                <a:gd name="connsiteX24" fmla="*/ 386993 w 436651"/>
                <a:gd name="connsiteY24" fmla="*/ 1082211 h 1138719"/>
                <a:gd name="connsiteX25" fmla="*/ 218326 w 436651"/>
                <a:gd name="connsiteY25" fmla="*/ 1125020 h 1138719"/>
                <a:gd name="connsiteX26" fmla="*/ 49658 w 436651"/>
                <a:gd name="connsiteY26" fmla="*/ 1082211 h 1138719"/>
                <a:gd name="connsiteX27" fmla="*/ 16267 w 436651"/>
                <a:gd name="connsiteY27" fmla="*/ 1019710 h 1138719"/>
                <a:gd name="connsiteX28" fmla="*/ 17124 w 436651"/>
                <a:gd name="connsiteY28" fmla="*/ 509427 h 1138719"/>
                <a:gd name="connsiteX29" fmla="*/ 114728 w 436651"/>
                <a:gd name="connsiteY29" fmla="*/ 337335 h 1138719"/>
                <a:gd name="connsiteX30" fmla="*/ 152400 w 436651"/>
                <a:gd name="connsiteY30" fmla="*/ 267984 h 1138719"/>
                <a:gd name="connsiteX31" fmla="*/ 152400 w 436651"/>
                <a:gd name="connsiteY31" fmla="*/ 118153 h 1138719"/>
                <a:gd name="connsiteX32" fmla="*/ 145551 w 436651"/>
                <a:gd name="connsiteY32" fmla="*/ 107022 h 1138719"/>
                <a:gd name="connsiteX33" fmla="*/ 145551 w 436651"/>
                <a:gd name="connsiteY33" fmla="*/ 58220 h 1138719"/>
                <a:gd name="connsiteX34" fmla="*/ 166955 w 436651"/>
                <a:gd name="connsiteY34" fmla="*/ 27398 h 1138719"/>
                <a:gd name="connsiteX35" fmla="*/ 218326 w 436651"/>
                <a:gd name="connsiteY35" fmla="*/ 17124 h 1138719"/>
                <a:gd name="connsiteX36" fmla="*/ 269697 w 436651"/>
                <a:gd name="connsiteY36" fmla="*/ 27398 h 1138719"/>
                <a:gd name="connsiteX37" fmla="*/ 291101 w 436651"/>
                <a:gd name="connsiteY37" fmla="*/ 58220 h 1138719"/>
                <a:gd name="connsiteX38" fmla="*/ 291101 w 436651"/>
                <a:gd name="connsiteY38" fmla="*/ 107022 h 1138719"/>
                <a:gd name="connsiteX39" fmla="*/ 284252 w 436651"/>
                <a:gd name="connsiteY39" fmla="*/ 118153 h 1138719"/>
                <a:gd name="connsiteX40" fmla="*/ 284252 w 436651"/>
                <a:gd name="connsiteY40" fmla="*/ 267984 h 1138719"/>
                <a:gd name="connsiteX41" fmla="*/ 321924 w 436651"/>
                <a:gd name="connsiteY41" fmla="*/ 337335 h 1138719"/>
                <a:gd name="connsiteX42" fmla="*/ 419528 w 436651"/>
                <a:gd name="connsiteY42" fmla="*/ 509427 h 1138719"/>
                <a:gd name="connsiteX43" fmla="*/ 420384 w 436651"/>
                <a:gd name="connsiteY43" fmla="*/ 1019710 h 1138719"/>
                <a:gd name="connsiteX44" fmla="*/ 386993 w 436651"/>
                <a:gd name="connsiteY44" fmla="*/ 1082211 h 11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6651" h="1138719">
                  <a:moveTo>
                    <a:pt x="437508" y="509427"/>
                  </a:moveTo>
                  <a:cubicBezTo>
                    <a:pt x="437508" y="425521"/>
                    <a:pt x="378432" y="363876"/>
                    <a:pt x="333910" y="324492"/>
                  </a:cubicBezTo>
                  <a:cubicBezTo>
                    <a:pt x="308225" y="302231"/>
                    <a:pt x="303088" y="286820"/>
                    <a:pt x="302231" y="266272"/>
                  </a:cubicBezTo>
                  <a:cubicBezTo>
                    <a:pt x="301375" y="245723"/>
                    <a:pt x="302231" y="145551"/>
                    <a:pt x="302231" y="122434"/>
                  </a:cubicBezTo>
                  <a:lnTo>
                    <a:pt x="306512" y="115584"/>
                  </a:lnTo>
                  <a:cubicBezTo>
                    <a:pt x="308225" y="113016"/>
                    <a:pt x="309081" y="109591"/>
                    <a:pt x="309081" y="107022"/>
                  </a:cubicBezTo>
                  <a:lnTo>
                    <a:pt x="309081" y="58220"/>
                  </a:lnTo>
                  <a:cubicBezTo>
                    <a:pt x="309081" y="37672"/>
                    <a:pt x="296238" y="18836"/>
                    <a:pt x="276546" y="11130"/>
                  </a:cubicBezTo>
                  <a:cubicBezTo>
                    <a:pt x="257710" y="4281"/>
                    <a:pt x="238018" y="0"/>
                    <a:pt x="219182" y="0"/>
                  </a:cubicBezTo>
                  <a:cubicBezTo>
                    <a:pt x="200346" y="0"/>
                    <a:pt x="180654" y="3425"/>
                    <a:pt x="161818" y="11130"/>
                  </a:cubicBezTo>
                  <a:cubicBezTo>
                    <a:pt x="142126" y="18836"/>
                    <a:pt x="129283" y="37672"/>
                    <a:pt x="129283" y="58220"/>
                  </a:cubicBezTo>
                  <a:lnTo>
                    <a:pt x="129283" y="107022"/>
                  </a:lnTo>
                  <a:cubicBezTo>
                    <a:pt x="129283" y="110447"/>
                    <a:pt x="130139" y="113016"/>
                    <a:pt x="131852" y="115584"/>
                  </a:cubicBezTo>
                  <a:lnTo>
                    <a:pt x="136133" y="122434"/>
                  </a:lnTo>
                  <a:cubicBezTo>
                    <a:pt x="136133" y="145551"/>
                    <a:pt x="136989" y="246580"/>
                    <a:pt x="136133" y="266272"/>
                  </a:cubicBezTo>
                  <a:cubicBezTo>
                    <a:pt x="135276" y="285964"/>
                    <a:pt x="129283" y="301375"/>
                    <a:pt x="104454" y="324492"/>
                  </a:cubicBezTo>
                  <a:cubicBezTo>
                    <a:pt x="59933" y="363876"/>
                    <a:pt x="856" y="426377"/>
                    <a:pt x="856" y="509427"/>
                  </a:cubicBezTo>
                  <a:cubicBezTo>
                    <a:pt x="856" y="570216"/>
                    <a:pt x="856" y="852755"/>
                    <a:pt x="0" y="988031"/>
                  </a:cubicBezTo>
                  <a:lnTo>
                    <a:pt x="0" y="1019710"/>
                  </a:lnTo>
                  <a:cubicBezTo>
                    <a:pt x="0" y="1049676"/>
                    <a:pt x="14555" y="1077074"/>
                    <a:pt x="41097" y="1096766"/>
                  </a:cubicBezTo>
                  <a:cubicBezTo>
                    <a:pt x="78769" y="1124164"/>
                    <a:pt x="124146" y="1143000"/>
                    <a:pt x="219182" y="1143000"/>
                  </a:cubicBezTo>
                  <a:cubicBezTo>
                    <a:pt x="315074" y="1143000"/>
                    <a:pt x="359596" y="1124164"/>
                    <a:pt x="397267" y="1096766"/>
                  </a:cubicBezTo>
                  <a:cubicBezTo>
                    <a:pt x="422953" y="1077930"/>
                    <a:pt x="438364" y="1049676"/>
                    <a:pt x="438364" y="1019710"/>
                  </a:cubicBezTo>
                  <a:cubicBezTo>
                    <a:pt x="438364" y="869878"/>
                    <a:pt x="437508" y="571072"/>
                    <a:pt x="437508" y="509427"/>
                  </a:cubicBezTo>
                  <a:close/>
                  <a:moveTo>
                    <a:pt x="386993" y="1082211"/>
                  </a:moveTo>
                  <a:cubicBezTo>
                    <a:pt x="352746" y="1107040"/>
                    <a:pt x="311649" y="1125020"/>
                    <a:pt x="218326" y="1125020"/>
                  </a:cubicBezTo>
                  <a:cubicBezTo>
                    <a:pt x="125002" y="1125020"/>
                    <a:pt x="83906" y="1107040"/>
                    <a:pt x="49658" y="1082211"/>
                  </a:cubicBezTo>
                  <a:cubicBezTo>
                    <a:pt x="29110" y="1067656"/>
                    <a:pt x="15411" y="1044539"/>
                    <a:pt x="16267" y="1019710"/>
                  </a:cubicBezTo>
                  <a:cubicBezTo>
                    <a:pt x="16267" y="910119"/>
                    <a:pt x="17124" y="576209"/>
                    <a:pt x="17124" y="509427"/>
                  </a:cubicBezTo>
                  <a:cubicBezTo>
                    <a:pt x="17124" y="434939"/>
                    <a:pt x="70207" y="376719"/>
                    <a:pt x="114728" y="337335"/>
                  </a:cubicBezTo>
                  <a:cubicBezTo>
                    <a:pt x="142982" y="311649"/>
                    <a:pt x="150688" y="292813"/>
                    <a:pt x="152400" y="267984"/>
                  </a:cubicBezTo>
                  <a:cubicBezTo>
                    <a:pt x="154112" y="244867"/>
                    <a:pt x="152400" y="118153"/>
                    <a:pt x="152400" y="118153"/>
                  </a:cubicBezTo>
                  <a:lnTo>
                    <a:pt x="145551" y="107022"/>
                  </a:lnTo>
                  <a:lnTo>
                    <a:pt x="145551" y="58220"/>
                  </a:lnTo>
                  <a:cubicBezTo>
                    <a:pt x="145551" y="44521"/>
                    <a:pt x="154112" y="32535"/>
                    <a:pt x="166955" y="27398"/>
                  </a:cubicBezTo>
                  <a:cubicBezTo>
                    <a:pt x="179798" y="22260"/>
                    <a:pt x="197778" y="17124"/>
                    <a:pt x="218326" y="17124"/>
                  </a:cubicBezTo>
                  <a:cubicBezTo>
                    <a:pt x="238874" y="17124"/>
                    <a:pt x="256854" y="22260"/>
                    <a:pt x="269697" y="27398"/>
                  </a:cubicBezTo>
                  <a:cubicBezTo>
                    <a:pt x="282539" y="32535"/>
                    <a:pt x="291101" y="44521"/>
                    <a:pt x="291101" y="58220"/>
                  </a:cubicBezTo>
                  <a:lnTo>
                    <a:pt x="291101" y="107022"/>
                  </a:lnTo>
                  <a:lnTo>
                    <a:pt x="284252" y="118153"/>
                  </a:lnTo>
                  <a:cubicBezTo>
                    <a:pt x="284252" y="118153"/>
                    <a:pt x="282539" y="244867"/>
                    <a:pt x="284252" y="267984"/>
                  </a:cubicBezTo>
                  <a:cubicBezTo>
                    <a:pt x="285964" y="292813"/>
                    <a:pt x="293670" y="312506"/>
                    <a:pt x="321924" y="337335"/>
                  </a:cubicBezTo>
                  <a:cubicBezTo>
                    <a:pt x="366445" y="376719"/>
                    <a:pt x="419528" y="434939"/>
                    <a:pt x="419528" y="509427"/>
                  </a:cubicBezTo>
                  <a:cubicBezTo>
                    <a:pt x="419528" y="576209"/>
                    <a:pt x="420384" y="910119"/>
                    <a:pt x="420384" y="1019710"/>
                  </a:cubicBezTo>
                  <a:cubicBezTo>
                    <a:pt x="421241" y="1044539"/>
                    <a:pt x="407542" y="1067656"/>
                    <a:pt x="386993" y="1082211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6" name="任意多边形: 形状 216"/>
            <p:cNvSpPr/>
            <p:nvPr/>
          </p:nvSpPr>
          <p:spPr>
            <a:xfrm>
              <a:off x="6916567" y="4834831"/>
              <a:ext cx="567221" cy="1556844"/>
            </a:xfrm>
            <a:custGeom>
              <a:avLst/>
              <a:gdLst>
                <a:gd name="connsiteX0" fmla="*/ 202058 w 402404"/>
                <a:gd name="connsiteY0" fmla="*/ 0 h 1104471"/>
                <a:gd name="connsiteX1" fmla="*/ 150688 w 402404"/>
                <a:gd name="connsiteY1" fmla="*/ 10274 h 1104471"/>
                <a:gd name="connsiteX2" fmla="*/ 129283 w 402404"/>
                <a:gd name="connsiteY2" fmla="*/ 41097 h 1104471"/>
                <a:gd name="connsiteX3" fmla="*/ 129283 w 402404"/>
                <a:gd name="connsiteY3" fmla="*/ 89899 h 1104471"/>
                <a:gd name="connsiteX4" fmla="*/ 136133 w 402404"/>
                <a:gd name="connsiteY4" fmla="*/ 101029 h 1104471"/>
                <a:gd name="connsiteX5" fmla="*/ 136133 w 402404"/>
                <a:gd name="connsiteY5" fmla="*/ 250861 h 1104471"/>
                <a:gd name="connsiteX6" fmla="*/ 98461 w 402404"/>
                <a:gd name="connsiteY6" fmla="*/ 320211 h 1104471"/>
                <a:gd name="connsiteX7" fmla="*/ 856 w 402404"/>
                <a:gd name="connsiteY7" fmla="*/ 492303 h 1104471"/>
                <a:gd name="connsiteX8" fmla="*/ 0 w 402404"/>
                <a:gd name="connsiteY8" fmla="*/ 1002587 h 1104471"/>
                <a:gd name="connsiteX9" fmla="*/ 33391 w 402404"/>
                <a:gd name="connsiteY9" fmla="*/ 1065088 h 1104471"/>
                <a:gd name="connsiteX10" fmla="*/ 202058 w 402404"/>
                <a:gd name="connsiteY10" fmla="*/ 1107897 h 1104471"/>
                <a:gd name="connsiteX11" fmla="*/ 370726 w 402404"/>
                <a:gd name="connsiteY11" fmla="*/ 1065088 h 1104471"/>
                <a:gd name="connsiteX12" fmla="*/ 404117 w 402404"/>
                <a:gd name="connsiteY12" fmla="*/ 1002587 h 1104471"/>
                <a:gd name="connsiteX13" fmla="*/ 403261 w 402404"/>
                <a:gd name="connsiteY13" fmla="*/ 492303 h 1104471"/>
                <a:gd name="connsiteX14" fmla="*/ 305656 w 402404"/>
                <a:gd name="connsiteY14" fmla="*/ 320211 h 1104471"/>
                <a:gd name="connsiteX15" fmla="*/ 267984 w 402404"/>
                <a:gd name="connsiteY15" fmla="*/ 250861 h 1104471"/>
                <a:gd name="connsiteX16" fmla="*/ 267984 w 402404"/>
                <a:gd name="connsiteY16" fmla="*/ 101029 h 1104471"/>
                <a:gd name="connsiteX17" fmla="*/ 274834 w 402404"/>
                <a:gd name="connsiteY17" fmla="*/ 89899 h 1104471"/>
                <a:gd name="connsiteX18" fmla="*/ 274834 w 402404"/>
                <a:gd name="connsiteY18" fmla="*/ 41097 h 1104471"/>
                <a:gd name="connsiteX19" fmla="*/ 253429 w 402404"/>
                <a:gd name="connsiteY19" fmla="*/ 10274 h 1104471"/>
                <a:gd name="connsiteX20" fmla="*/ 202058 w 402404"/>
                <a:gd name="connsiteY20" fmla="*/ 0 h 110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2404" h="1104471">
                  <a:moveTo>
                    <a:pt x="202058" y="0"/>
                  </a:moveTo>
                  <a:cubicBezTo>
                    <a:pt x="181510" y="0"/>
                    <a:pt x="163530" y="5137"/>
                    <a:pt x="150688" y="10274"/>
                  </a:cubicBezTo>
                  <a:cubicBezTo>
                    <a:pt x="137845" y="15411"/>
                    <a:pt x="129283" y="27398"/>
                    <a:pt x="129283" y="41097"/>
                  </a:cubicBezTo>
                  <a:lnTo>
                    <a:pt x="129283" y="89899"/>
                  </a:lnTo>
                  <a:lnTo>
                    <a:pt x="136133" y="101029"/>
                  </a:lnTo>
                  <a:cubicBezTo>
                    <a:pt x="136133" y="101029"/>
                    <a:pt x="137845" y="227744"/>
                    <a:pt x="136133" y="250861"/>
                  </a:cubicBezTo>
                  <a:cubicBezTo>
                    <a:pt x="134420" y="275690"/>
                    <a:pt x="126715" y="295382"/>
                    <a:pt x="98461" y="320211"/>
                  </a:cubicBezTo>
                  <a:cubicBezTo>
                    <a:pt x="53939" y="359596"/>
                    <a:pt x="856" y="417816"/>
                    <a:pt x="856" y="492303"/>
                  </a:cubicBezTo>
                  <a:cubicBezTo>
                    <a:pt x="856" y="559086"/>
                    <a:pt x="0" y="892996"/>
                    <a:pt x="0" y="1002587"/>
                  </a:cubicBezTo>
                  <a:cubicBezTo>
                    <a:pt x="0" y="1027416"/>
                    <a:pt x="13699" y="1050533"/>
                    <a:pt x="33391" y="1065088"/>
                  </a:cubicBezTo>
                  <a:cubicBezTo>
                    <a:pt x="67638" y="1089917"/>
                    <a:pt x="108735" y="1107897"/>
                    <a:pt x="202058" y="1107897"/>
                  </a:cubicBezTo>
                  <a:cubicBezTo>
                    <a:pt x="295382" y="1107897"/>
                    <a:pt x="336479" y="1089917"/>
                    <a:pt x="370726" y="1065088"/>
                  </a:cubicBezTo>
                  <a:cubicBezTo>
                    <a:pt x="391274" y="1050533"/>
                    <a:pt x="404973" y="1027416"/>
                    <a:pt x="404117" y="1002587"/>
                  </a:cubicBezTo>
                  <a:cubicBezTo>
                    <a:pt x="404117" y="892996"/>
                    <a:pt x="403261" y="559086"/>
                    <a:pt x="403261" y="492303"/>
                  </a:cubicBezTo>
                  <a:cubicBezTo>
                    <a:pt x="403261" y="417816"/>
                    <a:pt x="350177" y="359596"/>
                    <a:pt x="305656" y="320211"/>
                  </a:cubicBezTo>
                  <a:cubicBezTo>
                    <a:pt x="277402" y="294526"/>
                    <a:pt x="269697" y="275690"/>
                    <a:pt x="267984" y="250861"/>
                  </a:cubicBezTo>
                  <a:cubicBezTo>
                    <a:pt x="266272" y="227744"/>
                    <a:pt x="267984" y="101029"/>
                    <a:pt x="267984" y="101029"/>
                  </a:cubicBezTo>
                  <a:lnTo>
                    <a:pt x="274834" y="89899"/>
                  </a:lnTo>
                  <a:lnTo>
                    <a:pt x="274834" y="41097"/>
                  </a:lnTo>
                  <a:cubicBezTo>
                    <a:pt x="274834" y="27398"/>
                    <a:pt x="266272" y="15411"/>
                    <a:pt x="253429" y="10274"/>
                  </a:cubicBezTo>
                  <a:cubicBezTo>
                    <a:pt x="240587" y="4281"/>
                    <a:pt x="222607" y="0"/>
                    <a:pt x="202058" y="0"/>
                  </a:cubicBezTo>
                  <a:close/>
                </a:path>
              </a:pathLst>
            </a:custGeom>
            <a:solidFill>
              <a:srgbClr val="066C2A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7" name="任意多边形: 形状 217"/>
            <p:cNvSpPr/>
            <p:nvPr/>
          </p:nvSpPr>
          <p:spPr>
            <a:xfrm>
              <a:off x="7118112" y="4848106"/>
              <a:ext cx="156891" cy="48274"/>
            </a:xfrm>
            <a:custGeom>
              <a:avLst/>
              <a:gdLst>
                <a:gd name="connsiteX0" fmla="*/ 59076 w 111303"/>
                <a:gd name="connsiteY0" fmla="*/ 0 h 34247"/>
                <a:gd name="connsiteX1" fmla="*/ 56508 w 111303"/>
                <a:gd name="connsiteY1" fmla="*/ 0 h 34247"/>
                <a:gd name="connsiteX2" fmla="*/ 0 w 111303"/>
                <a:gd name="connsiteY2" fmla="*/ 17980 h 34247"/>
                <a:gd name="connsiteX3" fmla="*/ 56508 w 111303"/>
                <a:gd name="connsiteY3" fmla="*/ 35960 h 34247"/>
                <a:gd name="connsiteX4" fmla="*/ 59076 w 111303"/>
                <a:gd name="connsiteY4" fmla="*/ 35960 h 34247"/>
                <a:gd name="connsiteX5" fmla="*/ 60789 w 111303"/>
                <a:gd name="connsiteY5" fmla="*/ 35960 h 34247"/>
                <a:gd name="connsiteX6" fmla="*/ 117296 w 111303"/>
                <a:gd name="connsiteY6" fmla="*/ 17980 h 34247"/>
                <a:gd name="connsiteX7" fmla="*/ 60789 w 111303"/>
                <a:gd name="connsiteY7" fmla="*/ 0 h 34247"/>
                <a:gd name="connsiteX8" fmla="*/ 59076 w 111303"/>
                <a:gd name="connsiteY8" fmla="*/ 0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03" h="34247">
                  <a:moveTo>
                    <a:pt x="59076" y="0"/>
                  </a:moveTo>
                  <a:cubicBezTo>
                    <a:pt x="58220" y="0"/>
                    <a:pt x="57364" y="0"/>
                    <a:pt x="56508" y="0"/>
                  </a:cubicBezTo>
                  <a:cubicBezTo>
                    <a:pt x="25685" y="0"/>
                    <a:pt x="0" y="7706"/>
                    <a:pt x="0" y="17980"/>
                  </a:cubicBezTo>
                  <a:cubicBezTo>
                    <a:pt x="0" y="28254"/>
                    <a:pt x="24829" y="35960"/>
                    <a:pt x="56508" y="35960"/>
                  </a:cubicBezTo>
                  <a:cubicBezTo>
                    <a:pt x="57364" y="35960"/>
                    <a:pt x="58220" y="35960"/>
                    <a:pt x="59076" y="35960"/>
                  </a:cubicBezTo>
                  <a:cubicBezTo>
                    <a:pt x="59933" y="35960"/>
                    <a:pt x="60789" y="35960"/>
                    <a:pt x="60789" y="35960"/>
                  </a:cubicBezTo>
                  <a:cubicBezTo>
                    <a:pt x="91611" y="35960"/>
                    <a:pt x="117296" y="28254"/>
                    <a:pt x="117296" y="17980"/>
                  </a:cubicBezTo>
                  <a:cubicBezTo>
                    <a:pt x="117296" y="7706"/>
                    <a:pt x="92467" y="0"/>
                    <a:pt x="60789" y="0"/>
                  </a:cubicBezTo>
                  <a:cubicBezTo>
                    <a:pt x="59933" y="0"/>
                    <a:pt x="59076" y="0"/>
                    <a:pt x="59076" y="0"/>
                  </a:cubicBezTo>
                  <a:close/>
                </a:path>
              </a:pathLst>
            </a:custGeom>
            <a:solidFill>
              <a:srgbClr val="CE9A0F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8" name="任意多边形: 形状 218"/>
            <p:cNvSpPr/>
            <p:nvPr/>
          </p:nvSpPr>
          <p:spPr>
            <a:xfrm>
              <a:off x="6970875" y="6221509"/>
              <a:ext cx="458605" cy="132754"/>
            </a:xfrm>
            <a:custGeom>
              <a:avLst/>
              <a:gdLst>
                <a:gd name="connsiteX0" fmla="*/ 163530 w 325348"/>
                <a:gd name="connsiteY0" fmla="*/ 0 h 94179"/>
                <a:gd name="connsiteX1" fmla="*/ 157537 w 325348"/>
                <a:gd name="connsiteY1" fmla="*/ 0 h 94179"/>
                <a:gd name="connsiteX2" fmla="*/ 0 w 325348"/>
                <a:gd name="connsiteY2" fmla="*/ 49658 h 94179"/>
                <a:gd name="connsiteX3" fmla="*/ 157537 w 325348"/>
                <a:gd name="connsiteY3" fmla="*/ 99317 h 94179"/>
                <a:gd name="connsiteX4" fmla="*/ 163530 w 325348"/>
                <a:gd name="connsiteY4" fmla="*/ 99317 h 94179"/>
                <a:gd name="connsiteX5" fmla="*/ 169523 w 325348"/>
                <a:gd name="connsiteY5" fmla="*/ 99317 h 94179"/>
                <a:gd name="connsiteX6" fmla="*/ 327061 w 325348"/>
                <a:gd name="connsiteY6" fmla="*/ 49658 h 94179"/>
                <a:gd name="connsiteX7" fmla="*/ 169523 w 325348"/>
                <a:gd name="connsiteY7" fmla="*/ 0 h 94179"/>
                <a:gd name="connsiteX8" fmla="*/ 163530 w 325348"/>
                <a:gd name="connsiteY8" fmla="*/ 0 h 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348" h="94179">
                  <a:moveTo>
                    <a:pt x="163530" y="0"/>
                  </a:moveTo>
                  <a:cubicBezTo>
                    <a:pt x="161818" y="0"/>
                    <a:pt x="159249" y="0"/>
                    <a:pt x="157537" y="0"/>
                  </a:cubicBezTo>
                  <a:cubicBezTo>
                    <a:pt x="70207" y="0"/>
                    <a:pt x="0" y="22260"/>
                    <a:pt x="0" y="49658"/>
                  </a:cubicBezTo>
                  <a:cubicBezTo>
                    <a:pt x="0" y="77056"/>
                    <a:pt x="70207" y="99317"/>
                    <a:pt x="157537" y="99317"/>
                  </a:cubicBezTo>
                  <a:cubicBezTo>
                    <a:pt x="159249" y="99317"/>
                    <a:pt x="161818" y="99317"/>
                    <a:pt x="163530" y="99317"/>
                  </a:cubicBezTo>
                  <a:cubicBezTo>
                    <a:pt x="165243" y="99317"/>
                    <a:pt x="167811" y="99317"/>
                    <a:pt x="169523" y="99317"/>
                  </a:cubicBezTo>
                  <a:cubicBezTo>
                    <a:pt x="256854" y="99317"/>
                    <a:pt x="327061" y="77056"/>
                    <a:pt x="327061" y="49658"/>
                  </a:cubicBezTo>
                  <a:cubicBezTo>
                    <a:pt x="327061" y="22260"/>
                    <a:pt x="256854" y="0"/>
                    <a:pt x="169523" y="0"/>
                  </a:cubicBezTo>
                  <a:cubicBezTo>
                    <a:pt x="166955" y="0"/>
                    <a:pt x="165243" y="0"/>
                    <a:pt x="1635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9" name="任意多边形: 形状 219"/>
            <p:cNvSpPr/>
            <p:nvPr/>
          </p:nvSpPr>
          <p:spPr>
            <a:xfrm>
              <a:off x="7106725" y="4886186"/>
              <a:ext cx="156891" cy="36205"/>
            </a:xfrm>
            <a:custGeom>
              <a:avLst/>
              <a:gdLst>
                <a:gd name="connsiteX0" fmla="*/ 50030 w 111303"/>
                <a:gd name="connsiteY0" fmla="*/ 14939 h 25685"/>
                <a:gd name="connsiteX1" fmla="*/ 101401 w 111303"/>
                <a:gd name="connsiteY1" fmla="*/ 10658 h 25685"/>
                <a:gd name="connsiteX2" fmla="*/ 115956 w 111303"/>
                <a:gd name="connsiteY2" fmla="*/ 10658 h 25685"/>
                <a:gd name="connsiteX3" fmla="*/ 101401 w 111303"/>
                <a:gd name="connsiteY3" fmla="*/ 20932 h 25685"/>
                <a:gd name="connsiteX4" fmla="*/ 44893 w 111303"/>
                <a:gd name="connsiteY4" fmla="*/ 27781 h 25685"/>
                <a:gd name="connsiteX5" fmla="*/ 4653 w 111303"/>
                <a:gd name="connsiteY5" fmla="*/ 10658 h 25685"/>
                <a:gd name="connsiteX6" fmla="*/ 7221 w 111303"/>
                <a:gd name="connsiteY6" fmla="*/ 1240 h 25685"/>
                <a:gd name="connsiteX7" fmla="*/ 50030 w 111303"/>
                <a:gd name="connsiteY7" fmla="*/ 14939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03" h="25685">
                  <a:moveTo>
                    <a:pt x="50030" y="14939"/>
                  </a:moveTo>
                  <a:cubicBezTo>
                    <a:pt x="65441" y="16651"/>
                    <a:pt x="74003" y="15795"/>
                    <a:pt x="101401" y="10658"/>
                  </a:cubicBezTo>
                  <a:cubicBezTo>
                    <a:pt x="103113" y="9802"/>
                    <a:pt x="114244" y="7233"/>
                    <a:pt x="115956" y="10658"/>
                  </a:cubicBezTo>
                  <a:cubicBezTo>
                    <a:pt x="117668" y="14939"/>
                    <a:pt x="109107" y="19219"/>
                    <a:pt x="101401" y="20932"/>
                  </a:cubicBezTo>
                  <a:cubicBezTo>
                    <a:pt x="79140" y="26925"/>
                    <a:pt x="59448" y="29494"/>
                    <a:pt x="44893" y="27781"/>
                  </a:cubicBezTo>
                  <a:cubicBezTo>
                    <a:pt x="28626" y="26069"/>
                    <a:pt x="20920" y="22644"/>
                    <a:pt x="4653" y="10658"/>
                  </a:cubicBezTo>
                  <a:cubicBezTo>
                    <a:pt x="-3053" y="4665"/>
                    <a:pt x="-484" y="-3041"/>
                    <a:pt x="7221" y="1240"/>
                  </a:cubicBezTo>
                  <a:cubicBezTo>
                    <a:pt x="20920" y="9802"/>
                    <a:pt x="33763" y="13226"/>
                    <a:pt x="50030" y="1493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0" name="任意多边形: 形状 220"/>
            <p:cNvSpPr/>
            <p:nvPr/>
          </p:nvSpPr>
          <p:spPr>
            <a:xfrm>
              <a:off x="7099384" y="4970327"/>
              <a:ext cx="193097" cy="36205"/>
            </a:xfrm>
            <a:custGeom>
              <a:avLst/>
              <a:gdLst>
                <a:gd name="connsiteX0" fmla="*/ 62087 w 136988"/>
                <a:gd name="connsiteY0" fmla="*/ 16891 h 25685"/>
                <a:gd name="connsiteX1" fmla="*/ 124589 w 136988"/>
                <a:gd name="connsiteY1" fmla="*/ 10897 h 25685"/>
                <a:gd name="connsiteX2" fmla="*/ 142568 w 136988"/>
                <a:gd name="connsiteY2" fmla="*/ 10897 h 25685"/>
                <a:gd name="connsiteX3" fmla="*/ 124589 w 136988"/>
                <a:gd name="connsiteY3" fmla="*/ 22884 h 25685"/>
                <a:gd name="connsiteX4" fmla="*/ 55238 w 136988"/>
                <a:gd name="connsiteY4" fmla="*/ 30590 h 25685"/>
                <a:gd name="connsiteX5" fmla="*/ 5580 w 136988"/>
                <a:gd name="connsiteY5" fmla="*/ 11754 h 25685"/>
                <a:gd name="connsiteX6" fmla="*/ 9004 w 136988"/>
                <a:gd name="connsiteY6" fmla="*/ 1480 h 25685"/>
                <a:gd name="connsiteX7" fmla="*/ 62087 w 136988"/>
                <a:gd name="connsiteY7" fmla="*/ 16891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988" h="25685">
                  <a:moveTo>
                    <a:pt x="62087" y="16891"/>
                  </a:moveTo>
                  <a:cubicBezTo>
                    <a:pt x="80924" y="18603"/>
                    <a:pt x="91198" y="17747"/>
                    <a:pt x="124589" y="10897"/>
                  </a:cubicBezTo>
                  <a:cubicBezTo>
                    <a:pt x="127157" y="10041"/>
                    <a:pt x="140000" y="6616"/>
                    <a:pt x="142568" y="10897"/>
                  </a:cubicBezTo>
                  <a:cubicBezTo>
                    <a:pt x="145137" y="15178"/>
                    <a:pt x="134007" y="20315"/>
                    <a:pt x="124589" y="22884"/>
                  </a:cubicBezTo>
                  <a:cubicBezTo>
                    <a:pt x="97191" y="29733"/>
                    <a:pt x="74074" y="32302"/>
                    <a:pt x="55238" y="30590"/>
                  </a:cubicBezTo>
                  <a:cubicBezTo>
                    <a:pt x="35546" y="28877"/>
                    <a:pt x="26128" y="25453"/>
                    <a:pt x="5580" y="11754"/>
                  </a:cubicBezTo>
                  <a:cubicBezTo>
                    <a:pt x="-3838" y="5760"/>
                    <a:pt x="-414" y="-3658"/>
                    <a:pt x="9004" y="1480"/>
                  </a:cubicBezTo>
                  <a:cubicBezTo>
                    <a:pt x="27840" y="11754"/>
                    <a:pt x="43252" y="15178"/>
                    <a:pt x="62087" y="16891"/>
                  </a:cubicBezTo>
                  <a:close/>
                </a:path>
              </a:pathLst>
            </a:custGeom>
            <a:solidFill>
              <a:srgbClr val="193540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1" name="任意多边形: 形状 221"/>
            <p:cNvSpPr/>
            <p:nvPr/>
          </p:nvSpPr>
          <p:spPr>
            <a:xfrm>
              <a:off x="6942056" y="6256604"/>
              <a:ext cx="470674" cy="120686"/>
            </a:xfrm>
            <a:custGeom>
              <a:avLst/>
              <a:gdLst>
                <a:gd name="connsiteX0" fmla="*/ 147159 w 333910"/>
                <a:gd name="connsiteY0" fmla="*/ 49589 h 85617"/>
                <a:gd name="connsiteX1" fmla="*/ 296990 w 333910"/>
                <a:gd name="connsiteY1" fmla="*/ 35890 h 85617"/>
                <a:gd name="connsiteX2" fmla="*/ 338943 w 333910"/>
                <a:gd name="connsiteY2" fmla="*/ 35890 h 85617"/>
                <a:gd name="connsiteX3" fmla="*/ 296134 w 333910"/>
                <a:gd name="connsiteY3" fmla="*/ 68425 h 85617"/>
                <a:gd name="connsiteX4" fmla="*/ 131748 w 333910"/>
                <a:gd name="connsiteY4" fmla="*/ 88117 h 85617"/>
                <a:gd name="connsiteX5" fmla="*/ 13595 w 333910"/>
                <a:gd name="connsiteY5" fmla="*/ 33322 h 85617"/>
                <a:gd name="connsiteX6" fmla="*/ 21301 w 333910"/>
                <a:gd name="connsiteY6" fmla="*/ 5068 h 85617"/>
                <a:gd name="connsiteX7" fmla="*/ 147159 w 333910"/>
                <a:gd name="connsiteY7" fmla="*/ 49589 h 8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910" h="85617">
                  <a:moveTo>
                    <a:pt x="147159" y="49589"/>
                  </a:moveTo>
                  <a:cubicBezTo>
                    <a:pt x="193393" y="53870"/>
                    <a:pt x="215653" y="52158"/>
                    <a:pt x="296990" y="35890"/>
                  </a:cubicBezTo>
                  <a:cubicBezTo>
                    <a:pt x="302984" y="34178"/>
                    <a:pt x="333806" y="24760"/>
                    <a:pt x="338943" y="35890"/>
                  </a:cubicBezTo>
                  <a:cubicBezTo>
                    <a:pt x="344080" y="48733"/>
                    <a:pt x="319251" y="61576"/>
                    <a:pt x="296134" y="68425"/>
                  </a:cubicBezTo>
                  <a:cubicBezTo>
                    <a:pt x="231065" y="86405"/>
                    <a:pt x="175413" y="93254"/>
                    <a:pt x="131748" y="88117"/>
                  </a:cubicBezTo>
                  <a:cubicBezTo>
                    <a:pt x="84658" y="82124"/>
                    <a:pt x="61541" y="71850"/>
                    <a:pt x="13595" y="33322"/>
                  </a:cubicBezTo>
                  <a:cubicBezTo>
                    <a:pt x="-8666" y="15342"/>
                    <a:pt x="-1816" y="-11200"/>
                    <a:pt x="21301" y="5068"/>
                  </a:cubicBezTo>
                  <a:cubicBezTo>
                    <a:pt x="64110" y="34178"/>
                    <a:pt x="100069" y="45308"/>
                    <a:pt x="147159" y="4958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2" name="任意多边形: 形状 222"/>
            <p:cNvSpPr/>
            <p:nvPr/>
          </p:nvSpPr>
          <p:spPr>
            <a:xfrm>
              <a:off x="7008287" y="5669976"/>
              <a:ext cx="374126" cy="482742"/>
            </a:xfrm>
            <a:custGeom>
              <a:avLst/>
              <a:gdLst>
                <a:gd name="connsiteX0" fmla="*/ 272265 w 265415"/>
                <a:gd name="connsiteY0" fmla="*/ 324492 h 342471"/>
                <a:gd name="connsiteX1" fmla="*/ 0 w 265415"/>
                <a:gd name="connsiteY1" fmla="*/ 324492 h 342471"/>
                <a:gd name="connsiteX2" fmla="*/ 0 w 265415"/>
                <a:gd name="connsiteY2" fmla="*/ 0 h 342471"/>
                <a:gd name="connsiteX3" fmla="*/ 272265 w 265415"/>
                <a:gd name="connsiteY3" fmla="*/ 0 h 342471"/>
                <a:gd name="connsiteX4" fmla="*/ 272265 w 265415"/>
                <a:gd name="connsiteY4" fmla="*/ 324492 h 3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15" h="342471">
                  <a:moveTo>
                    <a:pt x="272265" y="324492"/>
                  </a:moveTo>
                  <a:cubicBezTo>
                    <a:pt x="184079" y="353602"/>
                    <a:pt x="89043" y="353602"/>
                    <a:pt x="0" y="324492"/>
                  </a:cubicBezTo>
                  <a:cubicBezTo>
                    <a:pt x="0" y="216613"/>
                    <a:pt x="0" y="108735"/>
                    <a:pt x="0" y="0"/>
                  </a:cubicBezTo>
                  <a:cubicBezTo>
                    <a:pt x="88186" y="29110"/>
                    <a:pt x="183222" y="29110"/>
                    <a:pt x="272265" y="0"/>
                  </a:cubicBezTo>
                  <a:cubicBezTo>
                    <a:pt x="272265" y="107879"/>
                    <a:pt x="272265" y="215757"/>
                    <a:pt x="272265" y="324492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3" name="任意多边形: 形状 223"/>
            <p:cNvSpPr/>
            <p:nvPr/>
          </p:nvSpPr>
          <p:spPr>
            <a:xfrm>
              <a:off x="7058515" y="5926576"/>
              <a:ext cx="96548" cy="120686"/>
            </a:xfrm>
            <a:custGeom>
              <a:avLst/>
              <a:gdLst>
                <a:gd name="connsiteX0" fmla="*/ 34574 w 68494"/>
                <a:gd name="connsiteY0" fmla="*/ 8032 h 85617"/>
                <a:gd name="connsiteX1" fmla="*/ 31150 w 68494"/>
                <a:gd name="connsiteY1" fmla="*/ 12313 h 85617"/>
                <a:gd name="connsiteX2" fmla="*/ 30293 w 68494"/>
                <a:gd name="connsiteY2" fmla="*/ 10600 h 85617"/>
                <a:gd name="connsiteX3" fmla="*/ 8889 w 68494"/>
                <a:gd name="connsiteY3" fmla="*/ 1182 h 85617"/>
                <a:gd name="connsiteX4" fmla="*/ 8033 w 68494"/>
                <a:gd name="connsiteY4" fmla="*/ 26011 h 85617"/>
                <a:gd name="connsiteX5" fmla="*/ 8889 w 68494"/>
                <a:gd name="connsiteY5" fmla="*/ 27724 h 85617"/>
                <a:gd name="connsiteX6" fmla="*/ 4608 w 68494"/>
                <a:gd name="connsiteY6" fmla="*/ 29436 h 85617"/>
                <a:gd name="connsiteX7" fmla="*/ 3752 w 68494"/>
                <a:gd name="connsiteY7" fmla="*/ 54265 h 85617"/>
                <a:gd name="connsiteX8" fmla="*/ 22588 w 68494"/>
                <a:gd name="connsiteY8" fmla="*/ 64539 h 85617"/>
                <a:gd name="connsiteX9" fmla="*/ 26869 w 68494"/>
                <a:gd name="connsiteY9" fmla="*/ 75670 h 85617"/>
                <a:gd name="connsiteX10" fmla="*/ 48273 w 68494"/>
                <a:gd name="connsiteY10" fmla="*/ 83376 h 85617"/>
                <a:gd name="connsiteX11" fmla="*/ 52554 w 68494"/>
                <a:gd name="connsiteY11" fmla="*/ 67964 h 85617"/>
                <a:gd name="connsiteX12" fmla="*/ 66253 w 68494"/>
                <a:gd name="connsiteY12" fmla="*/ 67964 h 85617"/>
                <a:gd name="connsiteX13" fmla="*/ 67109 w 68494"/>
                <a:gd name="connsiteY13" fmla="*/ 43135 h 85617"/>
                <a:gd name="connsiteX14" fmla="*/ 58547 w 68494"/>
                <a:gd name="connsiteY14" fmla="*/ 35429 h 85617"/>
                <a:gd name="connsiteX15" fmla="*/ 55979 w 68494"/>
                <a:gd name="connsiteY15" fmla="*/ 14881 h 85617"/>
                <a:gd name="connsiteX16" fmla="*/ 34574 w 68494"/>
                <a:gd name="connsiteY16" fmla="*/ 8032 h 85617"/>
                <a:gd name="connsiteX17" fmla="*/ 34574 w 68494"/>
                <a:gd name="connsiteY17" fmla="*/ 8032 h 85617"/>
                <a:gd name="connsiteX18" fmla="*/ 26012 w 68494"/>
                <a:gd name="connsiteY18" fmla="*/ 29436 h 85617"/>
                <a:gd name="connsiteX19" fmla="*/ 43136 w 68494"/>
                <a:gd name="connsiteY19" fmla="*/ 36286 h 85617"/>
                <a:gd name="connsiteX20" fmla="*/ 42280 w 68494"/>
                <a:gd name="connsiteY20" fmla="*/ 55978 h 85617"/>
                <a:gd name="connsiteX21" fmla="*/ 25157 w 68494"/>
                <a:gd name="connsiteY21" fmla="*/ 49128 h 85617"/>
                <a:gd name="connsiteX22" fmla="*/ 26012 w 68494"/>
                <a:gd name="connsiteY22" fmla="*/ 29436 h 8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494" h="85617">
                  <a:moveTo>
                    <a:pt x="34574" y="8032"/>
                  </a:moveTo>
                  <a:cubicBezTo>
                    <a:pt x="32862" y="8888"/>
                    <a:pt x="32006" y="10600"/>
                    <a:pt x="31150" y="12313"/>
                  </a:cubicBezTo>
                  <a:cubicBezTo>
                    <a:pt x="31150" y="11456"/>
                    <a:pt x="30293" y="11456"/>
                    <a:pt x="30293" y="10600"/>
                  </a:cubicBezTo>
                  <a:cubicBezTo>
                    <a:pt x="24300" y="2038"/>
                    <a:pt x="14882" y="-2242"/>
                    <a:pt x="8889" y="1182"/>
                  </a:cubicBezTo>
                  <a:cubicBezTo>
                    <a:pt x="2896" y="5463"/>
                    <a:pt x="2896" y="16594"/>
                    <a:pt x="8033" y="26011"/>
                  </a:cubicBezTo>
                  <a:cubicBezTo>
                    <a:pt x="8033" y="26868"/>
                    <a:pt x="8889" y="27724"/>
                    <a:pt x="8889" y="27724"/>
                  </a:cubicBezTo>
                  <a:cubicBezTo>
                    <a:pt x="7177" y="27724"/>
                    <a:pt x="5464" y="28580"/>
                    <a:pt x="4608" y="29436"/>
                  </a:cubicBezTo>
                  <a:cubicBezTo>
                    <a:pt x="-1385" y="33717"/>
                    <a:pt x="-1385" y="44847"/>
                    <a:pt x="3752" y="54265"/>
                  </a:cubicBezTo>
                  <a:cubicBezTo>
                    <a:pt x="8889" y="62827"/>
                    <a:pt x="16595" y="67108"/>
                    <a:pt x="22588" y="64539"/>
                  </a:cubicBezTo>
                  <a:cubicBezTo>
                    <a:pt x="22588" y="67964"/>
                    <a:pt x="24300" y="72245"/>
                    <a:pt x="26869" y="75670"/>
                  </a:cubicBezTo>
                  <a:cubicBezTo>
                    <a:pt x="32862" y="85088"/>
                    <a:pt x="42280" y="88513"/>
                    <a:pt x="48273" y="83376"/>
                  </a:cubicBezTo>
                  <a:cubicBezTo>
                    <a:pt x="52554" y="79951"/>
                    <a:pt x="54267" y="73958"/>
                    <a:pt x="52554" y="67964"/>
                  </a:cubicBezTo>
                  <a:cubicBezTo>
                    <a:pt x="57691" y="70533"/>
                    <a:pt x="62828" y="70533"/>
                    <a:pt x="66253" y="67964"/>
                  </a:cubicBezTo>
                  <a:cubicBezTo>
                    <a:pt x="72246" y="62827"/>
                    <a:pt x="72246" y="51697"/>
                    <a:pt x="67109" y="43135"/>
                  </a:cubicBezTo>
                  <a:cubicBezTo>
                    <a:pt x="64541" y="39710"/>
                    <a:pt x="61972" y="37142"/>
                    <a:pt x="58547" y="35429"/>
                  </a:cubicBezTo>
                  <a:cubicBezTo>
                    <a:pt x="61116" y="29436"/>
                    <a:pt x="60260" y="21730"/>
                    <a:pt x="55979" y="14881"/>
                  </a:cubicBezTo>
                  <a:cubicBezTo>
                    <a:pt x="49986" y="7176"/>
                    <a:pt x="40568" y="3751"/>
                    <a:pt x="34574" y="8032"/>
                  </a:cubicBezTo>
                  <a:lnTo>
                    <a:pt x="34574" y="8032"/>
                  </a:lnTo>
                  <a:close/>
                  <a:moveTo>
                    <a:pt x="26012" y="29436"/>
                  </a:moveTo>
                  <a:cubicBezTo>
                    <a:pt x="31150" y="26011"/>
                    <a:pt x="37999" y="28580"/>
                    <a:pt x="43136" y="36286"/>
                  </a:cubicBezTo>
                  <a:cubicBezTo>
                    <a:pt x="47417" y="43135"/>
                    <a:pt x="47417" y="52553"/>
                    <a:pt x="42280" y="55978"/>
                  </a:cubicBezTo>
                  <a:cubicBezTo>
                    <a:pt x="37143" y="59403"/>
                    <a:pt x="30293" y="56834"/>
                    <a:pt x="25157" y="49128"/>
                  </a:cubicBezTo>
                  <a:cubicBezTo>
                    <a:pt x="20876" y="41423"/>
                    <a:pt x="20876" y="32861"/>
                    <a:pt x="26012" y="29436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4" name="任意多边形: 形状 224"/>
            <p:cNvSpPr/>
            <p:nvPr/>
          </p:nvSpPr>
          <p:spPr>
            <a:xfrm>
              <a:off x="7124587" y="5858496"/>
              <a:ext cx="72412" cy="84480"/>
            </a:xfrm>
            <a:custGeom>
              <a:avLst/>
              <a:gdLst>
                <a:gd name="connsiteX0" fmla="*/ 49345 w 51370"/>
                <a:gd name="connsiteY0" fmla="*/ 36637 h 59932"/>
                <a:gd name="connsiteX1" fmla="*/ 45920 w 51370"/>
                <a:gd name="connsiteY1" fmla="*/ 33213 h 59932"/>
                <a:gd name="connsiteX2" fmla="*/ 46776 w 51370"/>
                <a:gd name="connsiteY2" fmla="*/ 32356 h 59932"/>
                <a:gd name="connsiteX3" fmla="*/ 45920 w 51370"/>
                <a:gd name="connsiteY3" fmla="*/ 14377 h 59932"/>
                <a:gd name="connsiteX4" fmla="*/ 29653 w 51370"/>
                <a:gd name="connsiteY4" fmla="*/ 10096 h 59932"/>
                <a:gd name="connsiteX5" fmla="*/ 28796 w 51370"/>
                <a:gd name="connsiteY5" fmla="*/ 10952 h 59932"/>
                <a:gd name="connsiteX6" fmla="*/ 26228 w 51370"/>
                <a:gd name="connsiteY6" fmla="*/ 6671 h 59932"/>
                <a:gd name="connsiteX7" fmla="*/ 9960 w 51370"/>
                <a:gd name="connsiteY7" fmla="*/ 1534 h 59932"/>
                <a:gd name="connsiteX8" fmla="*/ 9104 w 51370"/>
                <a:gd name="connsiteY8" fmla="*/ 16945 h 59932"/>
                <a:gd name="connsiteX9" fmla="*/ 3111 w 51370"/>
                <a:gd name="connsiteY9" fmla="*/ 18657 h 59932"/>
                <a:gd name="connsiteX10" fmla="*/ 3967 w 51370"/>
                <a:gd name="connsiteY10" fmla="*/ 36637 h 59932"/>
                <a:gd name="connsiteX11" fmla="*/ 15097 w 51370"/>
                <a:gd name="connsiteY11" fmla="*/ 43487 h 59932"/>
                <a:gd name="connsiteX12" fmla="*/ 18522 w 51370"/>
                <a:gd name="connsiteY12" fmla="*/ 56330 h 59932"/>
                <a:gd name="connsiteX13" fmla="*/ 34789 w 51370"/>
                <a:gd name="connsiteY13" fmla="*/ 60610 h 59932"/>
                <a:gd name="connsiteX14" fmla="*/ 37358 w 51370"/>
                <a:gd name="connsiteY14" fmla="*/ 53761 h 59932"/>
                <a:gd name="connsiteX15" fmla="*/ 50201 w 51370"/>
                <a:gd name="connsiteY15" fmla="*/ 53761 h 59932"/>
                <a:gd name="connsiteX16" fmla="*/ 49345 w 51370"/>
                <a:gd name="connsiteY16" fmla="*/ 36637 h 59932"/>
                <a:gd name="connsiteX17" fmla="*/ 49345 w 51370"/>
                <a:gd name="connsiteY17" fmla="*/ 36637 h 59932"/>
                <a:gd name="connsiteX18" fmla="*/ 33077 w 51370"/>
                <a:gd name="connsiteY18" fmla="*/ 25507 h 59932"/>
                <a:gd name="connsiteX19" fmla="*/ 33933 w 51370"/>
                <a:gd name="connsiteY19" fmla="*/ 40062 h 59932"/>
                <a:gd name="connsiteX20" fmla="*/ 21091 w 51370"/>
                <a:gd name="connsiteY20" fmla="*/ 36637 h 59932"/>
                <a:gd name="connsiteX21" fmla="*/ 20235 w 51370"/>
                <a:gd name="connsiteY21" fmla="*/ 22082 h 59932"/>
                <a:gd name="connsiteX22" fmla="*/ 33077 w 51370"/>
                <a:gd name="connsiteY22" fmla="*/ 25507 h 5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370" h="59932">
                  <a:moveTo>
                    <a:pt x="49345" y="36637"/>
                  </a:moveTo>
                  <a:cubicBezTo>
                    <a:pt x="48488" y="34925"/>
                    <a:pt x="46776" y="34069"/>
                    <a:pt x="45920" y="33213"/>
                  </a:cubicBezTo>
                  <a:cubicBezTo>
                    <a:pt x="45920" y="33213"/>
                    <a:pt x="46776" y="33213"/>
                    <a:pt x="46776" y="32356"/>
                  </a:cubicBezTo>
                  <a:cubicBezTo>
                    <a:pt x="51057" y="28075"/>
                    <a:pt x="50201" y="20370"/>
                    <a:pt x="45920" y="14377"/>
                  </a:cubicBezTo>
                  <a:cubicBezTo>
                    <a:pt x="40783" y="8383"/>
                    <a:pt x="33933" y="6671"/>
                    <a:pt x="29653" y="10096"/>
                  </a:cubicBezTo>
                  <a:cubicBezTo>
                    <a:pt x="29653" y="10096"/>
                    <a:pt x="28796" y="10952"/>
                    <a:pt x="28796" y="10952"/>
                  </a:cubicBezTo>
                  <a:cubicBezTo>
                    <a:pt x="27940" y="9240"/>
                    <a:pt x="27084" y="7527"/>
                    <a:pt x="26228" y="6671"/>
                  </a:cubicBezTo>
                  <a:cubicBezTo>
                    <a:pt x="21091" y="678"/>
                    <a:pt x="14241" y="-1891"/>
                    <a:pt x="9960" y="1534"/>
                  </a:cubicBezTo>
                  <a:cubicBezTo>
                    <a:pt x="6536" y="4959"/>
                    <a:pt x="5679" y="10952"/>
                    <a:pt x="9104" y="16945"/>
                  </a:cubicBezTo>
                  <a:cubicBezTo>
                    <a:pt x="6536" y="16945"/>
                    <a:pt x="4823" y="16945"/>
                    <a:pt x="3111" y="18657"/>
                  </a:cubicBezTo>
                  <a:cubicBezTo>
                    <a:pt x="-1170" y="22082"/>
                    <a:pt x="-1170" y="30644"/>
                    <a:pt x="3967" y="36637"/>
                  </a:cubicBezTo>
                  <a:cubicBezTo>
                    <a:pt x="7392" y="40918"/>
                    <a:pt x="11673" y="43487"/>
                    <a:pt x="15097" y="43487"/>
                  </a:cubicBezTo>
                  <a:cubicBezTo>
                    <a:pt x="14241" y="46912"/>
                    <a:pt x="15954" y="52049"/>
                    <a:pt x="18522" y="56330"/>
                  </a:cubicBezTo>
                  <a:cubicBezTo>
                    <a:pt x="22803" y="62323"/>
                    <a:pt x="30509" y="64891"/>
                    <a:pt x="34789" y="60610"/>
                  </a:cubicBezTo>
                  <a:cubicBezTo>
                    <a:pt x="36502" y="58898"/>
                    <a:pt x="37358" y="56330"/>
                    <a:pt x="37358" y="53761"/>
                  </a:cubicBezTo>
                  <a:cubicBezTo>
                    <a:pt x="41639" y="57186"/>
                    <a:pt x="46776" y="57186"/>
                    <a:pt x="50201" y="53761"/>
                  </a:cubicBezTo>
                  <a:cubicBezTo>
                    <a:pt x="54482" y="50336"/>
                    <a:pt x="54482" y="42631"/>
                    <a:pt x="49345" y="36637"/>
                  </a:cubicBezTo>
                  <a:lnTo>
                    <a:pt x="49345" y="36637"/>
                  </a:lnTo>
                  <a:close/>
                  <a:moveTo>
                    <a:pt x="33077" y="25507"/>
                  </a:moveTo>
                  <a:cubicBezTo>
                    <a:pt x="36502" y="30644"/>
                    <a:pt x="37358" y="36637"/>
                    <a:pt x="33933" y="40062"/>
                  </a:cubicBezTo>
                  <a:cubicBezTo>
                    <a:pt x="30509" y="43487"/>
                    <a:pt x="24515" y="41774"/>
                    <a:pt x="21091" y="36637"/>
                  </a:cubicBezTo>
                  <a:cubicBezTo>
                    <a:pt x="17666" y="31500"/>
                    <a:pt x="16810" y="25507"/>
                    <a:pt x="20235" y="22082"/>
                  </a:cubicBezTo>
                  <a:cubicBezTo>
                    <a:pt x="23659" y="18657"/>
                    <a:pt x="29653" y="20370"/>
                    <a:pt x="33077" y="25507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5" name="任意多边形: 形状 225"/>
            <p:cNvSpPr/>
            <p:nvPr/>
          </p:nvSpPr>
          <p:spPr>
            <a:xfrm>
              <a:off x="7301691" y="5996128"/>
              <a:ext cx="48274" cy="60343"/>
            </a:xfrm>
            <a:custGeom>
              <a:avLst/>
              <a:gdLst>
                <a:gd name="connsiteX0" fmla="*/ 39286 w 34247"/>
                <a:gd name="connsiteY0" fmla="*/ 22903 h 42808"/>
                <a:gd name="connsiteX1" fmla="*/ 36718 w 34247"/>
                <a:gd name="connsiteY1" fmla="*/ 21191 h 42808"/>
                <a:gd name="connsiteX2" fmla="*/ 37574 w 34247"/>
                <a:gd name="connsiteY2" fmla="*/ 20334 h 42808"/>
                <a:gd name="connsiteX3" fmla="*/ 36718 w 34247"/>
                <a:gd name="connsiteY3" fmla="*/ 5779 h 42808"/>
                <a:gd name="connsiteX4" fmla="*/ 23875 w 34247"/>
                <a:gd name="connsiteY4" fmla="*/ 5779 h 42808"/>
                <a:gd name="connsiteX5" fmla="*/ 23019 w 34247"/>
                <a:gd name="connsiteY5" fmla="*/ 6635 h 42808"/>
                <a:gd name="connsiteX6" fmla="*/ 21306 w 34247"/>
                <a:gd name="connsiteY6" fmla="*/ 3211 h 42808"/>
                <a:gd name="connsiteX7" fmla="*/ 8464 w 34247"/>
                <a:gd name="connsiteY7" fmla="*/ 3211 h 42808"/>
                <a:gd name="connsiteX8" fmla="*/ 7608 w 34247"/>
                <a:gd name="connsiteY8" fmla="*/ 16053 h 42808"/>
                <a:gd name="connsiteX9" fmla="*/ 2471 w 34247"/>
                <a:gd name="connsiteY9" fmla="*/ 18622 h 42808"/>
                <a:gd name="connsiteX10" fmla="*/ 3327 w 34247"/>
                <a:gd name="connsiteY10" fmla="*/ 33177 h 42808"/>
                <a:gd name="connsiteX11" fmla="*/ 12745 w 34247"/>
                <a:gd name="connsiteY11" fmla="*/ 36602 h 42808"/>
                <a:gd name="connsiteX12" fmla="*/ 15313 w 34247"/>
                <a:gd name="connsiteY12" fmla="*/ 46020 h 42808"/>
                <a:gd name="connsiteX13" fmla="*/ 28156 w 34247"/>
                <a:gd name="connsiteY13" fmla="*/ 46020 h 42808"/>
                <a:gd name="connsiteX14" fmla="*/ 30724 w 34247"/>
                <a:gd name="connsiteY14" fmla="*/ 40027 h 42808"/>
                <a:gd name="connsiteX15" fmla="*/ 40999 w 34247"/>
                <a:gd name="connsiteY15" fmla="*/ 37458 h 42808"/>
                <a:gd name="connsiteX16" fmla="*/ 39286 w 34247"/>
                <a:gd name="connsiteY16" fmla="*/ 22903 h 42808"/>
                <a:gd name="connsiteX17" fmla="*/ 39286 w 34247"/>
                <a:gd name="connsiteY17" fmla="*/ 22903 h 42808"/>
                <a:gd name="connsiteX18" fmla="*/ 26444 w 34247"/>
                <a:gd name="connsiteY18" fmla="*/ 17766 h 42808"/>
                <a:gd name="connsiteX19" fmla="*/ 27300 w 34247"/>
                <a:gd name="connsiteY19" fmla="*/ 29752 h 42808"/>
                <a:gd name="connsiteX20" fmla="*/ 17026 w 34247"/>
                <a:gd name="connsiteY20" fmla="*/ 29752 h 42808"/>
                <a:gd name="connsiteX21" fmla="*/ 16169 w 34247"/>
                <a:gd name="connsiteY21" fmla="*/ 17766 h 42808"/>
                <a:gd name="connsiteX22" fmla="*/ 26444 w 34247"/>
                <a:gd name="connsiteY22" fmla="*/ 17766 h 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247" h="42808">
                  <a:moveTo>
                    <a:pt x="39286" y="22903"/>
                  </a:moveTo>
                  <a:cubicBezTo>
                    <a:pt x="38430" y="22047"/>
                    <a:pt x="37574" y="21191"/>
                    <a:pt x="36718" y="21191"/>
                  </a:cubicBezTo>
                  <a:cubicBezTo>
                    <a:pt x="36718" y="21191"/>
                    <a:pt x="36718" y="21191"/>
                    <a:pt x="37574" y="20334"/>
                  </a:cubicBezTo>
                  <a:cubicBezTo>
                    <a:pt x="40999" y="16053"/>
                    <a:pt x="40999" y="9204"/>
                    <a:pt x="36718" y="5779"/>
                  </a:cubicBezTo>
                  <a:cubicBezTo>
                    <a:pt x="33293" y="1498"/>
                    <a:pt x="27300" y="1498"/>
                    <a:pt x="23875" y="5779"/>
                  </a:cubicBezTo>
                  <a:cubicBezTo>
                    <a:pt x="23875" y="5779"/>
                    <a:pt x="23019" y="6635"/>
                    <a:pt x="23019" y="6635"/>
                  </a:cubicBezTo>
                  <a:cubicBezTo>
                    <a:pt x="22163" y="5779"/>
                    <a:pt x="22163" y="4067"/>
                    <a:pt x="21306" y="3211"/>
                  </a:cubicBezTo>
                  <a:cubicBezTo>
                    <a:pt x="17882" y="-1070"/>
                    <a:pt x="11888" y="-1070"/>
                    <a:pt x="8464" y="3211"/>
                  </a:cubicBezTo>
                  <a:cubicBezTo>
                    <a:pt x="5039" y="6635"/>
                    <a:pt x="5039" y="12629"/>
                    <a:pt x="7608" y="16053"/>
                  </a:cubicBezTo>
                  <a:cubicBezTo>
                    <a:pt x="5895" y="16053"/>
                    <a:pt x="4183" y="16910"/>
                    <a:pt x="2471" y="18622"/>
                  </a:cubicBezTo>
                  <a:cubicBezTo>
                    <a:pt x="-954" y="22903"/>
                    <a:pt x="-954" y="28896"/>
                    <a:pt x="3327" y="33177"/>
                  </a:cubicBezTo>
                  <a:cubicBezTo>
                    <a:pt x="5895" y="35746"/>
                    <a:pt x="9320" y="37458"/>
                    <a:pt x="12745" y="36602"/>
                  </a:cubicBezTo>
                  <a:cubicBezTo>
                    <a:pt x="11888" y="40027"/>
                    <a:pt x="13601" y="43451"/>
                    <a:pt x="15313" y="46020"/>
                  </a:cubicBezTo>
                  <a:cubicBezTo>
                    <a:pt x="18738" y="50301"/>
                    <a:pt x="24731" y="50301"/>
                    <a:pt x="28156" y="46020"/>
                  </a:cubicBezTo>
                  <a:cubicBezTo>
                    <a:pt x="29868" y="44307"/>
                    <a:pt x="30724" y="41739"/>
                    <a:pt x="30724" y="40027"/>
                  </a:cubicBezTo>
                  <a:cubicBezTo>
                    <a:pt x="34149" y="41739"/>
                    <a:pt x="38430" y="40883"/>
                    <a:pt x="40999" y="37458"/>
                  </a:cubicBezTo>
                  <a:cubicBezTo>
                    <a:pt x="43567" y="34033"/>
                    <a:pt x="42711" y="27184"/>
                    <a:pt x="39286" y="22903"/>
                  </a:cubicBezTo>
                  <a:lnTo>
                    <a:pt x="39286" y="22903"/>
                  </a:lnTo>
                  <a:close/>
                  <a:moveTo>
                    <a:pt x="26444" y="17766"/>
                  </a:moveTo>
                  <a:cubicBezTo>
                    <a:pt x="29868" y="21191"/>
                    <a:pt x="29868" y="26328"/>
                    <a:pt x="27300" y="29752"/>
                  </a:cubicBezTo>
                  <a:cubicBezTo>
                    <a:pt x="24731" y="33177"/>
                    <a:pt x="19594" y="33177"/>
                    <a:pt x="17026" y="29752"/>
                  </a:cubicBezTo>
                  <a:cubicBezTo>
                    <a:pt x="13601" y="26328"/>
                    <a:pt x="13601" y="21191"/>
                    <a:pt x="16169" y="17766"/>
                  </a:cubicBezTo>
                  <a:cubicBezTo>
                    <a:pt x="18738" y="14341"/>
                    <a:pt x="23019" y="14341"/>
                    <a:pt x="26444" y="17766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6" name="任意多边形: 形状 226"/>
            <p:cNvSpPr/>
            <p:nvPr/>
          </p:nvSpPr>
          <p:spPr>
            <a:xfrm>
              <a:off x="7239344" y="5895601"/>
              <a:ext cx="48274" cy="60343"/>
            </a:xfrm>
            <a:custGeom>
              <a:avLst/>
              <a:gdLst>
                <a:gd name="connsiteX0" fmla="*/ 34715 w 34247"/>
                <a:gd name="connsiteY0" fmla="*/ 21445 h 42808"/>
                <a:gd name="connsiteX1" fmla="*/ 32146 w 34247"/>
                <a:gd name="connsiteY1" fmla="*/ 19733 h 42808"/>
                <a:gd name="connsiteX2" fmla="*/ 33003 w 34247"/>
                <a:gd name="connsiteY2" fmla="*/ 18876 h 42808"/>
                <a:gd name="connsiteX3" fmla="*/ 32146 w 34247"/>
                <a:gd name="connsiteY3" fmla="*/ 6034 h 42808"/>
                <a:gd name="connsiteX4" fmla="*/ 21016 w 34247"/>
                <a:gd name="connsiteY4" fmla="*/ 5178 h 42808"/>
                <a:gd name="connsiteX5" fmla="*/ 20160 w 34247"/>
                <a:gd name="connsiteY5" fmla="*/ 6034 h 42808"/>
                <a:gd name="connsiteX6" fmla="*/ 18447 w 34247"/>
                <a:gd name="connsiteY6" fmla="*/ 3465 h 42808"/>
                <a:gd name="connsiteX7" fmla="*/ 7317 w 34247"/>
                <a:gd name="connsiteY7" fmla="*/ 1753 h 42808"/>
                <a:gd name="connsiteX8" fmla="*/ 6461 w 34247"/>
                <a:gd name="connsiteY8" fmla="*/ 12883 h 42808"/>
                <a:gd name="connsiteX9" fmla="*/ 2180 w 34247"/>
                <a:gd name="connsiteY9" fmla="*/ 14596 h 42808"/>
                <a:gd name="connsiteX10" fmla="*/ 3036 w 34247"/>
                <a:gd name="connsiteY10" fmla="*/ 27438 h 42808"/>
                <a:gd name="connsiteX11" fmla="*/ 10742 w 34247"/>
                <a:gd name="connsiteY11" fmla="*/ 30863 h 42808"/>
                <a:gd name="connsiteX12" fmla="*/ 13310 w 34247"/>
                <a:gd name="connsiteY12" fmla="*/ 39425 h 42808"/>
                <a:gd name="connsiteX13" fmla="*/ 24441 w 34247"/>
                <a:gd name="connsiteY13" fmla="*/ 41137 h 42808"/>
                <a:gd name="connsiteX14" fmla="*/ 26153 w 34247"/>
                <a:gd name="connsiteY14" fmla="*/ 36000 h 42808"/>
                <a:gd name="connsiteX15" fmla="*/ 34715 w 34247"/>
                <a:gd name="connsiteY15" fmla="*/ 35144 h 42808"/>
                <a:gd name="connsiteX16" fmla="*/ 34715 w 34247"/>
                <a:gd name="connsiteY16" fmla="*/ 21445 h 42808"/>
                <a:gd name="connsiteX17" fmla="*/ 34715 w 34247"/>
                <a:gd name="connsiteY17" fmla="*/ 21445 h 42808"/>
                <a:gd name="connsiteX18" fmla="*/ 23585 w 34247"/>
                <a:gd name="connsiteY18" fmla="*/ 15452 h 42808"/>
                <a:gd name="connsiteX19" fmla="*/ 24441 w 34247"/>
                <a:gd name="connsiteY19" fmla="*/ 25726 h 42808"/>
                <a:gd name="connsiteX20" fmla="*/ 15023 w 34247"/>
                <a:gd name="connsiteY20" fmla="*/ 24870 h 42808"/>
                <a:gd name="connsiteX21" fmla="*/ 14167 w 34247"/>
                <a:gd name="connsiteY21" fmla="*/ 14596 h 42808"/>
                <a:gd name="connsiteX22" fmla="*/ 23585 w 34247"/>
                <a:gd name="connsiteY22" fmla="*/ 15452 h 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247" h="42808">
                  <a:moveTo>
                    <a:pt x="34715" y="21445"/>
                  </a:moveTo>
                  <a:cubicBezTo>
                    <a:pt x="33859" y="20589"/>
                    <a:pt x="33003" y="19733"/>
                    <a:pt x="32146" y="19733"/>
                  </a:cubicBezTo>
                  <a:cubicBezTo>
                    <a:pt x="32146" y="19733"/>
                    <a:pt x="32146" y="19733"/>
                    <a:pt x="33003" y="18876"/>
                  </a:cubicBezTo>
                  <a:cubicBezTo>
                    <a:pt x="35571" y="15452"/>
                    <a:pt x="35571" y="9458"/>
                    <a:pt x="32146" y="6034"/>
                  </a:cubicBezTo>
                  <a:cubicBezTo>
                    <a:pt x="28722" y="2609"/>
                    <a:pt x="23585" y="1753"/>
                    <a:pt x="21016" y="5178"/>
                  </a:cubicBezTo>
                  <a:cubicBezTo>
                    <a:pt x="21016" y="5178"/>
                    <a:pt x="21016" y="6034"/>
                    <a:pt x="20160" y="6034"/>
                  </a:cubicBezTo>
                  <a:cubicBezTo>
                    <a:pt x="19304" y="5178"/>
                    <a:pt x="19304" y="4322"/>
                    <a:pt x="18447" y="3465"/>
                  </a:cubicBezTo>
                  <a:cubicBezTo>
                    <a:pt x="15023" y="-816"/>
                    <a:pt x="9886" y="-816"/>
                    <a:pt x="7317" y="1753"/>
                  </a:cubicBezTo>
                  <a:cubicBezTo>
                    <a:pt x="4749" y="4322"/>
                    <a:pt x="4749" y="9458"/>
                    <a:pt x="6461" y="12883"/>
                  </a:cubicBezTo>
                  <a:cubicBezTo>
                    <a:pt x="4749" y="12883"/>
                    <a:pt x="3036" y="13739"/>
                    <a:pt x="2180" y="14596"/>
                  </a:cubicBezTo>
                  <a:cubicBezTo>
                    <a:pt x="-1245" y="18020"/>
                    <a:pt x="-388" y="23157"/>
                    <a:pt x="3036" y="27438"/>
                  </a:cubicBezTo>
                  <a:cubicBezTo>
                    <a:pt x="5605" y="30007"/>
                    <a:pt x="8173" y="31719"/>
                    <a:pt x="10742" y="30863"/>
                  </a:cubicBezTo>
                  <a:cubicBezTo>
                    <a:pt x="10742" y="33432"/>
                    <a:pt x="11598" y="36856"/>
                    <a:pt x="13310" y="39425"/>
                  </a:cubicBezTo>
                  <a:cubicBezTo>
                    <a:pt x="16735" y="43706"/>
                    <a:pt x="21872" y="43706"/>
                    <a:pt x="24441" y="41137"/>
                  </a:cubicBezTo>
                  <a:cubicBezTo>
                    <a:pt x="25297" y="39425"/>
                    <a:pt x="26153" y="37712"/>
                    <a:pt x="26153" y="36000"/>
                  </a:cubicBezTo>
                  <a:cubicBezTo>
                    <a:pt x="29578" y="37712"/>
                    <a:pt x="33003" y="37712"/>
                    <a:pt x="34715" y="35144"/>
                  </a:cubicBezTo>
                  <a:cubicBezTo>
                    <a:pt x="38140" y="30863"/>
                    <a:pt x="38140" y="24870"/>
                    <a:pt x="34715" y="21445"/>
                  </a:cubicBezTo>
                  <a:lnTo>
                    <a:pt x="34715" y="21445"/>
                  </a:lnTo>
                  <a:close/>
                  <a:moveTo>
                    <a:pt x="23585" y="15452"/>
                  </a:moveTo>
                  <a:cubicBezTo>
                    <a:pt x="26153" y="18876"/>
                    <a:pt x="26153" y="23157"/>
                    <a:pt x="24441" y="25726"/>
                  </a:cubicBezTo>
                  <a:cubicBezTo>
                    <a:pt x="21872" y="28294"/>
                    <a:pt x="17591" y="28294"/>
                    <a:pt x="15023" y="24870"/>
                  </a:cubicBezTo>
                  <a:cubicBezTo>
                    <a:pt x="12454" y="21445"/>
                    <a:pt x="12454" y="17164"/>
                    <a:pt x="14167" y="14596"/>
                  </a:cubicBezTo>
                  <a:cubicBezTo>
                    <a:pt x="16735" y="12027"/>
                    <a:pt x="21016" y="12883"/>
                    <a:pt x="23585" y="15452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7" name="任意多边形: 形状 227"/>
            <p:cNvSpPr/>
            <p:nvPr/>
          </p:nvSpPr>
          <p:spPr>
            <a:xfrm>
              <a:off x="7133141" y="6058089"/>
              <a:ext cx="48274" cy="60343"/>
            </a:xfrm>
            <a:custGeom>
              <a:avLst/>
              <a:gdLst>
                <a:gd name="connsiteX0" fmla="*/ 34715 w 34247"/>
                <a:gd name="connsiteY0" fmla="*/ 26036 h 42808"/>
                <a:gd name="connsiteX1" fmla="*/ 32147 w 34247"/>
                <a:gd name="connsiteY1" fmla="*/ 23467 h 42808"/>
                <a:gd name="connsiteX2" fmla="*/ 33003 w 34247"/>
                <a:gd name="connsiteY2" fmla="*/ 23467 h 42808"/>
                <a:gd name="connsiteX3" fmla="*/ 32147 w 34247"/>
                <a:gd name="connsiteY3" fmla="*/ 10625 h 42808"/>
                <a:gd name="connsiteX4" fmla="*/ 21016 w 34247"/>
                <a:gd name="connsiteY4" fmla="*/ 7200 h 42808"/>
                <a:gd name="connsiteX5" fmla="*/ 20160 w 34247"/>
                <a:gd name="connsiteY5" fmla="*/ 8056 h 42808"/>
                <a:gd name="connsiteX6" fmla="*/ 18448 w 34247"/>
                <a:gd name="connsiteY6" fmla="*/ 4632 h 42808"/>
                <a:gd name="connsiteX7" fmla="*/ 7317 w 34247"/>
                <a:gd name="connsiteY7" fmla="*/ 1207 h 42808"/>
                <a:gd name="connsiteX8" fmla="*/ 6461 w 34247"/>
                <a:gd name="connsiteY8" fmla="*/ 12337 h 42808"/>
                <a:gd name="connsiteX9" fmla="*/ 2180 w 34247"/>
                <a:gd name="connsiteY9" fmla="*/ 13193 h 42808"/>
                <a:gd name="connsiteX10" fmla="*/ 3036 w 34247"/>
                <a:gd name="connsiteY10" fmla="*/ 26036 h 42808"/>
                <a:gd name="connsiteX11" fmla="*/ 10742 w 34247"/>
                <a:gd name="connsiteY11" fmla="*/ 31173 h 42808"/>
                <a:gd name="connsiteX12" fmla="*/ 13311 w 34247"/>
                <a:gd name="connsiteY12" fmla="*/ 39735 h 42808"/>
                <a:gd name="connsiteX13" fmla="*/ 24441 w 34247"/>
                <a:gd name="connsiteY13" fmla="*/ 43160 h 42808"/>
                <a:gd name="connsiteX14" fmla="*/ 26153 w 34247"/>
                <a:gd name="connsiteY14" fmla="*/ 38023 h 42808"/>
                <a:gd name="connsiteX15" fmla="*/ 34715 w 34247"/>
                <a:gd name="connsiteY15" fmla="*/ 38879 h 42808"/>
                <a:gd name="connsiteX16" fmla="*/ 34715 w 34247"/>
                <a:gd name="connsiteY16" fmla="*/ 26036 h 42808"/>
                <a:gd name="connsiteX17" fmla="*/ 34715 w 34247"/>
                <a:gd name="connsiteY17" fmla="*/ 26036 h 42808"/>
                <a:gd name="connsiteX18" fmla="*/ 23585 w 34247"/>
                <a:gd name="connsiteY18" fmla="*/ 18330 h 42808"/>
                <a:gd name="connsiteX19" fmla="*/ 24441 w 34247"/>
                <a:gd name="connsiteY19" fmla="*/ 28605 h 42808"/>
                <a:gd name="connsiteX20" fmla="*/ 15023 w 34247"/>
                <a:gd name="connsiteY20" fmla="*/ 26036 h 42808"/>
                <a:gd name="connsiteX21" fmla="*/ 14167 w 34247"/>
                <a:gd name="connsiteY21" fmla="*/ 15762 h 42808"/>
                <a:gd name="connsiteX22" fmla="*/ 23585 w 34247"/>
                <a:gd name="connsiteY22" fmla="*/ 18330 h 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247" h="42808">
                  <a:moveTo>
                    <a:pt x="34715" y="26036"/>
                  </a:moveTo>
                  <a:cubicBezTo>
                    <a:pt x="33859" y="25180"/>
                    <a:pt x="33003" y="24324"/>
                    <a:pt x="32147" y="23467"/>
                  </a:cubicBezTo>
                  <a:cubicBezTo>
                    <a:pt x="32147" y="23467"/>
                    <a:pt x="32147" y="23467"/>
                    <a:pt x="33003" y="23467"/>
                  </a:cubicBezTo>
                  <a:cubicBezTo>
                    <a:pt x="35571" y="20899"/>
                    <a:pt x="35571" y="14906"/>
                    <a:pt x="32147" y="10625"/>
                  </a:cubicBezTo>
                  <a:cubicBezTo>
                    <a:pt x="28722" y="6344"/>
                    <a:pt x="23585" y="4632"/>
                    <a:pt x="21016" y="7200"/>
                  </a:cubicBezTo>
                  <a:cubicBezTo>
                    <a:pt x="21016" y="7200"/>
                    <a:pt x="21016" y="7200"/>
                    <a:pt x="20160" y="8056"/>
                  </a:cubicBezTo>
                  <a:cubicBezTo>
                    <a:pt x="19304" y="7200"/>
                    <a:pt x="19304" y="5488"/>
                    <a:pt x="18448" y="4632"/>
                  </a:cubicBezTo>
                  <a:cubicBezTo>
                    <a:pt x="15023" y="351"/>
                    <a:pt x="9886" y="-1362"/>
                    <a:pt x="7317" y="1207"/>
                  </a:cubicBezTo>
                  <a:cubicBezTo>
                    <a:pt x="4749" y="3775"/>
                    <a:pt x="4749" y="8056"/>
                    <a:pt x="6461" y="12337"/>
                  </a:cubicBezTo>
                  <a:cubicBezTo>
                    <a:pt x="4749" y="12337"/>
                    <a:pt x="3036" y="12337"/>
                    <a:pt x="2180" y="13193"/>
                  </a:cubicBezTo>
                  <a:cubicBezTo>
                    <a:pt x="-1245" y="15762"/>
                    <a:pt x="-388" y="21755"/>
                    <a:pt x="3036" y="26036"/>
                  </a:cubicBezTo>
                  <a:cubicBezTo>
                    <a:pt x="5605" y="29461"/>
                    <a:pt x="8173" y="31173"/>
                    <a:pt x="10742" y="31173"/>
                  </a:cubicBezTo>
                  <a:cubicBezTo>
                    <a:pt x="10742" y="33742"/>
                    <a:pt x="11598" y="37166"/>
                    <a:pt x="13311" y="39735"/>
                  </a:cubicBezTo>
                  <a:cubicBezTo>
                    <a:pt x="16735" y="44016"/>
                    <a:pt x="21872" y="45728"/>
                    <a:pt x="24441" y="43160"/>
                  </a:cubicBezTo>
                  <a:cubicBezTo>
                    <a:pt x="25297" y="42304"/>
                    <a:pt x="26153" y="40591"/>
                    <a:pt x="26153" y="38023"/>
                  </a:cubicBezTo>
                  <a:cubicBezTo>
                    <a:pt x="29578" y="40591"/>
                    <a:pt x="33003" y="40591"/>
                    <a:pt x="34715" y="38879"/>
                  </a:cubicBezTo>
                  <a:cubicBezTo>
                    <a:pt x="38140" y="36310"/>
                    <a:pt x="38140" y="30317"/>
                    <a:pt x="34715" y="26036"/>
                  </a:cubicBezTo>
                  <a:lnTo>
                    <a:pt x="34715" y="26036"/>
                  </a:lnTo>
                  <a:close/>
                  <a:moveTo>
                    <a:pt x="23585" y="18330"/>
                  </a:moveTo>
                  <a:cubicBezTo>
                    <a:pt x="26153" y="21755"/>
                    <a:pt x="26153" y="26892"/>
                    <a:pt x="24441" y="28605"/>
                  </a:cubicBezTo>
                  <a:cubicBezTo>
                    <a:pt x="21872" y="31173"/>
                    <a:pt x="17591" y="29461"/>
                    <a:pt x="15023" y="26036"/>
                  </a:cubicBezTo>
                  <a:cubicBezTo>
                    <a:pt x="12454" y="22611"/>
                    <a:pt x="12454" y="17474"/>
                    <a:pt x="14167" y="15762"/>
                  </a:cubicBezTo>
                  <a:cubicBezTo>
                    <a:pt x="16735" y="13193"/>
                    <a:pt x="21016" y="14906"/>
                    <a:pt x="23585" y="18330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8" name="任意多边形: 形状 228"/>
            <p:cNvSpPr/>
            <p:nvPr/>
          </p:nvSpPr>
          <p:spPr>
            <a:xfrm>
              <a:off x="7051873" y="5841158"/>
              <a:ext cx="48274" cy="72412"/>
            </a:xfrm>
            <a:custGeom>
              <a:avLst/>
              <a:gdLst>
                <a:gd name="connsiteX0" fmla="*/ 39286 w 34247"/>
                <a:gd name="connsiteY0" fmla="*/ 34383 h 51370"/>
                <a:gd name="connsiteX1" fmla="*/ 36718 w 34247"/>
                <a:gd name="connsiteY1" fmla="*/ 30958 h 51370"/>
                <a:gd name="connsiteX2" fmla="*/ 37574 w 34247"/>
                <a:gd name="connsiteY2" fmla="*/ 30958 h 51370"/>
                <a:gd name="connsiteX3" fmla="*/ 36718 w 34247"/>
                <a:gd name="connsiteY3" fmla="*/ 15547 h 51370"/>
                <a:gd name="connsiteX4" fmla="*/ 23875 w 34247"/>
                <a:gd name="connsiteY4" fmla="*/ 10410 h 51370"/>
                <a:gd name="connsiteX5" fmla="*/ 23019 w 34247"/>
                <a:gd name="connsiteY5" fmla="*/ 11266 h 51370"/>
                <a:gd name="connsiteX6" fmla="*/ 21306 w 34247"/>
                <a:gd name="connsiteY6" fmla="*/ 6985 h 51370"/>
                <a:gd name="connsiteX7" fmla="*/ 8464 w 34247"/>
                <a:gd name="connsiteY7" fmla="*/ 992 h 51370"/>
                <a:gd name="connsiteX8" fmla="*/ 7608 w 34247"/>
                <a:gd name="connsiteY8" fmla="*/ 13834 h 51370"/>
                <a:gd name="connsiteX9" fmla="*/ 2470 w 34247"/>
                <a:gd name="connsiteY9" fmla="*/ 14691 h 51370"/>
                <a:gd name="connsiteX10" fmla="*/ 3327 w 34247"/>
                <a:gd name="connsiteY10" fmla="*/ 30102 h 51370"/>
                <a:gd name="connsiteX11" fmla="*/ 12745 w 34247"/>
                <a:gd name="connsiteY11" fmla="*/ 36951 h 51370"/>
                <a:gd name="connsiteX12" fmla="*/ 15313 w 34247"/>
                <a:gd name="connsiteY12" fmla="*/ 48082 h 51370"/>
                <a:gd name="connsiteX13" fmla="*/ 28156 w 34247"/>
                <a:gd name="connsiteY13" fmla="*/ 53219 h 51370"/>
                <a:gd name="connsiteX14" fmla="*/ 30724 w 34247"/>
                <a:gd name="connsiteY14" fmla="*/ 48082 h 51370"/>
                <a:gd name="connsiteX15" fmla="*/ 40999 w 34247"/>
                <a:gd name="connsiteY15" fmla="*/ 49794 h 51370"/>
                <a:gd name="connsiteX16" fmla="*/ 39286 w 34247"/>
                <a:gd name="connsiteY16" fmla="*/ 34383 h 51370"/>
                <a:gd name="connsiteX17" fmla="*/ 39286 w 34247"/>
                <a:gd name="connsiteY17" fmla="*/ 34383 h 51370"/>
                <a:gd name="connsiteX18" fmla="*/ 26443 w 34247"/>
                <a:gd name="connsiteY18" fmla="*/ 23252 h 51370"/>
                <a:gd name="connsiteX19" fmla="*/ 27300 w 34247"/>
                <a:gd name="connsiteY19" fmla="*/ 35239 h 51370"/>
                <a:gd name="connsiteX20" fmla="*/ 17026 w 34247"/>
                <a:gd name="connsiteY20" fmla="*/ 30958 h 51370"/>
                <a:gd name="connsiteX21" fmla="*/ 16169 w 34247"/>
                <a:gd name="connsiteY21" fmla="*/ 18972 h 51370"/>
                <a:gd name="connsiteX22" fmla="*/ 26443 w 34247"/>
                <a:gd name="connsiteY22" fmla="*/ 23252 h 5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247" h="51370">
                  <a:moveTo>
                    <a:pt x="39286" y="34383"/>
                  </a:moveTo>
                  <a:cubicBezTo>
                    <a:pt x="38430" y="32670"/>
                    <a:pt x="37574" y="31814"/>
                    <a:pt x="36718" y="30958"/>
                  </a:cubicBezTo>
                  <a:cubicBezTo>
                    <a:pt x="36718" y="30958"/>
                    <a:pt x="37574" y="30958"/>
                    <a:pt x="37574" y="30958"/>
                  </a:cubicBezTo>
                  <a:cubicBezTo>
                    <a:pt x="40999" y="28390"/>
                    <a:pt x="40999" y="21540"/>
                    <a:pt x="36718" y="15547"/>
                  </a:cubicBezTo>
                  <a:cubicBezTo>
                    <a:pt x="32437" y="9554"/>
                    <a:pt x="27300" y="7841"/>
                    <a:pt x="23875" y="10410"/>
                  </a:cubicBezTo>
                  <a:cubicBezTo>
                    <a:pt x="23875" y="10410"/>
                    <a:pt x="23019" y="10410"/>
                    <a:pt x="23019" y="11266"/>
                  </a:cubicBezTo>
                  <a:cubicBezTo>
                    <a:pt x="22162" y="9554"/>
                    <a:pt x="22162" y="8698"/>
                    <a:pt x="21306" y="6985"/>
                  </a:cubicBezTo>
                  <a:cubicBezTo>
                    <a:pt x="17882" y="992"/>
                    <a:pt x="11888" y="-1577"/>
                    <a:pt x="8464" y="992"/>
                  </a:cubicBezTo>
                  <a:cubicBezTo>
                    <a:pt x="5895" y="3560"/>
                    <a:pt x="5039" y="8698"/>
                    <a:pt x="7608" y="13834"/>
                  </a:cubicBezTo>
                  <a:cubicBezTo>
                    <a:pt x="5895" y="12978"/>
                    <a:pt x="4183" y="13834"/>
                    <a:pt x="2470" y="14691"/>
                  </a:cubicBezTo>
                  <a:cubicBezTo>
                    <a:pt x="-954" y="17259"/>
                    <a:pt x="-954" y="24109"/>
                    <a:pt x="3327" y="30102"/>
                  </a:cubicBezTo>
                  <a:cubicBezTo>
                    <a:pt x="5895" y="34383"/>
                    <a:pt x="9320" y="36951"/>
                    <a:pt x="12745" y="36951"/>
                  </a:cubicBezTo>
                  <a:cubicBezTo>
                    <a:pt x="12745" y="40376"/>
                    <a:pt x="13601" y="43801"/>
                    <a:pt x="15313" y="48082"/>
                  </a:cubicBezTo>
                  <a:cubicBezTo>
                    <a:pt x="18738" y="54075"/>
                    <a:pt x="24731" y="56643"/>
                    <a:pt x="28156" y="53219"/>
                  </a:cubicBezTo>
                  <a:cubicBezTo>
                    <a:pt x="29868" y="52363"/>
                    <a:pt x="30724" y="49794"/>
                    <a:pt x="30724" y="48082"/>
                  </a:cubicBezTo>
                  <a:cubicBezTo>
                    <a:pt x="34149" y="51507"/>
                    <a:pt x="38430" y="52363"/>
                    <a:pt x="40999" y="49794"/>
                  </a:cubicBezTo>
                  <a:cubicBezTo>
                    <a:pt x="43567" y="46369"/>
                    <a:pt x="43567" y="39520"/>
                    <a:pt x="39286" y="34383"/>
                  </a:cubicBezTo>
                  <a:lnTo>
                    <a:pt x="39286" y="34383"/>
                  </a:lnTo>
                  <a:close/>
                  <a:moveTo>
                    <a:pt x="26443" y="23252"/>
                  </a:moveTo>
                  <a:cubicBezTo>
                    <a:pt x="29868" y="27533"/>
                    <a:pt x="29868" y="33527"/>
                    <a:pt x="27300" y="35239"/>
                  </a:cubicBezTo>
                  <a:cubicBezTo>
                    <a:pt x="24731" y="37808"/>
                    <a:pt x="19594" y="35239"/>
                    <a:pt x="17026" y="30958"/>
                  </a:cubicBezTo>
                  <a:cubicBezTo>
                    <a:pt x="13601" y="26677"/>
                    <a:pt x="13601" y="20684"/>
                    <a:pt x="16169" y="18972"/>
                  </a:cubicBezTo>
                  <a:cubicBezTo>
                    <a:pt x="18738" y="17259"/>
                    <a:pt x="23019" y="18972"/>
                    <a:pt x="26443" y="23252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9" name="任意多边形: 形状 229"/>
            <p:cNvSpPr/>
            <p:nvPr/>
          </p:nvSpPr>
          <p:spPr>
            <a:xfrm>
              <a:off x="7166662" y="5960200"/>
              <a:ext cx="120686" cy="144823"/>
            </a:xfrm>
            <a:custGeom>
              <a:avLst/>
              <a:gdLst>
                <a:gd name="connsiteX0" fmla="*/ 81997 w 85617"/>
                <a:gd name="connsiteY0" fmla="*/ 53528 h 102741"/>
                <a:gd name="connsiteX1" fmla="*/ 76004 w 85617"/>
                <a:gd name="connsiteY1" fmla="*/ 48391 h 102741"/>
                <a:gd name="connsiteX2" fmla="*/ 76860 w 85617"/>
                <a:gd name="connsiteY2" fmla="*/ 47535 h 102741"/>
                <a:gd name="connsiteX3" fmla="*/ 75148 w 85617"/>
                <a:gd name="connsiteY3" fmla="*/ 17569 h 102741"/>
                <a:gd name="connsiteX4" fmla="*/ 48606 w 85617"/>
                <a:gd name="connsiteY4" fmla="*/ 14144 h 102741"/>
                <a:gd name="connsiteX5" fmla="*/ 46894 w 85617"/>
                <a:gd name="connsiteY5" fmla="*/ 15856 h 102741"/>
                <a:gd name="connsiteX6" fmla="*/ 42613 w 85617"/>
                <a:gd name="connsiteY6" fmla="*/ 9007 h 102741"/>
                <a:gd name="connsiteX7" fmla="*/ 16071 w 85617"/>
                <a:gd name="connsiteY7" fmla="*/ 3870 h 102741"/>
                <a:gd name="connsiteX8" fmla="*/ 15215 w 85617"/>
                <a:gd name="connsiteY8" fmla="*/ 30411 h 102741"/>
                <a:gd name="connsiteX9" fmla="*/ 4941 w 85617"/>
                <a:gd name="connsiteY9" fmla="*/ 33836 h 102741"/>
                <a:gd name="connsiteX10" fmla="*/ 6653 w 85617"/>
                <a:gd name="connsiteY10" fmla="*/ 63802 h 102741"/>
                <a:gd name="connsiteX11" fmla="*/ 25489 w 85617"/>
                <a:gd name="connsiteY11" fmla="*/ 74077 h 102741"/>
                <a:gd name="connsiteX12" fmla="*/ 31482 w 85617"/>
                <a:gd name="connsiteY12" fmla="*/ 94625 h 102741"/>
                <a:gd name="connsiteX13" fmla="*/ 58024 w 85617"/>
                <a:gd name="connsiteY13" fmla="*/ 98906 h 102741"/>
                <a:gd name="connsiteX14" fmla="*/ 63161 w 85617"/>
                <a:gd name="connsiteY14" fmla="*/ 86919 h 102741"/>
                <a:gd name="connsiteX15" fmla="*/ 83709 w 85617"/>
                <a:gd name="connsiteY15" fmla="*/ 85207 h 102741"/>
                <a:gd name="connsiteX16" fmla="*/ 81997 w 85617"/>
                <a:gd name="connsiteY16" fmla="*/ 53528 h 102741"/>
                <a:gd name="connsiteX17" fmla="*/ 81997 w 85617"/>
                <a:gd name="connsiteY17" fmla="*/ 53528 h 102741"/>
                <a:gd name="connsiteX18" fmla="*/ 54599 w 85617"/>
                <a:gd name="connsiteY18" fmla="*/ 38973 h 102741"/>
                <a:gd name="connsiteX19" fmla="*/ 55456 w 85617"/>
                <a:gd name="connsiteY19" fmla="*/ 62946 h 102741"/>
                <a:gd name="connsiteX20" fmla="*/ 34051 w 85617"/>
                <a:gd name="connsiteY20" fmla="*/ 59521 h 102741"/>
                <a:gd name="connsiteX21" fmla="*/ 33195 w 85617"/>
                <a:gd name="connsiteY21" fmla="*/ 35548 h 102741"/>
                <a:gd name="connsiteX22" fmla="*/ 54599 w 85617"/>
                <a:gd name="connsiteY22" fmla="*/ 38973 h 1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617" h="102741">
                  <a:moveTo>
                    <a:pt x="81997" y="53528"/>
                  </a:moveTo>
                  <a:cubicBezTo>
                    <a:pt x="80285" y="51816"/>
                    <a:pt x="78572" y="50103"/>
                    <a:pt x="76004" y="48391"/>
                  </a:cubicBezTo>
                  <a:cubicBezTo>
                    <a:pt x="76860" y="48391"/>
                    <a:pt x="76860" y="47535"/>
                    <a:pt x="76860" y="47535"/>
                  </a:cubicBezTo>
                  <a:cubicBezTo>
                    <a:pt x="83709" y="39829"/>
                    <a:pt x="82853" y="26130"/>
                    <a:pt x="75148" y="17569"/>
                  </a:cubicBezTo>
                  <a:cubicBezTo>
                    <a:pt x="67442" y="8151"/>
                    <a:pt x="55456" y="7294"/>
                    <a:pt x="48606" y="14144"/>
                  </a:cubicBezTo>
                  <a:cubicBezTo>
                    <a:pt x="47750" y="15000"/>
                    <a:pt x="47750" y="15000"/>
                    <a:pt x="46894" y="15856"/>
                  </a:cubicBezTo>
                  <a:cubicBezTo>
                    <a:pt x="46038" y="13288"/>
                    <a:pt x="44325" y="10719"/>
                    <a:pt x="42613" y="9007"/>
                  </a:cubicBezTo>
                  <a:cubicBezTo>
                    <a:pt x="34907" y="-411"/>
                    <a:pt x="22921" y="-2980"/>
                    <a:pt x="16071" y="3870"/>
                  </a:cubicBezTo>
                  <a:cubicBezTo>
                    <a:pt x="10078" y="9863"/>
                    <a:pt x="9222" y="20993"/>
                    <a:pt x="15215" y="30411"/>
                  </a:cubicBezTo>
                  <a:cubicBezTo>
                    <a:pt x="11790" y="30411"/>
                    <a:pt x="7510" y="31268"/>
                    <a:pt x="4941" y="33836"/>
                  </a:cubicBezTo>
                  <a:cubicBezTo>
                    <a:pt x="-1909" y="39829"/>
                    <a:pt x="-1909" y="53528"/>
                    <a:pt x="6653" y="63802"/>
                  </a:cubicBezTo>
                  <a:cubicBezTo>
                    <a:pt x="11790" y="70652"/>
                    <a:pt x="18640" y="74077"/>
                    <a:pt x="25489" y="74077"/>
                  </a:cubicBezTo>
                  <a:cubicBezTo>
                    <a:pt x="24633" y="80926"/>
                    <a:pt x="26345" y="87775"/>
                    <a:pt x="31482" y="94625"/>
                  </a:cubicBezTo>
                  <a:cubicBezTo>
                    <a:pt x="39188" y="104043"/>
                    <a:pt x="51175" y="106611"/>
                    <a:pt x="58024" y="98906"/>
                  </a:cubicBezTo>
                  <a:cubicBezTo>
                    <a:pt x="60593" y="95481"/>
                    <a:pt x="62305" y="92056"/>
                    <a:pt x="63161" y="86919"/>
                  </a:cubicBezTo>
                  <a:cubicBezTo>
                    <a:pt x="70011" y="91200"/>
                    <a:pt x="78572" y="90344"/>
                    <a:pt x="83709" y="85207"/>
                  </a:cubicBezTo>
                  <a:cubicBezTo>
                    <a:pt x="90559" y="75789"/>
                    <a:pt x="89703" y="62090"/>
                    <a:pt x="81997" y="53528"/>
                  </a:cubicBezTo>
                  <a:lnTo>
                    <a:pt x="81997" y="53528"/>
                  </a:lnTo>
                  <a:close/>
                  <a:moveTo>
                    <a:pt x="54599" y="38973"/>
                  </a:moveTo>
                  <a:cubicBezTo>
                    <a:pt x="60593" y="46679"/>
                    <a:pt x="61449" y="56953"/>
                    <a:pt x="55456" y="62946"/>
                  </a:cubicBezTo>
                  <a:cubicBezTo>
                    <a:pt x="49462" y="68939"/>
                    <a:pt x="40044" y="67227"/>
                    <a:pt x="34051" y="59521"/>
                  </a:cubicBezTo>
                  <a:cubicBezTo>
                    <a:pt x="28058" y="51816"/>
                    <a:pt x="27202" y="41542"/>
                    <a:pt x="33195" y="35548"/>
                  </a:cubicBezTo>
                  <a:cubicBezTo>
                    <a:pt x="39188" y="29555"/>
                    <a:pt x="48606" y="31268"/>
                    <a:pt x="54599" y="38973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0" name="任意多边形: 形状 230"/>
            <p:cNvSpPr/>
            <p:nvPr/>
          </p:nvSpPr>
          <p:spPr>
            <a:xfrm>
              <a:off x="7120669" y="5921672"/>
              <a:ext cx="120686" cy="132754"/>
            </a:xfrm>
            <a:custGeom>
              <a:avLst/>
              <a:gdLst>
                <a:gd name="connsiteX0" fmla="*/ 41850 w 85617"/>
                <a:gd name="connsiteY0" fmla="*/ 7230 h 94179"/>
                <a:gd name="connsiteX1" fmla="*/ 37569 w 85617"/>
                <a:gd name="connsiteY1" fmla="*/ 12367 h 94179"/>
                <a:gd name="connsiteX2" fmla="*/ 36713 w 85617"/>
                <a:gd name="connsiteY2" fmla="*/ 10655 h 94179"/>
                <a:gd name="connsiteX3" fmla="*/ 11028 w 85617"/>
                <a:gd name="connsiteY3" fmla="*/ 2949 h 94179"/>
                <a:gd name="connsiteX4" fmla="*/ 10172 w 85617"/>
                <a:gd name="connsiteY4" fmla="*/ 32915 h 94179"/>
                <a:gd name="connsiteX5" fmla="*/ 11884 w 85617"/>
                <a:gd name="connsiteY5" fmla="*/ 35484 h 94179"/>
                <a:gd name="connsiteX6" fmla="*/ 5891 w 85617"/>
                <a:gd name="connsiteY6" fmla="*/ 38052 h 94179"/>
                <a:gd name="connsiteX7" fmla="*/ 5035 w 85617"/>
                <a:gd name="connsiteY7" fmla="*/ 68019 h 94179"/>
                <a:gd name="connsiteX8" fmla="*/ 28152 w 85617"/>
                <a:gd name="connsiteY8" fmla="*/ 78293 h 94179"/>
                <a:gd name="connsiteX9" fmla="*/ 33289 w 85617"/>
                <a:gd name="connsiteY9" fmla="*/ 91136 h 94179"/>
                <a:gd name="connsiteX10" fmla="*/ 58974 w 85617"/>
                <a:gd name="connsiteY10" fmla="*/ 97985 h 94179"/>
                <a:gd name="connsiteX11" fmla="*/ 64111 w 85617"/>
                <a:gd name="connsiteY11" fmla="*/ 79149 h 94179"/>
                <a:gd name="connsiteX12" fmla="*/ 81235 w 85617"/>
                <a:gd name="connsiteY12" fmla="*/ 76580 h 94179"/>
                <a:gd name="connsiteX13" fmla="*/ 82091 w 85617"/>
                <a:gd name="connsiteY13" fmla="*/ 46614 h 94179"/>
                <a:gd name="connsiteX14" fmla="*/ 71817 w 85617"/>
                <a:gd name="connsiteY14" fmla="*/ 38909 h 94179"/>
                <a:gd name="connsiteX15" fmla="*/ 68392 w 85617"/>
                <a:gd name="connsiteY15" fmla="*/ 14936 h 94179"/>
                <a:gd name="connsiteX16" fmla="*/ 41850 w 85617"/>
                <a:gd name="connsiteY16" fmla="*/ 7230 h 94179"/>
                <a:gd name="connsiteX17" fmla="*/ 41850 w 85617"/>
                <a:gd name="connsiteY17" fmla="*/ 7230 h 94179"/>
                <a:gd name="connsiteX18" fmla="*/ 30720 w 85617"/>
                <a:gd name="connsiteY18" fmla="*/ 33771 h 94179"/>
                <a:gd name="connsiteX19" fmla="*/ 51268 w 85617"/>
                <a:gd name="connsiteY19" fmla="*/ 38909 h 94179"/>
                <a:gd name="connsiteX20" fmla="*/ 50412 w 85617"/>
                <a:gd name="connsiteY20" fmla="*/ 62882 h 94179"/>
                <a:gd name="connsiteX21" fmla="*/ 29864 w 85617"/>
                <a:gd name="connsiteY21" fmla="*/ 56888 h 94179"/>
                <a:gd name="connsiteX22" fmla="*/ 30720 w 85617"/>
                <a:gd name="connsiteY22" fmla="*/ 33771 h 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617" h="94179">
                  <a:moveTo>
                    <a:pt x="41850" y="7230"/>
                  </a:moveTo>
                  <a:cubicBezTo>
                    <a:pt x="40138" y="8942"/>
                    <a:pt x="39282" y="10655"/>
                    <a:pt x="37569" y="12367"/>
                  </a:cubicBezTo>
                  <a:cubicBezTo>
                    <a:pt x="37569" y="11511"/>
                    <a:pt x="36713" y="11511"/>
                    <a:pt x="36713" y="10655"/>
                  </a:cubicBezTo>
                  <a:cubicBezTo>
                    <a:pt x="29864" y="380"/>
                    <a:pt x="17877" y="-3044"/>
                    <a:pt x="11028" y="2949"/>
                  </a:cubicBezTo>
                  <a:cubicBezTo>
                    <a:pt x="3322" y="8942"/>
                    <a:pt x="3322" y="21785"/>
                    <a:pt x="10172" y="32915"/>
                  </a:cubicBezTo>
                  <a:cubicBezTo>
                    <a:pt x="11028" y="33771"/>
                    <a:pt x="11028" y="34628"/>
                    <a:pt x="11884" y="35484"/>
                  </a:cubicBezTo>
                  <a:cubicBezTo>
                    <a:pt x="10172" y="35484"/>
                    <a:pt x="7603" y="36340"/>
                    <a:pt x="5891" y="38052"/>
                  </a:cubicBezTo>
                  <a:cubicBezTo>
                    <a:pt x="-1815" y="44046"/>
                    <a:pt x="-1815" y="56888"/>
                    <a:pt x="5035" y="68019"/>
                  </a:cubicBezTo>
                  <a:cubicBezTo>
                    <a:pt x="11028" y="77437"/>
                    <a:pt x="20446" y="81718"/>
                    <a:pt x="28152" y="78293"/>
                  </a:cubicBezTo>
                  <a:cubicBezTo>
                    <a:pt x="29008" y="82574"/>
                    <a:pt x="29864" y="87711"/>
                    <a:pt x="33289" y="91136"/>
                  </a:cubicBezTo>
                  <a:cubicBezTo>
                    <a:pt x="40138" y="101410"/>
                    <a:pt x="52125" y="104834"/>
                    <a:pt x="58974" y="97985"/>
                  </a:cubicBezTo>
                  <a:cubicBezTo>
                    <a:pt x="64111" y="93704"/>
                    <a:pt x="65824" y="85998"/>
                    <a:pt x="64111" y="79149"/>
                  </a:cubicBezTo>
                  <a:cubicBezTo>
                    <a:pt x="70104" y="81718"/>
                    <a:pt x="76098" y="80861"/>
                    <a:pt x="81235" y="76580"/>
                  </a:cubicBezTo>
                  <a:cubicBezTo>
                    <a:pt x="88940" y="69731"/>
                    <a:pt x="88940" y="56032"/>
                    <a:pt x="82091" y="46614"/>
                  </a:cubicBezTo>
                  <a:cubicBezTo>
                    <a:pt x="79522" y="42333"/>
                    <a:pt x="75242" y="39765"/>
                    <a:pt x="71817" y="38909"/>
                  </a:cubicBezTo>
                  <a:cubicBezTo>
                    <a:pt x="75242" y="32059"/>
                    <a:pt x="74385" y="22641"/>
                    <a:pt x="68392" y="14936"/>
                  </a:cubicBezTo>
                  <a:cubicBezTo>
                    <a:pt x="60686" y="3805"/>
                    <a:pt x="48700" y="1237"/>
                    <a:pt x="41850" y="7230"/>
                  </a:cubicBezTo>
                  <a:lnTo>
                    <a:pt x="41850" y="7230"/>
                  </a:lnTo>
                  <a:close/>
                  <a:moveTo>
                    <a:pt x="30720" y="33771"/>
                  </a:moveTo>
                  <a:cubicBezTo>
                    <a:pt x="36713" y="28635"/>
                    <a:pt x="46131" y="31203"/>
                    <a:pt x="51268" y="38909"/>
                  </a:cubicBezTo>
                  <a:cubicBezTo>
                    <a:pt x="56405" y="46614"/>
                    <a:pt x="56405" y="57745"/>
                    <a:pt x="50412" y="62882"/>
                  </a:cubicBezTo>
                  <a:cubicBezTo>
                    <a:pt x="44419" y="68019"/>
                    <a:pt x="35001" y="65450"/>
                    <a:pt x="29864" y="56888"/>
                  </a:cubicBezTo>
                  <a:cubicBezTo>
                    <a:pt x="24727" y="49183"/>
                    <a:pt x="24727" y="38909"/>
                    <a:pt x="30720" y="33771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1" name="任意多边形: 形状 231"/>
            <p:cNvSpPr/>
            <p:nvPr/>
          </p:nvSpPr>
          <p:spPr>
            <a:xfrm>
              <a:off x="7038459" y="5777386"/>
              <a:ext cx="325852" cy="48274"/>
            </a:xfrm>
            <a:custGeom>
              <a:avLst/>
              <a:gdLst>
                <a:gd name="connsiteX0" fmla="*/ 237162 w 231168"/>
                <a:gd name="connsiteY0" fmla="*/ 19692 h 34247"/>
                <a:gd name="connsiteX1" fmla="*/ 0 w 231168"/>
                <a:gd name="connsiteY1" fmla="*/ 21404 h 34247"/>
                <a:gd name="connsiteX2" fmla="*/ 0 w 231168"/>
                <a:gd name="connsiteY2" fmla="*/ 1712 h 34247"/>
                <a:gd name="connsiteX3" fmla="*/ 237162 w 231168"/>
                <a:gd name="connsiteY3" fmla="*/ 0 h 34247"/>
                <a:gd name="connsiteX4" fmla="*/ 237162 w 231168"/>
                <a:gd name="connsiteY4" fmla="*/ 19692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68" h="34247">
                  <a:moveTo>
                    <a:pt x="237162" y="19692"/>
                  </a:moveTo>
                  <a:cubicBezTo>
                    <a:pt x="159249" y="41953"/>
                    <a:pt x="77056" y="42809"/>
                    <a:pt x="0" y="21404"/>
                  </a:cubicBezTo>
                  <a:cubicBezTo>
                    <a:pt x="0" y="14555"/>
                    <a:pt x="0" y="8562"/>
                    <a:pt x="0" y="1712"/>
                  </a:cubicBezTo>
                  <a:cubicBezTo>
                    <a:pt x="77912" y="23117"/>
                    <a:pt x="160105" y="22261"/>
                    <a:pt x="237162" y="0"/>
                  </a:cubicBezTo>
                  <a:cubicBezTo>
                    <a:pt x="237162" y="6850"/>
                    <a:pt x="237162" y="13699"/>
                    <a:pt x="237162" y="19692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2" name="任意多边形: 形状 232"/>
            <p:cNvSpPr/>
            <p:nvPr/>
          </p:nvSpPr>
          <p:spPr>
            <a:xfrm>
              <a:off x="7109663" y="5842555"/>
              <a:ext cx="181028" cy="24138"/>
            </a:xfrm>
            <a:custGeom>
              <a:avLst/>
              <a:gdLst>
                <a:gd name="connsiteX0" fmla="*/ 135276 w 128426"/>
                <a:gd name="connsiteY0" fmla="*/ 19692 h 17123"/>
                <a:gd name="connsiteX1" fmla="*/ 0 w 128426"/>
                <a:gd name="connsiteY1" fmla="*/ 20549 h 17123"/>
                <a:gd name="connsiteX2" fmla="*/ 0 w 128426"/>
                <a:gd name="connsiteY2" fmla="*/ 856 h 17123"/>
                <a:gd name="connsiteX3" fmla="*/ 135276 w 128426"/>
                <a:gd name="connsiteY3" fmla="*/ 0 h 17123"/>
                <a:gd name="connsiteX4" fmla="*/ 135276 w 128426"/>
                <a:gd name="connsiteY4" fmla="*/ 19692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26" h="17123">
                  <a:moveTo>
                    <a:pt x="135276" y="19692"/>
                  </a:moveTo>
                  <a:cubicBezTo>
                    <a:pt x="90755" y="27398"/>
                    <a:pt x="45377" y="27398"/>
                    <a:pt x="0" y="20549"/>
                  </a:cubicBezTo>
                  <a:cubicBezTo>
                    <a:pt x="0" y="13699"/>
                    <a:pt x="0" y="7706"/>
                    <a:pt x="0" y="856"/>
                  </a:cubicBezTo>
                  <a:cubicBezTo>
                    <a:pt x="44521" y="7706"/>
                    <a:pt x="89899" y="6850"/>
                    <a:pt x="135276" y="0"/>
                  </a:cubicBezTo>
                  <a:cubicBezTo>
                    <a:pt x="135276" y="6850"/>
                    <a:pt x="135276" y="12843"/>
                    <a:pt x="135276" y="19692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3" name="任意多边形: 形状 233"/>
            <p:cNvSpPr/>
            <p:nvPr/>
          </p:nvSpPr>
          <p:spPr>
            <a:xfrm>
              <a:off x="7185695" y="6027205"/>
              <a:ext cx="132754" cy="12069"/>
            </a:xfrm>
            <a:custGeom>
              <a:avLst/>
              <a:gdLst>
                <a:gd name="connsiteX0" fmla="*/ 94180 w 94179"/>
                <a:gd name="connsiteY0" fmla="*/ 9418 h 8561"/>
                <a:gd name="connsiteX1" fmla="*/ 0 w 94179"/>
                <a:gd name="connsiteY1" fmla="*/ 16267 h 8561"/>
                <a:gd name="connsiteX2" fmla="*/ 0 w 94179"/>
                <a:gd name="connsiteY2" fmla="*/ 6849 h 8561"/>
                <a:gd name="connsiteX3" fmla="*/ 94180 w 94179"/>
                <a:gd name="connsiteY3" fmla="*/ 0 h 8561"/>
                <a:gd name="connsiteX4" fmla="*/ 94180 w 94179"/>
                <a:gd name="connsiteY4" fmla="*/ 9418 h 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79" h="8561">
                  <a:moveTo>
                    <a:pt x="94180" y="9418"/>
                  </a:moveTo>
                  <a:cubicBezTo>
                    <a:pt x="63358" y="15411"/>
                    <a:pt x="31679" y="17124"/>
                    <a:pt x="0" y="16267"/>
                  </a:cubicBezTo>
                  <a:cubicBezTo>
                    <a:pt x="0" y="12843"/>
                    <a:pt x="0" y="10274"/>
                    <a:pt x="0" y="6849"/>
                  </a:cubicBezTo>
                  <a:cubicBezTo>
                    <a:pt x="31679" y="7706"/>
                    <a:pt x="63358" y="5993"/>
                    <a:pt x="94180" y="0"/>
                  </a:cubicBezTo>
                  <a:cubicBezTo>
                    <a:pt x="94180" y="3425"/>
                    <a:pt x="94180" y="6849"/>
                    <a:pt x="94180" y="9418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4" name="任意多边形: 形状 234"/>
            <p:cNvSpPr/>
            <p:nvPr/>
          </p:nvSpPr>
          <p:spPr>
            <a:xfrm>
              <a:off x="7184489" y="6059790"/>
              <a:ext cx="84480" cy="12069"/>
            </a:xfrm>
            <a:custGeom>
              <a:avLst/>
              <a:gdLst>
                <a:gd name="connsiteX0" fmla="*/ 62501 w 59932"/>
                <a:gd name="connsiteY0" fmla="*/ 9418 h 8561"/>
                <a:gd name="connsiteX1" fmla="*/ 0 w 59932"/>
                <a:gd name="connsiteY1" fmla="*/ 11987 h 8561"/>
                <a:gd name="connsiteX2" fmla="*/ 0 w 59932"/>
                <a:gd name="connsiteY2" fmla="*/ 2569 h 8561"/>
                <a:gd name="connsiteX3" fmla="*/ 62501 w 59932"/>
                <a:gd name="connsiteY3" fmla="*/ 0 h 8561"/>
                <a:gd name="connsiteX4" fmla="*/ 62501 w 59932"/>
                <a:gd name="connsiteY4" fmla="*/ 9418 h 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32" h="8561">
                  <a:moveTo>
                    <a:pt x="62501" y="9418"/>
                  </a:moveTo>
                  <a:cubicBezTo>
                    <a:pt x="41953" y="11987"/>
                    <a:pt x="21404" y="11987"/>
                    <a:pt x="0" y="11987"/>
                  </a:cubicBezTo>
                  <a:cubicBezTo>
                    <a:pt x="0" y="8562"/>
                    <a:pt x="0" y="5993"/>
                    <a:pt x="0" y="2569"/>
                  </a:cubicBezTo>
                  <a:cubicBezTo>
                    <a:pt x="20548" y="3425"/>
                    <a:pt x="41953" y="2569"/>
                    <a:pt x="62501" y="0"/>
                  </a:cubicBezTo>
                  <a:cubicBezTo>
                    <a:pt x="62501" y="2569"/>
                    <a:pt x="62501" y="5993"/>
                    <a:pt x="62501" y="9418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5" name="任意多边形: 形状 235"/>
            <p:cNvSpPr/>
            <p:nvPr/>
          </p:nvSpPr>
          <p:spPr>
            <a:xfrm>
              <a:off x="7104836" y="6018450"/>
              <a:ext cx="60343" cy="60343"/>
            </a:xfrm>
            <a:custGeom>
              <a:avLst/>
              <a:gdLst>
                <a:gd name="connsiteX0" fmla="*/ 47090 w 42808"/>
                <a:gd name="connsiteY0" fmla="*/ 25047 h 42808"/>
                <a:gd name="connsiteX1" fmla="*/ 23117 w 42808"/>
                <a:gd name="connsiteY1" fmla="*/ 46451 h 42808"/>
                <a:gd name="connsiteX2" fmla="*/ 0 w 42808"/>
                <a:gd name="connsiteY2" fmla="*/ 19910 h 42808"/>
                <a:gd name="connsiteX3" fmla="*/ 23117 w 42808"/>
                <a:gd name="connsiteY3" fmla="*/ 218 h 42808"/>
                <a:gd name="connsiteX4" fmla="*/ 47090 w 42808"/>
                <a:gd name="connsiteY4" fmla="*/ 25047 h 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08" h="42808">
                  <a:moveTo>
                    <a:pt x="47090" y="25047"/>
                  </a:moveTo>
                  <a:cubicBezTo>
                    <a:pt x="47090" y="37889"/>
                    <a:pt x="36816" y="47307"/>
                    <a:pt x="23117" y="46451"/>
                  </a:cubicBezTo>
                  <a:cubicBezTo>
                    <a:pt x="10274" y="44739"/>
                    <a:pt x="0" y="32753"/>
                    <a:pt x="0" y="19910"/>
                  </a:cubicBezTo>
                  <a:cubicBezTo>
                    <a:pt x="0" y="7067"/>
                    <a:pt x="10274" y="-1495"/>
                    <a:pt x="23117" y="218"/>
                  </a:cubicBezTo>
                  <a:cubicBezTo>
                    <a:pt x="36816" y="1074"/>
                    <a:pt x="47090" y="12204"/>
                    <a:pt x="47090" y="25047"/>
                  </a:cubicBezTo>
                  <a:close/>
                </a:path>
              </a:pathLst>
            </a:custGeom>
            <a:solidFill>
              <a:srgbClr val="E94E1B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6" name="任意多边形: 形状 236"/>
            <p:cNvSpPr/>
            <p:nvPr/>
          </p:nvSpPr>
          <p:spPr>
            <a:xfrm>
              <a:off x="6960013" y="4985689"/>
              <a:ext cx="205166" cy="1363747"/>
            </a:xfrm>
            <a:custGeom>
              <a:avLst/>
              <a:gdLst>
                <a:gd name="connsiteX0" fmla="*/ 129283 w 145550"/>
                <a:gd name="connsiteY0" fmla="*/ 0 h 967483"/>
                <a:gd name="connsiteX1" fmla="*/ 129283 w 145550"/>
                <a:gd name="connsiteY1" fmla="*/ 143838 h 967483"/>
                <a:gd name="connsiteX2" fmla="*/ 103598 w 145550"/>
                <a:gd name="connsiteY2" fmla="*/ 206339 h 967483"/>
                <a:gd name="connsiteX3" fmla="*/ 41097 w 145550"/>
                <a:gd name="connsiteY3" fmla="*/ 278258 h 967483"/>
                <a:gd name="connsiteX4" fmla="*/ 0 w 145550"/>
                <a:gd name="connsiteY4" fmla="*/ 386993 h 967483"/>
                <a:gd name="connsiteX5" fmla="*/ 0 w 145550"/>
                <a:gd name="connsiteY5" fmla="*/ 891283 h 967483"/>
                <a:gd name="connsiteX6" fmla="*/ 46234 w 145550"/>
                <a:gd name="connsiteY6" fmla="*/ 958921 h 967483"/>
                <a:gd name="connsiteX7" fmla="*/ 67638 w 145550"/>
                <a:gd name="connsiteY7" fmla="*/ 967483 h 967483"/>
                <a:gd name="connsiteX8" fmla="*/ 85618 w 145550"/>
                <a:gd name="connsiteY8" fmla="*/ 965771 h 967483"/>
                <a:gd name="connsiteX9" fmla="*/ 94180 w 145550"/>
                <a:gd name="connsiteY9" fmla="*/ 949504 h 967483"/>
                <a:gd name="connsiteX10" fmla="*/ 94180 w 145550"/>
                <a:gd name="connsiteY10" fmla="*/ 410110 h 967483"/>
                <a:gd name="connsiteX11" fmla="*/ 101885 w 145550"/>
                <a:gd name="connsiteY11" fmla="*/ 330485 h 967483"/>
                <a:gd name="connsiteX12" fmla="*/ 134420 w 145550"/>
                <a:gd name="connsiteY12" fmla="*/ 227744 h 967483"/>
                <a:gd name="connsiteX13" fmla="*/ 146407 w 145550"/>
                <a:gd name="connsiteY13" fmla="*/ 152400 h 967483"/>
                <a:gd name="connsiteX14" fmla="*/ 146407 w 145550"/>
                <a:gd name="connsiteY14" fmla="*/ 5993 h 967483"/>
                <a:gd name="connsiteX15" fmla="*/ 129283 w 145550"/>
                <a:gd name="connsiteY15" fmla="*/ 0 h 96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550" h="967483">
                  <a:moveTo>
                    <a:pt x="129283" y="0"/>
                  </a:moveTo>
                  <a:lnTo>
                    <a:pt x="129283" y="143838"/>
                  </a:lnTo>
                  <a:cubicBezTo>
                    <a:pt x="129283" y="166955"/>
                    <a:pt x="121577" y="184935"/>
                    <a:pt x="103598" y="206339"/>
                  </a:cubicBezTo>
                  <a:cubicBezTo>
                    <a:pt x="82193" y="232025"/>
                    <a:pt x="55652" y="262847"/>
                    <a:pt x="41097" y="278258"/>
                  </a:cubicBezTo>
                  <a:cubicBezTo>
                    <a:pt x="15411" y="307369"/>
                    <a:pt x="0" y="354459"/>
                    <a:pt x="0" y="386993"/>
                  </a:cubicBezTo>
                  <a:lnTo>
                    <a:pt x="0" y="891283"/>
                  </a:lnTo>
                  <a:cubicBezTo>
                    <a:pt x="0" y="921250"/>
                    <a:pt x="17980" y="947791"/>
                    <a:pt x="46234" y="958921"/>
                  </a:cubicBezTo>
                  <a:lnTo>
                    <a:pt x="67638" y="967483"/>
                  </a:lnTo>
                  <a:cubicBezTo>
                    <a:pt x="73632" y="970052"/>
                    <a:pt x="80481" y="969196"/>
                    <a:pt x="85618" y="965771"/>
                  </a:cubicBezTo>
                  <a:cubicBezTo>
                    <a:pt x="90755" y="962346"/>
                    <a:pt x="94180" y="956353"/>
                    <a:pt x="94180" y="949504"/>
                  </a:cubicBezTo>
                  <a:lnTo>
                    <a:pt x="94180" y="410110"/>
                  </a:lnTo>
                  <a:cubicBezTo>
                    <a:pt x="94180" y="392987"/>
                    <a:pt x="96748" y="346753"/>
                    <a:pt x="101885" y="330485"/>
                  </a:cubicBezTo>
                  <a:lnTo>
                    <a:pt x="134420" y="227744"/>
                  </a:lnTo>
                  <a:cubicBezTo>
                    <a:pt x="142126" y="202915"/>
                    <a:pt x="146407" y="178086"/>
                    <a:pt x="146407" y="152400"/>
                  </a:cubicBezTo>
                  <a:lnTo>
                    <a:pt x="146407" y="5993"/>
                  </a:lnTo>
                  <a:lnTo>
                    <a:pt x="129283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7" name="任意多边形: 形状 237"/>
            <p:cNvSpPr/>
            <p:nvPr/>
          </p:nvSpPr>
          <p:spPr>
            <a:xfrm>
              <a:off x="7258124" y="5267216"/>
              <a:ext cx="181028" cy="1074101"/>
            </a:xfrm>
            <a:custGeom>
              <a:avLst/>
              <a:gdLst>
                <a:gd name="connsiteX0" fmla="*/ 32522 w 128426"/>
                <a:gd name="connsiteY0" fmla="*/ 6615 h 762000"/>
                <a:gd name="connsiteX1" fmla="*/ 95023 w 128426"/>
                <a:gd name="connsiteY1" fmla="*/ 78534 h 762000"/>
                <a:gd name="connsiteX2" fmla="*/ 136120 w 128426"/>
                <a:gd name="connsiteY2" fmla="*/ 187269 h 762000"/>
                <a:gd name="connsiteX3" fmla="*/ 136120 w 128426"/>
                <a:gd name="connsiteY3" fmla="*/ 689846 h 762000"/>
                <a:gd name="connsiteX4" fmla="*/ 88174 w 128426"/>
                <a:gd name="connsiteY4" fmla="*/ 758341 h 762000"/>
                <a:gd name="connsiteX5" fmla="*/ 68481 w 128426"/>
                <a:gd name="connsiteY5" fmla="*/ 765190 h 762000"/>
                <a:gd name="connsiteX6" fmla="*/ 51358 w 128426"/>
                <a:gd name="connsiteY6" fmla="*/ 765190 h 762000"/>
                <a:gd name="connsiteX7" fmla="*/ 42796 w 128426"/>
                <a:gd name="connsiteY7" fmla="*/ 748923 h 762000"/>
                <a:gd name="connsiteX8" fmla="*/ 42796 w 128426"/>
                <a:gd name="connsiteY8" fmla="*/ 209530 h 762000"/>
                <a:gd name="connsiteX9" fmla="*/ 35090 w 128426"/>
                <a:gd name="connsiteY9" fmla="*/ 129905 h 762000"/>
                <a:gd name="connsiteX10" fmla="*/ 843 w 128426"/>
                <a:gd name="connsiteY10" fmla="*/ 23738 h 762000"/>
                <a:gd name="connsiteX11" fmla="*/ 9405 w 128426"/>
                <a:gd name="connsiteY11" fmla="*/ 2334 h 762000"/>
                <a:gd name="connsiteX12" fmla="*/ 32522 w 128426"/>
                <a:gd name="connsiteY12" fmla="*/ 6615 h 762000"/>
                <a:gd name="connsiteX13" fmla="*/ 32522 w 128426"/>
                <a:gd name="connsiteY13" fmla="*/ 6615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426" h="762000">
                  <a:moveTo>
                    <a:pt x="32522" y="6615"/>
                  </a:moveTo>
                  <a:cubicBezTo>
                    <a:pt x="53926" y="32300"/>
                    <a:pt x="80468" y="63123"/>
                    <a:pt x="95023" y="78534"/>
                  </a:cubicBezTo>
                  <a:cubicBezTo>
                    <a:pt x="120708" y="107644"/>
                    <a:pt x="136120" y="154734"/>
                    <a:pt x="136120" y="187269"/>
                  </a:cubicBezTo>
                  <a:lnTo>
                    <a:pt x="136120" y="689846"/>
                  </a:lnTo>
                  <a:cubicBezTo>
                    <a:pt x="136120" y="720669"/>
                    <a:pt x="116428" y="748067"/>
                    <a:pt x="88174" y="758341"/>
                  </a:cubicBezTo>
                  <a:lnTo>
                    <a:pt x="68481" y="765190"/>
                  </a:lnTo>
                  <a:cubicBezTo>
                    <a:pt x="62488" y="767759"/>
                    <a:pt x="56495" y="769471"/>
                    <a:pt x="51358" y="765190"/>
                  </a:cubicBezTo>
                  <a:cubicBezTo>
                    <a:pt x="46221" y="761765"/>
                    <a:pt x="42796" y="755772"/>
                    <a:pt x="42796" y="748923"/>
                  </a:cubicBezTo>
                  <a:lnTo>
                    <a:pt x="42796" y="209530"/>
                  </a:lnTo>
                  <a:cubicBezTo>
                    <a:pt x="42796" y="192406"/>
                    <a:pt x="40228" y="146172"/>
                    <a:pt x="35090" y="129905"/>
                  </a:cubicBezTo>
                  <a:lnTo>
                    <a:pt x="843" y="23738"/>
                  </a:lnTo>
                  <a:cubicBezTo>
                    <a:pt x="-1725" y="15177"/>
                    <a:pt x="1699" y="6615"/>
                    <a:pt x="9405" y="2334"/>
                  </a:cubicBezTo>
                  <a:cubicBezTo>
                    <a:pt x="17111" y="-1947"/>
                    <a:pt x="26529" y="-235"/>
                    <a:pt x="32522" y="6615"/>
                  </a:cubicBezTo>
                  <a:cubicBezTo>
                    <a:pt x="31666" y="6615"/>
                    <a:pt x="32522" y="6615"/>
                    <a:pt x="32522" y="6615"/>
                  </a:cubicBezTo>
                  <a:close/>
                </a:path>
              </a:pathLst>
            </a:custGeom>
            <a:solidFill>
              <a:srgbClr val="193540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8" name="任意多边形: 形状 238"/>
            <p:cNvSpPr/>
            <p:nvPr/>
          </p:nvSpPr>
          <p:spPr>
            <a:xfrm>
              <a:off x="7023692" y="5374164"/>
              <a:ext cx="144823" cy="144823"/>
            </a:xfrm>
            <a:custGeom>
              <a:avLst/>
              <a:gdLst>
                <a:gd name="connsiteX0" fmla="*/ 100375 w 102741"/>
                <a:gd name="connsiteY0" fmla="*/ 9512 h 102741"/>
                <a:gd name="connsiteX1" fmla="*/ 82395 w 102741"/>
                <a:gd name="connsiteY1" fmla="*/ 83144 h 102741"/>
                <a:gd name="connsiteX2" fmla="*/ 7907 w 102741"/>
                <a:gd name="connsiteY2" fmla="*/ 96842 h 102741"/>
                <a:gd name="connsiteX3" fmla="*/ 25887 w 102741"/>
                <a:gd name="connsiteY3" fmla="*/ 23211 h 102741"/>
                <a:gd name="connsiteX4" fmla="*/ 100375 w 102741"/>
                <a:gd name="connsiteY4" fmla="*/ 9512 h 1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1" h="102741">
                  <a:moveTo>
                    <a:pt x="100375" y="9512"/>
                  </a:moveTo>
                  <a:cubicBezTo>
                    <a:pt x="115786" y="25779"/>
                    <a:pt x="108080" y="59170"/>
                    <a:pt x="82395" y="83144"/>
                  </a:cubicBezTo>
                  <a:cubicBezTo>
                    <a:pt x="56710" y="107116"/>
                    <a:pt x="23319" y="113966"/>
                    <a:pt x="7907" y="96842"/>
                  </a:cubicBezTo>
                  <a:cubicBezTo>
                    <a:pt x="-7504" y="80575"/>
                    <a:pt x="202" y="47184"/>
                    <a:pt x="25887" y="23211"/>
                  </a:cubicBezTo>
                  <a:cubicBezTo>
                    <a:pt x="51572" y="-762"/>
                    <a:pt x="84963" y="-7612"/>
                    <a:pt x="100375" y="951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3344849" y="3312016"/>
            <a:ext cx="734103" cy="1571188"/>
            <a:chOff x="4687448" y="4821620"/>
            <a:chExt cx="808592" cy="1730615"/>
          </a:xfrm>
        </p:grpSpPr>
        <p:sp>
          <p:nvSpPr>
            <p:cNvPr id="280" name="任意多边形: 形状 240"/>
            <p:cNvSpPr/>
            <p:nvPr/>
          </p:nvSpPr>
          <p:spPr>
            <a:xfrm>
              <a:off x="4687448" y="6214316"/>
              <a:ext cx="808592" cy="337919"/>
            </a:xfrm>
            <a:custGeom>
              <a:avLst/>
              <a:gdLst>
                <a:gd name="connsiteX0" fmla="*/ 580490 w 573640"/>
                <a:gd name="connsiteY0" fmla="*/ 120732 h 239730"/>
                <a:gd name="connsiteX1" fmla="*/ 290245 w 573640"/>
                <a:gd name="connsiteY1" fmla="*/ 241453 h 239730"/>
                <a:gd name="connsiteX2" fmla="*/ 0 w 573640"/>
                <a:gd name="connsiteY2" fmla="*/ 120732 h 239730"/>
                <a:gd name="connsiteX3" fmla="*/ 290245 w 573640"/>
                <a:gd name="connsiteY3" fmla="*/ 10 h 239730"/>
                <a:gd name="connsiteX4" fmla="*/ 580490 w 573640"/>
                <a:gd name="connsiteY4" fmla="*/ 120732 h 2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40" h="239730">
                  <a:moveTo>
                    <a:pt x="580490" y="120732"/>
                  </a:moveTo>
                  <a:cubicBezTo>
                    <a:pt x="580490" y="187513"/>
                    <a:pt x="450351" y="241453"/>
                    <a:pt x="290245" y="241453"/>
                  </a:cubicBezTo>
                  <a:cubicBezTo>
                    <a:pt x="130139" y="241453"/>
                    <a:pt x="0" y="187513"/>
                    <a:pt x="0" y="120732"/>
                  </a:cubicBezTo>
                  <a:cubicBezTo>
                    <a:pt x="0" y="53950"/>
                    <a:pt x="130139" y="10"/>
                    <a:pt x="290245" y="10"/>
                  </a:cubicBezTo>
                  <a:cubicBezTo>
                    <a:pt x="450351" y="-846"/>
                    <a:pt x="580490" y="53950"/>
                    <a:pt x="580490" y="120732"/>
                  </a:cubicBezTo>
                  <a:close/>
                </a:path>
              </a:pathLst>
            </a:custGeom>
            <a:solidFill>
              <a:srgbClr val="000000">
                <a:alpha val="32000"/>
              </a:srgbClr>
            </a:solidFill>
            <a:ln w="8562" cap="flat">
              <a:noFill/>
              <a:prstDash val="solid"/>
              <a:miter/>
            </a:ln>
            <a:effectLst>
              <a:softEdge rad="88900"/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1" name="任意多边形: 形状 241"/>
            <p:cNvSpPr/>
            <p:nvPr/>
          </p:nvSpPr>
          <p:spPr>
            <a:xfrm>
              <a:off x="5100193" y="6333809"/>
              <a:ext cx="277576" cy="96548"/>
            </a:xfrm>
            <a:custGeom>
              <a:avLst/>
              <a:gdLst>
                <a:gd name="connsiteX0" fmla="*/ 203771 w 196921"/>
                <a:gd name="connsiteY0" fmla="*/ 35103 h 68494"/>
                <a:gd name="connsiteX1" fmla="*/ 101885 w 196921"/>
                <a:gd name="connsiteY1" fmla="*/ 70207 h 68494"/>
                <a:gd name="connsiteX2" fmla="*/ 0 w 196921"/>
                <a:gd name="connsiteY2" fmla="*/ 35103 h 68494"/>
                <a:gd name="connsiteX3" fmla="*/ 101885 w 196921"/>
                <a:gd name="connsiteY3" fmla="*/ 0 h 68494"/>
                <a:gd name="connsiteX4" fmla="*/ 203771 w 196921"/>
                <a:gd name="connsiteY4" fmla="*/ 35103 h 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21" h="68494">
                  <a:moveTo>
                    <a:pt x="203771" y="35103"/>
                  </a:moveTo>
                  <a:cubicBezTo>
                    <a:pt x="203771" y="53939"/>
                    <a:pt x="158393" y="70207"/>
                    <a:pt x="101885" y="70207"/>
                  </a:cubicBezTo>
                  <a:cubicBezTo>
                    <a:pt x="45377" y="70207"/>
                    <a:pt x="0" y="54796"/>
                    <a:pt x="0" y="35103"/>
                  </a:cubicBezTo>
                  <a:cubicBezTo>
                    <a:pt x="0" y="16268"/>
                    <a:pt x="45377" y="0"/>
                    <a:pt x="101885" y="0"/>
                  </a:cubicBezTo>
                  <a:cubicBezTo>
                    <a:pt x="158393" y="856"/>
                    <a:pt x="203771" y="16268"/>
                    <a:pt x="203771" y="35103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8562" cap="flat">
              <a:noFill/>
              <a:prstDash val="solid"/>
              <a:miter/>
            </a:ln>
            <a:effectLst>
              <a:softEdge rad="38100"/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2" name="任意多边形: 形状 242"/>
            <p:cNvSpPr/>
            <p:nvPr/>
          </p:nvSpPr>
          <p:spPr>
            <a:xfrm>
              <a:off x="4946922" y="6367601"/>
              <a:ext cx="277576" cy="96548"/>
            </a:xfrm>
            <a:custGeom>
              <a:avLst/>
              <a:gdLst>
                <a:gd name="connsiteX0" fmla="*/ 203771 w 196921"/>
                <a:gd name="connsiteY0" fmla="*/ 35104 h 68494"/>
                <a:gd name="connsiteX1" fmla="*/ 101885 w 196921"/>
                <a:gd name="connsiteY1" fmla="*/ 70207 h 68494"/>
                <a:gd name="connsiteX2" fmla="*/ 0 w 196921"/>
                <a:gd name="connsiteY2" fmla="*/ 35104 h 68494"/>
                <a:gd name="connsiteX3" fmla="*/ 101885 w 196921"/>
                <a:gd name="connsiteY3" fmla="*/ 0 h 68494"/>
                <a:gd name="connsiteX4" fmla="*/ 203771 w 196921"/>
                <a:gd name="connsiteY4" fmla="*/ 35104 h 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21" h="68494">
                  <a:moveTo>
                    <a:pt x="203771" y="35104"/>
                  </a:moveTo>
                  <a:cubicBezTo>
                    <a:pt x="203771" y="53939"/>
                    <a:pt x="158393" y="70207"/>
                    <a:pt x="101885" y="70207"/>
                  </a:cubicBezTo>
                  <a:cubicBezTo>
                    <a:pt x="45377" y="70207"/>
                    <a:pt x="0" y="54796"/>
                    <a:pt x="0" y="35104"/>
                  </a:cubicBezTo>
                  <a:cubicBezTo>
                    <a:pt x="0" y="16268"/>
                    <a:pt x="45377" y="0"/>
                    <a:pt x="101885" y="0"/>
                  </a:cubicBezTo>
                  <a:cubicBezTo>
                    <a:pt x="157537" y="0"/>
                    <a:pt x="203771" y="15411"/>
                    <a:pt x="203771" y="3510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8562" cap="flat">
              <a:noFill/>
              <a:prstDash val="solid"/>
              <a:miter/>
            </a:ln>
            <a:effectLst>
              <a:softEdge rad="38100"/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3" name="任意多边形: 形状 243"/>
            <p:cNvSpPr/>
            <p:nvPr/>
          </p:nvSpPr>
          <p:spPr>
            <a:xfrm>
              <a:off x="4765894" y="6331395"/>
              <a:ext cx="277576" cy="96548"/>
            </a:xfrm>
            <a:custGeom>
              <a:avLst/>
              <a:gdLst>
                <a:gd name="connsiteX0" fmla="*/ 203771 w 196921"/>
                <a:gd name="connsiteY0" fmla="*/ 35104 h 68494"/>
                <a:gd name="connsiteX1" fmla="*/ 101885 w 196921"/>
                <a:gd name="connsiteY1" fmla="*/ 70207 h 68494"/>
                <a:gd name="connsiteX2" fmla="*/ 0 w 196921"/>
                <a:gd name="connsiteY2" fmla="*/ 35104 h 68494"/>
                <a:gd name="connsiteX3" fmla="*/ 101885 w 196921"/>
                <a:gd name="connsiteY3" fmla="*/ 0 h 68494"/>
                <a:gd name="connsiteX4" fmla="*/ 203771 w 196921"/>
                <a:gd name="connsiteY4" fmla="*/ 35104 h 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21" h="68494">
                  <a:moveTo>
                    <a:pt x="203771" y="35104"/>
                  </a:moveTo>
                  <a:cubicBezTo>
                    <a:pt x="203771" y="53939"/>
                    <a:pt x="158393" y="70207"/>
                    <a:pt x="101885" y="70207"/>
                  </a:cubicBezTo>
                  <a:cubicBezTo>
                    <a:pt x="45377" y="70207"/>
                    <a:pt x="0" y="54796"/>
                    <a:pt x="0" y="35104"/>
                  </a:cubicBezTo>
                  <a:cubicBezTo>
                    <a:pt x="0" y="16268"/>
                    <a:pt x="45377" y="0"/>
                    <a:pt x="101885" y="0"/>
                  </a:cubicBezTo>
                  <a:cubicBezTo>
                    <a:pt x="157537" y="0"/>
                    <a:pt x="203771" y="15411"/>
                    <a:pt x="203771" y="3510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8562" cap="flat">
              <a:noFill/>
              <a:prstDash val="solid"/>
              <a:miter/>
            </a:ln>
            <a:effectLst>
              <a:softEdge rad="38100"/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4" name="任意多边形: 形状 244"/>
            <p:cNvSpPr/>
            <p:nvPr/>
          </p:nvSpPr>
          <p:spPr>
            <a:xfrm>
              <a:off x="4798479" y="4992993"/>
              <a:ext cx="482742" cy="1412020"/>
            </a:xfrm>
            <a:custGeom>
              <a:avLst/>
              <a:gdLst>
                <a:gd name="connsiteX0" fmla="*/ 292813 w 342471"/>
                <a:gd name="connsiteY0" fmla="*/ 530831 h 1001730"/>
                <a:gd name="connsiteX1" fmla="*/ 333054 w 342471"/>
                <a:gd name="connsiteY1" fmla="*/ 390418 h 1001730"/>
                <a:gd name="connsiteX2" fmla="*/ 333054 w 342471"/>
                <a:gd name="connsiteY2" fmla="*/ 235449 h 1001730"/>
                <a:gd name="connsiteX3" fmla="*/ 303944 w 342471"/>
                <a:gd name="connsiteY3" fmla="*/ 138701 h 1001730"/>
                <a:gd name="connsiteX4" fmla="*/ 230312 w 342471"/>
                <a:gd name="connsiteY4" fmla="*/ 71063 h 1001730"/>
                <a:gd name="connsiteX5" fmla="*/ 231169 w 342471"/>
                <a:gd name="connsiteY5" fmla="*/ 47946 h 1001730"/>
                <a:gd name="connsiteX6" fmla="*/ 244867 w 342471"/>
                <a:gd name="connsiteY6" fmla="*/ 33391 h 1001730"/>
                <a:gd name="connsiteX7" fmla="*/ 244867 w 342471"/>
                <a:gd name="connsiteY7" fmla="*/ 21404 h 1001730"/>
                <a:gd name="connsiteX8" fmla="*/ 244867 w 342471"/>
                <a:gd name="connsiteY8" fmla="*/ 22261 h 1001730"/>
                <a:gd name="connsiteX9" fmla="*/ 173804 w 342471"/>
                <a:gd name="connsiteY9" fmla="*/ 0 h 1001730"/>
                <a:gd name="connsiteX10" fmla="*/ 171236 w 342471"/>
                <a:gd name="connsiteY10" fmla="*/ 0 h 1001730"/>
                <a:gd name="connsiteX11" fmla="*/ 168667 w 342471"/>
                <a:gd name="connsiteY11" fmla="*/ 0 h 1001730"/>
                <a:gd name="connsiteX12" fmla="*/ 97604 w 342471"/>
                <a:gd name="connsiteY12" fmla="*/ 22261 h 1001730"/>
                <a:gd name="connsiteX13" fmla="*/ 97604 w 342471"/>
                <a:gd name="connsiteY13" fmla="*/ 21404 h 1001730"/>
                <a:gd name="connsiteX14" fmla="*/ 97604 w 342471"/>
                <a:gd name="connsiteY14" fmla="*/ 33391 h 1001730"/>
                <a:gd name="connsiteX15" fmla="*/ 111303 w 342471"/>
                <a:gd name="connsiteY15" fmla="*/ 47946 h 1001730"/>
                <a:gd name="connsiteX16" fmla="*/ 112159 w 342471"/>
                <a:gd name="connsiteY16" fmla="*/ 71063 h 1001730"/>
                <a:gd name="connsiteX17" fmla="*/ 38528 w 342471"/>
                <a:gd name="connsiteY17" fmla="*/ 138701 h 1001730"/>
                <a:gd name="connsiteX18" fmla="*/ 9418 w 342471"/>
                <a:gd name="connsiteY18" fmla="*/ 235449 h 1001730"/>
                <a:gd name="connsiteX19" fmla="*/ 9418 w 342471"/>
                <a:gd name="connsiteY19" fmla="*/ 390418 h 1001730"/>
                <a:gd name="connsiteX20" fmla="*/ 49658 w 342471"/>
                <a:gd name="connsiteY20" fmla="*/ 530831 h 1001730"/>
                <a:gd name="connsiteX21" fmla="*/ 0 w 342471"/>
                <a:gd name="connsiteY21" fmla="*/ 863029 h 1001730"/>
                <a:gd name="connsiteX22" fmla="*/ 28254 w 342471"/>
                <a:gd name="connsiteY22" fmla="*/ 965771 h 1001730"/>
                <a:gd name="connsiteX23" fmla="*/ 113872 w 342471"/>
                <a:gd name="connsiteY23" fmla="*/ 949503 h 1001730"/>
                <a:gd name="connsiteX24" fmla="*/ 172092 w 342471"/>
                <a:gd name="connsiteY24" fmla="*/ 1002587 h 1001730"/>
                <a:gd name="connsiteX25" fmla="*/ 230312 w 342471"/>
                <a:gd name="connsiteY25" fmla="*/ 949503 h 1001730"/>
                <a:gd name="connsiteX26" fmla="*/ 315930 w 342471"/>
                <a:gd name="connsiteY26" fmla="*/ 965771 h 1001730"/>
                <a:gd name="connsiteX27" fmla="*/ 344184 w 342471"/>
                <a:gd name="connsiteY27" fmla="*/ 863029 h 1001730"/>
                <a:gd name="connsiteX28" fmla="*/ 292813 w 342471"/>
                <a:gd name="connsiteY28" fmla="*/ 530831 h 10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471" h="1001730">
                  <a:moveTo>
                    <a:pt x="292813" y="530831"/>
                  </a:moveTo>
                  <a:cubicBezTo>
                    <a:pt x="274834" y="474324"/>
                    <a:pt x="330485" y="445213"/>
                    <a:pt x="333054" y="390418"/>
                  </a:cubicBezTo>
                  <a:lnTo>
                    <a:pt x="333054" y="235449"/>
                  </a:lnTo>
                  <a:cubicBezTo>
                    <a:pt x="332198" y="194353"/>
                    <a:pt x="327917" y="176373"/>
                    <a:pt x="303944" y="138701"/>
                  </a:cubicBezTo>
                  <a:cubicBezTo>
                    <a:pt x="273121" y="90755"/>
                    <a:pt x="247436" y="78769"/>
                    <a:pt x="230312" y="71063"/>
                  </a:cubicBezTo>
                  <a:cubicBezTo>
                    <a:pt x="229456" y="55652"/>
                    <a:pt x="230312" y="50515"/>
                    <a:pt x="231169" y="47946"/>
                  </a:cubicBezTo>
                  <a:cubicBezTo>
                    <a:pt x="239730" y="43665"/>
                    <a:pt x="244867" y="38528"/>
                    <a:pt x="244867" y="33391"/>
                  </a:cubicBezTo>
                  <a:lnTo>
                    <a:pt x="244867" y="21404"/>
                  </a:lnTo>
                  <a:cubicBezTo>
                    <a:pt x="244867" y="21404"/>
                    <a:pt x="244867" y="22261"/>
                    <a:pt x="244867" y="22261"/>
                  </a:cubicBezTo>
                  <a:cubicBezTo>
                    <a:pt x="244867" y="10274"/>
                    <a:pt x="213189" y="0"/>
                    <a:pt x="173804" y="0"/>
                  </a:cubicBezTo>
                  <a:cubicBezTo>
                    <a:pt x="172948" y="0"/>
                    <a:pt x="172092" y="0"/>
                    <a:pt x="171236" y="0"/>
                  </a:cubicBezTo>
                  <a:cubicBezTo>
                    <a:pt x="170380" y="0"/>
                    <a:pt x="169523" y="0"/>
                    <a:pt x="168667" y="0"/>
                  </a:cubicBezTo>
                  <a:cubicBezTo>
                    <a:pt x="129283" y="0"/>
                    <a:pt x="97604" y="10274"/>
                    <a:pt x="97604" y="22261"/>
                  </a:cubicBezTo>
                  <a:cubicBezTo>
                    <a:pt x="97604" y="22261"/>
                    <a:pt x="97604" y="21404"/>
                    <a:pt x="97604" y="21404"/>
                  </a:cubicBezTo>
                  <a:lnTo>
                    <a:pt x="97604" y="33391"/>
                  </a:lnTo>
                  <a:cubicBezTo>
                    <a:pt x="97604" y="38528"/>
                    <a:pt x="102742" y="43665"/>
                    <a:pt x="111303" y="47946"/>
                  </a:cubicBezTo>
                  <a:cubicBezTo>
                    <a:pt x="112159" y="50515"/>
                    <a:pt x="113016" y="55652"/>
                    <a:pt x="112159" y="71063"/>
                  </a:cubicBezTo>
                  <a:cubicBezTo>
                    <a:pt x="95036" y="78769"/>
                    <a:pt x="68494" y="89899"/>
                    <a:pt x="38528" y="138701"/>
                  </a:cubicBezTo>
                  <a:cubicBezTo>
                    <a:pt x="15411" y="175517"/>
                    <a:pt x="10274" y="194353"/>
                    <a:pt x="9418" y="235449"/>
                  </a:cubicBezTo>
                  <a:lnTo>
                    <a:pt x="9418" y="390418"/>
                  </a:lnTo>
                  <a:cubicBezTo>
                    <a:pt x="11986" y="446070"/>
                    <a:pt x="67638" y="474324"/>
                    <a:pt x="49658" y="530831"/>
                  </a:cubicBezTo>
                  <a:cubicBezTo>
                    <a:pt x="5137" y="668676"/>
                    <a:pt x="0" y="806521"/>
                    <a:pt x="0" y="863029"/>
                  </a:cubicBezTo>
                  <a:cubicBezTo>
                    <a:pt x="0" y="887858"/>
                    <a:pt x="7706" y="950360"/>
                    <a:pt x="28254" y="965771"/>
                  </a:cubicBezTo>
                  <a:cubicBezTo>
                    <a:pt x="65069" y="994025"/>
                    <a:pt x="88186" y="962346"/>
                    <a:pt x="113872" y="949503"/>
                  </a:cubicBezTo>
                  <a:cubicBezTo>
                    <a:pt x="124146" y="979470"/>
                    <a:pt x="146407" y="1002587"/>
                    <a:pt x="172092" y="1002587"/>
                  </a:cubicBezTo>
                  <a:cubicBezTo>
                    <a:pt x="197777" y="1002587"/>
                    <a:pt x="220038" y="979470"/>
                    <a:pt x="230312" y="949503"/>
                  </a:cubicBezTo>
                  <a:cubicBezTo>
                    <a:pt x="255998" y="962346"/>
                    <a:pt x="279114" y="994025"/>
                    <a:pt x="315930" y="965771"/>
                  </a:cubicBezTo>
                  <a:cubicBezTo>
                    <a:pt x="335622" y="950360"/>
                    <a:pt x="344184" y="888715"/>
                    <a:pt x="344184" y="863029"/>
                  </a:cubicBezTo>
                  <a:cubicBezTo>
                    <a:pt x="342472" y="807378"/>
                    <a:pt x="336479" y="668676"/>
                    <a:pt x="292813" y="530831"/>
                  </a:cubicBezTo>
                  <a:close/>
                </a:path>
              </a:pathLst>
            </a:custGeom>
            <a:solidFill>
              <a:srgbClr val="FEE1B7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5" name="任意多边形: 形状 245"/>
            <p:cNvSpPr/>
            <p:nvPr/>
          </p:nvSpPr>
          <p:spPr>
            <a:xfrm>
              <a:off x="4771928" y="4972476"/>
              <a:ext cx="531016" cy="1448227"/>
            </a:xfrm>
            <a:custGeom>
              <a:avLst/>
              <a:gdLst>
                <a:gd name="connsiteX0" fmla="*/ 327917 w 376719"/>
                <a:gd name="connsiteY0" fmla="*/ 540249 h 1027415"/>
                <a:gd name="connsiteX1" fmla="*/ 343328 w 376719"/>
                <a:gd name="connsiteY1" fmla="*/ 475180 h 1027415"/>
                <a:gd name="connsiteX2" fmla="*/ 368157 w 376719"/>
                <a:gd name="connsiteY2" fmla="*/ 405829 h 1027415"/>
                <a:gd name="connsiteX3" fmla="*/ 368157 w 376719"/>
                <a:gd name="connsiteY3" fmla="*/ 405829 h 1027415"/>
                <a:gd name="connsiteX4" fmla="*/ 368157 w 376719"/>
                <a:gd name="connsiteY4" fmla="*/ 405829 h 1027415"/>
                <a:gd name="connsiteX5" fmla="*/ 368157 w 376719"/>
                <a:gd name="connsiteY5" fmla="*/ 250861 h 1027415"/>
                <a:gd name="connsiteX6" fmla="*/ 336479 w 376719"/>
                <a:gd name="connsiteY6" fmla="*/ 145551 h 1027415"/>
                <a:gd name="connsiteX7" fmla="*/ 265416 w 376719"/>
                <a:gd name="connsiteY7" fmla="*/ 76200 h 1027415"/>
                <a:gd name="connsiteX8" fmla="*/ 265416 w 376719"/>
                <a:gd name="connsiteY8" fmla="*/ 75344 h 1027415"/>
                <a:gd name="connsiteX9" fmla="*/ 279971 w 376719"/>
                <a:gd name="connsiteY9" fmla="*/ 50515 h 1027415"/>
                <a:gd name="connsiteX10" fmla="*/ 279971 w 376719"/>
                <a:gd name="connsiteY10" fmla="*/ 38528 h 1027415"/>
                <a:gd name="connsiteX11" fmla="*/ 279971 w 376719"/>
                <a:gd name="connsiteY11" fmla="*/ 38528 h 1027415"/>
                <a:gd name="connsiteX12" fmla="*/ 191784 w 376719"/>
                <a:gd name="connsiteY12" fmla="*/ 0 h 1027415"/>
                <a:gd name="connsiteX13" fmla="*/ 190072 w 376719"/>
                <a:gd name="connsiteY13" fmla="*/ 0 h 1027415"/>
                <a:gd name="connsiteX14" fmla="*/ 189216 w 376719"/>
                <a:gd name="connsiteY14" fmla="*/ 0 h 1027415"/>
                <a:gd name="connsiteX15" fmla="*/ 188360 w 376719"/>
                <a:gd name="connsiteY15" fmla="*/ 0 h 1027415"/>
                <a:gd name="connsiteX16" fmla="*/ 186647 w 376719"/>
                <a:gd name="connsiteY16" fmla="*/ 0 h 1027415"/>
                <a:gd name="connsiteX17" fmla="*/ 98461 w 376719"/>
                <a:gd name="connsiteY17" fmla="*/ 38528 h 1027415"/>
                <a:gd name="connsiteX18" fmla="*/ 98461 w 376719"/>
                <a:gd name="connsiteY18" fmla="*/ 38528 h 1027415"/>
                <a:gd name="connsiteX19" fmla="*/ 98461 w 376719"/>
                <a:gd name="connsiteY19" fmla="*/ 50515 h 1027415"/>
                <a:gd name="connsiteX20" fmla="*/ 113016 w 376719"/>
                <a:gd name="connsiteY20" fmla="*/ 75344 h 1027415"/>
                <a:gd name="connsiteX21" fmla="*/ 113016 w 376719"/>
                <a:gd name="connsiteY21" fmla="*/ 76200 h 1027415"/>
                <a:gd name="connsiteX22" fmla="*/ 41953 w 376719"/>
                <a:gd name="connsiteY22" fmla="*/ 145551 h 1027415"/>
                <a:gd name="connsiteX23" fmla="*/ 10274 w 376719"/>
                <a:gd name="connsiteY23" fmla="*/ 250861 h 1027415"/>
                <a:gd name="connsiteX24" fmla="*/ 10274 w 376719"/>
                <a:gd name="connsiteY24" fmla="*/ 405829 h 1027415"/>
                <a:gd name="connsiteX25" fmla="*/ 10274 w 376719"/>
                <a:gd name="connsiteY25" fmla="*/ 405829 h 1027415"/>
                <a:gd name="connsiteX26" fmla="*/ 10274 w 376719"/>
                <a:gd name="connsiteY26" fmla="*/ 405829 h 1027415"/>
                <a:gd name="connsiteX27" fmla="*/ 35103 w 376719"/>
                <a:gd name="connsiteY27" fmla="*/ 475180 h 1027415"/>
                <a:gd name="connsiteX28" fmla="*/ 50515 w 376719"/>
                <a:gd name="connsiteY28" fmla="*/ 540249 h 1027415"/>
                <a:gd name="connsiteX29" fmla="*/ 0 w 376719"/>
                <a:gd name="connsiteY29" fmla="*/ 877584 h 1027415"/>
                <a:gd name="connsiteX30" fmla="*/ 35103 w 376719"/>
                <a:gd name="connsiteY30" fmla="*/ 994025 h 1027415"/>
                <a:gd name="connsiteX31" fmla="*/ 74488 w 376719"/>
                <a:gd name="connsiteY31" fmla="*/ 1008580 h 1027415"/>
                <a:gd name="connsiteX32" fmla="*/ 122434 w 376719"/>
                <a:gd name="connsiteY32" fmla="*/ 988888 h 1027415"/>
                <a:gd name="connsiteX33" fmla="*/ 123290 w 376719"/>
                <a:gd name="connsiteY33" fmla="*/ 988031 h 1027415"/>
                <a:gd name="connsiteX34" fmla="*/ 189216 w 376719"/>
                <a:gd name="connsiteY34" fmla="*/ 1033409 h 1027415"/>
                <a:gd name="connsiteX35" fmla="*/ 255141 w 376719"/>
                <a:gd name="connsiteY35" fmla="*/ 988031 h 1027415"/>
                <a:gd name="connsiteX36" fmla="*/ 255998 w 376719"/>
                <a:gd name="connsiteY36" fmla="*/ 988888 h 1027415"/>
                <a:gd name="connsiteX37" fmla="*/ 303944 w 376719"/>
                <a:gd name="connsiteY37" fmla="*/ 1008580 h 1027415"/>
                <a:gd name="connsiteX38" fmla="*/ 343328 w 376719"/>
                <a:gd name="connsiteY38" fmla="*/ 994025 h 1027415"/>
                <a:gd name="connsiteX39" fmla="*/ 378432 w 376719"/>
                <a:gd name="connsiteY39" fmla="*/ 877584 h 1027415"/>
                <a:gd name="connsiteX40" fmla="*/ 327917 w 376719"/>
                <a:gd name="connsiteY40" fmla="*/ 540249 h 1027415"/>
                <a:gd name="connsiteX41" fmla="*/ 333054 w 376719"/>
                <a:gd name="connsiteY41" fmla="*/ 980326 h 1027415"/>
                <a:gd name="connsiteX42" fmla="*/ 303944 w 376719"/>
                <a:gd name="connsiteY42" fmla="*/ 991456 h 1027415"/>
                <a:gd name="connsiteX43" fmla="*/ 247436 w 376719"/>
                <a:gd name="connsiteY43" fmla="*/ 964058 h 1027415"/>
                <a:gd name="connsiteX44" fmla="*/ 189216 w 376719"/>
                <a:gd name="connsiteY44" fmla="*/ 1017141 h 1027415"/>
                <a:gd name="connsiteX45" fmla="*/ 130995 w 376719"/>
                <a:gd name="connsiteY45" fmla="*/ 964058 h 1027415"/>
                <a:gd name="connsiteX46" fmla="*/ 74488 w 376719"/>
                <a:gd name="connsiteY46" fmla="*/ 991456 h 1027415"/>
                <a:gd name="connsiteX47" fmla="*/ 45377 w 376719"/>
                <a:gd name="connsiteY47" fmla="*/ 980326 h 1027415"/>
                <a:gd name="connsiteX48" fmla="*/ 17124 w 376719"/>
                <a:gd name="connsiteY48" fmla="*/ 877584 h 1027415"/>
                <a:gd name="connsiteX49" fmla="*/ 66782 w 376719"/>
                <a:gd name="connsiteY49" fmla="*/ 545386 h 1027415"/>
                <a:gd name="connsiteX50" fmla="*/ 26542 w 376719"/>
                <a:gd name="connsiteY50" fmla="*/ 404973 h 1027415"/>
                <a:gd name="connsiteX51" fmla="*/ 26542 w 376719"/>
                <a:gd name="connsiteY51" fmla="*/ 250004 h 1027415"/>
                <a:gd name="connsiteX52" fmla="*/ 55652 w 376719"/>
                <a:gd name="connsiteY52" fmla="*/ 153256 h 1027415"/>
                <a:gd name="connsiteX53" fmla="*/ 129283 w 376719"/>
                <a:gd name="connsiteY53" fmla="*/ 85618 h 1027415"/>
                <a:gd name="connsiteX54" fmla="*/ 128427 w 376719"/>
                <a:gd name="connsiteY54" fmla="*/ 62501 h 1027415"/>
                <a:gd name="connsiteX55" fmla="*/ 114728 w 376719"/>
                <a:gd name="connsiteY55" fmla="*/ 47946 h 1027415"/>
                <a:gd name="connsiteX56" fmla="*/ 114728 w 376719"/>
                <a:gd name="connsiteY56" fmla="*/ 35959 h 1027415"/>
                <a:gd name="connsiteX57" fmla="*/ 114728 w 376719"/>
                <a:gd name="connsiteY57" fmla="*/ 36816 h 1027415"/>
                <a:gd name="connsiteX58" fmla="*/ 185791 w 376719"/>
                <a:gd name="connsiteY58" fmla="*/ 14555 h 1027415"/>
                <a:gd name="connsiteX59" fmla="*/ 188360 w 376719"/>
                <a:gd name="connsiteY59" fmla="*/ 14555 h 1027415"/>
                <a:gd name="connsiteX60" fmla="*/ 190928 w 376719"/>
                <a:gd name="connsiteY60" fmla="*/ 14555 h 1027415"/>
                <a:gd name="connsiteX61" fmla="*/ 261991 w 376719"/>
                <a:gd name="connsiteY61" fmla="*/ 36816 h 1027415"/>
                <a:gd name="connsiteX62" fmla="*/ 261991 w 376719"/>
                <a:gd name="connsiteY62" fmla="*/ 35959 h 1027415"/>
                <a:gd name="connsiteX63" fmla="*/ 261991 w 376719"/>
                <a:gd name="connsiteY63" fmla="*/ 47946 h 1027415"/>
                <a:gd name="connsiteX64" fmla="*/ 248292 w 376719"/>
                <a:gd name="connsiteY64" fmla="*/ 62501 h 1027415"/>
                <a:gd name="connsiteX65" fmla="*/ 247436 w 376719"/>
                <a:gd name="connsiteY65" fmla="*/ 85618 h 1027415"/>
                <a:gd name="connsiteX66" fmla="*/ 321067 w 376719"/>
                <a:gd name="connsiteY66" fmla="*/ 153256 h 1027415"/>
                <a:gd name="connsiteX67" fmla="*/ 350177 w 376719"/>
                <a:gd name="connsiteY67" fmla="*/ 250004 h 1027415"/>
                <a:gd name="connsiteX68" fmla="*/ 350177 w 376719"/>
                <a:gd name="connsiteY68" fmla="*/ 404973 h 1027415"/>
                <a:gd name="connsiteX69" fmla="*/ 309937 w 376719"/>
                <a:gd name="connsiteY69" fmla="*/ 545386 h 1027415"/>
                <a:gd name="connsiteX70" fmla="*/ 359596 w 376719"/>
                <a:gd name="connsiteY70" fmla="*/ 877584 h 1027415"/>
                <a:gd name="connsiteX71" fmla="*/ 333054 w 376719"/>
                <a:gd name="connsiteY71" fmla="*/ 980326 h 102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76719" h="1027415">
                  <a:moveTo>
                    <a:pt x="327917" y="540249"/>
                  </a:moveTo>
                  <a:cubicBezTo>
                    <a:pt x="320211" y="515420"/>
                    <a:pt x="330485" y="497440"/>
                    <a:pt x="343328" y="475180"/>
                  </a:cubicBezTo>
                  <a:cubicBezTo>
                    <a:pt x="354458" y="456344"/>
                    <a:pt x="367301" y="434083"/>
                    <a:pt x="368157" y="405829"/>
                  </a:cubicBezTo>
                  <a:lnTo>
                    <a:pt x="368157" y="405829"/>
                  </a:lnTo>
                  <a:lnTo>
                    <a:pt x="368157" y="405829"/>
                  </a:lnTo>
                  <a:lnTo>
                    <a:pt x="368157" y="250861"/>
                  </a:lnTo>
                  <a:cubicBezTo>
                    <a:pt x="367301" y="205483"/>
                    <a:pt x="361308" y="184079"/>
                    <a:pt x="336479" y="145551"/>
                  </a:cubicBezTo>
                  <a:cubicBezTo>
                    <a:pt x="309937" y="102742"/>
                    <a:pt x="285964" y="86474"/>
                    <a:pt x="265416" y="76200"/>
                  </a:cubicBezTo>
                  <a:cubicBezTo>
                    <a:pt x="265416" y="75344"/>
                    <a:pt x="265416" y="75344"/>
                    <a:pt x="265416" y="75344"/>
                  </a:cubicBezTo>
                  <a:cubicBezTo>
                    <a:pt x="277402" y="66782"/>
                    <a:pt x="279971" y="57364"/>
                    <a:pt x="279971" y="50515"/>
                  </a:cubicBezTo>
                  <a:lnTo>
                    <a:pt x="279971" y="38528"/>
                  </a:lnTo>
                  <a:lnTo>
                    <a:pt x="279971" y="38528"/>
                  </a:lnTo>
                  <a:cubicBezTo>
                    <a:pt x="279115" y="19692"/>
                    <a:pt x="255141" y="0"/>
                    <a:pt x="191784" y="0"/>
                  </a:cubicBezTo>
                  <a:lnTo>
                    <a:pt x="190072" y="0"/>
                  </a:lnTo>
                  <a:lnTo>
                    <a:pt x="189216" y="0"/>
                  </a:lnTo>
                  <a:lnTo>
                    <a:pt x="188360" y="0"/>
                  </a:lnTo>
                  <a:lnTo>
                    <a:pt x="186647" y="0"/>
                  </a:lnTo>
                  <a:cubicBezTo>
                    <a:pt x="123290" y="0"/>
                    <a:pt x="99317" y="19692"/>
                    <a:pt x="98461" y="38528"/>
                  </a:cubicBezTo>
                  <a:lnTo>
                    <a:pt x="98461" y="38528"/>
                  </a:lnTo>
                  <a:lnTo>
                    <a:pt x="98461" y="50515"/>
                  </a:lnTo>
                  <a:cubicBezTo>
                    <a:pt x="98461" y="57364"/>
                    <a:pt x="101029" y="66782"/>
                    <a:pt x="113016" y="75344"/>
                  </a:cubicBezTo>
                  <a:cubicBezTo>
                    <a:pt x="113016" y="75344"/>
                    <a:pt x="113016" y="76200"/>
                    <a:pt x="113016" y="76200"/>
                  </a:cubicBezTo>
                  <a:cubicBezTo>
                    <a:pt x="92467" y="86474"/>
                    <a:pt x="68494" y="103598"/>
                    <a:pt x="41953" y="145551"/>
                  </a:cubicBezTo>
                  <a:cubicBezTo>
                    <a:pt x="17124" y="184079"/>
                    <a:pt x="11130" y="205483"/>
                    <a:pt x="10274" y="250861"/>
                  </a:cubicBezTo>
                  <a:lnTo>
                    <a:pt x="10274" y="405829"/>
                  </a:lnTo>
                  <a:lnTo>
                    <a:pt x="10274" y="405829"/>
                  </a:lnTo>
                  <a:lnTo>
                    <a:pt x="10274" y="405829"/>
                  </a:lnTo>
                  <a:cubicBezTo>
                    <a:pt x="11130" y="434083"/>
                    <a:pt x="23973" y="456344"/>
                    <a:pt x="35103" y="475180"/>
                  </a:cubicBezTo>
                  <a:cubicBezTo>
                    <a:pt x="47946" y="497440"/>
                    <a:pt x="59076" y="515420"/>
                    <a:pt x="50515" y="540249"/>
                  </a:cubicBezTo>
                  <a:cubicBezTo>
                    <a:pt x="5137" y="681519"/>
                    <a:pt x="0" y="822789"/>
                    <a:pt x="0" y="877584"/>
                  </a:cubicBezTo>
                  <a:cubicBezTo>
                    <a:pt x="0" y="896420"/>
                    <a:pt x="5993" y="971764"/>
                    <a:pt x="35103" y="994025"/>
                  </a:cubicBezTo>
                  <a:cubicBezTo>
                    <a:pt x="47946" y="1003443"/>
                    <a:pt x="60789" y="1008580"/>
                    <a:pt x="74488" y="1008580"/>
                  </a:cubicBezTo>
                  <a:cubicBezTo>
                    <a:pt x="94180" y="1008580"/>
                    <a:pt x="109591" y="998305"/>
                    <a:pt x="122434" y="988888"/>
                  </a:cubicBezTo>
                  <a:cubicBezTo>
                    <a:pt x="122434" y="988888"/>
                    <a:pt x="123290" y="988888"/>
                    <a:pt x="123290" y="988031"/>
                  </a:cubicBezTo>
                  <a:cubicBezTo>
                    <a:pt x="138701" y="1016286"/>
                    <a:pt x="162674" y="1033409"/>
                    <a:pt x="189216" y="1033409"/>
                  </a:cubicBezTo>
                  <a:cubicBezTo>
                    <a:pt x="215757" y="1033409"/>
                    <a:pt x="239730" y="1016286"/>
                    <a:pt x="255141" y="988031"/>
                  </a:cubicBezTo>
                  <a:cubicBezTo>
                    <a:pt x="255141" y="988031"/>
                    <a:pt x="255998" y="988031"/>
                    <a:pt x="255998" y="988888"/>
                  </a:cubicBezTo>
                  <a:cubicBezTo>
                    <a:pt x="269697" y="998305"/>
                    <a:pt x="285108" y="1008580"/>
                    <a:pt x="303944" y="1008580"/>
                  </a:cubicBezTo>
                  <a:cubicBezTo>
                    <a:pt x="316787" y="1008580"/>
                    <a:pt x="330485" y="1003443"/>
                    <a:pt x="343328" y="994025"/>
                  </a:cubicBezTo>
                  <a:cubicBezTo>
                    <a:pt x="372438" y="971764"/>
                    <a:pt x="378432" y="896420"/>
                    <a:pt x="378432" y="877584"/>
                  </a:cubicBezTo>
                  <a:cubicBezTo>
                    <a:pt x="378432" y="823645"/>
                    <a:pt x="373294" y="682375"/>
                    <a:pt x="327917" y="540249"/>
                  </a:cubicBezTo>
                  <a:close/>
                  <a:moveTo>
                    <a:pt x="333054" y="980326"/>
                  </a:moveTo>
                  <a:cubicBezTo>
                    <a:pt x="322780" y="988888"/>
                    <a:pt x="312506" y="991456"/>
                    <a:pt x="303944" y="991456"/>
                  </a:cubicBezTo>
                  <a:cubicBezTo>
                    <a:pt x="282539" y="991456"/>
                    <a:pt x="265416" y="972620"/>
                    <a:pt x="247436" y="964058"/>
                  </a:cubicBezTo>
                  <a:cubicBezTo>
                    <a:pt x="237162" y="994025"/>
                    <a:pt x="214901" y="1017141"/>
                    <a:pt x="189216" y="1017141"/>
                  </a:cubicBezTo>
                  <a:cubicBezTo>
                    <a:pt x="163530" y="1017141"/>
                    <a:pt x="141270" y="994025"/>
                    <a:pt x="130995" y="964058"/>
                  </a:cubicBezTo>
                  <a:cubicBezTo>
                    <a:pt x="112160" y="973477"/>
                    <a:pt x="95892" y="991456"/>
                    <a:pt x="74488" y="991456"/>
                  </a:cubicBezTo>
                  <a:cubicBezTo>
                    <a:pt x="65926" y="991456"/>
                    <a:pt x="56508" y="988031"/>
                    <a:pt x="45377" y="980326"/>
                  </a:cubicBezTo>
                  <a:cubicBezTo>
                    <a:pt x="25685" y="964915"/>
                    <a:pt x="17124" y="903270"/>
                    <a:pt x="17124" y="877584"/>
                  </a:cubicBezTo>
                  <a:cubicBezTo>
                    <a:pt x="17124" y="821933"/>
                    <a:pt x="23117" y="683231"/>
                    <a:pt x="66782" y="545386"/>
                  </a:cubicBezTo>
                  <a:cubicBezTo>
                    <a:pt x="84762" y="488878"/>
                    <a:pt x="29110" y="459768"/>
                    <a:pt x="26542" y="404973"/>
                  </a:cubicBezTo>
                  <a:lnTo>
                    <a:pt x="26542" y="250004"/>
                  </a:lnTo>
                  <a:cubicBezTo>
                    <a:pt x="27398" y="208908"/>
                    <a:pt x="31679" y="190928"/>
                    <a:pt x="55652" y="153256"/>
                  </a:cubicBezTo>
                  <a:cubicBezTo>
                    <a:pt x="86474" y="105310"/>
                    <a:pt x="112160" y="93324"/>
                    <a:pt x="129283" y="85618"/>
                  </a:cubicBezTo>
                  <a:cubicBezTo>
                    <a:pt x="130139" y="70207"/>
                    <a:pt x="129283" y="65069"/>
                    <a:pt x="128427" y="62501"/>
                  </a:cubicBezTo>
                  <a:cubicBezTo>
                    <a:pt x="119865" y="58220"/>
                    <a:pt x="114728" y="53083"/>
                    <a:pt x="114728" y="47946"/>
                  </a:cubicBezTo>
                  <a:lnTo>
                    <a:pt x="114728" y="35959"/>
                  </a:lnTo>
                  <a:cubicBezTo>
                    <a:pt x="114728" y="35959"/>
                    <a:pt x="114728" y="36816"/>
                    <a:pt x="114728" y="36816"/>
                  </a:cubicBezTo>
                  <a:cubicBezTo>
                    <a:pt x="114728" y="24829"/>
                    <a:pt x="146407" y="14555"/>
                    <a:pt x="185791" y="14555"/>
                  </a:cubicBezTo>
                  <a:cubicBezTo>
                    <a:pt x="186647" y="14555"/>
                    <a:pt x="187503" y="14555"/>
                    <a:pt x="188360" y="14555"/>
                  </a:cubicBezTo>
                  <a:cubicBezTo>
                    <a:pt x="189216" y="14555"/>
                    <a:pt x="190072" y="14555"/>
                    <a:pt x="190928" y="14555"/>
                  </a:cubicBezTo>
                  <a:cubicBezTo>
                    <a:pt x="230312" y="14555"/>
                    <a:pt x="261991" y="24829"/>
                    <a:pt x="261991" y="36816"/>
                  </a:cubicBezTo>
                  <a:cubicBezTo>
                    <a:pt x="261991" y="36816"/>
                    <a:pt x="261991" y="35959"/>
                    <a:pt x="261991" y="35959"/>
                  </a:cubicBezTo>
                  <a:lnTo>
                    <a:pt x="261991" y="47946"/>
                  </a:lnTo>
                  <a:cubicBezTo>
                    <a:pt x="261991" y="53083"/>
                    <a:pt x="256854" y="58220"/>
                    <a:pt x="248292" y="62501"/>
                  </a:cubicBezTo>
                  <a:cubicBezTo>
                    <a:pt x="247436" y="65069"/>
                    <a:pt x="246580" y="70207"/>
                    <a:pt x="247436" y="85618"/>
                  </a:cubicBezTo>
                  <a:cubicBezTo>
                    <a:pt x="264560" y="93324"/>
                    <a:pt x="291101" y="104454"/>
                    <a:pt x="321067" y="153256"/>
                  </a:cubicBezTo>
                  <a:cubicBezTo>
                    <a:pt x="344184" y="190072"/>
                    <a:pt x="349321" y="208908"/>
                    <a:pt x="350177" y="250004"/>
                  </a:cubicBezTo>
                  <a:lnTo>
                    <a:pt x="350177" y="404973"/>
                  </a:lnTo>
                  <a:cubicBezTo>
                    <a:pt x="347609" y="460625"/>
                    <a:pt x="291957" y="488878"/>
                    <a:pt x="309937" y="545386"/>
                  </a:cubicBezTo>
                  <a:cubicBezTo>
                    <a:pt x="354458" y="683231"/>
                    <a:pt x="359596" y="821076"/>
                    <a:pt x="359596" y="877584"/>
                  </a:cubicBezTo>
                  <a:cubicBezTo>
                    <a:pt x="361308" y="903270"/>
                    <a:pt x="352746" y="964915"/>
                    <a:pt x="333054" y="980326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6" name="任意多边形: 形状 246"/>
            <p:cNvSpPr/>
            <p:nvPr/>
          </p:nvSpPr>
          <p:spPr>
            <a:xfrm>
              <a:off x="4913130" y="5090749"/>
              <a:ext cx="241371" cy="72412"/>
            </a:xfrm>
            <a:custGeom>
              <a:avLst/>
              <a:gdLst>
                <a:gd name="connsiteX0" fmla="*/ 176373 w 171235"/>
                <a:gd name="connsiteY0" fmla="*/ 29110 h 51370"/>
                <a:gd name="connsiteX1" fmla="*/ 88186 w 171235"/>
                <a:gd name="connsiteY1" fmla="*/ 58220 h 51370"/>
                <a:gd name="connsiteX2" fmla="*/ 0 w 171235"/>
                <a:gd name="connsiteY2" fmla="*/ 29110 h 51370"/>
                <a:gd name="connsiteX3" fmla="*/ 88186 w 171235"/>
                <a:gd name="connsiteY3" fmla="*/ 0 h 51370"/>
                <a:gd name="connsiteX4" fmla="*/ 176373 w 171235"/>
                <a:gd name="connsiteY4" fmla="*/ 29110 h 5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5" h="51370">
                  <a:moveTo>
                    <a:pt x="176373" y="29110"/>
                  </a:moveTo>
                  <a:cubicBezTo>
                    <a:pt x="176373" y="45377"/>
                    <a:pt x="136989" y="58220"/>
                    <a:pt x="88186" y="58220"/>
                  </a:cubicBezTo>
                  <a:cubicBezTo>
                    <a:pt x="39384" y="58220"/>
                    <a:pt x="0" y="45377"/>
                    <a:pt x="0" y="29110"/>
                  </a:cubicBezTo>
                  <a:cubicBezTo>
                    <a:pt x="0" y="12843"/>
                    <a:pt x="39384" y="0"/>
                    <a:pt x="88186" y="0"/>
                  </a:cubicBezTo>
                  <a:cubicBezTo>
                    <a:pt x="136133" y="856"/>
                    <a:pt x="176373" y="13699"/>
                    <a:pt x="176373" y="2911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7" name="任意多边形: 形状 247"/>
            <p:cNvSpPr/>
            <p:nvPr/>
          </p:nvSpPr>
          <p:spPr>
            <a:xfrm>
              <a:off x="4809340" y="5310395"/>
              <a:ext cx="458605" cy="313783"/>
            </a:xfrm>
            <a:custGeom>
              <a:avLst/>
              <a:gdLst>
                <a:gd name="connsiteX0" fmla="*/ 324492 w 325348"/>
                <a:gd name="connsiteY0" fmla="*/ 172948 h 222606"/>
                <a:gd name="connsiteX1" fmla="*/ 325348 w 325348"/>
                <a:gd name="connsiteY1" fmla="*/ 168667 h 222606"/>
                <a:gd name="connsiteX2" fmla="*/ 324492 w 325348"/>
                <a:gd name="connsiteY2" fmla="*/ 164386 h 222606"/>
                <a:gd name="connsiteX3" fmla="*/ 324492 w 325348"/>
                <a:gd name="connsiteY3" fmla="*/ 3425 h 222606"/>
                <a:gd name="connsiteX4" fmla="*/ 162674 w 325348"/>
                <a:gd name="connsiteY4" fmla="*/ 53083 h 222606"/>
                <a:gd name="connsiteX5" fmla="*/ 0 w 325348"/>
                <a:gd name="connsiteY5" fmla="*/ 0 h 222606"/>
                <a:gd name="connsiteX6" fmla="*/ 0 w 325348"/>
                <a:gd name="connsiteY6" fmla="*/ 173804 h 222606"/>
                <a:gd name="connsiteX7" fmla="*/ 856 w 325348"/>
                <a:gd name="connsiteY7" fmla="*/ 173804 h 222606"/>
                <a:gd name="connsiteX8" fmla="*/ 162674 w 325348"/>
                <a:gd name="connsiteY8" fmla="*/ 229456 h 222606"/>
                <a:gd name="connsiteX9" fmla="*/ 324492 w 325348"/>
                <a:gd name="connsiteY9" fmla="*/ 172948 h 222606"/>
                <a:gd name="connsiteX10" fmla="*/ 324492 w 325348"/>
                <a:gd name="connsiteY10" fmla="*/ 172948 h 222606"/>
                <a:gd name="connsiteX11" fmla="*/ 324492 w 325348"/>
                <a:gd name="connsiteY11" fmla="*/ 172948 h 22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348" h="222606">
                  <a:moveTo>
                    <a:pt x="324492" y="172948"/>
                  </a:moveTo>
                  <a:cubicBezTo>
                    <a:pt x="324492" y="171236"/>
                    <a:pt x="325348" y="170380"/>
                    <a:pt x="325348" y="168667"/>
                  </a:cubicBezTo>
                  <a:cubicBezTo>
                    <a:pt x="325348" y="166955"/>
                    <a:pt x="325348" y="166099"/>
                    <a:pt x="324492" y="164386"/>
                  </a:cubicBezTo>
                  <a:lnTo>
                    <a:pt x="324492" y="3425"/>
                  </a:lnTo>
                  <a:cubicBezTo>
                    <a:pt x="319355" y="30822"/>
                    <a:pt x="249148" y="53083"/>
                    <a:pt x="162674" y="53083"/>
                  </a:cubicBezTo>
                  <a:cubicBezTo>
                    <a:pt x="72775" y="53083"/>
                    <a:pt x="0" y="29110"/>
                    <a:pt x="0" y="0"/>
                  </a:cubicBezTo>
                  <a:lnTo>
                    <a:pt x="0" y="173804"/>
                  </a:lnTo>
                  <a:lnTo>
                    <a:pt x="856" y="173804"/>
                  </a:lnTo>
                  <a:cubicBezTo>
                    <a:pt x="7706" y="204627"/>
                    <a:pt x="77056" y="229456"/>
                    <a:pt x="162674" y="229456"/>
                  </a:cubicBezTo>
                  <a:cubicBezTo>
                    <a:pt x="248292" y="229456"/>
                    <a:pt x="318499" y="204627"/>
                    <a:pt x="324492" y="172948"/>
                  </a:cubicBezTo>
                  <a:lnTo>
                    <a:pt x="324492" y="172948"/>
                  </a:lnTo>
                  <a:lnTo>
                    <a:pt x="324492" y="172948"/>
                  </a:lnTo>
                  <a:close/>
                </a:path>
              </a:pathLst>
            </a:custGeom>
            <a:solidFill>
              <a:srgbClr val="FFFFFF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8" name="任意多边形: 形状 248"/>
            <p:cNvSpPr/>
            <p:nvPr/>
          </p:nvSpPr>
          <p:spPr>
            <a:xfrm>
              <a:off x="4809340" y="5318843"/>
              <a:ext cx="458605" cy="301714"/>
            </a:xfrm>
            <a:custGeom>
              <a:avLst/>
              <a:gdLst>
                <a:gd name="connsiteX0" fmla="*/ 324492 w 325348"/>
                <a:gd name="connsiteY0" fmla="*/ 160962 h 214044"/>
                <a:gd name="connsiteX1" fmla="*/ 325348 w 325348"/>
                <a:gd name="connsiteY1" fmla="*/ 156681 h 214044"/>
                <a:gd name="connsiteX2" fmla="*/ 324492 w 325348"/>
                <a:gd name="connsiteY2" fmla="*/ 152400 h 214044"/>
                <a:gd name="connsiteX3" fmla="*/ 324492 w 325348"/>
                <a:gd name="connsiteY3" fmla="*/ 3425 h 214044"/>
                <a:gd name="connsiteX4" fmla="*/ 162674 w 325348"/>
                <a:gd name="connsiteY4" fmla="*/ 53083 h 214044"/>
                <a:gd name="connsiteX5" fmla="*/ 0 w 325348"/>
                <a:gd name="connsiteY5" fmla="*/ 0 h 214044"/>
                <a:gd name="connsiteX6" fmla="*/ 0 w 325348"/>
                <a:gd name="connsiteY6" fmla="*/ 160962 h 214044"/>
                <a:gd name="connsiteX7" fmla="*/ 856 w 325348"/>
                <a:gd name="connsiteY7" fmla="*/ 160962 h 214044"/>
                <a:gd name="connsiteX8" fmla="*/ 162674 w 325348"/>
                <a:gd name="connsiteY8" fmla="*/ 216614 h 214044"/>
                <a:gd name="connsiteX9" fmla="*/ 324492 w 325348"/>
                <a:gd name="connsiteY9" fmla="*/ 160962 h 214044"/>
                <a:gd name="connsiteX10" fmla="*/ 324492 w 325348"/>
                <a:gd name="connsiteY10" fmla="*/ 160962 h 214044"/>
                <a:gd name="connsiteX11" fmla="*/ 324492 w 325348"/>
                <a:gd name="connsiteY11" fmla="*/ 160962 h 2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348" h="214044">
                  <a:moveTo>
                    <a:pt x="324492" y="160962"/>
                  </a:moveTo>
                  <a:cubicBezTo>
                    <a:pt x="324492" y="159249"/>
                    <a:pt x="325348" y="158393"/>
                    <a:pt x="325348" y="156681"/>
                  </a:cubicBezTo>
                  <a:cubicBezTo>
                    <a:pt x="325348" y="154969"/>
                    <a:pt x="325348" y="154112"/>
                    <a:pt x="324492" y="152400"/>
                  </a:cubicBezTo>
                  <a:lnTo>
                    <a:pt x="324492" y="3425"/>
                  </a:lnTo>
                  <a:cubicBezTo>
                    <a:pt x="319355" y="30823"/>
                    <a:pt x="249148" y="53083"/>
                    <a:pt x="162674" y="53083"/>
                  </a:cubicBezTo>
                  <a:cubicBezTo>
                    <a:pt x="72775" y="53083"/>
                    <a:pt x="0" y="29110"/>
                    <a:pt x="0" y="0"/>
                  </a:cubicBezTo>
                  <a:lnTo>
                    <a:pt x="0" y="160962"/>
                  </a:lnTo>
                  <a:lnTo>
                    <a:pt x="856" y="160962"/>
                  </a:lnTo>
                  <a:cubicBezTo>
                    <a:pt x="7706" y="191784"/>
                    <a:pt x="77056" y="216614"/>
                    <a:pt x="162674" y="216614"/>
                  </a:cubicBezTo>
                  <a:cubicBezTo>
                    <a:pt x="248292" y="217470"/>
                    <a:pt x="318499" y="192640"/>
                    <a:pt x="324492" y="160962"/>
                  </a:cubicBezTo>
                  <a:lnTo>
                    <a:pt x="324492" y="160962"/>
                  </a:lnTo>
                  <a:lnTo>
                    <a:pt x="324492" y="160962"/>
                  </a:lnTo>
                  <a:close/>
                </a:path>
              </a:pathLst>
            </a:custGeom>
            <a:solidFill>
              <a:srgbClr val="E94E1B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9" name="任意多边形: 形状 249"/>
            <p:cNvSpPr/>
            <p:nvPr/>
          </p:nvSpPr>
          <p:spPr>
            <a:xfrm>
              <a:off x="4929679" y="5483261"/>
              <a:ext cx="72412" cy="84480"/>
            </a:xfrm>
            <a:custGeom>
              <a:avLst/>
              <a:gdLst>
                <a:gd name="connsiteX0" fmla="*/ 26788 w 51370"/>
                <a:gd name="connsiteY0" fmla="*/ 4935 h 59932"/>
                <a:gd name="connsiteX1" fmla="*/ 24219 w 51370"/>
                <a:gd name="connsiteY1" fmla="*/ 8360 h 59932"/>
                <a:gd name="connsiteX2" fmla="*/ 23363 w 51370"/>
                <a:gd name="connsiteY2" fmla="*/ 7504 h 59932"/>
                <a:gd name="connsiteX3" fmla="*/ 7095 w 51370"/>
                <a:gd name="connsiteY3" fmla="*/ 1510 h 59932"/>
                <a:gd name="connsiteX4" fmla="*/ 6239 w 51370"/>
                <a:gd name="connsiteY4" fmla="*/ 20346 h 59932"/>
                <a:gd name="connsiteX5" fmla="*/ 7095 w 51370"/>
                <a:gd name="connsiteY5" fmla="*/ 22059 h 59932"/>
                <a:gd name="connsiteX6" fmla="*/ 3671 w 51370"/>
                <a:gd name="connsiteY6" fmla="*/ 22915 h 59932"/>
                <a:gd name="connsiteX7" fmla="*/ 2814 w 51370"/>
                <a:gd name="connsiteY7" fmla="*/ 41751 h 59932"/>
                <a:gd name="connsiteX8" fmla="*/ 17370 w 51370"/>
                <a:gd name="connsiteY8" fmla="*/ 49456 h 59932"/>
                <a:gd name="connsiteX9" fmla="*/ 20794 w 51370"/>
                <a:gd name="connsiteY9" fmla="*/ 58018 h 59932"/>
                <a:gd name="connsiteX10" fmla="*/ 37062 w 51370"/>
                <a:gd name="connsiteY10" fmla="*/ 64011 h 59932"/>
                <a:gd name="connsiteX11" fmla="*/ 40486 w 51370"/>
                <a:gd name="connsiteY11" fmla="*/ 52025 h 59932"/>
                <a:gd name="connsiteX12" fmla="*/ 50761 w 51370"/>
                <a:gd name="connsiteY12" fmla="*/ 52025 h 59932"/>
                <a:gd name="connsiteX13" fmla="*/ 51617 w 51370"/>
                <a:gd name="connsiteY13" fmla="*/ 33189 h 59932"/>
                <a:gd name="connsiteX14" fmla="*/ 44767 w 51370"/>
                <a:gd name="connsiteY14" fmla="*/ 27196 h 59932"/>
                <a:gd name="connsiteX15" fmla="*/ 43055 w 51370"/>
                <a:gd name="connsiteY15" fmla="*/ 11784 h 59932"/>
                <a:gd name="connsiteX16" fmla="*/ 26788 w 51370"/>
                <a:gd name="connsiteY16" fmla="*/ 4935 h 59932"/>
                <a:gd name="connsiteX17" fmla="*/ 26788 w 51370"/>
                <a:gd name="connsiteY17" fmla="*/ 4935 h 59932"/>
                <a:gd name="connsiteX18" fmla="*/ 20794 w 51370"/>
                <a:gd name="connsiteY18" fmla="*/ 21202 h 59932"/>
                <a:gd name="connsiteX19" fmla="*/ 33637 w 51370"/>
                <a:gd name="connsiteY19" fmla="*/ 25483 h 59932"/>
                <a:gd name="connsiteX20" fmla="*/ 32781 w 51370"/>
                <a:gd name="connsiteY20" fmla="*/ 40039 h 59932"/>
                <a:gd name="connsiteX21" fmla="*/ 19938 w 51370"/>
                <a:gd name="connsiteY21" fmla="*/ 34901 h 59932"/>
                <a:gd name="connsiteX22" fmla="*/ 20794 w 51370"/>
                <a:gd name="connsiteY22" fmla="*/ 21202 h 5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370" h="59932">
                  <a:moveTo>
                    <a:pt x="26788" y="4935"/>
                  </a:moveTo>
                  <a:cubicBezTo>
                    <a:pt x="25931" y="5791"/>
                    <a:pt x="25075" y="6647"/>
                    <a:pt x="24219" y="8360"/>
                  </a:cubicBezTo>
                  <a:cubicBezTo>
                    <a:pt x="24219" y="7504"/>
                    <a:pt x="24219" y="7504"/>
                    <a:pt x="23363" y="7504"/>
                  </a:cubicBezTo>
                  <a:cubicBezTo>
                    <a:pt x="19082" y="654"/>
                    <a:pt x="12232" y="-1914"/>
                    <a:pt x="7095" y="1510"/>
                  </a:cubicBezTo>
                  <a:cubicBezTo>
                    <a:pt x="2814" y="4935"/>
                    <a:pt x="1958" y="12641"/>
                    <a:pt x="6239" y="20346"/>
                  </a:cubicBezTo>
                  <a:cubicBezTo>
                    <a:pt x="6239" y="21202"/>
                    <a:pt x="7095" y="21202"/>
                    <a:pt x="7095" y="22059"/>
                  </a:cubicBezTo>
                  <a:cubicBezTo>
                    <a:pt x="6239" y="22059"/>
                    <a:pt x="4527" y="22915"/>
                    <a:pt x="3671" y="22915"/>
                  </a:cubicBezTo>
                  <a:cubicBezTo>
                    <a:pt x="-610" y="26340"/>
                    <a:pt x="-1466" y="34045"/>
                    <a:pt x="2814" y="41751"/>
                  </a:cubicBezTo>
                  <a:cubicBezTo>
                    <a:pt x="6239" y="47744"/>
                    <a:pt x="12232" y="51169"/>
                    <a:pt x="17370" y="49456"/>
                  </a:cubicBezTo>
                  <a:cubicBezTo>
                    <a:pt x="17370" y="52025"/>
                    <a:pt x="19082" y="55450"/>
                    <a:pt x="20794" y="58018"/>
                  </a:cubicBezTo>
                  <a:cubicBezTo>
                    <a:pt x="25075" y="64868"/>
                    <a:pt x="31925" y="67436"/>
                    <a:pt x="37062" y="64011"/>
                  </a:cubicBezTo>
                  <a:cubicBezTo>
                    <a:pt x="40486" y="61443"/>
                    <a:pt x="41343" y="57162"/>
                    <a:pt x="40486" y="52025"/>
                  </a:cubicBezTo>
                  <a:cubicBezTo>
                    <a:pt x="43911" y="53737"/>
                    <a:pt x="48192" y="53737"/>
                    <a:pt x="50761" y="52025"/>
                  </a:cubicBezTo>
                  <a:cubicBezTo>
                    <a:pt x="55041" y="48600"/>
                    <a:pt x="55898" y="40039"/>
                    <a:pt x="51617" y="33189"/>
                  </a:cubicBezTo>
                  <a:cubicBezTo>
                    <a:pt x="49904" y="30621"/>
                    <a:pt x="47336" y="28908"/>
                    <a:pt x="44767" y="27196"/>
                  </a:cubicBezTo>
                  <a:cubicBezTo>
                    <a:pt x="46480" y="22915"/>
                    <a:pt x="46480" y="16922"/>
                    <a:pt x="43055" y="11784"/>
                  </a:cubicBezTo>
                  <a:cubicBezTo>
                    <a:pt x="38774" y="4079"/>
                    <a:pt x="31925" y="1510"/>
                    <a:pt x="26788" y="4935"/>
                  </a:cubicBezTo>
                  <a:lnTo>
                    <a:pt x="26788" y="4935"/>
                  </a:lnTo>
                  <a:close/>
                  <a:moveTo>
                    <a:pt x="20794" y="21202"/>
                  </a:moveTo>
                  <a:cubicBezTo>
                    <a:pt x="24219" y="18634"/>
                    <a:pt x="30212" y="20346"/>
                    <a:pt x="33637" y="25483"/>
                  </a:cubicBezTo>
                  <a:cubicBezTo>
                    <a:pt x="37062" y="30621"/>
                    <a:pt x="37062" y="37470"/>
                    <a:pt x="32781" y="40039"/>
                  </a:cubicBezTo>
                  <a:cubicBezTo>
                    <a:pt x="29356" y="42607"/>
                    <a:pt x="23363" y="40895"/>
                    <a:pt x="19938" y="34901"/>
                  </a:cubicBezTo>
                  <a:cubicBezTo>
                    <a:pt x="16513" y="30621"/>
                    <a:pt x="17370" y="23771"/>
                    <a:pt x="20794" y="21202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0" name="任意多边形: 形状 250"/>
            <p:cNvSpPr/>
            <p:nvPr/>
          </p:nvSpPr>
          <p:spPr>
            <a:xfrm>
              <a:off x="4982468" y="5429105"/>
              <a:ext cx="48274" cy="60343"/>
            </a:xfrm>
            <a:custGeom>
              <a:avLst/>
              <a:gdLst>
                <a:gd name="connsiteX0" fmla="*/ 36428 w 34247"/>
                <a:gd name="connsiteY0" fmla="*/ 27944 h 42808"/>
                <a:gd name="connsiteX1" fmla="*/ 33859 w 34247"/>
                <a:gd name="connsiteY1" fmla="*/ 25376 h 42808"/>
                <a:gd name="connsiteX2" fmla="*/ 34715 w 34247"/>
                <a:gd name="connsiteY2" fmla="*/ 24519 h 42808"/>
                <a:gd name="connsiteX3" fmla="*/ 33859 w 34247"/>
                <a:gd name="connsiteY3" fmla="*/ 10820 h 42808"/>
                <a:gd name="connsiteX4" fmla="*/ 21872 w 34247"/>
                <a:gd name="connsiteY4" fmla="*/ 7396 h 42808"/>
                <a:gd name="connsiteX5" fmla="*/ 21016 w 34247"/>
                <a:gd name="connsiteY5" fmla="*/ 8252 h 42808"/>
                <a:gd name="connsiteX6" fmla="*/ 19304 w 34247"/>
                <a:gd name="connsiteY6" fmla="*/ 4827 h 42808"/>
                <a:gd name="connsiteX7" fmla="*/ 7317 w 34247"/>
                <a:gd name="connsiteY7" fmla="*/ 1403 h 42808"/>
                <a:gd name="connsiteX8" fmla="*/ 6461 w 34247"/>
                <a:gd name="connsiteY8" fmla="*/ 13389 h 42808"/>
                <a:gd name="connsiteX9" fmla="*/ 2180 w 34247"/>
                <a:gd name="connsiteY9" fmla="*/ 14245 h 42808"/>
                <a:gd name="connsiteX10" fmla="*/ 3036 w 34247"/>
                <a:gd name="connsiteY10" fmla="*/ 27944 h 42808"/>
                <a:gd name="connsiteX11" fmla="*/ 11598 w 34247"/>
                <a:gd name="connsiteY11" fmla="*/ 33081 h 42808"/>
                <a:gd name="connsiteX12" fmla="*/ 14167 w 34247"/>
                <a:gd name="connsiteY12" fmla="*/ 42499 h 42808"/>
                <a:gd name="connsiteX13" fmla="*/ 26153 w 34247"/>
                <a:gd name="connsiteY13" fmla="*/ 45924 h 42808"/>
                <a:gd name="connsiteX14" fmla="*/ 28722 w 34247"/>
                <a:gd name="connsiteY14" fmla="*/ 40787 h 42808"/>
                <a:gd name="connsiteX15" fmla="*/ 38140 w 34247"/>
                <a:gd name="connsiteY15" fmla="*/ 40787 h 42808"/>
                <a:gd name="connsiteX16" fmla="*/ 36428 w 34247"/>
                <a:gd name="connsiteY16" fmla="*/ 27944 h 42808"/>
                <a:gd name="connsiteX17" fmla="*/ 36428 w 34247"/>
                <a:gd name="connsiteY17" fmla="*/ 27944 h 42808"/>
                <a:gd name="connsiteX18" fmla="*/ 24441 w 34247"/>
                <a:gd name="connsiteY18" fmla="*/ 19382 h 42808"/>
                <a:gd name="connsiteX19" fmla="*/ 25297 w 34247"/>
                <a:gd name="connsiteY19" fmla="*/ 30513 h 42808"/>
                <a:gd name="connsiteX20" fmla="*/ 15879 w 34247"/>
                <a:gd name="connsiteY20" fmla="*/ 27944 h 42808"/>
                <a:gd name="connsiteX21" fmla="*/ 15023 w 34247"/>
                <a:gd name="connsiteY21" fmla="*/ 16814 h 42808"/>
                <a:gd name="connsiteX22" fmla="*/ 24441 w 34247"/>
                <a:gd name="connsiteY22" fmla="*/ 19382 h 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247" h="42808">
                  <a:moveTo>
                    <a:pt x="36428" y="27944"/>
                  </a:moveTo>
                  <a:cubicBezTo>
                    <a:pt x="35571" y="27088"/>
                    <a:pt x="34715" y="26232"/>
                    <a:pt x="33859" y="25376"/>
                  </a:cubicBezTo>
                  <a:cubicBezTo>
                    <a:pt x="33859" y="25376"/>
                    <a:pt x="33859" y="25376"/>
                    <a:pt x="34715" y="24519"/>
                  </a:cubicBezTo>
                  <a:cubicBezTo>
                    <a:pt x="38140" y="21951"/>
                    <a:pt x="37283" y="15101"/>
                    <a:pt x="33859" y="10820"/>
                  </a:cubicBezTo>
                  <a:cubicBezTo>
                    <a:pt x="30434" y="6540"/>
                    <a:pt x="24441" y="4827"/>
                    <a:pt x="21872" y="7396"/>
                  </a:cubicBezTo>
                  <a:cubicBezTo>
                    <a:pt x="21872" y="7396"/>
                    <a:pt x="21016" y="7396"/>
                    <a:pt x="21016" y="8252"/>
                  </a:cubicBezTo>
                  <a:cubicBezTo>
                    <a:pt x="20160" y="7396"/>
                    <a:pt x="20160" y="5684"/>
                    <a:pt x="19304" y="4827"/>
                  </a:cubicBezTo>
                  <a:cubicBezTo>
                    <a:pt x="15879" y="-310"/>
                    <a:pt x="9886" y="-1166"/>
                    <a:pt x="7317" y="1403"/>
                  </a:cubicBezTo>
                  <a:cubicBezTo>
                    <a:pt x="4749" y="3971"/>
                    <a:pt x="4749" y="9108"/>
                    <a:pt x="6461" y="13389"/>
                  </a:cubicBezTo>
                  <a:cubicBezTo>
                    <a:pt x="4749" y="13389"/>
                    <a:pt x="3036" y="13389"/>
                    <a:pt x="2180" y="14245"/>
                  </a:cubicBezTo>
                  <a:cubicBezTo>
                    <a:pt x="-1245" y="16814"/>
                    <a:pt x="-388" y="22807"/>
                    <a:pt x="3036" y="27944"/>
                  </a:cubicBezTo>
                  <a:cubicBezTo>
                    <a:pt x="5605" y="31369"/>
                    <a:pt x="9030" y="33081"/>
                    <a:pt x="11598" y="33081"/>
                  </a:cubicBezTo>
                  <a:cubicBezTo>
                    <a:pt x="11598" y="35650"/>
                    <a:pt x="12454" y="39931"/>
                    <a:pt x="14167" y="42499"/>
                  </a:cubicBezTo>
                  <a:cubicBezTo>
                    <a:pt x="17591" y="47636"/>
                    <a:pt x="23585" y="48493"/>
                    <a:pt x="26153" y="45924"/>
                  </a:cubicBezTo>
                  <a:cubicBezTo>
                    <a:pt x="27866" y="45068"/>
                    <a:pt x="27866" y="42499"/>
                    <a:pt x="28722" y="40787"/>
                  </a:cubicBezTo>
                  <a:cubicBezTo>
                    <a:pt x="32147" y="43355"/>
                    <a:pt x="35571" y="43355"/>
                    <a:pt x="38140" y="40787"/>
                  </a:cubicBezTo>
                  <a:cubicBezTo>
                    <a:pt x="40708" y="38218"/>
                    <a:pt x="39852" y="32225"/>
                    <a:pt x="36428" y="27944"/>
                  </a:cubicBezTo>
                  <a:lnTo>
                    <a:pt x="36428" y="27944"/>
                  </a:lnTo>
                  <a:close/>
                  <a:moveTo>
                    <a:pt x="24441" y="19382"/>
                  </a:moveTo>
                  <a:cubicBezTo>
                    <a:pt x="27009" y="22807"/>
                    <a:pt x="27866" y="27944"/>
                    <a:pt x="25297" y="30513"/>
                  </a:cubicBezTo>
                  <a:cubicBezTo>
                    <a:pt x="22729" y="33081"/>
                    <a:pt x="18448" y="31369"/>
                    <a:pt x="15879" y="27944"/>
                  </a:cubicBezTo>
                  <a:cubicBezTo>
                    <a:pt x="13311" y="24519"/>
                    <a:pt x="12454" y="19382"/>
                    <a:pt x="15023" y="16814"/>
                  </a:cubicBezTo>
                  <a:cubicBezTo>
                    <a:pt x="16735" y="14245"/>
                    <a:pt x="21872" y="15958"/>
                    <a:pt x="24441" y="19382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1" name="任意多边形: 形状 251"/>
            <p:cNvSpPr/>
            <p:nvPr/>
          </p:nvSpPr>
          <p:spPr>
            <a:xfrm>
              <a:off x="5112094" y="5535910"/>
              <a:ext cx="48274" cy="48274"/>
            </a:xfrm>
            <a:custGeom>
              <a:avLst/>
              <a:gdLst>
                <a:gd name="connsiteX0" fmla="*/ 31797 w 34247"/>
                <a:gd name="connsiteY0" fmla="*/ 18098 h 34247"/>
                <a:gd name="connsiteX1" fmla="*/ 29229 w 34247"/>
                <a:gd name="connsiteY1" fmla="*/ 16386 h 34247"/>
                <a:gd name="connsiteX2" fmla="*/ 30085 w 34247"/>
                <a:gd name="connsiteY2" fmla="*/ 15530 h 34247"/>
                <a:gd name="connsiteX3" fmla="*/ 29229 w 34247"/>
                <a:gd name="connsiteY3" fmla="*/ 4399 h 34247"/>
                <a:gd name="connsiteX4" fmla="*/ 18954 w 34247"/>
                <a:gd name="connsiteY4" fmla="*/ 4399 h 34247"/>
                <a:gd name="connsiteX5" fmla="*/ 18098 w 34247"/>
                <a:gd name="connsiteY5" fmla="*/ 5256 h 34247"/>
                <a:gd name="connsiteX6" fmla="*/ 16386 w 34247"/>
                <a:gd name="connsiteY6" fmla="*/ 2687 h 34247"/>
                <a:gd name="connsiteX7" fmla="*/ 6112 w 34247"/>
                <a:gd name="connsiteY7" fmla="*/ 1831 h 34247"/>
                <a:gd name="connsiteX8" fmla="*/ 5255 w 34247"/>
                <a:gd name="connsiteY8" fmla="*/ 12105 h 34247"/>
                <a:gd name="connsiteX9" fmla="*/ 1831 w 34247"/>
                <a:gd name="connsiteY9" fmla="*/ 13817 h 34247"/>
                <a:gd name="connsiteX10" fmla="*/ 2687 w 34247"/>
                <a:gd name="connsiteY10" fmla="*/ 24948 h 34247"/>
                <a:gd name="connsiteX11" fmla="*/ 9536 w 34247"/>
                <a:gd name="connsiteY11" fmla="*/ 27516 h 34247"/>
                <a:gd name="connsiteX12" fmla="*/ 12105 w 34247"/>
                <a:gd name="connsiteY12" fmla="*/ 35222 h 34247"/>
                <a:gd name="connsiteX13" fmla="*/ 22379 w 34247"/>
                <a:gd name="connsiteY13" fmla="*/ 36078 h 34247"/>
                <a:gd name="connsiteX14" fmla="*/ 24092 w 34247"/>
                <a:gd name="connsiteY14" fmla="*/ 31797 h 34247"/>
                <a:gd name="connsiteX15" fmla="*/ 31797 w 34247"/>
                <a:gd name="connsiteY15" fmla="*/ 30085 h 34247"/>
                <a:gd name="connsiteX16" fmla="*/ 31797 w 34247"/>
                <a:gd name="connsiteY16" fmla="*/ 18098 h 34247"/>
                <a:gd name="connsiteX17" fmla="*/ 31797 w 34247"/>
                <a:gd name="connsiteY17" fmla="*/ 18098 h 34247"/>
                <a:gd name="connsiteX18" fmla="*/ 21523 w 34247"/>
                <a:gd name="connsiteY18" fmla="*/ 13817 h 34247"/>
                <a:gd name="connsiteX19" fmla="*/ 22379 w 34247"/>
                <a:gd name="connsiteY19" fmla="*/ 22379 h 34247"/>
                <a:gd name="connsiteX20" fmla="*/ 14674 w 34247"/>
                <a:gd name="connsiteY20" fmla="*/ 22379 h 34247"/>
                <a:gd name="connsiteX21" fmla="*/ 14674 w 34247"/>
                <a:gd name="connsiteY21" fmla="*/ 13817 h 34247"/>
                <a:gd name="connsiteX22" fmla="*/ 21523 w 34247"/>
                <a:gd name="connsiteY22" fmla="*/ 13817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247" h="34247">
                  <a:moveTo>
                    <a:pt x="31797" y="18098"/>
                  </a:moveTo>
                  <a:cubicBezTo>
                    <a:pt x="30941" y="17242"/>
                    <a:pt x="30085" y="16386"/>
                    <a:pt x="29229" y="16386"/>
                  </a:cubicBezTo>
                  <a:cubicBezTo>
                    <a:pt x="29229" y="16386"/>
                    <a:pt x="29229" y="16386"/>
                    <a:pt x="30085" y="15530"/>
                  </a:cubicBezTo>
                  <a:cubicBezTo>
                    <a:pt x="32653" y="12105"/>
                    <a:pt x="32653" y="7824"/>
                    <a:pt x="29229" y="4399"/>
                  </a:cubicBezTo>
                  <a:cubicBezTo>
                    <a:pt x="26660" y="975"/>
                    <a:pt x="21523" y="975"/>
                    <a:pt x="18954" y="4399"/>
                  </a:cubicBezTo>
                  <a:cubicBezTo>
                    <a:pt x="18954" y="4399"/>
                    <a:pt x="18954" y="4399"/>
                    <a:pt x="18098" y="5256"/>
                  </a:cubicBezTo>
                  <a:cubicBezTo>
                    <a:pt x="18098" y="4399"/>
                    <a:pt x="17242" y="3543"/>
                    <a:pt x="16386" y="2687"/>
                  </a:cubicBezTo>
                  <a:cubicBezTo>
                    <a:pt x="13817" y="-738"/>
                    <a:pt x="8680" y="-738"/>
                    <a:pt x="6112" y="1831"/>
                  </a:cubicBezTo>
                  <a:cubicBezTo>
                    <a:pt x="3543" y="4399"/>
                    <a:pt x="3543" y="8680"/>
                    <a:pt x="5255" y="12105"/>
                  </a:cubicBezTo>
                  <a:cubicBezTo>
                    <a:pt x="3543" y="12105"/>
                    <a:pt x="2687" y="12961"/>
                    <a:pt x="1831" y="13817"/>
                  </a:cubicBezTo>
                  <a:cubicBezTo>
                    <a:pt x="-738" y="16386"/>
                    <a:pt x="-738" y="21523"/>
                    <a:pt x="2687" y="24948"/>
                  </a:cubicBezTo>
                  <a:cubicBezTo>
                    <a:pt x="4400" y="27516"/>
                    <a:pt x="6968" y="28373"/>
                    <a:pt x="9536" y="27516"/>
                  </a:cubicBezTo>
                  <a:cubicBezTo>
                    <a:pt x="9536" y="30085"/>
                    <a:pt x="10393" y="32654"/>
                    <a:pt x="12105" y="35222"/>
                  </a:cubicBezTo>
                  <a:cubicBezTo>
                    <a:pt x="14674" y="38647"/>
                    <a:pt x="19811" y="38647"/>
                    <a:pt x="22379" y="36078"/>
                  </a:cubicBezTo>
                  <a:cubicBezTo>
                    <a:pt x="23235" y="34366"/>
                    <a:pt x="24092" y="33509"/>
                    <a:pt x="24092" y="31797"/>
                  </a:cubicBezTo>
                  <a:cubicBezTo>
                    <a:pt x="26660" y="33509"/>
                    <a:pt x="30085" y="32654"/>
                    <a:pt x="31797" y="30085"/>
                  </a:cubicBezTo>
                  <a:cubicBezTo>
                    <a:pt x="35222" y="25804"/>
                    <a:pt x="35222" y="21523"/>
                    <a:pt x="31797" y="18098"/>
                  </a:cubicBezTo>
                  <a:lnTo>
                    <a:pt x="31797" y="18098"/>
                  </a:lnTo>
                  <a:close/>
                  <a:moveTo>
                    <a:pt x="21523" y="13817"/>
                  </a:moveTo>
                  <a:cubicBezTo>
                    <a:pt x="24092" y="16386"/>
                    <a:pt x="24092" y="20667"/>
                    <a:pt x="22379" y="22379"/>
                  </a:cubicBezTo>
                  <a:cubicBezTo>
                    <a:pt x="20667" y="24948"/>
                    <a:pt x="16386" y="24948"/>
                    <a:pt x="14674" y="22379"/>
                  </a:cubicBezTo>
                  <a:cubicBezTo>
                    <a:pt x="12105" y="19811"/>
                    <a:pt x="12105" y="15530"/>
                    <a:pt x="14674" y="13817"/>
                  </a:cubicBezTo>
                  <a:cubicBezTo>
                    <a:pt x="16386" y="10393"/>
                    <a:pt x="19811" y="11249"/>
                    <a:pt x="21523" y="13817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2" name="任意多边形: 形状 252"/>
            <p:cNvSpPr/>
            <p:nvPr/>
          </p:nvSpPr>
          <p:spPr>
            <a:xfrm>
              <a:off x="5066628" y="5458461"/>
              <a:ext cx="36205" cy="36205"/>
            </a:xfrm>
            <a:custGeom>
              <a:avLst/>
              <a:gdLst>
                <a:gd name="connsiteX0" fmla="*/ 27236 w 25685"/>
                <a:gd name="connsiteY0" fmla="*/ 16536 h 25685"/>
                <a:gd name="connsiteX1" fmla="*/ 25524 w 25685"/>
                <a:gd name="connsiteY1" fmla="*/ 14824 h 25685"/>
                <a:gd name="connsiteX2" fmla="*/ 25524 w 25685"/>
                <a:gd name="connsiteY2" fmla="*/ 14824 h 25685"/>
                <a:gd name="connsiteX3" fmla="*/ 24668 w 25685"/>
                <a:gd name="connsiteY3" fmla="*/ 5406 h 25685"/>
                <a:gd name="connsiteX4" fmla="*/ 16106 w 25685"/>
                <a:gd name="connsiteY4" fmla="*/ 4550 h 25685"/>
                <a:gd name="connsiteX5" fmla="*/ 15250 w 25685"/>
                <a:gd name="connsiteY5" fmla="*/ 5406 h 25685"/>
                <a:gd name="connsiteX6" fmla="*/ 13537 w 25685"/>
                <a:gd name="connsiteY6" fmla="*/ 2837 h 25685"/>
                <a:gd name="connsiteX7" fmla="*/ 4976 w 25685"/>
                <a:gd name="connsiteY7" fmla="*/ 1125 h 25685"/>
                <a:gd name="connsiteX8" fmla="*/ 4976 w 25685"/>
                <a:gd name="connsiteY8" fmla="*/ 9687 h 25685"/>
                <a:gd name="connsiteX9" fmla="*/ 1551 w 25685"/>
                <a:gd name="connsiteY9" fmla="*/ 11399 h 25685"/>
                <a:gd name="connsiteX10" fmla="*/ 2407 w 25685"/>
                <a:gd name="connsiteY10" fmla="*/ 20817 h 25685"/>
                <a:gd name="connsiteX11" fmla="*/ 8400 w 25685"/>
                <a:gd name="connsiteY11" fmla="*/ 23386 h 25685"/>
                <a:gd name="connsiteX12" fmla="*/ 10113 w 25685"/>
                <a:gd name="connsiteY12" fmla="*/ 30235 h 25685"/>
                <a:gd name="connsiteX13" fmla="*/ 18675 w 25685"/>
                <a:gd name="connsiteY13" fmla="*/ 31091 h 25685"/>
                <a:gd name="connsiteX14" fmla="*/ 20387 w 25685"/>
                <a:gd name="connsiteY14" fmla="*/ 27666 h 25685"/>
                <a:gd name="connsiteX15" fmla="*/ 27236 w 25685"/>
                <a:gd name="connsiteY15" fmla="*/ 26810 h 25685"/>
                <a:gd name="connsiteX16" fmla="*/ 27236 w 25685"/>
                <a:gd name="connsiteY16" fmla="*/ 16536 h 25685"/>
                <a:gd name="connsiteX17" fmla="*/ 27236 w 25685"/>
                <a:gd name="connsiteY17" fmla="*/ 16536 h 25685"/>
                <a:gd name="connsiteX18" fmla="*/ 18675 w 25685"/>
                <a:gd name="connsiteY18" fmla="*/ 11399 h 25685"/>
                <a:gd name="connsiteX19" fmla="*/ 18675 w 25685"/>
                <a:gd name="connsiteY19" fmla="*/ 19105 h 25685"/>
                <a:gd name="connsiteX20" fmla="*/ 11825 w 25685"/>
                <a:gd name="connsiteY20" fmla="*/ 18248 h 25685"/>
                <a:gd name="connsiteX21" fmla="*/ 11825 w 25685"/>
                <a:gd name="connsiteY21" fmla="*/ 10543 h 25685"/>
                <a:gd name="connsiteX22" fmla="*/ 18675 w 25685"/>
                <a:gd name="connsiteY22" fmla="*/ 11399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5" h="25685">
                  <a:moveTo>
                    <a:pt x="27236" y="16536"/>
                  </a:moveTo>
                  <a:cubicBezTo>
                    <a:pt x="26380" y="15680"/>
                    <a:pt x="26380" y="15680"/>
                    <a:pt x="25524" y="14824"/>
                  </a:cubicBezTo>
                  <a:cubicBezTo>
                    <a:pt x="25524" y="14824"/>
                    <a:pt x="25524" y="14824"/>
                    <a:pt x="25524" y="14824"/>
                  </a:cubicBezTo>
                  <a:cubicBezTo>
                    <a:pt x="28093" y="12255"/>
                    <a:pt x="27236" y="7974"/>
                    <a:pt x="24668" y="5406"/>
                  </a:cubicBezTo>
                  <a:cubicBezTo>
                    <a:pt x="22099" y="2837"/>
                    <a:pt x="18675" y="1981"/>
                    <a:pt x="16106" y="4550"/>
                  </a:cubicBezTo>
                  <a:cubicBezTo>
                    <a:pt x="16106" y="4550"/>
                    <a:pt x="16106" y="4550"/>
                    <a:pt x="15250" y="5406"/>
                  </a:cubicBezTo>
                  <a:cubicBezTo>
                    <a:pt x="15250" y="4550"/>
                    <a:pt x="14394" y="3693"/>
                    <a:pt x="13537" y="2837"/>
                  </a:cubicBezTo>
                  <a:cubicBezTo>
                    <a:pt x="10969" y="-588"/>
                    <a:pt x="7544" y="-588"/>
                    <a:pt x="4976" y="1125"/>
                  </a:cubicBezTo>
                  <a:cubicBezTo>
                    <a:pt x="3263" y="2837"/>
                    <a:pt x="3263" y="7118"/>
                    <a:pt x="4976" y="9687"/>
                  </a:cubicBezTo>
                  <a:cubicBezTo>
                    <a:pt x="4119" y="9687"/>
                    <a:pt x="2407" y="10543"/>
                    <a:pt x="1551" y="11399"/>
                  </a:cubicBezTo>
                  <a:cubicBezTo>
                    <a:pt x="-1018" y="13968"/>
                    <a:pt x="-161" y="18248"/>
                    <a:pt x="2407" y="20817"/>
                  </a:cubicBezTo>
                  <a:cubicBezTo>
                    <a:pt x="4119" y="22529"/>
                    <a:pt x="6688" y="24242"/>
                    <a:pt x="8400" y="23386"/>
                  </a:cubicBezTo>
                  <a:cubicBezTo>
                    <a:pt x="8400" y="25098"/>
                    <a:pt x="8400" y="27666"/>
                    <a:pt x="10113" y="30235"/>
                  </a:cubicBezTo>
                  <a:cubicBezTo>
                    <a:pt x="12681" y="32803"/>
                    <a:pt x="16106" y="33660"/>
                    <a:pt x="18675" y="31091"/>
                  </a:cubicBezTo>
                  <a:cubicBezTo>
                    <a:pt x="19531" y="30235"/>
                    <a:pt x="20387" y="28522"/>
                    <a:pt x="20387" y="27666"/>
                  </a:cubicBezTo>
                  <a:cubicBezTo>
                    <a:pt x="22955" y="29379"/>
                    <a:pt x="25524" y="28522"/>
                    <a:pt x="27236" y="26810"/>
                  </a:cubicBezTo>
                  <a:cubicBezTo>
                    <a:pt x="29805" y="23386"/>
                    <a:pt x="29805" y="19105"/>
                    <a:pt x="27236" y="16536"/>
                  </a:cubicBezTo>
                  <a:lnTo>
                    <a:pt x="27236" y="16536"/>
                  </a:lnTo>
                  <a:close/>
                  <a:moveTo>
                    <a:pt x="18675" y="11399"/>
                  </a:moveTo>
                  <a:cubicBezTo>
                    <a:pt x="20387" y="13968"/>
                    <a:pt x="21243" y="17392"/>
                    <a:pt x="18675" y="19105"/>
                  </a:cubicBezTo>
                  <a:cubicBezTo>
                    <a:pt x="16962" y="20817"/>
                    <a:pt x="13537" y="20817"/>
                    <a:pt x="11825" y="18248"/>
                  </a:cubicBezTo>
                  <a:cubicBezTo>
                    <a:pt x="10113" y="15680"/>
                    <a:pt x="9257" y="12255"/>
                    <a:pt x="11825" y="10543"/>
                  </a:cubicBezTo>
                  <a:cubicBezTo>
                    <a:pt x="13537" y="8830"/>
                    <a:pt x="16962" y="9687"/>
                    <a:pt x="18675" y="11399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3" name="任意多边形: 形状 253"/>
            <p:cNvSpPr/>
            <p:nvPr/>
          </p:nvSpPr>
          <p:spPr>
            <a:xfrm>
              <a:off x="4986877" y="5579524"/>
              <a:ext cx="36205" cy="36205"/>
            </a:xfrm>
            <a:custGeom>
              <a:avLst/>
              <a:gdLst>
                <a:gd name="connsiteX0" fmla="*/ 27306 w 25685"/>
                <a:gd name="connsiteY0" fmla="*/ 19692 h 25685"/>
                <a:gd name="connsiteX1" fmla="*/ 25594 w 25685"/>
                <a:gd name="connsiteY1" fmla="*/ 17980 h 25685"/>
                <a:gd name="connsiteX2" fmla="*/ 25594 w 25685"/>
                <a:gd name="connsiteY2" fmla="*/ 17980 h 25685"/>
                <a:gd name="connsiteX3" fmla="*/ 24738 w 25685"/>
                <a:gd name="connsiteY3" fmla="*/ 8562 h 25685"/>
                <a:gd name="connsiteX4" fmla="*/ 16176 w 25685"/>
                <a:gd name="connsiteY4" fmla="*/ 5993 h 25685"/>
                <a:gd name="connsiteX5" fmla="*/ 15320 w 25685"/>
                <a:gd name="connsiteY5" fmla="*/ 5993 h 25685"/>
                <a:gd name="connsiteX6" fmla="*/ 13608 w 25685"/>
                <a:gd name="connsiteY6" fmla="*/ 3425 h 25685"/>
                <a:gd name="connsiteX7" fmla="*/ 5046 w 25685"/>
                <a:gd name="connsiteY7" fmla="*/ 856 h 25685"/>
                <a:gd name="connsiteX8" fmla="*/ 5046 w 25685"/>
                <a:gd name="connsiteY8" fmla="*/ 9418 h 25685"/>
                <a:gd name="connsiteX9" fmla="*/ 1621 w 25685"/>
                <a:gd name="connsiteY9" fmla="*/ 10274 h 25685"/>
                <a:gd name="connsiteX10" fmla="*/ 1621 w 25685"/>
                <a:gd name="connsiteY10" fmla="*/ 19692 h 25685"/>
                <a:gd name="connsiteX11" fmla="*/ 7614 w 25685"/>
                <a:gd name="connsiteY11" fmla="*/ 23117 h 25685"/>
                <a:gd name="connsiteX12" fmla="*/ 9327 w 25685"/>
                <a:gd name="connsiteY12" fmla="*/ 29966 h 25685"/>
                <a:gd name="connsiteX13" fmla="*/ 17888 w 25685"/>
                <a:gd name="connsiteY13" fmla="*/ 32535 h 25685"/>
                <a:gd name="connsiteX14" fmla="*/ 19601 w 25685"/>
                <a:gd name="connsiteY14" fmla="*/ 29110 h 25685"/>
                <a:gd name="connsiteX15" fmla="*/ 26450 w 25685"/>
                <a:gd name="connsiteY15" fmla="*/ 29110 h 25685"/>
                <a:gd name="connsiteX16" fmla="*/ 27306 w 25685"/>
                <a:gd name="connsiteY16" fmla="*/ 19692 h 25685"/>
                <a:gd name="connsiteX17" fmla="*/ 27306 w 25685"/>
                <a:gd name="connsiteY17" fmla="*/ 19692 h 25685"/>
                <a:gd name="connsiteX18" fmla="*/ 17888 w 25685"/>
                <a:gd name="connsiteY18" fmla="*/ 13699 h 25685"/>
                <a:gd name="connsiteX19" fmla="*/ 17888 w 25685"/>
                <a:gd name="connsiteY19" fmla="*/ 21405 h 25685"/>
                <a:gd name="connsiteX20" fmla="*/ 11039 w 25685"/>
                <a:gd name="connsiteY20" fmla="*/ 19692 h 25685"/>
                <a:gd name="connsiteX21" fmla="*/ 11039 w 25685"/>
                <a:gd name="connsiteY21" fmla="*/ 11986 h 25685"/>
                <a:gd name="connsiteX22" fmla="*/ 17888 w 25685"/>
                <a:gd name="connsiteY22" fmla="*/ 13699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5" h="25685">
                  <a:moveTo>
                    <a:pt x="27306" y="19692"/>
                  </a:moveTo>
                  <a:cubicBezTo>
                    <a:pt x="26450" y="18836"/>
                    <a:pt x="26450" y="17980"/>
                    <a:pt x="25594" y="17980"/>
                  </a:cubicBezTo>
                  <a:cubicBezTo>
                    <a:pt x="25594" y="17980"/>
                    <a:pt x="25594" y="17980"/>
                    <a:pt x="25594" y="17980"/>
                  </a:cubicBezTo>
                  <a:cubicBezTo>
                    <a:pt x="28163" y="16267"/>
                    <a:pt x="27306" y="11130"/>
                    <a:pt x="24738" y="8562"/>
                  </a:cubicBezTo>
                  <a:cubicBezTo>
                    <a:pt x="22169" y="5137"/>
                    <a:pt x="18745" y="4281"/>
                    <a:pt x="16176" y="5993"/>
                  </a:cubicBezTo>
                  <a:cubicBezTo>
                    <a:pt x="16176" y="5993"/>
                    <a:pt x="16176" y="5993"/>
                    <a:pt x="15320" y="5993"/>
                  </a:cubicBezTo>
                  <a:cubicBezTo>
                    <a:pt x="15320" y="5137"/>
                    <a:pt x="14464" y="4281"/>
                    <a:pt x="13608" y="3425"/>
                  </a:cubicBezTo>
                  <a:cubicBezTo>
                    <a:pt x="11039" y="0"/>
                    <a:pt x="7614" y="-856"/>
                    <a:pt x="5046" y="856"/>
                  </a:cubicBezTo>
                  <a:cubicBezTo>
                    <a:pt x="3334" y="2568"/>
                    <a:pt x="3334" y="5993"/>
                    <a:pt x="5046" y="9418"/>
                  </a:cubicBezTo>
                  <a:cubicBezTo>
                    <a:pt x="4190" y="9418"/>
                    <a:pt x="2477" y="9418"/>
                    <a:pt x="1621" y="10274"/>
                  </a:cubicBezTo>
                  <a:cubicBezTo>
                    <a:pt x="-947" y="11986"/>
                    <a:pt x="-91" y="16267"/>
                    <a:pt x="1621" y="19692"/>
                  </a:cubicBezTo>
                  <a:cubicBezTo>
                    <a:pt x="3334" y="22261"/>
                    <a:pt x="5902" y="23117"/>
                    <a:pt x="7614" y="23117"/>
                  </a:cubicBezTo>
                  <a:cubicBezTo>
                    <a:pt x="7614" y="24829"/>
                    <a:pt x="7614" y="27398"/>
                    <a:pt x="9327" y="29966"/>
                  </a:cubicBezTo>
                  <a:cubicBezTo>
                    <a:pt x="11895" y="33391"/>
                    <a:pt x="15320" y="34247"/>
                    <a:pt x="17888" y="32535"/>
                  </a:cubicBezTo>
                  <a:cubicBezTo>
                    <a:pt x="18745" y="31679"/>
                    <a:pt x="19601" y="29966"/>
                    <a:pt x="19601" y="29110"/>
                  </a:cubicBezTo>
                  <a:cubicBezTo>
                    <a:pt x="22169" y="30823"/>
                    <a:pt x="24738" y="30823"/>
                    <a:pt x="26450" y="29110"/>
                  </a:cubicBezTo>
                  <a:cubicBezTo>
                    <a:pt x="29875" y="27398"/>
                    <a:pt x="29875" y="23117"/>
                    <a:pt x="27306" y="19692"/>
                  </a:cubicBezTo>
                  <a:lnTo>
                    <a:pt x="27306" y="19692"/>
                  </a:lnTo>
                  <a:close/>
                  <a:moveTo>
                    <a:pt x="17888" y="13699"/>
                  </a:moveTo>
                  <a:cubicBezTo>
                    <a:pt x="19601" y="16267"/>
                    <a:pt x="20457" y="19692"/>
                    <a:pt x="17888" y="21405"/>
                  </a:cubicBezTo>
                  <a:cubicBezTo>
                    <a:pt x="16176" y="23117"/>
                    <a:pt x="12751" y="22261"/>
                    <a:pt x="11039" y="19692"/>
                  </a:cubicBezTo>
                  <a:cubicBezTo>
                    <a:pt x="9327" y="17124"/>
                    <a:pt x="8470" y="13699"/>
                    <a:pt x="11039" y="11986"/>
                  </a:cubicBezTo>
                  <a:cubicBezTo>
                    <a:pt x="13608" y="10274"/>
                    <a:pt x="16176" y="11130"/>
                    <a:pt x="17888" y="13699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4" name="任意多边形: 形状 254"/>
            <p:cNvSpPr/>
            <p:nvPr/>
          </p:nvSpPr>
          <p:spPr>
            <a:xfrm>
              <a:off x="4923825" y="5418087"/>
              <a:ext cx="36205" cy="48274"/>
            </a:xfrm>
            <a:custGeom>
              <a:avLst/>
              <a:gdLst>
                <a:gd name="connsiteX0" fmla="*/ 31797 w 25685"/>
                <a:gd name="connsiteY0" fmla="*/ 24629 h 34247"/>
                <a:gd name="connsiteX1" fmla="*/ 29229 w 25685"/>
                <a:gd name="connsiteY1" fmla="*/ 22061 h 34247"/>
                <a:gd name="connsiteX2" fmla="*/ 30085 w 25685"/>
                <a:gd name="connsiteY2" fmla="*/ 22061 h 34247"/>
                <a:gd name="connsiteX3" fmla="*/ 29229 w 25685"/>
                <a:gd name="connsiteY3" fmla="*/ 10930 h 34247"/>
                <a:gd name="connsiteX4" fmla="*/ 18954 w 25685"/>
                <a:gd name="connsiteY4" fmla="*/ 7506 h 34247"/>
                <a:gd name="connsiteX5" fmla="*/ 18098 w 25685"/>
                <a:gd name="connsiteY5" fmla="*/ 8362 h 34247"/>
                <a:gd name="connsiteX6" fmla="*/ 16386 w 25685"/>
                <a:gd name="connsiteY6" fmla="*/ 4937 h 34247"/>
                <a:gd name="connsiteX7" fmla="*/ 6112 w 25685"/>
                <a:gd name="connsiteY7" fmla="*/ 656 h 34247"/>
                <a:gd name="connsiteX8" fmla="*/ 5256 w 25685"/>
                <a:gd name="connsiteY8" fmla="*/ 10074 h 34247"/>
                <a:gd name="connsiteX9" fmla="*/ 1831 w 25685"/>
                <a:gd name="connsiteY9" fmla="*/ 10930 h 34247"/>
                <a:gd name="connsiteX10" fmla="*/ 2687 w 25685"/>
                <a:gd name="connsiteY10" fmla="*/ 22061 h 34247"/>
                <a:gd name="connsiteX11" fmla="*/ 9537 w 25685"/>
                <a:gd name="connsiteY11" fmla="*/ 27198 h 34247"/>
                <a:gd name="connsiteX12" fmla="*/ 12105 w 25685"/>
                <a:gd name="connsiteY12" fmla="*/ 34903 h 34247"/>
                <a:gd name="connsiteX13" fmla="*/ 22379 w 25685"/>
                <a:gd name="connsiteY13" fmla="*/ 38328 h 34247"/>
                <a:gd name="connsiteX14" fmla="*/ 24092 w 25685"/>
                <a:gd name="connsiteY14" fmla="*/ 34047 h 34247"/>
                <a:gd name="connsiteX15" fmla="*/ 31797 w 25685"/>
                <a:gd name="connsiteY15" fmla="*/ 34903 h 34247"/>
                <a:gd name="connsiteX16" fmla="*/ 31797 w 25685"/>
                <a:gd name="connsiteY16" fmla="*/ 24629 h 34247"/>
                <a:gd name="connsiteX17" fmla="*/ 31797 w 25685"/>
                <a:gd name="connsiteY17" fmla="*/ 24629 h 34247"/>
                <a:gd name="connsiteX18" fmla="*/ 21523 w 25685"/>
                <a:gd name="connsiteY18" fmla="*/ 16924 h 34247"/>
                <a:gd name="connsiteX19" fmla="*/ 22379 w 25685"/>
                <a:gd name="connsiteY19" fmla="*/ 26342 h 34247"/>
                <a:gd name="connsiteX20" fmla="*/ 14674 w 25685"/>
                <a:gd name="connsiteY20" fmla="*/ 22917 h 34247"/>
                <a:gd name="connsiteX21" fmla="*/ 14674 w 25685"/>
                <a:gd name="connsiteY21" fmla="*/ 13499 h 34247"/>
                <a:gd name="connsiteX22" fmla="*/ 21523 w 25685"/>
                <a:gd name="connsiteY22" fmla="*/ 16924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5" h="34247">
                  <a:moveTo>
                    <a:pt x="31797" y="24629"/>
                  </a:moveTo>
                  <a:cubicBezTo>
                    <a:pt x="30941" y="23773"/>
                    <a:pt x="30085" y="22917"/>
                    <a:pt x="29229" y="22061"/>
                  </a:cubicBezTo>
                  <a:cubicBezTo>
                    <a:pt x="29229" y="22061"/>
                    <a:pt x="29229" y="22061"/>
                    <a:pt x="30085" y="22061"/>
                  </a:cubicBezTo>
                  <a:cubicBezTo>
                    <a:pt x="32653" y="19492"/>
                    <a:pt x="32653" y="14355"/>
                    <a:pt x="29229" y="10930"/>
                  </a:cubicBezTo>
                  <a:cubicBezTo>
                    <a:pt x="26660" y="6649"/>
                    <a:pt x="21523" y="4937"/>
                    <a:pt x="18954" y="7506"/>
                  </a:cubicBezTo>
                  <a:cubicBezTo>
                    <a:pt x="18954" y="7506"/>
                    <a:pt x="18954" y="7506"/>
                    <a:pt x="18098" y="8362"/>
                  </a:cubicBezTo>
                  <a:cubicBezTo>
                    <a:pt x="18098" y="7506"/>
                    <a:pt x="17242" y="6649"/>
                    <a:pt x="16386" y="4937"/>
                  </a:cubicBezTo>
                  <a:cubicBezTo>
                    <a:pt x="13818" y="656"/>
                    <a:pt x="8680" y="-1056"/>
                    <a:pt x="6112" y="656"/>
                  </a:cubicBezTo>
                  <a:cubicBezTo>
                    <a:pt x="3543" y="2368"/>
                    <a:pt x="3543" y="6649"/>
                    <a:pt x="5256" y="10074"/>
                  </a:cubicBezTo>
                  <a:cubicBezTo>
                    <a:pt x="3543" y="10074"/>
                    <a:pt x="2687" y="10074"/>
                    <a:pt x="1831" y="10930"/>
                  </a:cubicBezTo>
                  <a:cubicBezTo>
                    <a:pt x="-738" y="12643"/>
                    <a:pt x="-738" y="17780"/>
                    <a:pt x="2687" y="22061"/>
                  </a:cubicBezTo>
                  <a:cubicBezTo>
                    <a:pt x="4400" y="24629"/>
                    <a:pt x="6968" y="26342"/>
                    <a:pt x="9537" y="27198"/>
                  </a:cubicBezTo>
                  <a:cubicBezTo>
                    <a:pt x="9537" y="29766"/>
                    <a:pt x="10393" y="32335"/>
                    <a:pt x="12105" y="34903"/>
                  </a:cubicBezTo>
                  <a:cubicBezTo>
                    <a:pt x="14674" y="39184"/>
                    <a:pt x="19811" y="40897"/>
                    <a:pt x="22379" y="38328"/>
                  </a:cubicBezTo>
                  <a:cubicBezTo>
                    <a:pt x="23235" y="37472"/>
                    <a:pt x="24092" y="35759"/>
                    <a:pt x="24092" y="34047"/>
                  </a:cubicBezTo>
                  <a:cubicBezTo>
                    <a:pt x="26660" y="36616"/>
                    <a:pt x="30085" y="36616"/>
                    <a:pt x="31797" y="34903"/>
                  </a:cubicBezTo>
                  <a:cubicBezTo>
                    <a:pt x="35222" y="34047"/>
                    <a:pt x="34366" y="28910"/>
                    <a:pt x="31797" y="24629"/>
                  </a:cubicBezTo>
                  <a:lnTo>
                    <a:pt x="31797" y="24629"/>
                  </a:lnTo>
                  <a:close/>
                  <a:moveTo>
                    <a:pt x="21523" y="16924"/>
                  </a:moveTo>
                  <a:cubicBezTo>
                    <a:pt x="24092" y="20348"/>
                    <a:pt x="24092" y="24629"/>
                    <a:pt x="22379" y="26342"/>
                  </a:cubicBezTo>
                  <a:cubicBezTo>
                    <a:pt x="20667" y="28054"/>
                    <a:pt x="16386" y="26342"/>
                    <a:pt x="14674" y="22917"/>
                  </a:cubicBezTo>
                  <a:cubicBezTo>
                    <a:pt x="12105" y="19492"/>
                    <a:pt x="12105" y="15211"/>
                    <a:pt x="14674" y="13499"/>
                  </a:cubicBezTo>
                  <a:cubicBezTo>
                    <a:pt x="15530" y="12643"/>
                    <a:pt x="19811" y="13499"/>
                    <a:pt x="21523" y="16924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5" name="任意多边形: 形状 255"/>
            <p:cNvSpPr/>
            <p:nvPr/>
          </p:nvSpPr>
          <p:spPr>
            <a:xfrm>
              <a:off x="5012837" y="5504180"/>
              <a:ext cx="84480" cy="108617"/>
            </a:xfrm>
            <a:custGeom>
              <a:avLst/>
              <a:gdLst>
                <a:gd name="connsiteX0" fmla="*/ 61972 w 59932"/>
                <a:gd name="connsiteY0" fmla="*/ 42321 h 77056"/>
                <a:gd name="connsiteX1" fmla="*/ 57691 w 59932"/>
                <a:gd name="connsiteY1" fmla="*/ 38040 h 77056"/>
                <a:gd name="connsiteX2" fmla="*/ 58547 w 59932"/>
                <a:gd name="connsiteY2" fmla="*/ 37184 h 77056"/>
                <a:gd name="connsiteX3" fmla="*/ 57691 w 59932"/>
                <a:gd name="connsiteY3" fmla="*/ 14923 h 77056"/>
                <a:gd name="connsiteX4" fmla="*/ 37143 w 59932"/>
                <a:gd name="connsiteY4" fmla="*/ 11498 h 77056"/>
                <a:gd name="connsiteX5" fmla="*/ 36287 w 59932"/>
                <a:gd name="connsiteY5" fmla="*/ 12354 h 77056"/>
                <a:gd name="connsiteX6" fmla="*/ 32862 w 59932"/>
                <a:gd name="connsiteY6" fmla="*/ 7217 h 77056"/>
                <a:gd name="connsiteX7" fmla="*/ 12314 w 59932"/>
                <a:gd name="connsiteY7" fmla="*/ 2936 h 77056"/>
                <a:gd name="connsiteX8" fmla="*/ 11458 w 59932"/>
                <a:gd name="connsiteY8" fmla="*/ 22628 h 77056"/>
                <a:gd name="connsiteX9" fmla="*/ 3752 w 59932"/>
                <a:gd name="connsiteY9" fmla="*/ 25197 h 77056"/>
                <a:gd name="connsiteX10" fmla="*/ 4608 w 59932"/>
                <a:gd name="connsiteY10" fmla="*/ 47458 h 77056"/>
                <a:gd name="connsiteX11" fmla="*/ 18307 w 59932"/>
                <a:gd name="connsiteY11" fmla="*/ 55163 h 77056"/>
                <a:gd name="connsiteX12" fmla="*/ 22588 w 59932"/>
                <a:gd name="connsiteY12" fmla="*/ 70575 h 77056"/>
                <a:gd name="connsiteX13" fmla="*/ 43136 w 59932"/>
                <a:gd name="connsiteY13" fmla="*/ 73999 h 77056"/>
                <a:gd name="connsiteX14" fmla="*/ 46561 w 59932"/>
                <a:gd name="connsiteY14" fmla="*/ 65437 h 77056"/>
                <a:gd name="connsiteX15" fmla="*/ 61972 w 59932"/>
                <a:gd name="connsiteY15" fmla="*/ 64581 h 77056"/>
                <a:gd name="connsiteX16" fmla="*/ 61972 w 59932"/>
                <a:gd name="connsiteY16" fmla="*/ 42321 h 77056"/>
                <a:gd name="connsiteX17" fmla="*/ 61972 w 59932"/>
                <a:gd name="connsiteY17" fmla="*/ 42321 h 77056"/>
                <a:gd name="connsiteX18" fmla="*/ 41424 w 59932"/>
                <a:gd name="connsiteY18" fmla="*/ 31190 h 77056"/>
                <a:gd name="connsiteX19" fmla="*/ 42280 w 59932"/>
                <a:gd name="connsiteY19" fmla="*/ 49170 h 77056"/>
                <a:gd name="connsiteX20" fmla="*/ 26013 w 59932"/>
                <a:gd name="connsiteY20" fmla="*/ 46602 h 77056"/>
                <a:gd name="connsiteX21" fmla="*/ 25156 w 59932"/>
                <a:gd name="connsiteY21" fmla="*/ 28622 h 77056"/>
                <a:gd name="connsiteX22" fmla="*/ 41424 w 59932"/>
                <a:gd name="connsiteY22" fmla="*/ 31190 h 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932" h="77056">
                  <a:moveTo>
                    <a:pt x="61972" y="42321"/>
                  </a:moveTo>
                  <a:cubicBezTo>
                    <a:pt x="60260" y="40608"/>
                    <a:pt x="59404" y="39752"/>
                    <a:pt x="57691" y="38040"/>
                  </a:cubicBezTo>
                  <a:cubicBezTo>
                    <a:pt x="57691" y="38040"/>
                    <a:pt x="58547" y="37184"/>
                    <a:pt x="58547" y="37184"/>
                  </a:cubicBezTo>
                  <a:cubicBezTo>
                    <a:pt x="63685" y="32046"/>
                    <a:pt x="63685" y="21772"/>
                    <a:pt x="57691" y="14923"/>
                  </a:cubicBezTo>
                  <a:cubicBezTo>
                    <a:pt x="51698" y="8074"/>
                    <a:pt x="43136" y="6361"/>
                    <a:pt x="37143" y="11498"/>
                  </a:cubicBezTo>
                  <a:cubicBezTo>
                    <a:pt x="36287" y="11498"/>
                    <a:pt x="36287" y="12354"/>
                    <a:pt x="36287" y="12354"/>
                  </a:cubicBezTo>
                  <a:cubicBezTo>
                    <a:pt x="35431" y="10642"/>
                    <a:pt x="34575" y="8930"/>
                    <a:pt x="32862" y="7217"/>
                  </a:cubicBezTo>
                  <a:cubicBezTo>
                    <a:pt x="26869" y="-488"/>
                    <a:pt x="18307" y="-2201"/>
                    <a:pt x="12314" y="2936"/>
                  </a:cubicBezTo>
                  <a:cubicBezTo>
                    <a:pt x="8033" y="7217"/>
                    <a:pt x="7177" y="15779"/>
                    <a:pt x="11458" y="22628"/>
                  </a:cubicBezTo>
                  <a:cubicBezTo>
                    <a:pt x="8889" y="22628"/>
                    <a:pt x="5464" y="23485"/>
                    <a:pt x="3752" y="25197"/>
                  </a:cubicBezTo>
                  <a:cubicBezTo>
                    <a:pt x="-1385" y="30334"/>
                    <a:pt x="-1385" y="39752"/>
                    <a:pt x="4608" y="47458"/>
                  </a:cubicBezTo>
                  <a:cubicBezTo>
                    <a:pt x="8889" y="52595"/>
                    <a:pt x="14026" y="55163"/>
                    <a:pt x="18307" y="55163"/>
                  </a:cubicBezTo>
                  <a:cubicBezTo>
                    <a:pt x="17451" y="60300"/>
                    <a:pt x="19163" y="65437"/>
                    <a:pt x="22588" y="70575"/>
                  </a:cubicBezTo>
                  <a:cubicBezTo>
                    <a:pt x="28581" y="78280"/>
                    <a:pt x="37143" y="79993"/>
                    <a:pt x="43136" y="73999"/>
                  </a:cubicBezTo>
                  <a:cubicBezTo>
                    <a:pt x="45705" y="71431"/>
                    <a:pt x="46561" y="68862"/>
                    <a:pt x="46561" y="65437"/>
                  </a:cubicBezTo>
                  <a:cubicBezTo>
                    <a:pt x="51698" y="68862"/>
                    <a:pt x="57691" y="68862"/>
                    <a:pt x="61972" y="64581"/>
                  </a:cubicBezTo>
                  <a:cubicBezTo>
                    <a:pt x="67965" y="59444"/>
                    <a:pt x="67965" y="49170"/>
                    <a:pt x="61972" y="42321"/>
                  </a:cubicBezTo>
                  <a:lnTo>
                    <a:pt x="61972" y="42321"/>
                  </a:lnTo>
                  <a:close/>
                  <a:moveTo>
                    <a:pt x="41424" y="31190"/>
                  </a:moveTo>
                  <a:cubicBezTo>
                    <a:pt x="45705" y="37184"/>
                    <a:pt x="46561" y="44889"/>
                    <a:pt x="42280" y="49170"/>
                  </a:cubicBezTo>
                  <a:cubicBezTo>
                    <a:pt x="37999" y="53451"/>
                    <a:pt x="31150" y="51739"/>
                    <a:pt x="26013" y="46602"/>
                  </a:cubicBezTo>
                  <a:cubicBezTo>
                    <a:pt x="21732" y="40608"/>
                    <a:pt x="20876" y="32903"/>
                    <a:pt x="25156" y="28622"/>
                  </a:cubicBezTo>
                  <a:cubicBezTo>
                    <a:pt x="29437" y="23485"/>
                    <a:pt x="37143" y="25197"/>
                    <a:pt x="41424" y="31190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6" name="任意多边形: 形状 256"/>
            <p:cNvSpPr/>
            <p:nvPr/>
          </p:nvSpPr>
          <p:spPr>
            <a:xfrm>
              <a:off x="4976632" y="5476448"/>
              <a:ext cx="84480" cy="96548"/>
            </a:xfrm>
            <a:custGeom>
              <a:avLst/>
              <a:gdLst>
                <a:gd name="connsiteX0" fmla="*/ 32862 w 59932"/>
                <a:gd name="connsiteY0" fmla="*/ 5487 h 68494"/>
                <a:gd name="connsiteX1" fmla="*/ 29437 w 59932"/>
                <a:gd name="connsiteY1" fmla="*/ 9768 h 68494"/>
                <a:gd name="connsiteX2" fmla="*/ 28581 w 59932"/>
                <a:gd name="connsiteY2" fmla="*/ 8055 h 68494"/>
                <a:gd name="connsiteX3" fmla="*/ 8889 w 59932"/>
                <a:gd name="connsiteY3" fmla="*/ 2062 h 68494"/>
                <a:gd name="connsiteX4" fmla="*/ 8033 w 59932"/>
                <a:gd name="connsiteY4" fmla="*/ 24323 h 68494"/>
                <a:gd name="connsiteX5" fmla="*/ 8889 w 59932"/>
                <a:gd name="connsiteY5" fmla="*/ 26035 h 68494"/>
                <a:gd name="connsiteX6" fmla="*/ 4608 w 59932"/>
                <a:gd name="connsiteY6" fmla="*/ 27748 h 68494"/>
                <a:gd name="connsiteX7" fmla="*/ 3752 w 59932"/>
                <a:gd name="connsiteY7" fmla="*/ 50008 h 68494"/>
                <a:gd name="connsiteX8" fmla="*/ 20876 w 59932"/>
                <a:gd name="connsiteY8" fmla="*/ 57714 h 68494"/>
                <a:gd name="connsiteX9" fmla="*/ 24300 w 59932"/>
                <a:gd name="connsiteY9" fmla="*/ 67988 h 68494"/>
                <a:gd name="connsiteX10" fmla="*/ 43993 w 59932"/>
                <a:gd name="connsiteY10" fmla="*/ 73125 h 68494"/>
                <a:gd name="connsiteX11" fmla="*/ 48273 w 59932"/>
                <a:gd name="connsiteY11" fmla="*/ 58570 h 68494"/>
                <a:gd name="connsiteX12" fmla="*/ 61116 w 59932"/>
                <a:gd name="connsiteY12" fmla="*/ 56858 h 68494"/>
                <a:gd name="connsiteX13" fmla="*/ 61972 w 59932"/>
                <a:gd name="connsiteY13" fmla="*/ 34597 h 68494"/>
                <a:gd name="connsiteX14" fmla="*/ 54267 w 59932"/>
                <a:gd name="connsiteY14" fmla="*/ 28604 h 68494"/>
                <a:gd name="connsiteX15" fmla="*/ 51698 w 59932"/>
                <a:gd name="connsiteY15" fmla="*/ 10624 h 68494"/>
                <a:gd name="connsiteX16" fmla="*/ 32862 w 59932"/>
                <a:gd name="connsiteY16" fmla="*/ 5487 h 68494"/>
                <a:gd name="connsiteX17" fmla="*/ 32862 w 59932"/>
                <a:gd name="connsiteY17" fmla="*/ 5487 h 68494"/>
                <a:gd name="connsiteX18" fmla="*/ 24300 w 59932"/>
                <a:gd name="connsiteY18" fmla="*/ 26035 h 68494"/>
                <a:gd name="connsiteX19" fmla="*/ 39712 w 59932"/>
                <a:gd name="connsiteY19" fmla="*/ 30316 h 68494"/>
                <a:gd name="connsiteX20" fmla="*/ 38855 w 59932"/>
                <a:gd name="connsiteY20" fmla="*/ 48296 h 68494"/>
                <a:gd name="connsiteX21" fmla="*/ 23444 w 59932"/>
                <a:gd name="connsiteY21" fmla="*/ 44015 h 68494"/>
                <a:gd name="connsiteX22" fmla="*/ 24300 w 59932"/>
                <a:gd name="connsiteY22" fmla="*/ 26035 h 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932" h="68494">
                  <a:moveTo>
                    <a:pt x="32862" y="5487"/>
                  </a:moveTo>
                  <a:cubicBezTo>
                    <a:pt x="31150" y="6343"/>
                    <a:pt x="30294" y="8055"/>
                    <a:pt x="29437" y="9768"/>
                  </a:cubicBezTo>
                  <a:cubicBezTo>
                    <a:pt x="29437" y="8912"/>
                    <a:pt x="28581" y="8912"/>
                    <a:pt x="28581" y="8055"/>
                  </a:cubicBezTo>
                  <a:cubicBezTo>
                    <a:pt x="23444" y="350"/>
                    <a:pt x="14882" y="-2219"/>
                    <a:pt x="8889" y="2062"/>
                  </a:cubicBezTo>
                  <a:cubicBezTo>
                    <a:pt x="2896" y="6343"/>
                    <a:pt x="2896" y="16617"/>
                    <a:pt x="8033" y="24323"/>
                  </a:cubicBezTo>
                  <a:cubicBezTo>
                    <a:pt x="8033" y="25179"/>
                    <a:pt x="8889" y="25179"/>
                    <a:pt x="8889" y="26035"/>
                  </a:cubicBezTo>
                  <a:cubicBezTo>
                    <a:pt x="7177" y="26035"/>
                    <a:pt x="6321" y="26891"/>
                    <a:pt x="4608" y="27748"/>
                  </a:cubicBezTo>
                  <a:cubicBezTo>
                    <a:pt x="-1385" y="32029"/>
                    <a:pt x="-1385" y="42303"/>
                    <a:pt x="3752" y="50008"/>
                  </a:cubicBezTo>
                  <a:cubicBezTo>
                    <a:pt x="8033" y="56858"/>
                    <a:pt x="15738" y="60282"/>
                    <a:pt x="20876" y="57714"/>
                  </a:cubicBezTo>
                  <a:cubicBezTo>
                    <a:pt x="20876" y="61139"/>
                    <a:pt x="22588" y="64563"/>
                    <a:pt x="24300" y="67988"/>
                  </a:cubicBezTo>
                  <a:cubicBezTo>
                    <a:pt x="29437" y="75694"/>
                    <a:pt x="37999" y="78262"/>
                    <a:pt x="43993" y="73125"/>
                  </a:cubicBezTo>
                  <a:cubicBezTo>
                    <a:pt x="47417" y="69700"/>
                    <a:pt x="49130" y="64563"/>
                    <a:pt x="48273" y="58570"/>
                  </a:cubicBezTo>
                  <a:cubicBezTo>
                    <a:pt x="52554" y="60282"/>
                    <a:pt x="57691" y="60282"/>
                    <a:pt x="61116" y="56858"/>
                  </a:cubicBezTo>
                  <a:cubicBezTo>
                    <a:pt x="66253" y="51721"/>
                    <a:pt x="67109" y="41446"/>
                    <a:pt x="61972" y="34597"/>
                  </a:cubicBezTo>
                  <a:cubicBezTo>
                    <a:pt x="59404" y="31172"/>
                    <a:pt x="56835" y="29460"/>
                    <a:pt x="54267" y="28604"/>
                  </a:cubicBezTo>
                  <a:cubicBezTo>
                    <a:pt x="56835" y="23467"/>
                    <a:pt x="55979" y="15761"/>
                    <a:pt x="51698" y="10624"/>
                  </a:cubicBezTo>
                  <a:cubicBezTo>
                    <a:pt x="46561" y="2918"/>
                    <a:pt x="37999" y="1206"/>
                    <a:pt x="32862" y="5487"/>
                  </a:cubicBezTo>
                  <a:lnTo>
                    <a:pt x="32862" y="5487"/>
                  </a:lnTo>
                  <a:close/>
                  <a:moveTo>
                    <a:pt x="24300" y="26035"/>
                  </a:moveTo>
                  <a:cubicBezTo>
                    <a:pt x="28581" y="22611"/>
                    <a:pt x="35431" y="24323"/>
                    <a:pt x="39712" y="30316"/>
                  </a:cubicBezTo>
                  <a:cubicBezTo>
                    <a:pt x="43993" y="36309"/>
                    <a:pt x="43993" y="44015"/>
                    <a:pt x="38855" y="48296"/>
                  </a:cubicBezTo>
                  <a:cubicBezTo>
                    <a:pt x="34575" y="52577"/>
                    <a:pt x="27725" y="50008"/>
                    <a:pt x="23444" y="44015"/>
                  </a:cubicBezTo>
                  <a:cubicBezTo>
                    <a:pt x="20019" y="38022"/>
                    <a:pt x="20019" y="29460"/>
                    <a:pt x="24300" y="26035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7" name="任意多边形: 形状 257"/>
            <p:cNvSpPr/>
            <p:nvPr/>
          </p:nvSpPr>
          <p:spPr>
            <a:xfrm>
              <a:off x="4866063" y="5419013"/>
              <a:ext cx="349988" cy="48274"/>
            </a:xfrm>
            <a:custGeom>
              <a:avLst/>
              <a:gdLst>
                <a:gd name="connsiteX0" fmla="*/ 250005 w 248292"/>
                <a:gd name="connsiteY0" fmla="*/ 20548 h 34247"/>
                <a:gd name="connsiteX1" fmla="*/ 0 w 248292"/>
                <a:gd name="connsiteY1" fmla="*/ 20548 h 34247"/>
                <a:gd name="connsiteX2" fmla="*/ 0 w 248292"/>
                <a:gd name="connsiteY2" fmla="*/ 0 h 34247"/>
                <a:gd name="connsiteX3" fmla="*/ 250005 w 248292"/>
                <a:gd name="connsiteY3" fmla="*/ 0 h 34247"/>
                <a:gd name="connsiteX4" fmla="*/ 250005 w 248292"/>
                <a:gd name="connsiteY4" fmla="*/ 20548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292" h="34247">
                  <a:moveTo>
                    <a:pt x="250005" y="20548"/>
                  </a:moveTo>
                  <a:cubicBezTo>
                    <a:pt x="168668" y="47090"/>
                    <a:pt x="81337" y="47090"/>
                    <a:pt x="0" y="20548"/>
                  </a:cubicBezTo>
                  <a:cubicBezTo>
                    <a:pt x="0" y="13699"/>
                    <a:pt x="0" y="6849"/>
                    <a:pt x="0" y="0"/>
                  </a:cubicBezTo>
                  <a:cubicBezTo>
                    <a:pt x="81337" y="26541"/>
                    <a:pt x="168668" y="26541"/>
                    <a:pt x="250005" y="0"/>
                  </a:cubicBezTo>
                  <a:cubicBezTo>
                    <a:pt x="250005" y="6849"/>
                    <a:pt x="250005" y="13699"/>
                    <a:pt x="250005" y="20548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8" name="任意多边形: 形状 258"/>
            <p:cNvSpPr/>
            <p:nvPr/>
          </p:nvSpPr>
          <p:spPr>
            <a:xfrm>
              <a:off x="4942094" y="5489010"/>
              <a:ext cx="193097" cy="36205"/>
            </a:xfrm>
            <a:custGeom>
              <a:avLst/>
              <a:gdLst>
                <a:gd name="connsiteX0" fmla="*/ 142126 w 136988"/>
                <a:gd name="connsiteY0" fmla="*/ 20548 h 25685"/>
                <a:gd name="connsiteX1" fmla="*/ 0 w 136988"/>
                <a:gd name="connsiteY1" fmla="*/ 20548 h 25685"/>
                <a:gd name="connsiteX2" fmla="*/ 0 w 136988"/>
                <a:gd name="connsiteY2" fmla="*/ 0 h 25685"/>
                <a:gd name="connsiteX3" fmla="*/ 142126 w 136988"/>
                <a:gd name="connsiteY3" fmla="*/ 0 h 25685"/>
                <a:gd name="connsiteX4" fmla="*/ 142126 w 136988"/>
                <a:gd name="connsiteY4" fmla="*/ 20548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88" h="25685">
                  <a:moveTo>
                    <a:pt x="142126" y="20548"/>
                  </a:moveTo>
                  <a:cubicBezTo>
                    <a:pt x="95036" y="29110"/>
                    <a:pt x="47090" y="29110"/>
                    <a:pt x="0" y="20548"/>
                  </a:cubicBezTo>
                  <a:cubicBezTo>
                    <a:pt x="0" y="13699"/>
                    <a:pt x="0" y="6849"/>
                    <a:pt x="0" y="0"/>
                  </a:cubicBezTo>
                  <a:cubicBezTo>
                    <a:pt x="47090" y="8562"/>
                    <a:pt x="95036" y="8562"/>
                    <a:pt x="142126" y="0"/>
                  </a:cubicBezTo>
                  <a:cubicBezTo>
                    <a:pt x="142126" y="6849"/>
                    <a:pt x="142126" y="13699"/>
                    <a:pt x="142126" y="20548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9" name="任意多边形: 形状 259"/>
            <p:cNvSpPr/>
            <p:nvPr/>
          </p:nvSpPr>
          <p:spPr>
            <a:xfrm>
              <a:off x="4933647" y="5025578"/>
              <a:ext cx="205166" cy="48274"/>
            </a:xfrm>
            <a:custGeom>
              <a:avLst/>
              <a:gdLst>
                <a:gd name="connsiteX0" fmla="*/ 74488 w 145550"/>
                <a:gd name="connsiteY0" fmla="*/ 22261 h 34247"/>
                <a:gd name="connsiteX1" fmla="*/ 0 w 145550"/>
                <a:gd name="connsiteY1" fmla="*/ 0 h 34247"/>
                <a:gd name="connsiteX2" fmla="*/ 0 w 145550"/>
                <a:gd name="connsiteY2" fmla="*/ 11986 h 34247"/>
                <a:gd name="connsiteX3" fmla="*/ 74488 w 145550"/>
                <a:gd name="connsiteY3" fmla="*/ 37672 h 34247"/>
                <a:gd name="connsiteX4" fmla="*/ 148975 w 145550"/>
                <a:gd name="connsiteY4" fmla="*/ 11986 h 34247"/>
                <a:gd name="connsiteX5" fmla="*/ 148975 w 145550"/>
                <a:gd name="connsiteY5" fmla="*/ 0 h 34247"/>
                <a:gd name="connsiteX6" fmla="*/ 74488 w 145550"/>
                <a:gd name="connsiteY6" fmla="*/ 22261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50" h="34247">
                  <a:moveTo>
                    <a:pt x="74488" y="22261"/>
                  </a:moveTo>
                  <a:cubicBezTo>
                    <a:pt x="32535" y="22261"/>
                    <a:pt x="0" y="11986"/>
                    <a:pt x="0" y="0"/>
                  </a:cubicBezTo>
                  <a:lnTo>
                    <a:pt x="0" y="11986"/>
                  </a:lnTo>
                  <a:cubicBezTo>
                    <a:pt x="0" y="24829"/>
                    <a:pt x="32535" y="37672"/>
                    <a:pt x="74488" y="37672"/>
                  </a:cubicBezTo>
                  <a:cubicBezTo>
                    <a:pt x="116441" y="37672"/>
                    <a:pt x="148975" y="24829"/>
                    <a:pt x="148975" y="11986"/>
                  </a:cubicBezTo>
                  <a:lnTo>
                    <a:pt x="148975" y="0"/>
                  </a:lnTo>
                  <a:cubicBezTo>
                    <a:pt x="148975" y="11986"/>
                    <a:pt x="116441" y="19692"/>
                    <a:pt x="74488" y="2226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0" name="任意多边形: 形状 260"/>
            <p:cNvSpPr/>
            <p:nvPr/>
          </p:nvSpPr>
          <p:spPr>
            <a:xfrm>
              <a:off x="4934853" y="4995406"/>
              <a:ext cx="205166" cy="60343"/>
            </a:xfrm>
            <a:custGeom>
              <a:avLst/>
              <a:gdLst>
                <a:gd name="connsiteX0" fmla="*/ 73632 w 145550"/>
                <a:gd name="connsiteY0" fmla="*/ 0 h 42808"/>
                <a:gd name="connsiteX1" fmla="*/ 71063 w 145550"/>
                <a:gd name="connsiteY1" fmla="*/ 0 h 42808"/>
                <a:gd name="connsiteX2" fmla="*/ 0 w 145550"/>
                <a:gd name="connsiteY2" fmla="*/ 22261 h 42808"/>
                <a:gd name="connsiteX3" fmla="*/ 71063 w 145550"/>
                <a:gd name="connsiteY3" fmla="*/ 44521 h 42808"/>
                <a:gd name="connsiteX4" fmla="*/ 73632 w 145550"/>
                <a:gd name="connsiteY4" fmla="*/ 44521 h 42808"/>
                <a:gd name="connsiteX5" fmla="*/ 76200 w 145550"/>
                <a:gd name="connsiteY5" fmla="*/ 44521 h 42808"/>
                <a:gd name="connsiteX6" fmla="*/ 147263 w 145550"/>
                <a:gd name="connsiteY6" fmla="*/ 22261 h 42808"/>
                <a:gd name="connsiteX7" fmla="*/ 76200 w 145550"/>
                <a:gd name="connsiteY7" fmla="*/ 0 h 42808"/>
                <a:gd name="connsiteX8" fmla="*/ 73632 w 145550"/>
                <a:gd name="connsiteY8" fmla="*/ 0 h 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50" h="42808">
                  <a:moveTo>
                    <a:pt x="73632" y="0"/>
                  </a:moveTo>
                  <a:cubicBezTo>
                    <a:pt x="72775" y="0"/>
                    <a:pt x="71919" y="0"/>
                    <a:pt x="71063" y="0"/>
                  </a:cubicBezTo>
                  <a:cubicBezTo>
                    <a:pt x="31679" y="0"/>
                    <a:pt x="0" y="10274"/>
                    <a:pt x="0" y="22261"/>
                  </a:cubicBezTo>
                  <a:cubicBezTo>
                    <a:pt x="0" y="35103"/>
                    <a:pt x="31679" y="44521"/>
                    <a:pt x="71063" y="44521"/>
                  </a:cubicBezTo>
                  <a:cubicBezTo>
                    <a:pt x="71919" y="44521"/>
                    <a:pt x="72775" y="44521"/>
                    <a:pt x="73632" y="44521"/>
                  </a:cubicBezTo>
                  <a:cubicBezTo>
                    <a:pt x="74488" y="44521"/>
                    <a:pt x="75344" y="44521"/>
                    <a:pt x="76200" y="44521"/>
                  </a:cubicBezTo>
                  <a:cubicBezTo>
                    <a:pt x="115584" y="44521"/>
                    <a:pt x="147263" y="34247"/>
                    <a:pt x="147263" y="22261"/>
                  </a:cubicBezTo>
                  <a:cubicBezTo>
                    <a:pt x="147263" y="9418"/>
                    <a:pt x="115584" y="0"/>
                    <a:pt x="76200" y="0"/>
                  </a:cubicBezTo>
                  <a:cubicBezTo>
                    <a:pt x="75344" y="0"/>
                    <a:pt x="74488" y="0"/>
                    <a:pt x="73632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1" name="任意多边形: 形状 261"/>
            <p:cNvSpPr/>
            <p:nvPr/>
          </p:nvSpPr>
          <p:spPr>
            <a:xfrm>
              <a:off x="4956562" y="5094884"/>
              <a:ext cx="156891" cy="24138"/>
            </a:xfrm>
            <a:custGeom>
              <a:avLst/>
              <a:gdLst>
                <a:gd name="connsiteX0" fmla="*/ 58230 w 111303"/>
                <a:gd name="connsiteY0" fmla="*/ 24463 h 17123"/>
                <a:gd name="connsiteX1" fmla="*/ 4291 w 111303"/>
                <a:gd name="connsiteY1" fmla="*/ 9052 h 17123"/>
                <a:gd name="connsiteX2" fmla="*/ 6859 w 111303"/>
                <a:gd name="connsiteY2" fmla="*/ 1346 h 17123"/>
                <a:gd name="connsiteX3" fmla="*/ 57374 w 111303"/>
                <a:gd name="connsiteY3" fmla="*/ 12476 h 17123"/>
                <a:gd name="connsiteX4" fmla="*/ 107889 w 111303"/>
                <a:gd name="connsiteY4" fmla="*/ 1346 h 17123"/>
                <a:gd name="connsiteX5" fmla="*/ 110457 w 111303"/>
                <a:gd name="connsiteY5" fmla="*/ 9052 h 17123"/>
                <a:gd name="connsiteX6" fmla="*/ 58230 w 111303"/>
                <a:gd name="connsiteY6" fmla="*/ 24463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03" h="17123">
                  <a:moveTo>
                    <a:pt x="58230" y="24463"/>
                  </a:moveTo>
                  <a:cubicBezTo>
                    <a:pt x="33401" y="24463"/>
                    <a:pt x="20558" y="18470"/>
                    <a:pt x="4291" y="9052"/>
                  </a:cubicBezTo>
                  <a:cubicBezTo>
                    <a:pt x="-2559" y="4771"/>
                    <a:pt x="-846" y="-2935"/>
                    <a:pt x="6859" y="1346"/>
                  </a:cubicBezTo>
                  <a:cubicBezTo>
                    <a:pt x="21414" y="9052"/>
                    <a:pt x="43675" y="12476"/>
                    <a:pt x="57374" y="12476"/>
                  </a:cubicBezTo>
                  <a:cubicBezTo>
                    <a:pt x="71073" y="12476"/>
                    <a:pt x="94190" y="8195"/>
                    <a:pt x="107889" y="1346"/>
                  </a:cubicBezTo>
                  <a:cubicBezTo>
                    <a:pt x="115594" y="-2935"/>
                    <a:pt x="118163" y="3914"/>
                    <a:pt x="110457" y="9052"/>
                  </a:cubicBezTo>
                  <a:cubicBezTo>
                    <a:pt x="95902" y="18470"/>
                    <a:pt x="83059" y="24463"/>
                    <a:pt x="58230" y="24463"/>
                  </a:cubicBezTo>
                  <a:close/>
                </a:path>
              </a:pathLst>
            </a:custGeom>
            <a:solidFill>
              <a:srgbClr val="193540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2" name="任意多边形: 形状 262"/>
            <p:cNvSpPr/>
            <p:nvPr/>
          </p:nvSpPr>
          <p:spPr>
            <a:xfrm>
              <a:off x="4888131" y="5664288"/>
              <a:ext cx="289645" cy="60343"/>
            </a:xfrm>
            <a:custGeom>
              <a:avLst/>
              <a:gdLst>
                <a:gd name="connsiteX0" fmla="*/ 105921 w 205483"/>
                <a:gd name="connsiteY0" fmla="*/ 44320 h 42808"/>
                <a:gd name="connsiteX1" fmla="*/ 8317 w 205483"/>
                <a:gd name="connsiteY1" fmla="*/ 16066 h 42808"/>
                <a:gd name="connsiteX2" fmla="*/ 13454 w 205483"/>
                <a:gd name="connsiteY2" fmla="*/ 2367 h 42808"/>
                <a:gd name="connsiteX3" fmla="*/ 106777 w 205483"/>
                <a:gd name="connsiteY3" fmla="*/ 22916 h 42808"/>
                <a:gd name="connsiteX4" fmla="*/ 200101 w 205483"/>
                <a:gd name="connsiteY4" fmla="*/ 2367 h 42808"/>
                <a:gd name="connsiteX5" fmla="*/ 205238 w 205483"/>
                <a:gd name="connsiteY5" fmla="*/ 16066 h 42808"/>
                <a:gd name="connsiteX6" fmla="*/ 105921 w 205483"/>
                <a:gd name="connsiteY6" fmla="*/ 44320 h 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83" h="42808">
                  <a:moveTo>
                    <a:pt x="105921" y="44320"/>
                  </a:moveTo>
                  <a:cubicBezTo>
                    <a:pt x="59688" y="44320"/>
                    <a:pt x="36571" y="34046"/>
                    <a:pt x="8317" y="16066"/>
                  </a:cubicBezTo>
                  <a:cubicBezTo>
                    <a:pt x="-5382" y="7504"/>
                    <a:pt x="-1101" y="-5338"/>
                    <a:pt x="13454" y="2367"/>
                  </a:cubicBezTo>
                  <a:cubicBezTo>
                    <a:pt x="39139" y="16066"/>
                    <a:pt x="81092" y="22916"/>
                    <a:pt x="106777" y="22916"/>
                  </a:cubicBezTo>
                  <a:cubicBezTo>
                    <a:pt x="132463" y="22916"/>
                    <a:pt x="173559" y="16066"/>
                    <a:pt x="200101" y="2367"/>
                  </a:cubicBezTo>
                  <a:cubicBezTo>
                    <a:pt x="213800" y="-5338"/>
                    <a:pt x="218081" y="7504"/>
                    <a:pt x="205238" y="16066"/>
                  </a:cubicBezTo>
                  <a:cubicBezTo>
                    <a:pt x="175272" y="34046"/>
                    <a:pt x="152155" y="44320"/>
                    <a:pt x="105921" y="44320"/>
                  </a:cubicBezTo>
                  <a:close/>
                </a:path>
              </a:pathLst>
            </a:custGeom>
            <a:solidFill>
              <a:srgbClr val="193540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3" name="任意多边形: 形状 263"/>
            <p:cNvSpPr/>
            <p:nvPr/>
          </p:nvSpPr>
          <p:spPr>
            <a:xfrm>
              <a:off x="4903193" y="6216071"/>
              <a:ext cx="36205" cy="120686"/>
            </a:xfrm>
            <a:custGeom>
              <a:avLst/>
              <a:gdLst>
                <a:gd name="connsiteX0" fmla="*/ 22461 w 25685"/>
                <a:gd name="connsiteY0" fmla="*/ 29587 h 85617"/>
                <a:gd name="connsiteX1" fmla="*/ 200 w 25685"/>
                <a:gd name="connsiteY1" fmla="*/ 48423 h 85617"/>
                <a:gd name="connsiteX2" fmla="*/ 10475 w 25685"/>
                <a:gd name="connsiteY2" fmla="*/ 87807 h 85617"/>
                <a:gd name="connsiteX3" fmla="*/ 31023 w 25685"/>
                <a:gd name="connsiteY3" fmla="*/ 76677 h 85617"/>
                <a:gd name="connsiteX4" fmla="*/ 22461 w 25685"/>
                <a:gd name="connsiteY4" fmla="*/ 29587 h 8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5" h="85617">
                  <a:moveTo>
                    <a:pt x="22461" y="29587"/>
                  </a:moveTo>
                  <a:cubicBezTo>
                    <a:pt x="7906" y="-38051"/>
                    <a:pt x="-1512" y="28731"/>
                    <a:pt x="200" y="48423"/>
                  </a:cubicBezTo>
                  <a:cubicBezTo>
                    <a:pt x="1913" y="68115"/>
                    <a:pt x="5337" y="85239"/>
                    <a:pt x="10475" y="87807"/>
                  </a:cubicBezTo>
                  <a:cubicBezTo>
                    <a:pt x="15612" y="90376"/>
                    <a:pt x="25030" y="81814"/>
                    <a:pt x="31023" y="76677"/>
                  </a:cubicBezTo>
                  <a:cubicBezTo>
                    <a:pt x="37016" y="72396"/>
                    <a:pt x="25886" y="46711"/>
                    <a:pt x="22461" y="29587"/>
                  </a:cubicBezTo>
                  <a:close/>
                </a:path>
              </a:pathLst>
            </a:custGeom>
            <a:solidFill>
              <a:srgbClr val="193540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4" name="任意多边形: 形状 264"/>
            <p:cNvSpPr/>
            <p:nvPr/>
          </p:nvSpPr>
          <p:spPr>
            <a:xfrm>
              <a:off x="5126478" y="6258089"/>
              <a:ext cx="48274" cy="72412"/>
            </a:xfrm>
            <a:custGeom>
              <a:avLst/>
              <a:gdLst>
                <a:gd name="connsiteX0" fmla="*/ 11319 w 34247"/>
                <a:gd name="connsiteY0" fmla="*/ 15190 h 51370"/>
                <a:gd name="connsiteX1" fmla="*/ 34435 w 34247"/>
                <a:gd name="connsiteY1" fmla="*/ 26320 h 51370"/>
                <a:gd name="connsiteX2" fmla="*/ 22449 w 34247"/>
                <a:gd name="connsiteY2" fmla="*/ 58855 h 51370"/>
                <a:gd name="connsiteX3" fmla="*/ 1901 w 34247"/>
                <a:gd name="connsiteY3" fmla="*/ 51149 h 51370"/>
                <a:gd name="connsiteX4" fmla="*/ 11319 w 34247"/>
                <a:gd name="connsiteY4" fmla="*/ 15190 h 5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7" h="51370">
                  <a:moveTo>
                    <a:pt x="11319" y="15190"/>
                  </a:moveTo>
                  <a:cubicBezTo>
                    <a:pt x="36148" y="-18202"/>
                    <a:pt x="36148" y="11765"/>
                    <a:pt x="34435" y="26320"/>
                  </a:cubicBezTo>
                  <a:cubicBezTo>
                    <a:pt x="32723" y="40875"/>
                    <a:pt x="27586" y="56286"/>
                    <a:pt x="22449" y="58855"/>
                  </a:cubicBezTo>
                  <a:cubicBezTo>
                    <a:pt x="17312" y="61424"/>
                    <a:pt x="7894" y="54574"/>
                    <a:pt x="1901" y="51149"/>
                  </a:cubicBezTo>
                  <a:cubicBezTo>
                    <a:pt x="-3237" y="46868"/>
                    <a:pt x="2757" y="26320"/>
                    <a:pt x="11319" y="15190"/>
                  </a:cubicBezTo>
                  <a:close/>
                </a:path>
              </a:pathLst>
            </a:custGeom>
            <a:solidFill>
              <a:srgbClr val="193540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5" name="任意多边形: 形状 265"/>
            <p:cNvSpPr/>
            <p:nvPr/>
          </p:nvSpPr>
          <p:spPr>
            <a:xfrm>
              <a:off x="4930599" y="6208101"/>
              <a:ext cx="84480" cy="168959"/>
            </a:xfrm>
            <a:custGeom>
              <a:avLst/>
              <a:gdLst>
                <a:gd name="connsiteX0" fmla="*/ 45827 w 59932"/>
                <a:gd name="connsiteY0" fmla="*/ 120003 h 119865"/>
                <a:gd name="connsiteX1" fmla="*/ 61238 w 59932"/>
                <a:gd name="connsiteY1" fmla="*/ 78906 h 119865"/>
                <a:gd name="connsiteX2" fmla="*/ 34697 w 59932"/>
                <a:gd name="connsiteY2" fmla="*/ 56646 h 119865"/>
                <a:gd name="connsiteX3" fmla="*/ 450 w 59932"/>
                <a:gd name="connsiteY3" fmla="*/ 2706 h 119865"/>
                <a:gd name="connsiteX4" fmla="*/ 45827 w 59932"/>
                <a:gd name="connsiteY4" fmla="*/ 120003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32" h="119865">
                  <a:moveTo>
                    <a:pt x="45827" y="120003"/>
                  </a:moveTo>
                  <a:cubicBezTo>
                    <a:pt x="54389" y="130277"/>
                    <a:pt x="65519" y="91749"/>
                    <a:pt x="61238" y="78906"/>
                  </a:cubicBezTo>
                  <a:cubicBezTo>
                    <a:pt x="56958" y="66063"/>
                    <a:pt x="45827" y="71201"/>
                    <a:pt x="34697" y="56646"/>
                  </a:cubicBezTo>
                  <a:cubicBezTo>
                    <a:pt x="23567" y="42090"/>
                    <a:pt x="-3831" y="-12705"/>
                    <a:pt x="450" y="2706"/>
                  </a:cubicBezTo>
                  <a:cubicBezTo>
                    <a:pt x="4731" y="18118"/>
                    <a:pt x="27848" y="98598"/>
                    <a:pt x="45827" y="12000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6" name="任意多边形: 形状 266"/>
            <p:cNvSpPr/>
            <p:nvPr/>
          </p:nvSpPr>
          <p:spPr>
            <a:xfrm>
              <a:off x="4859259" y="5136122"/>
              <a:ext cx="96548" cy="482742"/>
            </a:xfrm>
            <a:custGeom>
              <a:avLst/>
              <a:gdLst>
                <a:gd name="connsiteX0" fmla="*/ 54486 w 68494"/>
                <a:gd name="connsiteY0" fmla="*/ 9764 h 342471"/>
                <a:gd name="connsiteX1" fmla="*/ 11677 w 68494"/>
                <a:gd name="connsiteY1" fmla="*/ 93669 h 342471"/>
                <a:gd name="connsiteX2" fmla="*/ 546 w 68494"/>
                <a:gd name="connsiteY2" fmla="*/ 286310 h 342471"/>
                <a:gd name="connsiteX3" fmla="*/ 11677 w 68494"/>
                <a:gd name="connsiteY3" fmla="*/ 337681 h 342471"/>
                <a:gd name="connsiteX4" fmla="*/ 43355 w 68494"/>
                <a:gd name="connsiteY4" fmla="*/ 347098 h 342471"/>
                <a:gd name="connsiteX5" fmla="*/ 51917 w 68494"/>
                <a:gd name="connsiteY5" fmla="*/ 169013 h 342471"/>
                <a:gd name="connsiteX6" fmla="*/ 60479 w 68494"/>
                <a:gd name="connsiteY6" fmla="*/ 68840 h 342471"/>
                <a:gd name="connsiteX7" fmla="*/ 54486 w 68494"/>
                <a:gd name="connsiteY7" fmla="*/ 9764 h 3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94" h="342471">
                  <a:moveTo>
                    <a:pt x="54486" y="9764"/>
                  </a:moveTo>
                  <a:cubicBezTo>
                    <a:pt x="22807" y="39730"/>
                    <a:pt x="17670" y="63703"/>
                    <a:pt x="11677" y="93669"/>
                  </a:cubicBezTo>
                  <a:cubicBezTo>
                    <a:pt x="5683" y="123636"/>
                    <a:pt x="546" y="252063"/>
                    <a:pt x="546" y="286310"/>
                  </a:cubicBezTo>
                  <a:cubicBezTo>
                    <a:pt x="546" y="320557"/>
                    <a:pt x="-3735" y="327406"/>
                    <a:pt x="11677" y="337681"/>
                  </a:cubicBezTo>
                  <a:cubicBezTo>
                    <a:pt x="27088" y="347955"/>
                    <a:pt x="34793" y="347098"/>
                    <a:pt x="43355" y="347098"/>
                  </a:cubicBezTo>
                  <a:cubicBezTo>
                    <a:pt x="51917" y="347098"/>
                    <a:pt x="49348" y="218671"/>
                    <a:pt x="51917" y="169013"/>
                  </a:cubicBezTo>
                  <a:cubicBezTo>
                    <a:pt x="54486" y="121923"/>
                    <a:pt x="53629" y="97950"/>
                    <a:pt x="60479" y="68840"/>
                  </a:cubicBezTo>
                  <a:cubicBezTo>
                    <a:pt x="71609" y="24319"/>
                    <a:pt x="86164" y="-20203"/>
                    <a:pt x="54486" y="976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7" name="任意多边形: 形状 267"/>
            <p:cNvSpPr/>
            <p:nvPr/>
          </p:nvSpPr>
          <p:spPr>
            <a:xfrm>
              <a:off x="4837784" y="5734736"/>
              <a:ext cx="96548" cy="446537"/>
            </a:xfrm>
            <a:custGeom>
              <a:avLst/>
              <a:gdLst>
                <a:gd name="connsiteX0" fmla="*/ 44035 w 68494"/>
                <a:gd name="connsiteY0" fmla="*/ 17459 h 316786"/>
                <a:gd name="connsiteX1" fmla="*/ 370 w 68494"/>
                <a:gd name="connsiteY1" fmla="*/ 261471 h 316786"/>
                <a:gd name="connsiteX2" fmla="*/ 12356 w 68494"/>
                <a:gd name="connsiteY2" fmla="*/ 318835 h 316786"/>
                <a:gd name="connsiteX3" fmla="*/ 36329 w 68494"/>
                <a:gd name="connsiteY3" fmla="*/ 275170 h 316786"/>
                <a:gd name="connsiteX4" fmla="*/ 73145 w 68494"/>
                <a:gd name="connsiteY4" fmla="*/ 14035 h 316786"/>
                <a:gd name="connsiteX5" fmla="*/ 44035 w 68494"/>
                <a:gd name="connsiteY5" fmla="*/ 17459 h 31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94" h="316786">
                  <a:moveTo>
                    <a:pt x="44035" y="17459"/>
                  </a:moveTo>
                  <a:cubicBezTo>
                    <a:pt x="21774" y="81673"/>
                    <a:pt x="2082" y="212669"/>
                    <a:pt x="370" y="261471"/>
                  </a:cubicBezTo>
                  <a:cubicBezTo>
                    <a:pt x="-1343" y="297430"/>
                    <a:pt x="2938" y="318835"/>
                    <a:pt x="12356" y="318835"/>
                  </a:cubicBezTo>
                  <a:cubicBezTo>
                    <a:pt x="32904" y="318835"/>
                    <a:pt x="34617" y="293149"/>
                    <a:pt x="36329" y="275170"/>
                  </a:cubicBezTo>
                  <a:cubicBezTo>
                    <a:pt x="39754" y="215237"/>
                    <a:pt x="65439" y="62837"/>
                    <a:pt x="73145" y="14035"/>
                  </a:cubicBezTo>
                  <a:cubicBezTo>
                    <a:pt x="75713" y="-4801"/>
                    <a:pt x="52597" y="-5657"/>
                    <a:pt x="44035" y="1745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8" name="任意多边形: 形状 268"/>
            <p:cNvSpPr/>
            <p:nvPr/>
          </p:nvSpPr>
          <p:spPr>
            <a:xfrm>
              <a:off x="5045348" y="5052129"/>
              <a:ext cx="168960" cy="1291335"/>
            </a:xfrm>
            <a:custGeom>
              <a:avLst/>
              <a:gdLst>
                <a:gd name="connsiteX0" fmla="*/ 84286 w 119865"/>
                <a:gd name="connsiteY0" fmla="*/ 490591 h 916112"/>
                <a:gd name="connsiteX1" fmla="*/ 117677 w 119865"/>
                <a:gd name="connsiteY1" fmla="*/ 356171 h 916112"/>
                <a:gd name="connsiteX2" fmla="*/ 117677 w 119865"/>
                <a:gd name="connsiteY2" fmla="*/ 203771 h 916112"/>
                <a:gd name="connsiteX3" fmla="*/ 101410 w 119865"/>
                <a:gd name="connsiteY3" fmla="*/ 108735 h 916112"/>
                <a:gd name="connsiteX4" fmla="*/ 32059 w 119865"/>
                <a:gd name="connsiteY4" fmla="*/ 35960 h 916112"/>
                <a:gd name="connsiteX5" fmla="*/ 30347 w 119865"/>
                <a:gd name="connsiteY5" fmla="*/ 15411 h 916112"/>
                <a:gd name="connsiteX6" fmla="*/ 37196 w 119865"/>
                <a:gd name="connsiteY6" fmla="*/ 13699 h 916112"/>
                <a:gd name="connsiteX7" fmla="*/ 38909 w 119865"/>
                <a:gd name="connsiteY7" fmla="*/ 0 h 916112"/>
                <a:gd name="connsiteX8" fmla="*/ 7230 w 119865"/>
                <a:gd name="connsiteY8" fmla="*/ 4281 h 916112"/>
                <a:gd name="connsiteX9" fmla="*/ 7230 w 119865"/>
                <a:gd name="connsiteY9" fmla="*/ 17980 h 916112"/>
                <a:gd name="connsiteX10" fmla="*/ 381 w 119865"/>
                <a:gd name="connsiteY10" fmla="*/ 17980 h 916112"/>
                <a:gd name="connsiteX11" fmla="*/ 381 w 119865"/>
                <a:gd name="connsiteY11" fmla="*/ 41953 h 916112"/>
                <a:gd name="connsiteX12" fmla="*/ 41477 w 119865"/>
                <a:gd name="connsiteY12" fmla="*/ 108735 h 916112"/>
                <a:gd name="connsiteX13" fmla="*/ 57744 w 119865"/>
                <a:gd name="connsiteY13" fmla="*/ 203771 h 916112"/>
                <a:gd name="connsiteX14" fmla="*/ 57744 w 119865"/>
                <a:gd name="connsiteY14" fmla="*/ 356171 h 916112"/>
                <a:gd name="connsiteX15" fmla="*/ 35484 w 119865"/>
                <a:gd name="connsiteY15" fmla="*/ 494872 h 916112"/>
                <a:gd name="connsiteX16" fmla="*/ 63738 w 119865"/>
                <a:gd name="connsiteY16" fmla="*/ 822789 h 916112"/>
                <a:gd name="connsiteX17" fmla="*/ 56032 w 119865"/>
                <a:gd name="connsiteY17" fmla="*/ 904982 h 916112"/>
                <a:gd name="connsiteX18" fmla="*/ 113396 w 119865"/>
                <a:gd name="connsiteY18" fmla="*/ 911831 h 916112"/>
                <a:gd name="connsiteX19" fmla="*/ 124527 w 119865"/>
                <a:gd name="connsiteY19" fmla="*/ 822789 h 916112"/>
                <a:gd name="connsiteX20" fmla="*/ 84286 w 119865"/>
                <a:gd name="connsiteY20" fmla="*/ 490591 h 91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865" h="916112">
                  <a:moveTo>
                    <a:pt x="84286" y="490591"/>
                  </a:moveTo>
                  <a:cubicBezTo>
                    <a:pt x="68875" y="427234"/>
                    <a:pt x="115109" y="398124"/>
                    <a:pt x="117677" y="356171"/>
                  </a:cubicBezTo>
                  <a:lnTo>
                    <a:pt x="117677" y="203771"/>
                  </a:lnTo>
                  <a:cubicBezTo>
                    <a:pt x="117677" y="163530"/>
                    <a:pt x="114252" y="145551"/>
                    <a:pt x="101410" y="108735"/>
                  </a:cubicBezTo>
                  <a:cubicBezTo>
                    <a:pt x="84286" y="60789"/>
                    <a:pt x="41477" y="43665"/>
                    <a:pt x="32059" y="35960"/>
                  </a:cubicBezTo>
                  <a:cubicBezTo>
                    <a:pt x="30347" y="23973"/>
                    <a:pt x="30347" y="15411"/>
                    <a:pt x="30347" y="15411"/>
                  </a:cubicBezTo>
                  <a:lnTo>
                    <a:pt x="37196" y="13699"/>
                  </a:lnTo>
                  <a:lnTo>
                    <a:pt x="38909" y="0"/>
                  </a:lnTo>
                  <a:cubicBezTo>
                    <a:pt x="27778" y="2569"/>
                    <a:pt x="20073" y="4281"/>
                    <a:pt x="7230" y="4281"/>
                  </a:cubicBezTo>
                  <a:lnTo>
                    <a:pt x="7230" y="17980"/>
                  </a:lnTo>
                  <a:lnTo>
                    <a:pt x="381" y="17980"/>
                  </a:lnTo>
                  <a:cubicBezTo>
                    <a:pt x="381" y="17980"/>
                    <a:pt x="-476" y="17980"/>
                    <a:pt x="381" y="41953"/>
                  </a:cubicBezTo>
                  <a:cubicBezTo>
                    <a:pt x="9798" y="49659"/>
                    <a:pt x="24353" y="60789"/>
                    <a:pt x="41477" y="108735"/>
                  </a:cubicBezTo>
                  <a:cubicBezTo>
                    <a:pt x="54320" y="145551"/>
                    <a:pt x="56888" y="163530"/>
                    <a:pt x="57744" y="203771"/>
                  </a:cubicBezTo>
                  <a:lnTo>
                    <a:pt x="57744" y="356171"/>
                  </a:lnTo>
                  <a:cubicBezTo>
                    <a:pt x="56888" y="410966"/>
                    <a:pt x="25210" y="439220"/>
                    <a:pt x="35484" y="494872"/>
                  </a:cubicBezTo>
                  <a:cubicBezTo>
                    <a:pt x="60313" y="631005"/>
                    <a:pt x="62882" y="767137"/>
                    <a:pt x="63738" y="822789"/>
                  </a:cubicBezTo>
                  <a:cubicBezTo>
                    <a:pt x="63738" y="841625"/>
                    <a:pt x="62025" y="880153"/>
                    <a:pt x="56032" y="904982"/>
                  </a:cubicBezTo>
                  <a:cubicBezTo>
                    <a:pt x="67162" y="912688"/>
                    <a:pt x="93704" y="934948"/>
                    <a:pt x="113396" y="911831"/>
                  </a:cubicBezTo>
                  <a:cubicBezTo>
                    <a:pt x="125383" y="897276"/>
                    <a:pt x="124527" y="847618"/>
                    <a:pt x="124527" y="822789"/>
                  </a:cubicBezTo>
                  <a:cubicBezTo>
                    <a:pt x="122814" y="767137"/>
                    <a:pt x="116821" y="624155"/>
                    <a:pt x="84286" y="490591"/>
                  </a:cubicBezTo>
                  <a:close/>
                </a:path>
              </a:pathLst>
            </a:custGeom>
            <a:solidFill>
              <a:srgbClr val="E7E6E6">
                <a:lumMod val="75000"/>
                <a:alpha val="35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9" name="任意多边形: 形状 286"/>
            <p:cNvSpPr/>
            <p:nvPr/>
          </p:nvSpPr>
          <p:spPr>
            <a:xfrm>
              <a:off x="5113728" y="5101784"/>
              <a:ext cx="144823" cy="1255129"/>
            </a:xfrm>
            <a:custGeom>
              <a:avLst/>
              <a:gdLst>
                <a:gd name="connsiteX0" fmla="*/ 62317 w 102741"/>
                <a:gd name="connsiteY0" fmla="*/ 453652 h 890426"/>
                <a:gd name="connsiteX1" fmla="*/ 99133 w 102741"/>
                <a:gd name="connsiteY1" fmla="*/ 313238 h 890426"/>
                <a:gd name="connsiteX2" fmla="*/ 99133 w 102741"/>
                <a:gd name="connsiteY2" fmla="*/ 158270 h 890426"/>
                <a:gd name="connsiteX3" fmla="*/ 67454 w 102741"/>
                <a:gd name="connsiteY3" fmla="*/ 52960 h 890426"/>
                <a:gd name="connsiteX4" fmla="*/ 15227 w 102741"/>
                <a:gd name="connsiteY4" fmla="*/ 3301 h 890426"/>
                <a:gd name="connsiteX5" fmla="*/ 3241 w 102741"/>
                <a:gd name="connsiteY5" fmla="*/ 6726 h 890426"/>
                <a:gd name="connsiteX6" fmla="*/ 52043 w 102741"/>
                <a:gd name="connsiteY6" fmla="*/ 56384 h 890426"/>
                <a:gd name="connsiteX7" fmla="*/ 78584 w 102741"/>
                <a:gd name="connsiteY7" fmla="*/ 158270 h 890426"/>
                <a:gd name="connsiteX8" fmla="*/ 78584 w 102741"/>
                <a:gd name="connsiteY8" fmla="*/ 313238 h 890426"/>
                <a:gd name="connsiteX9" fmla="*/ 41769 w 102741"/>
                <a:gd name="connsiteY9" fmla="*/ 453652 h 890426"/>
                <a:gd name="connsiteX10" fmla="*/ 87146 w 102741"/>
                <a:gd name="connsiteY10" fmla="*/ 785850 h 890426"/>
                <a:gd name="connsiteX11" fmla="*/ 61461 w 102741"/>
                <a:gd name="connsiteY11" fmla="*/ 888591 h 890426"/>
                <a:gd name="connsiteX12" fmla="*/ 46906 w 102741"/>
                <a:gd name="connsiteY12" fmla="*/ 895441 h 890426"/>
                <a:gd name="connsiteX13" fmla="*/ 82009 w 102741"/>
                <a:gd name="connsiteY13" fmla="*/ 888591 h 890426"/>
                <a:gd name="connsiteX14" fmla="*/ 107694 w 102741"/>
                <a:gd name="connsiteY14" fmla="*/ 785850 h 890426"/>
                <a:gd name="connsiteX15" fmla="*/ 62317 w 102741"/>
                <a:gd name="connsiteY15" fmla="*/ 453652 h 8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741" h="890426">
                  <a:moveTo>
                    <a:pt x="62317" y="453652"/>
                  </a:moveTo>
                  <a:cubicBezTo>
                    <a:pt x="45193" y="397144"/>
                    <a:pt x="97420" y="368034"/>
                    <a:pt x="99133" y="313238"/>
                  </a:cubicBezTo>
                  <a:cubicBezTo>
                    <a:pt x="99133" y="313238"/>
                    <a:pt x="97420" y="183955"/>
                    <a:pt x="99133" y="158270"/>
                  </a:cubicBezTo>
                  <a:cubicBezTo>
                    <a:pt x="98276" y="117173"/>
                    <a:pt x="87146" y="82926"/>
                    <a:pt x="67454" y="52960"/>
                  </a:cubicBezTo>
                  <a:cubicBezTo>
                    <a:pt x="52899" y="29843"/>
                    <a:pt x="28070" y="11007"/>
                    <a:pt x="15227" y="3301"/>
                  </a:cubicBezTo>
                  <a:cubicBezTo>
                    <a:pt x="2384" y="-3548"/>
                    <a:pt x="-4465" y="1589"/>
                    <a:pt x="3241" y="6726"/>
                  </a:cubicBezTo>
                  <a:cubicBezTo>
                    <a:pt x="19508" y="15288"/>
                    <a:pt x="35775" y="31555"/>
                    <a:pt x="52043" y="56384"/>
                  </a:cubicBezTo>
                  <a:cubicBezTo>
                    <a:pt x="64885" y="76076"/>
                    <a:pt x="71735" y="99193"/>
                    <a:pt x="78584" y="158270"/>
                  </a:cubicBezTo>
                  <a:cubicBezTo>
                    <a:pt x="78584" y="180531"/>
                    <a:pt x="78584" y="313238"/>
                    <a:pt x="78584" y="313238"/>
                  </a:cubicBezTo>
                  <a:cubicBezTo>
                    <a:pt x="76872" y="368890"/>
                    <a:pt x="24645" y="397144"/>
                    <a:pt x="41769" y="453652"/>
                  </a:cubicBezTo>
                  <a:cubicBezTo>
                    <a:pt x="82009" y="591497"/>
                    <a:pt x="87146" y="729342"/>
                    <a:pt x="87146" y="785850"/>
                  </a:cubicBezTo>
                  <a:cubicBezTo>
                    <a:pt x="87146" y="810679"/>
                    <a:pt x="79441" y="873180"/>
                    <a:pt x="61461" y="888591"/>
                  </a:cubicBezTo>
                  <a:cubicBezTo>
                    <a:pt x="55467" y="893728"/>
                    <a:pt x="52043" y="893728"/>
                    <a:pt x="46906" y="895441"/>
                  </a:cubicBezTo>
                  <a:cubicBezTo>
                    <a:pt x="58036" y="898866"/>
                    <a:pt x="67454" y="900578"/>
                    <a:pt x="82009" y="888591"/>
                  </a:cubicBezTo>
                  <a:cubicBezTo>
                    <a:pt x="100845" y="873180"/>
                    <a:pt x="107694" y="811535"/>
                    <a:pt x="107694" y="785850"/>
                  </a:cubicBezTo>
                  <a:cubicBezTo>
                    <a:pt x="107694" y="730198"/>
                    <a:pt x="102557" y="591497"/>
                    <a:pt x="62317" y="45365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0" name="任意多边形: 形状 287"/>
            <p:cNvSpPr/>
            <p:nvPr/>
          </p:nvSpPr>
          <p:spPr>
            <a:xfrm>
              <a:off x="4930026" y="4845756"/>
              <a:ext cx="217233" cy="181028"/>
            </a:xfrm>
            <a:custGeom>
              <a:avLst/>
              <a:gdLst>
                <a:gd name="connsiteX0" fmla="*/ 77056 w 154112"/>
                <a:gd name="connsiteY0" fmla="*/ 0 h 128426"/>
                <a:gd name="connsiteX1" fmla="*/ 17124 w 154112"/>
                <a:gd name="connsiteY1" fmla="*/ 9418 h 128426"/>
                <a:gd name="connsiteX2" fmla="*/ 0 w 154112"/>
                <a:gd name="connsiteY2" fmla="*/ 41097 h 128426"/>
                <a:gd name="connsiteX3" fmla="*/ 4281 w 154112"/>
                <a:gd name="connsiteY3" fmla="*/ 112159 h 128426"/>
                <a:gd name="connsiteX4" fmla="*/ 19692 w 154112"/>
                <a:gd name="connsiteY4" fmla="*/ 123290 h 128426"/>
                <a:gd name="connsiteX5" fmla="*/ 77056 w 154112"/>
                <a:gd name="connsiteY5" fmla="*/ 131852 h 128426"/>
                <a:gd name="connsiteX6" fmla="*/ 134420 w 154112"/>
                <a:gd name="connsiteY6" fmla="*/ 123290 h 128426"/>
                <a:gd name="connsiteX7" fmla="*/ 149831 w 154112"/>
                <a:gd name="connsiteY7" fmla="*/ 112159 h 128426"/>
                <a:gd name="connsiteX8" fmla="*/ 154112 w 154112"/>
                <a:gd name="connsiteY8" fmla="*/ 41097 h 128426"/>
                <a:gd name="connsiteX9" fmla="*/ 136989 w 154112"/>
                <a:gd name="connsiteY9" fmla="*/ 9418 h 128426"/>
                <a:gd name="connsiteX10" fmla="*/ 77056 w 154112"/>
                <a:gd name="connsiteY10" fmla="*/ 0 h 1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112" h="128426">
                  <a:moveTo>
                    <a:pt x="77056" y="0"/>
                  </a:moveTo>
                  <a:cubicBezTo>
                    <a:pt x="72775" y="0"/>
                    <a:pt x="33391" y="1712"/>
                    <a:pt x="17124" y="9418"/>
                  </a:cubicBezTo>
                  <a:cubicBezTo>
                    <a:pt x="0" y="18836"/>
                    <a:pt x="0" y="28254"/>
                    <a:pt x="0" y="41097"/>
                  </a:cubicBezTo>
                  <a:cubicBezTo>
                    <a:pt x="0" y="53939"/>
                    <a:pt x="4281" y="112159"/>
                    <a:pt x="4281" y="112159"/>
                  </a:cubicBezTo>
                  <a:cubicBezTo>
                    <a:pt x="4281" y="112159"/>
                    <a:pt x="5137" y="118153"/>
                    <a:pt x="19692" y="123290"/>
                  </a:cubicBezTo>
                  <a:cubicBezTo>
                    <a:pt x="45377" y="131852"/>
                    <a:pt x="73632" y="131852"/>
                    <a:pt x="77056" y="131852"/>
                  </a:cubicBezTo>
                  <a:cubicBezTo>
                    <a:pt x="80481" y="131852"/>
                    <a:pt x="108735" y="132708"/>
                    <a:pt x="134420" y="123290"/>
                  </a:cubicBezTo>
                  <a:cubicBezTo>
                    <a:pt x="148975" y="118153"/>
                    <a:pt x="149831" y="112159"/>
                    <a:pt x="149831" y="112159"/>
                  </a:cubicBezTo>
                  <a:cubicBezTo>
                    <a:pt x="149831" y="112159"/>
                    <a:pt x="154112" y="54795"/>
                    <a:pt x="154112" y="41097"/>
                  </a:cubicBezTo>
                  <a:cubicBezTo>
                    <a:pt x="154112" y="28254"/>
                    <a:pt x="154112" y="18836"/>
                    <a:pt x="136989" y="9418"/>
                  </a:cubicBezTo>
                  <a:cubicBezTo>
                    <a:pt x="120721" y="856"/>
                    <a:pt x="80481" y="0"/>
                    <a:pt x="77056" y="0"/>
                  </a:cubicBezTo>
                  <a:close/>
                </a:path>
              </a:pathLst>
            </a:custGeom>
            <a:solidFill>
              <a:srgbClr val="E94E1B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1" name="任意多边形: 形状 288"/>
            <p:cNvSpPr/>
            <p:nvPr/>
          </p:nvSpPr>
          <p:spPr>
            <a:xfrm>
              <a:off x="4905889" y="4821620"/>
              <a:ext cx="253440" cy="229302"/>
            </a:xfrm>
            <a:custGeom>
              <a:avLst/>
              <a:gdLst>
                <a:gd name="connsiteX0" fmla="*/ 161818 w 179797"/>
                <a:gd name="connsiteY0" fmla="*/ 11986 h 162674"/>
                <a:gd name="connsiteX1" fmla="*/ 94180 w 179797"/>
                <a:gd name="connsiteY1" fmla="*/ 0 h 162674"/>
                <a:gd name="connsiteX2" fmla="*/ 94180 w 179797"/>
                <a:gd name="connsiteY2" fmla="*/ 0 h 162674"/>
                <a:gd name="connsiteX3" fmla="*/ 94180 w 179797"/>
                <a:gd name="connsiteY3" fmla="*/ 0 h 162674"/>
                <a:gd name="connsiteX4" fmla="*/ 26542 w 179797"/>
                <a:gd name="connsiteY4" fmla="*/ 11986 h 162674"/>
                <a:gd name="connsiteX5" fmla="*/ 0 w 179797"/>
                <a:gd name="connsiteY5" fmla="*/ 59076 h 162674"/>
                <a:gd name="connsiteX6" fmla="*/ 4281 w 179797"/>
                <a:gd name="connsiteY6" fmla="*/ 130995 h 162674"/>
                <a:gd name="connsiteX7" fmla="*/ 4281 w 179797"/>
                <a:gd name="connsiteY7" fmla="*/ 130995 h 162674"/>
                <a:gd name="connsiteX8" fmla="*/ 4281 w 179797"/>
                <a:gd name="connsiteY8" fmla="*/ 131852 h 162674"/>
                <a:gd name="connsiteX9" fmla="*/ 30823 w 179797"/>
                <a:gd name="connsiteY9" fmla="*/ 156681 h 162674"/>
                <a:gd name="connsiteX10" fmla="*/ 90755 w 179797"/>
                <a:gd name="connsiteY10" fmla="*/ 166099 h 162674"/>
                <a:gd name="connsiteX11" fmla="*/ 93324 w 179797"/>
                <a:gd name="connsiteY11" fmla="*/ 166099 h 162674"/>
                <a:gd name="connsiteX12" fmla="*/ 95892 w 179797"/>
                <a:gd name="connsiteY12" fmla="*/ 166099 h 162674"/>
                <a:gd name="connsiteX13" fmla="*/ 155825 w 179797"/>
                <a:gd name="connsiteY13" fmla="*/ 156681 h 162674"/>
                <a:gd name="connsiteX14" fmla="*/ 182366 w 179797"/>
                <a:gd name="connsiteY14" fmla="*/ 131852 h 162674"/>
                <a:gd name="connsiteX15" fmla="*/ 182366 w 179797"/>
                <a:gd name="connsiteY15" fmla="*/ 130995 h 162674"/>
                <a:gd name="connsiteX16" fmla="*/ 182366 w 179797"/>
                <a:gd name="connsiteY16" fmla="*/ 130995 h 162674"/>
                <a:gd name="connsiteX17" fmla="*/ 186647 w 179797"/>
                <a:gd name="connsiteY17" fmla="*/ 59076 h 162674"/>
                <a:gd name="connsiteX18" fmla="*/ 161818 w 179797"/>
                <a:gd name="connsiteY18" fmla="*/ 11986 h 162674"/>
                <a:gd name="connsiteX19" fmla="*/ 166099 w 179797"/>
                <a:gd name="connsiteY19" fmla="*/ 129283 h 162674"/>
                <a:gd name="connsiteX20" fmla="*/ 150688 w 179797"/>
                <a:gd name="connsiteY20" fmla="*/ 140413 h 162674"/>
                <a:gd name="connsiteX21" fmla="*/ 95892 w 179797"/>
                <a:gd name="connsiteY21" fmla="*/ 148975 h 162674"/>
                <a:gd name="connsiteX22" fmla="*/ 93324 w 179797"/>
                <a:gd name="connsiteY22" fmla="*/ 148975 h 162674"/>
                <a:gd name="connsiteX23" fmla="*/ 90755 w 179797"/>
                <a:gd name="connsiteY23" fmla="*/ 148975 h 162674"/>
                <a:gd name="connsiteX24" fmla="*/ 35959 w 179797"/>
                <a:gd name="connsiteY24" fmla="*/ 140413 h 162674"/>
                <a:gd name="connsiteX25" fmla="*/ 20548 w 179797"/>
                <a:gd name="connsiteY25" fmla="*/ 129283 h 162674"/>
                <a:gd name="connsiteX26" fmla="*/ 16267 w 179797"/>
                <a:gd name="connsiteY26" fmla="*/ 58220 h 162674"/>
                <a:gd name="connsiteX27" fmla="*/ 33391 w 179797"/>
                <a:gd name="connsiteY27" fmla="*/ 26541 h 162674"/>
                <a:gd name="connsiteX28" fmla="*/ 93324 w 179797"/>
                <a:gd name="connsiteY28" fmla="*/ 17124 h 162674"/>
                <a:gd name="connsiteX29" fmla="*/ 153256 w 179797"/>
                <a:gd name="connsiteY29" fmla="*/ 26541 h 162674"/>
                <a:gd name="connsiteX30" fmla="*/ 170380 w 179797"/>
                <a:gd name="connsiteY30" fmla="*/ 58220 h 162674"/>
                <a:gd name="connsiteX31" fmla="*/ 166099 w 179797"/>
                <a:gd name="connsiteY31" fmla="*/ 129283 h 16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9797" h="162674">
                  <a:moveTo>
                    <a:pt x="161818" y="11986"/>
                  </a:moveTo>
                  <a:cubicBezTo>
                    <a:pt x="143838" y="1712"/>
                    <a:pt x="105310" y="0"/>
                    <a:pt x="94180" y="0"/>
                  </a:cubicBezTo>
                  <a:lnTo>
                    <a:pt x="94180" y="0"/>
                  </a:lnTo>
                  <a:lnTo>
                    <a:pt x="94180" y="0"/>
                  </a:lnTo>
                  <a:cubicBezTo>
                    <a:pt x="83049" y="0"/>
                    <a:pt x="45377" y="1712"/>
                    <a:pt x="26542" y="11986"/>
                  </a:cubicBezTo>
                  <a:cubicBezTo>
                    <a:pt x="0" y="26541"/>
                    <a:pt x="0" y="45377"/>
                    <a:pt x="0" y="59076"/>
                  </a:cubicBezTo>
                  <a:cubicBezTo>
                    <a:pt x="0" y="72775"/>
                    <a:pt x="4281" y="125002"/>
                    <a:pt x="4281" y="130995"/>
                  </a:cubicBezTo>
                  <a:lnTo>
                    <a:pt x="4281" y="130995"/>
                  </a:lnTo>
                  <a:lnTo>
                    <a:pt x="4281" y="131852"/>
                  </a:lnTo>
                  <a:cubicBezTo>
                    <a:pt x="5137" y="136989"/>
                    <a:pt x="8562" y="148975"/>
                    <a:pt x="30823" y="156681"/>
                  </a:cubicBezTo>
                  <a:cubicBezTo>
                    <a:pt x="54795" y="165243"/>
                    <a:pt x="80481" y="166099"/>
                    <a:pt x="90755" y="166099"/>
                  </a:cubicBezTo>
                  <a:cubicBezTo>
                    <a:pt x="92467" y="166099"/>
                    <a:pt x="93324" y="166099"/>
                    <a:pt x="93324" y="166099"/>
                  </a:cubicBezTo>
                  <a:cubicBezTo>
                    <a:pt x="94180" y="166099"/>
                    <a:pt x="95036" y="166099"/>
                    <a:pt x="95892" y="166099"/>
                  </a:cubicBezTo>
                  <a:cubicBezTo>
                    <a:pt x="106166" y="166099"/>
                    <a:pt x="131852" y="165243"/>
                    <a:pt x="155825" y="156681"/>
                  </a:cubicBezTo>
                  <a:cubicBezTo>
                    <a:pt x="178085" y="148975"/>
                    <a:pt x="181510" y="136989"/>
                    <a:pt x="182366" y="131852"/>
                  </a:cubicBezTo>
                  <a:lnTo>
                    <a:pt x="182366" y="130995"/>
                  </a:lnTo>
                  <a:lnTo>
                    <a:pt x="182366" y="130995"/>
                  </a:lnTo>
                  <a:cubicBezTo>
                    <a:pt x="183222" y="125002"/>
                    <a:pt x="186647" y="71919"/>
                    <a:pt x="186647" y="59076"/>
                  </a:cubicBezTo>
                  <a:cubicBezTo>
                    <a:pt x="188360" y="44521"/>
                    <a:pt x="188360" y="26541"/>
                    <a:pt x="161818" y="11986"/>
                  </a:cubicBezTo>
                  <a:close/>
                  <a:moveTo>
                    <a:pt x="166099" y="129283"/>
                  </a:moveTo>
                  <a:cubicBezTo>
                    <a:pt x="166099" y="129283"/>
                    <a:pt x="165243" y="135276"/>
                    <a:pt x="150688" y="140413"/>
                  </a:cubicBezTo>
                  <a:cubicBezTo>
                    <a:pt x="129283" y="148119"/>
                    <a:pt x="104454" y="148975"/>
                    <a:pt x="95892" y="148975"/>
                  </a:cubicBezTo>
                  <a:cubicBezTo>
                    <a:pt x="94180" y="148975"/>
                    <a:pt x="93324" y="148975"/>
                    <a:pt x="93324" y="148975"/>
                  </a:cubicBezTo>
                  <a:cubicBezTo>
                    <a:pt x="92467" y="148975"/>
                    <a:pt x="91611" y="148975"/>
                    <a:pt x="90755" y="148975"/>
                  </a:cubicBezTo>
                  <a:cubicBezTo>
                    <a:pt x="82193" y="148975"/>
                    <a:pt x="58220" y="148119"/>
                    <a:pt x="35959" y="140413"/>
                  </a:cubicBezTo>
                  <a:cubicBezTo>
                    <a:pt x="21404" y="135276"/>
                    <a:pt x="20548" y="129283"/>
                    <a:pt x="20548" y="129283"/>
                  </a:cubicBezTo>
                  <a:cubicBezTo>
                    <a:pt x="20548" y="129283"/>
                    <a:pt x="16267" y="71919"/>
                    <a:pt x="16267" y="58220"/>
                  </a:cubicBezTo>
                  <a:cubicBezTo>
                    <a:pt x="16267" y="45377"/>
                    <a:pt x="16267" y="35959"/>
                    <a:pt x="33391" y="26541"/>
                  </a:cubicBezTo>
                  <a:cubicBezTo>
                    <a:pt x="48802" y="17980"/>
                    <a:pt x="89043" y="17124"/>
                    <a:pt x="93324" y="17124"/>
                  </a:cubicBezTo>
                  <a:cubicBezTo>
                    <a:pt x="97604" y="17124"/>
                    <a:pt x="136989" y="18836"/>
                    <a:pt x="153256" y="26541"/>
                  </a:cubicBezTo>
                  <a:cubicBezTo>
                    <a:pt x="170380" y="35959"/>
                    <a:pt x="170380" y="45377"/>
                    <a:pt x="170380" y="58220"/>
                  </a:cubicBezTo>
                  <a:cubicBezTo>
                    <a:pt x="171236" y="71919"/>
                    <a:pt x="166099" y="129283"/>
                    <a:pt x="166099" y="129283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2" name="任意多边形: 形状 289"/>
            <p:cNvSpPr/>
            <p:nvPr/>
          </p:nvSpPr>
          <p:spPr>
            <a:xfrm>
              <a:off x="4932440" y="4947132"/>
              <a:ext cx="205166" cy="36205"/>
            </a:xfrm>
            <a:custGeom>
              <a:avLst/>
              <a:gdLst>
                <a:gd name="connsiteX0" fmla="*/ 75344 w 145550"/>
                <a:gd name="connsiteY0" fmla="*/ 23973 h 25685"/>
                <a:gd name="connsiteX1" fmla="*/ 0 w 145550"/>
                <a:gd name="connsiteY1" fmla="*/ 0 h 25685"/>
                <a:gd name="connsiteX2" fmla="*/ 1712 w 145550"/>
                <a:gd name="connsiteY2" fmla="*/ 11986 h 25685"/>
                <a:gd name="connsiteX3" fmla="*/ 75344 w 145550"/>
                <a:gd name="connsiteY3" fmla="*/ 32535 h 25685"/>
                <a:gd name="connsiteX4" fmla="*/ 148975 w 145550"/>
                <a:gd name="connsiteY4" fmla="*/ 11986 h 25685"/>
                <a:gd name="connsiteX5" fmla="*/ 150688 w 145550"/>
                <a:gd name="connsiteY5" fmla="*/ 0 h 25685"/>
                <a:gd name="connsiteX6" fmla="*/ 75344 w 145550"/>
                <a:gd name="connsiteY6" fmla="*/ 23973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50" h="25685">
                  <a:moveTo>
                    <a:pt x="75344" y="23973"/>
                  </a:moveTo>
                  <a:cubicBezTo>
                    <a:pt x="32535" y="23973"/>
                    <a:pt x="0" y="11986"/>
                    <a:pt x="0" y="0"/>
                  </a:cubicBezTo>
                  <a:lnTo>
                    <a:pt x="1712" y="11986"/>
                  </a:lnTo>
                  <a:cubicBezTo>
                    <a:pt x="8562" y="23117"/>
                    <a:pt x="38528" y="32535"/>
                    <a:pt x="75344" y="32535"/>
                  </a:cubicBezTo>
                  <a:cubicBezTo>
                    <a:pt x="112160" y="32535"/>
                    <a:pt x="142126" y="23117"/>
                    <a:pt x="148975" y="11986"/>
                  </a:cubicBezTo>
                  <a:lnTo>
                    <a:pt x="150688" y="0"/>
                  </a:lnTo>
                  <a:cubicBezTo>
                    <a:pt x="150688" y="12843"/>
                    <a:pt x="118153" y="23973"/>
                    <a:pt x="75344" y="23973"/>
                  </a:cubicBezTo>
                  <a:close/>
                </a:path>
              </a:pathLst>
            </a:custGeom>
            <a:solidFill>
              <a:srgbClr val="193540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3" name="任意多边形: 形状 290"/>
            <p:cNvSpPr/>
            <p:nvPr/>
          </p:nvSpPr>
          <p:spPr>
            <a:xfrm>
              <a:off x="4933647" y="4960408"/>
              <a:ext cx="205166" cy="36205"/>
            </a:xfrm>
            <a:custGeom>
              <a:avLst/>
              <a:gdLst>
                <a:gd name="connsiteX0" fmla="*/ 74488 w 145550"/>
                <a:gd name="connsiteY0" fmla="*/ 23973 h 25685"/>
                <a:gd name="connsiteX1" fmla="*/ 0 w 145550"/>
                <a:gd name="connsiteY1" fmla="*/ 0 h 25685"/>
                <a:gd name="connsiteX2" fmla="*/ 1712 w 145550"/>
                <a:gd name="connsiteY2" fmla="*/ 11986 h 25685"/>
                <a:gd name="connsiteX3" fmla="*/ 74488 w 145550"/>
                <a:gd name="connsiteY3" fmla="*/ 32535 h 25685"/>
                <a:gd name="connsiteX4" fmla="*/ 147263 w 145550"/>
                <a:gd name="connsiteY4" fmla="*/ 11986 h 25685"/>
                <a:gd name="connsiteX5" fmla="*/ 148975 w 145550"/>
                <a:gd name="connsiteY5" fmla="*/ 0 h 25685"/>
                <a:gd name="connsiteX6" fmla="*/ 74488 w 145550"/>
                <a:gd name="connsiteY6" fmla="*/ 23973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50" h="25685">
                  <a:moveTo>
                    <a:pt x="74488" y="23973"/>
                  </a:moveTo>
                  <a:cubicBezTo>
                    <a:pt x="32535" y="23973"/>
                    <a:pt x="0" y="11986"/>
                    <a:pt x="0" y="0"/>
                  </a:cubicBezTo>
                  <a:lnTo>
                    <a:pt x="1712" y="11986"/>
                  </a:lnTo>
                  <a:cubicBezTo>
                    <a:pt x="8562" y="23117"/>
                    <a:pt x="37672" y="32535"/>
                    <a:pt x="74488" y="32535"/>
                  </a:cubicBezTo>
                  <a:cubicBezTo>
                    <a:pt x="111303" y="32535"/>
                    <a:pt x="140413" y="23117"/>
                    <a:pt x="147263" y="11986"/>
                  </a:cubicBezTo>
                  <a:lnTo>
                    <a:pt x="148975" y="0"/>
                  </a:lnTo>
                  <a:cubicBezTo>
                    <a:pt x="148975" y="12843"/>
                    <a:pt x="116441" y="23973"/>
                    <a:pt x="74488" y="23973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4" name="任意多边形: 形状 291"/>
            <p:cNvSpPr/>
            <p:nvPr/>
          </p:nvSpPr>
          <p:spPr>
            <a:xfrm>
              <a:off x="4957012" y="4896535"/>
              <a:ext cx="156891" cy="12069"/>
            </a:xfrm>
            <a:custGeom>
              <a:avLst/>
              <a:gdLst>
                <a:gd name="connsiteX0" fmla="*/ 54487 w 111303"/>
                <a:gd name="connsiteY0" fmla="*/ 14491 h 8561"/>
                <a:gd name="connsiteX1" fmla="*/ 3973 w 111303"/>
                <a:gd name="connsiteY1" fmla="*/ 5073 h 8561"/>
                <a:gd name="connsiteX2" fmla="*/ 7398 w 111303"/>
                <a:gd name="connsiteY2" fmla="*/ 792 h 8561"/>
                <a:gd name="connsiteX3" fmla="*/ 55343 w 111303"/>
                <a:gd name="connsiteY3" fmla="*/ 7641 h 8561"/>
                <a:gd name="connsiteX4" fmla="*/ 105002 w 111303"/>
                <a:gd name="connsiteY4" fmla="*/ 1648 h 8561"/>
                <a:gd name="connsiteX5" fmla="*/ 106714 w 111303"/>
                <a:gd name="connsiteY5" fmla="*/ 5929 h 8561"/>
                <a:gd name="connsiteX6" fmla="*/ 54487 w 111303"/>
                <a:gd name="connsiteY6" fmla="*/ 14491 h 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03" h="8561">
                  <a:moveTo>
                    <a:pt x="54487" y="14491"/>
                  </a:moveTo>
                  <a:cubicBezTo>
                    <a:pt x="30514" y="14491"/>
                    <a:pt x="18528" y="11066"/>
                    <a:pt x="3973" y="5073"/>
                  </a:cubicBezTo>
                  <a:cubicBezTo>
                    <a:pt x="-2877" y="2504"/>
                    <a:pt x="-308" y="-1776"/>
                    <a:pt x="7398" y="792"/>
                  </a:cubicBezTo>
                  <a:cubicBezTo>
                    <a:pt x="20240" y="5073"/>
                    <a:pt x="41645" y="7641"/>
                    <a:pt x="55343" y="7641"/>
                  </a:cubicBezTo>
                  <a:cubicBezTo>
                    <a:pt x="68186" y="7641"/>
                    <a:pt x="90447" y="5929"/>
                    <a:pt x="105002" y="1648"/>
                  </a:cubicBezTo>
                  <a:cubicBezTo>
                    <a:pt x="112708" y="-921"/>
                    <a:pt x="114420" y="3360"/>
                    <a:pt x="106714" y="5929"/>
                  </a:cubicBezTo>
                  <a:cubicBezTo>
                    <a:pt x="91303" y="11922"/>
                    <a:pt x="78460" y="14491"/>
                    <a:pt x="54487" y="1449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5" name="任意多边形: 形状 292"/>
            <p:cNvSpPr/>
            <p:nvPr/>
          </p:nvSpPr>
          <p:spPr>
            <a:xfrm>
              <a:off x="4943301" y="4850584"/>
              <a:ext cx="181028" cy="48274"/>
            </a:xfrm>
            <a:custGeom>
              <a:avLst/>
              <a:gdLst>
                <a:gd name="connsiteX0" fmla="*/ 67638 w 128426"/>
                <a:gd name="connsiteY0" fmla="*/ 0 h 34247"/>
                <a:gd name="connsiteX1" fmla="*/ 65069 w 128426"/>
                <a:gd name="connsiteY1" fmla="*/ 0 h 34247"/>
                <a:gd name="connsiteX2" fmla="*/ 0 w 128426"/>
                <a:gd name="connsiteY2" fmla="*/ 19692 h 34247"/>
                <a:gd name="connsiteX3" fmla="*/ 65069 w 128426"/>
                <a:gd name="connsiteY3" fmla="*/ 39384 h 34247"/>
                <a:gd name="connsiteX4" fmla="*/ 67638 w 128426"/>
                <a:gd name="connsiteY4" fmla="*/ 39384 h 34247"/>
                <a:gd name="connsiteX5" fmla="*/ 70207 w 128426"/>
                <a:gd name="connsiteY5" fmla="*/ 39384 h 34247"/>
                <a:gd name="connsiteX6" fmla="*/ 135276 w 128426"/>
                <a:gd name="connsiteY6" fmla="*/ 19692 h 34247"/>
                <a:gd name="connsiteX7" fmla="*/ 70207 w 128426"/>
                <a:gd name="connsiteY7" fmla="*/ 0 h 34247"/>
                <a:gd name="connsiteX8" fmla="*/ 67638 w 128426"/>
                <a:gd name="connsiteY8" fmla="*/ 0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426" h="34247">
                  <a:moveTo>
                    <a:pt x="67638" y="0"/>
                  </a:moveTo>
                  <a:cubicBezTo>
                    <a:pt x="66782" y="0"/>
                    <a:pt x="65926" y="0"/>
                    <a:pt x="65069" y="0"/>
                  </a:cubicBezTo>
                  <a:cubicBezTo>
                    <a:pt x="29110" y="0"/>
                    <a:pt x="0" y="8562"/>
                    <a:pt x="0" y="19692"/>
                  </a:cubicBezTo>
                  <a:cubicBezTo>
                    <a:pt x="0" y="29966"/>
                    <a:pt x="29110" y="39384"/>
                    <a:pt x="65069" y="39384"/>
                  </a:cubicBezTo>
                  <a:cubicBezTo>
                    <a:pt x="65926" y="39384"/>
                    <a:pt x="66782" y="39384"/>
                    <a:pt x="67638" y="39384"/>
                  </a:cubicBezTo>
                  <a:cubicBezTo>
                    <a:pt x="68494" y="39384"/>
                    <a:pt x="69350" y="39384"/>
                    <a:pt x="70207" y="39384"/>
                  </a:cubicBezTo>
                  <a:cubicBezTo>
                    <a:pt x="106166" y="39384"/>
                    <a:pt x="135276" y="30823"/>
                    <a:pt x="135276" y="19692"/>
                  </a:cubicBezTo>
                  <a:cubicBezTo>
                    <a:pt x="135276" y="9418"/>
                    <a:pt x="106166" y="0"/>
                    <a:pt x="70207" y="0"/>
                  </a:cubicBezTo>
                  <a:cubicBezTo>
                    <a:pt x="68494" y="0"/>
                    <a:pt x="68494" y="0"/>
                    <a:pt x="6763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6" name="任意多边形: 形状 293"/>
            <p:cNvSpPr/>
            <p:nvPr/>
          </p:nvSpPr>
          <p:spPr>
            <a:xfrm>
              <a:off x="4944508" y="4904893"/>
              <a:ext cx="36205" cy="120686"/>
            </a:xfrm>
            <a:custGeom>
              <a:avLst/>
              <a:gdLst>
                <a:gd name="connsiteX0" fmla="*/ 27398 w 25685"/>
                <a:gd name="connsiteY0" fmla="*/ 86474 h 85617"/>
                <a:gd name="connsiteX1" fmla="*/ 24829 w 25685"/>
                <a:gd name="connsiteY1" fmla="*/ 6849 h 85617"/>
                <a:gd name="connsiteX2" fmla="*/ 0 w 25685"/>
                <a:gd name="connsiteY2" fmla="*/ 0 h 85617"/>
                <a:gd name="connsiteX3" fmla="*/ 3425 w 25685"/>
                <a:gd name="connsiteY3" fmla="*/ 79625 h 85617"/>
                <a:gd name="connsiteX4" fmla="*/ 9418 w 25685"/>
                <a:gd name="connsiteY4" fmla="*/ 82193 h 85617"/>
                <a:gd name="connsiteX5" fmla="*/ 27398 w 25685"/>
                <a:gd name="connsiteY5" fmla="*/ 86474 h 8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85" h="85617">
                  <a:moveTo>
                    <a:pt x="27398" y="86474"/>
                  </a:moveTo>
                  <a:lnTo>
                    <a:pt x="24829" y="6849"/>
                  </a:lnTo>
                  <a:lnTo>
                    <a:pt x="0" y="0"/>
                  </a:lnTo>
                  <a:lnTo>
                    <a:pt x="3425" y="79625"/>
                  </a:lnTo>
                  <a:cubicBezTo>
                    <a:pt x="5137" y="80481"/>
                    <a:pt x="6850" y="81337"/>
                    <a:pt x="9418" y="82193"/>
                  </a:cubicBezTo>
                  <a:cubicBezTo>
                    <a:pt x="15411" y="83906"/>
                    <a:pt x="21404" y="84762"/>
                    <a:pt x="27398" y="8647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7" name="任意多边形: 形状 294"/>
            <p:cNvSpPr/>
            <p:nvPr/>
          </p:nvSpPr>
          <p:spPr>
            <a:xfrm>
              <a:off x="5077262" y="4910927"/>
              <a:ext cx="36205" cy="108617"/>
            </a:xfrm>
            <a:custGeom>
              <a:avLst/>
              <a:gdLst>
                <a:gd name="connsiteX0" fmla="*/ 0 w 25685"/>
                <a:gd name="connsiteY0" fmla="*/ 83906 h 77056"/>
                <a:gd name="connsiteX1" fmla="*/ 23973 w 25685"/>
                <a:gd name="connsiteY1" fmla="*/ 78768 h 77056"/>
                <a:gd name="connsiteX2" fmla="*/ 25685 w 25685"/>
                <a:gd name="connsiteY2" fmla="*/ 0 h 77056"/>
                <a:gd name="connsiteX3" fmla="*/ 856 w 25685"/>
                <a:gd name="connsiteY3" fmla="*/ 5993 h 77056"/>
                <a:gd name="connsiteX4" fmla="*/ 0 w 25685"/>
                <a:gd name="connsiteY4" fmla="*/ 83906 h 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5" h="77056">
                  <a:moveTo>
                    <a:pt x="0" y="83906"/>
                  </a:moveTo>
                  <a:cubicBezTo>
                    <a:pt x="7706" y="83049"/>
                    <a:pt x="15411" y="81337"/>
                    <a:pt x="23973" y="78768"/>
                  </a:cubicBezTo>
                  <a:lnTo>
                    <a:pt x="25685" y="0"/>
                  </a:lnTo>
                  <a:lnTo>
                    <a:pt x="856" y="5993"/>
                  </a:lnTo>
                  <a:lnTo>
                    <a:pt x="0" y="83906"/>
                  </a:lnTo>
                  <a:close/>
                </a:path>
              </a:pathLst>
            </a:custGeom>
            <a:solidFill>
              <a:srgbClr val="193540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7387456" y="3762215"/>
            <a:ext cx="909413" cy="1144971"/>
            <a:chOff x="9019468" y="5329857"/>
            <a:chExt cx="1001690" cy="1261150"/>
          </a:xfrm>
        </p:grpSpPr>
        <p:sp>
          <p:nvSpPr>
            <p:cNvPr id="319" name="任意多边形: 形状 296"/>
            <p:cNvSpPr/>
            <p:nvPr/>
          </p:nvSpPr>
          <p:spPr>
            <a:xfrm>
              <a:off x="9019468" y="6253088"/>
              <a:ext cx="1001690" cy="337919"/>
            </a:xfrm>
            <a:custGeom>
              <a:avLst/>
              <a:gdLst>
                <a:gd name="connsiteX0" fmla="*/ 710629 w 710629"/>
                <a:gd name="connsiteY0" fmla="*/ 120732 h 239730"/>
                <a:gd name="connsiteX1" fmla="*/ 355315 w 710629"/>
                <a:gd name="connsiteY1" fmla="*/ 241453 h 239730"/>
                <a:gd name="connsiteX2" fmla="*/ 0 w 710629"/>
                <a:gd name="connsiteY2" fmla="*/ 120732 h 239730"/>
                <a:gd name="connsiteX3" fmla="*/ 355315 w 710629"/>
                <a:gd name="connsiteY3" fmla="*/ 10 h 239730"/>
                <a:gd name="connsiteX4" fmla="*/ 710629 w 710629"/>
                <a:gd name="connsiteY4" fmla="*/ 120732 h 2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29" h="239730">
                  <a:moveTo>
                    <a:pt x="710629" y="120732"/>
                  </a:moveTo>
                  <a:cubicBezTo>
                    <a:pt x="710629" y="187513"/>
                    <a:pt x="551380" y="241453"/>
                    <a:pt x="355315" y="241453"/>
                  </a:cubicBezTo>
                  <a:cubicBezTo>
                    <a:pt x="159250" y="241453"/>
                    <a:pt x="0" y="187513"/>
                    <a:pt x="0" y="120732"/>
                  </a:cubicBezTo>
                  <a:cubicBezTo>
                    <a:pt x="0" y="53950"/>
                    <a:pt x="159250" y="10"/>
                    <a:pt x="355315" y="10"/>
                  </a:cubicBezTo>
                  <a:cubicBezTo>
                    <a:pt x="551380" y="-846"/>
                    <a:pt x="710629" y="53950"/>
                    <a:pt x="710629" y="120732"/>
                  </a:cubicBezTo>
                  <a:close/>
                </a:path>
              </a:pathLst>
            </a:custGeom>
            <a:solidFill>
              <a:srgbClr val="000000">
                <a:alpha val="31000"/>
              </a:srgbClr>
            </a:solidFill>
            <a:ln w="8562" cap="flat">
              <a:noFill/>
              <a:prstDash val="solid"/>
              <a:miter/>
            </a:ln>
            <a:effectLst>
              <a:softEdge rad="88900"/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0" name="任意多边形: 形状 297"/>
            <p:cNvSpPr/>
            <p:nvPr/>
          </p:nvSpPr>
          <p:spPr>
            <a:xfrm>
              <a:off x="9114809" y="6320686"/>
              <a:ext cx="518947" cy="168960"/>
            </a:xfrm>
            <a:custGeom>
              <a:avLst/>
              <a:gdLst>
                <a:gd name="connsiteX0" fmla="*/ 371582 w 368157"/>
                <a:gd name="connsiteY0" fmla="*/ 63357 h 119865"/>
                <a:gd name="connsiteX1" fmla="*/ 185791 w 368157"/>
                <a:gd name="connsiteY1" fmla="*/ 126715 h 119865"/>
                <a:gd name="connsiteX2" fmla="*/ 0 w 368157"/>
                <a:gd name="connsiteY2" fmla="*/ 63357 h 119865"/>
                <a:gd name="connsiteX3" fmla="*/ 185791 w 368157"/>
                <a:gd name="connsiteY3" fmla="*/ 0 h 119865"/>
                <a:gd name="connsiteX4" fmla="*/ 371582 w 368157"/>
                <a:gd name="connsiteY4" fmla="*/ 63357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57" h="119865">
                  <a:moveTo>
                    <a:pt x="371582" y="63357"/>
                  </a:moveTo>
                  <a:cubicBezTo>
                    <a:pt x="371582" y="98461"/>
                    <a:pt x="288533" y="126715"/>
                    <a:pt x="185791" y="126715"/>
                  </a:cubicBezTo>
                  <a:cubicBezTo>
                    <a:pt x="83050" y="126715"/>
                    <a:pt x="0" y="98461"/>
                    <a:pt x="0" y="63357"/>
                  </a:cubicBezTo>
                  <a:cubicBezTo>
                    <a:pt x="0" y="28254"/>
                    <a:pt x="83050" y="0"/>
                    <a:pt x="185791" y="0"/>
                  </a:cubicBezTo>
                  <a:cubicBezTo>
                    <a:pt x="288533" y="0"/>
                    <a:pt x="371582" y="29110"/>
                    <a:pt x="371582" y="63357"/>
                  </a:cubicBezTo>
                  <a:close/>
                </a:path>
              </a:pathLst>
            </a:custGeom>
            <a:solidFill>
              <a:srgbClr val="000000">
                <a:alpha val="83000"/>
              </a:srgbClr>
            </a:solidFill>
            <a:ln w="8562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1" name="任意多边形: 形状 298"/>
            <p:cNvSpPr/>
            <p:nvPr/>
          </p:nvSpPr>
          <p:spPr>
            <a:xfrm>
              <a:off x="9044812" y="5353994"/>
              <a:ext cx="555154" cy="1086170"/>
            </a:xfrm>
            <a:custGeom>
              <a:avLst/>
              <a:gdLst>
                <a:gd name="connsiteX0" fmla="*/ 393843 w 393842"/>
                <a:gd name="connsiteY0" fmla="*/ 135276 h 770561"/>
                <a:gd name="connsiteX1" fmla="*/ 389562 w 393842"/>
                <a:gd name="connsiteY1" fmla="*/ 117296 h 770561"/>
                <a:gd name="connsiteX2" fmla="*/ 369013 w 393842"/>
                <a:gd name="connsiteY2" fmla="*/ 79625 h 770561"/>
                <a:gd name="connsiteX3" fmla="*/ 369013 w 393842"/>
                <a:gd name="connsiteY3" fmla="*/ 73632 h 770561"/>
                <a:gd name="connsiteX4" fmla="*/ 369013 w 393842"/>
                <a:gd name="connsiteY4" fmla="*/ 54795 h 770561"/>
                <a:gd name="connsiteX5" fmla="*/ 369013 w 393842"/>
                <a:gd name="connsiteY5" fmla="*/ 52227 h 770561"/>
                <a:gd name="connsiteX6" fmla="*/ 369013 w 393842"/>
                <a:gd name="connsiteY6" fmla="*/ 48802 h 770561"/>
                <a:gd name="connsiteX7" fmla="*/ 369013 w 393842"/>
                <a:gd name="connsiteY7" fmla="*/ 48802 h 770561"/>
                <a:gd name="connsiteX8" fmla="*/ 196921 w 393842"/>
                <a:gd name="connsiteY8" fmla="*/ 0 h 770561"/>
                <a:gd name="connsiteX9" fmla="*/ 24829 w 393842"/>
                <a:gd name="connsiteY9" fmla="*/ 48802 h 770561"/>
                <a:gd name="connsiteX10" fmla="*/ 24829 w 393842"/>
                <a:gd name="connsiteY10" fmla="*/ 48802 h 770561"/>
                <a:gd name="connsiteX11" fmla="*/ 24829 w 393842"/>
                <a:gd name="connsiteY11" fmla="*/ 52227 h 770561"/>
                <a:gd name="connsiteX12" fmla="*/ 24829 w 393842"/>
                <a:gd name="connsiteY12" fmla="*/ 54795 h 770561"/>
                <a:gd name="connsiteX13" fmla="*/ 24829 w 393842"/>
                <a:gd name="connsiteY13" fmla="*/ 73632 h 770561"/>
                <a:gd name="connsiteX14" fmla="*/ 24829 w 393842"/>
                <a:gd name="connsiteY14" fmla="*/ 79625 h 770561"/>
                <a:gd name="connsiteX15" fmla="*/ 4281 w 393842"/>
                <a:gd name="connsiteY15" fmla="*/ 117296 h 770561"/>
                <a:gd name="connsiteX16" fmla="*/ 0 w 393842"/>
                <a:gd name="connsiteY16" fmla="*/ 135276 h 770561"/>
                <a:gd name="connsiteX17" fmla="*/ 0 w 393842"/>
                <a:gd name="connsiteY17" fmla="*/ 663539 h 770561"/>
                <a:gd name="connsiteX18" fmla="*/ 0 w 393842"/>
                <a:gd name="connsiteY18" fmla="*/ 663539 h 770561"/>
                <a:gd name="connsiteX19" fmla="*/ 0 w 393842"/>
                <a:gd name="connsiteY19" fmla="*/ 663539 h 770561"/>
                <a:gd name="connsiteX20" fmla="*/ 6849 w 393842"/>
                <a:gd name="connsiteY20" fmla="*/ 682375 h 770561"/>
                <a:gd name="connsiteX21" fmla="*/ 6849 w 393842"/>
                <a:gd name="connsiteY21" fmla="*/ 682375 h 770561"/>
                <a:gd name="connsiteX22" fmla="*/ 8562 w 393842"/>
                <a:gd name="connsiteY22" fmla="*/ 684088 h 770561"/>
                <a:gd name="connsiteX23" fmla="*/ 10274 w 393842"/>
                <a:gd name="connsiteY23" fmla="*/ 685800 h 770561"/>
                <a:gd name="connsiteX24" fmla="*/ 42809 w 393842"/>
                <a:gd name="connsiteY24" fmla="*/ 727753 h 770561"/>
                <a:gd name="connsiteX25" fmla="*/ 42809 w 393842"/>
                <a:gd name="connsiteY25" fmla="*/ 727753 h 770561"/>
                <a:gd name="connsiteX26" fmla="*/ 197777 w 393842"/>
                <a:gd name="connsiteY26" fmla="*/ 778267 h 770561"/>
                <a:gd name="connsiteX27" fmla="*/ 352746 w 393842"/>
                <a:gd name="connsiteY27" fmla="*/ 727753 h 770561"/>
                <a:gd name="connsiteX28" fmla="*/ 352746 w 393842"/>
                <a:gd name="connsiteY28" fmla="*/ 727753 h 770561"/>
                <a:gd name="connsiteX29" fmla="*/ 385281 w 393842"/>
                <a:gd name="connsiteY29" fmla="*/ 686656 h 770561"/>
                <a:gd name="connsiteX30" fmla="*/ 385281 w 393842"/>
                <a:gd name="connsiteY30" fmla="*/ 686656 h 770561"/>
                <a:gd name="connsiteX31" fmla="*/ 395555 w 393842"/>
                <a:gd name="connsiteY31" fmla="*/ 663539 h 770561"/>
                <a:gd name="connsiteX32" fmla="*/ 395555 w 393842"/>
                <a:gd name="connsiteY32" fmla="*/ 663539 h 770561"/>
                <a:gd name="connsiteX33" fmla="*/ 395555 w 393842"/>
                <a:gd name="connsiteY33" fmla="*/ 663539 h 770561"/>
                <a:gd name="connsiteX34" fmla="*/ 395555 w 393842"/>
                <a:gd name="connsiteY34" fmla="*/ 135276 h 77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93842" h="770561">
                  <a:moveTo>
                    <a:pt x="393843" y="135276"/>
                  </a:moveTo>
                  <a:cubicBezTo>
                    <a:pt x="393843" y="129283"/>
                    <a:pt x="392130" y="122434"/>
                    <a:pt x="389562" y="117296"/>
                  </a:cubicBezTo>
                  <a:lnTo>
                    <a:pt x="369013" y="79625"/>
                  </a:lnTo>
                  <a:lnTo>
                    <a:pt x="369013" y="73632"/>
                  </a:lnTo>
                  <a:lnTo>
                    <a:pt x="369013" y="54795"/>
                  </a:lnTo>
                  <a:lnTo>
                    <a:pt x="369013" y="52227"/>
                  </a:lnTo>
                  <a:lnTo>
                    <a:pt x="369013" y="48802"/>
                  </a:lnTo>
                  <a:cubicBezTo>
                    <a:pt x="369013" y="48802"/>
                    <a:pt x="369013" y="48802"/>
                    <a:pt x="369013" y="48802"/>
                  </a:cubicBezTo>
                  <a:cubicBezTo>
                    <a:pt x="368157" y="22261"/>
                    <a:pt x="291957" y="856"/>
                    <a:pt x="196921" y="0"/>
                  </a:cubicBezTo>
                  <a:cubicBezTo>
                    <a:pt x="101885" y="856"/>
                    <a:pt x="25685" y="22261"/>
                    <a:pt x="24829" y="48802"/>
                  </a:cubicBezTo>
                  <a:cubicBezTo>
                    <a:pt x="24829" y="48802"/>
                    <a:pt x="24829" y="48802"/>
                    <a:pt x="24829" y="48802"/>
                  </a:cubicBezTo>
                  <a:lnTo>
                    <a:pt x="24829" y="52227"/>
                  </a:lnTo>
                  <a:lnTo>
                    <a:pt x="24829" y="54795"/>
                  </a:lnTo>
                  <a:lnTo>
                    <a:pt x="24829" y="73632"/>
                  </a:lnTo>
                  <a:lnTo>
                    <a:pt x="24829" y="79625"/>
                  </a:lnTo>
                  <a:lnTo>
                    <a:pt x="4281" y="117296"/>
                  </a:lnTo>
                  <a:cubicBezTo>
                    <a:pt x="856" y="122434"/>
                    <a:pt x="0" y="129283"/>
                    <a:pt x="0" y="135276"/>
                  </a:cubicBezTo>
                  <a:lnTo>
                    <a:pt x="0" y="663539"/>
                  </a:lnTo>
                  <a:lnTo>
                    <a:pt x="0" y="663539"/>
                  </a:lnTo>
                  <a:cubicBezTo>
                    <a:pt x="0" y="663539"/>
                    <a:pt x="0" y="663539"/>
                    <a:pt x="0" y="663539"/>
                  </a:cubicBezTo>
                  <a:cubicBezTo>
                    <a:pt x="0" y="670389"/>
                    <a:pt x="2568" y="676382"/>
                    <a:pt x="6849" y="682375"/>
                  </a:cubicBezTo>
                  <a:lnTo>
                    <a:pt x="6849" y="682375"/>
                  </a:lnTo>
                  <a:lnTo>
                    <a:pt x="8562" y="684088"/>
                  </a:lnTo>
                  <a:cubicBezTo>
                    <a:pt x="9418" y="684944"/>
                    <a:pt x="9418" y="685800"/>
                    <a:pt x="10274" y="685800"/>
                  </a:cubicBezTo>
                  <a:lnTo>
                    <a:pt x="42809" y="727753"/>
                  </a:lnTo>
                  <a:lnTo>
                    <a:pt x="42809" y="727753"/>
                  </a:lnTo>
                  <a:cubicBezTo>
                    <a:pt x="59933" y="756007"/>
                    <a:pt x="122434" y="777411"/>
                    <a:pt x="197777" y="778267"/>
                  </a:cubicBezTo>
                  <a:cubicBezTo>
                    <a:pt x="273121" y="777411"/>
                    <a:pt x="335622" y="756007"/>
                    <a:pt x="352746" y="727753"/>
                  </a:cubicBezTo>
                  <a:lnTo>
                    <a:pt x="352746" y="727753"/>
                  </a:lnTo>
                  <a:lnTo>
                    <a:pt x="385281" y="686656"/>
                  </a:lnTo>
                  <a:lnTo>
                    <a:pt x="385281" y="686656"/>
                  </a:lnTo>
                  <a:cubicBezTo>
                    <a:pt x="391274" y="678951"/>
                    <a:pt x="395555" y="671245"/>
                    <a:pt x="395555" y="663539"/>
                  </a:cubicBezTo>
                  <a:cubicBezTo>
                    <a:pt x="395555" y="663539"/>
                    <a:pt x="395555" y="663539"/>
                    <a:pt x="395555" y="663539"/>
                  </a:cubicBezTo>
                  <a:lnTo>
                    <a:pt x="395555" y="663539"/>
                  </a:lnTo>
                  <a:lnTo>
                    <a:pt x="395555" y="135276"/>
                  </a:ln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2" name="任意多边形: 形状 299"/>
            <p:cNvSpPr/>
            <p:nvPr/>
          </p:nvSpPr>
          <p:spPr>
            <a:xfrm>
              <a:off x="9020674" y="5329857"/>
              <a:ext cx="591359" cy="1134444"/>
            </a:xfrm>
            <a:custGeom>
              <a:avLst/>
              <a:gdLst>
                <a:gd name="connsiteX0" fmla="*/ 421240 w 419528"/>
                <a:gd name="connsiteY0" fmla="*/ 125858 h 804808"/>
                <a:gd name="connsiteX1" fmla="*/ 402405 w 419528"/>
                <a:gd name="connsiteY1" fmla="*/ 91611 h 804808"/>
                <a:gd name="connsiteX2" fmla="*/ 402405 w 419528"/>
                <a:gd name="connsiteY2" fmla="*/ 89899 h 804808"/>
                <a:gd name="connsiteX3" fmla="*/ 402405 w 419528"/>
                <a:gd name="connsiteY3" fmla="*/ 71063 h 804808"/>
                <a:gd name="connsiteX4" fmla="*/ 402405 w 419528"/>
                <a:gd name="connsiteY4" fmla="*/ 68494 h 804808"/>
                <a:gd name="connsiteX5" fmla="*/ 402405 w 419528"/>
                <a:gd name="connsiteY5" fmla="*/ 65070 h 804808"/>
                <a:gd name="connsiteX6" fmla="*/ 402405 w 419528"/>
                <a:gd name="connsiteY6" fmla="*/ 61645 h 804808"/>
                <a:gd name="connsiteX7" fmla="*/ 339903 w 419528"/>
                <a:gd name="connsiteY7" fmla="*/ 15411 h 804808"/>
                <a:gd name="connsiteX8" fmla="*/ 214045 w 419528"/>
                <a:gd name="connsiteY8" fmla="*/ 0 h 804808"/>
                <a:gd name="connsiteX9" fmla="*/ 214045 w 419528"/>
                <a:gd name="connsiteY9" fmla="*/ 0 h 804808"/>
                <a:gd name="connsiteX10" fmla="*/ 214045 w 419528"/>
                <a:gd name="connsiteY10" fmla="*/ 0 h 804808"/>
                <a:gd name="connsiteX11" fmla="*/ 88186 w 419528"/>
                <a:gd name="connsiteY11" fmla="*/ 15411 h 804808"/>
                <a:gd name="connsiteX12" fmla="*/ 25685 w 419528"/>
                <a:gd name="connsiteY12" fmla="*/ 61645 h 804808"/>
                <a:gd name="connsiteX13" fmla="*/ 25685 w 419528"/>
                <a:gd name="connsiteY13" fmla="*/ 65070 h 804808"/>
                <a:gd name="connsiteX14" fmla="*/ 25685 w 419528"/>
                <a:gd name="connsiteY14" fmla="*/ 68494 h 804808"/>
                <a:gd name="connsiteX15" fmla="*/ 25685 w 419528"/>
                <a:gd name="connsiteY15" fmla="*/ 71063 h 804808"/>
                <a:gd name="connsiteX16" fmla="*/ 25685 w 419528"/>
                <a:gd name="connsiteY16" fmla="*/ 89899 h 804808"/>
                <a:gd name="connsiteX17" fmla="*/ 25685 w 419528"/>
                <a:gd name="connsiteY17" fmla="*/ 91611 h 804808"/>
                <a:gd name="connsiteX18" fmla="*/ 6849 w 419528"/>
                <a:gd name="connsiteY18" fmla="*/ 125858 h 804808"/>
                <a:gd name="connsiteX19" fmla="*/ 0 w 419528"/>
                <a:gd name="connsiteY19" fmla="*/ 152400 h 804808"/>
                <a:gd name="connsiteX20" fmla="*/ 0 w 419528"/>
                <a:gd name="connsiteY20" fmla="*/ 680663 h 804808"/>
                <a:gd name="connsiteX21" fmla="*/ 0 w 419528"/>
                <a:gd name="connsiteY21" fmla="*/ 680663 h 804808"/>
                <a:gd name="connsiteX22" fmla="*/ 0 w 419528"/>
                <a:gd name="connsiteY22" fmla="*/ 680663 h 804808"/>
                <a:gd name="connsiteX23" fmla="*/ 7705 w 419528"/>
                <a:gd name="connsiteY23" fmla="*/ 706348 h 804808"/>
                <a:gd name="connsiteX24" fmla="*/ 9418 w 419528"/>
                <a:gd name="connsiteY24" fmla="*/ 709773 h 804808"/>
                <a:gd name="connsiteX25" fmla="*/ 11130 w 419528"/>
                <a:gd name="connsiteY25" fmla="*/ 711485 h 804808"/>
                <a:gd name="connsiteX26" fmla="*/ 12843 w 419528"/>
                <a:gd name="connsiteY26" fmla="*/ 714054 h 804808"/>
                <a:gd name="connsiteX27" fmla="*/ 45377 w 419528"/>
                <a:gd name="connsiteY27" fmla="*/ 756007 h 804808"/>
                <a:gd name="connsiteX28" fmla="*/ 45377 w 419528"/>
                <a:gd name="connsiteY28" fmla="*/ 756007 h 804808"/>
                <a:gd name="connsiteX29" fmla="*/ 213188 w 419528"/>
                <a:gd name="connsiteY29" fmla="*/ 813371 h 804808"/>
                <a:gd name="connsiteX30" fmla="*/ 213188 w 419528"/>
                <a:gd name="connsiteY30" fmla="*/ 813371 h 804808"/>
                <a:gd name="connsiteX31" fmla="*/ 213188 w 419528"/>
                <a:gd name="connsiteY31" fmla="*/ 813371 h 804808"/>
                <a:gd name="connsiteX32" fmla="*/ 381000 w 419528"/>
                <a:gd name="connsiteY32" fmla="*/ 756007 h 804808"/>
                <a:gd name="connsiteX33" fmla="*/ 381000 w 419528"/>
                <a:gd name="connsiteY33" fmla="*/ 756007 h 804808"/>
                <a:gd name="connsiteX34" fmla="*/ 413535 w 419528"/>
                <a:gd name="connsiteY34" fmla="*/ 714910 h 804808"/>
                <a:gd name="connsiteX35" fmla="*/ 414391 w 419528"/>
                <a:gd name="connsiteY35" fmla="*/ 714054 h 804808"/>
                <a:gd name="connsiteX36" fmla="*/ 427233 w 419528"/>
                <a:gd name="connsiteY36" fmla="*/ 681519 h 804808"/>
                <a:gd name="connsiteX37" fmla="*/ 427233 w 419528"/>
                <a:gd name="connsiteY37" fmla="*/ 681519 h 804808"/>
                <a:gd name="connsiteX38" fmla="*/ 427233 w 419528"/>
                <a:gd name="connsiteY38" fmla="*/ 681519 h 804808"/>
                <a:gd name="connsiteX39" fmla="*/ 427233 w 419528"/>
                <a:gd name="connsiteY39" fmla="*/ 153256 h 804808"/>
                <a:gd name="connsiteX40" fmla="*/ 421240 w 419528"/>
                <a:gd name="connsiteY40" fmla="*/ 125858 h 804808"/>
                <a:gd name="connsiteX41" fmla="*/ 410966 w 419528"/>
                <a:gd name="connsiteY41" fmla="*/ 680663 h 804808"/>
                <a:gd name="connsiteX42" fmla="*/ 410966 w 419528"/>
                <a:gd name="connsiteY42" fmla="*/ 680663 h 804808"/>
                <a:gd name="connsiteX43" fmla="*/ 410966 w 419528"/>
                <a:gd name="connsiteY43" fmla="*/ 680663 h 804808"/>
                <a:gd name="connsiteX44" fmla="*/ 400692 w 419528"/>
                <a:gd name="connsiteY44" fmla="*/ 704636 h 804808"/>
                <a:gd name="connsiteX45" fmla="*/ 400692 w 419528"/>
                <a:gd name="connsiteY45" fmla="*/ 704636 h 804808"/>
                <a:gd name="connsiteX46" fmla="*/ 368157 w 419528"/>
                <a:gd name="connsiteY46" fmla="*/ 745733 h 804808"/>
                <a:gd name="connsiteX47" fmla="*/ 368157 w 419528"/>
                <a:gd name="connsiteY47" fmla="*/ 745733 h 804808"/>
                <a:gd name="connsiteX48" fmla="*/ 213188 w 419528"/>
                <a:gd name="connsiteY48" fmla="*/ 796247 h 804808"/>
                <a:gd name="connsiteX49" fmla="*/ 58220 w 419528"/>
                <a:gd name="connsiteY49" fmla="*/ 745733 h 804808"/>
                <a:gd name="connsiteX50" fmla="*/ 58220 w 419528"/>
                <a:gd name="connsiteY50" fmla="*/ 745733 h 804808"/>
                <a:gd name="connsiteX51" fmla="*/ 25685 w 419528"/>
                <a:gd name="connsiteY51" fmla="*/ 703780 h 804808"/>
                <a:gd name="connsiteX52" fmla="*/ 23973 w 419528"/>
                <a:gd name="connsiteY52" fmla="*/ 702067 h 804808"/>
                <a:gd name="connsiteX53" fmla="*/ 22260 w 419528"/>
                <a:gd name="connsiteY53" fmla="*/ 700355 h 804808"/>
                <a:gd name="connsiteX54" fmla="*/ 22260 w 419528"/>
                <a:gd name="connsiteY54" fmla="*/ 700355 h 804808"/>
                <a:gd name="connsiteX55" fmla="*/ 15411 w 419528"/>
                <a:gd name="connsiteY55" fmla="*/ 681519 h 804808"/>
                <a:gd name="connsiteX56" fmla="*/ 15411 w 419528"/>
                <a:gd name="connsiteY56" fmla="*/ 681519 h 804808"/>
                <a:gd name="connsiteX57" fmla="*/ 15411 w 419528"/>
                <a:gd name="connsiteY57" fmla="*/ 681519 h 804808"/>
                <a:gd name="connsiteX58" fmla="*/ 15411 w 419528"/>
                <a:gd name="connsiteY58" fmla="*/ 153256 h 804808"/>
                <a:gd name="connsiteX59" fmla="*/ 19692 w 419528"/>
                <a:gd name="connsiteY59" fmla="*/ 135276 h 804808"/>
                <a:gd name="connsiteX60" fmla="*/ 40240 w 419528"/>
                <a:gd name="connsiteY60" fmla="*/ 97604 h 804808"/>
                <a:gd name="connsiteX61" fmla="*/ 40240 w 419528"/>
                <a:gd name="connsiteY61" fmla="*/ 91611 h 804808"/>
                <a:gd name="connsiteX62" fmla="*/ 40240 w 419528"/>
                <a:gd name="connsiteY62" fmla="*/ 72775 h 804808"/>
                <a:gd name="connsiteX63" fmla="*/ 40240 w 419528"/>
                <a:gd name="connsiteY63" fmla="*/ 70207 h 804808"/>
                <a:gd name="connsiteX64" fmla="*/ 40240 w 419528"/>
                <a:gd name="connsiteY64" fmla="*/ 66782 h 804808"/>
                <a:gd name="connsiteX65" fmla="*/ 40240 w 419528"/>
                <a:gd name="connsiteY65" fmla="*/ 66782 h 804808"/>
                <a:gd name="connsiteX66" fmla="*/ 212332 w 419528"/>
                <a:gd name="connsiteY66" fmla="*/ 17980 h 804808"/>
                <a:gd name="connsiteX67" fmla="*/ 384424 w 419528"/>
                <a:gd name="connsiteY67" fmla="*/ 66782 h 804808"/>
                <a:gd name="connsiteX68" fmla="*/ 384424 w 419528"/>
                <a:gd name="connsiteY68" fmla="*/ 66782 h 804808"/>
                <a:gd name="connsiteX69" fmla="*/ 384424 w 419528"/>
                <a:gd name="connsiteY69" fmla="*/ 70207 h 804808"/>
                <a:gd name="connsiteX70" fmla="*/ 384424 w 419528"/>
                <a:gd name="connsiteY70" fmla="*/ 72775 h 804808"/>
                <a:gd name="connsiteX71" fmla="*/ 384424 w 419528"/>
                <a:gd name="connsiteY71" fmla="*/ 91611 h 804808"/>
                <a:gd name="connsiteX72" fmla="*/ 384424 w 419528"/>
                <a:gd name="connsiteY72" fmla="*/ 97604 h 804808"/>
                <a:gd name="connsiteX73" fmla="*/ 404973 w 419528"/>
                <a:gd name="connsiteY73" fmla="*/ 135276 h 804808"/>
                <a:gd name="connsiteX74" fmla="*/ 409254 w 419528"/>
                <a:gd name="connsiteY74" fmla="*/ 153256 h 804808"/>
                <a:gd name="connsiteX75" fmla="*/ 409254 w 419528"/>
                <a:gd name="connsiteY75" fmla="*/ 680663 h 8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19528" h="804808">
                  <a:moveTo>
                    <a:pt x="421240" y="125858"/>
                  </a:moveTo>
                  <a:lnTo>
                    <a:pt x="402405" y="91611"/>
                  </a:lnTo>
                  <a:lnTo>
                    <a:pt x="402405" y="89899"/>
                  </a:lnTo>
                  <a:lnTo>
                    <a:pt x="402405" y="71063"/>
                  </a:lnTo>
                  <a:lnTo>
                    <a:pt x="402405" y="68494"/>
                  </a:lnTo>
                  <a:lnTo>
                    <a:pt x="402405" y="65070"/>
                  </a:lnTo>
                  <a:cubicBezTo>
                    <a:pt x="402405" y="64213"/>
                    <a:pt x="402405" y="62501"/>
                    <a:pt x="402405" y="61645"/>
                  </a:cubicBezTo>
                  <a:cubicBezTo>
                    <a:pt x="399836" y="41953"/>
                    <a:pt x="378431" y="26542"/>
                    <a:pt x="339903" y="15411"/>
                  </a:cubicBezTo>
                  <a:cubicBezTo>
                    <a:pt x="306512" y="5993"/>
                    <a:pt x="261135" y="856"/>
                    <a:pt x="214045" y="0"/>
                  </a:cubicBezTo>
                  <a:cubicBezTo>
                    <a:pt x="214045" y="0"/>
                    <a:pt x="214045" y="0"/>
                    <a:pt x="214045" y="0"/>
                  </a:cubicBezTo>
                  <a:cubicBezTo>
                    <a:pt x="214045" y="0"/>
                    <a:pt x="214045" y="0"/>
                    <a:pt x="214045" y="0"/>
                  </a:cubicBezTo>
                  <a:cubicBezTo>
                    <a:pt x="166099" y="856"/>
                    <a:pt x="121577" y="5993"/>
                    <a:pt x="88186" y="15411"/>
                  </a:cubicBezTo>
                  <a:cubicBezTo>
                    <a:pt x="48802" y="26542"/>
                    <a:pt x="28254" y="41953"/>
                    <a:pt x="25685" y="61645"/>
                  </a:cubicBezTo>
                  <a:cubicBezTo>
                    <a:pt x="25685" y="62501"/>
                    <a:pt x="25685" y="64213"/>
                    <a:pt x="25685" y="65070"/>
                  </a:cubicBezTo>
                  <a:lnTo>
                    <a:pt x="25685" y="68494"/>
                  </a:lnTo>
                  <a:lnTo>
                    <a:pt x="25685" y="71063"/>
                  </a:lnTo>
                  <a:lnTo>
                    <a:pt x="25685" y="89899"/>
                  </a:lnTo>
                  <a:lnTo>
                    <a:pt x="25685" y="91611"/>
                  </a:lnTo>
                  <a:lnTo>
                    <a:pt x="6849" y="125858"/>
                  </a:lnTo>
                  <a:cubicBezTo>
                    <a:pt x="2568" y="133564"/>
                    <a:pt x="0" y="142982"/>
                    <a:pt x="0" y="152400"/>
                  </a:cubicBezTo>
                  <a:lnTo>
                    <a:pt x="0" y="680663"/>
                  </a:lnTo>
                  <a:cubicBezTo>
                    <a:pt x="0" y="680663"/>
                    <a:pt x="0" y="680663"/>
                    <a:pt x="0" y="680663"/>
                  </a:cubicBezTo>
                  <a:cubicBezTo>
                    <a:pt x="0" y="680663"/>
                    <a:pt x="0" y="680663"/>
                    <a:pt x="0" y="680663"/>
                  </a:cubicBezTo>
                  <a:cubicBezTo>
                    <a:pt x="0" y="689224"/>
                    <a:pt x="2568" y="698643"/>
                    <a:pt x="7705" y="706348"/>
                  </a:cubicBezTo>
                  <a:cubicBezTo>
                    <a:pt x="8562" y="707205"/>
                    <a:pt x="8562" y="708917"/>
                    <a:pt x="9418" y="709773"/>
                  </a:cubicBezTo>
                  <a:lnTo>
                    <a:pt x="11130" y="711485"/>
                  </a:lnTo>
                  <a:cubicBezTo>
                    <a:pt x="11986" y="712341"/>
                    <a:pt x="11986" y="713198"/>
                    <a:pt x="12843" y="714054"/>
                  </a:cubicBezTo>
                  <a:lnTo>
                    <a:pt x="45377" y="756007"/>
                  </a:lnTo>
                  <a:cubicBezTo>
                    <a:pt x="45377" y="756007"/>
                    <a:pt x="45377" y="756007"/>
                    <a:pt x="45377" y="756007"/>
                  </a:cubicBezTo>
                  <a:cubicBezTo>
                    <a:pt x="67638" y="789398"/>
                    <a:pt x="133564" y="811659"/>
                    <a:pt x="213188" y="813371"/>
                  </a:cubicBezTo>
                  <a:cubicBezTo>
                    <a:pt x="213188" y="813371"/>
                    <a:pt x="213188" y="813371"/>
                    <a:pt x="213188" y="813371"/>
                  </a:cubicBezTo>
                  <a:cubicBezTo>
                    <a:pt x="213188" y="813371"/>
                    <a:pt x="213188" y="813371"/>
                    <a:pt x="213188" y="813371"/>
                  </a:cubicBezTo>
                  <a:cubicBezTo>
                    <a:pt x="293670" y="812515"/>
                    <a:pt x="358739" y="790254"/>
                    <a:pt x="381000" y="756007"/>
                  </a:cubicBezTo>
                  <a:cubicBezTo>
                    <a:pt x="381000" y="756007"/>
                    <a:pt x="381000" y="756007"/>
                    <a:pt x="381000" y="756007"/>
                  </a:cubicBezTo>
                  <a:lnTo>
                    <a:pt x="413535" y="714910"/>
                  </a:lnTo>
                  <a:cubicBezTo>
                    <a:pt x="413535" y="714910"/>
                    <a:pt x="414391" y="714054"/>
                    <a:pt x="414391" y="714054"/>
                  </a:cubicBezTo>
                  <a:cubicBezTo>
                    <a:pt x="422953" y="703780"/>
                    <a:pt x="427233" y="692649"/>
                    <a:pt x="427233" y="681519"/>
                  </a:cubicBezTo>
                  <a:cubicBezTo>
                    <a:pt x="427233" y="681519"/>
                    <a:pt x="427233" y="681519"/>
                    <a:pt x="427233" y="681519"/>
                  </a:cubicBezTo>
                  <a:cubicBezTo>
                    <a:pt x="427233" y="681519"/>
                    <a:pt x="427233" y="681519"/>
                    <a:pt x="427233" y="681519"/>
                  </a:cubicBezTo>
                  <a:lnTo>
                    <a:pt x="427233" y="153256"/>
                  </a:lnTo>
                  <a:cubicBezTo>
                    <a:pt x="428090" y="142982"/>
                    <a:pt x="426377" y="133564"/>
                    <a:pt x="421240" y="125858"/>
                  </a:cubicBezTo>
                  <a:close/>
                  <a:moveTo>
                    <a:pt x="410966" y="680663"/>
                  </a:moveTo>
                  <a:lnTo>
                    <a:pt x="410966" y="680663"/>
                  </a:lnTo>
                  <a:cubicBezTo>
                    <a:pt x="410966" y="680663"/>
                    <a:pt x="410966" y="680663"/>
                    <a:pt x="410966" y="680663"/>
                  </a:cubicBezTo>
                  <a:cubicBezTo>
                    <a:pt x="410966" y="689224"/>
                    <a:pt x="407541" y="696930"/>
                    <a:pt x="400692" y="704636"/>
                  </a:cubicBezTo>
                  <a:lnTo>
                    <a:pt x="400692" y="704636"/>
                  </a:lnTo>
                  <a:lnTo>
                    <a:pt x="368157" y="745733"/>
                  </a:lnTo>
                  <a:lnTo>
                    <a:pt x="368157" y="745733"/>
                  </a:lnTo>
                  <a:cubicBezTo>
                    <a:pt x="351034" y="773986"/>
                    <a:pt x="288532" y="795391"/>
                    <a:pt x="213188" y="796247"/>
                  </a:cubicBezTo>
                  <a:cubicBezTo>
                    <a:pt x="137845" y="795391"/>
                    <a:pt x="75344" y="773986"/>
                    <a:pt x="58220" y="745733"/>
                  </a:cubicBezTo>
                  <a:lnTo>
                    <a:pt x="58220" y="745733"/>
                  </a:lnTo>
                  <a:lnTo>
                    <a:pt x="25685" y="703780"/>
                  </a:lnTo>
                  <a:cubicBezTo>
                    <a:pt x="24829" y="702924"/>
                    <a:pt x="24829" y="702067"/>
                    <a:pt x="23973" y="702067"/>
                  </a:cubicBezTo>
                  <a:lnTo>
                    <a:pt x="22260" y="700355"/>
                  </a:lnTo>
                  <a:lnTo>
                    <a:pt x="22260" y="700355"/>
                  </a:lnTo>
                  <a:cubicBezTo>
                    <a:pt x="17980" y="694362"/>
                    <a:pt x="15411" y="688369"/>
                    <a:pt x="15411" y="681519"/>
                  </a:cubicBezTo>
                  <a:cubicBezTo>
                    <a:pt x="15411" y="681519"/>
                    <a:pt x="15411" y="681519"/>
                    <a:pt x="15411" y="681519"/>
                  </a:cubicBezTo>
                  <a:lnTo>
                    <a:pt x="15411" y="681519"/>
                  </a:lnTo>
                  <a:lnTo>
                    <a:pt x="15411" y="153256"/>
                  </a:lnTo>
                  <a:cubicBezTo>
                    <a:pt x="15411" y="147263"/>
                    <a:pt x="17124" y="140413"/>
                    <a:pt x="19692" y="135276"/>
                  </a:cubicBezTo>
                  <a:lnTo>
                    <a:pt x="40240" y="97604"/>
                  </a:lnTo>
                  <a:lnTo>
                    <a:pt x="40240" y="91611"/>
                  </a:lnTo>
                  <a:lnTo>
                    <a:pt x="40240" y="72775"/>
                  </a:lnTo>
                  <a:lnTo>
                    <a:pt x="40240" y="70207"/>
                  </a:lnTo>
                  <a:lnTo>
                    <a:pt x="40240" y="66782"/>
                  </a:lnTo>
                  <a:cubicBezTo>
                    <a:pt x="40240" y="66782"/>
                    <a:pt x="40240" y="66782"/>
                    <a:pt x="40240" y="66782"/>
                  </a:cubicBezTo>
                  <a:cubicBezTo>
                    <a:pt x="41097" y="40240"/>
                    <a:pt x="117296" y="18836"/>
                    <a:pt x="212332" y="17980"/>
                  </a:cubicBezTo>
                  <a:cubicBezTo>
                    <a:pt x="307368" y="18836"/>
                    <a:pt x="383568" y="40240"/>
                    <a:pt x="384424" y="66782"/>
                  </a:cubicBezTo>
                  <a:cubicBezTo>
                    <a:pt x="384424" y="66782"/>
                    <a:pt x="384424" y="66782"/>
                    <a:pt x="384424" y="66782"/>
                  </a:cubicBezTo>
                  <a:lnTo>
                    <a:pt x="384424" y="70207"/>
                  </a:lnTo>
                  <a:lnTo>
                    <a:pt x="384424" y="72775"/>
                  </a:lnTo>
                  <a:lnTo>
                    <a:pt x="384424" y="91611"/>
                  </a:lnTo>
                  <a:lnTo>
                    <a:pt x="384424" y="97604"/>
                  </a:lnTo>
                  <a:lnTo>
                    <a:pt x="404973" y="135276"/>
                  </a:lnTo>
                  <a:cubicBezTo>
                    <a:pt x="408397" y="141270"/>
                    <a:pt x="409254" y="147263"/>
                    <a:pt x="409254" y="153256"/>
                  </a:cubicBezTo>
                  <a:lnTo>
                    <a:pt x="409254" y="680663"/>
                  </a:ln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3" name="任意多边形: 形状 300"/>
            <p:cNvSpPr/>
            <p:nvPr/>
          </p:nvSpPr>
          <p:spPr>
            <a:xfrm>
              <a:off x="9043604" y="5434854"/>
              <a:ext cx="555154" cy="953416"/>
            </a:xfrm>
            <a:custGeom>
              <a:avLst/>
              <a:gdLst>
                <a:gd name="connsiteX0" fmla="*/ 394699 w 393842"/>
                <a:gd name="connsiteY0" fmla="*/ 77912 h 676382"/>
                <a:gd name="connsiteX1" fmla="*/ 390418 w 393842"/>
                <a:gd name="connsiteY1" fmla="*/ 59933 h 676382"/>
                <a:gd name="connsiteX2" fmla="*/ 357027 w 393842"/>
                <a:gd name="connsiteY2" fmla="*/ 0 h 676382"/>
                <a:gd name="connsiteX3" fmla="*/ 37672 w 393842"/>
                <a:gd name="connsiteY3" fmla="*/ 0 h 676382"/>
                <a:gd name="connsiteX4" fmla="*/ 4281 w 393842"/>
                <a:gd name="connsiteY4" fmla="*/ 59933 h 676382"/>
                <a:gd name="connsiteX5" fmla="*/ 0 w 393842"/>
                <a:gd name="connsiteY5" fmla="*/ 77912 h 676382"/>
                <a:gd name="connsiteX6" fmla="*/ 0 w 393842"/>
                <a:gd name="connsiteY6" fmla="*/ 606175 h 676382"/>
                <a:gd name="connsiteX7" fmla="*/ 0 w 393842"/>
                <a:gd name="connsiteY7" fmla="*/ 606175 h 676382"/>
                <a:gd name="connsiteX8" fmla="*/ 0 w 393842"/>
                <a:gd name="connsiteY8" fmla="*/ 606175 h 676382"/>
                <a:gd name="connsiteX9" fmla="*/ 197778 w 393842"/>
                <a:gd name="connsiteY9" fmla="*/ 682375 h 676382"/>
                <a:gd name="connsiteX10" fmla="*/ 395555 w 393842"/>
                <a:gd name="connsiteY10" fmla="*/ 606175 h 676382"/>
                <a:gd name="connsiteX11" fmla="*/ 395555 w 393842"/>
                <a:gd name="connsiteY11" fmla="*/ 606175 h 676382"/>
                <a:gd name="connsiteX12" fmla="*/ 395555 w 393842"/>
                <a:gd name="connsiteY12" fmla="*/ 606175 h 676382"/>
                <a:gd name="connsiteX13" fmla="*/ 395555 w 393842"/>
                <a:gd name="connsiteY13" fmla="*/ 77912 h 67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3842" h="676382">
                  <a:moveTo>
                    <a:pt x="394699" y="77912"/>
                  </a:moveTo>
                  <a:cubicBezTo>
                    <a:pt x="394699" y="71919"/>
                    <a:pt x="392987" y="65070"/>
                    <a:pt x="390418" y="59933"/>
                  </a:cubicBezTo>
                  <a:lnTo>
                    <a:pt x="357027" y="0"/>
                  </a:lnTo>
                  <a:lnTo>
                    <a:pt x="37672" y="0"/>
                  </a:lnTo>
                  <a:lnTo>
                    <a:pt x="4281" y="59933"/>
                  </a:lnTo>
                  <a:cubicBezTo>
                    <a:pt x="856" y="65070"/>
                    <a:pt x="0" y="71919"/>
                    <a:pt x="0" y="77912"/>
                  </a:cubicBezTo>
                  <a:lnTo>
                    <a:pt x="0" y="606175"/>
                  </a:lnTo>
                  <a:lnTo>
                    <a:pt x="0" y="606175"/>
                  </a:lnTo>
                  <a:cubicBezTo>
                    <a:pt x="0" y="606175"/>
                    <a:pt x="0" y="606175"/>
                    <a:pt x="0" y="606175"/>
                  </a:cubicBezTo>
                  <a:cubicBezTo>
                    <a:pt x="0" y="647272"/>
                    <a:pt x="88186" y="680663"/>
                    <a:pt x="197778" y="682375"/>
                  </a:cubicBezTo>
                  <a:cubicBezTo>
                    <a:pt x="307369" y="680663"/>
                    <a:pt x="395555" y="647272"/>
                    <a:pt x="395555" y="606175"/>
                  </a:cubicBezTo>
                  <a:cubicBezTo>
                    <a:pt x="395555" y="606175"/>
                    <a:pt x="395555" y="606175"/>
                    <a:pt x="395555" y="606175"/>
                  </a:cubicBezTo>
                  <a:lnTo>
                    <a:pt x="395555" y="606175"/>
                  </a:lnTo>
                  <a:lnTo>
                    <a:pt x="395555" y="77912"/>
                  </a:lnTo>
                  <a:close/>
                </a:path>
              </a:pathLst>
            </a:custGeom>
            <a:solidFill>
              <a:srgbClr val="E73339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4" name="任意多边形: 形状 301"/>
            <p:cNvSpPr/>
            <p:nvPr/>
          </p:nvSpPr>
          <p:spPr>
            <a:xfrm>
              <a:off x="9118417" y="5659328"/>
              <a:ext cx="386194" cy="663771"/>
            </a:xfrm>
            <a:custGeom>
              <a:avLst/>
              <a:gdLst>
                <a:gd name="connsiteX0" fmla="*/ 277411 w 273977"/>
                <a:gd name="connsiteY0" fmla="*/ 225175 h 470898"/>
                <a:gd name="connsiteX1" fmla="*/ 138710 w 273977"/>
                <a:gd name="connsiteY1" fmla="*/ 478604 h 470898"/>
                <a:gd name="connsiteX2" fmla="*/ 9 w 273977"/>
                <a:gd name="connsiteY2" fmla="*/ 225175 h 470898"/>
                <a:gd name="connsiteX3" fmla="*/ 138710 w 273977"/>
                <a:gd name="connsiteY3" fmla="*/ 0 h 470898"/>
                <a:gd name="connsiteX4" fmla="*/ 277411 w 273977"/>
                <a:gd name="connsiteY4" fmla="*/ 225175 h 4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977" h="470898">
                  <a:moveTo>
                    <a:pt x="277411" y="225175"/>
                  </a:moveTo>
                  <a:cubicBezTo>
                    <a:pt x="277411" y="357027"/>
                    <a:pt x="215766" y="478604"/>
                    <a:pt x="138710" y="478604"/>
                  </a:cubicBezTo>
                  <a:cubicBezTo>
                    <a:pt x="61654" y="478604"/>
                    <a:pt x="-847" y="357027"/>
                    <a:pt x="9" y="225175"/>
                  </a:cubicBezTo>
                  <a:cubicBezTo>
                    <a:pt x="9" y="92468"/>
                    <a:pt x="61654" y="0"/>
                    <a:pt x="138710" y="0"/>
                  </a:cubicBezTo>
                  <a:cubicBezTo>
                    <a:pt x="215766" y="0"/>
                    <a:pt x="277411" y="92468"/>
                    <a:pt x="277411" y="225175"/>
                  </a:cubicBezTo>
                  <a:close/>
                </a:path>
              </a:pathLst>
            </a:custGeom>
            <a:solidFill>
              <a:srgbClr val="8EBDE1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5" name="任意多边形: 形状 302"/>
            <p:cNvSpPr/>
            <p:nvPr/>
          </p:nvSpPr>
          <p:spPr>
            <a:xfrm>
              <a:off x="9132912" y="5748636"/>
              <a:ext cx="349988" cy="494811"/>
            </a:xfrm>
            <a:custGeom>
              <a:avLst/>
              <a:gdLst>
                <a:gd name="connsiteX0" fmla="*/ 255141 w 248292"/>
                <a:gd name="connsiteY0" fmla="*/ 163530 h 351033"/>
                <a:gd name="connsiteX1" fmla="*/ 127570 w 248292"/>
                <a:gd name="connsiteY1" fmla="*/ 351034 h 351033"/>
                <a:gd name="connsiteX2" fmla="*/ 0 w 248292"/>
                <a:gd name="connsiteY2" fmla="*/ 163530 h 351033"/>
                <a:gd name="connsiteX3" fmla="*/ 127570 w 248292"/>
                <a:gd name="connsiteY3" fmla="*/ 0 h 351033"/>
                <a:gd name="connsiteX4" fmla="*/ 255141 w 248292"/>
                <a:gd name="connsiteY4" fmla="*/ 163530 h 3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292" h="351033">
                  <a:moveTo>
                    <a:pt x="255141" y="163530"/>
                  </a:moveTo>
                  <a:cubicBezTo>
                    <a:pt x="255141" y="260279"/>
                    <a:pt x="198634" y="351034"/>
                    <a:pt x="127570" y="351034"/>
                  </a:cubicBezTo>
                  <a:cubicBezTo>
                    <a:pt x="56508" y="351034"/>
                    <a:pt x="0" y="260279"/>
                    <a:pt x="0" y="163530"/>
                  </a:cubicBezTo>
                  <a:cubicBezTo>
                    <a:pt x="0" y="65926"/>
                    <a:pt x="56508" y="0"/>
                    <a:pt x="127570" y="0"/>
                  </a:cubicBezTo>
                  <a:cubicBezTo>
                    <a:pt x="198634" y="856"/>
                    <a:pt x="255141" y="66782"/>
                    <a:pt x="255141" y="163530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6" name="任意多边形: 形状 303"/>
            <p:cNvSpPr/>
            <p:nvPr/>
          </p:nvSpPr>
          <p:spPr>
            <a:xfrm>
              <a:off x="9280149" y="6109487"/>
              <a:ext cx="96548" cy="12069"/>
            </a:xfrm>
            <a:custGeom>
              <a:avLst/>
              <a:gdLst>
                <a:gd name="connsiteX0" fmla="*/ 71063 w 68494"/>
                <a:gd name="connsiteY0" fmla="*/ 6849 h 0"/>
                <a:gd name="connsiteX1" fmla="*/ 0 w 68494"/>
                <a:gd name="connsiteY1" fmla="*/ 7706 h 0"/>
                <a:gd name="connsiteX2" fmla="*/ 0 w 68494"/>
                <a:gd name="connsiteY2" fmla="*/ 856 h 0"/>
                <a:gd name="connsiteX3" fmla="*/ 71063 w 68494"/>
                <a:gd name="connsiteY3" fmla="*/ 0 h 0"/>
                <a:gd name="connsiteX4" fmla="*/ 71063 w 68494"/>
                <a:gd name="connsiteY4" fmla="*/ 68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94">
                  <a:moveTo>
                    <a:pt x="71063" y="6849"/>
                  </a:moveTo>
                  <a:cubicBezTo>
                    <a:pt x="47090" y="8562"/>
                    <a:pt x="23973" y="8562"/>
                    <a:pt x="0" y="7706"/>
                  </a:cubicBezTo>
                  <a:cubicBezTo>
                    <a:pt x="0" y="5137"/>
                    <a:pt x="0" y="2568"/>
                    <a:pt x="0" y="856"/>
                  </a:cubicBezTo>
                  <a:cubicBezTo>
                    <a:pt x="23973" y="1712"/>
                    <a:pt x="47090" y="1712"/>
                    <a:pt x="71063" y="0"/>
                  </a:cubicBezTo>
                  <a:cubicBezTo>
                    <a:pt x="71063" y="2568"/>
                    <a:pt x="71063" y="5137"/>
                    <a:pt x="71063" y="6849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7" name="任意多边形: 形状 304"/>
            <p:cNvSpPr/>
            <p:nvPr/>
          </p:nvSpPr>
          <p:spPr>
            <a:xfrm>
              <a:off x="9278941" y="6128795"/>
              <a:ext cx="60343" cy="12069"/>
            </a:xfrm>
            <a:custGeom>
              <a:avLst/>
              <a:gdLst>
                <a:gd name="connsiteX0" fmla="*/ 47090 w 42808"/>
                <a:gd name="connsiteY0" fmla="*/ 7706 h 0"/>
                <a:gd name="connsiteX1" fmla="*/ 0 w 42808"/>
                <a:gd name="connsiteY1" fmla="*/ 6850 h 0"/>
                <a:gd name="connsiteX2" fmla="*/ 0 w 42808"/>
                <a:gd name="connsiteY2" fmla="*/ 0 h 0"/>
                <a:gd name="connsiteX3" fmla="*/ 47090 w 42808"/>
                <a:gd name="connsiteY3" fmla="*/ 856 h 0"/>
                <a:gd name="connsiteX4" fmla="*/ 47090 w 42808"/>
                <a:gd name="connsiteY4" fmla="*/ 77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08">
                  <a:moveTo>
                    <a:pt x="47090" y="7706"/>
                  </a:moveTo>
                  <a:cubicBezTo>
                    <a:pt x="31679" y="7706"/>
                    <a:pt x="15411" y="7706"/>
                    <a:pt x="0" y="6850"/>
                  </a:cubicBezTo>
                  <a:cubicBezTo>
                    <a:pt x="0" y="4281"/>
                    <a:pt x="0" y="1712"/>
                    <a:pt x="0" y="0"/>
                  </a:cubicBezTo>
                  <a:cubicBezTo>
                    <a:pt x="15411" y="856"/>
                    <a:pt x="31679" y="856"/>
                    <a:pt x="47090" y="856"/>
                  </a:cubicBezTo>
                  <a:cubicBezTo>
                    <a:pt x="47090" y="3425"/>
                    <a:pt x="47090" y="5993"/>
                    <a:pt x="47090" y="7706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8" name="任意多边形: 形状 305"/>
            <p:cNvSpPr/>
            <p:nvPr/>
          </p:nvSpPr>
          <p:spPr>
            <a:xfrm>
              <a:off x="9218598" y="6096118"/>
              <a:ext cx="48274" cy="48274"/>
            </a:xfrm>
            <a:custGeom>
              <a:avLst/>
              <a:gdLst>
                <a:gd name="connsiteX0" fmla="*/ 35104 w 34247"/>
                <a:gd name="connsiteY0" fmla="*/ 18901 h 34247"/>
                <a:gd name="connsiteX1" fmla="*/ 17124 w 34247"/>
                <a:gd name="connsiteY1" fmla="*/ 35169 h 34247"/>
                <a:gd name="connsiteX2" fmla="*/ 0 w 34247"/>
                <a:gd name="connsiteY2" fmla="*/ 16332 h 34247"/>
                <a:gd name="connsiteX3" fmla="*/ 17980 w 34247"/>
                <a:gd name="connsiteY3" fmla="*/ 65 h 34247"/>
                <a:gd name="connsiteX4" fmla="*/ 35104 w 34247"/>
                <a:gd name="connsiteY4" fmla="*/ 18901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7" h="34247">
                  <a:moveTo>
                    <a:pt x="35104" y="18901"/>
                  </a:moveTo>
                  <a:cubicBezTo>
                    <a:pt x="35104" y="28319"/>
                    <a:pt x="27398" y="36025"/>
                    <a:pt x="17124" y="35169"/>
                  </a:cubicBezTo>
                  <a:cubicBezTo>
                    <a:pt x="7706" y="34312"/>
                    <a:pt x="0" y="25750"/>
                    <a:pt x="0" y="16332"/>
                  </a:cubicBezTo>
                  <a:cubicBezTo>
                    <a:pt x="0" y="6914"/>
                    <a:pt x="7706" y="-791"/>
                    <a:pt x="17980" y="65"/>
                  </a:cubicBezTo>
                  <a:cubicBezTo>
                    <a:pt x="27398" y="921"/>
                    <a:pt x="35104" y="8627"/>
                    <a:pt x="35104" y="18901"/>
                  </a:cubicBezTo>
                  <a:close/>
                </a:path>
              </a:pathLst>
            </a:custGeom>
            <a:solidFill>
              <a:srgbClr val="E94E1B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9" name="任意多边形: 形状 306"/>
            <p:cNvSpPr/>
            <p:nvPr/>
          </p:nvSpPr>
          <p:spPr>
            <a:xfrm>
              <a:off x="9222219" y="5990008"/>
              <a:ext cx="156891" cy="12069"/>
            </a:xfrm>
            <a:custGeom>
              <a:avLst/>
              <a:gdLst>
                <a:gd name="connsiteX0" fmla="*/ 112160 w 111303"/>
                <a:gd name="connsiteY0" fmla="*/ 12843 h 8561"/>
                <a:gd name="connsiteX1" fmla="*/ 0 w 111303"/>
                <a:gd name="connsiteY1" fmla="*/ 11130 h 8561"/>
                <a:gd name="connsiteX2" fmla="*/ 0 w 111303"/>
                <a:gd name="connsiteY2" fmla="*/ 0 h 8561"/>
                <a:gd name="connsiteX3" fmla="*/ 112160 w 111303"/>
                <a:gd name="connsiteY3" fmla="*/ 1712 h 8561"/>
                <a:gd name="connsiteX4" fmla="*/ 112160 w 111303"/>
                <a:gd name="connsiteY4" fmla="*/ 12843 h 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3" h="8561">
                  <a:moveTo>
                    <a:pt x="112160" y="12843"/>
                  </a:moveTo>
                  <a:cubicBezTo>
                    <a:pt x="74488" y="15411"/>
                    <a:pt x="37672" y="15411"/>
                    <a:pt x="0" y="11130"/>
                  </a:cubicBezTo>
                  <a:cubicBezTo>
                    <a:pt x="0" y="7706"/>
                    <a:pt x="0" y="3425"/>
                    <a:pt x="0" y="0"/>
                  </a:cubicBezTo>
                  <a:cubicBezTo>
                    <a:pt x="37672" y="3425"/>
                    <a:pt x="74488" y="4281"/>
                    <a:pt x="112160" y="1712"/>
                  </a:cubicBezTo>
                  <a:cubicBezTo>
                    <a:pt x="112160" y="5137"/>
                    <a:pt x="112160" y="9418"/>
                    <a:pt x="112160" y="12843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0" name="任意多边形: 形状 307"/>
            <p:cNvSpPr/>
            <p:nvPr/>
          </p:nvSpPr>
          <p:spPr>
            <a:xfrm>
              <a:off x="9183599" y="5877770"/>
              <a:ext cx="229302" cy="36205"/>
            </a:xfrm>
            <a:custGeom>
              <a:avLst/>
              <a:gdLst>
                <a:gd name="connsiteX0" fmla="*/ 167811 w 162674"/>
                <a:gd name="connsiteY0" fmla="*/ 23117 h 25685"/>
                <a:gd name="connsiteX1" fmla="*/ 0 w 162674"/>
                <a:gd name="connsiteY1" fmla="*/ 21404 h 25685"/>
                <a:gd name="connsiteX2" fmla="*/ 0 w 162674"/>
                <a:gd name="connsiteY2" fmla="*/ 0 h 25685"/>
                <a:gd name="connsiteX3" fmla="*/ 167811 w 162674"/>
                <a:gd name="connsiteY3" fmla="*/ 1712 h 25685"/>
                <a:gd name="connsiteX4" fmla="*/ 167811 w 162674"/>
                <a:gd name="connsiteY4" fmla="*/ 23117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74" h="25685">
                  <a:moveTo>
                    <a:pt x="167811" y="23117"/>
                  </a:moveTo>
                  <a:cubicBezTo>
                    <a:pt x="112159" y="29110"/>
                    <a:pt x="55652" y="28254"/>
                    <a:pt x="0" y="21404"/>
                  </a:cubicBezTo>
                  <a:cubicBezTo>
                    <a:pt x="0" y="14555"/>
                    <a:pt x="0" y="6849"/>
                    <a:pt x="0" y="0"/>
                  </a:cubicBezTo>
                  <a:cubicBezTo>
                    <a:pt x="55652" y="7706"/>
                    <a:pt x="112159" y="8562"/>
                    <a:pt x="167811" y="1712"/>
                  </a:cubicBezTo>
                  <a:cubicBezTo>
                    <a:pt x="167811" y="8562"/>
                    <a:pt x="167811" y="16267"/>
                    <a:pt x="167811" y="23117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1" name="任意多边形: 形状 308"/>
            <p:cNvSpPr/>
            <p:nvPr/>
          </p:nvSpPr>
          <p:spPr>
            <a:xfrm>
              <a:off x="9222219" y="5934493"/>
              <a:ext cx="156891" cy="36205"/>
            </a:xfrm>
            <a:custGeom>
              <a:avLst/>
              <a:gdLst>
                <a:gd name="connsiteX0" fmla="*/ 112160 w 111303"/>
                <a:gd name="connsiteY0" fmla="*/ 23973 h 25685"/>
                <a:gd name="connsiteX1" fmla="*/ 0 w 111303"/>
                <a:gd name="connsiteY1" fmla="*/ 22260 h 25685"/>
                <a:gd name="connsiteX2" fmla="*/ 0 w 111303"/>
                <a:gd name="connsiteY2" fmla="*/ 0 h 25685"/>
                <a:gd name="connsiteX3" fmla="*/ 112160 w 111303"/>
                <a:gd name="connsiteY3" fmla="*/ 1712 h 25685"/>
                <a:gd name="connsiteX4" fmla="*/ 112160 w 111303"/>
                <a:gd name="connsiteY4" fmla="*/ 23973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3" h="25685">
                  <a:moveTo>
                    <a:pt x="112160" y="23973"/>
                  </a:moveTo>
                  <a:cubicBezTo>
                    <a:pt x="74488" y="26541"/>
                    <a:pt x="37672" y="26541"/>
                    <a:pt x="0" y="22260"/>
                  </a:cubicBezTo>
                  <a:cubicBezTo>
                    <a:pt x="0" y="14555"/>
                    <a:pt x="0" y="6849"/>
                    <a:pt x="0" y="0"/>
                  </a:cubicBezTo>
                  <a:cubicBezTo>
                    <a:pt x="37672" y="3425"/>
                    <a:pt x="74488" y="4281"/>
                    <a:pt x="112160" y="1712"/>
                  </a:cubicBezTo>
                  <a:cubicBezTo>
                    <a:pt x="112160" y="8562"/>
                    <a:pt x="112160" y="16267"/>
                    <a:pt x="112160" y="23973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2" name="任意多边形: 形状 309"/>
            <p:cNvSpPr/>
            <p:nvPr/>
          </p:nvSpPr>
          <p:spPr>
            <a:xfrm>
              <a:off x="9222219" y="6021385"/>
              <a:ext cx="96548" cy="12069"/>
            </a:xfrm>
            <a:custGeom>
              <a:avLst/>
              <a:gdLst>
                <a:gd name="connsiteX0" fmla="*/ 74488 w 68494"/>
                <a:gd name="connsiteY0" fmla="*/ 13699 h 8561"/>
                <a:gd name="connsiteX1" fmla="*/ 0 w 68494"/>
                <a:gd name="connsiteY1" fmla="*/ 11130 h 8561"/>
                <a:gd name="connsiteX2" fmla="*/ 0 w 68494"/>
                <a:gd name="connsiteY2" fmla="*/ 0 h 8561"/>
                <a:gd name="connsiteX3" fmla="*/ 74488 w 68494"/>
                <a:gd name="connsiteY3" fmla="*/ 2569 h 8561"/>
                <a:gd name="connsiteX4" fmla="*/ 74488 w 68494"/>
                <a:gd name="connsiteY4" fmla="*/ 13699 h 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94" h="8561">
                  <a:moveTo>
                    <a:pt x="74488" y="13699"/>
                  </a:moveTo>
                  <a:cubicBezTo>
                    <a:pt x="49659" y="13699"/>
                    <a:pt x="24829" y="12843"/>
                    <a:pt x="0" y="11130"/>
                  </a:cubicBezTo>
                  <a:cubicBezTo>
                    <a:pt x="0" y="7706"/>
                    <a:pt x="0" y="3425"/>
                    <a:pt x="0" y="0"/>
                  </a:cubicBezTo>
                  <a:cubicBezTo>
                    <a:pt x="24829" y="2569"/>
                    <a:pt x="49659" y="3425"/>
                    <a:pt x="74488" y="2569"/>
                  </a:cubicBezTo>
                  <a:cubicBezTo>
                    <a:pt x="74488" y="5993"/>
                    <a:pt x="74488" y="9418"/>
                    <a:pt x="74488" y="13699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3" name="任意多边形: 形状 310"/>
            <p:cNvSpPr/>
            <p:nvPr/>
          </p:nvSpPr>
          <p:spPr>
            <a:xfrm>
              <a:off x="9409282" y="5953615"/>
              <a:ext cx="12069" cy="12069"/>
            </a:xfrm>
            <a:custGeom>
              <a:avLst/>
              <a:gdLst>
                <a:gd name="connsiteX0" fmla="*/ 15412 w 8561"/>
                <a:gd name="connsiteY0" fmla="*/ 6982 h 8561"/>
                <a:gd name="connsiteX1" fmla="*/ 7706 w 8561"/>
                <a:gd name="connsiteY1" fmla="*/ 132 h 8561"/>
                <a:gd name="connsiteX2" fmla="*/ 0 w 8561"/>
                <a:gd name="connsiteY2" fmla="*/ 8694 h 8561"/>
                <a:gd name="connsiteX3" fmla="*/ 7706 w 8561"/>
                <a:gd name="connsiteY3" fmla="*/ 15543 h 8561"/>
                <a:gd name="connsiteX4" fmla="*/ 15412 w 8561"/>
                <a:gd name="connsiteY4" fmla="*/ 6982 h 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1" h="8561">
                  <a:moveTo>
                    <a:pt x="15412" y="6982"/>
                  </a:moveTo>
                  <a:cubicBezTo>
                    <a:pt x="15412" y="2701"/>
                    <a:pt x="11987" y="-724"/>
                    <a:pt x="7706" y="132"/>
                  </a:cubicBezTo>
                  <a:cubicBezTo>
                    <a:pt x="3425" y="988"/>
                    <a:pt x="0" y="4413"/>
                    <a:pt x="0" y="8694"/>
                  </a:cubicBezTo>
                  <a:cubicBezTo>
                    <a:pt x="0" y="12975"/>
                    <a:pt x="3425" y="16400"/>
                    <a:pt x="7706" y="15543"/>
                  </a:cubicBezTo>
                  <a:cubicBezTo>
                    <a:pt x="11987" y="15543"/>
                    <a:pt x="15412" y="11263"/>
                    <a:pt x="15412" y="6982"/>
                  </a:cubicBezTo>
                  <a:close/>
                </a:path>
              </a:pathLst>
            </a:custGeom>
            <a:solidFill>
              <a:srgbClr val="E94E1B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4" name="任意多边形: 形状 311"/>
            <p:cNvSpPr/>
            <p:nvPr/>
          </p:nvSpPr>
          <p:spPr>
            <a:xfrm>
              <a:off x="9078604" y="5355201"/>
              <a:ext cx="482742" cy="108617"/>
            </a:xfrm>
            <a:custGeom>
              <a:avLst/>
              <a:gdLst>
                <a:gd name="connsiteX0" fmla="*/ 172092 w 342471"/>
                <a:gd name="connsiteY0" fmla="*/ 0 h 77056"/>
                <a:gd name="connsiteX1" fmla="*/ 0 w 342471"/>
                <a:gd name="connsiteY1" fmla="*/ 50515 h 77056"/>
                <a:gd name="connsiteX2" fmla="*/ 0 w 342471"/>
                <a:gd name="connsiteY2" fmla="*/ 82193 h 77056"/>
                <a:gd name="connsiteX3" fmla="*/ 172092 w 342471"/>
                <a:gd name="connsiteY3" fmla="*/ 35103 h 77056"/>
                <a:gd name="connsiteX4" fmla="*/ 344184 w 342471"/>
                <a:gd name="connsiteY4" fmla="*/ 82193 h 77056"/>
                <a:gd name="connsiteX5" fmla="*/ 344184 w 342471"/>
                <a:gd name="connsiteY5" fmla="*/ 50515 h 77056"/>
                <a:gd name="connsiteX6" fmla="*/ 172092 w 342471"/>
                <a:gd name="connsiteY6" fmla="*/ 0 h 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471" h="77056">
                  <a:moveTo>
                    <a:pt x="172092" y="0"/>
                  </a:moveTo>
                  <a:cubicBezTo>
                    <a:pt x="76200" y="856"/>
                    <a:pt x="0" y="23117"/>
                    <a:pt x="0" y="50515"/>
                  </a:cubicBezTo>
                  <a:lnTo>
                    <a:pt x="0" y="82193"/>
                  </a:lnTo>
                  <a:cubicBezTo>
                    <a:pt x="0" y="56508"/>
                    <a:pt x="76200" y="35959"/>
                    <a:pt x="172092" y="35103"/>
                  </a:cubicBezTo>
                  <a:cubicBezTo>
                    <a:pt x="267984" y="35959"/>
                    <a:pt x="344184" y="56508"/>
                    <a:pt x="344184" y="82193"/>
                  </a:cubicBezTo>
                  <a:lnTo>
                    <a:pt x="344184" y="50515"/>
                  </a:lnTo>
                  <a:cubicBezTo>
                    <a:pt x="344184" y="23117"/>
                    <a:pt x="267984" y="856"/>
                    <a:pt x="172092" y="0"/>
                  </a:cubicBezTo>
                  <a:close/>
                </a:path>
              </a:pathLst>
            </a:custGeom>
            <a:solidFill>
              <a:srgbClr val="677D89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5" name="任意多边形: 形状 312"/>
            <p:cNvSpPr/>
            <p:nvPr/>
          </p:nvSpPr>
          <p:spPr>
            <a:xfrm>
              <a:off x="9079810" y="5356408"/>
              <a:ext cx="193097" cy="108617"/>
            </a:xfrm>
            <a:custGeom>
              <a:avLst/>
              <a:gdLst>
                <a:gd name="connsiteX0" fmla="*/ 139557 w 136988"/>
                <a:gd name="connsiteY0" fmla="*/ 0 h 77056"/>
                <a:gd name="connsiteX1" fmla="*/ 0 w 136988"/>
                <a:gd name="connsiteY1" fmla="*/ 49659 h 77056"/>
                <a:gd name="connsiteX2" fmla="*/ 0 w 136988"/>
                <a:gd name="connsiteY2" fmla="*/ 81337 h 77056"/>
                <a:gd name="connsiteX3" fmla="*/ 139557 w 136988"/>
                <a:gd name="connsiteY3" fmla="*/ 35103 h 77056"/>
                <a:gd name="connsiteX4" fmla="*/ 139557 w 136988"/>
                <a:gd name="connsiteY4" fmla="*/ 0 h 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88" h="77056">
                  <a:moveTo>
                    <a:pt x="139557" y="0"/>
                  </a:moveTo>
                  <a:cubicBezTo>
                    <a:pt x="59933" y="5137"/>
                    <a:pt x="0" y="25685"/>
                    <a:pt x="0" y="49659"/>
                  </a:cubicBezTo>
                  <a:lnTo>
                    <a:pt x="0" y="81337"/>
                  </a:lnTo>
                  <a:cubicBezTo>
                    <a:pt x="0" y="59077"/>
                    <a:pt x="59933" y="40241"/>
                    <a:pt x="139557" y="35103"/>
                  </a:cubicBezTo>
                  <a:lnTo>
                    <a:pt x="139557" y="0"/>
                  </a:lnTo>
                  <a:close/>
                </a:path>
              </a:pathLst>
            </a:custGeom>
            <a:solidFill>
              <a:srgbClr val="193540">
                <a:alpha val="6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6" name="任意多边形: 形状 313"/>
            <p:cNvSpPr/>
            <p:nvPr/>
          </p:nvSpPr>
          <p:spPr>
            <a:xfrm>
              <a:off x="9097912" y="5393821"/>
              <a:ext cx="446537" cy="108617"/>
            </a:xfrm>
            <a:custGeom>
              <a:avLst/>
              <a:gdLst>
                <a:gd name="connsiteX0" fmla="*/ 158393 w 316786"/>
                <a:gd name="connsiteY0" fmla="*/ 83906 h 77056"/>
                <a:gd name="connsiteX1" fmla="*/ 0 w 316786"/>
                <a:gd name="connsiteY1" fmla="*/ 41953 h 77056"/>
                <a:gd name="connsiteX2" fmla="*/ 158393 w 316786"/>
                <a:gd name="connsiteY2" fmla="*/ 0 h 77056"/>
                <a:gd name="connsiteX3" fmla="*/ 316787 w 316786"/>
                <a:gd name="connsiteY3" fmla="*/ 41953 h 77056"/>
                <a:gd name="connsiteX4" fmla="*/ 158393 w 316786"/>
                <a:gd name="connsiteY4" fmla="*/ 83906 h 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786" h="77056">
                  <a:moveTo>
                    <a:pt x="158393" y="83906"/>
                  </a:moveTo>
                  <a:cubicBezTo>
                    <a:pt x="70207" y="83050"/>
                    <a:pt x="0" y="65070"/>
                    <a:pt x="0" y="41953"/>
                  </a:cubicBezTo>
                  <a:cubicBezTo>
                    <a:pt x="0" y="19692"/>
                    <a:pt x="70207" y="856"/>
                    <a:pt x="158393" y="0"/>
                  </a:cubicBezTo>
                  <a:cubicBezTo>
                    <a:pt x="246580" y="856"/>
                    <a:pt x="316787" y="18836"/>
                    <a:pt x="316787" y="41953"/>
                  </a:cubicBezTo>
                  <a:cubicBezTo>
                    <a:pt x="317643" y="64213"/>
                    <a:pt x="247436" y="83050"/>
                    <a:pt x="158393" y="83906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7" name="任意多边形: 形状 314"/>
            <p:cNvSpPr/>
            <p:nvPr/>
          </p:nvSpPr>
          <p:spPr>
            <a:xfrm>
              <a:off x="9078604" y="5430026"/>
              <a:ext cx="482742" cy="108617"/>
            </a:xfrm>
            <a:custGeom>
              <a:avLst/>
              <a:gdLst>
                <a:gd name="connsiteX0" fmla="*/ 172092 w 342471"/>
                <a:gd name="connsiteY0" fmla="*/ 53083 h 77056"/>
                <a:gd name="connsiteX1" fmla="*/ 0 w 342471"/>
                <a:gd name="connsiteY1" fmla="*/ 0 h 77056"/>
                <a:gd name="connsiteX2" fmla="*/ 0 w 342471"/>
                <a:gd name="connsiteY2" fmla="*/ 27398 h 77056"/>
                <a:gd name="connsiteX3" fmla="*/ 172092 w 342471"/>
                <a:gd name="connsiteY3" fmla="*/ 84762 h 77056"/>
                <a:gd name="connsiteX4" fmla="*/ 344184 w 342471"/>
                <a:gd name="connsiteY4" fmla="*/ 27398 h 77056"/>
                <a:gd name="connsiteX5" fmla="*/ 344184 w 342471"/>
                <a:gd name="connsiteY5" fmla="*/ 0 h 77056"/>
                <a:gd name="connsiteX6" fmla="*/ 172092 w 342471"/>
                <a:gd name="connsiteY6" fmla="*/ 53083 h 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471" h="77056">
                  <a:moveTo>
                    <a:pt x="172092" y="53083"/>
                  </a:moveTo>
                  <a:cubicBezTo>
                    <a:pt x="76200" y="52227"/>
                    <a:pt x="0" y="28254"/>
                    <a:pt x="0" y="0"/>
                  </a:cubicBezTo>
                  <a:lnTo>
                    <a:pt x="0" y="27398"/>
                  </a:lnTo>
                  <a:cubicBezTo>
                    <a:pt x="0" y="58220"/>
                    <a:pt x="76200" y="83906"/>
                    <a:pt x="172092" y="84762"/>
                  </a:cubicBezTo>
                  <a:cubicBezTo>
                    <a:pt x="267984" y="83906"/>
                    <a:pt x="344184" y="58220"/>
                    <a:pt x="344184" y="27398"/>
                  </a:cubicBezTo>
                  <a:lnTo>
                    <a:pt x="344184" y="0"/>
                  </a:lnTo>
                  <a:cubicBezTo>
                    <a:pt x="344184" y="29110"/>
                    <a:pt x="267984" y="52227"/>
                    <a:pt x="172092" y="53083"/>
                  </a:cubicBezTo>
                  <a:close/>
                </a:path>
              </a:pathLst>
            </a:custGeom>
            <a:solidFill>
              <a:srgbClr val="193540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8" name="任意多边形: 形状 315"/>
            <p:cNvSpPr/>
            <p:nvPr/>
          </p:nvSpPr>
          <p:spPr>
            <a:xfrm>
              <a:off x="9291009" y="5409509"/>
              <a:ext cx="72412" cy="24138"/>
            </a:xfrm>
            <a:custGeom>
              <a:avLst/>
              <a:gdLst>
                <a:gd name="connsiteX0" fmla="*/ 0 w 51370"/>
                <a:gd name="connsiteY0" fmla="*/ 18836 h 17123"/>
                <a:gd name="connsiteX1" fmla="*/ 0 w 51370"/>
                <a:gd name="connsiteY1" fmla="*/ 11986 h 17123"/>
                <a:gd name="connsiteX2" fmla="*/ 24829 w 51370"/>
                <a:gd name="connsiteY2" fmla="*/ 0 h 17123"/>
                <a:gd name="connsiteX3" fmla="*/ 53083 w 51370"/>
                <a:gd name="connsiteY3" fmla="*/ 11986 h 17123"/>
                <a:gd name="connsiteX4" fmla="*/ 53083 w 51370"/>
                <a:gd name="connsiteY4" fmla="*/ 18836 h 17123"/>
                <a:gd name="connsiteX5" fmla="*/ 24829 w 51370"/>
                <a:gd name="connsiteY5" fmla="*/ 6849 h 17123"/>
                <a:gd name="connsiteX6" fmla="*/ 0 w 51370"/>
                <a:gd name="connsiteY6" fmla="*/ 18836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70" h="17123">
                  <a:moveTo>
                    <a:pt x="0" y="18836"/>
                  </a:moveTo>
                  <a:lnTo>
                    <a:pt x="0" y="11986"/>
                  </a:lnTo>
                  <a:cubicBezTo>
                    <a:pt x="0" y="5137"/>
                    <a:pt x="11130" y="0"/>
                    <a:pt x="24829" y="0"/>
                  </a:cubicBezTo>
                  <a:cubicBezTo>
                    <a:pt x="38528" y="0"/>
                    <a:pt x="51371" y="5137"/>
                    <a:pt x="53083" y="11986"/>
                  </a:cubicBezTo>
                  <a:lnTo>
                    <a:pt x="53083" y="18836"/>
                  </a:lnTo>
                  <a:cubicBezTo>
                    <a:pt x="51371" y="11986"/>
                    <a:pt x="38528" y="6849"/>
                    <a:pt x="24829" y="6849"/>
                  </a:cubicBezTo>
                  <a:cubicBezTo>
                    <a:pt x="11130" y="6849"/>
                    <a:pt x="0" y="11986"/>
                    <a:pt x="0" y="18836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9" name="任意多边形: 形状 316"/>
            <p:cNvSpPr/>
            <p:nvPr/>
          </p:nvSpPr>
          <p:spPr>
            <a:xfrm>
              <a:off x="9333249" y="5409509"/>
              <a:ext cx="24138" cy="24138"/>
            </a:xfrm>
            <a:custGeom>
              <a:avLst/>
              <a:gdLst>
                <a:gd name="connsiteX0" fmla="*/ 0 w 17123"/>
                <a:gd name="connsiteY0" fmla="*/ 0 h 17123"/>
                <a:gd name="connsiteX1" fmla="*/ 0 w 17123"/>
                <a:gd name="connsiteY1" fmla="*/ 6849 h 17123"/>
                <a:gd name="connsiteX2" fmla="*/ 23117 w 17123"/>
                <a:gd name="connsiteY2" fmla="*/ 18836 h 17123"/>
                <a:gd name="connsiteX3" fmla="*/ 23117 w 17123"/>
                <a:gd name="connsiteY3" fmla="*/ 11986 h 17123"/>
                <a:gd name="connsiteX4" fmla="*/ 0 w 17123"/>
                <a:gd name="connsiteY4" fmla="*/ 0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" h="17123">
                  <a:moveTo>
                    <a:pt x="0" y="0"/>
                  </a:moveTo>
                  <a:lnTo>
                    <a:pt x="0" y="6849"/>
                  </a:lnTo>
                  <a:cubicBezTo>
                    <a:pt x="11987" y="7706"/>
                    <a:pt x="21404" y="12843"/>
                    <a:pt x="23117" y="18836"/>
                  </a:cubicBezTo>
                  <a:lnTo>
                    <a:pt x="23117" y="11986"/>
                  </a:lnTo>
                  <a:cubicBezTo>
                    <a:pt x="21404" y="5993"/>
                    <a:pt x="11130" y="1712"/>
                    <a:pt x="0" y="0"/>
                  </a:cubicBezTo>
                  <a:close/>
                </a:path>
              </a:pathLst>
            </a:custGeom>
            <a:solidFill>
              <a:srgbClr val="677D89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0" name="任意多边形: 形状 317"/>
            <p:cNvSpPr/>
            <p:nvPr/>
          </p:nvSpPr>
          <p:spPr>
            <a:xfrm>
              <a:off x="9198081" y="5409509"/>
              <a:ext cx="36205" cy="36205"/>
            </a:xfrm>
            <a:custGeom>
              <a:avLst/>
              <a:gdLst>
                <a:gd name="connsiteX0" fmla="*/ 17124 w 25685"/>
                <a:gd name="connsiteY0" fmla="*/ 0 h 25685"/>
                <a:gd name="connsiteX1" fmla="*/ 3425 w 25685"/>
                <a:gd name="connsiteY1" fmla="*/ 5993 h 25685"/>
                <a:gd name="connsiteX2" fmla="*/ 1712 w 25685"/>
                <a:gd name="connsiteY2" fmla="*/ 12843 h 25685"/>
                <a:gd name="connsiteX3" fmla="*/ 0 w 25685"/>
                <a:gd name="connsiteY3" fmla="*/ 19692 h 25685"/>
                <a:gd name="connsiteX4" fmla="*/ 0 w 25685"/>
                <a:gd name="connsiteY4" fmla="*/ 26541 h 25685"/>
                <a:gd name="connsiteX5" fmla="*/ 1712 w 25685"/>
                <a:gd name="connsiteY5" fmla="*/ 19692 h 25685"/>
                <a:gd name="connsiteX6" fmla="*/ 3425 w 25685"/>
                <a:gd name="connsiteY6" fmla="*/ 12843 h 25685"/>
                <a:gd name="connsiteX7" fmla="*/ 17124 w 25685"/>
                <a:gd name="connsiteY7" fmla="*/ 6849 h 25685"/>
                <a:gd name="connsiteX8" fmla="*/ 33391 w 25685"/>
                <a:gd name="connsiteY8" fmla="*/ 6849 h 25685"/>
                <a:gd name="connsiteX9" fmla="*/ 33391 w 25685"/>
                <a:gd name="connsiteY9" fmla="*/ 0 h 25685"/>
                <a:gd name="connsiteX10" fmla="*/ 17124 w 25685"/>
                <a:gd name="connsiteY10" fmla="*/ 0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85" h="25685">
                  <a:moveTo>
                    <a:pt x="17124" y="0"/>
                  </a:moveTo>
                  <a:cubicBezTo>
                    <a:pt x="10274" y="0"/>
                    <a:pt x="4281" y="2568"/>
                    <a:pt x="3425" y="5993"/>
                  </a:cubicBezTo>
                  <a:lnTo>
                    <a:pt x="1712" y="12843"/>
                  </a:lnTo>
                  <a:lnTo>
                    <a:pt x="0" y="19692"/>
                  </a:lnTo>
                  <a:lnTo>
                    <a:pt x="0" y="26541"/>
                  </a:lnTo>
                  <a:lnTo>
                    <a:pt x="1712" y="19692"/>
                  </a:lnTo>
                  <a:lnTo>
                    <a:pt x="3425" y="12843"/>
                  </a:lnTo>
                  <a:cubicBezTo>
                    <a:pt x="4281" y="9418"/>
                    <a:pt x="10274" y="6849"/>
                    <a:pt x="17124" y="6849"/>
                  </a:cubicBezTo>
                  <a:lnTo>
                    <a:pt x="33391" y="6849"/>
                  </a:lnTo>
                  <a:lnTo>
                    <a:pt x="33391" y="0"/>
                  </a:lnTo>
                  <a:lnTo>
                    <a:pt x="17124" y="0"/>
                  </a:ln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1" name="任意多边形: 形状 318"/>
            <p:cNvSpPr/>
            <p:nvPr/>
          </p:nvSpPr>
          <p:spPr>
            <a:xfrm>
              <a:off x="9245149" y="5409509"/>
              <a:ext cx="24138" cy="12069"/>
            </a:xfrm>
            <a:custGeom>
              <a:avLst/>
              <a:gdLst>
                <a:gd name="connsiteX0" fmla="*/ 0 w 17123"/>
                <a:gd name="connsiteY0" fmla="*/ 6849 h 8561"/>
                <a:gd name="connsiteX1" fmla="*/ 0 w 17123"/>
                <a:gd name="connsiteY1" fmla="*/ 0 h 8561"/>
                <a:gd name="connsiteX2" fmla="*/ 17124 w 17123"/>
                <a:gd name="connsiteY2" fmla="*/ 8562 h 8561"/>
                <a:gd name="connsiteX3" fmla="*/ 17124 w 17123"/>
                <a:gd name="connsiteY3" fmla="*/ 15411 h 8561"/>
                <a:gd name="connsiteX4" fmla="*/ 0 w 17123"/>
                <a:gd name="connsiteY4" fmla="*/ 6849 h 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" h="8561">
                  <a:moveTo>
                    <a:pt x="0" y="6849"/>
                  </a:moveTo>
                  <a:lnTo>
                    <a:pt x="0" y="0"/>
                  </a:lnTo>
                  <a:cubicBezTo>
                    <a:pt x="9418" y="0"/>
                    <a:pt x="17124" y="3425"/>
                    <a:pt x="17124" y="8562"/>
                  </a:cubicBezTo>
                  <a:lnTo>
                    <a:pt x="17124" y="15411"/>
                  </a:lnTo>
                  <a:cubicBezTo>
                    <a:pt x="16268" y="10274"/>
                    <a:pt x="9418" y="6849"/>
                    <a:pt x="0" y="6849"/>
                  </a:cubicBezTo>
                  <a:close/>
                </a:path>
              </a:pathLst>
            </a:custGeom>
            <a:solidFill>
              <a:srgbClr val="677D89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2" name="任意多边形: 形状 319"/>
            <p:cNvSpPr/>
            <p:nvPr/>
          </p:nvSpPr>
          <p:spPr>
            <a:xfrm>
              <a:off x="9176358" y="5439681"/>
              <a:ext cx="36205" cy="24138"/>
            </a:xfrm>
            <a:custGeom>
              <a:avLst/>
              <a:gdLst>
                <a:gd name="connsiteX0" fmla="*/ 0 w 25685"/>
                <a:gd name="connsiteY0" fmla="*/ 6849 h 17123"/>
                <a:gd name="connsiteX1" fmla="*/ 0 w 25685"/>
                <a:gd name="connsiteY1" fmla="*/ 0 h 17123"/>
                <a:gd name="connsiteX2" fmla="*/ 25685 w 25685"/>
                <a:gd name="connsiteY2" fmla="*/ 12843 h 17123"/>
                <a:gd name="connsiteX3" fmla="*/ 25685 w 25685"/>
                <a:gd name="connsiteY3" fmla="*/ 19692 h 17123"/>
                <a:gd name="connsiteX4" fmla="*/ 0 w 25685"/>
                <a:gd name="connsiteY4" fmla="*/ 6849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5" h="17123">
                  <a:moveTo>
                    <a:pt x="0" y="6849"/>
                  </a:moveTo>
                  <a:lnTo>
                    <a:pt x="0" y="0"/>
                  </a:lnTo>
                  <a:cubicBezTo>
                    <a:pt x="0" y="6849"/>
                    <a:pt x="11130" y="12843"/>
                    <a:pt x="25685" y="12843"/>
                  </a:cubicBezTo>
                  <a:lnTo>
                    <a:pt x="25685" y="19692"/>
                  </a:lnTo>
                  <a:cubicBezTo>
                    <a:pt x="11130" y="19692"/>
                    <a:pt x="0" y="13699"/>
                    <a:pt x="0" y="6849"/>
                  </a:cubicBezTo>
                  <a:close/>
                </a:path>
              </a:pathLst>
            </a:custGeom>
            <a:solidFill>
              <a:srgbClr val="677D89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3" name="任意多边形: 形状 320"/>
            <p:cNvSpPr/>
            <p:nvPr/>
          </p:nvSpPr>
          <p:spPr>
            <a:xfrm>
              <a:off x="9175869" y="5402268"/>
              <a:ext cx="205166" cy="48274"/>
            </a:xfrm>
            <a:custGeom>
              <a:avLst/>
              <a:gdLst>
                <a:gd name="connsiteX0" fmla="*/ 148466 w 145550"/>
                <a:gd name="connsiteY0" fmla="*/ 21404 h 34247"/>
                <a:gd name="connsiteX1" fmla="*/ 145898 w 145550"/>
                <a:gd name="connsiteY1" fmla="*/ 14555 h 34247"/>
                <a:gd name="connsiteX2" fmla="*/ 110795 w 145550"/>
                <a:gd name="connsiteY2" fmla="*/ 0 h 34247"/>
                <a:gd name="connsiteX3" fmla="*/ 32882 w 145550"/>
                <a:gd name="connsiteY3" fmla="*/ 0 h 34247"/>
                <a:gd name="connsiteX4" fmla="*/ 3772 w 145550"/>
                <a:gd name="connsiteY4" fmla="*/ 11986 h 34247"/>
                <a:gd name="connsiteX5" fmla="*/ 347 w 145550"/>
                <a:gd name="connsiteY5" fmla="*/ 24829 h 34247"/>
                <a:gd name="connsiteX6" fmla="*/ 26033 w 145550"/>
                <a:gd name="connsiteY6" fmla="*/ 40240 h 34247"/>
                <a:gd name="connsiteX7" fmla="*/ 118500 w 145550"/>
                <a:gd name="connsiteY7" fmla="*/ 40240 h 34247"/>
                <a:gd name="connsiteX8" fmla="*/ 148466 w 145550"/>
                <a:gd name="connsiteY8" fmla="*/ 21404 h 34247"/>
                <a:gd name="connsiteX9" fmla="*/ 65417 w 145550"/>
                <a:gd name="connsiteY9" fmla="*/ 17980 h 34247"/>
                <a:gd name="connsiteX10" fmla="*/ 65417 w 145550"/>
                <a:gd name="connsiteY10" fmla="*/ 22261 h 34247"/>
                <a:gd name="connsiteX11" fmla="*/ 46581 w 145550"/>
                <a:gd name="connsiteY11" fmla="*/ 31678 h 34247"/>
                <a:gd name="connsiteX12" fmla="*/ 28601 w 145550"/>
                <a:gd name="connsiteY12" fmla="*/ 31678 h 34247"/>
                <a:gd name="connsiteX13" fmla="*/ 16615 w 145550"/>
                <a:gd name="connsiteY13" fmla="*/ 24829 h 34247"/>
                <a:gd name="connsiteX14" fmla="*/ 18327 w 145550"/>
                <a:gd name="connsiteY14" fmla="*/ 17980 h 34247"/>
                <a:gd name="connsiteX15" fmla="*/ 20039 w 145550"/>
                <a:gd name="connsiteY15" fmla="*/ 11130 h 34247"/>
                <a:gd name="connsiteX16" fmla="*/ 33739 w 145550"/>
                <a:gd name="connsiteY16" fmla="*/ 5137 h 34247"/>
                <a:gd name="connsiteX17" fmla="*/ 50006 w 145550"/>
                <a:gd name="connsiteY17" fmla="*/ 5137 h 34247"/>
                <a:gd name="connsiteX18" fmla="*/ 67129 w 145550"/>
                <a:gd name="connsiteY18" fmla="*/ 13699 h 34247"/>
                <a:gd name="connsiteX19" fmla="*/ 65417 w 145550"/>
                <a:gd name="connsiteY19" fmla="*/ 17980 h 34247"/>
                <a:gd name="connsiteX20" fmla="*/ 110795 w 145550"/>
                <a:gd name="connsiteY20" fmla="*/ 31678 h 34247"/>
                <a:gd name="connsiteX21" fmla="*/ 82541 w 145550"/>
                <a:gd name="connsiteY21" fmla="*/ 17980 h 34247"/>
                <a:gd name="connsiteX22" fmla="*/ 82541 w 145550"/>
                <a:gd name="connsiteY22" fmla="*/ 17980 h 34247"/>
                <a:gd name="connsiteX23" fmla="*/ 82541 w 145550"/>
                <a:gd name="connsiteY23" fmla="*/ 17980 h 34247"/>
                <a:gd name="connsiteX24" fmla="*/ 107370 w 145550"/>
                <a:gd name="connsiteY24" fmla="*/ 5993 h 34247"/>
                <a:gd name="connsiteX25" fmla="*/ 135624 w 145550"/>
                <a:gd name="connsiteY25" fmla="*/ 17980 h 34247"/>
                <a:gd name="connsiteX26" fmla="*/ 135624 w 145550"/>
                <a:gd name="connsiteY26" fmla="*/ 17980 h 34247"/>
                <a:gd name="connsiteX27" fmla="*/ 135624 w 145550"/>
                <a:gd name="connsiteY27" fmla="*/ 17980 h 34247"/>
                <a:gd name="connsiteX28" fmla="*/ 110795 w 145550"/>
                <a:gd name="connsiteY28" fmla="*/ 31678 h 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550" h="34247">
                  <a:moveTo>
                    <a:pt x="148466" y="21404"/>
                  </a:moveTo>
                  <a:lnTo>
                    <a:pt x="145898" y="14555"/>
                  </a:lnTo>
                  <a:cubicBezTo>
                    <a:pt x="143329" y="5993"/>
                    <a:pt x="127062" y="0"/>
                    <a:pt x="110795" y="0"/>
                  </a:cubicBezTo>
                  <a:lnTo>
                    <a:pt x="32882" y="0"/>
                  </a:lnTo>
                  <a:cubicBezTo>
                    <a:pt x="18327" y="0"/>
                    <a:pt x="5485" y="5137"/>
                    <a:pt x="3772" y="11986"/>
                  </a:cubicBezTo>
                  <a:lnTo>
                    <a:pt x="347" y="24829"/>
                  </a:lnTo>
                  <a:cubicBezTo>
                    <a:pt x="-2221" y="33391"/>
                    <a:pt x="9766" y="40240"/>
                    <a:pt x="26033" y="40240"/>
                  </a:cubicBezTo>
                  <a:lnTo>
                    <a:pt x="118500" y="40240"/>
                  </a:lnTo>
                  <a:cubicBezTo>
                    <a:pt x="138193" y="39384"/>
                    <a:pt x="151891" y="30823"/>
                    <a:pt x="148466" y="21404"/>
                  </a:cubicBezTo>
                  <a:close/>
                  <a:moveTo>
                    <a:pt x="65417" y="17980"/>
                  </a:moveTo>
                  <a:lnTo>
                    <a:pt x="65417" y="22261"/>
                  </a:lnTo>
                  <a:cubicBezTo>
                    <a:pt x="65417" y="27398"/>
                    <a:pt x="56856" y="31678"/>
                    <a:pt x="46581" y="31678"/>
                  </a:cubicBezTo>
                  <a:lnTo>
                    <a:pt x="28601" y="31678"/>
                  </a:lnTo>
                  <a:cubicBezTo>
                    <a:pt x="20896" y="31678"/>
                    <a:pt x="15758" y="28254"/>
                    <a:pt x="16615" y="24829"/>
                  </a:cubicBezTo>
                  <a:lnTo>
                    <a:pt x="18327" y="17980"/>
                  </a:lnTo>
                  <a:lnTo>
                    <a:pt x="20039" y="11130"/>
                  </a:lnTo>
                  <a:cubicBezTo>
                    <a:pt x="20896" y="7706"/>
                    <a:pt x="26889" y="5137"/>
                    <a:pt x="33739" y="5137"/>
                  </a:cubicBezTo>
                  <a:lnTo>
                    <a:pt x="50006" y="5137"/>
                  </a:lnTo>
                  <a:cubicBezTo>
                    <a:pt x="59424" y="5137"/>
                    <a:pt x="67129" y="8562"/>
                    <a:pt x="67129" y="13699"/>
                  </a:cubicBezTo>
                  <a:lnTo>
                    <a:pt x="65417" y="17980"/>
                  </a:lnTo>
                  <a:close/>
                  <a:moveTo>
                    <a:pt x="110795" y="31678"/>
                  </a:moveTo>
                  <a:cubicBezTo>
                    <a:pt x="95384" y="31678"/>
                    <a:pt x="82541" y="25685"/>
                    <a:pt x="82541" y="17980"/>
                  </a:cubicBezTo>
                  <a:lnTo>
                    <a:pt x="82541" y="17980"/>
                  </a:lnTo>
                  <a:lnTo>
                    <a:pt x="82541" y="17980"/>
                  </a:lnTo>
                  <a:cubicBezTo>
                    <a:pt x="82541" y="11130"/>
                    <a:pt x="92815" y="5993"/>
                    <a:pt x="107370" y="5993"/>
                  </a:cubicBezTo>
                  <a:cubicBezTo>
                    <a:pt x="121069" y="5993"/>
                    <a:pt x="133912" y="11130"/>
                    <a:pt x="135624" y="17980"/>
                  </a:cubicBezTo>
                  <a:lnTo>
                    <a:pt x="135624" y="17980"/>
                  </a:lnTo>
                  <a:lnTo>
                    <a:pt x="135624" y="17980"/>
                  </a:lnTo>
                  <a:cubicBezTo>
                    <a:pt x="136480" y="25685"/>
                    <a:pt x="126206" y="31678"/>
                    <a:pt x="110795" y="31678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4" name="任意多边形: 形状 321"/>
            <p:cNvSpPr/>
            <p:nvPr/>
          </p:nvSpPr>
          <p:spPr>
            <a:xfrm>
              <a:off x="9212563" y="5436060"/>
              <a:ext cx="168960" cy="24138"/>
            </a:xfrm>
            <a:custGeom>
              <a:avLst/>
              <a:gdLst>
                <a:gd name="connsiteX0" fmla="*/ 92467 w 119865"/>
                <a:gd name="connsiteY0" fmla="*/ 15411 h 17123"/>
                <a:gd name="connsiteX1" fmla="*/ 0 w 119865"/>
                <a:gd name="connsiteY1" fmla="*/ 15411 h 17123"/>
                <a:gd name="connsiteX2" fmla="*/ 0 w 119865"/>
                <a:gd name="connsiteY2" fmla="*/ 22261 h 17123"/>
                <a:gd name="connsiteX3" fmla="*/ 92467 w 119865"/>
                <a:gd name="connsiteY3" fmla="*/ 22261 h 17123"/>
                <a:gd name="connsiteX4" fmla="*/ 123290 w 119865"/>
                <a:gd name="connsiteY4" fmla="*/ 6850 h 17123"/>
                <a:gd name="connsiteX5" fmla="*/ 123290 w 119865"/>
                <a:gd name="connsiteY5" fmla="*/ 0 h 17123"/>
                <a:gd name="connsiteX6" fmla="*/ 92467 w 119865"/>
                <a:gd name="connsiteY6" fmla="*/ 15411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65" h="17123">
                  <a:moveTo>
                    <a:pt x="92467" y="15411"/>
                  </a:moveTo>
                  <a:lnTo>
                    <a:pt x="0" y="15411"/>
                  </a:lnTo>
                  <a:lnTo>
                    <a:pt x="0" y="22261"/>
                  </a:lnTo>
                  <a:lnTo>
                    <a:pt x="92467" y="22261"/>
                  </a:lnTo>
                  <a:cubicBezTo>
                    <a:pt x="110447" y="22261"/>
                    <a:pt x="123290" y="15411"/>
                    <a:pt x="123290" y="6850"/>
                  </a:cubicBezTo>
                  <a:lnTo>
                    <a:pt x="123290" y="0"/>
                  </a:lnTo>
                  <a:cubicBezTo>
                    <a:pt x="123290" y="8562"/>
                    <a:pt x="110447" y="15411"/>
                    <a:pt x="92467" y="15411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5" name="任意多边形: 形状 322"/>
            <p:cNvSpPr/>
            <p:nvPr/>
          </p:nvSpPr>
          <p:spPr>
            <a:xfrm>
              <a:off x="9078604" y="5421578"/>
              <a:ext cx="482742" cy="108617"/>
            </a:xfrm>
            <a:custGeom>
              <a:avLst/>
              <a:gdLst>
                <a:gd name="connsiteX0" fmla="*/ 172092 w 342471"/>
                <a:gd name="connsiteY0" fmla="*/ 48802 h 77056"/>
                <a:gd name="connsiteX1" fmla="*/ 0 w 342471"/>
                <a:gd name="connsiteY1" fmla="*/ 0 h 77056"/>
                <a:gd name="connsiteX2" fmla="*/ 0 w 342471"/>
                <a:gd name="connsiteY2" fmla="*/ 24829 h 77056"/>
                <a:gd name="connsiteX3" fmla="*/ 172092 w 342471"/>
                <a:gd name="connsiteY3" fmla="*/ 77056 h 77056"/>
                <a:gd name="connsiteX4" fmla="*/ 344184 w 342471"/>
                <a:gd name="connsiteY4" fmla="*/ 24829 h 77056"/>
                <a:gd name="connsiteX5" fmla="*/ 344184 w 342471"/>
                <a:gd name="connsiteY5" fmla="*/ 0 h 77056"/>
                <a:gd name="connsiteX6" fmla="*/ 172092 w 342471"/>
                <a:gd name="connsiteY6" fmla="*/ 48802 h 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471" h="77056">
                  <a:moveTo>
                    <a:pt x="172092" y="48802"/>
                  </a:moveTo>
                  <a:cubicBezTo>
                    <a:pt x="76200" y="47946"/>
                    <a:pt x="0" y="26541"/>
                    <a:pt x="0" y="0"/>
                  </a:cubicBezTo>
                  <a:lnTo>
                    <a:pt x="0" y="24829"/>
                  </a:lnTo>
                  <a:cubicBezTo>
                    <a:pt x="0" y="53083"/>
                    <a:pt x="76200" y="76200"/>
                    <a:pt x="172092" y="77056"/>
                  </a:cubicBezTo>
                  <a:cubicBezTo>
                    <a:pt x="267984" y="76200"/>
                    <a:pt x="344184" y="53083"/>
                    <a:pt x="344184" y="24829"/>
                  </a:cubicBezTo>
                  <a:lnTo>
                    <a:pt x="344184" y="0"/>
                  </a:lnTo>
                  <a:cubicBezTo>
                    <a:pt x="344184" y="26541"/>
                    <a:pt x="267984" y="47946"/>
                    <a:pt x="172092" y="48802"/>
                  </a:cubicBezTo>
                  <a:close/>
                </a:path>
              </a:pathLst>
            </a:custGeom>
            <a:solidFill>
              <a:srgbClr val="B3C0C8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6" name="任意多边形: 形状 323"/>
            <p:cNvSpPr/>
            <p:nvPr/>
          </p:nvSpPr>
          <p:spPr>
            <a:xfrm>
              <a:off x="9433418" y="5467439"/>
              <a:ext cx="108617" cy="881004"/>
            </a:xfrm>
            <a:custGeom>
              <a:avLst/>
              <a:gdLst>
                <a:gd name="connsiteX0" fmla="*/ 52227 w 77056"/>
                <a:gd name="connsiteY0" fmla="*/ 29110 h 625011"/>
                <a:gd name="connsiteX1" fmla="*/ 51371 w 77056"/>
                <a:gd name="connsiteY1" fmla="*/ 0 h 625011"/>
                <a:gd name="connsiteX2" fmla="*/ 0 w 77056"/>
                <a:gd name="connsiteY2" fmla="*/ 11130 h 625011"/>
                <a:gd name="connsiteX3" fmla="*/ 856 w 77056"/>
                <a:gd name="connsiteY3" fmla="*/ 44521 h 625011"/>
                <a:gd name="connsiteX4" fmla="*/ 20549 w 77056"/>
                <a:gd name="connsiteY4" fmla="*/ 80481 h 625011"/>
                <a:gd name="connsiteX5" fmla="*/ 23973 w 77056"/>
                <a:gd name="connsiteY5" fmla="*/ 94180 h 625011"/>
                <a:gd name="connsiteX6" fmla="*/ 28254 w 77056"/>
                <a:gd name="connsiteY6" fmla="*/ 622443 h 625011"/>
                <a:gd name="connsiteX7" fmla="*/ 31679 w 77056"/>
                <a:gd name="connsiteY7" fmla="*/ 628436 h 625011"/>
                <a:gd name="connsiteX8" fmla="*/ 40241 w 77056"/>
                <a:gd name="connsiteY8" fmla="*/ 628436 h 625011"/>
                <a:gd name="connsiteX9" fmla="*/ 70207 w 77056"/>
                <a:gd name="connsiteY9" fmla="*/ 615593 h 625011"/>
                <a:gd name="connsiteX10" fmla="*/ 79625 w 77056"/>
                <a:gd name="connsiteY10" fmla="*/ 599326 h 625011"/>
                <a:gd name="connsiteX11" fmla="*/ 80481 w 77056"/>
                <a:gd name="connsiteY11" fmla="*/ 72775 h 625011"/>
                <a:gd name="connsiteX12" fmla="*/ 76200 w 77056"/>
                <a:gd name="connsiteY12" fmla="*/ 59933 h 625011"/>
                <a:gd name="connsiteX13" fmla="*/ 52227 w 77056"/>
                <a:gd name="connsiteY13" fmla="*/ 29110 h 62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056" h="625011">
                  <a:moveTo>
                    <a:pt x="52227" y="29110"/>
                  </a:moveTo>
                  <a:lnTo>
                    <a:pt x="51371" y="0"/>
                  </a:lnTo>
                  <a:cubicBezTo>
                    <a:pt x="36816" y="4281"/>
                    <a:pt x="19693" y="8562"/>
                    <a:pt x="0" y="11130"/>
                  </a:cubicBezTo>
                  <a:lnTo>
                    <a:pt x="856" y="44521"/>
                  </a:lnTo>
                  <a:lnTo>
                    <a:pt x="20549" y="80481"/>
                  </a:lnTo>
                  <a:cubicBezTo>
                    <a:pt x="23117" y="84762"/>
                    <a:pt x="23973" y="89899"/>
                    <a:pt x="23973" y="94180"/>
                  </a:cubicBezTo>
                  <a:lnTo>
                    <a:pt x="28254" y="622443"/>
                  </a:lnTo>
                  <a:cubicBezTo>
                    <a:pt x="28254" y="625011"/>
                    <a:pt x="29110" y="626724"/>
                    <a:pt x="31679" y="628436"/>
                  </a:cubicBezTo>
                  <a:cubicBezTo>
                    <a:pt x="33391" y="629292"/>
                    <a:pt x="38528" y="629292"/>
                    <a:pt x="40241" y="628436"/>
                  </a:cubicBezTo>
                  <a:lnTo>
                    <a:pt x="70207" y="615593"/>
                  </a:lnTo>
                  <a:cubicBezTo>
                    <a:pt x="76200" y="613025"/>
                    <a:pt x="79625" y="606175"/>
                    <a:pt x="79625" y="599326"/>
                  </a:cubicBezTo>
                  <a:lnTo>
                    <a:pt x="80481" y="72775"/>
                  </a:lnTo>
                  <a:cubicBezTo>
                    <a:pt x="80481" y="68494"/>
                    <a:pt x="78769" y="64213"/>
                    <a:pt x="76200" y="59933"/>
                  </a:cubicBezTo>
                  <a:lnTo>
                    <a:pt x="52227" y="29110"/>
                  </a:lnTo>
                  <a:close/>
                </a:path>
              </a:pathLst>
            </a:custGeom>
            <a:solidFill>
              <a:srgbClr val="6F110B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7" name="任意多边形: 形状 324"/>
            <p:cNvSpPr/>
            <p:nvPr/>
          </p:nvSpPr>
          <p:spPr>
            <a:xfrm>
              <a:off x="9361006" y="5474680"/>
              <a:ext cx="144823" cy="893073"/>
            </a:xfrm>
            <a:custGeom>
              <a:avLst/>
              <a:gdLst>
                <a:gd name="connsiteX0" fmla="*/ 83050 w 102741"/>
                <a:gd name="connsiteY0" fmla="*/ 0 h 633573"/>
                <a:gd name="connsiteX1" fmla="*/ 0 w 102741"/>
                <a:gd name="connsiteY1" fmla="*/ 11130 h 633573"/>
                <a:gd name="connsiteX2" fmla="*/ 1712 w 102741"/>
                <a:gd name="connsiteY2" fmla="*/ 53939 h 633573"/>
                <a:gd name="connsiteX3" fmla="*/ 8562 w 102741"/>
                <a:gd name="connsiteY3" fmla="*/ 88186 h 633573"/>
                <a:gd name="connsiteX4" fmla="*/ 16268 w 102741"/>
                <a:gd name="connsiteY4" fmla="*/ 627580 h 633573"/>
                <a:gd name="connsiteX5" fmla="*/ 19693 w 102741"/>
                <a:gd name="connsiteY5" fmla="*/ 635285 h 633573"/>
                <a:gd name="connsiteX6" fmla="*/ 27398 w 102741"/>
                <a:gd name="connsiteY6" fmla="*/ 637854 h 633573"/>
                <a:gd name="connsiteX7" fmla="*/ 106167 w 102741"/>
                <a:gd name="connsiteY7" fmla="*/ 617306 h 633573"/>
                <a:gd name="connsiteX8" fmla="*/ 108735 w 102741"/>
                <a:gd name="connsiteY8" fmla="*/ 77912 h 633573"/>
                <a:gd name="connsiteX9" fmla="*/ 84762 w 102741"/>
                <a:gd name="connsiteY9" fmla="*/ 30823 h 633573"/>
                <a:gd name="connsiteX10" fmla="*/ 83050 w 102741"/>
                <a:gd name="connsiteY10" fmla="*/ 0 h 6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741" h="633573">
                  <a:moveTo>
                    <a:pt x="83050" y="0"/>
                  </a:moveTo>
                  <a:cubicBezTo>
                    <a:pt x="59933" y="5137"/>
                    <a:pt x="31679" y="9418"/>
                    <a:pt x="0" y="11130"/>
                  </a:cubicBezTo>
                  <a:lnTo>
                    <a:pt x="1712" y="53939"/>
                  </a:lnTo>
                  <a:lnTo>
                    <a:pt x="8562" y="88186"/>
                  </a:lnTo>
                  <a:lnTo>
                    <a:pt x="16268" y="627580"/>
                  </a:lnTo>
                  <a:cubicBezTo>
                    <a:pt x="16268" y="630148"/>
                    <a:pt x="17124" y="632717"/>
                    <a:pt x="19693" y="635285"/>
                  </a:cubicBezTo>
                  <a:cubicBezTo>
                    <a:pt x="21404" y="636998"/>
                    <a:pt x="24829" y="637854"/>
                    <a:pt x="27398" y="637854"/>
                  </a:cubicBezTo>
                  <a:cubicBezTo>
                    <a:pt x="56508" y="635285"/>
                    <a:pt x="89043" y="625867"/>
                    <a:pt x="106167" y="617306"/>
                  </a:cubicBezTo>
                  <a:lnTo>
                    <a:pt x="108735" y="77912"/>
                  </a:lnTo>
                  <a:lnTo>
                    <a:pt x="84762" y="30823"/>
                  </a:lnTo>
                  <a:lnTo>
                    <a:pt x="83050" y="0"/>
                  </a:lnTo>
                  <a:close/>
                </a:path>
              </a:pathLst>
            </a:custGeom>
            <a:solidFill>
              <a:srgbClr val="6F110B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8" name="任意多边形: 形状 325"/>
            <p:cNvSpPr/>
            <p:nvPr/>
          </p:nvSpPr>
          <p:spPr>
            <a:xfrm>
              <a:off x="9094292" y="5466232"/>
              <a:ext cx="108617" cy="881004"/>
            </a:xfrm>
            <a:custGeom>
              <a:avLst/>
              <a:gdLst>
                <a:gd name="connsiteX0" fmla="*/ 27398 w 77056"/>
                <a:gd name="connsiteY0" fmla="*/ 0 h 625011"/>
                <a:gd name="connsiteX1" fmla="*/ 27398 w 77056"/>
                <a:gd name="connsiteY1" fmla="*/ 29966 h 625011"/>
                <a:gd name="connsiteX2" fmla="*/ 4281 w 77056"/>
                <a:gd name="connsiteY2" fmla="*/ 61645 h 625011"/>
                <a:gd name="connsiteX3" fmla="*/ 0 w 77056"/>
                <a:gd name="connsiteY3" fmla="*/ 74488 h 625011"/>
                <a:gd name="connsiteX4" fmla="*/ 856 w 77056"/>
                <a:gd name="connsiteY4" fmla="*/ 599326 h 625011"/>
                <a:gd name="connsiteX5" fmla="*/ 10274 w 77056"/>
                <a:gd name="connsiteY5" fmla="*/ 614737 h 625011"/>
                <a:gd name="connsiteX6" fmla="*/ 41953 w 77056"/>
                <a:gd name="connsiteY6" fmla="*/ 629292 h 625011"/>
                <a:gd name="connsiteX7" fmla="*/ 48802 w 77056"/>
                <a:gd name="connsiteY7" fmla="*/ 628436 h 625011"/>
                <a:gd name="connsiteX8" fmla="*/ 52227 w 77056"/>
                <a:gd name="connsiteY8" fmla="*/ 622443 h 625011"/>
                <a:gd name="connsiteX9" fmla="*/ 56508 w 77056"/>
                <a:gd name="connsiteY9" fmla="*/ 95892 h 625011"/>
                <a:gd name="connsiteX10" fmla="*/ 59933 w 77056"/>
                <a:gd name="connsiteY10" fmla="*/ 82193 h 625011"/>
                <a:gd name="connsiteX11" fmla="*/ 79625 w 77056"/>
                <a:gd name="connsiteY11" fmla="*/ 46234 h 625011"/>
                <a:gd name="connsiteX12" fmla="*/ 80481 w 77056"/>
                <a:gd name="connsiteY12" fmla="*/ 12843 h 625011"/>
                <a:gd name="connsiteX13" fmla="*/ 27398 w 77056"/>
                <a:gd name="connsiteY13" fmla="*/ 0 h 62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056" h="625011">
                  <a:moveTo>
                    <a:pt x="27398" y="0"/>
                  </a:moveTo>
                  <a:lnTo>
                    <a:pt x="27398" y="29966"/>
                  </a:lnTo>
                  <a:lnTo>
                    <a:pt x="4281" y="61645"/>
                  </a:lnTo>
                  <a:cubicBezTo>
                    <a:pt x="1712" y="65070"/>
                    <a:pt x="0" y="69351"/>
                    <a:pt x="0" y="74488"/>
                  </a:cubicBezTo>
                  <a:lnTo>
                    <a:pt x="856" y="599326"/>
                  </a:lnTo>
                  <a:cubicBezTo>
                    <a:pt x="856" y="606175"/>
                    <a:pt x="5137" y="610456"/>
                    <a:pt x="10274" y="614737"/>
                  </a:cubicBezTo>
                  <a:cubicBezTo>
                    <a:pt x="19692" y="621587"/>
                    <a:pt x="28254" y="626723"/>
                    <a:pt x="41953" y="629292"/>
                  </a:cubicBezTo>
                  <a:cubicBezTo>
                    <a:pt x="44521" y="629292"/>
                    <a:pt x="46234" y="630148"/>
                    <a:pt x="48802" y="628436"/>
                  </a:cubicBezTo>
                  <a:cubicBezTo>
                    <a:pt x="50515" y="627580"/>
                    <a:pt x="52227" y="625012"/>
                    <a:pt x="52227" y="622443"/>
                  </a:cubicBezTo>
                  <a:lnTo>
                    <a:pt x="56508" y="95892"/>
                  </a:lnTo>
                  <a:cubicBezTo>
                    <a:pt x="56508" y="90755"/>
                    <a:pt x="58220" y="86474"/>
                    <a:pt x="59933" y="82193"/>
                  </a:cubicBezTo>
                  <a:lnTo>
                    <a:pt x="79625" y="46234"/>
                  </a:lnTo>
                  <a:lnTo>
                    <a:pt x="80481" y="12843"/>
                  </a:lnTo>
                  <a:cubicBezTo>
                    <a:pt x="59933" y="8562"/>
                    <a:pt x="41953" y="4281"/>
                    <a:pt x="2739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9" name="任意多边形: 形状 326"/>
            <p:cNvSpPr/>
            <p:nvPr/>
          </p:nvSpPr>
          <p:spPr>
            <a:xfrm>
              <a:off x="9078604" y="5353994"/>
              <a:ext cx="482742" cy="132754"/>
            </a:xfrm>
            <a:custGeom>
              <a:avLst/>
              <a:gdLst>
                <a:gd name="connsiteX0" fmla="*/ 172092 w 342471"/>
                <a:gd name="connsiteY0" fmla="*/ 0 h 94179"/>
                <a:gd name="connsiteX1" fmla="*/ 0 w 342471"/>
                <a:gd name="connsiteY1" fmla="*/ 48802 h 94179"/>
                <a:gd name="connsiteX2" fmla="*/ 172092 w 342471"/>
                <a:gd name="connsiteY2" fmla="*/ 97604 h 94179"/>
                <a:gd name="connsiteX3" fmla="*/ 344184 w 342471"/>
                <a:gd name="connsiteY3" fmla="*/ 48802 h 94179"/>
                <a:gd name="connsiteX4" fmla="*/ 172092 w 342471"/>
                <a:gd name="connsiteY4" fmla="*/ 0 h 94179"/>
                <a:gd name="connsiteX5" fmla="*/ 172948 w 342471"/>
                <a:gd name="connsiteY5" fmla="*/ 89043 h 94179"/>
                <a:gd name="connsiteX6" fmla="*/ 9418 w 342471"/>
                <a:gd name="connsiteY6" fmla="*/ 48802 h 94179"/>
                <a:gd name="connsiteX7" fmla="*/ 172948 w 342471"/>
                <a:gd name="connsiteY7" fmla="*/ 8562 h 94179"/>
                <a:gd name="connsiteX8" fmla="*/ 336479 w 342471"/>
                <a:gd name="connsiteY8" fmla="*/ 48802 h 94179"/>
                <a:gd name="connsiteX9" fmla="*/ 172948 w 342471"/>
                <a:gd name="connsiteY9" fmla="*/ 89043 h 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471" h="94179">
                  <a:moveTo>
                    <a:pt x="172092" y="0"/>
                  </a:moveTo>
                  <a:cubicBezTo>
                    <a:pt x="76200" y="856"/>
                    <a:pt x="0" y="22261"/>
                    <a:pt x="0" y="48802"/>
                  </a:cubicBezTo>
                  <a:cubicBezTo>
                    <a:pt x="0" y="75344"/>
                    <a:pt x="76200" y="96748"/>
                    <a:pt x="172092" y="97604"/>
                  </a:cubicBezTo>
                  <a:cubicBezTo>
                    <a:pt x="267984" y="96748"/>
                    <a:pt x="344184" y="75344"/>
                    <a:pt x="344184" y="48802"/>
                  </a:cubicBezTo>
                  <a:cubicBezTo>
                    <a:pt x="344184" y="22261"/>
                    <a:pt x="267984" y="856"/>
                    <a:pt x="172092" y="0"/>
                  </a:cubicBezTo>
                  <a:close/>
                  <a:moveTo>
                    <a:pt x="172948" y="89043"/>
                  </a:moveTo>
                  <a:cubicBezTo>
                    <a:pt x="71919" y="88186"/>
                    <a:pt x="9418" y="65070"/>
                    <a:pt x="9418" y="48802"/>
                  </a:cubicBezTo>
                  <a:cubicBezTo>
                    <a:pt x="9418" y="32535"/>
                    <a:pt x="71919" y="9418"/>
                    <a:pt x="172948" y="8562"/>
                  </a:cubicBezTo>
                  <a:cubicBezTo>
                    <a:pt x="273978" y="9418"/>
                    <a:pt x="336479" y="32535"/>
                    <a:pt x="336479" y="48802"/>
                  </a:cubicBezTo>
                  <a:cubicBezTo>
                    <a:pt x="335623" y="65070"/>
                    <a:pt x="273978" y="88186"/>
                    <a:pt x="172948" y="89043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0" name="任意多边形: 形状 327"/>
            <p:cNvSpPr/>
            <p:nvPr/>
          </p:nvSpPr>
          <p:spPr>
            <a:xfrm>
              <a:off x="9074478" y="5544275"/>
              <a:ext cx="325852" cy="72412"/>
            </a:xfrm>
            <a:custGeom>
              <a:avLst/>
              <a:gdLst>
                <a:gd name="connsiteX0" fmla="*/ 202417 w 231168"/>
                <a:gd name="connsiteY0" fmla="*/ 35389 h 51370"/>
                <a:gd name="connsiteX1" fmla="*/ 198992 w 231168"/>
                <a:gd name="connsiteY1" fmla="*/ 53369 h 51370"/>
                <a:gd name="connsiteX2" fmla="*/ 7208 w 231168"/>
                <a:gd name="connsiteY2" fmla="*/ 14841 h 51370"/>
                <a:gd name="connsiteX3" fmla="*/ 14057 w 231168"/>
                <a:gd name="connsiteY3" fmla="*/ 4566 h 51370"/>
                <a:gd name="connsiteX4" fmla="*/ 202417 w 231168"/>
                <a:gd name="connsiteY4" fmla="*/ 35389 h 5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68" h="51370">
                  <a:moveTo>
                    <a:pt x="202417" y="35389"/>
                  </a:moveTo>
                  <a:cubicBezTo>
                    <a:pt x="256356" y="30252"/>
                    <a:pt x="229815" y="48232"/>
                    <a:pt x="198992" y="53369"/>
                  </a:cubicBezTo>
                  <a:cubicBezTo>
                    <a:pt x="85977" y="69636"/>
                    <a:pt x="26044" y="36245"/>
                    <a:pt x="7208" y="14841"/>
                  </a:cubicBezTo>
                  <a:cubicBezTo>
                    <a:pt x="-4779" y="1142"/>
                    <a:pt x="-1354" y="-4852"/>
                    <a:pt x="14057" y="4566"/>
                  </a:cubicBezTo>
                  <a:cubicBezTo>
                    <a:pt x="60291" y="30252"/>
                    <a:pt x="102244" y="43094"/>
                    <a:pt x="202417" y="3538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51" name="组合 350"/>
          <p:cNvGrpSpPr/>
          <p:nvPr/>
        </p:nvGrpSpPr>
        <p:grpSpPr>
          <a:xfrm>
            <a:off x="916861" y="3762084"/>
            <a:ext cx="1018980" cy="1070478"/>
            <a:chOff x="2384711" y="5329713"/>
            <a:chExt cx="1122375" cy="1179098"/>
          </a:xfrm>
        </p:grpSpPr>
        <p:sp>
          <p:nvSpPr>
            <p:cNvPr id="352" name="任意多边形: 形状 329"/>
            <p:cNvSpPr/>
            <p:nvPr/>
          </p:nvSpPr>
          <p:spPr>
            <a:xfrm>
              <a:off x="2391952" y="5338665"/>
              <a:ext cx="1110306" cy="1037896"/>
            </a:xfrm>
            <a:custGeom>
              <a:avLst/>
              <a:gdLst>
                <a:gd name="connsiteX0" fmla="*/ 788542 w 787685"/>
                <a:gd name="connsiteY0" fmla="*/ 15910 h 736314"/>
                <a:gd name="connsiteX1" fmla="*/ 355315 w 787685"/>
                <a:gd name="connsiteY1" fmla="*/ 12485 h 736314"/>
                <a:gd name="connsiteX2" fmla="*/ 0 w 787685"/>
                <a:gd name="connsiteY2" fmla="*/ 389204 h 736314"/>
                <a:gd name="connsiteX3" fmla="*/ 466618 w 787685"/>
                <a:gd name="connsiteY3" fmla="*/ 740238 h 736314"/>
                <a:gd name="connsiteX4" fmla="*/ 765425 w 787685"/>
                <a:gd name="connsiteY4" fmla="*/ 170878 h 736314"/>
                <a:gd name="connsiteX5" fmla="*/ 773986 w 787685"/>
                <a:gd name="connsiteY5" fmla="*/ 117795 h 736314"/>
                <a:gd name="connsiteX6" fmla="*/ 729465 w 787685"/>
                <a:gd name="connsiteY6" fmla="*/ 111802 h 736314"/>
                <a:gd name="connsiteX7" fmla="*/ 788542 w 787685"/>
                <a:gd name="connsiteY7" fmla="*/ 15910 h 73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7685" h="736314">
                  <a:moveTo>
                    <a:pt x="788542" y="15910"/>
                  </a:moveTo>
                  <a:cubicBezTo>
                    <a:pt x="788542" y="15910"/>
                    <a:pt x="542818" y="-17481"/>
                    <a:pt x="355315" y="12485"/>
                  </a:cubicBezTo>
                  <a:cubicBezTo>
                    <a:pt x="195209" y="146905"/>
                    <a:pt x="0" y="389204"/>
                    <a:pt x="0" y="389204"/>
                  </a:cubicBezTo>
                  <a:cubicBezTo>
                    <a:pt x="0" y="389204"/>
                    <a:pt x="285964" y="607530"/>
                    <a:pt x="466618" y="740238"/>
                  </a:cubicBezTo>
                  <a:cubicBezTo>
                    <a:pt x="555661" y="538179"/>
                    <a:pt x="765425" y="170878"/>
                    <a:pt x="765425" y="170878"/>
                  </a:cubicBezTo>
                  <a:lnTo>
                    <a:pt x="773986" y="117795"/>
                  </a:lnTo>
                  <a:cubicBezTo>
                    <a:pt x="773986" y="117795"/>
                    <a:pt x="750870" y="112658"/>
                    <a:pt x="729465" y="111802"/>
                  </a:cubicBezTo>
                  <a:cubicBezTo>
                    <a:pt x="746589" y="81836"/>
                    <a:pt x="788542" y="15910"/>
                    <a:pt x="788542" y="15910"/>
                  </a:cubicBezTo>
                  <a:close/>
                </a:path>
              </a:pathLst>
            </a:custGeom>
            <a:solidFill>
              <a:srgbClr val="677D89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3" name="任意多边形: 形状 330"/>
            <p:cNvSpPr/>
            <p:nvPr/>
          </p:nvSpPr>
          <p:spPr>
            <a:xfrm>
              <a:off x="2384711" y="5329713"/>
              <a:ext cx="1122375" cy="1049964"/>
            </a:xfrm>
            <a:custGeom>
              <a:avLst/>
              <a:gdLst>
                <a:gd name="connsiteX0" fmla="*/ 471755 w 796247"/>
                <a:gd name="connsiteY0" fmla="*/ 750870 h 744876"/>
                <a:gd name="connsiteX1" fmla="*/ 468330 w 796247"/>
                <a:gd name="connsiteY1" fmla="*/ 750014 h 744876"/>
                <a:gd name="connsiteX2" fmla="*/ 1712 w 796247"/>
                <a:gd name="connsiteY2" fmla="*/ 398980 h 744876"/>
                <a:gd name="connsiteX3" fmla="*/ 0 w 796247"/>
                <a:gd name="connsiteY3" fmla="*/ 395555 h 744876"/>
                <a:gd name="connsiteX4" fmla="*/ 856 w 796247"/>
                <a:gd name="connsiteY4" fmla="*/ 391274 h 744876"/>
                <a:gd name="connsiteX5" fmla="*/ 357027 w 796247"/>
                <a:gd name="connsiteY5" fmla="*/ 13699 h 744876"/>
                <a:gd name="connsiteX6" fmla="*/ 359596 w 796247"/>
                <a:gd name="connsiteY6" fmla="*/ 12843 h 744876"/>
                <a:gd name="connsiteX7" fmla="*/ 543674 w 796247"/>
                <a:gd name="connsiteY7" fmla="*/ 0 h 744876"/>
                <a:gd name="connsiteX8" fmla="*/ 794535 w 796247"/>
                <a:gd name="connsiteY8" fmla="*/ 16268 h 744876"/>
                <a:gd name="connsiteX9" fmla="*/ 798816 w 796247"/>
                <a:gd name="connsiteY9" fmla="*/ 19692 h 744876"/>
                <a:gd name="connsiteX10" fmla="*/ 798816 w 796247"/>
                <a:gd name="connsiteY10" fmla="*/ 24829 h 744876"/>
                <a:gd name="connsiteX11" fmla="*/ 744020 w 796247"/>
                <a:gd name="connsiteY11" fmla="*/ 113016 h 744876"/>
                <a:gd name="connsiteX12" fmla="*/ 780836 w 796247"/>
                <a:gd name="connsiteY12" fmla="*/ 118153 h 744876"/>
                <a:gd name="connsiteX13" fmla="*/ 785117 w 796247"/>
                <a:gd name="connsiteY13" fmla="*/ 124146 h 744876"/>
                <a:gd name="connsiteX14" fmla="*/ 776555 w 796247"/>
                <a:gd name="connsiteY14" fmla="*/ 177229 h 744876"/>
                <a:gd name="connsiteX15" fmla="*/ 775699 w 796247"/>
                <a:gd name="connsiteY15" fmla="*/ 178942 h 744876"/>
                <a:gd name="connsiteX16" fmla="*/ 476892 w 796247"/>
                <a:gd name="connsiteY16" fmla="*/ 747445 h 744876"/>
                <a:gd name="connsiteX17" fmla="*/ 473467 w 796247"/>
                <a:gd name="connsiteY17" fmla="*/ 750014 h 744876"/>
                <a:gd name="connsiteX18" fmla="*/ 471755 w 796247"/>
                <a:gd name="connsiteY18" fmla="*/ 750870 h 744876"/>
                <a:gd name="connsiteX19" fmla="*/ 12843 w 796247"/>
                <a:gd name="connsiteY19" fmla="*/ 394699 h 744876"/>
                <a:gd name="connsiteX20" fmla="*/ 470043 w 796247"/>
                <a:gd name="connsiteY20" fmla="*/ 738027 h 744876"/>
                <a:gd name="connsiteX21" fmla="*/ 766281 w 796247"/>
                <a:gd name="connsiteY21" fmla="*/ 175517 h 744876"/>
                <a:gd name="connsiteX22" fmla="*/ 773987 w 796247"/>
                <a:gd name="connsiteY22" fmla="*/ 128427 h 744876"/>
                <a:gd name="connsiteX23" fmla="*/ 734602 w 796247"/>
                <a:gd name="connsiteY23" fmla="*/ 123290 h 744876"/>
                <a:gd name="connsiteX24" fmla="*/ 730321 w 796247"/>
                <a:gd name="connsiteY24" fmla="*/ 120721 h 744876"/>
                <a:gd name="connsiteX25" fmla="*/ 730321 w 796247"/>
                <a:gd name="connsiteY25" fmla="*/ 115584 h 744876"/>
                <a:gd name="connsiteX26" fmla="*/ 785117 w 796247"/>
                <a:gd name="connsiteY26" fmla="*/ 26542 h 744876"/>
                <a:gd name="connsiteX27" fmla="*/ 543674 w 796247"/>
                <a:gd name="connsiteY27" fmla="*/ 11987 h 744876"/>
                <a:gd name="connsiteX28" fmla="*/ 362164 w 796247"/>
                <a:gd name="connsiteY28" fmla="*/ 24829 h 744876"/>
                <a:gd name="connsiteX29" fmla="*/ 12843 w 796247"/>
                <a:gd name="connsiteY29" fmla="*/ 394699 h 74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96247" h="744876">
                  <a:moveTo>
                    <a:pt x="471755" y="750870"/>
                  </a:moveTo>
                  <a:cubicBezTo>
                    <a:pt x="470899" y="750870"/>
                    <a:pt x="469187" y="750870"/>
                    <a:pt x="468330" y="750014"/>
                  </a:cubicBezTo>
                  <a:cubicBezTo>
                    <a:pt x="290245" y="619874"/>
                    <a:pt x="4281" y="401549"/>
                    <a:pt x="1712" y="398980"/>
                  </a:cubicBezTo>
                  <a:cubicBezTo>
                    <a:pt x="856" y="398124"/>
                    <a:pt x="0" y="396411"/>
                    <a:pt x="0" y="395555"/>
                  </a:cubicBezTo>
                  <a:cubicBezTo>
                    <a:pt x="0" y="393843"/>
                    <a:pt x="0" y="392987"/>
                    <a:pt x="856" y="391274"/>
                  </a:cubicBezTo>
                  <a:cubicBezTo>
                    <a:pt x="2569" y="388706"/>
                    <a:pt x="197778" y="147263"/>
                    <a:pt x="357027" y="13699"/>
                  </a:cubicBezTo>
                  <a:cubicBezTo>
                    <a:pt x="357883" y="12843"/>
                    <a:pt x="358739" y="12843"/>
                    <a:pt x="359596" y="12843"/>
                  </a:cubicBezTo>
                  <a:cubicBezTo>
                    <a:pt x="411823" y="4281"/>
                    <a:pt x="474324" y="0"/>
                    <a:pt x="543674" y="0"/>
                  </a:cubicBezTo>
                  <a:cubicBezTo>
                    <a:pt x="676382" y="0"/>
                    <a:pt x="793679" y="15411"/>
                    <a:pt x="794535" y="16268"/>
                  </a:cubicBezTo>
                  <a:cubicBezTo>
                    <a:pt x="796247" y="16268"/>
                    <a:pt x="797960" y="17980"/>
                    <a:pt x="798816" y="19692"/>
                  </a:cubicBezTo>
                  <a:cubicBezTo>
                    <a:pt x="799672" y="21404"/>
                    <a:pt x="799672" y="23117"/>
                    <a:pt x="798816" y="24829"/>
                  </a:cubicBezTo>
                  <a:cubicBezTo>
                    <a:pt x="798816" y="25685"/>
                    <a:pt x="762856" y="82193"/>
                    <a:pt x="744020" y="113016"/>
                  </a:cubicBezTo>
                  <a:cubicBezTo>
                    <a:pt x="762856" y="114728"/>
                    <a:pt x="779980" y="118153"/>
                    <a:pt x="780836" y="118153"/>
                  </a:cubicBezTo>
                  <a:cubicBezTo>
                    <a:pt x="783405" y="119009"/>
                    <a:pt x="785117" y="121578"/>
                    <a:pt x="785117" y="124146"/>
                  </a:cubicBezTo>
                  <a:lnTo>
                    <a:pt x="776555" y="177229"/>
                  </a:lnTo>
                  <a:cubicBezTo>
                    <a:pt x="776555" y="178086"/>
                    <a:pt x="776555" y="178086"/>
                    <a:pt x="775699" y="178942"/>
                  </a:cubicBezTo>
                  <a:cubicBezTo>
                    <a:pt x="773987" y="182366"/>
                    <a:pt x="565079" y="547955"/>
                    <a:pt x="476892" y="747445"/>
                  </a:cubicBezTo>
                  <a:cubicBezTo>
                    <a:pt x="476036" y="749157"/>
                    <a:pt x="475180" y="750014"/>
                    <a:pt x="473467" y="750014"/>
                  </a:cubicBezTo>
                  <a:cubicBezTo>
                    <a:pt x="472611" y="750870"/>
                    <a:pt x="472611" y="750870"/>
                    <a:pt x="471755" y="750870"/>
                  </a:cubicBezTo>
                  <a:close/>
                  <a:moveTo>
                    <a:pt x="12843" y="394699"/>
                  </a:moveTo>
                  <a:cubicBezTo>
                    <a:pt x="48802" y="422097"/>
                    <a:pt x="303088" y="616449"/>
                    <a:pt x="470043" y="738027"/>
                  </a:cubicBezTo>
                  <a:cubicBezTo>
                    <a:pt x="557373" y="541106"/>
                    <a:pt x="755151" y="194353"/>
                    <a:pt x="766281" y="175517"/>
                  </a:cubicBezTo>
                  <a:lnTo>
                    <a:pt x="773987" y="128427"/>
                  </a:lnTo>
                  <a:cubicBezTo>
                    <a:pt x="766281" y="126715"/>
                    <a:pt x="750014" y="124146"/>
                    <a:pt x="734602" y="123290"/>
                  </a:cubicBezTo>
                  <a:cubicBezTo>
                    <a:pt x="732890" y="123290"/>
                    <a:pt x="731178" y="122434"/>
                    <a:pt x="730321" y="120721"/>
                  </a:cubicBezTo>
                  <a:cubicBezTo>
                    <a:pt x="729465" y="119009"/>
                    <a:pt x="729465" y="117297"/>
                    <a:pt x="730321" y="115584"/>
                  </a:cubicBezTo>
                  <a:cubicBezTo>
                    <a:pt x="744020" y="92468"/>
                    <a:pt x="773987" y="44521"/>
                    <a:pt x="785117" y="26542"/>
                  </a:cubicBezTo>
                  <a:cubicBezTo>
                    <a:pt x="756007" y="23117"/>
                    <a:pt x="655834" y="11987"/>
                    <a:pt x="543674" y="11987"/>
                  </a:cubicBezTo>
                  <a:cubicBezTo>
                    <a:pt x="475180" y="11987"/>
                    <a:pt x="414391" y="16268"/>
                    <a:pt x="362164" y="24829"/>
                  </a:cubicBezTo>
                  <a:cubicBezTo>
                    <a:pt x="216614" y="146407"/>
                    <a:pt x="39384" y="361308"/>
                    <a:pt x="12843" y="394699"/>
                  </a:cubicBezTo>
                  <a:close/>
                </a:path>
              </a:pathLst>
            </a:custGeom>
            <a:solidFill>
              <a:srgbClr val="193540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4" name="任意多边形: 形状 331"/>
            <p:cNvSpPr/>
            <p:nvPr/>
          </p:nvSpPr>
          <p:spPr>
            <a:xfrm>
              <a:off x="2432985" y="5517118"/>
              <a:ext cx="1013759" cy="748250"/>
            </a:xfrm>
            <a:custGeom>
              <a:avLst/>
              <a:gdLst>
                <a:gd name="connsiteX0" fmla="*/ 329629 w 719191"/>
                <a:gd name="connsiteY0" fmla="*/ 19449 h 530831"/>
                <a:gd name="connsiteX1" fmla="*/ 724328 w 719191"/>
                <a:gd name="connsiteY1" fmla="*/ 6606 h 530831"/>
                <a:gd name="connsiteX2" fmla="*/ 422097 w 719191"/>
                <a:gd name="connsiteY2" fmla="*/ 537438 h 530831"/>
                <a:gd name="connsiteX3" fmla="*/ 0 w 719191"/>
                <a:gd name="connsiteY3" fmla="*/ 256611 h 530831"/>
                <a:gd name="connsiteX4" fmla="*/ 329629 w 719191"/>
                <a:gd name="connsiteY4" fmla="*/ 19449 h 5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91" h="530831">
                  <a:moveTo>
                    <a:pt x="329629" y="19449"/>
                  </a:moveTo>
                  <a:cubicBezTo>
                    <a:pt x="511139" y="-14798"/>
                    <a:pt x="724328" y="6606"/>
                    <a:pt x="724328" y="6606"/>
                  </a:cubicBezTo>
                  <a:cubicBezTo>
                    <a:pt x="724328" y="6606"/>
                    <a:pt x="528263" y="310550"/>
                    <a:pt x="422097" y="537438"/>
                  </a:cubicBezTo>
                  <a:cubicBezTo>
                    <a:pt x="206339" y="403017"/>
                    <a:pt x="0" y="256611"/>
                    <a:pt x="0" y="256611"/>
                  </a:cubicBezTo>
                  <a:cubicBezTo>
                    <a:pt x="0" y="256611"/>
                    <a:pt x="192640" y="148732"/>
                    <a:pt x="329629" y="19449"/>
                  </a:cubicBezTo>
                  <a:close/>
                </a:path>
              </a:pathLst>
            </a:custGeom>
            <a:solidFill>
              <a:srgbClr val="CCD5DC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5" name="任意多边形: 形状 332"/>
            <p:cNvSpPr/>
            <p:nvPr/>
          </p:nvSpPr>
          <p:spPr>
            <a:xfrm>
              <a:off x="2431778" y="5526430"/>
              <a:ext cx="1013759" cy="748250"/>
            </a:xfrm>
            <a:custGeom>
              <a:avLst/>
              <a:gdLst>
                <a:gd name="connsiteX0" fmla="*/ 424665 w 719191"/>
                <a:gd name="connsiteY0" fmla="*/ 508571 h 530831"/>
                <a:gd name="connsiteX1" fmla="*/ 0 w 719191"/>
                <a:gd name="connsiteY1" fmla="*/ 250004 h 530831"/>
                <a:gd name="connsiteX2" fmla="*/ 429802 w 719191"/>
                <a:gd name="connsiteY2" fmla="*/ 538537 h 530831"/>
                <a:gd name="connsiteX3" fmla="*/ 724328 w 719191"/>
                <a:gd name="connsiteY3" fmla="*/ 0 h 530831"/>
                <a:gd name="connsiteX4" fmla="*/ 424665 w 719191"/>
                <a:gd name="connsiteY4" fmla="*/ 508571 h 5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91" h="530831">
                  <a:moveTo>
                    <a:pt x="424665" y="508571"/>
                  </a:moveTo>
                  <a:cubicBezTo>
                    <a:pt x="238018" y="399836"/>
                    <a:pt x="0" y="250004"/>
                    <a:pt x="0" y="250004"/>
                  </a:cubicBezTo>
                  <a:cubicBezTo>
                    <a:pt x="0" y="250004"/>
                    <a:pt x="244867" y="421240"/>
                    <a:pt x="429802" y="538537"/>
                  </a:cubicBezTo>
                  <a:cubicBezTo>
                    <a:pt x="472611" y="446926"/>
                    <a:pt x="671245" y="91611"/>
                    <a:pt x="724328" y="0"/>
                  </a:cubicBezTo>
                  <a:cubicBezTo>
                    <a:pt x="667820" y="77912"/>
                    <a:pt x="470899" y="431515"/>
                    <a:pt x="424665" y="508571"/>
                  </a:cubicBezTo>
                  <a:close/>
                </a:path>
              </a:pathLst>
            </a:custGeom>
            <a:solidFill>
              <a:srgbClr val="FFFFFF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6" name="任意多边形: 形状 333"/>
            <p:cNvSpPr/>
            <p:nvPr/>
          </p:nvSpPr>
          <p:spPr>
            <a:xfrm>
              <a:off x="2432985" y="5360738"/>
              <a:ext cx="1025827" cy="748250"/>
            </a:xfrm>
            <a:custGeom>
              <a:avLst/>
              <a:gdLst>
                <a:gd name="connsiteX0" fmla="*/ 333054 w 727752"/>
                <a:gd name="connsiteY0" fmla="*/ 8813 h 530831"/>
                <a:gd name="connsiteX1" fmla="*/ 727753 w 727752"/>
                <a:gd name="connsiteY1" fmla="*/ 17374 h 530831"/>
                <a:gd name="connsiteX2" fmla="*/ 398124 w 727752"/>
                <a:gd name="connsiteY2" fmla="*/ 531082 h 530831"/>
                <a:gd name="connsiteX3" fmla="*/ 0 w 727752"/>
                <a:gd name="connsiteY3" fmla="*/ 367552 h 530831"/>
                <a:gd name="connsiteX4" fmla="*/ 333054 w 727752"/>
                <a:gd name="connsiteY4" fmla="*/ 8813 h 5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52" h="530831">
                  <a:moveTo>
                    <a:pt x="333054" y="8813"/>
                  </a:moveTo>
                  <a:cubicBezTo>
                    <a:pt x="516276" y="-15160"/>
                    <a:pt x="727753" y="17374"/>
                    <a:pt x="727753" y="17374"/>
                  </a:cubicBezTo>
                  <a:cubicBezTo>
                    <a:pt x="727753" y="17374"/>
                    <a:pt x="515420" y="310188"/>
                    <a:pt x="398124" y="531082"/>
                  </a:cubicBezTo>
                  <a:cubicBezTo>
                    <a:pt x="159249" y="407792"/>
                    <a:pt x="0" y="367552"/>
                    <a:pt x="0" y="367552"/>
                  </a:cubicBezTo>
                  <a:cubicBezTo>
                    <a:pt x="0" y="367552"/>
                    <a:pt x="189216" y="131246"/>
                    <a:pt x="333054" y="8813"/>
                  </a:cubicBezTo>
                  <a:close/>
                </a:path>
              </a:pathLst>
            </a:custGeom>
            <a:solidFill>
              <a:srgbClr val="E7EBEE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7" name="任意多边形: 形状 334"/>
            <p:cNvSpPr/>
            <p:nvPr/>
          </p:nvSpPr>
          <p:spPr>
            <a:xfrm>
              <a:off x="2431778" y="5385228"/>
              <a:ext cx="1025827" cy="724113"/>
            </a:xfrm>
            <a:custGeom>
              <a:avLst/>
              <a:gdLst>
                <a:gd name="connsiteX0" fmla="*/ 394699 w 727752"/>
                <a:gd name="connsiteY0" fmla="*/ 487166 h 513707"/>
                <a:gd name="connsiteX1" fmla="*/ 0 w 727752"/>
                <a:gd name="connsiteY1" fmla="*/ 350177 h 513707"/>
                <a:gd name="connsiteX2" fmla="*/ 401548 w 727752"/>
                <a:gd name="connsiteY2" fmla="*/ 521413 h 513707"/>
                <a:gd name="connsiteX3" fmla="*/ 728609 w 727752"/>
                <a:gd name="connsiteY3" fmla="*/ 0 h 513707"/>
                <a:gd name="connsiteX4" fmla="*/ 394699 w 727752"/>
                <a:gd name="connsiteY4" fmla="*/ 487166 h 51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52" h="513707">
                  <a:moveTo>
                    <a:pt x="394699" y="487166"/>
                  </a:moveTo>
                  <a:cubicBezTo>
                    <a:pt x="163530" y="392131"/>
                    <a:pt x="0" y="350177"/>
                    <a:pt x="0" y="350177"/>
                  </a:cubicBezTo>
                  <a:cubicBezTo>
                    <a:pt x="0" y="350177"/>
                    <a:pt x="166099" y="406685"/>
                    <a:pt x="401548" y="521413"/>
                  </a:cubicBezTo>
                  <a:cubicBezTo>
                    <a:pt x="448638" y="432371"/>
                    <a:pt x="670389" y="88187"/>
                    <a:pt x="728609" y="0"/>
                  </a:cubicBezTo>
                  <a:cubicBezTo>
                    <a:pt x="666964" y="75344"/>
                    <a:pt x="445213" y="413535"/>
                    <a:pt x="394699" y="487166"/>
                  </a:cubicBezTo>
                  <a:close/>
                </a:path>
              </a:pathLst>
            </a:custGeom>
            <a:solidFill>
              <a:srgbClr val="FFFFFF"/>
            </a:solidFill>
            <a:ln w="8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grpSp>
          <p:nvGrpSpPr>
            <p:cNvPr id="358" name="组合 357"/>
            <p:cNvGrpSpPr/>
            <p:nvPr/>
          </p:nvGrpSpPr>
          <p:grpSpPr>
            <a:xfrm>
              <a:off x="2431778" y="5390471"/>
              <a:ext cx="965485" cy="1118340"/>
              <a:chOff x="2431778" y="5390471"/>
              <a:chExt cx="965485" cy="1118340"/>
            </a:xfrm>
          </p:grpSpPr>
          <p:sp>
            <p:nvSpPr>
              <p:cNvPr id="359" name="任意多边形: 形状 346"/>
              <p:cNvSpPr/>
              <p:nvPr/>
            </p:nvSpPr>
            <p:spPr>
              <a:xfrm>
                <a:off x="2531947" y="6267440"/>
                <a:ext cx="712045" cy="241371"/>
              </a:xfrm>
              <a:custGeom>
                <a:avLst/>
                <a:gdLst>
                  <a:gd name="connsiteX0" fmla="*/ 0 w 505146"/>
                  <a:gd name="connsiteY0" fmla="*/ 86474 h 171235"/>
                  <a:gd name="connsiteX1" fmla="*/ 252573 w 505146"/>
                  <a:gd name="connsiteY1" fmla="*/ 172948 h 171235"/>
                  <a:gd name="connsiteX2" fmla="*/ 505146 w 505146"/>
                  <a:gd name="connsiteY2" fmla="*/ 86474 h 171235"/>
                  <a:gd name="connsiteX3" fmla="*/ 252573 w 505146"/>
                  <a:gd name="connsiteY3" fmla="*/ 0 h 171235"/>
                  <a:gd name="connsiteX4" fmla="*/ 0 w 505146"/>
                  <a:gd name="connsiteY4" fmla="*/ 86474 h 17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146" h="171235">
                    <a:moveTo>
                      <a:pt x="0" y="86474"/>
                    </a:moveTo>
                    <a:cubicBezTo>
                      <a:pt x="0" y="134420"/>
                      <a:pt x="113016" y="172948"/>
                      <a:pt x="252573" y="172948"/>
                    </a:cubicBezTo>
                    <a:cubicBezTo>
                      <a:pt x="392130" y="172948"/>
                      <a:pt x="505146" y="134420"/>
                      <a:pt x="505146" y="86474"/>
                    </a:cubicBezTo>
                    <a:cubicBezTo>
                      <a:pt x="505146" y="38528"/>
                      <a:pt x="392130" y="0"/>
                      <a:pt x="252573" y="0"/>
                    </a:cubicBezTo>
                    <a:cubicBezTo>
                      <a:pt x="113016" y="0"/>
                      <a:pt x="0" y="38528"/>
                      <a:pt x="0" y="86474"/>
                    </a:cubicBezTo>
                    <a:close/>
                  </a:path>
                </a:pathLst>
              </a:custGeom>
              <a:solidFill>
                <a:srgbClr val="000000">
                  <a:alpha val="34000"/>
                </a:srgbClr>
              </a:solidFill>
              <a:ln w="8562" cap="flat">
                <a:noFill/>
                <a:prstDash val="solid"/>
                <a:miter/>
              </a:ln>
              <a:effectLst>
                <a:softEdge rad="76200"/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0" name="任意多边形: 形状 336"/>
              <p:cNvSpPr/>
              <p:nvPr/>
            </p:nvSpPr>
            <p:spPr>
              <a:xfrm>
                <a:off x="2597118" y="5390471"/>
                <a:ext cx="772387" cy="470673"/>
              </a:xfrm>
              <a:custGeom>
                <a:avLst/>
                <a:gdLst>
                  <a:gd name="connsiteX0" fmla="*/ 226031 w 547955"/>
                  <a:gd name="connsiteY0" fmla="*/ 5698 h 333910"/>
                  <a:gd name="connsiteX1" fmla="*/ 553948 w 547955"/>
                  <a:gd name="connsiteY1" fmla="*/ 23678 h 333910"/>
                  <a:gd name="connsiteX2" fmla="*/ 337335 w 547955"/>
                  <a:gd name="connsiteY2" fmla="*/ 341320 h 333910"/>
                  <a:gd name="connsiteX3" fmla="*/ 0 w 547955"/>
                  <a:gd name="connsiteY3" fmla="*/ 243716 h 333910"/>
                  <a:gd name="connsiteX4" fmla="*/ 226031 w 547955"/>
                  <a:gd name="connsiteY4" fmla="*/ 5698 h 33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955" h="333910">
                    <a:moveTo>
                      <a:pt x="226031" y="5698"/>
                    </a:moveTo>
                    <a:cubicBezTo>
                      <a:pt x="376719" y="-13994"/>
                      <a:pt x="553948" y="23678"/>
                      <a:pt x="553948" y="23678"/>
                    </a:cubicBezTo>
                    <a:cubicBezTo>
                      <a:pt x="553948" y="23678"/>
                      <a:pt x="427234" y="198338"/>
                      <a:pt x="337335" y="341320"/>
                    </a:cubicBezTo>
                    <a:cubicBezTo>
                      <a:pt x="136133" y="272826"/>
                      <a:pt x="0" y="243716"/>
                      <a:pt x="0" y="243716"/>
                    </a:cubicBezTo>
                    <a:cubicBezTo>
                      <a:pt x="0" y="243716"/>
                      <a:pt x="131852" y="93028"/>
                      <a:pt x="226031" y="5698"/>
                    </a:cubicBezTo>
                    <a:close/>
                  </a:path>
                </a:pathLst>
              </a:custGeom>
              <a:solidFill>
                <a:srgbClr val="8EBDE1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1" name="任意多边形: 形状 337"/>
              <p:cNvSpPr/>
              <p:nvPr/>
            </p:nvSpPr>
            <p:spPr>
              <a:xfrm>
                <a:off x="2521085" y="5816075"/>
                <a:ext cx="181028" cy="72412"/>
              </a:xfrm>
              <a:custGeom>
                <a:avLst/>
                <a:gdLst>
                  <a:gd name="connsiteX0" fmla="*/ 0 w 128426"/>
                  <a:gd name="connsiteY0" fmla="*/ 14555 h 51370"/>
                  <a:gd name="connsiteX1" fmla="*/ 121578 w 128426"/>
                  <a:gd name="connsiteY1" fmla="*/ 53939 h 51370"/>
                  <a:gd name="connsiteX2" fmla="*/ 131852 w 128426"/>
                  <a:gd name="connsiteY2" fmla="*/ 39384 h 51370"/>
                  <a:gd name="connsiteX3" fmla="*/ 11130 w 128426"/>
                  <a:gd name="connsiteY3" fmla="*/ 0 h 51370"/>
                  <a:gd name="connsiteX4" fmla="*/ 0 w 128426"/>
                  <a:gd name="connsiteY4" fmla="*/ 14555 h 5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26" h="51370">
                    <a:moveTo>
                      <a:pt x="0" y="14555"/>
                    </a:moveTo>
                    <a:cubicBezTo>
                      <a:pt x="39384" y="26542"/>
                      <a:pt x="80481" y="40240"/>
                      <a:pt x="121578" y="53939"/>
                    </a:cubicBezTo>
                    <a:lnTo>
                      <a:pt x="131852" y="39384"/>
                    </a:lnTo>
                    <a:cubicBezTo>
                      <a:pt x="92467" y="25685"/>
                      <a:pt x="48802" y="11986"/>
                      <a:pt x="11130" y="0"/>
                    </a:cubicBezTo>
                    <a:cubicBezTo>
                      <a:pt x="6849" y="5137"/>
                      <a:pt x="3425" y="9418"/>
                      <a:pt x="0" y="14555"/>
                    </a:cubicBezTo>
                    <a:close/>
                  </a:path>
                </a:pathLst>
              </a:custGeom>
              <a:solidFill>
                <a:srgbClr val="193540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2" name="任意多边形: 形状 338"/>
              <p:cNvSpPr/>
              <p:nvPr/>
            </p:nvSpPr>
            <p:spPr>
              <a:xfrm>
                <a:off x="2554877" y="5771422"/>
                <a:ext cx="349988" cy="120686"/>
              </a:xfrm>
              <a:custGeom>
                <a:avLst/>
                <a:gdLst>
                  <a:gd name="connsiteX0" fmla="*/ 255142 w 248292"/>
                  <a:gd name="connsiteY0" fmla="*/ 77912 h 85617"/>
                  <a:gd name="connsiteX1" fmla="*/ 11130 w 248292"/>
                  <a:gd name="connsiteY1" fmla="*/ 0 h 85617"/>
                  <a:gd name="connsiteX2" fmla="*/ 0 w 248292"/>
                  <a:gd name="connsiteY2" fmla="*/ 14555 h 85617"/>
                  <a:gd name="connsiteX3" fmla="*/ 240586 w 248292"/>
                  <a:gd name="connsiteY3" fmla="*/ 92468 h 85617"/>
                  <a:gd name="connsiteX4" fmla="*/ 255142 w 248292"/>
                  <a:gd name="connsiteY4" fmla="*/ 77912 h 8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292" h="85617">
                    <a:moveTo>
                      <a:pt x="255142" y="77912"/>
                    </a:moveTo>
                    <a:cubicBezTo>
                      <a:pt x="173805" y="47946"/>
                      <a:pt x="86474" y="20548"/>
                      <a:pt x="11130" y="0"/>
                    </a:cubicBezTo>
                    <a:cubicBezTo>
                      <a:pt x="7706" y="4281"/>
                      <a:pt x="4281" y="9418"/>
                      <a:pt x="0" y="14555"/>
                    </a:cubicBezTo>
                    <a:cubicBezTo>
                      <a:pt x="77056" y="35960"/>
                      <a:pt x="157537" y="62501"/>
                      <a:pt x="240586" y="92468"/>
                    </a:cubicBezTo>
                    <a:lnTo>
                      <a:pt x="255142" y="77912"/>
                    </a:lnTo>
                    <a:close/>
                  </a:path>
                </a:pathLst>
              </a:custGeom>
              <a:solidFill>
                <a:srgbClr val="193540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3" name="任意多边形: 形状 339"/>
              <p:cNvSpPr/>
              <p:nvPr/>
            </p:nvSpPr>
            <p:spPr>
              <a:xfrm>
                <a:off x="2821437" y="5923343"/>
                <a:ext cx="72412" cy="60343"/>
              </a:xfrm>
              <a:custGeom>
                <a:avLst/>
                <a:gdLst>
                  <a:gd name="connsiteX0" fmla="*/ 35214 w 51370"/>
                  <a:gd name="connsiteY0" fmla="*/ 42911 h 42808"/>
                  <a:gd name="connsiteX1" fmla="*/ 1823 w 51370"/>
                  <a:gd name="connsiteY1" fmla="*/ 35205 h 42808"/>
                  <a:gd name="connsiteX2" fmla="*/ 16378 w 51370"/>
                  <a:gd name="connsiteY2" fmla="*/ 3526 h 42808"/>
                  <a:gd name="connsiteX3" fmla="*/ 49769 w 51370"/>
                  <a:gd name="connsiteY3" fmla="*/ 11232 h 42808"/>
                  <a:gd name="connsiteX4" fmla="*/ 35214 w 51370"/>
                  <a:gd name="connsiteY4" fmla="*/ 42911 h 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70" h="42808">
                    <a:moveTo>
                      <a:pt x="35214" y="42911"/>
                    </a:moveTo>
                    <a:cubicBezTo>
                      <a:pt x="22371" y="49760"/>
                      <a:pt x="6960" y="46335"/>
                      <a:pt x="1823" y="35205"/>
                    </a:cubicBezTo>
                    <a:cubicBezTo>
                      <a:pt x="-3314" y="24075"/>
                      <a:pt x="2679" y="10376"/>
                      <a:pt x="16378" y="3526"/>
                    </a:cubicBezTo>
                    <a:cubicBezTo>
                      <a:pt x="30077" y="-3323"/>
                      <a:pt x="44632" y="102"/>
                      <a:pt x="49769" y="11232"/>
                    </a:cubicBezTo>
                    <a:cubicBezTo>
                      <a:pt x="54906" y="22362"/>
                      <a:pt x="48913" y="36061"/>
                      <a:pt x="35214" y="42911"/>
                    </a:cubicBezTo>
                    <a:close/>
                  </a:path>
                </a:pathLst>
              </a:custGeom>
              <a:solidFill>
                <a:srgbClr val="E94E1B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4" name="任意多边形: 形状 340"/>
              <p:cNvSpPr/>
              <p:nvPr/>
            </p:nvSpPr>
            <p:spPr>
              <a:xfrm>
                <a:off x="2909693" y="5952451"/>
                <a:ext cx="96548" cy="36205"/>
              </a:xfrm>
              <a:custGeom>
                <a:avLst/>
                <a:gdLst>
                  <a:gd name="connsiteX0" fmla="*/ 73632 w 68494"/>
                  <a:gd name="connsiteY0" fmla="*/ 21404 h 25685"/>
                  <a:gd name="connsiteX1" fmla="*/ 5993 w 68494"/>
                  <a:gd name="connsiteY1" fmla="*/ 0 h 25685"/>
                  <a:gd name="connsiteX2" fmla="*/ 0 w 68494"/>
                  <a:gd name="connsiteY2" fmla="*/ 11130 h 25685"/>
                  <a:gd name="connsiteX3" fmla="*/ 67638 w 68494"/>
                  <a:gd name="connsiteY3" fmla="*/ 29966 h 25685"/>
                  <a:gd name="connsiteX4" fmla="*/ 73632 w 68494"/>
                  <a:gd name="connsiteY4" fmla="*/ 21404 h 2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4" h="25685">
                    <a:moveTo>
                      <a:pt x="73632" y="21404"/>
                    </a:moveTo>
                    <a:cubicBezTo>
                      <a:pt x="54796" y="16267"/>
                      <a:pt x="5993" y="0"/>
                      <a:pt x="5993" y="0"/>
                    </a:cubicBezTo>
                    <a:lnTo>
                      <a:pt x="0" y="11130"/>
                    </a:lnTo>
                    <a:cubicBezTo>
                      <a:pt x="0" y="11130"/>
                      <a:pt x="47090" y="23973"/>
                      <a:pt x="67638" y="29966"/>
                    </a:cubicBezTo>
                    <a:lnTo>
                      <a:pt x="73632" y="21404"/>
                    </a:lnTo>
                    <a:close/>
                  </a:path>
                </a:pathLst>
              </a:custGeom>
              <a:solidFill>
                <a:srgbClr val="193540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5" name="任意多边形: 形状 341"/>
              <p:cNvSpPr/>
              <p:nvPr/>
            </p:nvSpPr>
            <p:spPr>
              <a:xfrm>
                <a:off x="2895211" y="5976587"/>
                <a:ext cx="72412" cy="24138"/>
              </a:xfrm>
              <a:custGeom>
                <a:avLst/>
                <a:gdLst>
                  <a:gd name="connsiteX0" fmla="*/ 57364 w 51370"/>
                  <a:gd name="connsiteY0" fmla="*/ 14555 h 17123"/>
                  <a:gd name="connsiteX1" fmla="*/ 5137 w 51370"/>
                  <a:gd name="connsiteY1" fmla="*/ 0 h 17123"/>
                  <a:gd name="connsiteX2" fmla="*/ 0 w 51370"/>
                  <a:gd name="connsiteY2" fmla="*/ 10274 h 17123"/>
                  <a:gd name="connsiteX3" fmla="*/ 49658 w 51370"/>
                  <a:gd name="connsiteY3" fmla="*/ 23117 h 17123"/>
                  <a:gd name="connsiteX4" fmla="*/ 57364 w 51370"/>
                  <a:gd name="connsiteY4" fmla="*/ 14555 h 1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70" h="17123">
                    <a:moveTo>
                      <a:pt x="57364" y="14555"/>
                    </a:moveTo>
                    <a:cubicBezTo>
                      <a:pt x="35103" y="6850"/>
                      <a:pt x="5137" y="0"/>
                      <a:pt x="5137" y="0"/>
                    </a:cubicBezTo>
                    <a:lnTo>
                      <a:pt x="0" y="10274"/>
                    </a:lnTo>
                    <a:cubicBezTo>
                      <a:pt x="0" y="10274"/>
                      <a:pt x="31679" y="18836"/>
                      <a:pt x="49658" y="23117"/>
                    </a:cubicBezTo>
                    <a:lnTo>
                      <a:pt x="57364" y="14555"/>
                    </a:lnTo>
                    <a:close/>
                  </a:path>
                </a:pathLst>
              </a:custGeom>
              <a:solidFill>
                <a:srgbClr val="193540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6" name="任意多边形: 形状 342"/>
              <p:cNvSpPr/>
              <p:nvPr/>
            </p:nvSpPr>
            <p:spPr>
              <a:xfrm>
                <a:off x="2597118" y="5645411"/>
                <a:ext cx="543085" cy="217233"/>
              </a:xfrm>
              <a:custGeom>
                <a:avLst/>
                <a:gdLst>
                  <a:gd name="connsiteX0" fmla="*/ 364733 w 385280"/>
                  <a:gd name="connsiteY0" fmla="*/ 50011 h 154112"/>
                  <a:gd name="connsiteX1" fmla="*/ 325348 w 385280"/>
                  <a:gd name="connsiteY1" fmla="*/ 58573 h 154112"/>
                  <a:gd name="connsiteX2" fmla="*/ 291957 w 385280"/>
                  <a:gd name="connsiteY2" fmla="*/ 19189 h 154112"/>
                  <a:gd name="connsiteX3" fmla="*/ 232025 w 385280"/>
                  <a:gd name="connsiteY3" fmla="*/ 29463 h 154112"/>
                  <a:gd name="connsiteX4" fmla="*/ 207195 w 385280"/>
                  <a:gd name="connsiteY4" fmla="*/ 2921 h 154112"/>
                  <a:gd name="connsiteX5" fmla="*/ 126715 w 385280"/>
                  <a:gd name="connsiteY5" fmla="*/ 33744 h 154112"/>
                  <a:gd name="connsiteX6" fmla="*/ 114728 w 385280"/>
                  <a:gd name="connsiteY6" fmla="*/ 17476 h 154112"/>
                  <a:gd name="connsiteX7" fmla="*/ 48802 w 385280"/>
                  <a:gd name="connsiteY7" fmla="*/ 18333 h 154112"/>
                  <a:gd name="connsiteX8" fmla="*/ 40240 w 385280"/>
                  <a:gd name="connsiteY8" fmla="*/ 17476 h 154112"/>
                  <a:gd name="connsiteX9" fmla="*/ 0 w 385280"/>
                  <a:gd name="connsiteY9" fmla="*/ 61998 h 154112"/>
                  <a:gd name="connsiteX10" fmla="*/ 337335 w 385280"/>
                  <a:gd name="connsiteY10" fmla="*/ 159602 h 154112"/>
                  <a:gd name="connsiteX11" fmla="*/ 388706 w 385280"/>
                  <a:gd name="connsiteY11" fmla="*/ 79978 h 154112"/>
                  <a:gd name="connsiteX12" fmla="*/ 364733 w 385280"/>
                  <a:gd name="connsiteY12" fmla="*/ 50011 h 15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280" h="154112">
                    <a:moveTo>
                      <a:pt x="364733" y="50011"/>
                    </a:moveTo>
                    <a:cubicBezTo>
                      <a:pt x="364733" y="50011"/>
                      <a:pt x="325348" y="65423"/>
                      <a:pt x="325348" y="58573"/>
                    </a:cubicBezTo>
                    <a:cubicBezTo>
                      <a:pt x="325348" y="52580"/>
                      <a:pt x="291957" y="19189"/>
                      <a:pt x="291957" y="19189"/>
                    </a:cubicBezTo>
                    <a:cubicBezTo>
                      <a:pt x="291957" y="19189"/>
                      <a:pt x="235449" y="41449"/>
                      <a:pt x="232025" y="29463"/>
                    </a:cubicBezTo>
                    <a:cubicBezTo>
                      <a:pt x="227744" y="17476"/>
                      <a:pt x="200346" y="18333"/>
                      <a:pt x="207195" y="2921"/>
                    </a:cubicBezTo>
                    <a:cubicBezTo>
                      <a:pt x="214045" y="-11634"/>
                      <a:pt x="131852" y="32888"/>
                      <a:pt x="126715" y="33744"/>
                    </a:cubicBezTo>
                    <a:cubicBezTo>
                      <a:pt x="121578" y="34600"/>
                      <a:pt x="114728" y="17476"/>
                      <a:pt x="114728" y="17476"/>
                    </a:cubicBezTo>
                    <a:cubicBezTo>
                      <a:pt x="114728" y="17476"/>
                      <a:pt x="43665" y="29463"/>
                      <a:pt x="48802" y="18333"/>
                    </a:cubicBezTo>
                    <a:cubicBezTo>
                      <a:pt x="50515" y="14052"/>
                      <a:pt x="46234" y="14908"/>
                      <a:pt x="40240" y="17476"/>
                    </a:cubicBezTo>
                    <a:cubicBezTo>
                      <a:pt x="16267" y="44874"/>
                      <a:pt x="0" y="61998"/>
                      <a:pt x="0" y="61998"/>
                    </a:cubicBezTo>
                    <a:cubicBezTo>
                      <a:pt x="0" y="61998"/>
                      <a:pt x="136133" y="91108"/>
                      <a:pt x="337335" y="159602"/>
                    </a:cubicBezTo>
                    <a:cubicBezTo>
                      <a:pt x="353602" y="133917"/>
                      <a:pt x="370726" y="106519"/>
                      <a:pt x="388706" y="79978"/>
                    </a:cubicBezTo>
                    <a:lnTo>
                      <a:pt x="364733" y="50011"/>
                    </a:lnTo>
                    <a:close/>
                  </a:path>
                </a:pathLst>
              </a:custGeom>
              <a:solidFill>
                <a:srgbClr val="677D89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7" name="任意多边形: 形状 343"/>
              <p:cNvSpPr/>
              <p:nvPr/>
            </p:nvSpPr>
            <p:spPr>
              <a:xfrm>
                <a:off x="2861272" y="5488808"/>
                <a:ext cx="84480" cy="60343"/>
              </a:xfrm>
              <a:custGeom>
                <a:avLst/>
                <a:gdLst>
                  <a:gd name="connsiteX0" fmla="*/ 42057 w 59932"/>
                  <a:gd name="connsiteY0" fmla="*/ 45526 h 42808"/>
                  <a:gd name="connsiteX1" fmla="*/ 1817 w 59932"/>
                  <a:gd name="connsiteY1" fmla="*/ 39533 h 42808"/>
                  <a:gd name="connsiteX2" fmla="*/ 21509 w 59932"/>
                  <a:gd name="connsiteY2" fmla="*/ 4429 h 42808"/>
                  <a:gd name="connsiteX3" fmla="*/ 61749 w 59932"/>
                  <a:gd name="connsiteY3" fmla="*/ 10423 h 42808"/>
                  <a:gd name="connsiteX4" fmla="*/ 42057 w 59932"/>
                  <a:gd name="connsiteY4" fmla="*/ 45526 h 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32" h="42808">
                    <a:moveTo>
                      <a:pt x="42057" y="45526"/>
                    </a:moveTo>
                    <a:cubicBezTo>
                      <a:pt x="25790" y="53232"/>
                      <a:pt x="7810" y="50663"/>
                      <a:pt x="1817" y="39533"/>
                    </a:cubicBezTo>
                    <a:cubicBezTo>
                      <a:pt x="-4177" y="28402"/>
                      <a:pt x="5241" y="12135"/>
                      <a:pt x="21509" y="4429"/>
                    </a:cubicBezTo>
                    <a:cubicBezTo>
                      <a:pt x="37776" y="-3276"/>
                      <a:pt x="55756" y="-708"/>
                      <a:pt x="61749" y="10423"/>
                    </a:cubicBezTo>
                    <a:cubicBezTo>
                      <a:pt x="66886" y="21553"/>
                      <a:pt x="58325" y="37820"/>
                      <a:pt x="42057" y="45526"/>
                    </a:cubicBezTo>
                    <a:close/>
                  </a:path>
                </a:pathLst>
              </a:custGeom>
              <a:solidFill>
                <a:srgbClr val="F2F4F6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8" name="任意多边形: 形状 344"/>
              <p:cNvSpPr/>
              <p:nvPr/>
            </p:nvSpPr>
            <p:spPr>
              <a:xfrm>
                <a:off x="3091928" y="5464520"/>
                <a:ext cx="84480" cy="84480"/>
              </a:xfrm>
              <a:custGeom>
                <a:avLst/>
                <a:gdLst>
                  <a:gd name="connsiteX0" fmla="*/ 0 w 59932"/>
                  <a:gd name="connsiteY0" fmla="*/ 256 h 59932"/>
                  <a:gd name="connsiteX1" fmla="*/ 29110 w 59932"/>
                  <a:gd name="connsiteY1" fmla="*/ 8818 h 59932"/>
                  <a:gd name="connsiteX2" fmla="*/ 34247 w 59932"/>
                  <a:gd name="connsiteY2" fmla="*/ 31935 h 59932"/>
                  <a:gd name="connsiteX3" fmla="*/ 59933 w 59932"/>
                  <a:gd name="connsiteY3" fmla="*/ 37928 h 59932"/>
                  <a:gd name="connsiteX4" fmla="*/ 60789 w 59932"/>
                  <a:gd name="connsiteY4" fmla="*/ 61901 h 59932"/>
                  <a:gd name="connsiteX5" fmla="*/ 50515 w 59932"/>
                  <a:gd name="connsiteY5" fmla="*/ 58476 h 59932"/>
                  <a:gd name="connsiteX6" fmla="*/ 52227 w 59932"/>
                  <a:gd name="connsiteY6" fmla="*/ 44778 h 59932"/>
                  <a:gd name="connsiteX7" fmla="*/ 28254 w 59932"/>
                  <a:gd name="connsiteY7" fmla="*/ 43921 h 59932"/>
                  <a:gd name="connsiteX8" fmla="*/ 23117 w 59932"/>
                  <a:gd name="connsiteY8" fmla="*/ 42209 h 59932"/>
                  <a:gd name="connsiteX9" fmla="*/ 22261 w 59932"/>
                  <a:gd name="connsiteY9" fmla="*/ 37072 h 59932"/>
                  <a:gd name="connsiteX10" fmla="*/ 20548 w 59932"/>
                  <a:gd name="connsiteY10" fmla="*/ 16523 h 59932"/>
                  <a:gd name="connsiteX11" fmla="*/ 856 w 59932"/>
                  <a:gd name="connsiteY11" fmla="*/ 11386 h 59932"/>
                  <a:gd name="connsiteX12" fmla="*/ 0 w 59932"/>
                  <a:gd name="connsiteY12" fmla="*/ 256 h 5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32" h="59932">
                    <a:moveTo>
                      <a:pt x="0" y="256"/>
                    </a:moveTo>
                    <a:cubicBezTo>
                      <a:pt x="856" y="256"/>
                      <a:pt x="19692" y="-2312"/>
                      <a:pt x="29110" y="8818"/>
                    </a:cubicBezTo>
                    <a:cubicBezTo>
                      <a:pt x="34247" y="14811"/>
                      <a:pt x="35960" y="22517"/>
                      <a:pt x="34247" y="31935"/>
                    </a:cubicBezTo>
                    <a:cubicBezTo>
                      <a:pt x="47946" y="30222"/>
                      <a:pt x="55652" y="32791"/>
                      <a:pt x="59933" y="37928"/>
                    </a:cubicBezTo>
                    <a:cubicBezTo>
                      <a:pt x="65926" y="44778"/>
                      <a:pt x="62501" y="55052"/>
                      <a:pt x="60789" y="61901"/>
                    </a:cubicBezTo>
                    <a:lnTo>
                      <a:pt x="50515" y="58476"/>
                    </a:lnTo>
                    <a:cubicBezTo>
                      <a:pt x="53939" y="49058"/>
                      <a:pt x="53083" y="45634"/>
                      <a:pt x="52227" y="44778"/>
                    </a:cubicBezTo>
                    <a:cubicBezTo>
                      <a:pt x="50515" y="43065"/>
                      <a:pt x="46234" y="40497"/>
                      <a:pt x="28254" y="43921"/>
                    </a:cubicBezTo>
                    <a:cubicBezTo>
                      <a:pt x="26541" y="43921"/>
                      <a:pt x="24829" y="43921"/>
                      <a:pt x="23117" y="42209"/>
                    </a:cubicBezTo>
                    <a:cubicBezTo>
                      <a:pt x="22261" y="40497"/>
                      <a:pt x="21404" y="38784"/>
                      <a:pt x="22261" y="37072"/>
                    </a:cubicBezTo>
                    <a:cubicBezTo>
                      <a:pt x="24829" y="27654"/>
                      <a:pt x="24829" y="20804"/>
                      <a:pt x="20548" y="16523"/>
                    </a:cubicBezTo>
                    <a:cubicBezTo>
                      <a:pt x="14555" y="9674"/>
                      <a:pt x="856" y="11386"/>
                      <a:pt x="856" y="11386"/>
                    </a:cubicBez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677D89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9" name="任意多边形: 形状 345"/>
              <p:cNvSpPr/>
              <p:nvPr/>
            </p:nvSpPr>
            <p:spPr>
              <a:xfrm>
                <a:off x="2431778" y="5509535"/>
                <a:ext cx="965485" cy="651702"/>
              </a:xfrm>
              <a:custGeom>
                <a:avLst/>
                <a:gdLst>
                  <a:gd name="connsiteX0" fmla="*/ 668676 w 684943"/>
                  <a:gd name="connsiteY0" fmla="*/ 0 h 462337"/>
                  <a:gd name="connsiteX1" fmla="*/ 394699 w 684943"/>
                  <a:gd name="connsiteY1" fmla="*/ 422953 h 462337"/>
                  <a:gd name="connsiteX2" fmla="*/ 0 w 684943"/>
                  <a:gd name="connsiteY2" fmla="*/ 261991 h 462337"/>
                  <a:gd name="connsiteX3" fmla="*/ 411822 w 684943"/>
                  <a:gd name="connsiteY3" fmla="*/ 466618 h 462337"/>
                  <a:gd name="connsiteX4" fmla="*/ 690081 w 684943"/>
                  <a:gd name="connsiteY4" fmla="*/ 0 h 462337"/>
                  <a:gd name="connsiteX5" fmla="*/ 668676 w 684943"/>
                  <a:gd name="connsiteY5" fmla="*/ 0 h 462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943" h="462337">
                    <a:moveTo>
                      <a:pt x="668676" y="0"/>
                    </a:moveTo>
                    <a:cubicBezTo>
                      <a:pt x="578777" y="130995"/>
                      <a:pt x="434939" y="363876"/>
                      <a:pt x="394699" y="422953"/>
                    </a:cubicBezTo>
                    <a:cubicBezTo>
                      <a:pt x="161818" y="320211"/>
                      <a:pt x="0" y="261991"/>
                      <a:pt x="0" y="261991"/>
                    </a:cubicBezTo>
                    <a:cubicBezTo>
                      <a:pt x="0" y="261991"/>
                      <a:pt x="172948" y="345040"/>
                      <a:pt x="411822" y="466618"/>
                    </a:cubicBezTo>
                    <a:cubicBezTo>
                      <a:pt x="450350" y="394699"/>
                      <a:pt x="602751" y="139557"/>
                      <a:pt x="690081" y="0"/>
                    </a:cubicBezTo>
                    <a:lnTo>
                      <a:pt x="668676" y="0"/>
                    </a:lnTo>
                    <a:close/>
                  </a:path>
                </a:pathLst>
              </a:custGeom>
              <a:solidFill>
                <a:srgbClr val="677D89"/>
              </a:solidFill>
              <a:ln w="8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</p:grpSp>
      <p:sp>
        <p:nvSpPr>
          <p:cNvPr id="370" name="矩形 369"/>
          <p:cNvSpPr/>
          <p:nvPr/>
        </p:nvSpPr>
        <p:spPr>
          <a:xfrm>
            <a:off x="9406186" y="1470002"/>
            <a:ext cx="799392" cy="335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i="1" spc="-300" dirty="0">
                <a:gradFill>
                  <a:gsLst>
                    <a:gs pos="56000">
                      <a:srgbClr val="1D7F32"/>
                    </a:gs>
                    <a:gs pos="100000">
                      <a:srgbClr val="27A943"/>
                    </a:gs>
                  </a:gsLst>
                  <a:lin ang="8100000" scaled="1"/>
                </a:gradFill>
                <a:effectLst>
                  <a:outerShdw dist="50800" dir="3600000" rotWithShape="0">
                    <a:srgbClr val="757854">
                      <a:alpha val="37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垃圾分类</a:t>
            </a:r>
            <a:endParaRPr lang="en-US" altLang="zh-CN" sz="6600" i="1" spc="-300" dirty="0">
              <a:gradFill>
                <a:gsLst>
                  <a:gs pos="56000">
                    <a:srgbClr val="1D7F32"/>
                  </a:gs>
                  <a:gs pos="100000">
                    <a:srgbClr val="27A943"/>
                  </a:gs>
                </a:gsLst>
                <a:lin ang="8100000" scaled="1"/>
              </a:gradFill>
              <a:effectLst>
                <a:outerShdw dist="50800" dir="3600000" rotWithShape="0">
                  <a:srgbClr val="757854">
                    <a:alpha val="37000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71" name="矩形 370"/>
          <p:cNvSpPr/>
          <p:nvPr/>
        </p:nvSpPr>
        <p:spPr>
          <a:xfrm>
            <a:off x="10485698" y="2778420"/>
            <a:ext cx="799392" cy="335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i="1" spc="-300" dirty="0">
                <a:gradFill>
                  <a:gsLst>
                    <a:gs pos="56000">
                      <a:srgbClr val="1D7F32"/>
                    </a:gs>
                    <a:gs pos="100000">
                      <a:srgbClr val="27A943"/>
                    </a:gs>
                  </a:gsLst>
                  <a:lin ang="8100000" scaled="1"/>
                </a:gradFill>
                <a:effectLst>
                  <a:outerShdw dist="50800" dir="3600000" rotWithShape="0">
                    <a:srgbClr val="757854">
                      <a:alpha val="37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循环利用</a:t>
            </a:r>
            <a:endParaRPr lang="en-US" altLang="zh-CN" sz="6600" i="1" spc="-300" dirty="0">
              <a:gradFill>
                <a:gsLst>
                  <a:gs pos="56000">
                    <a:srgbClr val="1D7F32"/>
                  </a:gs>
                  <a:gs pos="100000">
                    <a:srgbClr val="27A943"/>
                  </a:gs>
                </a:gsLst>
                <a:lin ang="8100000" scaled="1"/>
              </a:gradFill>
              <a:effectLst>
                <a:outerShdw dist="50800" dir="3600000" rotWithShape="0">
                  <a:srgbClr val="757854">
                    <a:alpha val="37000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2892613" y="1362635"/>
            <a:ext cx="9359153" cy="1996141"/>
          </a:xfrm>
          <a:custGeom>
            <a:avLst/>
            <a:gdLst>
              <a:gd name="connsiteX0" fmla="*/ 0 w 7091083"/>
              <a:gd name="connsiteY0" fmla="*/ 537997 h 2178538"/>
              <a:gd name="connsiteX1" fmla="*/ 842683 w 7091083"/>
              <a:gd name="connsiteY1" fmla="*/ 2053032 h 2178538"/>
              <a:gd name="connsiteX2" fmla="*/ 1909483 w 7091083"/>
              <a:gd name="connsiteY2" fmla="*/ 27009 h 2178538"/>
              <a:gd name="connsiteX3" fmla="*/ 3056965 w 7091083"/>
              <a:gd name="connsiteY3" fmla="*/ 2070962 h 2178538"/>
              <a:gd name="connsiteX4" fmla="*/ 4159624 w 7091083"/>
              <a:gd name="connsiteY4" fmla="*/ 115 h 2178538"/>
              <a:gd name="connsiteX5" fmla="*/ 5226424 w 7091083"/>
              <a:gd name="connsiteY5" fmla="*/ 2178538 h 2178538"/>
              <a:gd name="connsiteX6" fmla="*/ 6212541 w 7091083"/>
              <a:gd name="connsiteY6" fmla="*/ 9079 h 2178538"/>
              <a:gd name="connsiteX7" fmla="*/ 7091083 w 7091083"/>
              <a:gd name="connsiteY7" fmla="*/ 1909597 h 217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083" h="2178538">
                <a:moveTo>
                  <a:pt x="0" y="537997"/>
                </a:moveTo>
                <a:cubicBezTo>
                  <a:pt x="262218" y="1338097"/>
                  <a:pt x="524436" y="2138197"/>
                  <a:pt x="842683" y="2053032"/>
                </a:cubicBezTo>
                <a:cubicBezTo>
                  <a:pt x="1160930" y="1967867"/>
                  <a:pt x="1540436" y="24021"/>
                  <a:pt x="1909483" y="27009"/>
                </a:cubicBezTo>
                <a:cubicBezTo>
                  <a:pt x="2278530" y="29997"/>
                  <a:pt x="2681942" y="2075444"/>
                  <a:pt x="3056965" y="2070962"/>
                </a:cubicBezTo>
                <a:cubicBezTo>
                  <a:pt x="3431988" y="2066480"/>
                  <a:pt x="3798048" y="-17814"/>
                  <a:pt x="4159624" y="115"/>
                </a:cubicBezTo>
                <a:cubicBezTo>
                  <a:pt x="4521200" y="18044"/>
                  <a:pt x="4884271" y="2177044"/>
                  <a:pt x="5226424" y="2178538"/>
                </a:cubicBezTo>
                <a:cubicBezTo>
                  <a:pt x="5568577" y="2180032"/>
                  <a:pt x="5901765" y="53902"/>
                  <a:pt x="6212541" y="9079"/>
                </a:cubicBezTo>
                <a:cubicBezTo>
                  <a:pt x="6523317" y="-35744"/>
                  <a:pt x="6807200" y="936926"/>
                  <a:pt x="7091083" y="1909597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865923" y="735528"/>
            <a:ext cx="1002981" cy="1377953"/>
            <a:chOff x="4124325" y="1466850"/>
            <a:chExt cx="1422623" cy="1954483"/>
          </a:xfrm>
        </p:grpSpPr>
        <p:grpSp>
          <p:nvGrpSpPr>
            <p:cNvPr id="43" name="组合 42"/>
            <p:cNvGrpSpPr/>
            <p:nvPr/>
          </p:nvGrpSpPr>
          <p:grpSpPr>
            <a:xfrm>
              <a:off x="4124325" y="1466850"/>
              <a:ext cx="1419225" cy="1419225"/>
              <a:chOff x="4124325" y="1466850"/>
              <a:chExt cx="1419225" cy="1419225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4124325" y="146685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ysClr val="window" lastClr="FFFFFF"/>
              </a:solidFill>
              <a:ln w="38100" cap="flat" cmpd="sng" algn="ctr">
                <a:solidFill>
                  <a:srgbClr val="FD3F7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>
                <a:off x="4219576" y="1600200"/>
                <a:ext cx="1209674" cy="120967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4199388" y="2941129"/>
              <a:ext cx="134756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3F79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废灯管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D3F79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10360" y="2366684"/>
            <a:ext cx="1004840" cy="1365999"/>
            <a:chOff x="2714625" y="533400"/>
            <a:chExt cx="1425261" cy="1937528"/>
          </a:xfrm>
        </p:grpSpPr>
        <p:grpSp>
          <p:nvGrpSpPr>
            <p:cNvPr id="48" name="组合 47"/>
            <p:cNvGrpSpPr/>
            <p:nvPr/>
          </p:nvGrpSpPr>
          <p:grpSpPr>
            <a:xfrm>
              <a:off x="2714625" y="533400"/>
              <a:ext cx="1419225" cy="1419225"/>
              <a:chOff x="2781300" y="561975"/>
              <a:chExt cx="1419225" cy="1419225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2781300" y="5619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ysClr val="window" lastClr="FFFFFF"/>
              </a:solidFill>
              <a:ln w="38100" cap="flat" cmpd="sng" algn="ctr">
                <a:solidFill>
                  <a:srgbClr val="FD3F7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2" cstate="screen"/>
              <a:srcRect/>
              <a:stretch>
                <a:fillRect/>
              </a:stretch>
            </p:blipFill>
            <p:spPr>
              <a:xfrm>
                <a:off x="3009900" y="700038"/>
                <a:ext cx="1047750" cy="112876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2721866" y="1990724"/>
              <a:ext cx="141802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3F79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废电池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D3F79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658121" y="673027"/>
            <a:ext cx="1023095" cy="1379717"/>
            <a:chOff x="4701997" y="523875"/>
            <a:chExt cx="1451153" cy="1956984"/>
          </a:xfrm>
        </p:grpSpPr>
        <p:grpSp>
          <p:nvGrpSpPr>
            <p:cNvPr id="53" name="组合 52"/>
            <p:cNvGrpSpPr/>
            <p:nvPr/>
          </p:nvGrpSpPr>
          <p:grpSpPr>
            <a:xfrm>
              <a:off x="4733925" y="523875"/>
              <a:ext cx="1419225" cy="1419225"/>
              <a:chOff x="4733925" y="523875"/>
              <a:chExt cx="1419225" cy="1419225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4733925" y="5238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ysClr val="window" lastClr="FFFFFF"/>
              </a:solidFill>
              <a:ln w="38100" cap="flat" cmpd="sng" algn="ctr">
                <a:solidFill>
                  <a:srgbClr val="FD3F7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832630" y="609600"/>
                <a:ext cx="1244320" cy="1244320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4701997" y="2000656"/>
              <a:ext cx="1446627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3F79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杀虫剂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D3F79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47968" y="2762915"/>
            <a:ext cx="1086953" cy="1366000"/>
            <a:chOff x="6831970" y="542925"/>
            <a:chExt cx="1541730" cy="1937527"/>
          </a:xfrm>
        </p:grpSpPr>
        <p:sp>
          <p:nvSpPr>
            <p:cNvPr id="58" name="圆角矩形 57"/>
            <p:cNvSpPr/>
            <p:nvPr/>
          </p:nvSpPr>
          <p:spPr>
            <a:xfrm>
              <a:off x="6867525" y="542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D3F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947206" y="619124"/>
              <a:ext cx="1276351" cy="127635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6831970" y="2000249"/>
              <a:ext cx="1541730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3F79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废墨盒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D3F79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325481" y="2500769"/>
            <a:ext cx="1097107" cy="1365999"/>
            <a:chOff x="559437" y="2828925"/>
            <a:chExt cx="1556132" cy="1937528"/>
          </a:xfrm>
        </p:grpSpPr>
        <p:sp>
          <p:nvSpPr>
            <p:cNvPr id="62" name="圆角矩形 61"/>
            <p:cNvSpPr/>
            <p:nvPr/>
          </p:nvSpPr>
          <p:spPr>
            <a:xfrm>
              <a:off x="676275" y="2828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D3F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8193" y="2952750"/>
              <a:ext cx="1250631" cy="1250631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559437" y="4286249"/>
              <a:ext cx="1556132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3F79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废油漆桶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D3F79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17223" y="664541"/>
            <a:ext cx="1099672" cy="1365999"/>
            <a:chOff x="2701171" y="2819400"/>
            <a:chExt cx="1559770" cy="1937528"/>
          </a:xfrm>
        </p:grpSpPr>
        <p:sp>
          <p:nvSpPr>
            <p:cNvPr id="66" name="圆角矩形 65"/>
            <p:cNvSpPr/>
            <p:nvPr/>
          </p:nvSpPr>
          <p:spPr>
            <a:xfrm>
              <a:off x="277177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D3F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835583" y="2910383"/>
              <a:ext cx="1304925" cy="130492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701171" y="4276724"/>
              <a:ext cx="155977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3F79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过期药品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D3F79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9" name="Rectangle 3"/>
          <p:cNvSpPr txBox="1">
            <a:spLocks noRot="1" noChangeArrowheads="1"/>
          </p:cNvSpPr>
          <p:nvPr/>
        </p:nvSpPr>
        <p:spPr>
          <a:xfrm>
            <a:off x="4224986" y="4457699"/>
            <a:ext cx="6652191" cy="317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inpin heiti" charset="-122"/>
                <a:ea typeface="inpin heiti" charset="-122"/>
              </a:rPr>
              <a:t>          </a:t>
            </a:r>
            <a:r>
              <a:rPr lang="zh-CN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inpin heiti" charset="-122"/>
                <a:ea typeface="inpin heiti" charset="-122"/>
              </a:rPr>
              <a:t>全国电池年消耗量为30亿只，因无回收而丢失铜740吨、锌1.6万吨、锰粉9.7万吨。电池中含有大量的重金属汞、锰、镉、铅、锌等，处理方法不当，进入土壤、空气和水体中造成严重的污染。目前我国回收处理废旧电池的企业还很少，回收率不足2%,因此很多环保人士收集了废旧电池之后无处处理。</a:t>
            </a:r>
            <a:endParaRPr lang="zh-CN" altLang="zh-CN" sz="1465" dirty="0">
              <a:solidFill>
                <a:prstClr val="black">
                  <a:lumMod val="50000"/>
                  <a:lumOff val="50000"/>
                </a:prstClr>
              </a:solidFill>
              <a:latin typeface="inpin heiti" charset="-122"/>
              <a:ea typeface="inpin heiti" charset="-12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zh-CN" altLang="zh-CN" sz="1465" dirty="0">
              <a:solidFill>
                <a:prstClr val="black">
                  <a:lumMod val="50000"/>
                  <a:lumOff val="50000"/>
                </a:prst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22729" y="2651006"/>
            <a:ext cx="2964331" cy="2309465"/>
            <a:chOff x="242047" y="1988254"/>
            <a:chExt cx="2223248" cy="1732099"/>
          </a:xfrm>
        </p:grpSpPr>
        <p:grpSp>
          <p:nvGrpSpPr>
            <p:cNvPr id="71" name="组合 70"/>
            <p:cNvGrpSpPr/>
            <p:nvPr/>
          </p:nvGrpSpPr>
          <p:grpSpPr>
            <a:xfrm>
              <a:off x="635044" y="1988254"/>
              <a:ext cx="1402746" cy="1644267"/>
              <a:chOff x="3683604" y="2836625"/>
              <a:chExt cx="1523454" cy="1785758"/>
            </a:xfrm>
          </p:grpSpPr>
          <p:sp>
            <p:nvSpPr>
              <p:cNvPr id="73" name="梯形 72"/>
              <p:cNvSpPr/>
              <p:nvPr/>
            </p:nvSpPr>
            <p:spPr>
              <a:xfrm flipV="1">
                <a:off x="3793766" y="3225884"/>
                <a:ext cx="1333022" cy="1396499"/>
              </a:xfrm>
              <a:prstGeom prst="trapezoid">
                <a:avLst>
                  <a:gd name="adj" fmla="val 14922"/>
                </a:avLst>
              </a:prstGeom>
              <a:solidFill>
                <a:srgbClr val="FD679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3683604" y="2836625"/>
                <a:ext cx="1523454" cy="317386"/>
                <a:chOff x="3563888" y="1203598"/>
                <a:chExt cx="1728192" cy="360040"/>
              </a:xfrm>
            </p:grpSpPr>
            <p:sp>
              <p:nvSpPr>
                <p:cNvPr id="76" name="同侧圆角矩形 75"/>
                <p:cNvSpPr/>
                <p:nvPr/>
              </p:nvSpPr>
              <p:spPr>
                <a:xfrm>
                  <a:off x="3563888" y="1347614"/>
                  <a:ext cx="1728192" cy="216024"/>
                </a:xfrm>
                <a:prstGeom prst="round2SameRect">
                  <a:avLst/>
                </a:prstGeom>
                <a:solidFill>
                  <a:srgbClr val="FD679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77" name="左中括号 76"/>
                <p:cNvSpPr/>
                <p:nvPr/>
              </p:nvSpPr>
              <p:spPr>
                <a:xfrm rot="5400000">
                  <a:off x="4355976" y="987574"/>
                  <a:ext cx="144016" cy="576064"/>
                </a:xfrm>
                <a:prstGeom prst="leftBracket">
                  <a:avLst/>
                </a:prstGeom>
                <a:noFill/>
                <a:ln w="101600" cap="flat" cmpd="sng" algn="ctr">
                  <a:solidFill>
                    <a:srgbClr val="FD679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pic>
            <p:nvPicPr>
              <p:cNvPr id="75" name="图片 74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4092277" y="3404039"/>
                <a:ext cx="731520" cy="719163"/>
              </a:xfrm>
              <a:prstGeom prst="rect">
                <a:avLst/>
              </a:prstGeom>
            </p:spPr>
          </p:pic>
        </p:grpSp>
        <p:sp>
          <p:nvSpPr>
            <p:cNvPr id="72" name="矩形 71"/>
            <p:cNvSpPr/>
            <p:nvPr/>
          </p:nvSpPr>
          <p:spPr>
            <a:xfrm>
              <a:off x="242047" y="3603811"/>
              <a:ext cx="2223248" cy="116542"/>
            </a:xfrm>
            <a:prstGeom prst="rect">
              <a:avLst/>
            </a:prstGeom>
            <a:solidFill>
              <a:srgbClr val="FD67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78" name="五边形 77"/>
          <p:cNvSpPr/>
          <p:nvPr/>
        </p:nvSpPr>
        <p:spPr>
          <a:xfrm>
            <a:off x="0" y="1494118"/>
            <a:ext cx="717176" cy="573741"/>
          </a:xfrm>
          <a:prstGeom prst="homePlate">
            <a:avLst>
              <a:gd name="adj" fmla="val 31667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8628" y="1451089"/>
            <a:ext cx="20681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0070C0"/>
                </a:solidFill>
                <a:latin typeface="inpin heiti" charset="-122"/>
                <a:ea typeface="inpin heiti" charset="-122"/>
              </a:rPr>
              <a:t>有害垃圾</a:t>
            </a:r>
            <a:endParaRPr lang="zh-CN" altLang="en-US" sz="3200" dirty="0">
              <a:solidFill>
                <a:srgbClr val="0070C0"/>
              </a:solidFill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2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69" grpId="0"/>
          <p:bldP spid="78" grpId="0" animBg="1"/>
          <p:bldP spid="7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2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69" grpId="0"/>
          <p:bldP spid="78" grpId="0" animBg="1"/>
          <p:bldP spid="7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680133" y="1329271"/>
            <a:ext cx="1372153" cy="1788645"/>
            <a:chOff x="2143125" y="828675"/>
            <a:chExt cx="1419225" cy="185000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2209800" y="895349"/>
              <a:ext cx="1285876" cy="1285876"/>
            </a:xfrm>
            <a:prstGeom prst="rect">
              <a:avLst/>
            </a:prstGeom>
          </p:spPr>
        </p:pic>
        <p:sp>
          <p:nvSpPr>
            <p:cNvPr id="43" name="圆角矩形 42"/>
            <p:cNvSpPr/>
            <p:nvPr/>
          </p:nvSpPr>
          <p:spPr>
            <a:xfrm>
              <a:off x="2143125" y="828675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 cap="flat" cmpd="sng" algn="ctr">
              <a:solidFill>
                <a:srgbClr val="8CA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28850" y="2286001"/>
              <a:ext cx="1238251" cy="39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CAF0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宠物粪便</a:t>
              </a:r>
              <a:endParaRPr kumimoji="0" lang="zh-CN" altLang="en-US" sz="1865" b="0" i="0" u="none" strike="noStrike" kern="0" cap="none" spc="0" normalizeH="0" baseline="0" noProof="0" dirty="0" smtClean="0">
                <a:ln>
                  <a:noFill/>
                </a:ln>
                <a:solidFill>
                  <a:srgbClr val="8CAF0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1" y="3490259"/>
            <a:ext cx="8761505" cy="0"/>
          </a:xfrm>
          <a:prstGeom prst="line">
            <a:avLst/>
          </a:prstGeom>
          <a:noFill/>
          <a:ln w="19050" cap="flat" cmpd="sng" algn="ctr">
            <a:solidFill>
              <a:srgbClr val="4F81BD"/>
            </a:solidFill>
            <a:prstDash val="sysDash"/>
            <a:miter lim="800000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3755190" y="1329271"/>
            <a:ext cx="1372153" cy="1829554"/>
            <a:chOff x="2781300" y="600075"/>
            <a:chExt cx="1419225" cy="1892318"/>
          </a:xfrm>
        </p:grpSpPr>
        <p:sp>
          <p:nvSpPr>
            <p:cNvPr id="47" name="圆角矩形 46"/>
            <p:cNvSpPr/>
            <p:nvPr/>
          </p:nvSpPr>
          <p:spPr>
            <a:xfrm>
              <a:off x="2781300" y="600075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 cap="flat" cmpd="sng" algn="ctr">
              <a:solidFill>
                <a:srgbClr val="8CA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828925" y="654366"/>
              <a:ext cx="1314450" cy="1317308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105151" y="2057401"/>
              <a:ext cx="895350" cy="43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CAF0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灰土</a:t>
              </a:r>
              <a:endParaRPr kumimoji="0" lang="zh-CN" altLang="en-US" sz="2135" b="0" i="0" u="none" strike="noStrike" kern="0" cap="none" spc="0" normalizeH="0" baseline="0" noProof="0" dirty="0" smtClean="0">
                <a:ln>
                  <a:noFill/>
                </a:ln>
                <a:solidFill>
                  <a:srgbClr val="8CAF0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30246" y="1329271"/>
            <a:ext cx="1372153" cy="1788645"/>
            <a:chOff x="4895850" y="647700"/>
            <a:chExt cx="1419225" cy="1850006"/>
          </a:xfrm>
        </p:grpSpPr>
        <p:grpSp>
          <p:nvGrpSpPr>
            <p:cNvPr id="51" name="组合 50"/>
            <p:cNvGrpSpPr/>
            <p:nvPr/>
          </p:nvGrpSpPr>
          <p:grpSpPr>
            <a:xfrm>
              <a:off x="4895850" y="647700"/>
              <a:ext cx="1419225" cy="1419225"/>
              <a:chOff x="4895850" y="647700"/>
              <a:chExt cx="1419225" cy="1419225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5000626" y="828675"/>
                <a:ext cx="1209674" cy="1209674"/>
              </a:xfrm>
              <a:prstGeom prst="rect">
                <a:avLst/>
              </a:prstGeom>
            </p:spPr>
          </p:pic>
          <p:sp>
            <p:nvSpPr>
              <p:cNvPr id="54" name="圆角矩形 53"/>
              <p:cNvSpPr/>
              <p:nvPr/>
            </p:nvSpPr>
            <p:spPr>
              <a:xfrm>
                <a:off x="4895850" y="647700"/>
                <a:ext cx="1419225" cy="1419225"/>
              </a:xfrm>
              <a:prstGeom prst="roundRect">
                <a:avLst>
                  <a:gd name="adj" fmla="val 8613"/>
                </a:avLst>
              </a:prstGeom>
              <a:noFill/>
              <a:ln w="63500" cap="flat" cmpd="sng" algn="ctr">
                <a:solidFill>
                  <a:srgbClr val="8CA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962525" y="2105026"/>
              <a:ext cx="1238251" cy="39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CAF0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废旧陶瓷</a:t>
              </a:r>
              <a:endParaRPr kumimoji="0" lang="zh-CN" altLang="en-US" sz="1865" b="0" i="0" u="none" strike="noStrike" kern="0" cap="none" spc="0" normalizeH="0" baseline="0" noProof="0" dirty="0" smtClean="0">
                <a:ln>
                  <a:noFill/>
                </a:ln>
                <a:solidFill>
                  <a:srgbClr val="8CAF0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6340" y="3943911"/>
            <a:ext cx="1372153" cy="1788645"/>
            <a:chOff x="7048500" y="619125"/>
            <a:chExt cx="1419225" cy="1850006"/>
          </a:xfrm>
        </p:grpSpPr>
        <p:grpSp>
          <p:nvGrpSpPr>
            <p:cNvPr id="56" name="组合 55"/>
            <p:cNvGrpSpPr/>
            <p:nvPr/>
          </p:nvGrpSpPr>
          <p:grpSpPr>
            <a:xfrm>
              <a:off x="7048500" y="619125"/>
              <a:ext cx="1419225" cy="1419225"/>
              <a:chOff x="7048500" y="619125"/>
              <a:chExt cx="1419225" cy="1419225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7424107" y="736808"/>
                <a:ext cx="776918" cy="1168192"/>
              </a:xfrm>
              <a:prstGeom prst="rect">
                <a:avLst/>
              </a:prstGeom>
            </p:spPr>
          </p:pic>
          <p:sp>
            <p:nvSpPr>
              <p:cNvPr id="59" name="圆角矩形 58"/>
              <p:cNvSpPr/>
              <p:nvPr/>
            </p:nvSpPr>
            <p:spPr>
              <a:xfrm>
                <a:off x="7048500" y="619125"/>
                <a:ext cx="1419225" cy="1419225"/>
              </a:xfrm>
              <a:prstGeom prst="roundRect">
                <a:avLst>
                  <a:gd name="adj" fmla="val 8613"/>
                </a:avLst>
              </a:prstGeom>
              <a:noFill/>
              <a:ln w="63500" cap="flat" cmpd="sng" algn="ctr">
                <a:solidFill>
                  <a:srgbClr val="8CA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153275" y="2076451"/>
              <a:ext cx="1238251" cy="39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CAF0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污染纸张</a:t>
              </a:r>
              <a:endParaRPr kumimoji="0" lang="zh-CN" altLang="en-US" sz="1865" b="0" i="0" u="none" strike="noStrike" kern="0" cap="none" spc="0" normalizeH="0" baseline="0" noProof="0" dirty="0" smtClean="0">
                <a:ln>
                  <a:noFill/>
                </a:ln>
                <a:solidFill>
                  <a:srgbClr val="8CAF0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56226" y="3943911"/>
            <a:ext cx="1372153" cy="1829554"/>
            <a:chOff x="2838450" y="2905125"/>
            <a:chExt cx="1419225" cy="1892318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937147" y="3019425"/>
              <a:ext cx="1206227" cy="1206227"/>
            </a:xfrm>
            <a:prstGeom prst="rect">
              <a:avLst/>
            </a:prstGeom>
          </p:spPr>
        </p:pic>
        <p:sp>
          <p:nvSpPr>
            <p:cNvPr id="62" name="圆角矩形 61"/>
            <p:cNvSpPr/>
            <p:nvPr/>
          </p:nvSpPr>
          <p:spPr>
            <a:xfrm>
              <a:off x="2838450" y="2905125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 cap="flat" cmpd="sng" algn="ctr">
              <a:solidFill>
                <a:srgbClr val="8CA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86100" y="4362451"/>
              <a:ext cx="895350" cy="43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CAF0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烟头</a:t>
              </a:r>
              <a:endParaRPr kumimoji="0" lang="zh-CN" altLang="en-US" sz="2135" b="0" i="0" u="none" strike="noStrike" kern="0" cap="none" spc="0" normalizeH="0" baseline="0" noProof="0" dirty="0" smtClean="0">
                <a:ln>
                  <a:noFill/>
                </a:ln>
                <a:solidFill>
                  <a:srgbClr val="8CAF0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666819" y="3943911"/>
            <a:ext cx="1501080" cy="1779437"/>
            <a:chOff x="2790824" y="2819400"/>
            <a:chExt cx="1552575" cy="1840482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949806" y="2933700"/>
              <a:ext cx="1203094" cy="1203094"/>
            </a:xfrm>
            <a:prstGeom prst="rect">
              <a:avLst/>
            </a:prstGeom>
          </p:spPr>
        </p:pic>
        <p:sp>
          <p:nvSpPr>
            <p:cNvPr id="66" name="圆角矩形 65"/>
            <p:cNvSpPr/>
            <p:nvPr/>
          </p:nvSpPr>
          <p:spPr>
            <a:xfrm>
              <a:off x="2867025" y="2819400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 cap="flat" cmpd="sng" algn="ctr">
              <a:solidFill>
                <a:srgbClr val="8CA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90824" y="4267202"/>
              <a:ext cx="1552575" cy="39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CAF0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一次性餐盒</a:t>
              </a:r>
              <a:endParaRPr kumimoji="0" lang="zh-CN" altLang="en-US" sz="1865" b="0" i="0" u="none" strike="noStrike" kern="0" cap="none" spc="0" normalizeH="0" baseline="0" noProof="0" dirty="0" smtClean="0">
                <a:ln>
                  <a:noFill/>
                </a:ln>
                <a:solidFill>
                  <a:srgbClr val="8CAF0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8" name="Rectangle 3"/>
          <p:cNvSpPr txBox="1">
            <a:spLocks noRot="1" noChangeArrowheads="1"/>
          </p:cNvSpPr>
          <p:nvPr/>
        </p:nvSpPr>
        <p:spPr>
          <a:xfrm>
            <a:off x="8328213" y="4861114"/>
            <a:ext cx="3541060" cy="11870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   </a:t>
            </a:r>
            <a:r>
              <a:rPr lang="zh-CN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包括除上述几类垃圾之外的砖瓦陶瓷、渣土、卫生间废纸、纸巾等难以回收的废弃物，通常根据垃圾特性采取焚烧或者填埋的方式处理。 </a:t>
            </a:r>
            <a:endParaRPr lang="zh-CN" altLang="zh-CN" sz="14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938561" y="937373"/>
            <a:ext cx="2201600" cy="918039"/>
            <a:chOff x="800100" y="877294"/>
            <a:chExt cx="1847850" cy="770531"/>
          </a:xfrm>
        </p:grpSpPr>
        <p:sp>
          <p:nvSpPr>
            <p:cNvPr id="70" name="下箭头标注 69"/>
            <p:cNvSpPr/>
            <p:nvPr/>
          </p:nvSpPr>
          <p:spPr>
            <a:xfrm>
              <a:off x="800100" y="914400"/>
              <a:ext cx="1847850" cy="733425"/>
            </a:xfrm>
            <a:prstGeom prst="downArrowCallou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39680" y="877294"/>
              <a:ext cx="1722545" cy="490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其他垃圾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937730" y="1987169"/>
            <a:ext cx="2268103" cy="2646667"/>
            <a:chOff x="6703297" y="1490377"/>
            <a:chExt cx="1701077" cy="1985000"/>
          </a:xfrm>
        </p:grpSpPr>
        <p:sp>
          <p:nvSpPr>
            <p:cNvPr id="73" name="梯形 72"/>
            <p:cNvSpPr/>
            <p:nvPr/>
          </p:nvSpPr>
          <p:spPr>
            <a:xfrm flipV="1">
              <a:off x="6835269" y="1916057"/>
              <a:ext cx="1488442" cy="1559320"/>
            </a:xfrm>
            <a:prstGeom prst="trapezoid">
              <a:avLst>
                <a:gd name="adj" fmla="val 14922"/>
              </a:avLst>
            </a:prstGeom>
            <a:solidFill>
              <a:srgbClr val="78D00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703297" y="1490377"/>
              <a:ext cx="1701077" cy="354391"/>
              <a:chOff x="3563888" y="1203598"/>
              <a:chExt cx="1728192" cy="360040"/>
            </a:xfrm>
          </p:grpSpPr>
          <p:sp>
            <p:nvSpPr>
              <p:cNvPr id="77" name="同侧圆角矩形 76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78D00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78" name="左中括号 77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noFill/>
              <a:ln w="101600" cap="flat" cmpd="sng" algn="ctr">
                <a:solidFill>
                  <a:srgbClr val="78D00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217873" y="2169165"/>
              <a:ext cx="770014" cy="739938"/>
            </a:xfrm>
            <a:prstGeom prst="rect">
              <a:avLst/>
            </a:prstGeom>
          </p:spPr>
        </p:pic>
        <p:sp>
          <p:nvSpPr>
            <p:cNvPr id="76" name="椭圆 75"/>
            <p:cNvSpPr/>
            <p:nvPr/>
          </p:nvSpPr>
          <p:spPr>
            <a:xfrm>
              <a:off x="7222229" y="2152936"/>
              <a:ext cx="754429" cy="754428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8630024" y="4637740"/>
            <a:ext cx="2964331" cy="155389"/>
          </a:xfrm>
          <a:prstGeom prst="rect">
            <a:avLst/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7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7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上箭头 28"/>
          <p:cNvSpPr/>
          <p:nvPr/>
        </p:nvSpPr>
        <p:spPr>
          <a:xfrm>
            <a:off x="5865932" y="2258957"/>
            <a:ext cx="670233" cy="3228599"/>
          </a:xfrm>
          <a:prstGeom prst="upArrow">
            <a:avLst/>
          </a:prstGeom>
          <a:solidFill>
            <a:srgbClr val="F743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7969" y="2367567"/>
            <a:ext cx="3034805" cy="582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0070C0"/>
                </a:solidFill>
                <a:latin typeface="inpin heiti" charset="-122"/>
                <a:ea typeface="inpin heiti" charset="-122"/>
              </a:rPr>
              <a:t>厕纸是纸，也可回收 </a:t>
            </a:r>
            <a:endParaRPr lang="zh-CN" altLang="en-US" sz="2400" dirty="0">
              <a:solidFill>
                <a:srgbClr val="0070C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1953" y="227125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74A91F"/>
                </a:solidFill>
                <a:latin typeface="inpin heiti" charset="-122"/>
                <a:ea typeface="inpin heiti" charset="-122"/>
              </a:rPr>
              <a:t>厨余垃圾装袋扔进桶</a:t>
            </a:r>
            <a:endParaRPr lang="zh-CN" altLang="en-US" sz="2400" dirty="0">
              <a:solidFill>
                <a:srgbClr val="74A91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0248" y="279401"/>
            <a:ext cx="2727029" cy="582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FD3F79"/>
                </a:solidFill>
                <a:latin typeface="inpin heiti" charset="-122"/>
                <a:ea typeface="inpin heiti" charset="-122"/>
              </a:rPr>
              <a:t>大棒骨是厨余垃圾 </a:t>
            </a:r>
            <a:endParaRPr lang="zh-CN" altLang="en-US" sz="2400" dirty="0">
              <a:solidFill>
                <a:srgbClr val="FD3F79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3" name="空心弧 32"/>
          <p:cNvSpPr/>
          <p:nvPr/>
        </p:nvSpPr>
        <p:spPr>
          <a:xfrm rot="5400000">
            <a:off x="5268341" y="3333823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2569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4" name="左箭头 33"/>
          <p:cNvSpPr/>
          <p:nvPr/>
        </p:nvSpPr>
        <p:spPr>
          <a:xfrm>
            <a:off x="5052633" y="3199323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2569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34744" y="4156213"/>
            <a:ext cx="272747" cy="1324057"/>
          </a:xfrm>
          <a:prstGeom prst="rect">
            <a:avLst/>
          </a:prstGeom>
          <a:solidFill>
            <a:srgbClr val="2569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6" name="空心弧 35"/>
          <p:cNvSpPr/>
          <p:nvPr/>
        </p:nvSpPr>
        <p:spPr>
          <a:xfrm rot="16200000" flipH="1">
            <a:off x="5413611" y="3350556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7" name="左箭头 36"/>
          <p:cNvSpPr/>
          <p:nvPr/>
        </p:nvSpPr>
        <p:spPr>
          <a:xfrm flipH="1">
            <a:off x="6278869" y="3216056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5413612" y="4172946"/>
            <a:ext cx="272747" cy="1324057"/>
          </a:xfrm>
          <a:prstGeom prst="rect">
            <a:avLst/>
          </a:prstGeom>
          <a:solidFill>
            <a:srgbClr val="74A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1229062" y="2990478"/>
            <a:ext cx="3758005" cy="1075764"/>
          </a:xfrm>
          <a:prstGeom prst="homePlate">
            <a:avLst>
              <a:gd name="adj" fmla="val 17273"/>
            </a:avLst>
          </a:prstGeom>
          <a:gradFill>
            <a:gsLst>
              <a:gs pos="50000">
                <a:sysClr val="window" lastClr="FFFFFF"/>
              </a:gs>
              <a:gs pos="50000">
                <a:sysClr val="window" lastClr="FFFFFF">
                  <a:lumMod val="95000"/>
                </a:sysClr>
              </a:gs>
            </a:gsLst>
            <a:lin ang="10800000" scaled="0"/>
          </a:gradFill>
          <a:ln w="15875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08544" y="3093319"/>
            <a:ext cx="3263368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inpin heiti" charset="-122"/>
                <a:ea typeface="inpin heiti" charset="-122"/>
              </a:rPr>
              <a:t>    厕纸、卫生纸遇水即溶，不算可回收的“纸张”，类似的还有陶器、烟盒等。 </a:t>
            </a:r>
            <a:endParaRPr lang="zh-CN" altLang="en-US" sz="1465" dirty="0">
              <a:solidFill>
                <a:prstClr val="black">
                  <a:lumMod val="50000"/>
                  <a:lumOff val="50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1" name="等腰三角形 37"/>
          <p:cNvSpPr/>
          <p:nvPr/>
        </p:nvSpPr>
        <p:spPr>
          <a:xfrm flipV="1">
            <a:off x="4226859" y="896314"/>
            <a:ext cx="3844067" cy="1205349"/>
          </a:xfrm>
          <a:custGeom>
            <a:avLst/>
            <a:gdLst/>
            <a:ahLst/>
            <a:cxnLst/>
            <a:rect l="l" t="t" r="r" b="b"/>
            <a:pathLst>
              <a:path w="2667897" h="904012">
                <a:moveTo>
                  <a:pt x="19729" y="904012"/>
                </a:moveTo>
                <a:lnTo>
                  <a:pt x="2648168" y="904012"/>
                </a:lnTo>
                <a:cubicBezTo>
                  <a:pt x="2659064" y="904012"/>
                  <a:pt x="2667897" y="895179"/>
                  <a:pt x="2667897" y="884283"/>
                </a:cubicBezTo>
                <a:lnTo>
                  <a:pt x="2667897" y="159948"/>
                </a:lnTo>
                <a:cubicBezTo>
                  <a:pt x="2667897" y="149052"/>
                  <a:pt x="2659064" y="140219"/>
                  <a:pt x="2648168" y="140219"/>
                </a:cubicBezTo>
                <a:lnTo>
                  <a:pt x="1509080" y="140219"/>
                </a:lnTo>
                <a:lnTo>
                  <a:pt x="1355463" y="0"/>
                </a:lnTo>
                <a:lnTo>
                  <a:pt x="1201846" y="140219"/>
                </a:lnTo>
                <a:lnTo>
                  <a:pt x="19729" y="140219"/>
                </a:lnTo>
                <a:cubicBezTo>
                  <a:pt x="8833" y="140219"/>
                  <a:pt x="0" y="149052"/>
                  <a:pt x="0" y="159948"/>
                </a:cubicBezTo>
                <a:lnTo>
                  <a:pt x="0" y="884283"/>
                </a:lnTo>
                <a:cubicBezTo>
                  <a:pt x="0" y="895179"/>
                  <a:pt x="8833" y="904012"/>
                  <a:pt x="19729" y="904012"/>
                </a:cubicBezTo>
                <a:close/>
              </a:path>
            </a:pathLst>
          </a:custGeom>
          <a:gradFill>
            <a:gsLst>
              <a:gs pos="50000">
                <a:sysClr val="window" lastClr="FFFFFF"/>
              </a:gs>
              <a:gs pos="50000">
                <a:sysClr val="window" lastClr="FFFFFF">
                  <a:lumMod val="95000"/>
                </a:sysClr>
              </a:gs>
            </a:gsLst>
            <a:lin ang="10800000" scaled="0"/>
          </a:gradFill>
          <a:ln w="15875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35207" y="5479346"/>
            <a:ext cx="5915379" cy="285985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94157" y="1030362"/>
            <a:ext cx="3565236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inpin heiti" charset="-122"/>
                <a:ea typeface="inpin heiti" charset="-122"/>
              </a:rPr>
              <a:t>   事实上，大棒骨因为“难腐蚀”被列入“其它垃圾”。类似的还有玉米核、坚果壳、果核等。鸡骨等则是厨余垃圾。 </a:t>
            </a:r>
            <a:endParaRPr lang="zh-CN" altLang="en-US" sz="1465" dirty="0">
              <a:solidFill>
                <a:prstClr val="black">
                  <a:lumMod val="50000"/>
                  <a:lumOff val="50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4" name="五边形 43"/>
          <p:cNvSpPr/>
          <p:nvPr/>
        </p:nvSpPr>
        <p:spPr>
          <a:xfrm flipH="1">
            <a:off x="7490162" y="2821194"/>
            <a:ext cx="3758005" cy="1344407"/>
          </a:xfrm>
          <a:prstGeom prst="homePlate">
            <a:avLst>
              <a:gd name="adj" fmla="val 17273"/>
            </a:avLst>
          </a:prstGeom>
          <a:gradFill>
            <a:gsLst>
              <a:gs pos="50000">
                <a:sysClr val="window" lastClr="FFFFFF"/>
              </a:gs>
              <a:gs pos="50000">
                <a:sysClr val="window" lastClr="FFFFFF">
                  <a:lumMod val="95000"/>
                </a:sysClr>
              </a:gs>
            </a:gsLst>
            <a:lin ang="10800000" scaled="0"/>
          </a:gradFill>
          <a:ln w="15875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756887" y="2897603"/>
            <a:ext cx="3326179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inpin heiti" charset="-122"/>
                <a:ea typeface="inpin heiti" charset="-122"/>
              </a:rPr>
              <a:t>        常用的塑料袋，即使是可以降解的也远比厨余垃圾更难腐蚀。此外塑料袋本身是可回收垃圾。正确做法应该是将厨余垃圾倒入垃圾桶，塑料袋另扔进“可回收垃圾”桶 。</a:t>
            </a:r>
            <a:endParaRPr lang="en-US" altLang="zh-CN" sz="1465" dirty="0">
              <a:solidFill>
                <a:prstClr val="black">
                  <a:lumMod val="50000"/>
                  <a:lumOff val="50000"/>
                </a:prst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899082" y="549689"/>
            <a:ext cx="748253" cy="748254"/>
            <a:chOff x="3031335" y="611394"/>
            <a:chExt cx="383288" cy="383288"/>
          </a:xfrm>
        </p:grpSpPr>
        <p:sp>
          <p:nvSpPr>
            <p:cNvPr id="47" name="椭圆 46"/>
            <p:cNvSpPr/>
            <p:nvPr/>
          </p:nvSpPr>
          <p:spPr>
            <a:xfrm>
              <a:off x="3031335" y="611394"/>
              <a:ext cx="383288" cy="383288"/>
            </a:xfrm>
            <a:prstGeom prst="ellipse">
              <a:avLst/>
            </a:prstGeom>
            <a:gradFill>
              <a:gsLst>
                <a:gs pos="4800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</a:gsLst>
              <a:lin ang="10800000" scaled="0"/>
            </a:gradFill>
            <a:ln w="15875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52291" y="653334"/>
              <a:ext cx="279348" cy="299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437B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01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7437B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3706" y="2531489"/>
            <a:ext cx="854115" cy="854117"/>
            <a:chOff x="763265" y="2216076"/>
            <a:chExt cx="383288" cy="383288"/>
          </a:xfrm>
        </p:grpSpPr>
        <p:sp>
          <p:nvSpPr>
            <p:cNvPr id="50" name="椭圆 49"/>
            <p:cNvSpPr/>
            <p:nvPr/>
          </p:nvSpPr>
          <p:spPr>
            <a:xfrm>
              <a:off x="763265" y="2216076"/>
              <a:ext cx="383288" cy="383288"/>
            </a:xfrm>
            <a:prstGeom prst="ellipse">
              <a:avLst/>
            </a:prstGeom>
            <a:gradFill>
              <a:gsLst>
                <a:gs pos="4800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</a:gsLst>
              <a:lin ang="10800000" scaled="0"/>
            </a:gradFill>
            <a:ln w="15875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0642" y="2265129"/>
              <a:ext cx="277096" cy="26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02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927489" y="2314909"/>
            <a:ext cx="890867" cy="890867"/>
            <a:chOff x="8304375" y="2151530"/>
            <a:chExt cx="383288" cy="383288"/>
          </a:xfrm>
        </p:grpSpPr>
        <p:sp>
          <p:nvSpPr>
            <p:cNvPr id="53" name="椭圆 52"/>
            <p:cNvSpPr/>
            <p:nvPr/>
          </p:nvSpPr>
          <p:spPr>
            <a:xfrm>
              <a:off x="8304375" y="2151530"/>
              <a:ext cx="383288" cy="383288"/>
            </a:xfrm>
            <a:prstGeom prst="ellipse">
              <a:avLst/>
            </a:prstGeom>
            <a:gradFill>
              <a:gsLst>
                <a:gs pos="4800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</a:gsLst>
              <a:lin ang="10800000" scaled="0"/>
            </a:gradFill>
            <a:ln w="15875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48686" y="2216826"/>
              <a:ext cx="264975" cy="251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4A91F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03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4A91F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564529" y="5800911"/>
            <a:ext cx="316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inpin heiti" charset="-122"/>
                <a:ea typeface="inpin heiti" charset="-122"/>
              </a:rPr>
              <a:t>垃圾分类小误区</a:t>
            </a:r>
            <a:endParaRPr lang="zh-CN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46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46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 animBg="1"/>
          <p:bldP spid="42" grpId="0" animBg="1"/>
          <p:bldP spid="43" grpId="0"/>
          <p:bldP spid="44" grpId="0" animBg="1"/>
          <p:bldP spid="45" grpId="0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 animBg="1"/>
          <p:bldP spid="42" grpId="0" animBg="1"/>
          <p:bldP spid="43" grpId="0"/>
          <p:bldP spid="44" grpId="0" animBg="1"/>
          <p:bldP spid="45" grpId="0"/>
          <p:bldP spid="5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110155" y="1724550"/>
            <a:ext cx="5831532" cy="1357793"/>
            <a:chOff x="2471234" y="1036366"/>
            <a:chExt cx="4373649" cy="101834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2471234" y="1036366"/>
              <a:ext cx="4373649" cy="8875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圆角矩形 19"/>
            <p:cNvSpPr/>
            <p:nvPr/>
          </p:nvSpPr>
          <p:spPr>
            <a:xfrm>
              <a:off x="2795083" y="1364651"/>
              <a:ext cx="3634798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21" name="菱形 20"/>
          <p:cNvSpPr/>
          <p:nvPr/>
        </p:nvSpPr>
        <p:spPr>
          <a:xfrm>
            <a:off x="3687929" y="2307791"/>
            <a:ext cx="645459" cy="645459"/>
          </a:xfrm>
          <a:prstGeom prst="diamond">
            <a:avLst/>
          </a:prstGeom>
          <a:solidFill>
            <a:srgbClr val="74A91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2935" y="2298382"/>
            <a:ext cx="390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inpin heiti" charset="-122"/>
                <a:ea typeface="inpin heiti" charset="-122"/>
              </a:rPr>
              <a:t>如何做好垃圾分类</a:t>
            </a:r>
            <a:endParaRPr lang="zh-CN" altLang="en-US" sz="3200" dirty="0">
              <a:solidFill>
                <a:prstClr val="black">
                  <a:lumMod val="95000"/>
                  <a:lumOff val="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94266" y="2378024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419" y="1485578"/>
            <a:ext cx="2149901" cy="163392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562100" y="4152578"/>
            <a:ext cx="2692400" cy="635000"/>
            <a:chOff x="1171575" y="2667000"/>
            <a:chExt cx="2019300" cy="476250"/>
          </a:xfrm>
        </p:grpSpPr>
        <p:sp>
          <p:nvSpPr>
            <p:cNvPr id="26" name="TextBox 25"/>
            <p:cNvSpPr txBox="1"/>
            <p:nvPr/>
          </p:nvSpPr>
          <p:spPr>
            <a:xfrm>
              <a:off x="1209954" y="2713897"/>
              <a:ext cx="1914246" cy="377075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分类处理垃圾</a:t>
              </a:r>
              <a:endParaRPr kumimoji="0" lang="zh-CN" altLang="en-US" sz="2665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171575" y="2667000"/>
              <a:ext cx="2019300" cy="476250"/>
            </a:xfrm>
            <a:prstGeom prst="roundRect">
              <a:avLst/>
            </a:prstGeom>
            <a:noFill/>
            <a:ln w="12700" cap="flat" cmpd="sng" algn="ctr">
              <a:solidFill>
                <a:srgbClr val="4BACC6">
                  <a:lumMod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38700" y="4165277"/>
            <a:ext cx="2413000" cy="635000"/>
            <a:chOff x="3629025" y="2676525"/>
            <a:chExt cx="1809750" cy="476250"/>
          </a:xfrm>
        </p:grpSpPr>
        <p:sp>
          <p:nvSpPr>
            <p:cNvPr id="29" name="TextBox 28"/>
            <p:cNvSpPr txBox="1"/>
            <p:nvPr/>
          </p:nvSpPr>
          <p:spPr>
            <a:xfrm>
              <a:off x="3776436" y="2705154"/>
              <a:ext cx="1509939" cy="377074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废物利用</a:t>
              </a:r>
              <a:endParaRPr kumimoji="0" lang="zh-CN" altLang="en-US" sz="2665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629025" y="2676525"/>
              <a:ext cx="1809750" cy="476250"/>
            </a:xfrm>
            <a:prstGeom prst="roundRect">
              <a:avLst/>
            </a:prstGeom>
            <a:noFill/>
            <a:ln w="12700" cap="flat" cmpd="sng" algn="ctr">
              <a:solidFill>
                <a:srgbClr val="4BACC6">
                  <a:lumMod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74000" y="3923976"/>
            <a:ext cx="2768600" cy="1358521"/>
            <a:chOff x="5905500" y="2495549"/>
            <a:chExt cx="2076450" cy="1018891"/>
          </a:xfrm>
        </p:grpSpPr>
        <p:sp>
          <p:nvSpPr>
            <p:cNvPr id="32" name="TextBox 31"/>
            <p:cNvSpPr txBox="1"/>
            <p:nvPr/>
          </p:nvSpPr>
          <p:spPr>
            <a:xfrm>
              <a:off x="5977609" y="2521716"/>
              <a:ext cx="1928141" cy="992724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改变生活习惯</a:t>
              </a:r>
              <a:endParaRPr kumimoji="0" lang="en-US" altLang="zh-CN" sz="2665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66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减少垃圾制造</a:t>
              </a:r>
              <a:endParaRPr kumimoji="0" lang="zh-CN" altLang="zh-CN" sz="2665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65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5905500" y="2495549"/>
              <a:ext cx="2076450" cy="781051"/>
            </a:xfrm>
            <a:prstGeom prst="roundRect">
              <a:avLst/>
            </a:prstGeom>
            <a:noFill/>
            <a:ln w="12700" cap="flat" cmpd="sng" algn="ctr">
              <a:solidFill>
                <a:srgbClr val="4BACC6">
                  <a:lumMod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1" grpId="1" animBg="1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1" grpId="1" animBg="1"/>
          <p:bldP spid="22" grpId="0"/>
          <p:bldP spid="2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509" y="1671921"/>
            <a:ext cx="30636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265" dirty="0">
                <a:solidFill>
                  <a:srgbClr val="78D00E"/>
                </a:solidFill>
                <a:latin typeface="inpin heiti" charset="-122"/>
                <a:ea typeface="inpin heiti" charset="-122"/>
              </a:rPr>
              <a:t>废物利用</a:t>
            </a:r>
            <a:endParaRPr lang="zh-CN" altLang="en-US" sz="4265" dirty="0">
              <a:solidFill>
                <a:srgbClr val="78D00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1605729" y="2539203"/>
            <a:ext cx="4198172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zh-CN" sz="186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        </a:t>
            </a:r>
            <a:r>
              <a:rPr lang="zh-CN" altLang="zh-CN" sz="186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对于垃圾，不论哪种处理方式都会对环境产生危害，增加社会负担，造成资源的浪费。所以解决垃圾处理的最好方法就是</a:t>
            </a:r>
            <a:r>
              <a:rPr lang="zh-CN" altLang="en-US" sz="186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废物利用。</a:t>
            </a:r>
            <a:endParaRPr lang="zh-CN" altLang="zh-CN" sz="186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883729" y="3797300"/>
            <a:ext cx="3755572" cy="198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280305" y="857250"/>
            <a:ext cx="3128691" cy="19621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74101" y="1943101"/>
            <a:ext cx="2247900" cy="22479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11312" y="785914"/>
            <a:ext cx="5357033" cy="403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多一点节俭，少一点铺张浪费；</a:t>
            </a: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1"/>
              </a:buBlip>
            </a:pP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将垃圾分类，尽可能的回收利用；</a:t>
            </a: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1"/>
              </a:buBlip>
            </a:pP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减少或不使用一次性用品；</a:t>
            </a: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</a:pP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物品进行多次利用，增加物品的利用效率。</a:t>
            </a:r>
            <a:endParaRPr lang="zh-CN" altLang="zh-CN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0145" y="2690340"/>
            <a:ext cx="2882900" cy="113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zh-CN" sz="2400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就在平常的生活中</a:t>
            </a:r>
            <a:endParaRPr lang="zh-CN" altLang="zh-CN" sz="2400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pPr algn="dist">
              <a:lnSpc>
                <a:spcPct val="150000"/>
              </a:lnSpc>
            </a:pP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144" y="941351"/>
            <a:ext cx="2529860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7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减</a:t>
            </a:r>
            <a:r>
              <a:rPr lang="en-US" altLang="zh-CN" sz="37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zh-CN" sz="37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少</a:t>
            </a:r>
            <a:r>
              <a:rPr lang="en-US" altLang="zh-CN" sz="37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zh-CN" sz="37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垃</a:t>
            </a:r>
            <a:r>
              <a:rPr lang="en-US" altLang="zh-CN" sz="37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zh-CN" sz="37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圾</a:t>
            </a:r>
            <a:endParaRPr lang="en-US" altLang="zh-CN" sz="37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endParaRPr lang="zh-CN" altLang="en-US" sz="37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5" name="图片 4" descr="图片包含 玩偶, 玩具&#10;&#10;已生成极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315748" y="1577423"/>
            <a:ext cx="4995563" cy="553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21232" y="3975431"/>
            <a:ext cx="8382001" cy="13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　　　　       节约每一张纸，节约每一支笔，减少垃圾产生。</a:t>
            </a:r>
            <a:b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</a:br>
            <a: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　　</a:t>
            </a:r>
            <a:endParaRPr lang="zh-CN" altLang="en-US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588993" y="1562101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FD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1588980" y="2222501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1588980" y="2882901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78D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588980" y="3543301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1588980" y="4203701"/>
            <a:ext cx="584200" cy="368300"/>
          </a:xfrm>
          <a:prstGeom prst="homePlate">
            <a:avLst>
              <a:gd name="adj" fmla="val 361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t="40185" r="51771" b="29243"/>
          <a:stretch>
            <a:fillRect/>
          </a:stretch>
        </p:blipFill>
        <p:spPr>
          <a:xfrm flipH="1">
            <a:off x="5956301" y="4361832"/>
            <a:ext cx="5219700" cy="1861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6593" y="1529977"/>
            <a:ext cx="7859844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当你日常外出时，常备一个购物纸袋，购物时尽量不用塑料袋；</a:t>
            </a:r>
            <a:b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</a:br>
            <a:endParaRPr lang="zh-CN" altLang="en-US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6594" y="2197418"/>
            <a:ext cx="7585731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当你买菜时，如果可能，拎上你的菜篮子，千万不用塑料袋；</a:t>
            </a:r>
            <a:b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</a:br>
            <a:endParaRPr lang="zh-CN" altLang="en-US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2453" y="2649705"/>
            <a:ext cx="7585731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当你在外用餐时，请带上一个饭盒，不要用泡沫饭盒来盛餐；</a:t>
            </a:r>
            <a:endParaRPr lang="zh-CN" altLang="en-US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  <a:p>
            <a:endParaRPr lang="zh-CN" altLang="en-US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6827" y="3471325"/>
            <a:ext cx="273183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accent3">
                    <a:lumMod val="50000"/>
                  </a:schemeClr>
                </a:solidFill>
                <a:latin typeface="inpin heiti" charset="-122"/>
                <a:ea typeface="inpin heiti" charset="-122"/>
              </a:rPr>
              <a:t> 自觉做好垃圾分类；</a:t>
            </a:r>
            <a:endParaRPr lang="zh-CN" altLang="en-US" sz="2135" dirty="0">
              <a:solidFill>
                <a:schemeClr val="accent3">
                  <a:lumMod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71967" y="1269089"/>
            <a:ext cx="4940300" cy="3771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垃圾要分类，资源要利用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今天分一分，明天美十分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积极参与垃圾分类，创优美社区环境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分类收集人人有责，男女老幼齐参与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未来人类的文明，将是绿色文明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提高社区的品味，从垃圾分类开始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垃圾分类，举手之劳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  <a:t>垃圾分一分，环境美十分 </a:t>
            </a: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br>
              <a:rPr lang="zh-CN" altLang="en-US" sz="1865" dirty="0">
                <a:solidFill>
                  <a:srgbClr val="9BBB59">
                    <a:lumMod val="50000"/>
                  </a:srgbClr>
                </a:solidFill>
                <a:latin typeface="inpin heiti" charset="-122"/>
                <a:ea typeface="inpin heiti" charset="-122"/>
              </a:rPr>
            </a:br>
            <a:endParaRPr lang="zh-CN" altLang="en-US" sz="1865" dirty="0">
              <a:solidFill>
                <a:srgbClr val="9BBB59">
                  <a:lumMod val="50000"/>
                </a:srgb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 l="26146" t="19444" r="26354" b="20370"/>
          <a:stretch>
            <a:fillRect/>
          </a:stretch>
        </p:blipFill>
        <p:spPr>
          <a:xfrm flipH="1">
            <a:off x="9085118" y="612287"/>
            <a:ext cx="2654300" cy="1891771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42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1361321" y="5044058"/>
            <a:ext cx="3759200" cy="762000"/>
            <a:chOff x="1257300" y="2286000"/>
            <a:chExt cx="2819400" cy="571500"/>
          </a:xfrm>
        </p:grpSpPr>
        <p:sp>
          <p:nvSpPr>
            <p:cNvPr id="11" name="五边形 10"/>
            <p:cNvSpPr/>
            <p:nvPr/>
          </p:nvSpPr>
          <p:spPr>
            <a:xfrm>
              <a:off x="1257300" y="2286000"/>
              <a:ext cx="2819400" cy="571500"/>
            </a:xfrm>
            <a:prstGeom prst="homePlate">
              <a:avLst>
                <a:gd name="adj" fmla="val 25000"/>
              </a:avLst>
            </a:prstGeom>
            <a:solidFill>
              <a:srgbClr val="74A9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6910" y="2330824"/>
              <a:ext cx="257791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垃圾分类环保歌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3" name="图片 12" descr="图片包含 玩具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31942" y="987085"/>
            <a:ext cx="2890059" cy="4086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5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3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3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 rot="16638341">
            <a:off x="2473374" y="6512098"/>
            <a:ext cx="389070" cy="389070"/>
          </a:xfrm>
          <a:prstGeom prst="ellipse">
            <a:avLst/>
          </a:prstGeom>
          <a:solidFill>
            <a:srgbClr val="7C913A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>
            <a:glow>
              <a:srgbClr val="7C913A"/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 rot="16638341">
            <a:off x="3775858" y="6531430"/>
            <a:ext cx="182884" cy="182884"/>
          </a:xfrm>
          <a:prstGeom prst="ellipse">
            <a:avLst/>
          </a:prstGeom>
          <a:solidFill>
            <a:srgbClr val="7C913A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>
            <a:glow>
              <a:srgbClr val="7C913A"/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8" name="组合 47"/>
          <p:cNvGrpSpPr/>
          <p:nvPr/>
        </p:nvGrpSpPr>
        <p:grpSpPr>
          <a:xfrm rot="16638341" flipH="1">
            <a:off x="1579333" y="1329572"/>
            <a:ext cx="3297418" cy="7825996"/>
            <a:chOff x="17406981" y="166584"/>
            <a:chExt cx="5649613" cy="13408627"/>
          </a:xfrm>
        </p:grpSpPr>
        <p:pic>
          <p:nvPicPr>
            <p:cNvPr id="49" name="Picture" descr="Picture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731331" y="166584"/>
              <a:ext cx="2325263" cy="2640531"/>
            </a:xfrm>
            <a:prstGeom prst="rect">
              <a:avLst/>
            </a:prstGeom>
          </p:spPr>
        </p:pic>
        <p:pic>
          <p:nvPicPr>
            <p:cNvPr id="50" name="Picture" descr="Picture"/>
            <p:cNvPicPr>
              <a:picLocks noChangeAspect="1"/>
            </p:cNvPicPr>
            <p:nvPr/>
          </p:nvPicPr>
          <p:blipFill>
            <a:blip r:embed="rId2" cstate="print">
              <a:alphaModFix amt="35000"/>
            </a:blip>
            <a:stretch>
              <a:fillRect/>
            </a:stretch>
          </p:blipFill>
          <p:spPr>
            <a:xfrm>
              <a:off x="19651171" y="4425682"/>
              <a:ext cx="940806" cy="940806"/>
            </a:xfrm>
            <a:prstGeom prst="rect">
              <a:avLst/>
            </a:prstGeom>
          </p:spPr>
        </p:pic>
        <p:pic>
          <p:nvPicPr>
            <p:cNvPr id="51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1572" y="10618522"/>
              <a:ext cx="667555" cy="667555"/>
            </a:xfrm>
            <a:prstGeom prst="rect">
              <a:avLst/>
            </a:prstGeom>
          </p:spPr>
        </p:pic>
        <p:pic>
          <p:nvPicPr>
            <p:cNvPr id="52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6981" y="384205"/>
              <a:ext cx="1062251" cy="1062251"/>
            </a:xfrm>
            <a:prstGeom prst="rect">
              <a:avLst/>
            </a:prstGeom>
          </p:spPr>
        </p:pic>
        <p:pic>
          <p:nvPicPr>
            <p:cNvPr id="53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07756" y="13211266"/>
              <a:ext cx="363945" cy="363945"/>
            </a:xfrm>
            <a:prstGeom prst="rect">
              <a:avLst/>
            </a:prstGeom>
          </p:spPr>
        </p:pic>
      </p:grpSp>
      <p:sp>
        <p:nvSpPr>
          <p:cNvPr id="54" name="矩形 53"/>
          <p:cNvSpPr/>
          <p:nvPr/>
        </p:nvSpPr>
        <p:spPr>
          <a:xfrm>
            <a:off x="1017072" y="789489"/>
            <a:ext cx="4451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i="1" dirty="0">
                <a:solidFill>
                  <a:srgbClr val="5A4A42"/>
                </a:solidFill>
                <a:effectLst>
                  <a:outerShdw dist="38100" dir="3600000" rotWithShape="0">
                    <a:srgbClr val="757854">
                      <a:alpha val="37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生活垃圾资源化</a:t>
            </a:r>
            <a:endParaRPr lang="en-US" altLang="zh-CN" sz="4800" i="1" dirty="0">
              <a:solidFill>
                <a:srgbClr val="5A4A42"/>
              </a:solidFill>
              <a:effectLst>
                <a:outerShdw dist="38100" dir="3600000" rotWithShape="0">
                  <a:srgbClr val="757854">
                    <a:alpha val="37000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55" name="图形 56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324348" y="1407901"/>
            <a:ext cx="771646" cy="635472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842537" y="1556209"/>
            <a:ext cx="4451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5A4A42"/>
                </a:solidFill>
                <a:effectLst>
                  <a:outerShdw dist="38100" dir="3600000" rotWithShape="0">
                    <a:srgbClr val="757854">
                      <a:alpha val="37000"/>
                    </a:srgbClr>
                  </a:outerShdw>
                </a:effectLst>
                <a:latin typeface="Cocogoose Pro" panose="00000500000000000000" pitchFamily="2" charset="0"/>
                <a:ea typeface="思源黑体 CN Medium" panose="020B0600000000000000" pitchFamily="34" charset="-122"/>
              </a:rPr>
              <a:t>Save Our Country</a:t>
            </a:r>
            <a:endParaRPr lang="en-US" altLang="zh-CN" sz="3200" dirty="0">
              <a:solidFill>
                <a:srgbClr val="5A4A42"/>
              </a:solidFill>
              <a:effectLst>
                <a:outerShdw dist="38100" dir="3600000" rotWithShape="0">
                  <a:srgbClr val="757854">
                    <a:alpha val="37000"/>
                  </a:srgbClr>
                </a:outerShdw>
              </a:effectLst>
              <a:latin typeface="Cocogoose Pro" panose="00000500000000000000" pitchFamily="2" charset="0"/>
              <a:ea typeface="思源黑体 CN Medium" panose="020B0600000000000000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160537" y="2686197"/>
            <a:ext cx="6433054" cy="3464667"/>
            <a:chOff x="992897" y="2869077"/>
            <a:chExt cx="6433054" cy="3464667"/>
          </a:xfrm>
        </p:grpSpPr>
        <p:sp>
          <p:nvSpPr>
            <p:cNvPr id="58" name="箭头: 右 54"/>
            <p:cNvSpPr/>
            <p:nvPr/>
          </p:nvSpPr>
          <p:spPr>
            <a:xfrm>
              <a:off x="2695455" y="4007234"/>
              <a:ext cx="1044574" cy="128695"/>
            </a:xfrm>
            <a:prstGeom prst="rightArrow">
              <a:avLst>
                <a:gd name="adj1" fmla="val 50000"/>
                <a:gd name="adj2" fmla="val 36699"/>
              </a:avLst>
            </a:prstGeom>
            <a:gradFill flip="none" rotWithShape="1">
              <a:gsLst>
                <a:gs pos="100000">
                  <a:srgbClr val="B5C190"/>
                </a:gs>
                <a:gs pos="24000">
                  <a:srgbClr val="D8DEC4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箭头: 右 55"/>
            <p:cNvSpPr/>
            <p:nvPr/>
          </p:nvSpPr>
          <p:spPr>
            <a:xfrm>
              <a:off x="2312158" y="3188175"/>
              <a:ext cx="1330879" cy="128695"/>
            </a:xfrm>
            <a:prstGeom prst="rightArrow">
              <a:avLst>
                <a:gd name="adj1" fmla="val 50000"/>
                <a:gd name="adj2" fmla="val 36699"/>
              </a:avLst>
            </a:prstGeom>
            <a:gradFill flip="none" rotWithShape="1">
              <a:gsLst>
                <a:gs pos="100000">
                  <a:srgbClr val="B5C190"/>
                </a:gs>
                <a:gs pos="24000">
                  <a:srgbClr val="D8DEC4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653651" y="2923386"/>
              <a:ext cx="21692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850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公斤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好纸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154412" y="2869077"/>
              <a:ext cx="1680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吨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废纸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210786" y="4554867"/>
              <a:ext cx="42151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300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公斤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无铅汽油和柴油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154412" y="4554867"/>
              <a:ext cx="1680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吨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废塑料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530644" y="3728181"/>
              <a:ext cx="23684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750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公斤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好钢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154411" y="3711972"/>
              <a:ext cx="1680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吨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废钢铁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210786" y="5397762"/>
              <a:ext cx="42151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2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万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个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500g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容量的玻璃瓶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154412" y="5397762"/>
              <a:ext cx="1680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吨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A4A42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废玻璃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5A4A42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8" name="箭头: 右 72"/>
            <p:cNvSpPr/>
            <p:nvPr/>
          </p:nvSpPr>
          <p:spPr>
            <a:xfrm>
              <a:off x="2697850" y="4832389"/>
              <a:ext cx="1044574" cy="128695"/>
            </a:xfrm>
            <a:prstGeom prst="rightArrow">
              <a:avLst>
                <a:gd name="adj1" fmla="val 50000"/>
                <a:gd name="adj2" fmla="val 36699"/>
              </a:avLst>
            </a:prstGeom>
            <a:gradFill flip="none" rotWithShape="1">
              <a:gsLst>
                <a:gs pos="100000">
                  <a:srgbClr val="B5C190"/>
                </a:gs>
                <a:gs pos="24000">
                  <a:srgbClr val="D8DEC4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箭头: 右 73"/>
            <p:cNvSpPr/>
            <p:nvPr/>
          </p:nvSpPr>
          <p:spPr>
            <a:xfrm>
              <a:off x="2730360" y="5669736"/>
              <a:ext cx="1005859" cy="128695"/>
            </a:xfrm>
            <a:prstGeom prst="rightArrow">
              <a:avLst>
                <a:gd name="adj1" fmla="val 50000"/>
                <a:gd name="adj2" fmla="val 36699"/>
              </a:avLst>
            </a:prstGeom>
            <a:gradFill flip="none" rotWithShape="1">
              <a:gsLst>
                <a:gs pos="100000">
                  <a:srgbClr val="B5C190"/>
                </a:gs>
                <a:gs pos="24000">
                  <a:srgbClr val="D8DEC4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864045" y="3603223"/>
              <a:ext cx="715651" cy="424126"/>
              <a:chOff x="5519471" y="3701379"/>
              <a:chExt cx="478942" cy="283843"/>
            </a:xfrm>
          </p:grpSpPr>
          <p:sp>
            <p:nvSpPr>
              <p:cNvPr id="86" name="paper-with-text-and-curved-upper-and-bottom-borders_38177"/>
              <p:cNvSpPr>
                <a:spLocks noChangeAspect="1"/>
              </p:cNvSpPr>
              <p:nvPr/>
            </p:nvSpPr>
            <p:spPr bwMode="auto">
              <a:xfrm>
                <a:off x="5519471" y="3701379"/>
                <a:ext cx="133684" cy="283843"/>
              </a:xfrm>
              <a:custGeom>
                <a:avLst/>
                <a:gdLst>
                  <a:gd name="T0" fmla="*/ 600116 w 606244"/>
                  <a:gd name="T1" fmla="*/ 600116 w 606244"/>
                  <a:gd name="T2" fmla="*/ 600116 w 606244"/>
                  <a:gd name="T3" fmla="*/ 600116 w 606244"/>
                  <a:gd name="T4" fmla="*/ 600116 w 606244"/>
                  <a:gd name="T5" fmla="*/ 600116 w 606244"/>
                  <a:gd name="T6" fmla="*/ 600116 w 606244"/>
                  <a:gd name="T7" fmla="*/ 600116 w 606244"/>
                  <a:gd name="T8" fmla="*/ 600116 w 606244"/>
                  <a:gd name="T9" fmla="*/ 600116 w 606244"/>
                  <a:gd name="T10" fmla="*/ 600116 w 606244"/>
                  <a:gd name="T11" fmla="*/ 600116 w 606244"/>
                  <a:gd name="T12" fmla="*/ 600116 w 606244"/>
                  <a:gd name="T13" fmla="*/ 600116 w 606244"/>
                  <a:gd name="T14" fmla="*/ 600116 w 606244"/>
                  <a:gd name="T15" fmla="*/ 600116 w 606244"/>
                  <a:gd name="T16" fmla="*/ 600116 w 606244"/>
                  <a:gd name="T17" fmla="*/ 600116 w 606244"/>
                  <a:gd name="T18" fmla="*/ 600116 w 606244"/>
                  <a:gd name="T19" fmla="*/ 600116 w 606244"/>
                  <a:gd name="T20" fmla="*/ 455839 w 606244"/>
                  <a:gd name="T21" fmla="*/ 455839 w 606244"/>
                  <a:gd name="T22" fmla="*/ 600116 w 606244"/>
                  <a:gd name="T23" fmla="*/ 600116 w 606244"/>
                  <a:gd name="T24" fmla="*/ 600116 w 606244"/>
                  <a:gd name="T25" fmla="*/ 600116 w 606244"/>
                  <a:gd name="T26" fmla="*/ 455839 w 606244"/>
                  <a:gd name="T27" fmla="*/ 455839 w 606244"/>
                  <a:gd name="T28" fmla="*/ 600116 w 606244"/>
                  <a:gd name="T29" fmla="*/ 600116 w 606244"/>
                  <a:gd name="T30" fmla="*/ 600116 w 606244"/>
                  <a:gd name="T31" fmla="*/ 600116 w 606244"/>
                  <a:gd name="T32" fmla="*/ 600116 w 606244"/>
                  <a:gd name="T33" fmla="*/ 600116 w 606244"/>
                  <a:gd name="T34" fmla="*/ 600116 w 606244"/>
                  <a:gd name="T35" fmla="*/ 600116 w 606244"/>
                  <a:gd name="T36" fmla="*/ 455839 w 606244"/>
                  <a:gd name="T37" fmla="*/ 455839 w 606244"/>
                  <a:gd name="T38" fmla="*/ 600116 w 606244"/>
                  <a:gd name="T39" fmla="*/ 600116 w 606244"/>
                  <a:gd name="T40" fmla="*/ 600116 w 606244"/>
                  <a:gd name="T41" fmla="*/ 600116 w 606244"/>
                  <a:gd name="T42" fmla="*/ 600116 w 606244"/>
                  <a:gd name="T43" fmla="*/ 600116 w 606244"/>
                  <a:gd name="T44" fmla="*/ 600116 w 606244"/>
                  <a:gd name="T45" fmla="*/ 600116 w 606244"/>
                  <a:gd name="T46" fmla="*/ 455839 w 606244"/>
                  <a:gd name="T47" fmla="*/ 455839 w 606244"/>
                  <a:gd name="T48" fmla="*/ 600116 w 606244"/>
                  <a:gd name="T49" fmla="*/ 600116 w 606244"/>
                  <a:gd name="T50" fmla="*/ 600116 w 606244"/>
                  <a:gd name="T51" fmla="*/ 600116 w 606244"/>
                  <a:gd name="T52" fmla="*/ 600116 w 606244"/>
                  <a:gd name="T53" fmla="*/ 600116 w 606244"/>
                  <a:gd name="T54" fmla="*/ 600116 w 606244"/>
                  <a:gd name="T55" fmla="*/ 600116 w 606244"/>
                  <a:gd name="T56" fmla="*/ 455839 w 606244"/>
                  <a:gd name="T57" fmla="*/ 455839 w 606244"/>
                  <a:gd name="T58" fmla="*/ 600116 w 606244"/>
                  <a:gd name="T59" fmla="*/ 600116 w 606244"/>
                  <a:gd name="T60" fmla="*/ 600116 w 606244"/>
                  <a:gd name="T61" fmla="*/ 600116 w 606244"/>
                  <a:gd name="T62" fmla="*/ 600116 w 606244"/>
                  <a:gd name="T63" fmla="*/ 600116 w 606244"/>
                  <a:gd name="T64" fmla="*/ 600116 w 606244"/>
                  <a:gd name="T65" fmla="*/ 600116 w 606244"/>
                  <a:gd name="T66" fmla="*/ 600116 w 606244"/>
                  <a:gd name="T67" fmla="*/ 600116 w 606244"/>
                  <a:gd name="T68" fmla="*/ 455839 w 606244"/>
                  <a:gd name="T69" fmla="*/ 455839 w 606244"/>
                  <a:gd name="T70" fmla="*/ 600116 w 606244"/>
                  <a:gd name="T71" fmla="*/ 600116 w 606244"/>
                  <a:gd name="T72" fmla="*/ 600116 w 606244"/>
                  <a:gd name="T73" fmla="*/ 600116 w 606244"/>
                  <a:gd name="T74" fmla="*/ 600116 w 606244"/>
                  <a:gd name="T75" fmla="*/ 600116 w 606244"/>
                  <a:gd name="T76" fmla="*/ 600116 w 606244"/>
                  <a:gd name="T77" fmla="*/ 600116 w 606244"/>
                  <a:gd name="T78" fmla="*/ 600116 w 606244"/>
                  <a:gd name="T79" fmla="*/ 600116 w 60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46" h="5627">
                    <a:moveTo>
                      <a:pt x="2465" y="296"/>
                    </a:moveTo>
                    <a:lnTo>
                      <a:pt x="1702" y="231"/>
                    </a:lnTo>
                    <a:cubicBezTo>
                      <a:pt x="1700" y="231"/>
                      <a:pt x="1698" y="231"/>
                      <a:pt x="1696" y="231"/>
                    </a:cubicBezTo>
                    <a:cubicBezTo>
                      <a:pt x="1684" y="102"/>
                      <a:pt x="1576" y="0"/>
                      <a:pt x="1444" y="0"/>
                    </a:cubicBezTo>
                    <a:lnTo>
                      <a:pt x="1203" y="0"/>
                    </a:lnTo>
                    <a:cubicBezTo>
                      <a:pt x="1071" y="0"/>
                      <a:pt x="962" y="102"/>
                      <a:pt x="951" y="231"/>
                    </a:cubicBezTo>
                    <a:cubicBezTo>
                      <a:pt x="949" y="231"/>
                      <a:pt x="947" y="231"/>
                      <a:pt x="944" y="231"/>
                    </a:cubicBezTo>
                    <a:lnTo>
                      <a:pt x="182" y="296"/>
                    </a:lnTo>
                    <a:cubicBezTo>
                      <a:pt x="80" y="304"/>
                      <a:pt x="0" y="391"/>
                      <a:pt x="0" y="493"/>
                    </a:cubicBezTo>
                    <a:lnTo>
                      <a:pt x="0" y="1389"/>
                    </a:lnTo>
                    <a:cubicBezTo>
                      <a:pt x="0" y="1498"/>
                      <a:pt x="89" y="1587"/>
                      <a:pt x="198" y="1587"/>
                    </a:cubicBezTo>
                    <a:lnTo>
                      <a:pt x="950" y="1587"/>
                    </a:lnTo>
                    <a:lnTo>
                      <a:pt x="950" y="5335"/>
                    </a:lnTo>
                    <a:cubicBezTo>
                      <a:pt x="950" y="5496"/>
                      <a:pt x="1081" y="5627"/>
                      <a:pt x="1242" y="5627"/>
                    </a:cubicBezTo>
                    <a:lnTo>
                      <a:pt x="1405" y="5627"/>
                    </a:lnTo>
                    <a:cubicBezTo>
                      <a:pt x="1566" y="5627"/>
                      <a:pt x="1697" y="5496"/>
                      <a:pt x="1697" y="5335"/>
                    </a:cubicBezTo>
                    <a:lnTo>
                      <a:pt x="1697" y="1587"/>
                    </a:lnTo>
                    <a:lnTo>
                      <a:pt x="2448" y="1587"/>
                    </a:lnTo>
                    <a:cubicBezTo>
                      <a:pt x="2558" y="1587"/>
                      <a:pt x="2646" y="1498"/>
                      <a:pt x="2646" y="1389"/>
                    </a:cubicBezTo>
                    <a:lnTo>
                      <a:pt x="2646" y="493"/>
                    </a:lnTo>
                    <a:cubicBezTo>
                      <a:pt x="2646" y="391"/>
                      <a:pt x="2567" y="304"/>
                      <a:pt x="2465" y="296"/>
                    </a:cubicBezTo>
                    <a:close/>
                    <a:moveTo>
                      <a:pt x="1203" y="107"/>
                    </a:moveTo>
                    <a:lnTo>
                      <a:pt x="1444" y="107"/>
                    </a:lnTo>
                    <a:cubicBezTo>
                      <a:pt x="1514" y="107"/>
                      <a:pt x="1573" y="157"/>
                      <a:pt x="1587" y="223"/>
                    </a:cubicBezTo>
                    <a:cubicBezTo>
                      <a:pt x="1499" y="218"/>
                      <a:pt x="1411" y="215"/>
                      <a:pt x="1323" y="215"/>
                    </a:cubicBezTo>
                    <a:cubicBezTo>
                      <a:pt x="1236" y="215"/>
                      <a:pt x="1148" y="218"/>
                      <a:pt x="1060" y="223"/>
                    </a:cubicBezTo>
                    <a:cubicBezTo>
                      <a:pt x="1073" y="157"/>
                      <a:pt x="1132" y="107"/>
                      <a:pt x="1203" y="107"/>
                    </a:cubicBezTo>
                    <a:close/>
                    <a:moveTo>
                      <a:pt x="1590" y="4293"/>
                    </a:moveTo>
                    <a:lnTo>
                      <a:pt x="1590" y="4476"/>
                    </a:lnTo>
                    <a:lnTo>
                      <a:pt x="1057" y="4476"/>
                    </a:lnTo>
                    <a:lnTo>
                      <a:pt x="1057" y="4293"/>
                    </a:lnTo>
                    <a:lnTo>
                      <a:pt x="1590" y="4293"/>
                    </a:lnTo>
                    <a:close/>
                    <a:moveTo>
                      <a:pt x="1057" y="4187"/>
                    </a:moveTo>
                    <a:lnTo>
                      <a:pt x="1057" y="4004"/>
                    </a:lnTo>
                    <a:lnTo>
                      <a:pt x="1590" y="4004"/>
                    </a:lnTo>
                    <a:lnTo>
                      <a:pt x="1590" y="4187"/>
                    </a:lnTo>
                    <a:lnTo>
                      <a:pt x="1057" y="4187"/>
                    </a:lnTo>
                    <a:close/>
                    <a:moveTo>
                      <a:pt x="1590" y="4582"/>
                    </a:moveTo>
                    <a:lnTo>
                      <a:pt x="1590" y="4764"/>
                    </a:lnTo>
                    <a:lnTo>
                      <a:pt x="1057" y="4764"/>
                    </a:lnTo>
                    <a:lnTo>
                      <a:pt x="1057" y="4582"/>
                    </a:lnTo>
                    <a:lnTo>
                      <a:pt x="1590" y="4582"/>
                    </a:lnTo>
                    <a:close/>
                    <a:moveTo>
                      <a:pt x="1590" y="3898"/>
                    </a:moveTo>
                    <a:lnTo>
                      <a:pt x="1057" y="3898"/>
                    </a:lnTo>
                    <a:lnTo>
                      <a:pt x="1057" y="3716"/>
                    </a:lnTo>
                    <a:lnTo>
                      <a:pt x="1590" y="3716"/>
                    </a:lnTo>
                    <a:lnTo>
                      <a:pt x="1590" y="3898"/>
                    </a:lnTo>
                    <a:close/>
                    <a:moveTo>
                      <a:pt x="1057" y="4871"/>
                    </a:moveTo>
                    <a:lnTo>
                      <a:pt x="1590" y="4871"/>
                    </a:lnTo>
                    <a:lnTo>
                      <a:pt x="1590" y="5053"/>
                    </a:lnTo>
                    <a:lnTo>
                      <a:pt x="1057" y="5053"/>
                    </a:lnTo>
                    <a:lnTo>
                      <a:pt x="1057" y="4871"/>
                    </a:lnTo>
                    <a:close/>
                    <a:moveTo>
                      <a:pt x="1590" y="3609"/>
                    </a:moveTo>
                    <a:lnTo>
                      <a:pt x="1057" y="3609"/>
                    </a:lnTo>
                    <a:lnTo>
                      <a:pt x="1057" y="3427"/>
                    </a:lnTo>
                    <a:lnTo>
                      <a:pt x="1590" y="3427"/>
                    </a:lnTo>
                    <a:lnTo>
                      <a:pt x="1590" y="3609"/>
                    </a:lnTo>
                    <a:close/>
                    <a:moveTo>
                      <a:pt x="1405" y="5520"/>
                    </a:moveTo>
                    <a:lnTo>
                      <a:pt x="1242" y="5520"/>
                    </a:lnTo>
                    <a:cubicBezTo>
                      <a:pt x="1140" y="5520"/>
                      <a:pt x="1057" y="5437"/>
                      <a:pt x="1057" y="5335"/>
                    </a:cubicBezTo>
                    <a:lnTo>
                      <a:pt x="1057" y="5160"/>
                    </a:lnTo>
                    <a:lnTo>
                      <a:pt x="1590" y="5160"/>
                    </a:lnTo>
                    <a:lnTo>
                      <a:pt x="1590" y="5335"/>
                    </a:lnTo>
                    <a:cubicBezTo>
                      <a:pt x="1590" y="5437"/>
                      <a:pt x="1507" y="5520"/>
                      <a:pt x="1405" y="5520"/>
                    </a:cubicBezTo>
                    <a:close/>
                    <a:moveTo>
                      <a:pt x="1590" y="3320"/>
                    </a:moveTo>
                    <a:lnTo>
                      <a:pt x="1057" y="3320"/>
                    </a:lnTo>
                    <a:lnTo>
                      <a:pt x="1057" y="1587"/>
                    </a:lnTo>
                    <a:lnTo>
                      <a:pt x="1590" y="1587"/>
                    </a:lnTo>
                    <a:lnTo>
                      <a:pt x="1590" y="3320"/>
                    </a:lnTo>
                    <a:close/>
                    <a:moveTo>
                      <a:pt x="2540" y="1389"/>
                    </a:moveTo>
                    <a:cubicBezTo>
                      <a:pt x="2540" y="1440"/>
                      <a:pt x="2499" y="1481"/>
                      <a:pt x="2448" y="1481"/>
                    </a:cubicBezTo>
                    <a:lnTo>
                      <a:pt x="198" y="1481"/>
                    </a:lnTo>
                    <a:cubicBezTo>
                      <a:pt x="148" y="1481"/>
                      <a:pt x="107" y="1440"/>
                      <a:pt x="107" y="1389"/>
                    </a:cubicBezTo>
                    <a:lnTo>
                      <a:pt x="107" y="493"/>
                    </a:lnTo>
                    <a:cubicBezTo>
                      <a:pt x="107" y="446"/>
                      <a:pt x="144" y="406"/>
                      <a:pt x="191" y="402"/>
                    </a:cubicBezTo>
                    <a:lnTo>
                      <a:pt x="953" y="338"/>
                    </a:lnTo>
                    <a:cubicBezTo>
                      <a:pt x="1076" y="327"/>
                      <a:pt x="1200" y="322"/>
                      <a:pt x="1323" y="322"/>
                    </a:cubicBezTo>
                    <a:cubicBezTo>
                      <a:pt x="1446" y="322"/>
                      <a:pt x="1571" y="327"/>
                      <a:pt x="1693" y="338"/>
                    </a:cubicBezTo>
                    <a:lnTo>
                      <a:pt x="2456" y="402"/>
                    </a:lnTo>
                    <a:cubicBezTo>
                      <a:pt x="2503" y="406"/>
                      <a:pt x="2540" y="446"/>
                      <a:pt x="2540" y="493"/>
                    </a:cubicBezTo>
                    <a:lnTo>
                      <a:pt x="2540" y="13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2F2F2"/>
                  </a:gs>
                  <a:gs pos="31000">
                    <a:srgbClr val="B4C08F"/>
                  </a:gs>
                  <a:gs pos="100000">
                    <a:srgbClr val="7C913A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7" name="paper-with-text-and-curved-upper-and-bottom-borders_38177"/>
              <p:cNvSpPr>
                <a:spLocks noChangeAspect="1"/>
              </p:cNvSpPr>
              <p:nvPr/>
            </p:nvSpPr>
            <p:spPr bwMode="auto">
              <a:xfrm>
                <a:off x="5690824" y="3701379"/>
                <a:ext cx="133684" cy="283843"/>
              </a:xfrm>
              <a:custGeom>
                <a:avLst/>
                <a:gdLst>
                  <a:gd name="T0" fmla="*/ 600116 w 606244"/>
                  <a:gd name="T1" fmla="*/ 600116 w 606244"/>
                  <a:gd name="T2" fmla="*/ 600116 w 606244"/>
                  <a:gd name="T3" fmla="*/ 600116 w 606244"/>
                  <a:gd name="T4" fmla="*/ 600116 w 606244"/>
                  <a:gd name="T5" fmla="*/ 600116 w 606244"/>
                  <a:gd name="T6" fmla="*/ 600116 w 606244"/>
                  <a:gd name="T7" fmla="*/ 600116 w 606244"/>
                  <a:gd name="T8" fmla="*/ 600116 w 606244"/>
                  <a:gd name="T9" fmla="*/ 600116 w 606244"/>
                  <a:gd name="T10" fmla="*/ 600116 w 606244"/>
                  <a:gd name="T11" fmla="*/ 600116 w 606244"/>
                  <a:gd name="T12" fmla="*/ 600116 w 606244"/>
                  <a:gd name="T13" fmla="*/ 600116 w 606244"/>
                  <a:gd name="T14" fmla="*/ 600116 w 606244"/>
                  <a:gd name="T15" fmla="*/ 600116 w 606244"/>
                  <a:gd name="T16" fmla="*/ 600116 w 606244"/>
                  <a:gd name="T17" fmla="*/ 600116 w 606244"/>
                  <a:gd name="T18" fmla="*/ 600116 w 606244"/>
                  <a:gd name="T19" fmla="*/ 600116 w 606244"/>
                  <a:gd name="T20" fmla="*/ 455839 w 606244"/>
                  <a:gd name="T21" fmla="*/ 455839 w 606244"/>
                  <a:gd name="T22" fmla="*/ 600116 w 606244"/>
                  <a:gd name="T23" fmla="*/ 600116 w 606244"/>
                  <a:gd name="T24" fmla="*/ 600116 w 606244"/>
                  <a:gd name="T25" fmla="*/ 600116 w 606244"/>
                  <a:gd name="T26" fmla="*/ 455839 w 606244"/>
                  <a:gd name="T27" fmla="*/ 455839 w 606244"/>
                  <a:gd name="T28" fmla="*/ 600116 w 606244"/>
                  <a:gd name="T29" fmla="*/ 600116 w 606244"/>
                  <a:gd name="T30" fmla="*/ 600116 w 606244"/>
                  <a:gd name="T31" fmla="*/ 600116 w 606244"/>
                  <a:gd name="T32" fmla="*/ 600116 w 606244"/>
                  <a:gd name="T33" fmla="*/ 600116 w 606244"/>
                  <a:gd name="T34" fmla="*/ 600116 w 606244"/>
                  <a:gd name="T35" fmla="*/ 600116 w 606244"/>
                  <a:gd name="T36" fmla="*/ 455839 w 606244"/>
                  <a:gd name="T37" fmla="*/ 455839 w 606244"/>
                  <a:gd name="T38" fmla="*/ 600116 w 606244"/>
                  <a:gd name="T39" fmla="*/ 600116 w 606244"/>
                  <a:gd name="T40" fmla="*/ 600116 w 606244"/>
                  <a:gd name="T41" fmla="*/ 600116 w 606244"/>
                  <a:gd name="T42" fmla="*/ 600116 w 606244"/>
                  <a:gd name="T43" fmla="*/ 600116 w 606244"/>
                  <a:gd name="T44" fmla="*/ 600116 w 606244"/>
                  <a:gd name="T45" fmla="*/ 600116 w 606244"/>
                  <a:gd name="T46" fmla="*/ 455839 w 606244"/>
                  <a:gd name="T47" fmla="*/ 455839 w 606244"/>
                  <a:gd name="T48" fmla="*/ 600116 w 606244"/>
                  <a:gd name="T49" fmla="*/ 600116 w 606244"/>
                  <a:gd name="T50" fmla="*/ 600116 w 606244"/>
                  <a:gd name="T51" fmla="*/ 600116 w 606244"/>
                  <a:gd name="T52" fmla="*/ 600116 w 606244"/>
                  <a:gd name="T53" fmla="*/ 600116 w 606244"/>
                  <a:gd name="T54" fmla="*/ 600116 w 606244"/>
                  <a:gd name="T55" fmla="*/ 600116 w 606244"/>
                  <a:gd name="T56" fmla="*/ 455839 w 606244"/>
                  <a:gd name="T57" fmla="*/ 455839 w 606244"/>
                  <a:gd name="T58" fmla="*/ 600116 w 606244"/>
                  <a:gd name="T59" fmla="*/ 600116 w 606244"/>
                  <a:gd name="T60" fmla="*/ 600116 w 606244"/>
                  <a:gd name="T61" fmla="*/ 600116 w 606244"/>
                  <a:gd name="T62" fmla="*/ 600116 w 606244"/>
                  <a:gd name="T63" fmla="*/ 600116 w 606244"/>
                  <a:gd name="T64" fmla="*/ 600116 w 606244"/>
                  <a:gd name="T65" fmla="*/ 600116 w 606244"/>
                  <a:gd name="T66" fmla="*/ 600116 w 606244"/>
                  <a:gd name="T67" fmla="*/ 600116 w 606244"/>
                  <a:gd name="T68" fmla="*/ 455839 w 606244"/>
                  <a:gd name="T69" fmla="*/ 455839 w 606244"/>
                  <a:gd name="T70" fmla="*/ 600116 w 606244"/>
                  <a:gd name="T71" fmla="*/ 600116 w 606244"/>
                  <a:gd name="T72" fmla="*/ 600116 w 606244"/>
                  <a:gd name="T73" fmla="*/ 600116 w 606244"/>
                  <a:gd name="T74" fmla="*/ 600116 w 606244"/>
                  <a:gd name="T75" fmla="*/ 600116 w 606244"/>
                  <a:gd name="T76" fmla="*/ 600116 w 606244"/>
                  <a:gd name="T77" fmla="*/ 600116 w 606244"/>
                  <a:gd name="T78" fmla="*/ 600116 w 606244"/>
                  <a:gd name="T79" fmla="*/ 600116 w 60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46" h="5627">
                    <a:moveTo>
                      <a:pt x="2465" y="296"/>
                    </a:moveTo>
                    <a:lnTo>
                      <a:pt x="1702" y="231"/>
                    </a:lnTo>
                    <a:cubicBezTo>
                      <a:pt x="1700" y="231"/>
                      <a:pt x="1698" y="231"/>
                      <a:pt x="1696" y="231"/>
                    </a:cubicBezTo>
                    <a:cubicBezTo>
                      <a:pt x="1684" y="102"/>
                      <a:pt x="1576" y="0"/>
                      <a:pt x="1444" y="0"/>
                    </a:cubicBezTo>
                    <a:lnTo>
                      <a:pt x="1203" y="0"/>
                    </a:lnTo>
                    <a:cubicBezTo>
                      <a:pt x="1071" y="0"/>
                      <a:pt x="962" y="102"/>
                      <a:pt x="951" y="231"/>
                    </a:cubicBezTo>
                    <a:cubicBezTo>
                      <a:pt x="949" y="231"/>
                      <a:pt x="947" y="231"/>
                      <a:pt x="944" y="231"/>
                    </a:cubicBezTo>
                    <a:lnTo>
                      <a:pt x="182" y="296"/>
                    </a:lnTo>
                    <a:cubicBezTo>
                      <a:pt x="80" y="304"/>
                      <a:pt x="0" y="391"/>
                      <a:pt x="0" y="493"/>
                    </a:cubicBezTo>
                    <a:lnTo>
                      <a:pt x="0" y="1389"/>
                    </a:lnTo>
                    <a:cubicBezTo>
                      <a:pt x="0" y="1498"/>
                      <a:pt x="89" y="1587"/>
                      <a:pt x="198" y="1587"/>
                    </a:cubicBezTo>
                    <a:lnTo>
                      <a:pt x="950" y="1587"/>
                    </a:lnTo>
                    <a:lnTo>
                      <a:pt x="950" y="5335"/>
                    </a:lnTo>
                    <a:cubicBezTo>
                      <a:pt x="950" y="5496"/>
                      <a:pt x="1081" y="5627"/>
                      <a:pt x="1242" y="5627"/>
                    </a:cubicBezTo>
                    <a:lnTo>
                      <a:pt x="1405" y="5627"/>
                    </a:lnTo>
                    <a:cubicBezTo>
                      <a:pt x="1566" y="5627"/>
                      <a:pt x="1697" y="5496"/>
                      <a:pt x="1697" y="5335"/>
                    </a:cubicBezTo>
                    <a:lnTo>
                      <a:pt x="1697" y="1587"/>
                    </a:lnTo>
                    <a:lnTo>
                      <a:pt x="2448" y="1587"/>
                    </a:lnTo>
                    <a:cubicBezTo>
                      <a:pt x="2558" y="1587"/>
                      <a:pt x="2646" y="1498"/>
                      <a:pt x="2646" y="1389"/>
                    </a:cubicBezTo>
                    <a:lnTo>
                      <a:pt x="2646" y="493"/>
                    </a:lnTo>
                    <a:cubicBezTo>
                      <a:pt x="2646" y="391"/>
                      <a:pt x="2567" y="304"/>
                      <a:pt x="2465" y="296"/>
                    </a:cubicBezTo>
                    <a:close/>
                    <a:moveTo>
                      <a:pt x="1203" y="107"/>
                    </a:moveTo>
                    <a:lnTo>
                      <a:pt x="1444" y="107"/>
                    </a:lnTo>
                    <a:cubicBezTo>
                      <a:pt x="1514" y="107"/>
                      <a:pt x="1573" y="157"/>
                      <a:pt x="1587" y="223"/>
                    </a:cubicBezTo>
                    <a:cubicBezTo>
                      <a:pt x="1499" y="218"/>
                      <a:pt x="1411" y="215"/>
                      <a:pt x="1323" y="215"/>
                    </a:cubicBezTo>
                    <a:cubicBezTo>
                      <a:pt x="1236" y="215"/>
                      <a:pt x="1148" y="218"/>
                      <a:pt x="1060" y="223"/>
                    </a:cubicBezTo>
                    <a:cubicBezTo>
                      <a:pt x="1073" y="157"/>
                      <a:pt x="1132" y="107"/>
                      <a:pt x="1203" y="107"/>
                    </a:cubicBezTo>
                    <a:close/>
                    <a:moveTo>
                      <a:pt x="1590" y="4293"/>
                    </a:moveTo>
                    <a:lnTo>
                      <a:pt x="1590" y="4476"/>
                    </a:lnTo>
                    <a:lnTo>
                      <a:pt x="1057" y="4476"/>
                    </a:lnTo>
                    <a:lnTo>
                      <a:pt x="1057" y="4293"/>
                    </a:lnTo>
                    <a:lnTo>
                      <a:pt x="1590" y="4293"/>
                    </a:lnTo>
                    <a:close/>
                    <a:moveTo>
                      <a:pt x="1057" y="4187"/>
                    </a:moveTo>
                    <a:lnTo>
                      <a:pt x="1057" y="4004"/>
                    </a:lnTo>
                    <a:lnTo>
                      <a:pt x="1590" y="4004"/>
                    </a:lnTo>
                    <a:lnTo>
                      <a:pt x="1590" y="4187"/>
                    </a:lnTo>
                    <a:lnTo>
                      <a:pt x="1057" y="4187"/>
                    </a:lnTo>
                    <a:close/>
                    <a:moveTo>
                      <a:pt x="1590" y="4582"/>
                    </a:moveTo>
                    <a:lnTo>
                      <a:pt x="1590" y="4764"/>
                    </a:lnTo>
                    <a:lnTo>
                      <a:pt x="1057" y="4764"/>
                    </a:lnTo>
                    <a:lnTo>
                      <a:pt x="1057" y="4582"/>
                    </a:lnTo>
                    <a:lnTo>
                      <a:pt x="1590" y="4582"/>
                    </a:lnTo>
                    <a:close/>
                    <a:moveTo>
                      <a:pt x="1590" y="3898"/>
                    </a:moveTo>
                    <a:lnTo>
                      <a:pt x="1057" y="3898"/>
                    </a:lnTo>
                    <a:lnTo>
                      <a:pt x="1057" y="3716"/>
                    </a:lnTo>
                    <a:lnTo>
                      <a:pt x="1590" y="3716"/>
                    </a:lnTo>
                    <a:lnTo>
                      <a:pt x="1590" y="3898"/>
                    </a:lnTo>
                    <a:close/>
                    <a:moveTo>
                      <a:pt x="1057" y="4871"/>
                    </a:moveTo>
                    <a:lnTo>
                      <a:pt x="1590" y="4871"/>
                    </a:lnTo>
                    <a:lnTo>
                      <a:pt x="1590" y="5053"/>
                    </a:lnTo>
                    <a:lnTo>
                      <a:pt x="1057" y="5053"/>
                    </a:lnTo>
                    <a:lnTo>
                      <a:pt x="1057" y="4871"/>
                    </a:lnTo>
                    <a:close/>
                    <a:moveTo>
                      <a:pt x="1590" y="3609"/>
                    </a:moveTo>
                    <a:lnTo>
                      <a:pt x="1057" y="3609"/>
                    </a:lnTo>
                    <a:lnTo>
                      <a:pt x="1057" y="3427"/>
                    </a:lnTo>
                    <a:lnTo>
                      <a:pt x="1590" y="3427"/>
                    </a:lnTo>
                    <a:lnTo>
                      <a:pt x="1590" y="3609"/>
                    </a:lnTo>
                    <a:close/>
                    <a:moveTo>
                      <a:pt x="1405" y="5520"/>
                    </a:moveTo>
                    <a:lnTo>
                      <a:pt x="1242" y="5520"/>
                    </a:lnTo>
                    <a:cubicBezTo>
                      <a:pt x="1140" y="5520"/>
                      <a:pt x="1057" y="5437"/>
                      <a:pt x="1057" y="5335"/>
                    </a:cubicBezTo>
                    <a:lnTo>
                      <a:pt x="1057" y="5160"/>
                    </a:lnTo>
                    <a:lnTo>
                      <a:pt x="1590" y="5160"/>
                    </a:lnTo>
                    <a:lnTo>
                      <a:pt x="1590" y="5335"/>
                    </a:lnTo>
                    <a:cubicBezTo>
                      <a:pt x="1590" y="5437"/>
                      <a:pt x="1507" y="5520"/>
                      <a:pt x="1405" y="5520"/>
                    </a:cubicBezTo>
                    <a:close/>
                    <a:moveTo>
                      <a:pt x="1590" y="3320"/>
                    </a:moveTo>
                    <a:lnTo>
                      <a:pt x="1057" y="3320"/>
                    </a:lnTo>
                    <a:lnTo>
                      <a:pt x="1057" y="1587"/>
                    </a:lnTo>
                    <a:lnTo>
                      <a:pt x="1590" y="1587"/>
                    </a:lnTo>
                    <a:lnTo>
                      <a:pt x="1590" y="3320"/>
                    </a:lnTo>
                    <a:close/>
                    <a:moveTo>
                      <a:pt x="2540" y="1389"/>
                    </a:moveTo>
                    <a:cubicBezTo>
                      <a:pt x="2540" y="1440"/>
                      <a:pt x="2499" y="1481"/>
                      <a:pt x="2448" y="1481"/>
                    </a:cubicBezTo>
                    <a:lnTo>
                      <a:pt x="198" y="1481"/>
                    </a:lnTo>
                    <a:cubicBezTo>
                      <a:pt x="148" y="1481"/>
                      <a:pt x="107" y="1440"/>
                      <a:pt x="107" y="1389"/>
                    </a:cubicBezTo>
                    <a:lnTo>
                      <a:pt x="107" y="493"/>
                    </a:lnTo>
                    <a:cubicBezTo>
                      <a:pt x="107" y="446"/>
                      <a:pt x="144" y="406"/>
                      <a:pt x="191" y="402"/>
                    </a:cubicBezTo>
                    <a:lnTo>
                      <a:pt x="953" y="338"/>
                    </a:lnTo>
                    <a:cubicBezTo>
                      <a:pt x="1076" y="327"/>
                      <a:pt x="1200" y="322"/>
                      <a:pt x="1323" y="322"/>
                    </a:cubicBezTo>
                    <a:cubicBezTo>
                      <a:pt x="1446" y="322"/>
                      <a:pt x="1571" y="327"/>
                      <a:pt x="1693" y="338"/>
                    </a:cubicBezTo>
                    <a:lnTo>
                      <a:pt x="2456" y="402"/>
                    </a:lnTo>
                    <a:cubicBezTo>
                      <a:pt x="2503" y="406"/>
                      <a:pt x="2540" y="446"/>
                      <a:pt x="2540" y="493"/>
                    </a:cubicBezTo>
                    <a:lnTo>
                      <a:pt x="2540" y="13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2F2F2"/>
                  </a:gs>
                  <a:gs pos="31000">
                    <a:srgbClr val="B4C08F"/>
                  </a:gs>
                  <a:gs pos="100000">
                    <a:srgbClr val="7C913A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8" name="paper-with-text-and-curved-upper-and-bottom-borders_38177"/>
              <p:cNvSpPr>
                <a:spLocks noChangeAspect="1"/>
              </p:cNvSpPr>
              <p:nvPr/>
            </p:nvSpPr>
            <p:spPr bwMode="auto">
              <a:xfrm>
                <a:off x="5864729" y="3701379"/>
                <a:ext cx="133684" cy="283843"/>
              </a:xfrm>
              <a:custGeom>
                <a:avLst/>
                <a:gdLst>
                  <a:gd name="T0" fmla="*/ 600116 w 606244"/>
                  <a:gd name="T1" fmla="*/ 600116 w 606244"/>
                  <a:gd name="T2" fmla="*/ 600116 w 606244"/>
                  <a:gd name="T3" fmla="*/ 600116 w 606244"/>
                  <a:gd name="T4" fmla="*/ 600116 w 606244"/>
                  <a:gd name="T5" fmla="*/ 600116 w 606244"/>
                  <a:gd name="T6" fmla="*/ 600116 w 606244"/>
                  <a:gd name="T7" fmla="*/ 600116 w 606244"/>
                  <a:gd name="T8" fmla="*/ 600116 w 606244"/>
                  <a:gd name="T9" fmla="*/ 600116 w 606244"/>
                  <a:gd name="T10" fmla="*/ 600116 w 606244"/>
                  <a:gd name="T11" fmla="*/ 600116 w 606244"/>
                  <a:gd name="T12" fmla="*/ 600116 w 606244"/>
                  <a:gd name="T13" fmla="*/ 600116 w 606244"/>
                  <a:gd name="T14" fmla="*/ 600116 w 606244"/>
                  <a:gd name="T15" fmla="*/ 600116 w 606244"/>
                  <a:gd name="T16" fmla="*/ 600116 w 606244"/>
                  <a:gd name="T17" fmla="*/ 600116 w 606244"/>
                  <a:gd name="T18" fmla="*/ 600116 w 606244"/>
                  <a:gd name="T19" fmla="*/ 600116 w 606244"/>
                  <a:gd name="T20" fmla="*/ 455839 w 606244"/>
                  <a:gd name="T21" fmla="*/ 455839 w 606244"/>
                  <a:gd name="T22" fmla="*/ 600116 w 606244"/>
                  <a:gd name="T23" fmla="*/ 600116 w 606244"/>
                  <a:gd name="T24" fmla="*/ 600116 w 606244"/>
                  <a:gd name="T25" fmla="*/ 600116 w 606244"/>
                  <a:gd name="T26" fmla="*/ 455839 w 606244"/>
                  <a:gd name="T27" fmla="*/ 455839 w 606244"/>
                  <a:gd name="T28" fmla="*/ 600116 w 606244"/>
                  <a:gd name="T29" fmla="*/ 600116 w 606244"/>
                  <a:gd name="T30" fmla="*/ 600116 w 606244"/>
                  <a:gd name="T31" fmla="*/ 600116 w 606244"/>
                  <a:gd name="T32" fmla="*/ 600116 w 606244"/>
                  <a:gd name="T33" fmla="*/ 600116 w 606244"/>
                  <a:gd name="T34" fmla="*/ 600116 w 606244"/>
                  <a:gd name="T35" fmla="*/ 600116 w 606244"/>
                  <a:gd name="T36" fmla="*/ 455839 w 606244"/>
                  <a:gd name="T37" fmla="*/ 455839 w 606244"/>
                  <a:gd name="T38" fmla="*/ 600116 w 606244"/>
                  <a:gd name="T39" fmla="*/ 600116 w 606244"/>
                  <a:gd name="T40" fmla="*/ 600116 w 606244"/>
                  <a:gd name="T41" fmla="*/ 600116 w 606244"/>
                  <a:gd name="T42" fmla="*/ 600116 w 606244"/>
                  <a:gd name="T43" fmla="*/ 600116 w 606244"/>
                  <a:gd name="T44" fmla="*/ 600116 w 606244"/>
                  <a:gd name="T45" fmla="*/ 600116 w 606244"/>
                  <a:gd name="T46" fmla="*/ 455839 w 606244"/>
                  <a:gd name="T47" fmla="*/ 455839 w 606244"/>
                  <a:gd name="T48" fmla="*/ 600116 w 606244"/>
                  <a:gd name="T49" fmla="*/ 600116 w 606244"/>
                  <a:gd name="T50" fmla="*/ 600116 w 606244"/>
                  <a:gd name="T51" fmla="*/ 600116 w 606244"/>
                  <a:gd name="T52" fmla="*/ 600116 w 606244"/>
                  <a:gd name="T53" fmla="*/ 600116 w 606244"/>
                  <a:gd name="T54" fmla="*/ 600116 w 606244"/>
                  <a:gd name="T55" fmla="*/ 600116 w 606244"/>
                  <a:gd name="T56" fmla="*/ 455839 w 606244"/>
                  <a:gd name="T57" fmla="*/ 455839 w 606244"/>
                  <a:gd name="T58" fmla="*/ 600116 w 606244"/>
                  <a:gd name="T59" fmla="*/ 600116 w 606244"/>
                  <a:gd name="T60" fmla="*/ 600116 w 606244"/>
                  <a:gd name="T61" fmla="*/ 600116 w 606244"/>
                  <a:gd name="T62" fmla="*/ 600116 w 606244"/>
                  <a:gd name="T63" fmla="*/ 600116 w 606244"/>
                  <a:gd name="T64" fmla="*/ 600116 w 606244"/>
                  <a:gd name="T65" fmla="*/ 600116 w 606244"/>
                  <a:gd name="T66" fmla="*/ 600116 w 606244"/>
                  <a:gd name="T67" fmla="*/ 600116 w 606244"/>
                  <a:gd name="T68" fmla="*/ 455839 w 606244"/>
                  <a:gd name="T69" fmla="*/ 455839 w 606244"/>
                  <a:gd name="T70" fmla="*/ 600116 w 606244"/>
                  <a:gd name="T71" fmla="*/ 600116 w 606244"/>
                  <a:gd name="T72" fmla="*/ 600116 w 606244"/>
                  <a:gd name="T73" fmla="*/ 600116 w 606244"/>
                  <a:gd name="T74" fmla="*/ 600116 w 606244"/>
                  <a:gd name="T75" fmla="*/ 600116 w 606244"/>
                  <a:gd name="T76" fmla="*/ 600116 w 606244"/>
                  <a:gd name="T77" fmla="*/ 600116 w 606244"/>
                  <a:gd name="T78" fmla="*/ 600116 w 606244"/>
                  <a:gd name="T79" fmla="*/ 600116 w 60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46" h="5627">
                    <a:moveTo>
                      <a:pt x="2465" y="296"/>
                    </a:moveTo>
                    <a:lnTo>
                      <a:pt x="1702" y="231"/>
                    </a:lnTo>
                    <a:cubicBezTo>
                      <a:pt x="1700" y="231"/>
                      <a:pt x="1698" y="231"/>
                      <a:pt x="1696" y="231"/>
                    </a:cubicBezTo>
                    <a:cubicBezTo>
                      <a:pt x="1684" y="102"/>
                      <a:pt x="1576" y="0"/>
                      <a:pt x="1444" y="0"/>
                    </a:cubicBezTo>
                    <a:lnTo>
                      <a:pt x="1203" y="0"/>
                    </a:lnTo>
                    <a:cubicBezTo>
                      <a:pt x="1071" y="0"/>
                      <a:pt x="962" y="102"/>
                      <a:pt x="951" y="231"/>
                    </a:cubicBezTo>
                    <a:cubicBezTo>
                      <a:pt x="949" y="231"/>
                      <a:pt x="947" y="231"/>
                      <a:pt x="944" y="231"/>
                    </a:cubicBezTo>
                    <a:lnTo>
                      <a:pt x="182" y="296"/>
                    </a:lnTo>
                    <a:cubicBezTo>
                      <a:pt x="80" y="304"/>
                      <a:pt x="0" y="391"/>
                      <a:pt x="0" y="493"/>
                    </a:cubicBezTo>
                    <a:lnTo>
                      <a:pt x="0" y="1389"/>
                    </a:lnTo>
                    <a:cubicBezTo>
                      <a:pt x="0" y="1498"/>
                      <a:pt x="89" y="1587"/>
                      <a:pt x="198" y="1587"/>
                    </a:cubicBezTo>
                    <a:lnTo>
                      <a:pt x="950" y="1587"/>
                    </a:lnTo>
                    <a:lnTo>
                      <a:pt x="950" y="5335"/>
                    </a:lnTo>
                    <a:cubicBezTo>
                      <a:pt x="950" y="5496"/>
                      <a:pt x="1081" y="5627"/>
                      <a:pt x="1242" y="5627"/>
                    </a:cubicBezTo>
                    <a:lnTo>
                      <a:pt x="1405" y="5627"/>
                    </a:lnTo>
                    <a:cubicBezTo>
                      <a:pt x="1566" y="5627"/>
                      <a:pt x="1697" y="5496"/>
                      <a:pt x="1697" y="5335"/>
                    </a:cubicBezTo>
                    <a:lnTo>
                      <a:pt x="1697" y="1587"/>
                    </a:lnTo>
                    <a:lnTo>
                      <a:pt x="2448" y="1587"/>
                    </a:lnTo>
                    <a:cubicBezTo>
                      <a:pt x="2558" y="1587"/>
                      <a:pt x="2646" y="1498"/>
                      <a:pt x="2646" y="1389"/>
                    </a:cubicBezTo>
                    <a:lnTo>
                      <a:pt x="2646" y="493"/>
                    </a:lnTo>
                    <a:cubicBezTo>
                      <a:pt x="2646" y="391"/>
                      <a:pt x="2567" y="304"/>
                      <a:pt x="2465" y="296"/>
                    </a:cubicBezTo>
                    <a:close/>
                    <a:moveTo>
                      <a:pt x="1203" y="107"/>
                    </a:moveTo>
                    <a:lnTo>
                      <a:pt x="1444" y="107"/>
                    </a:lnTo>
                    <a:cubicBezTo>
                      <a:pt x="1514" y="107"/>
                      <a:pt x="1573" y="157"/>
                      <a:pt x="1587" y="223"/>
                    </a:cubicBezTo>
                    <a:cubicBezTo>
                      <a:pt x="1499" y="218"/>
                      <a:pt x="1411" y="215"/>
                      <a:pt x="1323" y="215"/>
                    </a:cubicBezTo>
                    <a:cubicBezTo>
                      <a:pt x="1236" y="215"/>
                      <a:pt x="1148" y="218"/>
                      <a:pt x="1060" y="223"/>
                    </a:cubicBezTo>
                    <a:cubicBezTo>
                      <a:pt x="1073" y="157"/>
                      <a:pt x="1132" y="107"/>
                      <a:pt x="1203" y="107"/>
                    </a:cubicBezTo>
                    <a:close/>
                    <a:moveTo>
                      <a:pt x="1590" y="4293"/>
                    </a:moveTo>
                    <a:lnTo>
                      <a:pt x="1590" y="4476"/>
                    </a:lnTo>
                    <a:lnTo>
                      <a:pt x="1057" y="4476"/>
                    </a:lnTo>
                    <a:lnTo>
                      <a:pt x="1057" y="4293"/>
                    </a:lnTo>
                    <a:lnTo>
                      <a:pt x="1590" y="4293"/>
                    </a:lnTo>
                    <a:close/>
                    <a:moveTo>
                      <a:pt x="1057" y="4187"/>
                    </a:moveTo>
                    <a:lnTo>
                      <a:pt x="1057" y="4004"/>
                    </a:lnTo>
                    <a:lnTo>
                      <a:pt x="1590" y="4004"/>
                    </a:lnTo>
                    <a:lnTo>
                      <a:pt x="1590" y="4187"/>
                    </a:lnTo>
                    <a:lnTo>
                      <a:pt x="1057" y="4187"/>
                    </a:lnTo>
                    <a:close/>
                    <a:moveTo>
                      <a:pt x="1590" y="4582"/>
                    </a:moveTo>
                    <a:lnTo>
                      <a:pt x="1590" y="4764"/>
                    </a:lnTo>
                    <a:lnTo>
                      <a:pt x="1057" y="4764"/>
                    </a:lnTo>
                    <a:lnTo>
                      <a:pt x="1057" y="4582"/>
                    </a:lnTo>
                    <a:lnTo>
                      <a:pt x="1590" y="4582"/>
                    </a:lnTo>
                    <a:close/>
                    <a:moveTo>
                      <a:pt x="1590" y="3898"/>
                    </a:moveTo>
                    <a:lnTo>
                      <a:pt x="1057" y="3898"/>
                    </a:lnTo>
                    <a:lnTo>
                      <a:pt x="1057" y="3716"/>
                    </a:lnTo>
                    <a:lnTo>
                      <a:pt x="1590" y="3716"/>
                    </a:lnTo>
                    <a:lnTo>
                      <a:pt x="1590" y="3898"/>
                    </a:lnTo>
                    <a:close/>
                    <a:moveTo>
                      <a:pt x="1057" y="4871"/>
                    </a:moveTo>
                    <a:lnTo>
                      <a:pt x="1590" y="4871"/>
                    </a:lnTo>
                    <a:lnTo>
                      <a:pt x="1590" y="5053"/>
                    </a:lnTo>
                    <a:lnTo>
                      <a:pt x="1057" y="5053"/>
                    </a:lnTo>
                    <a:lnTo>
                      <a:pt x="1057" y="4871"/>
                    </a:lnTo>
                    <a:close/>
                    <a:moveTo>
                      <a:pt x="1590" y="3609"/>
                    </a:moveTo>
                    <a:lnTo>
                      <a:pt x="1057" y="3609"/>
                    </a:lnTo>
                    <a:lnTo>
                      <a:pt x="1057" y="3427"/>
                    </a:lnTo>
                    <a:lnTo>
                      <a:pt x="1590" y="3427"/>
                    </a:lnTo>
                    <a:lnTo>
                      <a:pt x="1590" y="3609"/>
                    </a:lnTo>
                    <a:close/>
                    <a:moveTo>
                      <a:pt x="1405" y="5520"/>
                    </a:moveTo>
                    <a:lnTo>
                      <a:pt x="1242" y="5520"/>
                    </a:lnTo>
                    <a:cubicBezTo>
                      <a:pt x="1140" y="5520"/>
                      <a:pt x="1057" y="5437"/>
                      <a:pt x="1057" y="5335"/>
                    </a:cubicBezTo>
                    <a:lnTo>
                      <a:pt x="1057" y="5160"/>
                    </a:lnTo>
                    <a:lnTo>
                      <a:pt x="1590" y="5160"/>
                    </a:lnTo>
                    <a:lnTo>
                      <a:pt x="1590" y="5335"/>
                    </a:lnTo>
                    <a:cubicBezTo>
                      <a:pt x="1590" y="5437"/>
                      <a:pt x="1507" y="5520"/>
                      <a:pt x="1405" y="5520"/>
                    </a:cubicBezTo>
                    <a:close/>
                    <a:moveTo>
                      <a:pt x="1590" y="3320"/>
                    </a:moveTo>
                    <a:lnTo>
                      <a:pt x="1057" y="3320"/>
                    </a:lnTo>
                    <a:lnTo>
                      <a:pt x="1057" y="1587"/>
                    </a:lnTo>
                    <a:lnTo>
                      <a:pt x="1590" y="1587"/>
                    </a:lnTo>
                    <a:lnTo>
                      <a:pt x="1590" y="3320"/>
                    </a:lnTo>
                    <a:close/>
                    <a:moveTo>
                      <a:pt x="2540" y="1389"/>
                    </a:moveTo>
                    <a:cubicBezTo>
                      <a:pt x="2540" y="1440"/>
                      <a:pt x="2499" y="1481"/>
                      <a:pt x="2448" y="1481"/>
                    </a:cubicBezTo>
                    <a:lnTo>
                      <a:pt x="198" y="1481"/>
                    </a:lnTo>
                    <a:cubicBezTo>
                      <a:pt x="148" y="1481"/>
                      <a:pt x="107" y="1440"/>
                      <a:pt x="107" y="1389"/>
                    </a:cubicBezTo>
                    <a:lnTo>
                      <a:pt x="107" y="493"/>
                    </a:lnTo>
                    <a:cubicBezTo>
                      <a:pt x="107" y="446"/>
                      <a:pt x="144" y="406"/>
                      <a:pt x="191" y="402"/>
                    </a:cubicBezTo>
                    <a:lnTo>
                      <a:pt x="953" y="338"/>
                    </a:lnTo>
                    <a:cubicBezTo>
                      <a:pt x="1076" y="327"/>
                      <a:pt x="1200" y="322"/>
                      <a:pt x="1323" y="322"/>
                    </a:cubicBezTo>
                    <a:cubicBezTo>
                      <a:pt x="1446" y="322"/>
                      <a:pt x="1571" y="327"/>
                      <a:pt x="1693" y="338"/>
                    </a:cubicBezTo>
                    <a:lnTo>
                      <a:pt x="2456" y="402"/>
                    </a:lnTo>
                    <a:cubicBezTo>
                      <a:pt x="2503" y="406"/>
                      <a:pt x="2540" y="446"/>
                      <a:pt x="2540" y="493"/>
                    </a:cubicBezTo>
                    <a:lnTo>
                      <a:pt x="2540" y="13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2F2F2"/>
                  </a:gs>
                  <a:gs pos="31000">
                    <a:srgbClr val="B4C08F"/>
                  </a:gs>
                  <a:gs pos="100000">
                    <a:srgbClr val="7C913A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71" name="paper-with-text-and-curved-upper-and-bottom-borders_38177"/>
            <p:cNvSpPr>
              <a:spLocks noChangeAspect="1"/>
            </p:cNvSpPr>
            <p:nvPr/>
          </p:nvSpPr>
          <p:spPr bwMode="auto">
            <a:xfrm>
              <a:off x="2903823" y="4480217"/>
              <a:ext cx="155386" cy="374561"/>
            </a:xfrm>
            <a:custGeom>
              <a:avLst/>
              <a:gdLst>
                <a:gd name="T0" fmla="*/ 227 w 2053"/>
                <a:gd name="T1" fmla="*/ 4956 h 4956"/>
                <a:gd name="T2" fmla="*/ 0 w 2053"/>
                <a:gd name="T3" fmla="*/ 1089 h 4956"/>
                <a:gd name="T4" fmla="*/ 639 w 2053"/>
                <a:gd name="T5" fmla="*/ 602 h 4956"/>
                <a:gd name="T6" fmla="*/ 633 w 2053"/>
                <a:gd name="T7" fmla="*/ 67 h 4956"/>
                <a:gd name="T8" fmla="*/ 1380 w 2053"/>
                <a:gd name="T9" fmla="*/ 0 h 4956"/>
                <a:gd name="T10" fmla="*/ 1447 w 2053"/>
                <a:gd name="T11" fmla="*/ 576 h 4956"/>
                <a:gd name="T12" fmla="*/ 1874 w 2053"/>
                <a:gd name="T13" fmla="*/ 867 h 4956"/>
                <a:gd name="T14" fmla="*/ 2053 w 2053"/>
                <a:gd name="T15" fmla="*/ 4729 h 4956"/>
                <a:gd name="T16" fmla="*/ 133 w 2053"/>
                <a:gd name="T17" fmla="*/ 4036 h 4956"/>
                <a:gd name="T18" fmla="*/ 227 w 2053"/>
                <a:gd name="T19" fmla="*/ 4822 h 4956"/>
                <a:gd name="T20" fmla="*/ 1920 w 2053"/>
                <a:gd name="T21" fmla="*/ 4729 h 4956"/>
                <a:gd name="T22" fmla="*/ 133 w 2053"/>
                <a:gd name="T23" fmla="*/ 4036 h 4956"/>
                <a:gd name="T24" fmla="*/ 1920 w 2053"/>
                <a:gd name="T25" fmla="*/ 3902 h 4956"/>
                <a:gd name="T26" fmla="*/ 133 w 2053"/>
                <a:gd name="T27" fmla="*/ 3729 h 4956"/>
                <a:gd name="T28" fmla="*/ 133 w 2053"/>
                <a:gd name="T29" fmla="*/ 3596 h 4956"/>
                <a:gd name="T30" fmla="*/ 1920 w 2053"/>
                <a:gd name="T31" fmla="*/ 3422 h 4956"/>
                <a:gd name="T32" fmla="*/ 133 w 2053"/>
                <a:gd name="T33" fmla="*/ 3596 h 4956"/>
                <a:gd name="T34" fmla="*/ 1920 w 2053"/>
                <a:gd name="T35" fmla="*/ 3289 h 4956"/>
                <a:gd name="T36" fmla="*/ 133 w 2053"/>
                <a:gd name="T37" fmla="*/ 3116 h 4956"/>
                <a:gd name="T38" fmla="*/ 133 w 2053"/>
                <a:gd name="T39" fmla="*/ 2982 h 4956"/>
                <a:gd name="T40" fmla="*/ 1920 w 2053"/>
                <a:gd name="T41" fmla="*/ 2809 h 4956"/>
                <a:gd name="T42" fmla="*/ 133 w 2053"/>
                <a:gd name="T43" fmla="*/ 2982 h 4956"/>
                <a:gd name="T44" fmla="*/ 1920 w 2053"/>
                <a:gd name="T45" fmla="*/ 2676 h 4956"/>
                <a:gd name="T46" fmla="*/ 133 w 2053"/>
                <a:gd name="T47" fmla="*/ 2502 h 4956"/>
                <a:gd name="T48" fmla="*/ 133 w 2053"/>
                <a:gd name="T49" fmla="*/ 2369 h 4956"/>
                <a:gd name="T50" fmla="*/ 1920 w 2053"/>
                <a:gd name="T51" fmla="*/ 2196 h 4956"/>
                <a:gd name="T52" fmla="*/ 133 w 2053"/>
                <a:gd name="T53" fmla="*/ 2369 h 4956"/>
                <a:gd name="T54" fmla="*/ 1920 w 2053"/>
                <a:gd name="T55" fmla="*/ 2062 h 4956"/>
                <a:gd name="T56" fmla="*/ 133 w 2053"/>
                <a:gd name="T57" fmla="*/ 1102 h 4956"/>
                <a:gd name="T58" fmla="*/ 271 w 2053"/>
                <a:gd name="T59" fmla="*/ 969 h 4956"/>
                <a:gd name="T60" fmla="*/ 1255 w 2053"/>
                <a:gd name="T61" fmla="*/ 642 h 4956"/>
                <a:gd name="T62" fmla="*/ 271 w 2053"/>
                <a:gd name="T63" fmla="*/ 969 h 4956"/>
                <a:gd name="T64" fmla="*/ 1313 w 2053"/>
                <a:gd name="T65" fmla="*/ 509 h 4956"/>
                <a:gd name="T66" fmla="*/ 767 w 2053"/>
                <a:gd name="T67" fmla="*/ 133 h 4956"/>
                <a:gd name="T68" fmla="*/ 1274 w 2053"/>
                <a:gd name="T69" fmla="*/ 509 h 4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3" h="4956">
                  <a:moveTo>
                    <a:pt x="1827" y="4956"/>
                  </a:moveTo>
                  <a:lnTo>
                    <a:pt x="227" y="4956"/>
                  </a:lnTo>
                  <a:cubicBezTo>
                    <a:pt x="102" y="4956"/>
                    <a:pt x="0" y="4854"/>
                    <a:pt x="0" y="4729"/>
                  </a:cubicBezTo>
                  <a:lnTo>
                    <a:pt x="0" y="1089"/>
                  </a:lnTo>
                  <a:cubicBezTo>
                    <a:pt x="0" y="980"/>
                    <a:pt x="76" y="889"/>
                    <a:pt x="181" y="867"/>
                  </a:cubicBezTo>
                  <a:lnTo>
                    <a:pt x="639" y="602"/>
                  </a:lnTo>
                  <a:cubicBezTo>
                    <a:pt x="635" y="594"/>
                    <a:pt x="633" y="585"/>
                    <a:pt x="633" y="576"/>
                  </a:cubicBezTo>
                  <a:lnTo>
                    <a:pt x="633" y="67"/>
                  </a:lnTo>
                  <a:cubicBezTo>
                    <a:pt x="633" y="30"/>
                    <a:pt x="663" y="0"/>
                    <a:pt x="700" y="0"/>
                  </a:cubicBezTo>
                  <a:lnTo>
                    <a:pt x="1380" y="0"/>
                  </a:lnTo>
                  <a:cubicBezTo>
                    <a:pt x="1417" y="0"/>
                    <a:pt x="1447" y="30"/>
                    <a:pt x="1447" y="67"/>
                  </a:cubicBezTo>
                  <a:lnTo>
                    <a:pt x="1447" y="576"/>
                  </a:lnTo>
                  <a:cubicBezTo>
                    <a:pt x="1447" y="585"/>
                    <a:pt x="1445" y="593"/>
                    <a:pt x="1442" y="601"/>
                  </a:cubicBezTo>
                  <a:lnTo>
                    <a:pt x="1874" y="867"/>
                  </a:lnTo>
                  <a:cubicBezTo>
                    <a:pt x="1978" y="889"/>
                    <a:pt x="2053" y="981"/>
                    <a:pt x="2053" y="1089"/>
                  </a:cubicBezTo>
                  <a:lnTo>
                    <a:pt x="2053" y="4729"/>
                  </a:lnTo>
                  <a:cubicBezTo>
                    <a:pt x="2053" y="4854"/>
                    <a:pt x="1952" y="4956"/>
                    <a:pt x="1827" y="4956"/>
                  </a:cubicBezTo>
                  <a:close/>
                  <a:moveTo>
                    <a:pt x="133" y="4036"/>
                  </a:moveTo>
                  <a:lnTo>
                    <a:pt x="133" y="4729"/>
                  </a:lnTo>
                  <a:cubicBezTo>
                    <a:pt x="133" y="4780"/>
                    <a:pt x="175" y="4822"/>
                    <a:pt x="227" y="4822"/>
                  </a:cubicBezTo>
                  <a:lnTo>
                    <a:pt x="1827" y="4822"/>
                  </a:lnTo>
                  <a:cubicBezTo>
                    <a:pt x="1878" y="4822"/>
                    <a:pt x="1920" y="4780"/>
                    <a:pt x="1920" y="4729"/>
                  </a:cubicBezTo>
                  <a:lnTo>
                    <a:pt x="1920" y="4036"/>
                  </a:lnTo>
                  <a:lnTo>
                    <a:pt x="133" y="4036"/>
                  </a:lnTo>
                  <a:close/>
                  <a:moveTo>
                    <a:pt x="133" y="3902"/>
                  </a:moveTo>
                  <a:lnTo>
                    <a:pt x="1920" y="3902"/>
                  </a:lnTo>
                  <a:lnTo>
                    <a:pt x="1920" y="3729"/>
                  </a:lnTo>
                  <a:lnTo>
                    <a:pt x="133" y="3729"/>
                  </a:lnTo>
                  <a:lnTo>
                    <a:pt x="133" y="3902"/>
                  </a:lnTo>
                  <a:close/>
                  <a:moveTo>
                    <a:pt x="133" y="3596"/>
                  </a:moveTo>
                  <a:lnTo>
                    <a:pt x="1920" y="3596"/>
                  </a:lnTo>
                  <a:lnTo>
                    <a:pt x="1920" y="3422"/>
                  </a:lnTo>
                  <a:lnTo>
                    <a:pt x="133" y="3422"/>
                  </a:lnTo>
                  <a:lnTo>
                    <a:pt x="133" y="3596"/>
                  </a:lnTo>
                  <a:close/>
                  <a:moveTo>
                    <a:pt x="133" y="3289"/>
                  </a:moveTo>
                  <a:lnTo>
                    <a:pt x="1920" y="3289"/>
                  </a:lnTo>
                  <a:lnTo>
                    <a:pt x="1920" y="3116"/>
                  </a:lnTo>
                  <a:lnTo>
                    <a:pt x="133" y="3116"/>
                  </a:lnTo>
                  <a:lnTo>
                    <a:pt x="133" y="3289"/>
                  </a:lnTo>
                  <a:close/>
                  <a:moveTo>
                    <a:pt x="133" y="2982"/>
                  </a:moveTo>
                  <a:lnTo>
                    <a:pt x="1920" y="2982"/>
                  </a:lnTo>
                  <a:lnTo>
                    <a:pt x="1920" y="2809"/>
                  </a:lnTo>
                  <a:lnTo>
                    <a:pt x="133" y="2809"/>
                  </a:lnTo>
                  <a:lnTo>
                    <a:pt x="133" y="2982"/>
                  </a:lnTo>
                  <a:close/>
                  <a:moveTo>
                    <a:pt x="133" y="2676"/>
                  </a:moveTo>
                  <a:lnTo>
                    <a:pt x="1920" y="2676"/>
                  </a:lnTo>
                  <a:lnTo>
                    <a:pt x="1920" y="2502"/>
                  </a:lnTo>
                  <a:lnTo>
                    <a:pt x="133" y="2502"/>
                  </a:lnTo>
                  <a:lnTo>
                    <a:pt x="133" y="2676"/>
                  </a:lnTo>
                  <a:close/>
                  <a:moveTo>
                    <a:pt x="133" y="2369"/>
                  </a:moveTo>
                  <a:lnTo>
                    <a:pt x="1920" y="2369"/>
                  </a:lnTo>
                  <a:lnTo>
                    <a:pt x="1920" y="2196"/>
                  </a:lnTo>
                  <a:lnTo>
                    <a:pt x="133" y="2196"/>
                  </a:lnTo>
                  <a:lnTo>
                    <a:pt x="133" y="2369"/>
                  </a:lnTo>
                  <a:close/>
                  <a:moveTo>
                    <a:pt x="133" y="2062"/>
                  </a:moveTo>
                  <a:lnTo>
                    <a:pt x="1920" y="2062"/>
                  </a:lnTo>
                  <a:lnTo>
                    <a:pt x="1920" y="1102"/>
                  </a:lnTo>
                  <a:lnTo>
                    <a:pt x="133" y="1102"/>
                  </a:lnTo>
                  <a:lnTo>
                    <a:pt x="133" y="2062"/>
                  </a:lnTo>
                  <a:close/>
                  <a:moveTo>
                    <a:pt x="271" y="969"/>
                  </a:moveTo>
                  <a:lnTo>
                    <a:pt x="1785" y="969"/>
                  </a:lnTo>
                  <a:lnTo>
                    <a:pt x="1255" y="642"/>
                  </a:lnTo>
                  <a:lnTo>
                    <a:pt x="836" y="642"/>
                  </a:lnTo>
                  <a:lnTo>
                    <a:pt x="271" y="969"/>
                  </a:lnTo>
                  <a:close/>
                  <a:moveTo>
                    <a:pt x="1274" y="509"/>
                  </a:moveTo>
                  <a:lnTo>
                    <a:pt x="1313" y="509"/>
                  </a:lnTo>
                  <a:lnTo>
                    <a:pt x="1313" y="133"/>
                  </a:lnTo>
                  <a:lnTo>
                    <a:pt x="767" y="133"/>
                  </a:lnTo>
                  <a:lnTo>
                    <a:pt x="767" y="509"/>
                  </a:lnTo>
                  <a:lnTo>
                    <a:pt x="1274" y="5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31000">
                  <a:srgbClr val="B4C08F"/>
                </a:gs>
                <a:gs pos="100000">
                  <a:srgbClr val="7C913A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paper-with-text-and-curved-upper-and-bottom-borders_38177"/>
            <p:cNvSpPr>
              <a:spLocks noChangeAspect="1"/>
            </p:cNvSpPr>
            <p:nvPr/>
          </p:nvSpPr>
          <p:spPr bwMode="auto">
            <a:xfrm>
              <a:off x="3156081" y="4480217"/>
              <a:ext cx="155386" cy="374561"/>
            </a:xfrm>
            <a:custGeom>
              <a:avLst/>
              <a:gdLst>
                <a:gd name="T0" fmla="*/ 227 w 2053"/>
                <a:gd name="T1" fmla="*/ 4956 h 4956"/>
                <a:gd name="T2" fmla="*/ 0 w 2053"/>
                <a:gd name="T3" fmla="*/ 1089 h 4956"/>
                <a:gd name="T4" fmla="*/ 639 w 2053"/>
                <a:gd name="T5" fmla="*/ 602 h 4956"/>
                <a:gd name="T6" fmla="*/ 633 w 2053"/>
                <a:gd name="T7" fmla="*/ 67 h 4956"/>
                <a:gd name="T8" fmla="*/ 1380 w 2053"/>
                <a:gd name="T9" fmla="*/ 0 h 4956"/>
                <a:gd name="T10" fmla="*/ 1447 w 2053"/>
                <a:gd name="T11" fmla="*/ 576 h 4956"/>
                <a:gd name="T12" fmla="*/ 1874 w 2053"/>
                <a:gd name="T13" fmla="*/ 867 h 4956"/>
                <a:gd name="T14" fmla="*/ 2053 w 2053"/>
                <a:gd name="T15" fmla="*/ 4729 h 4956"/>
                <a:gd name="T16" fmla="*/ 133 w 2053"/>
                <a:gd name="T17" fmla="*/ 4036 h 4956"/>
                <a:gd name="T18" fmla="*/ 227 w 2053"/>
                <a:gd name="T19" fmla="*/ 4822 h 4956"/>
                <a:gd name="T20" fmla="*/ 1920 w 2053"/>
                <a:gd name="T21" fmla="*/ 4729 h 4956"/>
                <a:gd name="T22" fmla="*/ 133 w 2053"/>
                <a:gd name="T23" fmla="*/ 4036 h 4956"/>
                <a:gd name="T24" fmla="*/ 1920 w 2053"/>
                <a:gd name="T25" fmla="*/ 3902 h 4956"/>
                <a:gd name="T26" fmla="*/ 133 w 2053"/>
                <a:gd name="T27" fmla="*/ 3729 h 4956"/>
                <a:gd name="T28" fmla="*/ 133 w 2053"/>
                <a:gd name="T29" fmla="*/ 3596 h 4956"/>
                <a:gd name="T30" fmla="*/ 1920 w 2053"/>
                <a:gd name="T31" fmla="*/ 3422 h 4956"/>
                <a:gd name="T32" fmla="*/ 133 w 2053"/>
                <a:gd name="T33" fmla="*/ 3596 h 4956"/>
                <a:gd name="T34" fmla="*/ 1920 w 2053"/>
                <a:gd name="T35" fmla="*/ 3289 h 4956"/>
                <a:gd name="T36" fmla="*/ 133 w 2053"/>
                <a:gd name="T37" fmla="*/ 3116 h 4956"/>
                <a:gd name="T38" fmla="*/ 133 w 2053"/>
                <a:gd name="T39" fmla="*/ 2982 h 4956"/>
                <a:gd name="T40" fmla="*/ 1920 w 2053"/>
                <a:gd name="T41" fmla="*/ 2809 h 4956"/>
                <a:gd name="T42" fmla="*/ 133 w 2053"/>
                <a:gd name="T43" fmla="*/ 2982 h 4956"/>
                <a:gd name="T44" fmla="*/ 1920 w 2053"/>
                <a:gd name="T45" fmla="*/ 2676 h 4956"/>
                <a:gd name="T46" fmla="*/ 133 w 2053"/>
                <a:gd name="T47" fmla="*/ 2502 h 4956"/>
                <a:gd name="T48" fmla="*/ 133 w 2053"/>
                <a:gd name="T49" fmla="*/ 2369 h 4956"/>
                <a:gd name="T50" fmla="*/ 1920 w 2053"/>
                <a:gd name="T51" fmla="*/ 2196 h 4956"/>
                <a:gd name="T52" fmla="*/ 133 w 2053"/>
                <a:gd name="T53" fmla="*/ 2369 h 4956"/>
                <a:gd name="T54" fmla="*/ 1920 w 2053"/>
                <a:gd name="T55" fmla="*/ 2062 h 4956"/>
                <a:gd name="T56" fmla="*/ 133 w 2053"/>
                <a:gd name="T57" fmla="*/ 1102 h 4956"/>
                <a:gd name="T58" fmla="*/ 271 w 2053"/>
                <a:gd name="T59" fmla="*/ 969 h 4956"/>
                <a:gd name="T60" fmla="*/ 1255 w 2053"/>
                <a:gd name="T61" fmla="*/ 642 h 4956"/>
                <a:gd name="T62" fmla="*/ 271 w 2053"/>
                <a:gd name="T63" fmla="*/ 969 h 4956"/>
                <a:gd name="T64" fmla="*/ 1313 w 2053"/>
                <a:gd name="T65" fmla="*/ 509 h 4956"/>
                <a:gd name="T66" fmla="*/ 767 w 2053"/>
                <a:gd name="T67" fmla="*/ 133 h 4956"/>
                <a:gd name="T68" fmla="*/ 1274 w 2053"/>
                <a:gd name="T69" fmla="*/ 509 h 4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3" h="4956">
                  <a:moveTo>
                    <a:pt x="1827" y="4956"/>
                  </a:moveTo>
                  <a:lnTo>
                    <a:pt x="227" y="4956"/>
                  </a:lnTo>
                  <a:cubicBezTo>
                    <a:pt x="102" y="4956"/>
                    <a:pt x="0" y="4854"/>
                    <a:pt x="0" y="4729"/>
                  </a:cubicBezTo>
                  <a:lnTo>
                    <a:pt x="0" y="1089"/>
                  </a:lnTo>
                  <a:cubicBezTo>
                    <a:pt x="0" y="980"/>
                    <a:pt x="76" y="889"/>
                    <a:pt x="181" y="867"/>
                  </a:cubicBezTo>
                  <a:lnTo>
                    <a:pt x="639" y="602"/>
                  </a:lnTo>
                  <a:cubicBezTo>
                    <a:pt x="635" y="594"/>
                    <a:pt x="633" y="585"/>
                    <a:pt x="633" y="576"/>
                  </a:cubicBezTo>
                  <a:lnTo>
                    <a:pt x="633" y="67"/>
                  </a:lnTo>
                  <a:cubicBezTo>
                    <a:pt x="633" y="30"/>
                    <a:pt x="663" y="0"/>
                    <a:pt x="700" y="0"/>
                  </a:cubicBezTo>
                  <a:lnTo>
                    <a:pt x="1380" y="0"/>
                  </a:lnTo>
                  <a:cubicBezTo>
                    <a:pt x="1417" y="0"/>
                    <a:pt x="1447" y="30"/>
                    <a:pt x="1447" y="67"/>
                  </a:cubicBezTo>
                  <a:lnTo>
                    <a:pt x="1447" y="576"/>
                  </a:lnTo>
                  <a:cubicBezTo>
                    <a:pt x="1447" y="585"/>
                    <a:pt x="1445" y="593"/>
                    <a:pt x="1442" y="601"/>
                  </a:cubicBezTo>
                  <a:lnTo>
                    <a:pt x="1874" y="867"/>
                  </a:lnTo>
                  <a:cubicBezTo>
                    <a:pt x="1978" y="889"/>
                    <a:pt x="2053" y="981"/>
                    <a:pt x="2053" y="1089"/>
                  </a:cubicBezTo>
                  <a:lnTo>
                    <a:pt x="2053" y="4729"/>
                  </a:lnTo>
                  <a:cubicBezTo>
                    <a:pt x="2053" y="4854"/>
                    <a:pt x="1952" y="4956"/>
                    <a:pt x="1827" y="4956"/>
                  </a:cubicBezTo>
                  <a:close/>
                  <a:moveTo>
                    <a:pt x="133" y="4036"/>
                  </a:moveTo>
                  <a:lnTo>
                    <a:pt x="133" y="4729"/>
                  </a:lnTo>
                  <a:cubicBezTo>
                    <a:pt x="133" y="4780"/>
                    <a:pt x="175" y="4822"/>
                    <a:pt x="227" y="4822"/>
                  </a:cubicBezTo>
                  <a:lnTo>
                    <a:pt x="1827" y="4822"/>
                  </a:lnTo>
                  <a:cubicBezTo>
                    <a:pt x="1878" y="4822"/>
                    <a:pt x="1920" y="4780"/>
                    <a:pt x="1920" y="4729"/>
                  </a:cubicBezTo>
                  <a:lnTo>
                    <a:pt x="1920" y="4036"/>
                  </a:lnTo>
                  <a:lnTo>
                    <a:pt x="133" y="4036"/>
                  </a:lnTo>
                  <a:close/>
                  <a:moveTo>
                    <a:pt x="133" y="3902"/>
                  </a:moveTo>
                  <a:lnTo>
                    <a:pt x="1920" y="3902"/>
                  </a:lnTo>
                  <a:lnTo>
                    <a:pt x="1920" y="3729"/>
                  </a:lnTo>
                  <a:lnTo>
                    <a:pt x="133" y="3729"/>
                  </a:lnTo>
                  <a:lnTo>
                    <a:pt x="133" y="3902"/>
                  </a:lnTo>
                  <a:close/>
                  <a:moveTo>
                    <a:pt x="133" y="3596"/>
                  </a:moveTo>
                  <a:lnTo>
                    <a:pt x="1920" y="3596"/>
                  </a:lnTo>
                  <a:lnTo>
                    <a:pt x="1920" y="3422"/>
                  </a:lnTo>
                  <a:lnTo>
                    <a:pt x="133" y="3422"/>
                  </a:lnTo>
                  <a:lnTo>
                    <a:pt x="133" y="3596"/>
                  </a:lnTo>
                  <a:close/>
                  <a:moveTo>
                    <a:pt x="133" y="3289"/>
                  </a:moveTo>
                  <a:lnTo>
                    <a:pt x="1920" y="3289"/>
                  </a:lnTo>
                  <a:lnTo>
                    <a:pt x="1920" y="3116"/>
                  </a:lnTo>
                  <a:lnTo>
                    <a:pt x="133" y="3116"/>
                  </a:lnTo>
                  <a:lnTo>
                    <a:pt x="133" y="3289"/>
                  </a:lnTo>
                  <a:close/>
                  <a:moveTo>
                    <a:pt x="133" y="2982"/>
                  </a:moveTo>
                  <a:lnTo>
                    <a:pt x="1920" y="2982"/>
                  </a:lnTo>
                  <a:lnTo>
                    <a:pt x="1920" y="2809"/>
                  </a:lnTo>
                  <a:lnTo>
                    <a:pt x="133" y="2809"/>
                  </a:lnTo>
                  <a:lnTo>
                    <a:pt x="133" y="2982"/>
                  </a:lnTo>
                  <a:close/>
                  <a:moveTo>
                    <a:pt x="133" y="2676"/>
                  </a:moveTo>
                  <a:lnTo>
                    <a:pt x="1920" y="2676"/>
                  </a:lnTo>
                  <a:lnTo>
                    <a:pt x="1920" y="2502"/>
                  </a:lnTo>
                  <a:lnTo>
                    <a:pt x="133" y="2502"/>
                  </a:lnTo>
                  <a:lnTo>
                    <a:pt x="133" y="2676"/>
                  </a:lnTo>
                  <a:close/>
                  <a:moveTo>
                    <a:pt x="133" y="2369"/>
                  </a:moveTo>
                  <a:lnTo>
                    <a:pt x="1920" y="2369"/>
                  </a:lnTo>
                  <a:lnTo>
                    <a:pt x="1920" y="2196"/>
                  </a:lnTo>
                  <a:lnTo>
                    <a:pt x="133" y="2196"/>
                  </a:lnTo>
                  <a:lnTo>
                    <a:pt x="133" y="2369"/>
                  </a:lnTo>
                  <a:close/>
                  <a:moveTo>
                    <a:pt x="133" y="2062"/>
                  </a:moveTo>
                  <a:lnTo>
                    <a:pt x="1920" y="2062"/>
                  </a:lnTo>
                  <a:lnTo>
                    <a:pt x="1920" y="1102"/>
                  </a:lnTo>
                  <a:lnTo>
                    <a:pt x="133" y="1102"/>
                  </a:lnTo>
                  <a:lnTo>
                    <a:pt x="133" y="2062"/>
                  </a:lnTo>
                  <a:close/>
                  <a:moveTo>
                    <a:pt x="271" y="969"/>
                  </a:moveTo>
                  <a:lnTo>
                    <a:pt x="1785" y="969"/>
                  </a:lnTo>
                  <a:lnTo>
                    <a:pt x="1255" y="642"/>
                  </a:lnTo>
                  <a:lnTo>
                    <a:pt x="836" y="642"/>
                  </a:lnTo>
                  <a:lnTo>
                    <a:pt x="271" y="969"/>
                  </a:lnTo>
                  <a:close/>
                  <a:moveTo>
                    <a:pt x="1274" y="509"/>
                  </a:moveTo>
                  <a:lnTo>
                    <a:pt x="1313" y="509"/>
                  </a:lnTo>
                  <a:lnTo>
                    <a:pt x="1313" y="133"/>
                  </a:lnTo>
                  <a:lnTo>
                    <a:pt x="767" y="133"/>
                  </a:lnTo>
                  <a:lnTo>
                    <a:pt x="767" y="509"/>
                  </a:lnTo>
                  <a:lnTo>
                    <a:pt x="1274" y="5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31000">
                  <a:srgbClr val="B4C08F"/>
                </a:gs>
                <a:gs pos="100000">
                  <a:srgbClr val="7C913A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2548361" y="2935567"/>
              <a:ext cx="959423" cy="247851"/>
              <a:chOff x="5162898" y="2930065"/>
              <a:chExt cx="878229" cy="226876"/>
            </a:xfrm>
          </p:grpSpPr>
          <p:sp>
            <p:nvSpPr>
              <p:cNvPr id="83" name="paper-with-text-and-curved-upper-and-bottom-borders_38177"/>
              <p:cNvSpPr>
                <a:spLocks noChangeAspect="1"/>
              </p:cNvSpPr>
              <p:nvPr/>
            </p:nvSpPr>
            <p:spPr bwMode="auto">
              <a:xfrm>
                <a:off x="5162898" y="2930065"/>
                <a:ext cx="290387" cy="226876"/>
              </a:xfrm>
              <a:custGeom>
                <a:avLst/>
                <a:gdLst>
                  <a:gd name="connsiteX0" fmla="*/ 12449 w 593397"/>
                  <a:gd name="connsiteY0" fmla="*/ 395936 h 463613"/>
                  <a:gd name="connsiteX1" fmla="*/ 73771 w 593397"/>
                  <a:gd name="connsiteY1" fmla="*/ 451183 h 463613"/>
                  <a:gd name="connsiteX2" fmla="*/ 77921 w 593397"/>
                  <a:gd name="connsiteY2" fmla="*/ 452564 h 463613"/>
                  <a:gd name="connsiteX3" fmla="*/ 81609 w 593397"/>
                  <a:gd name="connsiteY3" fmla="*/ 451183 h 463613"/>
                  <a:gd name="connsiteX4" fmla="*/ 343497 w 593397"/>
                  <a:gd name="connsiteY4" fmla="*/ 451183 h 463613"/>
                  <a:gd name="connsiteX5" fmla="*/ 310761 w 593397"/>
                  <a:gd name="connsiteY5" fmla="*/ 395936 h 463613"/>
                  <a:gd name="connsiteX6" fmla="*/ 219900 w 593397"/>
                  <a:gd name="connsiteY6" fmla="*/ 330052 h 463613"/>
                  <a:gd name="connsiteX7" fmla="*/ 391874 w 593397"/>
                  <a:gd name="connsiteY7" fmla="*/ 330052 h 463613"/>
                  <a:gd name="connsiteX8" fmla="*/ 397868 w 593397"/>
                  <a:gd name="connsiteY8" fmla="*/ 336049 h 463613"/>
                  <a:gd name="connsiteX9" fmla="*/ 391874 w 593397"/>
                  <a:gd name="connsiteY9" fmla="*/ 342046 h 463613"/>
                  <a:gd name="connsiteX10" fmla="*/ 219900 w 593397"/>
                  <a:gd name="connsiteY10" fmla="*/ 342046 h 463613"/>
                  <a:gd name="connsiteX11" fmla="*/ 213445 w 593397"/>
                  <a:gd name="connsiteY11" fmla="*/ 336049 h 463613"/>
                  <a:gd name="connsiteX12" fmla="*/ 219900 w 593397"/>
                  <a:gd name="connsiteY12" fmla="*/ 330052 h 463613"/>
                  <a:gd name="connsiteX13" fmla="*/ 219900 w 593397"/>
                  <a:gd name="connsiteY13" fmla="*/ 268380 h 463613"/>
                  <a:gd name="connsiteX14" fmla="*/ 391874 w 593397"/>
                  <a:gd name="connsiteY14" fmla="*/ 268380 h 463613"/>
                  <a:gd name="connsiteX15" fmla="*/ 397868 w 593397"/>
                  <a:gd name="connsiteY15" fmla="*/ 274829 h 463613"/>
                  <a:gd name="connsiteX16" fmla="*/ 391874 w 593397"/>
                  <a:gd name="connsiteY16" fmla="*/ 280818 h 463613"/>
                  <a:gd name="connsiteX17" fmla="*/ 219900 w 593397"/>
                  <a:gd name="connsiteY17" fmla="*/ 280818 h 463613"/>
                  <a:gd name="connsiteX18" fmla="*/ 213445 w 593397"/>
                  <a:gd name="connsiteY18" fmla="*/ 274829 h 463613"/>
                  <a:gd name="connsiteX19" fmla="*/ 219900 w 593397"/>
                  <a:gd name="connsiteY19" fmla="*/ 268380 h 463613"/>
                  <a:gd name="connsiteX20" fmla="*/ 219900 w 593397"/>
                  <a:gd name="connsiteY20" fmla="*/ 207153 h 463613"/>
                  <a:gd name="connsiteX21" fmla="*/ 391874 w 593397"/>
                  <a:gd name="connsiteY21" fmla="*/ 207153 h 463613"/>
                  <a:gd name="connsiteX22" fmla="*/ 397868 w 593397"/>
                  <a:gd name="connsiteY22" fmla="*/ 213142 h 463613"/>
                  <a:gd name="connsiteX23" fmla="*/ 391874 w 593397"/>
                  <a:gd name="connsiteY23" fmla="*/ 219591 h 463613"/>
                  <a:gd name="connsiteX24" fmla="*/ 219900 w 593397"/>
                  <a:gd name="connsiteY24" fmla="*/ 219591 h 463613"/>
                  <a:gd name="connsiteX25" fmla="*/ 213445 w 593397"/>
                  <a:gd name="connsiteY25" fmla="*/ 213142 h 463613"/>
                  <a:gd name="connsiteX26" fmla="*/ 219900 w 593397"/>
                  <a:gd name="connsiteY26" fmla="*/ 207153 h 463613"/>
                  <a:gd name="connsiteX27" fmla="*/ 219900 w 593397"/>
                  <a:gd name="connsiteY27" fmla="*/ 145925 h 463613"/>
                  <a:gd name="connsiteX28" fmla="*/ 391874 w 593397"/>
                  <a:gd name="connsiteY28" fmla="*/ 145925 h 463613"/>
                  <a:gd name="connsiteX29" fmla="*/ 397868 w 593397"/>
                  <a:gd name="connsiteY29" fmla="*/ 151922 h 463613"/>
                  <a:gd name="connsiteX30" fmla="*/ 391874 w 593397"/>
                  <a:gd name="connsiteY30" fmla="*/ 157919 h 463613"/>
                  <a:gd name="connsiteX31" fmla="*/ 219900 w 593397"/>
                  <a:gd name="connsiteY31" fmla="*/ 157919 h 463613"/>
                  <a:gd name="connsiteX32" fmla="*/ 213445 w 593397"/>
                  <a:gd name="connsiteY32" fmla="*/ 151922 h 463613"/>
                  <a:gd name="connsiteX33" fmla="*/ 219900 w 593397"/>
                  <a:gd name="connsiteY33" fmla="*/ 145925 h 463613"/>
                  <a:gd name="connsiteX34" fmla="*/ 219900 w 593397"/>
                  <a:gd name="connsiteY34" fmla="*/ 84253 h 463613"/>
                  <a:gd name="connsiteX35" fmla="*/ 391874 w 593397"/>
                  <a:gd name="connsiteY35" fmla="*/ 84253 h 463613"/>
                  <a:gd name="connsiteX36" fmla="*/ 397868 w 593397"/>
                  <a:gd name="connsiteY36" fmla="*/ 90664 h 463613"/>
                  <a:gd name="connsiteX37" fmla="*/ 391874 w 593397"/>
                  <a:gd name="connsiteY37" fmla="*/ 96617 h 463613"/>
                  <a:gd name="connsiteX38" fmla="*/ 219900 w 593397"/>
                  <a:gd name="connsiteY38" fmla="*/ 96617 h 463613"/>
                  <a:gd name="connsiteX39" fmla="*/ 213445 w 593397"/>
                  <a:gd name="connsiteY39" fmla="*/ 90664 h 463613"/>
                  <a:gd name="connsiteX40" fmla="*/ 219900 w 593397"/>
                  <a:gd name="connsiteY40" fmla="*/ 84253 h 463613"/>
                  <a:gd name="connsiteX41" fmla="*/ 519626 w 593397"/>
                  <a:gd name="connsiteY41" fmla="*/ 12430 h 463613"/>
                  <a:gd name="connsiteX42" fmla="*/ 458303 w 593397"/>
                  <a:gd name="connsiteY42" fmla="*/ 67677 h 463613"/>
                  <a:gd name="connsiteX43" fmla="*/ 580487 w 593397"/>
                  <a:gd name="connsiteY43" fmla="*/ 67677 h 463613"/>
                  <a:gd name="connsiteX44" fmla="*/ 519626 w 593397"/>
                  <a:gd name="connsiteY44" fmla="*/ 12430 h 463613"/>
                  <a:gd name="connsiteX45" fmla="*/ 208865 w 593397"/>
                  <a:gd name="connsiteY45" fmla="*/ 12430 h 463613"/>
                  <a:gd name="connsiteX46" fmla="*/ 147542 w 593397"/>
                  <a:gd name="connsiteY46" fmla="*/ 73662 h 463613"/>
                  <a:gd name="connsiteX47" fmla="*/ 147542 w 593397"/>
                  <a:gd name="connsiteY47" fmla="*/ 383505 h 463613"/>
                  <a:gd name="connsiteX48" fmla="*/ 316755 w 593397"/>
                  <a:gd name="connsiteY48" fmla="*/ 383505 h 463613"/>
                  <a:gd name="connsiteX49" fmla="*/ 322749 w 593397"/>
                  <a:gd name="connsiteY49" fmla="*/ 389951 h 463613"/>
                  <a:gd name="connsiteX50" fmla="*/ 384071 w 593397"/>
                  <a:gd name="connsiteY50" fmla="*/ 451183 h 463613"/>
                  <a:gd name="connsiteX51" fmla="*/ 445855 w 593397"/>
                  <a:gd name="connsiteY51" fmla="*/ 389951 h 463613"/>
                  <a:gd name="connsiteX52" fmla="*/ 445855 w 593397"/>
                  <a:gd name="connsiteY52" fmla="*/ 388109 h 463613"/>
                  <a:gd name="connsiteX53" fmla="*/ 445855 w 593397"/>
                  <a:gd name="connsiteY53" fmla="*/ 386728 h 463613"/>
                  <a:gd name="connsiteX54" fmla="*/ 445855 w 593397"/>
                  <a:gd name="connsiteY54" fmla="*/ 366931 h 463613"/>
                  <a:gd name="connsiteX55" fmla="*/ 445855 w 593397"/>
                  <a:gd name="connsiteY55" fmla="*/ 73662 h 463613"/>
                  <a:gd name="connsiteX56" fmla="*/ 478591 w 593397"/>
                  <a:gd name="connsiteY56" fmla="*/ 12430 h 463613"/>
                  <a:gd name="connsiteX57" fmla="*/ 208865 w 593397"/>
                  <a:gd name="connsiteY57" fmla="*/ 0 h 463613"/>
                  <a:gd name="connsiteX58" fmla="*/ 511788 w 593397"/>
                  <a:gd name="connsiteY58" fmla="*/ 0 h 463613"/>
                  <a:gd name="connsiteX59" fmla="*/ 513171 w 593397"/>
                  <a:gd name="connsiteY59" fmla="*/ 460 h 463613"/>
                  <a:gd name="connsiteX60" fmla="*/ 519626 w 593397"/>
                  <a:gd name="connsiteY60" fmla="*/ 0 h 463613"/>
                  <a:gd name="connsiteX61" fmla="*/ 593397 w 593397"/>
                  <a:gd name="connsiteY61" fmla="*/ 73662 h 463613"/>
                  <a:gd name="connsiteX62" fmla="*/ 586942 w 593397"/>
                  <a:gd name="connsiteY62" fmla="*/ 79647 h 463613"/>
                  <a:gd name="connsiteX63" fmla="*/ 457842 w 593397"/>
                  <a:gd name="connsiteY63" fmla="*/ 79647 h 463613"/>
                  <a:gd name="connsiteX64" fmla="*/ 457842 w 593397"/>
                  <a:gd name="connsiteY64" fmla="*/ 366931 h 463613"/>
                  <a:gd name="connsiteX65" fmla="*/ 457842 w 593397"/>
                  <a:gd name="connsiteY65" fmla="*/ 386728 h 463613"/>
                  <a:gd name="connsiteX66" fmla="*/ 457842 w 593397"/>
                  <a:gd name="connsiteY66" fmla="*/ 388109 h 463613"/>
                  <a:gd name="connsiteX67" fmla="*/ 457842 w 593397"/>
                  <a:gd name="connsiteY67" fmla="*/ 389951 h 463613"/>
                  <a:gd name="connsiteX68" fmla="*/ 384071 w 593397"/>
                  <a:gd name="connsiteY68" fmla="*/ 463613 h 463613"/>
                  <a:gd name="connsiteX69" fmla="*/ 81609 w 593397"/>
                  <a:gd name="connsiteY69" fmla="*/ 463613 h 463613"/>
                  <a:gd name="connsiteX70" fmla="*/ 77921 w 593397"/>
                  <a:gd name="connsiteY70" fmla="*/ 461772 h 463613"/>
                  <a:gd name="connsiteX71" fmla="*/ 73771 w 593397"/>
                  <a:gd name="connsiteY71" fmla="*/ 463613 h 463613"/>
                  <a:gd name="connsiteX72" fmla="*/ 0 w 593397"/>
                  <a:gd name="connsiteY72" fmla="*/ 389951 h 463613"/>
                  <a:gd name="connsiteX73" fmla="*/ 5994 w 593397"/>
                  <a:gd name="connsiteY73" fmla="*/ 383505 h 463613"/>
                  <a:gd name="connsiteX74" fmla="*/ 135093 w 593397"/>
                  <a:gd name="connsiteY74" fmla="*/ 383505 h 463613"/>
                  <a:gd name="connsiteX75" fmla="*/ 135093 w 593397"/>
                  <a:gd name="connsiteY75" fmla="*/ 73662 h 463613"/>
                  <a:gd name="connsiteX76" fmla="*/ 208865 w 593397"/>
                  <a:gd name="connsiteY76" fmla="*/ 0 h 46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593397" h="463613">
                    <a:moveTo>
                      <a:pt x="12449" y="395936"/>
                    </a:moveTo>
                    <a:cubicBezTo>
                      <a:pt x="15676" y="426782"/>
                      <a:pt x="41957" y="451183"/>
                      <a:pt x="73771" y="451183"/>
                    </a:cubicBezTo>
                    <a:cubicBezTo>
                      <a:pt x="75154" y="451183"/>
                      <a:pt x="76538" y="451643"/>
                      <a:pt x="77921" y="452564"/>
                    </a:cubicBezTo>
                    <a:cubicBezTo>
                      <a:pt x="78843" y="451643"/>
                      <a:pt x="80226" y="451183"/>
                      <a:pt x="81609" y="451183"/>
                    </a:cubicBezTo>
                    <a:lnTo>
                      <a:pt x="343497" y="451183"/>
                    </a:lnTo>
                    <a:cubicBezTo>
                      <a:pt x="325054" y="439212"/>
                      <a:pt x="312605" y="418955"/>
                      <a:pt x="310761" y="395936"/>
                    </a:cubicBezTo>
                    <a:close/>
                    <a:moveTo>
                      <a:pt x="219900" y="330052"/>
                    </a:moveTo>
                    <a:lnTo>
                      <a:pt x="391874" y="330052"/>
                    </a:lnTo>
                    <a:cubicBezTo>
                      <a:pt x="395102" y="330052"/>
                      <a:pt x="397868" y="332820"/>
                      <a:pt x="397868" y="336049"/>
                    </a:cubicBezTo>
                    <a:cubicBezTo>
                      <a:pt x="397868" y="339278"/>
                      <a:pt x="395102" y="342046"/>
                      <a:pt x="391874" y="342046"/>
                    </a:cubicBezTo>
                    <a:lnTo>
                      <a:pt x="219900" y="342046"/>
                    </a:lnTo>
                    <a:cubicBezTo>
                      <a:pt x="216211" y="342046"/>
                      <a:pt x="213445" y="339278"/>
                      <a:pt x="213445" y="336049"/>
                    </a:cubicBezTo>
                    <a:cubicBezTo>
                      <a:pt x="213445" y="332820"/>
                      <a:pt x="216211" y="330052"/>
                      <a:pt x="219900" y="330052"/>
                    </a:cubicBezTo>
                    <a:close/>
                    <a:moveTo>
                      <a:pt x="219900" y="268380"/>
                    </a:moveTo>
                    <a:lnTo>
                      <a:pt x="391874" y="268380"/>
                    </a:lnTo>
                    <a:cubicBezTo>
                      <a:pt x="395102" y="268380"/>
                      <a:pt x="397868" y="271144"/>
                      <a:pt x="397868" y="274829"/>
                    </a:cubicBezTo>
                    <a:cubicBezTo>
                      <a:pt x="397868" y="278054"/>
                      <a:pt x="395102" y="280818"/>
                      <a:pt x="391874" y="280818"/>
                    </a:cubicBezTo>
                    <a:lnTo>
                      <a:pt x="219900" y="280818"/>
                    </a:lnTo>
                    <a:cubicBezTo>
                      <a:pt x="216211" y="280818"/>
                      <a:pt x="213445" y="278054"/>
                      <a:pt x="213445" y="274829"/>
                    </a:cubicBezTo>
                    <a:cubicBezTo>
                      <a:pt x="213445" y="271144"/>
                      <a:pt x="216211" y="268380"/>
                      <a:pt x="219900" y="268380"/>
                    </a:cubicBezTo>
                    <a:close/>
                    <a:moveTo>
                      <a:pt x="219900" y="207153"/>
                    </a:moveTo>
                    <a:lnTo>
                      <a:pt x="391874" y="207153"/>
                    </a:lnTo>
                    <a:cubicBezTo>
                      <a:pt x="395102" y="207153"/>
                      <a:pt x="397868" y="209917"/>
                      <a:pt x="397868" y="213142"/>
                    </a:cubicBezTo>
                    <a:cubicBezTo>
                      <a:pt x="397868" y="216827"/>
                      <a:pt x="395102" y="219591"/>
                      <a:pt x="391874" y="219591"/>
                    </a:cubicBezTo>
                    <a:lnTo>
                      <a:pt x="219900" y="219591"/>
                    </a:lnTo>
                    <a:cubicBezTo>
                      <a:pt x="216211" y="219591"/>
                      <a:pt x="213445" y="216827"/>
                      <a:pt x="213445" y="213142"/>
                    </a:cubicBezTo>
                    <a:cubicBezTo>
                      <a:pt x="213445" y="209917"/>
                      <a:pt x="216211" y="207153"/>
                      <a:pt x="219900" y="207153"/>
                    </a:cubicBezTo>
                    <a:close/>
                    <a:moveTo>
                      <a:pt x="219900" y="145925"/>
                    </a:moveTo>
                    <a:lnTo>
                      <a:pt x="391874" y="145925"/>
                    </a:lnTo>
                    <a:cubicBezTo>
                      <a:pt x="395102" y="145925"/>
                      <a:pt x="397868" y="148693"/>
                      <a:pt x="397868" y="151922"/>
                    </a:cubicBezTo>
                    <a:cubicBezTo>
                      <a:pt x="397868" y="155151"/>
                      <a:pt x="395102" y="157919"/>
                      <a:pt x="391874" y="157919"/>
                    </a:cubicBezTo>
                    <a:lnTo>
                      <a:pt x="219900" y="157919"/>
                    </a:lnTo>
                    <a:cubicBezTo>
                      <a:pt x="216211" y="157919"/>
                      <a:pt x="213445" y="155151"/>
                      <a:pt x="213445" y="151922"/>
                    </a:cubicBezTo>
                    <a:cubicBezTo>
                      <a:pt x="213445" y="148693"/>
                      <a:pt x="216211" y="145925"/>
                      <a:pt x="219900" y="145925"/>
                    </a:cubicBezTo>
                    <a:close/>
                    <a:moveTo>
                      <a:pt x="219900" y="84253"/>
                    </a:moveTo>
                    <a:lnTo>
                      <a:pt x="391874" y="84253"/>
                    </a:lnTo>
                    <a:cubicBezTo>
                      <a:pt x="395102" y="84253"/>
                      <a:pt x="397868" y="87001"/>
                      <a:pt x="397868" y="90664"/>
                    </a:cubicBezTo>
                    <a:cubicBezTo>
                      <a:pt x="397868" y="93870"/>
                      <a:pt x="395102" y="96617"/>
                      <a:pt x="391874" y="96617"/>
                    </a:cubicBezTo>
                    <a:lnTo>
                      <a:pt x="219900" y="96617"/>
                    </a:lnTo>
                    <a:cubicBezTo>
                      <a:pt x="216211" y="96617"/>
                      <a:pt x="213445" y="93870"/>
                      <a:pt x="213445" y="90664"/>
                    </a:cubicBezTo>
                    <a:cubicBezTo>
                      <a:pt x="213445" y="87001"/>
                      <a:pt x="216211" y="84253"/>
                      <a:pt x="219900" y="84253"/>
                    </a:cubicBezTo>
                    <a:close/>
                    <a:moveTo>
                      <a:pt x="519626" y="12430"/>
                    </a:moveTo>
                    <a:cubicBezTo>
                      <a:pt x="487812" y="12430"/>
                      <a:pt x="461531" y="36371"/>
                      <a:pt x="458303" y="67677"/>
                    </a:cubicBezTo>
                    <a:lnTo>
                      <a:pt x="580487" y="67677"/>
                    </a:lnTo>
                    <a:cubicBezTo>
                      <a:pt x="577721" y="36371"/>
                      <a:pt x="551440" y="12430"/>
                      <a:pt x="519626" y="12430"/>
                    </a:cubicBezTo>
                    <a:close/>
                    <a:moveTo>
                      <a:pt x="208865" y="12430"/>
                    </a:moveTo>
                    <a:cubicBezTo>
                      <a:pt x="175207" y="12430"/>
                      <a:pt x="147542" y="39593"/>
                      <a:pt x="147542" y="73662"/>
                    </a:cubicBezTo>
                    <a:lnTo>
                      <a:pt x="147542" y="383505"/>
                    </a:lnTo>
                    <a:lnTo>
                      <a:pt x="316755" y="383505"/>
                    </a:lnTo>
                    <a:cubicBezTo>
                      <a:pt x="319983" y="383505"/>
                      <a:pt x="322749" y="386268"/>
                      <a:pt x="322749" y="389951"/>
                    </a:cubicBezTo>
                    <a:cubicBezTo>
                      <a:pt x="322749" y="423559"/>
                      <a:pt x="350413" y="451183"/>
                      <a:pt x="384071" y="451183"/>
                    </a:cubicBezTo>
                    <a:cubicBezTo>
                      <a:pt x="418190" y="451183"/>
                      <a:pt x="445855" y="423559"/>
                      <a:pt x="445855" y="389951"/>
                    </a:cubicBezTo>
                    <a:cubicBezTo>
                      <a:pt x="445855" y="389490"/>
                      <a:pt x="445855" y="388569"/>
                      <a:pt x="445855" y="388109"/>
                    </a:cubicBezTo>
                    <a:cubicBezTo>
                      <a:pt x="445855" y="387649"/>
                      <a:pt x="445855" y="387188"/>
                      <a:pt x="445855" y="386728"/>
                    </a:cubicBezTo>
                    <a:lnTo>
                      <a:pt x="445855" y="366931"/>
                    </a:lnTo>
                    <a:lnTo>
                      <a:pt x="445855" y="73662"/>
                    </a:lnTo>
                    <a:cubicBezTo>
                      <a:pt x="445855" y="47881"/>
                      <a:pt x="458765" y="25321"/>
                      <a:pt x="478591" y="12430"/>
                    </a:cubicBezTo>
                    <a:close/>
                    <a:moveTo>
                      <a:pt x="208865" y="0"/>
                    </a:moveTo>
                    <a:lnTo>
                      <a:pt x="511788" y="0"/>
                    </a:lnTo>
                    <a:cubicBezTo>
                      <a:pt x="512249" y="0"/>
                      <a:pt x="512710" y="0"/>
                      <a:pt x="513171" y="460"/>
                    </a:cubicBezTo>
                    <a:cubicBezTo>
                      <a:pt x="515476" y="0"/>
                      <a:pt x="517320" y="0"/>
                      <a:pt x="519626" y="0"/>
                    </a:cubicBezTo>
                    <a:cubicBezTo>
                      <a:pt x="560200" y="0"/>
                      <a:pt x="593397" y="33148"/>
                      <a:pt x="593397" y="73662"/>
                    </a:cubicBezTo>
                    <a:cubicBezTo>
                      <a:pt x="593397" y="76885"/>
                      <a:pt x="590631" y="79647"/>
                      <a:pt x="586942" y="79647"/>
                    </a:cubicBezTo>
                    <a:lnTo>
                      <a:pt x="457842" y="79647"/>
                    </a:lnTo>
                    <a:lnTo>
                      <a:pt x="457842" y="366931"/>
                    </a:lnTo>
                    <a:lnTo>
                      <a:pt x="457842" y="386728"/>
                    </a:lnTo>
                    <a:cubicBezTo>
                      <a:pt x="457842" y="387188"/>
                      <a:pt x="457842" y="387649"/>
                      <a:pt x="457842" y="388109"/>
                    </a:cubicBezTo>
                    <a:cubicBezTo>
                      <a:pt x="457842" y="388569"/>
                      <a:pt x="457842" y="389490"/>
                      <a:pt x="457842" y="389951"/>
                    </a:cubicBezTo>
                    <a:cubicBezTo>
                      <a:pt x="457842" y="430465"/>
                      <a:pt x="425106" y="463613"/>
                      <a:pt x="384071" y="463613"/>
                    </a:cubicBezTo>
                    <a:lnTo>
                      <a:pt x="81609" y="463613"/>
                    </a:lnTo>
                    <a:cubicBezTo>
                      <a:pt x="80226" y="463613"/>
                      <a:pt x="78843" y="462692"/>
                      <a:pt x="77921" y="461772"/>
                    </a:cubicBezTo>
                    <a:cubicBezTo>
                      <a:pt x="76538" y="462692"/>
                      <a:pt x="75154" y="463613"/>
                      <a:pt x="73771" y="463613"/>
                    </a:cubicBezTo>
                    <a:cubicBezTo>
                      <a:pt x="33197" y="463613"/>
                      <a:pt x="0" y="430465"/>
                      <a:pt x="0" y="389951"/>
                    </a:cubicBezTo>
                    <a:cubicBezTo>
                      <a:pt x="0" y="386268"/>
                      <a:pt x="2766" y="383505"/>
                      <a:pt x="5994" y="383505"/>
                    </a:cubicBezTo>
                    <a:lnTo>
                      <a:pt x="135093" y="383505"/>
                    </a:lnTo>
                    <a:lnTo>
                      <a:pt x="135093" y="73662"/>
                    </a:lnTo>
                    <a:cubicBezTo>
                      <a:pt x="135093" y="33148"/>
                      <a:pt x="168291" y="0"/>
                      <a:pt x="2088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2F2F2"/>
                  </a:gs>
                  <a:gs pos="31000">
                    <a:srgbClr val="B4C08F"/>
                  </a:gs>
                  <a:gs pos="100000">
                    <a:srgbClr val="7C913A"/>
                  </a:gs>
                </a:gsLst>
                <a:lin ang="16200000" scaled="1"/>
                <a:tileRect/>
              </a:gradFill>
              <a:ln>
                <a:noFill/>
              </a:ln>
            </p:spPr>
          </p:sp>
          <p:sp>
            <p:nvSpPr>
              <p:cNvPr id="84" name="paper-with-text-and-curved-upper-and-bottom-borders_38177"/>
              <p:cNvSpPr>
                <a:spLocks noChangeAspect="1"/>
              </p:cNvSpPr>
              <p:nvPr/>
            </p:nvSpPr>
            <p:spPr bwMode="auto">
              <a:xfrm>
                <a:off x="5456819" y="2930065"/>
                <a:ext cx="290387" cy="226876"/>
              </a:xfrm>
              <a:custGeom>
                <a:avLst/>
                <a:gdLst>
                  <a:gd name="connsiteX0" fmla="*/ 12449 w 593397"/>
                  <a:gd name="connsiteY0" fmla="*/ 395936 h 463613"/>
                  <a:gd name="connsiteX1" fmla="*/ 73771 w 593397"/>
                  <a:gd name="connsiteY1" fmla="*/ 451183 h 463613"/>
                  <a:gd name="connsiteX2" fmla="*/ 77921 w 593397"/>
                  <a:gd name="connsiteY2" fmla="*/ 452564 h 463613"/>
                  <a:gd name="connsiteX3" fmla="*/ 81609 w 593397"/>
                  <a:gd name="connsiteY3" fmla="*/ 451183 h 463613"/>
                  <a:gd name="connsiteX4" fmla="*/ 343497 w 593397"/>
                  <a:gd name="connsiteY4" fmla="*/ 451183 h 463613"/>
                  <a:gd name="connsiteX5" fmla="*/ 310761 w 593397"/>
                  <a:gd name="connsiteY5" fmla="*/ 395936 h 463613"/>
                  <a:gd name="connsiteX6" fmla="*/ 219900 w 593397"/>
                  <a:gd name="connsiteY6" fmla="*/ 330052 h 463613"/>
                  <a:gd name="connsiteX7" fmla="*/ 391874 w 593397"/>
                  <a:gd name="connsiteY7" fmla="*/ 330052 h 463613"/>
                  <a:gd name="connsiteX8" fmla="*/ 397868 w 593397"/>
                  <a:gd name="connsiteY8" fmla="*/ 336049 h 463613"/>
                  <a:gd name="connsiteX9" fmla="*/ 391874 w 593397"/>
                  <a:gd name="connsiteY9" fmla="*/ 342046 h 463613"/>
                  <a:gd name="connsiteX10" fmla="*/ 219900 w 593397"/>
                  <a:gd name="connsiteY10" fmla="*/ 342046 h 463613"/>
                  <a:gd name="connsiteX11" fmla="*/ 213445 w 593397"/>
                  <a:gd name="connsiteY11" fmla="*/ 336049 h 463613"/>
                  <a:gd name="connsiteX12" fmla="*/ 219900 w 593397"/>
                  <a:gd name="connsiteY12" fmla="*/ 330052 h 463613"/>
                  <a:gd name="connsiteX13" fmla="*/ 219900 w 593397"/>
                  <a:gd name="connsiteY13" fmla="*/ 268380 h 463613"/>
                  <a:gd name="connsiteX14" fmla="*/ 391874 w 593397"/>
                  <a:gd name="connsiteY14" fmla="*/ 268380 h 463613"/>
                  <a:gd name="connsiteX15" fmla="*/ 397868 w 593397"/>
                  <a:gd name="connsiteY15" fmla="*/ 274829 h 463613"/>
                  <a:gd name="connsiteX16" fmla="*/ 391874 w 593397"/>
                  <a:gd name="connsiteY16" fmla="*/ 280818 h 463613"/>
                  <a:gd name="connsiteX17" fmla="*/ 219900 w 593397"/>
                  <a:gd name="connsiteY17" fmla="*/ 280818 h 463613"/>
                  <a:gd name="connsiteX18" fmla="*/ 213445 w 593397"/>
                  <a:gd name="connsiteY18" fmla="*/ 274829 h 463613"/>
                  <a:gd name="connsiteX19" fmla="*/ 219900 w 593397"/>
                  <a:gd name="connsiteY19" fmla="*/ 268380 h 463613"/>
                  <a:gd name="connsiteX20" fmla="*/ 219900 w 593397"/>
                  <a:gd name="connsiteY20" fmla="*/ 207153 h 463613"/>
                  <a:gd name="connsiteX21" fmla="*/ 391874 w 593397"/>
                  <a:gd name="connsiteY21" fmla="*/ 207153 h 463613"/>
                  <a:gd name="connsiteX22" fmla="*/ 397868 w 593397"/>
                  <a:gd name="connsiteY22" fmla="*/ 213142 h 463613"/>
                  <a:gd name="connsiteX23" fmla="*/ 391874 w 593397"/>
                  <a:gd name="connsiteY23" fmla="*/ 219591 h 463613"/>
                  <a:gd name="connsiteX24" fmla="*/ 219900 w 593397"/>
                  <a:gd name="connsiteY24" fmla="*/ 219591 h 463613"/>
                  <a:gd name="connsiteX25" fmla="*/ 213445 w 593397"/>
                  <a:gd name="connsiteY25" fmla="*/ 213142 h 463613"/>
                  <a:gd name="connsiteX26" fmla="*/ 219900 w 593397"/>
                  <a:gd name="connsiteY26" fmla="*/ 207153 h 463613"/>
                  <a:gd name="connsiteX27" fmla="*/ 219900 w 593397"/>
                  <a:gd name="connsiteY27" fmla="*/ 145925 h 463613"/>
                  <a:gd name="connsiteX28" fmla="*/ 391874 w 593397"/>
                  <a:gd name="connsiteY28" fmla="*/ 145925 h 463613"/>
                  <a:gd name="connsiteX29" fmla="*/ 397868 w 593397"/>
                  <a:gd name="connsiteY29" fmla="*/ 151922 h 463613"/>
                  <a:gd name="connsiteX30" fmla="*/ 391874 w 593397"/>
                  <a:gd name="connsiteY30" fmla="*/ 157919 h 463613"/>
                  <a:gd name="connsiteX31" fmla="*/ 219900 w 593397"/>
                  <a:gd name="connsiteY31" fmla="*/ 157919 h 463613"/>
                  <a:gd name="connsiteX32" fmla="*/ 213445 w 593397"/>
                  <a:gd name="connsiteY32" fmla="*/ 151922 h 463613"/>
                  <a:gd name="connsiteX33" fmla="*/ 219900 w 593397"/>
                  <a:gd name="connsiteY33" fmla="*/ 145925 h 463613"/>
                  <a:gd name="connsiteX34" fmla="*/ 219900 w 593397"/>
                  <a:gd name="connsiteY34" fmla="*/ 84253 h 463613"/>
                  <a:gd name="connsiteX35" fmla="*/ 391874 w 593397"/>
                  <a:gd name="connsiteY35" fmla="*/ 84253 h 463613"/>
                  <a:gd name="connsiteX36" fmla="*/ 397868 w 593397"/>
                  <a:gd name="connsiteY36" fmla="*/ 90664 h 463613"/>
                  <a:gd name="connsiteX37" fmla="*/ 391874 w 593397"/>
                  <a:gd name="connsiteY37" fmla="*/ 96617 h 463613"/>
                  <a:gd name="connsiteX38" fmla="*/ 219900 w 593397"/>
                  <a:gd name="connsiteY38" fmla="*/ 96617 h 463613"/>
                  <a:gd name="connsiteX39" fmla="*/ 213445 w 593397"/>
                  <a:gd name="connsiteY39" fmla="*/ 90664 h 463613"/>
                  <a:gd name="connsiteX40" fmla="*/ 219900 w 593397"/>
                  <a:gd name="connsiteY40" fmla="*/ 84253 h 463613"/>
                  <a:gd name="connsiteX41" fmla="*/ 519626 w 593397"/>
                  <a:gd name="connsiteY41" fmla="*/ 12430 h 463613"/>
                  <a:gd name="connsiteX42" fmla="*/ 458303 w 593397"/>
                  <a:gd name="connsiteY42" fmla="*/ 67677 h 463613"/>
                  <a:gd name="connsiteX43" fmla="*/ 580487 w 593397"/>
                  <a:gd name="connsiteY43" fmla="*/ 67677 h 463613"/>
                  <a:gd name="connsiteX44" fmla="*/ 519626 w 593397"/>
                  <a:gd name="connsiteY44" fmla="*/ 12430 h 463613"/>
                  <a:gd name="connsiteX45" fmla="*/ 208865 w 593397"/>
                  <a:gd name="connsiteY45" fmla="*/ 12430 h 463613"/>
                  <a:gd name="connsiteX46" fmla="*/ 147542 w 593397"/>
                  <a:gd name="connsiteY46" fmla="*/ 73662 h 463613"/>
                  <a:gd name="connsiteX47" fmla="*/ 147542 w 593397"/>
                  <a:gd name="connsiteY47" fmla="*/ 383505 h 463613"/>
                  <a:gd name="connsiteX48" fmla="*/ 316755 w 593397"/>
                  <a:gd name="connsiteY48" fmla="*/ 383505 h 463613"/>
                  <a:gd name="connsiteX49" fmla="*/ 322749 w 593397"/>
                  <a:gd name="connsiteY49" fmla="*/ 389951 h 463613"/>
                  <a:gd name="connsiteX50" fmla="*/ 384071 w 593397"/>
                  <a:gd name="connsiteY50" fmla="*/ 451183 h 463613"/>
                  <a:gd name="connsiteX51" fmla="*/ 445855 w 593397"/>
                  <a:gd name="connsiteY51" fmla="*/ 389951 h 463613"/>
                  <a:gd name="connsiteX52" fmla="*/ 445855 w 593397"/>
                  <a:gd name="connsiteY52" fmla="*/ 388109 h 463613"/>
                  <a:gd name="connsiteX53" fmla="*/ 445855 w 593397"/>
                  <a:gd name="connsiteY53" fmla="*/ 386728 h 463613"/>
                  <a:gd name="connsiteX54" fmla="*/ 445855 w 593397"/>
                  <a:gd name="connsiteY54" fmla="*/ 366931 h 463613"/>
                  <a:gd name="connsiteX55" fmla="*/ 445855 w 593397"/>
                  <a:gd name="connsiteY55" fmla="*/ 73662 h 463613"/>
                  <a:gd name="connsiteX56" fmla="*/ 478591 w 593397"/>
                  <a:gd name="connsiteY56" fmla="*/ 12430 h 463613"/>
                  <a:gd name="connsiteX57" fmla="*/ 208865 w 593397"/>
                  <a:gd name="connsiteY57" fmla="*/ 0 h 463613"/>
                  <a:gd name="connsiteX58" fmla="*/ 511788 w 593397"/>
                  <a:gd name="connsiteY58" fmla="*/ 0 h 463613"/>
                  <a:gd name="connsiteX59" fmla="*/ 513171 w 593397"/>
                  <a:gd name="connsiteY59" fmla="*/ 460 h 463613"/>
                  <a:gd name="connsiteX60" fmla="*/ 519626 w 593397"/>
                  <a:gd name="connsiteY60" fmla="*/ 0 h 463613"/>
                  <a:gd name="connsiteX61" fmla="*/ 593397 w 593397"/>
                  <a:gd name="connsiteY61" fmla="*/ 73662 h 463613"/>
                  <a:gd name="connsiteX62" fmla="*/ 586942 w 593397"/>
                  <a:gd name="connsiteY62" fmla="*/ 79647 h 463613"/>
                  <a:gd name="connsiteX63" fmla="*/ 457842 w 593397"/>
                  <a:gd name="connsiteY63" fmla="*/ 79647 h 463613"/>
                  <a:gd name="connsiteX64" fmla="*/ 457842 w 593397"/>
                  <a:gd name="connsiteY64" fmla="*/ 366931 h 463613"/>
                  <a:gd name="connsiteX65" fmla="*/ 457842 w 593397"/>
                  <a:gd name="connsiteY65" fmla="*/ 386728 h 463613"/>
                  <a:gd name="connsiteX66" fmla="*/ 457842 w 593397"/>
                  <a:gd name="connsiteY66" fmla="*/ 388109 h 463613"/>
                  <a:gd name="connsiteX67" fmla="*/ 457842 w 593397"/>
                  <a:gd name="connsiteY67" fmla="*/ 389951 h 463613"/>
                  <a:gd name="connsiteX68" fmla="*/ 384071 w 593397"/>
                  <a:gd name="connsiteY68" fmla="*/ 463613 h 463613"/>
                  <a:gd name="connsiteX69" fmla="*/ 81609 w 593397"/>
                  <a:gd name="connsiteY69" fmla="*/ 463613 h 463613"/>
                  <a:gd name="connsiteX70" fmla="*/ 77921 w 593397"/>
                  <a:gd name="connsiteY70" fmla="*/ 461772 h 463613"/>
                  <a:gd name="connsiteX71" fmla="*/ 73771 w 593397"/>
                  <a:gd name="connsiteY71" fmla="*/ 463613 h 463613"/>
                  <a:gd name="connsiteX72" fmla="*/ 0 w 593397"/>
                  <a:gd name="connsiteY72" fmla="*/ 389951 h 463613"/>
                  <a:gd name="connsiteX73" fmla="*/ 5994 w 593397"/>
                  <a:gd name="connsiteY73" fmla="*/ 383505 h 463613"/>
                  <a:gd name="connsiteX74" fmla="*/ 135093 w 593397"/>
                  <a:gd name="connsiteY74" fmla="*/ 383505 h 463613"/>
                  <a:gd name="connsiteX75" fmla="*/ 135093 w 593397"/>
                  <a:gd name="connsiteY75" fmla="*/ 73662 h 463613"/>
                  <a:gd name="connsiteX76" fmla="*/ 208865 w 593397"/>
                  <a:gd name="connsiteY76" fmla="*/ 0 h 46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593397" h="463613">
                    <a:moveTo>
                      <a:pt x="12449" y="395936"/>
                    </a:moveTo>
                    <a:cubicBezTo>
                      <a:pt x="15676" y="426782"/>
                      <a:pt x="41957" y="451183"/>
                      <a:pt x="73771" y="451183"/>
                    </a:cubicBezTo>
                    <a:cubicBezTo>
                      <a:pt x="75154" y="451183"/>
                      <a:pt x="76538" y="451643"/>
                      <a:pt x="77921" y="452564"/>
                    </a:cubicBezTo>
                    <a:cubicBezTo>
                      <a:pt x="78843" y="451643"/>
                      <a:pt x="80226" y="451183"/>
                      <a:pt x="81609" y="451183"/>
                    </a:cubicBezTo>
                    <a:lnTo>
                      <a:pt x="343497" y="451183"/>
                    </a:lnTo>
                    <a:cubicBezTo>
                      <a:pt x="325054" y="439212"/>
                      <a:pt x="312605" y="418955"/>
                      <a:pt x="310761" y="395936"/>
                    </a:cubicBezTo>
                    <a:close/>
                    <a:moveTo>
                      <a:pt x="219900" y="330052"/>
                    </a:moveTo>
                    <a:lnTo>
                      <a:pt x="391874" y="330052"/>
                    </a:lnTo>
                    <a:cubicBezTo>
                      <a:pt x="395102" y="330052"/>
                      <a:pt x="397868" y="332820"/>
                      <a:pt x="397868" y="336049"/>
                    </a:cubicBezTo>
                    <a:cubicBezTo>
                      <a:pt x="397868" y="339278"/>
                      <a:pt x="395102" y="342046"/>
                      <a:pt x="391874" y="342046"/>
                    </a:cubicBezTo>
                    <a:lnTo>
                      <a:pt x="219900" y="342046"/>
                    </a:lnTo>
                    <a:cubicBezTo>
                      <a:pt x="216211" y="342046"/>
                      <a:pt x="213445" y="339278"/>
                      <a:pt x="213445" y="336049"/>
                    </a:cubicBezTo>
                    <a:cubicBezTo>
                      <a:pt x="213445" y="332820"/>
                      <a:pt x="216211" y="330052"/>
                      <a:pt x="219900" y="330052"/>
                    </a:cubicBezTo>
                    <a:close/>
                    <a:moveTo>
                      <a:pt x="219900" y="268380"/>
                    </a:moveTo>
                    <a:lnTo>
                      <a:pt x="391874" y="268380"/>
                    </a:lnTo>
                    <a:cubicBezTo>
                      <a:pt x="395102" y="268380"/>
                      <a:pt x="397868" y="271144"/>
                      <a:pt x="397868" y="274829"/>
                    </a:cubicBezTo>
                    <a:cubicBezTo>
                      <a:pt x="397868" y="278054"/>
                      <a:pt x="395102" y="280818"/>
                      <a:pt x="391874" y="280818"/>
                    </a:cubicBezTo>
                    <a:lnTo>
                      <a:pt x="219900" y="280818"/>
                    </a:lnTo>
                    <a:cubicBezTo>
                      <a:pt x="216211" y="280818"/>
                      <a:pt x="213445" y="278054"/>
                      <a:pt x="213445" y="274829"/>
                    </a:cubicBezTo>
                    <a:cubicBezTo>
                      <a:pt x="213445" y="271144"/>
                      <a:pt x="216211" y="268380"/>
                      <a:pt x="219900" y="268380"/>
                    </a:cubicBezTo>
                    <a:close/>
                    <a:moveTo>
                      <a:pt x="219900" y="207153"/>
                    </a:moveTo>
                    <a:lnTo>
                      <a:pt x="391874" y="207153"/>
                    </a:lnTo>
                    <a:cubicBezTo>
                      <a:pt x="395102" y="207153"/>
                      <a:pt x="397868" y="209917"/>
                      <a:pt x="397868" y="213142"/>
                    </a:cubicBezTo>
                    <a:cubicBezTo>
                      <a:pt x="397868" y="216827"/>
                      <a:pt x="395102" y="219591"/>
                      <a:pt x="391874" y="219591"/>
                    </a:cubicBezTo>
                    <a:lnTo>
                      <a:pt x="219900" y="219591"/>
                    </a:lnTo>
                    <a:cubicBezTo>
                      <a:pt x="216211" y="219591"/>
                      <a:pt x="213445" y="216827"/>
                      <a:pt x="213445" y="213142"/>
                    </a:cubicBezTo>
                    <a:cubicBezTo>
                      <a:pt x="213445" y="209917"/>
                      <a:pt x="216211" y="207153"/>
                      <a:pt x="219900" y="207153"/>
                    </a:cubicBezTo>
                    <a:close/>
                    <a:moveTo>
                      <a:pt x="219900" y="145925"/>
                    </a:moveTo>
                    <a:lnTo>
                      <a:pt x="391874" y="145925"/>
                    </a:lnTo>
                    <a:cubicBezTo>
                      <a:pt x="395102" y="145925"/>
                      <a:pt x="397868" y="148693"/>
                      <a:pt x="397868" y="151922"/>
                    </a:cubicBezTo>
                    <a:cubicBezTo>
                      <a:pt x="397868" y="155151"/>
                      <a:pt x="395102" y="157919"/>
                      <a:pt x="391874" y="157919"/>
                    </a:cubicBezTo>
                    <a:lnTo>
                      <a:pt x="219900" y="157919"/>
                    </a:lnTo>
                    <a:cubicBezTo>
                      <a:pt x="216211" y="157919"/>
                      <a:pt x="213445" y="155151"/>
                      <a:pt x="213445" y="151922"/>
                    </a:cubicBezTo>
                    <a:cubicBezTo>
                      <a:pt x="213445" y="148693"/>
                      <a:pt x="216211" y="145925"/>
                      <a:pt x="219900" y="145925"/>
                    </a:cubicBezTo>
                    <a:close/>
                    <a:moveTo>
                      <a:pt x="219900" y="84253"/>
                    </a:moveTo>
                    <a:lnTo>
                      <a:pt x="391874" y="84253"/>
                    </a:lnTo>
                    <a:cubicBezTo>
                      <a:pt x="395102" y="84253"/>
                      <a:pt x="397868" y="87001"/>
                      <a:pt x="397868" y="90664"/>
                    </a:cubicBezTo>
                    <a:cubicBezTo>
                      <a:pt x="397868" y="93870"/>
                      <a:pt x="395102" y="96617"/>
                      <a:pt x="391874" y="96617"/>
                    </a:cubicBezTo>
                    <a:lnTo>
                      <a:pt x="219900" y="96617"/>
                    </a:lnTo>
                    <a:cubicBezTo>
                      <a:pt x="216211" y="96617"/>
                      <a:pt x="213445" y="93870"/>
                      <a:pt x="213445" y="90664"/>
                    </a:cubicBezTo>
                    <a:cubicBezTo>
                      <a:pt x="213445" y="87001"/>
                      <a:pt x="216211" y="84253"/>
                      <a:pt x="219900" y="84253"/>
                    </a:cubicBezTo>
                    <a:close/>
                    <a:moveTo>
                      <a:pt x="519626" y="12430"/>
                    </a:moveTo>
                    <a:cubicBezTo>
                      <a:pt x="487812" y="12430"/>
                      <a:pt x="461531" y="36371"/>
                      <a:pt x="458303" y="67677"/>
                    </a:cubicBezTo>
                    <a:lnTo>
                      <a:pt x="580487" y="67677"/>
                    </a:lnTo>
                    <a:cubicBezTo>
                      <a:pt x="577721" y="36371"/>
                      <a:pt x="551440" y="12430"/>
                      <a:pt x="519626" y="12430"/>
                    </a:cubicBezTo>
                    <a:close/>
                    <a:moveTo>
                      <a:pt x="208865" y="12430"/>
                    </a:moveTo>
                    <a:cubicBezTo>
                      <a:pt x="175207" y="12430"/>
                      <a:pt x="147542" y="39593"/>
                      <a:pt x="147542" y="73662"/>
                    </a:cubicBezTo>
                    <a:lnTo>
                      <a:pt x="147542" y="383505"/>
                    </a:lnTo>
                    <a:lnTo>
                      <a:pt x="316755" y="383505"/>
                    </a:lnTo>
                    <a:cubicBezTo>
                      <a:pt x="319983" y="383505"/>
                      <a:pt x="322749" y="386268"/>
                      <a:pt x="322749" y="389951"/>
                    </a:cubicBezTo>
                    <a:cubicBezTo>
                      <a:pt x="322749" y="423559"/>
                      <a:pt x="350413" y="451183"/>
                      <a:pt x="384071" y="451183"/>
                    </a:cubicBezTo>
                    <a:cubicBezTo>
                      <a:pt x="418190" y="451183"/>
                      <a:pt x="445855" y="423559"/>
                      <a:pt x="445855" y="389951"/>
                    </a:cubicBezTo>
                    <a:cubicBezTo>
                      <a:pt x="445855" y="389490"/>
                      <a:pt x="445855" y="388569"/>
                      <a:pt x="445855" y="388109"/>
                    </a:cubicBezTo>
                    <a:cubicBezTo>
                      <a:pt x="445855" y="387649"/>
                      <a:pt x="445855" y="387188"/>
                      <a:pt x="445855" y="386728"/>
                    </a:cubicBezTo>
                    <a:lnTo>
                      <a:pt x="445855" y="366931"/>
                    </a:lnTo>
                    <a:lnTo>
                      <a:pt x="445855" y="73662"/>
                    </a:lnTo>
                    <a:cubicBezTo>
                      <a:pt x="445855" y="47881"/>
                      <a:pt x="458765" y="25321"/>
                      <a:pt x="478591" y="12430"/>
                    </a:cubicBezTo>
                    <a:close/>
                    <a:moveTo>
                      <a:pt x="208865" y="0"/>
                    </a:moveTo>
                    <a:lnTo>
                      <a:pt x="511788" y="0"/>
                    </a:lnTo>
                    <a:cubicBezTo>
                      <a:pt x="512249" y="0"/>
                      <a:pt x="512710" y="0"/>
                      <a:pt x="513171" y="460"/>
                    </a:cubicBezTo>
                    <a:cubicBezTo>
                      <a:pt x="515476" y="0"/>
                      <a:pt x="517320" y="0"/>
                      <a:pt x="519626" y="0"/>
                    </a:cubicBezTo>
                    <a:cubicBezTo>
                      <a:pt x="560200" y="0"/>
                      <a:pt x="593397" y="33148"/>
                      <a:pt x="593397" y="73662"/>
                    </a:cubicBezTo>
                    <a:cubicBezTo>
                      <a:pt x="593397" y="76885"/>
                      <a:pt x="590631" y="79647"/>
                      <a:pt x="586942" y="79647"/>
                    </a:cubicBezTo>
                    <a:lnTo>
                      <a:pt x="457842" y="79647"/>
                    </a:lnTo>
                    <a:lnTo>
                      <a:pt x="457842" y="366931"/>
                    </a:lnTo>
                    <a:lnTo>
                      <a:pt x="457842" y="386728"/>
                    </a:lnTo>
                    <a:cubicBezTo>
                      <a:pt x="457842" y="387188"/>
                      <a:pt x="457842" y="387649"/>
                      <a:pt x="457842" y="388109"/>
                    </a:cubicBezTo>
                    <a:cubicBezTo>
                      <a:pt x="457842" y="388569"/>
                      <a:pt x="457842" y="389490"/>
                      <a:pt x="457842" y="389951"/>
                    </a:cubicBezTo>
                    <a:cubicBezTo>
                      <a:pt x="457842" y="430465"/>
                      <a:pt x="425106" y="463613"/>
                      <a:pt x="384071" y="463613"/>
                    </a:cubicBezTo>
                    <a:lnTo>
                      <a:pt x="81609" y="463613"/>
                    </a:lnTo>
                    <a:cubicBezTo>
                      <a:pt x="80226" y="463613"/>
                      <a:pt x="78843" y="462692"/>
                      <a:pt x="77921" y="461772"/>
                    </a:cubicBezTo>
                    <a:cubicBezTo>
                      <a:pt x="76538" y="462692"/>
                      <a:pt x="75154" y="463613"/>
                      <a:pt x="73771" y="463613"/>
                    </a:cubicBezTo>
                    <a:cubicBezTo>
                      <a:pt x="33197" y="463613"/>
                      <a:pt x="0" y="430465"/>
                      <a:pt x="0" y="389951"/>
                    </a:cubicBezTo>
                    <a:cubicBezTo>
                      <a:pt x="0" y="386268"/>
                      <a:pt x="2766" y="383505"/>
                      <a:pt x="5994" y="383505"/>
                    </a:cubicBezTo>
                    <a:lnTo>
                      <a:pt x="135093" y="383505"/>
                    </a:lnTo>
                    <a:lnTo>
                      <a:pt x="135093" y="73662"/>
                    </a:lnTo>
                    <a:cubicBezTo>
                      <a:pt x="135093" y="33148"/>
                      <a:pt x="168291" y="0"/>
                      <a:pt x="2088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2F2F2"/>
                  </a:gs>
                  <a:gs pos="31000">
                    <a:srgbClr val="B4C08F"/>
                  </a:gs>
                  <a:gs pos="100000">
                    <a:srgbClr val="7C913A"/>
                  </a:gs>
                </a:gsLst>
                <a:lin ang="16200000" scaled="1"/>
                <a:tileRect/>
              </a:gradFill>
              <a:ln>
                <a:noFill/>
              </a:ln>
            </p:spPr>
          </p:sp>
          <p:sp>
            <p:nvSpPr>
              <p:cNvPr id="85" name="paper-with-text-and-curved-upper-and-bottom-borders_38177"/>
              <p:cNvSpPr>
                <a:spLocks noChangeAspect="1"/>
              </p:cNvSpPr>
              <p:nvPr/>
            </p:nvSpPr>
            <p:spPr bwMode="auto">
              <a:xfrm>
                <a:off x="5750740" y="2930065"/>
                <a:ext cx="290387" cy="226876"/>
              </a:xfrm>
              <a:custGeom>
                <a:avLst/>
                <a:gdLst>
                  <a:gd name="connsiteX0" fmla="*/ 12449 w 593397"/>
                  <a:gd name="connsiteY0" fmla="*/ 395936 h 463613"/>
                  <a:gd name="connsiteX1" fmla="*/ 73771 w 593397"/>
                  <a:gd name="connsiteY1" fmla="*/ 451183 h 463613"/>
                  <a:gd name="connsiteX2" fmla="*/ 77921 w 593397"/>
                  <a:gd name="connsiteY2" fmla="*/ 452564 h 463613"/>
                  <a:gd name="connsiteX3" fmla="*/ 81609 w 593397"/>
                  <a:gd name="connsiteY3" fmla="*/ 451183 h 463613"/>
                  <a:gd name="connsiteX4" fmla="*/ 343497 w 593397"/>
                  <a:gd name="connsiteY4" fmla="*/ 451183 h 463613"/>
                  <a:gd name="connsiteX5" fmla="*/ 310761 w 593397"/>
                  <a:gd name="connsiteY5" fmla="*/ 395936 h 463613"/>
                  <a:gd name="connsiteX6" fmla="*/ 219900 w 593397"/>
                  <a:gd name="connsiteY6" fmla="*/ 330052 h 463613"/>
                  <a:gd name="connsiteX7" fmla="*/ 391874 w 593397"/>
                  <a:gd name="connsiteY7" fmla="*/ 330052 h 463613"/>
                  <a:gd name="connsiteX8" fmla="*/ 397868 w 593397"/>
                  <a:gd name="connsiteY8" fmla="*/ 336049 h 463613"/>
                  <a:gd name="connsiteX9" fmla="*/ 391874 w 593397"/>
                  <a:gd name="connsiteY9" fmla="*/ 342046 h 463613"/>
                  <a:gd name="connsiteX10" fmla="*/ 219900 w 593397"/>
                  <a:gd name="connsiteY10" fmla="*/ 342046 h 463613"/>
                  <a:gd name="connsiteX11" fmla="*/ 213445 w 593397"/>
                  <a:gd name="connsiteY11" fmla="*/ 336049 h 463613"/>
                  <a:gd name="connsiteX12" fmla="*/ 219900 w 593397"/>
                  <a:gd name="connsiteY12" fmla="*/ 330052 h 463613"/>
                  <a:gd name="connsiteX13" fmla="*/ 219900 w 593397"/>
                  <a:gd name="connsiteY13" fmla="*/ 268380 h 463613"/>
                  <a:gd name="connsiteX14" fmla="*/ 391874 w 593397"/>
                  <a:gd name="connsiteY14" fmla="*/ 268380 h 463613"/>
                  <a:gd name="connsiteX15" fmla="*/ 397868 w 593397"/>
                  <a:gd name="connsiteY15" fmla="*/ 274829 h 463613"/>
                  <a:gd name="connsiteX16" fmla="*/ 391874 w 593397"/>
                  <a:gd name="connsiteY16" fmla="*/ 280818 h 463613"/>
                  <a:gd name="connsiteX17" fmla="*/ 219900 w 593397"/>
                  <a:gd name="connsiteY17" fmla="*/ 280818 h 463613"/>
                  <a:gd name="connsiteX18" fmla="*/ 213445 w 593397"/>
                  <a:gd name="connsiteY18" fmla="*/ 274829 h 463613"/>
                  <a:gd name="connsiteX19" fmla="*/ 219900 w 593397"/>
                  <a:gd name="connsiteY19" fmla="*/ 268380 h 463613"/>
                  <a:gd name="connsiteX20" fmla="*/ 219900 w 593397"/>
                  <a:gd name="connsiteY20" fmla="*/ 207153 h 463613"/>
                  <a:gd name="connsiteX21" fmla="*/ 391874 w 593397"/>
                  <a:gd name="connsiteY21" fmla="*/ 207153 h 463613"/>
                  <a:gd name="connsiteX22" fmla="*/ 397868 w 593397"/>
                  <a:gd name="connsiteY22" fmla="*/ 213142 h 463613"/>
                  <a:gd name="connsiteX23" fmla="*/ 391874 w 593397"/>
                  <a:gd name="connsiteY23" fmla="*/ 219591 h 463613"/>
                  <a:gd name="connsiteX24" fmla="*/ 219900 w 593397"/>
                  <a:gd name="connsiteY24" fmla="*/ 219591 h 463613"/>
                  <a:gd name="connsiteX25" fmla="*/ 213445 w 593397"/>
                  <a:gd name="connsiteY25" fmla="*/ 213142 h 463613"/>
                  <a:gd name="connsiteX26" fmla="*/ 219900 w 593397"/>
                  <a:gd name="connsiteY26" fmla="*/ 207153 h 463613"/>
                  <a:gd name="connsiteX27" fmla="*/ 219900 w 593397"/>
                  <a:gd name="connsiteY27" fmla="*/ 145925 h 463613"/>
                  <a:gd name="connsiteX28" fmla="*/ 391874 w 593397"/>
                  <a:gd name="connsiteY28" fmla="*/ 145925 h 463613"/>
                  <a:gd name="connsiteX29" fmla="*/ 397868 w 593397"/>
                  <a:gd name="connsiteY29" fmla="*/ 151922 h 463613"/>
                  <a:gd name="connsiteX30" fmla="*/ 391874 w 593397"/>
                  <a:gd name="connsiteY30" fmla="*/ 157919 h 463613"/>
                  <a:gd name="connsiteX31" fmla="*/ 219900 w 593397"/>
                  <a:gd name="connsiteY31" fmla="*/ 157919 h 463613"/>
                  <a:gd name="connsiteX32" fmla="*/ 213445 w 593397"/>
                  <a:gd name="connsiteY32" fmla="*/ 151922 h 463613"/>
                  <a:gd name="connsiteX33" fmla="*/ 219900 w 593397"/>
                  <a:gd name="connsiteY33" fmla="*/ 145925 h 463613"/>
                  <a:gd name="connsiteX34" fmla="*/ 219900 w 593397"/>
                  <a:gd name="connsiteY34" fmla="*/ 84253 h 463613"/>
                  <a:gd name="connsiteX35" fmla="*/ 391874 w 593397"/>
                  <a:gd name="connsiteY35" fmla="*/ 84253 h 463613"/>
                  <a:gd name="connsiteX36" fmla="*/ 397868 w 593397"/>
                  <a:gd name="connsiteY36" fmla="*/ 90664 h 463613"/>
                  <a:gd name="connsiteX37" fmla="*/ 391874 w 593397"/>
                  <a:gd name="connsiteY37" fmla="*/ 96617 h 463613"/>
                  <a:gd name="connsiteX38" fmla="*/ 219900 w 593397"/>
                  <a:gd name="connsiteY38" fmla="*/ 96617 h 463613"/>
                  <a:gd name="connsiteX39" fmla="*/ 213445 w 593397"/>
                  <a:gd name="connsiteY39" fmla="*/ 90664 h 463613"/>
                  <a:gd name="connsiteX40" fmla="*/ 219900 w 593397"/>
                  <a:gd name="connsiteY40" fmla="*/ 84253 h 463613"/>
                  <a:gd name="connsiteX41" fmla="*/ 519626 w 593397"/>
                  <a:gd name="connsiteY41" fmla="*/ 12430 h 463613"/>
                  <a:gd name="connsiteX42" fmla="*/ 458303 w 593397"/>
                  <a:gd name="connsiteY42" fmla="*/ 67677 h 463613"/>
                  <a:gd name="connsiteX43" fmla="*/ 580487 w 593397"/>
                  <a:gd name="connsiteY43" fmla="*/ 67677 h 463613"/>
                  <a:gd name="connsiteX44" fmla="*/ 519626 w 593397"/>
                  <a:gd name="connsiteY44" fmla="*/ 12430 h 463613"/>
                  <a:gd name="connsiteX45" fmla="*/ 208865 w 593397"/>
                  <a:gd name="connsiteY45" fmla="*/ 12430 h 463613"/>
                  <a:gd name="connsiteX46" fmla="*/ 147542 w 593397"/>
                  <a:gd name="connsiteY46" fmla="*/ 73662 h 463613"/>
                  <a:gd name="connsiteX47" fmla="*/ 147542 w 593397"/>
                  <a:gd name="connsiteY47" fmla="*/ 383505 h 463613"/>
                  <a:gd name="connsiteX48" fmla="*/ 316755 w 593397"/>
                  <a:gd name="connsiteY48" fmla="*/ 383505 h 463613"/>
                  <a:gd name="connsiteX49" fmla="*/ 322749 w 593397"/>
                  <a:gd name="connsiteY49" fmla="*/ 389951 h 463613"/>
                  <a:gd name="connsiteX50" fmla="*/ 384071 w 593397"/>
                  <a:gd name="connsiteY50" fmla="*/ 451183 h 463613"/>
                  <a:gd name="connsiteX51" fmla="*/ 445855 w 593397"/>
                  <a:gd name="connsiteY51" fmla="*/ 389951 h 463613"/>
                  <a:gd name="connsiteX52" fmla="*/ 445855 w 593397"/>
                  <a:gd name="connsiteY52" fmla="*/ 388109 h 463613"/>
                  <a:gd name="connsiteX53" fmla="*/ 445855 w 593397"/>
                  <a:gd name="connsiteY53" fmla="*/ 386728 h 463613"/>
                  <a:gd name="connsiteX54" fmla="*/ 445855 w 593397"/>
                  <a:gd name="connsiteY54" fmla="*/ 366931 h 463613"/>
                  <a:gd name="connsiteX55" fmla="*/ 445855 w 593397"/>
                  <a:gd name="connsiteY55" fmla="*/ 73662 h 463613"/>
                  <a:gd name="connsiteX56" fmla="*/ 478591 w 593397"/>
                  <a:gd name="connsiteY56" fmla="*/ 12430 h 463613"/>
                  <a:gd name="connsiteX57" fmla="*/ 208865 w 593397"/>
                  <a:gd name="connsiteY57" fmla="*/ 0 h 463613"/>
                  <a:gd name="connsiteX58" fmla="*/ 511788 w 593397"/>
                  <a:gd name="connsiteY58" fmla="*/ 0 h 463613"/>
                  <a:gd name="connsiteX59" fmla="*/ 513171 w 593397"/>
                  <a:gd name="connsiteY59" fmla="*/ 460 h 463613"/>
                  <a:gd name="connsiteX60" fmla="*/ 519626 w 593397"/>
                  <a:gd name="connsiteY60" fmla="*/ 0 h 463613"/>
                  <a:gd name="connsiteX61" fmla="*/ 593397 w 593397"/>
                  <a:gd name="connsiteY61" fmla="*/ 73662 h 463613"/>
                  <a:gd name="connsiteX62" fmla="*/ 586942 w 593397"/>
                  <a:gd name="connsiteY62" fmla="*/ 79647 h 463613"/>
                  <a:gd name="connsiteX63" fmla="*/ 457842 w 593397"/>
                  <a:gd name="connsiteY63" fmla="*/ 79647 h 463613"/>
                  <a:gd name="connsiteX64" fmla="*/ 457842 w 593397"/>
                  <a:gd name="connsiteY64" fmla="*/ 366931 h 463613"/>
                  <a:gd name="connsiteX65" fmla="*/ 457842 w 593397"/>
                  <a:gd name="connsiteY65" fmla="*/ 386728 h 463613"/>
                  <a:gd name="connsiteX66" fmla="*/ 457842 w 593397"/>
                  <a:gd name="connsiteY66" fmla="*/ 388109 h 463613"/>
                  <a:gd name="connsiteX67" fmla="*/ 457842 w 593397"/>
                  <a:gd name="connsiteY67" fmla="*/ 389951 h 463613"/>
                  <a:gd name="connsiteX68" fmla="*/ 384071 w 593397"/>
                  <a:gd name="connsiteY68" fmla="*/ 463613 h 463613"/>
                  <a:gd name="connsiteX69" fmla="*/ 81609 w 593397"/>
                  <a:gd name="connsiteY69" fmla="*/ 463613 h 463613"/>
                  <a:gd name="connsiteX70" fmla="*/ 77921 w 593397"/>
                  <a:gd name="connsiteY70" fmla="*/ 461772 h 463613"/>
                  <a:gd name="connsiteX71" fmla="*/ 73771 w 593397"/>
                  <a:gd name="connsiteY71" fmla="*/ 463613 h 463613"/>
                  <a:gd name="connsiteX72" fmla="*/ 0 w 593397"/>
                  <a:gd name="connsiteY72" fmla="*/ 389951 h 463613"/>
                  <a:gd name="connsiteX73" fmla="*/ 5994 w 593397"/>
                  <a:gd name="connsiteY73" fmla="*/ 383505 h 463613"/>
                  <a:gd name="connsiteX74" fmla="*/ 135093 w 593397"/>
                  <a:gd name="connsiteY74" fmla="*/ 383505 h 463613"/>
                  <a:gd name="connsiteX75" fmla="*/ 135093 w 593397"/>
                  <a:gd name="connsiteY75" fmla="*/ 73662 h 463613"/>
                  <a:gd name="connsiteX76" fmla="*/ 208865 w 593397"/>
                  <a:gd name="connsiteY76" fmla="*/ 0 h 46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593397" h="463613">
                    <a:moveTo>
                      <a:pt x="12449" y="395936"/>
                    </a:moveTo>
                    <a:cubicBezTo>
                      <a:pt x="15676" y="426782"/>
                      <a:pt x="41957" y="451183"/>
                      <a:pt x="73771" y="451183"/>
                    </a:cubicBezTo>
                    <a:cubicBezTo>
                      <a:pt x="75154" y="451183"/>
                      <a:pt x="76538" y="451643"/>
                      <a:pt x="77921" y="452564"/>
                    </a:cubicBezTo>
                    <a:cubicBezTo>
                      <a:pt x="78843" y="451643"/>
                      <a:pt x="80226" y="451183"/>
                      <a:pt x="81609" y="451183"/>
                    </a:cubicBezTo>
                    <a:lnTo>
                      <a:pt x="343497" y="451183"/>
                    </a:lnTo>
                    <a:cubicBezTo>
                      <a:pt x="325054" y="439212"/>
                      <a:pt x="312605" y="418955"/>
                      <a:pt x="310761" y="395936"/>
                    </a:cubicBezTo>
                    <a:close/>
                    <a:moveTo>
                      <a:pt x="219900" y="330052"/>
                    </a:moveTo>
                    <a:lnTo>
                      <a:pt x="391874" y="330052"/>
                    </a:lnTo>
                    <a:cubicBezTo>
                      <a:pt x="395102" y="330052"/>
                      <a:pt x="397868" y="332820"/>
                      <a:pt x="397868" y="336049"/>
                    </a:cubicBezTo>
                    <a:cubicBezTo>
                      <a:pt x="397868" y="339278"/>
                      <a:pt x="395102" y="342046"/>
                      <a:pt x="391874" y="342046"/>
                    </a:cubicBezTo>
                    <a:lnTo>
                      <a:pt x="219900" y="342046"/>
                    </a:lnTo>
                    <a:cubicBezTo>
                      <a:pt x="216211" y="342046"/>
                      <a:pt x="213445" y="339278"/>
                      <a:pt x="213445" y="336049"/>
                    </a:cubicBezTo>
                    <a:cubicBezTo>
                      <a:pt x="213445" y="332820"/>
                      <a:pt x="216211" y="330052"/>
                      <a:pt x="219900" y="330052"/>
                    </a:cubicBezTo>
                    <a:close/>
                    <a:moveTo>
                      <a:pt x="219900" y="268380"/>
                    </a:moveTo>
                    <a:lnTo>
                      <a:pt x="391874" y="268380"/>
                    </a:lnTo>
                    <a:cubicBezTo>
                      <a:pt x="395102" y="268380"/>
                      <a:pt x="397868" y="271144"/>
                      <a:pt x="397868" y="274829"/>
                    </a:cubicBezTo>
                    <a:cubicBezTo>
                      <a:pt x="397868" y="278054"/>
                      <a:pt x="395102" y="280818"/>
                      <a:pt x="391874" y="280818"/>
                    </a:cubicBezTo>
                    <a:lnTo>
                      <a:pt x="219900" y="280818"/>
                    </a:lnTo>
                    <a:cubicBezTo>
                      <a:pt x="216211" y="280818"/>
                      <a:pt x="213445" y="278054"/>
                      <a:pt x="213445" y="274829"/>
                    </a:cubicBezTo>
                    <a:cubicBezTo>
                      <a:pt x="213445" y="271144"/>
                      <a:pt x="216211" y="268380"/>
                      <a:pt x="219900" y="268380"/>
                    </a:cubicBezTo>
                    <a:close/>
                    <a:moveTo>
                      <a:pt x="219900" y="207153"/>
                    </a:moveTo>
                    <a:lnTo>
                      <a:pt x="391874" y="207153"/>
                    </a:lnTo>
                    <a:cubicBezTo>
                      <a:pt x="395102" y="207153"/>
                      <a:pt x="397868" y="209917"/>
                      <a:pt x="397868" y="213142"/>
                    </a:cubicBezTo>
                    <a:cubicBezTo>
                      <a:pt x="397868" y="216827"/>
                      <a:pt x="395102" y="219591"/>
                      <a:pt x="391874" y="219591"/>
                    </a:cubicBezTo>
                    <a:lnTo>
                      <a:pt x="219900" y="219591"/>
                    </a:lnTo>
                    <a:cubicBezTo>
                      <a:pt x="216211" y="219591"/>
                      <a:pt x="213445" y="216827"/>
                      <a:pt x="213445" y="213142"/>
                    </a:cubicBezTo>
                    <a:cubicBezTo>
                      <a:pt x="213445" y="209917"/>
                      <a:pt x="216211" y="207153"/>
                      <a:pt x="219900" y="207153"/>
                    </a:cubicBezTo>
                    <a:close/>
                    <a:moveTo>
                      <a:pt x="219900" y="145925"/>
                    </a:moveTo>
                    <a:lnTo>
                      <a:pt x="391874" y="145925"/>
                    </a:lnTo>
                    <a:cubicBezTo>
                      <a:pt x="395102" y="145925"/>
                      <a:pt x="397868" y="148693"/>
                      <a:pt x="397868" y="151922"/>
                    </a:cubicBezTo>
                    <a:cubicBezTo>
                      <a:pt x="397868" y="155151"/>
                      <a:pt x="395102" y="157919"/>
                      <a:pt x="391874" y="157919"/>
                    </a:cubicBezTo>
                    <a:lnTo>
                      <a:pt x="219900" y="157919"/>
                    </a:lnTo>
                    <a:cubicBezTo>
                      <a:pt x="216211" y="157919"/>
                      <a:pt x="213445" y="155151"/>
                      <a:pt x="213445" y="151922"/>
                    </a:cubicBezTo>
                    <a:cubicBezTo>
                      <a:pt x="213445" y="148693"/>
                      <a:pt x="216211" y="145925"/>
                      <a:pt x="219900" y="145925"/>
                    </a:cubicBezTo>
                    <a:close/>
                    <a:moveTo>
                      <a:pt x="219900" y="84253"/>
                    </a:moveTo>
                    <a:lnTo>
                      <a:pt x="391874" y="84253"/>
                    </a:lnTo>
                    <a:cubicBezTo>
                      <a:pt x="395102" y="84253"/>
                      <a:pt x="397868" y="87001"/>
                      <a:pt x="397868" y="90664"/>
                    </a:cubicBezTo>
                    <a:cubicBezTo>
                      <a:pt x="397868" y="93870"/>
                      <a:pt x="395102" y="96617"/>
                      <a:pt x="391874" y="96617"/>
                    </a:cubicBezTo>
                    <a:lnTo>
                      <a:pt x="219900" y="96617"/>
                    </a:lnTo>
                    <a:cubicBezTo>
                      <a:pt x="216211" y="96617"/>
                      <a:pt x="213445" y="93870"/>
                      <a:pt x="213445" y="90664"/>
                    </a:cubicBezTo>
                    <a:cubicBezTo>
                      <a:pt x="213445" y="87001"/>
                      <a:pt x="216211" y="84253"/>
                      <a:pt x="219900" y="84253"/>
                    </a:cubicBezTo>
                    <a:close/>
                    <a:moveTo>
                      <a:pt x="519626" y="12430"/>
                    </a:moveTo>
                    <a:cubicBezTo>
                      <a:pt x="487812" y="12430"/>
                      <a:pt x="461531" y="36371"/>
                      <a:pt x="458303" y="67677"/>
                    </a:cubicBezTo>
                    <a:lnTo>
                      <a:pt x="580487" y="67677"/>
                    </a:lnTo>
                    <a:cubicBezTo>
                      <a:pt x="577721" y="36371"/>
                      <a:pt x="551440" y="12430"/>
                      <a:pt x="519626" y="12430"/>
                    </a:cubicBezTo>
                    <a:close/>
                    <a:moveTo>
                      <a:pt x="208865" y="12430"/>
                    </a:moveTo>
                    <a:cubicBezTo>
                      <a:pt x="175207" y="12430"/>
                      <a:pt x="147542" y="39593"/>
                      <a:pt x="147542" y="73662"/>
                    </a:cubicBezTo>
                    <a:lnTo>
                      <a:pt x="147542" y="383505"/>
                    </a:lnTo>
                    <a:lnTo>
                      <a:pt x="316755" y="383505"/>
                    </a:lnTo>
                    <a:cubicBezTo>
                      <a:pt x="319983" y="383505"/>
                      <a:pt x="322749" y="386268"/>
                      <a:pt x="322749" y="389951"/>
                    </a:cubicBezTo>
                    <a:cubicBezTo>
                      <a:pt x="322749" y="423559"/>
                      <a:pt x="350413" y="451183"/>
                      <a:pt x="384071" y="451183"/>
                    </a:cubicBezTo>
                    <a:cubicBezTo>
                      <a:pt x="418190" y="451183"/>
                      <a:pt x="445855" y="423559"/>
                      <a:pt x="445855" y="389951"/>
                    </a:cubicBezTo>
                    <a:cubicBezTo>
                      <a:pt x="445855" y="389490"/>
                      <a:pt x="445855" y="388569"/>
                      <a:pt x="445855" y="388109"/>
                    </a:cubicBezTo>
                    <a:cubicBezTo>
                      <a:pt x="445855" y="387649"/>
                      <a:pt x="445855" y="387188"/>
                      <a:pt x="445855" y="386728"/>
                    </a:cubicBezTo>
                    <a:lnTo>
                      <a:pt x="445855" y="366931"/>
                    </a:lnTo>
                    <a:lnTo>
                      <a:pt x="445855" y="73662"/>
                    </a:lnTo>
                    <a:cubicBezTo>
                      <a:pt x="445855" y="47881"/>
                      <a:pt x="458765" y="25321"/>
                      <a:pt x="478591" y="12430"/>
                    </a:cubicBezTo>
                    <a:close/>
                    <a:moveTo>
                      <a:pt x="208865" y="0"/>
                    </a:moveTo>
                    <a:lnTo>
                      <a:pt x="511788" y="0"/>
                    </a:lnTo>
                    <a:cubicBezTo>
                      <a:pt x="512249" y="0"/>
                      <a:pt x="512710" y="0"/>
                      <a:pt x="513171" y="460"/>
                    </a:cubicBezTo>
                    <a:cubicBezTo>
                      <a:pt x="515476" y="0"/>
                      <a:pt x="517320" y="0"/>
                      <a:pt x="519626" y="0"/>
                    </a:cubicBezTo>
                    <a:cubicBezTo>
                      <a:pt x="560200" y="0"/>
                      <a:pt x="593397" y="33148"/>
                      <a:pt x="593397" y="73662"/>
                    </a:cubicBezTo>
                    <a:cubicBezTo>
                      <a:pt x="593397" y="76885"/>
                      <a:pt x="590631" y="79647"/>
                      <a:pt x="586942" y="79647"/>
                    </a:cubicBezTo>
                    <a:lnTo>
                      <a:pt x="457842" y="79647"/>
                    </a:lnTo>
                    <a:lnTo>
                      <a:pt x="457842" y="366931"/>
                    </a:lnTo>
                    <a:lnTo>
                      <a:pt x="457842" y="386728"/>
                    </a:lnTo>
                    <a:cubicBezTo>
                      <a:pt x="457842" y="387188"/>
                      <a:pt x="457842" y="387649"/>
                      <a:pt x="457842" y="388109"/>
                    </a:cubicBezTo>
                    <a:cubicBezTo>
                      <a:pt x="457842" y="388569"/>
                      <a:pt x="457842" y="389490"/>
                      <a:pt x="457842" y="389951"/>
                    </a:cubicBezTo>
                    <a:cubicBezTo>
                      <a:pt x="457842" y="430465"/>
                      <a:pt x="425106" y="463613"/>
                      <a:pt x="384071" y="463613"/>
                    </a:cubicBezTo>
                    <a:lnTo>
                      <a:pt x="81609" y="463613"/>
                    </a:lnTo>
                    <a:cubicBezTo>
                      <a:pt x="80226" y="463613"/>
                      <a:pt x="78843" y="462692"/>
                      <a:pt x="77921" y="461772"/>
                    </a:cubicBezTo>
                    <a:cubicBezTo>
                      <a:pt x="76538" y="462692"/>
                      <a:pt x="75154" y="463613"/>
                      <a:pt x="73771" y="463613"/>
                    </a:cubicBezTo>
                    <a:cubicBezTo>
                      <a:pt x="33197" y="463613"/>
                      <a:pt x="0" y="430465"/>
                      <a:pt x="0" y="389951"/>
                    </a:cubicBezTo>
                    <a:cubicBezTo>
                      <a:pt x="0" y="386268"/>
                      <a:pt x="2766" y="383505"/>
                      <a:pt x="5994" y="383505"/>
                    </a:cubicBezTo>
                    <a:lnTo>
                      <a:pt x="135093" y="383505"/>
                    </a:lnTo>
                    <a:lnTo>
                      <a:pt x="135093" y="73662"/>
                    </a:lnTo>
                    <a:cubicBezTo>
                      <a:pt x="135093" y="33148"/>
                      <a:pt x="168291" y="0"/>
                      <a:pt x="2088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2F2F2"/>
                  </a:gs>
                  <a:gs pos="31000">
                    <a:srgbClr val="B4C08F"/>
                  </a:gs>
                  <a:gs pos="100000">
                    <a:srgbClr val="7C913A"/>
                  </a:gs>
                </a:gsLst>
                <a:lin ang="16200000" scaled="1"/>
                <a:tileRect/>
              </a:gradFill>
              <a:ln>
                <a:noFill/>
              </a:ln>
            </p:spPr>
          </p:sp>
        </p:grpSp>
        <p:sp>
          <p:nvSpPr>
            <p:cNvPr id="74" name="fragile_91827"/>
            <p:cNvSpPr>
              <a:spLocks noChangeAspect="1"/>
            </p:cNvSpPr>
            <p:nvPr/>
          </p:nvSpPr>
          <p:spPr bwMode="auto">
            <a:xfrm>
              <a:off x="2851738" y="5378855"/>
              <a:ext cx="243114" cy="297236"/>
            </a:xfrm>
            <a:custGeom>
              <a:avLst/>
              <a:gdLst>
                <a:gd name="connsiteX0" fmla="*/ 138497 w 497345"/>
                <a:gd name="connsiteY0" fmla="*/ 576237 h 608062"/>
                <a:gd name="connsiteX1" fmla="*/ 189138 w 497345"/>
                <a:gd name="connsiteY1" fmla="*/ 576237 h 608062"/>
                <a:gd name="connsiteX2" fmla="*/ 205063 w 497345"/>
                <a:gd name="connsiteY2" fmla="*/ 592150 h 608062"/>
                <a:gd name="connsiteX3" fmla="*/ 189138 w 497345"/>
                <a:gd name="connsiteY3" fmla="*/ 608062 h 608062"/>
                <a:gd name="connsiteX4" fmla="*/ 138497 w 497345"/>
                <a:gd name="connsiteY4" fmla="*/ 608062 h 608062"/>
                <a:gd name="connsiteX5" fmla="*/ 122572 w 497345"/>
                <a:gd name="connsiteY5" fmla="*/ 592150 h 608062"/>
                <a:gd name="connsiteX6" fmla="*/ 138497 w 497345"/>
                <a:gd name="connsiteY6" fmla="*/ 576237 h 608062"/>
                <a:gd name="connsiteX7" fmla="*/ 15935 w 497345"/>
                <a:gd name="connsiteY7" fmla="*/ 0 h 608062"/>
                <a:gd name="connsiteX8" fmla="*/ 481410 w 497345"/>
                <a:gd name="connsiteY8" fmla="*/ 0 h 608062"/>
                <a:gd name="connsiteX9" fmla="*/ 497345 w 497345"/>
                <a:gd name="connsiteY9" fmla="*/ 15909 h 608062"/>
                <a:gd name="connsiteX10" fmla="*/ 264688 w 497345"/>
                <a:gd name="connsiteY10" fmla="*/ 313417 h 608062"/>
                <a:gd name="connsiteX11" fmla="*/ 264688 w 497345"/>
                <a:gd name="connsiteY11" fmla="*/ 576243 h 608062"/>
                <a:gd name="connsiteX12" fmla="*/ 358866 w 497345"/>
                <a:gd name="connsiteY12" fmla="*/ 576243 h 608062"/>
                <a:gd name="connsiteX13" fmla="*/ 374801 w 497345"/>
                <a:gd name="connsiteY13" fmla="*/ 592153 h 608062"/>
                <a:gd name="connsiteX14" fmla="*/ 358866 w 497345"/>
                <a:gd name="connsiteY14" fmla="*/ 608062 h 608062"/>
                <a:gd name="connsiteX15" fmla="*/ 250824 w 497345"/>
                <a:gd name="connsiteY15" fmla="*/ 608062 h 608062"/>
                <a:gd name="connsiteX16" fmla="*/ 249708 w 497345"/>
                <a:gd name="connsiteY16" fmla="*/ 607903 h 608062"/>
                <a:gd name="connsiteX17" fmla="*/ 248752 w 497345"/>
                <a:gd name="connsiteY17" fmla="*/ 608062 h 608062"/>
                <a:gd name="connsiteX18" fmla="*/ 232817 w 497345"/>
                <a:gd name="connsiteY18" fmla="*/ 592153 h 608062"/>
                <a:gd name="connsiteX19" fmla="*/ 232817 w 497345"/>
                <a:gd name="connsiteY19" fmla="*/ 313417 h 608062"/>
                <a:gd name="connsiteX20" fmla="*/ 103580 w 497345"/>
                <a:gd name="connsiteY20" fmla="*/ 258211 h 608062"/>
                <a:gd name="connsiteX21" fmla="*/ 14820 w 497345"/>
                <a:gd name="connsiteY21" fmla="*/ 117730 h 608062"/>
                <a:gd name="connsiteX22" fmla="*/ 25497 w 497345"/>
                <a:gd name="connsiteY22" fmla="*/ 97843 h 608062"/>
                <a:gd name="connsiteX23" fmla="*/ 45416 w 497345"/>
                <a:gd name="connsiteY23" fmla="*/ 108503 h 608062"/>
                <a:gd name="connsiteX24" fmla="*/ 248752 w 497345"/>
                <a:gd name="connsiteY24" fmla="*/ 282235 h 608062"/>
                <a:gd name="connsiteX25" fmla="*/ 465155 w 497345"/>
                <a:gd name="connsiteY25" fmla="*/ 31819 h 608062"/>
                <a:gd name="connsiteX26" fmla="*/ 234251 w 497345"/>
                <a:gd name="connsiteY26" fmla="*/ 31819 h 608062"/>
                <a:gd name="connsiteX27" fmla="*/ 264050 w 497345"/>
                <a:gd name="connsiteY27" fmla="*/ 114708 h 608062"/>
                <a:gd name="connsiteX28" fmla="*/ 307554 w 497345"/>
                <a:gd name="connsiteY28" fmla="*/ 78593 h 608062"/>
                <a:gd name="connsiteX29" fmla="*/ 321896 w 497345"/>
                <a:gd name="connsiteY29" fmla="*/ 75570 h 608062"/>
                <a:gd name="connsiteX30" fmla="*/ 332732 w 497345"/>
                <a:gd name="connsiteY30" fmla="*/ 85275 h 608062"/>
                <a:gd name="connsiteX31" fmla="*/ 373845 w 497345"/>
                <a:gd name="connsiteY31" fmla="*/ 194096 h 608062"/>
                <a:gd name="connsiteX32" fmla="*/ 364603 w 497345"/>
                <a:gd name="connsiteY32" fmla="*/ 214460 h 608062"/>
                <a:gd name="connsiteX33" fmla="*/ 358866 w 497345"/>
                <a:gd name="connsiteY33" fmla="*/ 215574 h 608062"/>
                <a:gd name="connsiteX34" fmla="*/ 344046 w 497345"/>
                <a:gd name="connsiteY34" fmla="*/ 205233 h 608062"/>
                <a:gd name="connsiteX35" fmla="*/ 310741 w 497345"/>
                <a:gd name="connsiteY35" fmla="*/ 117412 h 608062"/>
                <a:gd name="connsiteX36" fmla="*/ 266759 w 497345"/>
                <a:gd name="connsiteY36" fmla="*/ 153527 h 608062"/>
                <a:gd name="connsiteX37" fmla="*/ 252417 w 497345"/>
                <a:gd name="connsiteY37" fmla="*/ 156709 h 608062"/>
                <a:gd name="connsiteX38" fmla="*/ 241741 w 497345"/>
                <a:gd name="connsiteY38" fmla="*/ 146686 h 608062"/>
                <a:gd name="connsiteX39" fmla="*/ 200308 w 497345"/>
                <a:gd name="connsiteY39" fmla="*/ 31819 h 608062"/>
                <a:gd name="connsiteX40" fmla="*/ 15935 w 497345"/>
                <a:gd name="connsiteY40" fmla="*/ 31819 h 608062"/>
                <a:gd name="connsiteX41" fmla="*/ 0 w 497345"/>
                <a:gd name="connsiteY41" fmla="*/ 15909 h 608062"/>
                <a:gd name="connsiteX42" fmla="*/ 15935 w 497345"/>
                <a:gd name="connsiteY4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7345" h="608062">
                  <a:moveTo>
                    <a:pt x="138497" y="576237"/>
                  </a:moveTo>
                  <a:lnTo>
                    <a:pt x="189138" y="576237"/>
                  </a:lnTo>
                  <a:cubicBezTo>
                    <a:pt x="198056" y="576237"/>
                    <a:pt x="205063" y="583239"/>
                    <a:pt x="205063" y="592150"/>
                  </a:cubicBezTo>
                  <a:cubicBezTo>
                    <a:pt x="205063" y="600902"/>
                    <a:pt x="198056" y="608062"/>
                    <a:pt x="189138" y="608062"/>
                  </a:cubicBezTo>
                  <a:lnTo>
                    <a:pt x="138497" y="608062"/>
                  </a:lnTo>
                  <a:cubicBezTo>
                    <a:pt x="129738" y="608062"/>
                    <a:pt x="122572" y="600902"/>
                    <a:pt x="122572" y="592150"/>
                  </a:cubicBezTo>
                  <a:cubicBezTo>
                    <a:pt x="122572" y="583239"/>
                    <a:pt x="129738" y="576237"/>
                    <a:pt x="138497" y="576237"/>
                  </a:cubicBezTo>
                  <a:close/>
                  <a:moveTo>
                    <a:pt x="15935" y="0"/>
                  </a:moveTo>
                  <a:lnTo>
                    <a:pt x="481410" y="0"/>
                  </a:lnTo>
                  <a:cubicBezTo>
                    <a:pt x="490333" y="0"/>
                    <a:pt x="497345" y="7159"/>
                    <a:pt x="497345" y="15909"/>
                  </a:cubicBezTo>
                  <a:cubicBezTo>
                    <a:pt x="497345" y="173891"/>
                    <a:pt x="394402" y="303554"/>
                    <a:pt x="264688" y="313417"/>
                  </a:cubicBezTo>
                  <a:lnTo>
                    <a:pt x="264688" y="576243"/>
                  </a:lnTo>
                  <a:lnTo>
                    <a:pt x="358866" y="576243"/>
                  </a:lnTo>
                  <a:cubicBezTo>
                    <a:pt x="367790" y="576243"/>
                    <a:pt x="374801" y="583243"/>
                    <a:pt x="374801" y="592153"/>
                  </a:cubicBezTo>
                  <a:cubicBezTo>
                    <a:pt x="374801" y="600903"/>
                    <a:pt x="367790" y="608062"/>
                    <a:pt x="358866" y="608062"/>
                  </a:cubicBezTo>
                  <a:lnTo>
                    <a:pt x="250824" y="608062"/>
                  </a:lnTo>
                  <a:cubicBezTo>
                    <a:pt x="250505" y="608062"/>
                    <a:pt x="250186" y="607903"/>
                    <a:pt x="249708" y="607903"/>
                  </a:cubicBezTo>
                  <a:cubicBezTo>
                    <a:pt x="249390" y="607903"/>
                    <a:pt x="249071" y="608062"/>
                    <a:pt x="248752" y="608062"/>
                  </a:cubicBezTo>
                  <a:cubicBezTo>
                    <a:pt x="239988" y="608062"/>
                    <a:pt x="232817" y="600903"/>
                    <a:pt x="232817" y="592153"/>
                  </a:cubicBezTo>
                  <a:lnTo>
                    <a:pt x="232817" y="313417"/>
                  </a:lnTo>
                  <a:cubicBezTo>
                    <a:pt x="186126" y="309917"/>
                    <a:pt x="141666" y="291144"/>
                    <a:pt x="103580" y="258211"/>
                  </a:cubicBezTo>
                  <a:cubicBezTo>
                    <a:pt x="62626" y="222892"/>
                    <a:pt x="32030" y="174368"/>
                    <a:pt x="14820" y="117730"/>
                  </a:cubicBezTo>
                  <a:cubicBezTo>
                    <a:pt x="12270" y="109298"/>
                    <a:pt x="17051" y="100389"/>
                    <a:pt x="25497" y="97843"/>
                  </a:cubicBezTo>
                  <a:cubicBezTo>
                    <a:pt x="33942" y="95298"/>
                    <a:pt x="42866" y="100071"/>
                    <a:pt x="45416" y="108503"/>
                  </a:cubicBezTo>
                  <a:cubicBezTo>
                    <a:pt x="76809" y="212392"/>
                    <a:pt x="158558" y="282235"/>
                    <a:pt x="248752" y="282235"/>
                  </a:cubicBezTo>
                  <a:cubicBezTo>
                    <a:pt x="363965" y="282235"/>
                    <a:pt x="458463" y="171345"/>
                    <a:pt x="465155" y="31819"/>
                  </a:cubicBezTo>
                  <a:lnTo>
                    <a:pt x="234251" y="31819"/>
                  </a:lnTo>
                  <a:lnTo>
                    <a:pt x="264050" y="114708"/>
                  </a:lnTo>
                  <a:lnTo>
                    <a:pt x="307554" y="78593"/>
                  </a:lnTo>
                  <a:cubicBezTo>
                    <a:pt x="311538" y="75411"/>
                    <a:pt x="316956" y="74297"/>
                    <a:pt x="321896" y="75570"/>
                  </a:cubicBezTo>
                  <a:cubicBezTo>
                    <a:pt x="326836" y="76843"/>
                    <a:pt x="330820" y="80502"/>
                    <a:pt x="332732" y="85275"/>
                  </a:cubicBezTo>
                  <a:lnTo>
                    <a:pt x="373845" y="194096"/>
                  </a:lnTo>
                  <a:cubicBezTo>
                    <a:pt x="377032" y="202210"/>
                    <a:pt x="372730" y="211437"/>
                    <a:pt x="364603" y="214460"/>
                  </a:cubicBezTo>
                  <a:cubicBezTo>
                    <a:pt x="362691" y="215256"/>
                    <a:pt x="360778" y="215574"/>
                    <a:pt x="358866" y="215574"/>
                  </a:cubicBezTo>
                  <a:cubicBezTo>
                    <a:pt x="352492" y="215574"/>
                    <a:pt x="346436" y="211597"/>
                    <a:pt x="344046" y="205233"/>
                  </a:cubicBezTo>
                  <a:lnTo>
                    <a:pt x="310741" y="117412"/>
                  </a:lnTo>
                  <a:lnTo>
                    <a:pt x="266759" y="153527"/>
                  </a:lnTo>
                  <a:cubicBezTo>
                    <a:pt x="262775" y="156868"/>
                    <a:pt x="257517" y="157981"/>
                    <a:pt x="252417" y="156709"/>
                  </a:cubicBezTo>
                  <a:cubicBezTo>
                    <a:pt x="247477" y="155277"/>
                    <a:pt x="243493" y="151618"/>
                    <a:pt x="241741" y="146686"/>
                  </a:cubicBezTo>
                  <a:lnTo>
                    <a:pt x="200308" y="31819"/>
                  </a:lnTo>
                  <a:lnTo>
                    <a:pt x="15935" y="31819"/>
                  </a:lnTo>
                  <a:cubicBezTo>
                    <a:pt x="7171" y="31819"/>
                    <a:pt x="0" y="24660"/>
                    <a:pt x="0" y="15909"/>
                  </a:cubicBezTo>
                  <a:cubicBezTo>
                    <a:pt x="0" y="7159"/>
                    <a:pt x="7171" y="0"/>
                    <a:pt x="1593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31000">
                  <a:srgbClr val="B4C08F"/>
                </a:gs>
                <a:gs pos="100000">
                  <a:srgbClr val="7C913A"/>
                </a:gs>
              </a:gsLst>
              <a:lin ang="16200000" scaled="1"/>
              <a:tileRect/>
            </a:gradFill>
            <a:ln>
              <a:noFill/>
            </a:ln>
          </p:spPr>
        </p:sp>
        <p:sp>
          <p:nvSpPr>
            <p:cNvPr id="75" name="fragile_91827"/>
            <p:cNvSpPr>
              <a:spLocks noChangeAspect="1"/>
            </p:cNvSpPr>
            <p:nvPr/>
          </p:nvSpPr>
          <p:spPr bwMode="auto">
            <a:xfrm>
              <a:off x="3145641" y="5378855"/>
              <a:ext cx="243114" cy="297236"/>
            </a:xfrm>
            <a:custGeom>
              <a:avLst/>
              <a:gdLst>
                <a:gd name="connsiteX0" fmla="*/ 138497 w 497345"/>
                <a:gd name="connsiteY0" fmla="*/ 576237 h 608062"/>
                <a:gd name="connsiteX1" fmla="*/ 189138 w 497345"/>
                <a:gd name="connsiteY1" fmla="*/ 576237 h 608062"/>
                <a:gd name="connsiteX2" fmla="*/ 205063 w 497345"/>
                <a:gd name="connsiteY2" fmla="*/ 592150 h 608062"/>
                <a:gd name="connsiteX3" fmla="*/ 189138 w 497345"/>
                <a:gd name="connsiteY3" fmla="*/ 608062 h 608062"/>
                <a:gd name="connsiteX4" fmla="*/ 138497 w 497345"/>
                <a:gd name="connsiteY4" fmla="*/ 608062 h 608062"/>
                <a:gd name="connsiteX5" fmla="*/ 122572 w 497345"/>
                <a:gd name="connsiteY5" fmla="*/ 592150 h 608062"/>
                <a:gd name="connsiteX6" fmla="*/ 138497 w 497345"/>
                <a:gd name="connsiteY6" fmla="*/ 576237 h 608062"/>
                <a:gd name="connsiteX7" fmla="*/ 15935 w 497345"/>
                <a:gd name="connsiteY7" fmla="*/ 0 h 608062"/>
                <a:gd name="connsiteX8" fmla="*/ 481410 w 497345"/>
                <a:gd name="connsiteY8" fmla="*/ 0 h 608062"/>
                <a:gd name="connsiteX9" fmla="*/ 497345 w 497345"/>
                <a:gd name="connsiteY9" fmla="*/ 15909 h 608062"/>
                <a:gd name="connsiteX10" fmla="*/ 264688 w 497345"/>
                <a:gd name="connsiteY10" fmla="*/ 313417 h 608062"/>
                <a:gd name="connsiteX11" fmla="*/ 264688 w 497345"/>
                <a:gd name="connsiteY11" fmla="*/ 576243 h 608062"/>
                <a:gd name="connsiteX12" fmla="*/ 358866 w 497345"/>
                <a:gd name="connsiteY12" fmla="*/ 576243 h 608062"/>
                <a:gd name="connsiteX13" fmla="*/ 374801 w 497345"/>
                <a:gd name="connsiteY13" fmla="*/ 592153 h 608062"/>
                <a:gd name="connsiteX14" fmla="*/ 358866 w 497345"/>
                <a:gd name="connsiteY14" fmla="*/ 608062 h 608062"/>
                <a:gd name="connsiteX15" fmla="*/ 250824 w 497345"/>
                <a:gd name="connsiteY15" fmla="*/ 608062 h 608062"/>
                <a:gd name="connsiteX16" fmla="*/ 249708 w 497345"/>
                <a:gd name="connsiteY16" fmla="*/ 607903 h 608062"/>
                <a:gd name="connsiteX17" fmla="*/ 248752 w 497345"/>
                <a:gd name="connsiteY17" fmla="*/ 608062 h 608062"/>
                <a:gd name="connsiteX18" fmla="*/ 232817 w 497345"/>
                <a:gd name="connsiteY18" fmla="*/ 592153 h 608062"/>
                <a:gd name="connsiteX19" fmla="*/ 232817 w 497345"/>
                <a:gd name="connsiteY19" fmla="*/ 313417 h 608062"/>
                <a:gd name="connsiteX20" fmla="*/ 103580 w 497345"/>
                <a:gd name="connsiteY20" fmla="*/ 258211 h 608062"/>
                <a:gd name="connsiteX21" fmla="*/ 14820 w 497345"/>
                <a:gd name="connsiteY21" fmla="*/ 117730 h 608062"/>
                <a:gd name="connsiteX22" fmla="*/ 25497 w 497345"/>
                <a:gd name="connsiteY22" fmla="*/ 97843 h 608062"/>
                <a:gd name="connsiteX23" fmla="*/ 45416 w 497345"/>
                <a:gd name="connsiteY23" fmla="*/ 108503 h 608062"/>
                <a:gd name="connsiteX24" fmla="*/ 248752 w 497345"/>
                <a:gd name="connsiteY24" fmla="*/ 282235 h 608062"/>
                <a:gd name="connsiteX25" fmla="*/ 465155 w 497345"/>
                <a:gd name="connsiteY25" fmla="*/ 31819 h 608062"/>
                <a:gd name="connsiteX26" fmla="*/ 234251 w 497345"/>
                <a:gd name="connsiteY26" fmla="*/ 31819 h 608062"/>
                <a:gd name="connsiteX27" fmla="*/ 264050 w 497345"/>
                <a:gd name="connsiteY27" fmla="*/ 114708 h 608062"/>
                <a:gd name="connsiteX28" fmla="*/ 307554 w 497345"/>
                <a:gd name="connsiteY28" fmla="*/ 78593 h 608062"/>
                <a:gd name="connsiteX29" fmla="*/ 321896 w 497345"/>
                <a:gd name="connsiteY29" fmla="*/ 75570 h 608062"/>
                <a:gd name="connsiteX30" fmla="*/ 332732 w 497345"/>
                <a:gd name="connsiteY30" fmla="*/ 85275 h 608062"/>
                <a:gd name="connsiteX31" fmla="*/ 373845 w 497345"/>
                <a:gd name="connsiteY31" fmla="*/ 194096 h 608062"/>
                <a:gd name="connsiteX32" fmla="*/ 364603 w 497345"/>
                <a:gd name="connsiteY32" fmla="*/ 214460 h 608062"/>
                <a:gd name="connsiteX33" fmla="*/ 358866 w 497345"/>
                <a:gd name="connsiteY33" fmla="*/ 215574 h 608062"/>
                <a:gd name="connsiteX34" fmla="*/ 344046 w 497345"/>
                <a:gd name="connsiteY34" fmla="*/ 205233 h 608062"/>
                <a:gd name="connsiteX35" fmla="*/ 310741 w 497345"/>
                <a:gd name="connsiteY35" fmla="*/ 117412 h 608062"/>
                <a:gd name="connsiteX36" fmla="*/ 266759 w 497345"/>
                <a:gd name="connsiteY36" fmla="*/ 153527 h 608062"/>
                <a:gd name="connsiteX37" fmla="*/ 252417 w 497345"/>
                <a:gd name="connsiteY37" fmla="*/ 156709 h 608062"/>
                <a:gd name="connsiteX38" fmla="*/ 241741 w 497345"/>
                <a:gd name="connsiteY38" fmla="*/ 146686 h 608062"/>
                <a:gd name="connsiteX39" fmla="*/ 200308 w 497345"/>
                <a:gd name="connsiteY39" fmla="*/ 31819 h 608062"/>
                <a:gd name="connsiteX40" fmla="*/ 15935 w 497345"/>
                <a:gd name="connsiteY40" fmla="*/ 31819 h 608062"/>
                <a:gd name="connsiteX41" fmla="*/ 0 w 497345"/>
                <a:gd name="connsiteY41" fmla="*/ 15909 h 608062"/>
                <a:gd name="connsiteX42" fmla="*/ 15935 w 497345"/>
                <a:gd name="connsiteY4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7345" h="608062">
                  <a:moveTo>
                    <a:pt x="138497" y="576237"/>
                  </a:moveTo>
                  <a:lnTo>
                    <a:pt x="189138" y="576237"/>
                  </a:lnTo>
                  <a:cubicBezTo>
                    <a:pt x="198056" y="576237"/>
                    <a:pt x="205063" y="583239"/>
                    <a:pt x="205063" y="592150"/>
                  </a:cubicBezTo>
                  <a:cubicBezTo>
                    <a:pt x="205063" y="600902"/>
                    <a:pt x="198056" y="608062"/>
                    <a:pt x="189138" y="608062"/>
                  </a:cubicBezTo>
                  <a:lnTo>
                    <a:pt x="138497" y="608062"/>
                  </a:lnTo>
                  <a:cubicBezTo>
                    <a:pt x="129738" y="608062"/>
                    <a:pt x="122572" y="600902"/>
                    <a:pt x="122572" y="592150"/>
                  </a:cubicBezTo>
                  <a:cubicBezTo>
                    <a:pt x="122572" y="583239"/>
                    <a:pt x="129738" y="576237"/>
                    <a:pt x="138497" y="576237"/>
                  </a:cubicBezTo>
                  <a:close/>
                  <a:moveTo>
                    <a:pt x="15935" y="0"/>
                  </a:moveTo>
                  <a:lnTo>
                    <a:pt x="481410" y="0"/>
                  </a:lnTo>
                  <a:cubicBezTo>
                    <a:pt x="490333" y="0"/>
                    <a:pt x="497345" y="7159"/>
                    <a:pt x="497345" y="15909"/>
                  </a:cubicBezTo>
                  <a:cubicBezTo>
                    <a:pt x="497345" y="173891"/>
                    <a:pt x="394402" y="303554"/>
                    <a:pt x="264688" y="313417"/>
                  </a:cubicBezTo>
                  <a:lnTo>
                    <a:pt x="264688" y="576243"/>
                  </a:lnTo>
                  <a:lnTo>
                    <a:pt x="358866" y="576243"/>
                  </a:lnTo>
                  <a:cubicBezTo>
                    <a:pt x="367790" y="576243"/>
                    <a:pt x="374801" y="583243"/>
                    <a:pt x="374801" y="592153"/>
                  </a:cubicBezTo>
                  <a:cubicBezTo>
                    <a:pt x="374801" y="600903"/>
                    <a:pt x="367790" y="608062"/>
                    <a:pt x="358866" y="608062"/>
                  </a:cubicBezTo>
                  <a:lnTo>
                    <a:pt x="250824" y="608062"/>
                  </a:lnTo>
                  <a:cubicBezTo>
                    <a:pt x="250505" y="608062"/>
                    <a:pt x="250186" y="607903"/>
                    <a:pt x="249708" y="607903"/>
                  </a:cubicBezTo>
                  <a:cubicBezTo>
                    <a:pt x="249390" y="607903"/>
                    <a:pt x="249071" y="608062"/>
                    <a:pt x="248752" y="608062"/>
                  </a:cubicBezTo>
                  <a:cubicBezTo>
                    <a:pt x="239988" y="608062"/>
                    <a:pt x="232817" y="600903"/>
                    <a:pt x="232817" y="592153"/>
                  </a:cubicBezTo>
                  <a:lnTo>
                    <a:pt x="232817" y="313417"/>
                  </a:lnTo>
                  <a:cubicBezTo>
                    <a:pt x="186126" y="309917"/>
                    <a:pt x="141666" y="291144"/>
                    <a:pt x="103580" y="258211"/>
                  </a:cubicBezTo>
                  <a:cubicBezTo>
                    <a:pt x="62626" y="222892"/>
                    <a:pt x="32030" y="174368"/>
                    <a:pt x="14820" y="117730"/>
                  </a:cubicBezTo>
                  <a:cubicBezTo>
                    <a:pt x="12270" y="109298"/>
                    <a:pt x="17051" y="100389"/>
                    <a:pt x="25497" y="97843"/>
                  </a:cubicBezTo>
                  <a:cubicBezTo>
                    <a:pt x="33942" y="95298"/>
                    <a:pt x="42866" y="100071"/>
                    <a:pt x="45416" y="108503"/>
                  </a:cubicBezTo>
                  <a:cubicBezTo>
                    <a:pt x="76809" y="212392"/>
                    <a:pt x="158558" y="282235"/>
                    <a:pt x="248752" y="282235"/>
                  </a:cubicBezTo>
                  <a:cubicBezTo>
                    <a:pt x="363965" y="282235"/>
                    <a:pt x="458463" y="171345"/>
                    <a:pt x="465155" y="31819"/>
                  </a:cubicBezTo>
                  <a:lnTo>
                    <a:pt x="234251" y="31819"/>
                  </a:lnTo>
                  <a:lnTo>
                    <a:pt x="264050" y="114708"/>
                  </a:lnTo>
                  <a:lnTo>
                    <a:pt x="307554" y="78593"/>
                  </a:lnTo>
                  <a:cubicBezTo>
                    <a:pt x="311538" y="75411"/>
                    <a:pt x="316956" y="74297"/>
                    <a:pt x="321896" y="75570"/>
                  </a:cubicBezTo>
                  <a:cubicBezTo>
                    <a:pt x="326836" y="76843"/>
                    <a:pt x="330820" y="80502"/>
                    <a:pt x="332732" y="85275"/>
                  </a:cubicBezTo>
                  <a:lnTo>
                    <a:pt x="373845" y="194096"/>
                  </a:lnTo>
                  <a:cubicBezTo>
                    <a:pt x="377032" y="202210"/>
                    <a:pt x="372730" y="211437"/>
                    <a:pt x="364603" y="214460"/>
                  </a:cubicBezTo>
                  <a:cubicBezTo>
                    <a:pt x="362691" y="215256"/>
                    <a:pt x="360778" y="215574"/>
                    <a:pt x="358866" y="215574"/>
                  </a:cubicBezTo>
                  <a:cubicBezTo>
                    <a:pt x="352492" y="215574"/>
                    <a:pt x="346436" y="211597"/>
                    <a:pt x="344046" y="205233"/>
                  </a:cubicBezTo>
                  <a:lnTo>
                    <a:pt x="310741" y="117412"/>
                  </a:lnTo>
                  <a:lnTo>
                    <a:pt x="266759" y="153527"/>
                  </a:lnTo>
                  <a:cubicBezTo>
                    <a:pt x="262775" y="156868"/>
                    <a:pt x="257517" y="157981"/>
                    <a:pt x="252417" y="156709"/>
                  </a:cubicBezTo>
                  <a:cubicBezTo>
                    <a:pt x="247477" y="155277"/>
                    <a:pt x="243493" y="151618"/>
                    <a:pt x="241741" y="146686"/>
                  </a:cubicBezTo>
                  <a:lnTo>
                    <a:pt x="200308" y="31819"/>
                  </a:lnTo>
                  <a:lnTo>
                    <a:pt x="15935" y="31819"/>
                  </a:lnTo>
                  <a:cubicBezTo>
                    <a:pt x="7171" y="31819"/>
                    <a:pt x="0" y="24660"/>
                    <a:pt x="0" y="15909"/>
                  </a:cubicBezTo>
                  <a:cubicBezTo>
                    <a:pt x="0" y="7159"/>
                    <a:pt x="7171" y="0"/>
                    <a:pt x="1593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31000">
                  <a:srgbClr val="B4C08F"/>
                </a:gs>
                <a:gs pos="100000">
                  <a:srgbClr val="7C913A"/>
                </a:gs>
              </a:gsLst>
              <a:lin ang="16200000" scaled="1"/>
              <a:tileRect/>
            </a:gradFill>
            <a:ln>
              <a:noFill/>
            </a:ln>
          </p:spPr>
        </p:sp>
        <p:sp>
          <p:nvSpPr>
            <p:cNvPr id="76" name="paper-with-text-and-curved-upper-and-bottom-borders_38177"/>
            <p:cNvSpPr>
              <a:spLocks noChangeAspect="1"/>
            </p:cNvSpPr>
            <p:nvPr/>
          </p:nvSpPr>
          <p:spPr bwMode="auto">
            <a:xfrm>
              <a:off x="3408339" y="4470020"/>
              <a:ext cx="155386" cy="374561"/>
            </a:xfrm>
            <a:custGeom>
              <a:avLst/>
              <a:gdLst>
                <a:gd name="T0" fmla="*/ 227 w 2053"/>
                <a:gd name="T1" fmla="*/ 4956 h 4956"/>
                <a:gd name="T2" fmla="*/ 0 w 2053"/>
                <a:gd name="T3" fmla="*/ 1089 h 4956"/>
                <a:gd name="T4" fmla="*/ 639 w 2053"/>
                <a:gd name="T5" fmla="*/ 602 h 4956"/>
                <a:gd name="T6" fmla="*/ 633 w 2053"/>
                <a:gd name="T7" fmla="*/ 67 h 4956"/>
                <a:gd name="T8" fmla="*/ 1380 w 2053"/>
                <a:gd name="T9" fmla="*/ 0 h 4956"/>
                <a:gd name="T10" fmla="*/ 1447 w 2053"/>
                <a:gd name="T11" fmla="*/ 576 h 4956"/>
                <a:gd name="T12" fmla="*/ 1874 w 2053"/>
                <a:gd name="T13" fmla="*/ 867 h 4956"/>
                <a:gd name="T14" fmla="*/ 2053 w 2053"/>
                <a:gd name="T15" fmla="*/ 4729 h 4956"/>
                <a:gd name="T16" fmla="*/ 133 w 2053"/>
                <a:gd name="T17" fmla="*/ 4036 h 4956"/>
                <a:gd name="T18" fmla="*/ 227 w 2053"/>
                <a:gd name="T19" fmla="*/ 4822 h 4956"/>
                <a:gd name="T20" fmla="*/ 1920 w 2053"/>
                <a:gd name="T21" fmla="*/ 4729 h 4956"/>
                <a:gd name="T22" fmla="*/ 133 w 2053"/>
                <a:gd name="T23" fmla="*/ 4036 h 4956"/>
                <a:gd name="T24" fmla="*/ 1920 w 2053"/>
                <a:gd name="T25" fmla="*/ 3902 h 4956"/>
                <a:gd name="T26" fmla="*/ 133 w 2053"/>
                <a:gd name="T27" fmla="*/ 3729 h 4956"/>
                <a:gd name="T28" fmla="*/ 133 w 2053"/>
                <a:gd name="T29" fmla="*/ 3596 h 4956"/>
                <a:gd name="T30" fmla="*/ 1920 w 2053"/>
                <a:gd name="T31" fmla="*/ 3422 h 4956"/>
                <a:gd name="T32" fmla="*/ 133 w 2053"/>
                <a:gd name="T33" fmla="*/ 3596 h 4956"/>
                <a:gd name="T34" fmla="*/ 1920 w 2053"/>
                <a:gd name="T35" fmla="*/ 3289 h 4956"/>
                <a:gd name="T36" fmla="*/ 133 w 2053"/>
                <a:gd name="T37" fmla="*/ 3116 h 4956"/>
                <a:gd name="T38" fmla="*/ 133 w 2053"/>
                <a:gd name="T39" fmla="*/ 2982 h 4956"/>
                <a:gd name="T40" fmla="*/ 1920 w 2053"/>
                <a:gd name="T41" fmla="*/ 2809 h 4956"/>
                <a:gd name="T42" fmla="*/ 133 w 2053"/>
                <a:gd name="T43" fmla="*/ 2982 h 4956"/>
                <a:gd name="T44" fmla="*/ 1920 w 2053"/>
                <a:gd name="T45" fmla="*/ 2676 h 4956"/>
                <a:gd name="T46" fmla="*/ 133 w 2053"/>
                <a:gd name="T47" fmla="*/ 2502 h 4956"/>
                <a:gd name="T48" fmla="*/ 133 w 2053"/>
                <a:gd name="T49" fmla="*/ 2369 h 4956"/>
                <a:gd name="T50" fmla="*/ 1920 w 2053"/>
                <a:gd name="T51" fmla="*/ 2196 h 4956"/>
                <a:gd name="T52" fmla="*/ 133 w 2053"/>
                <a:gd name="T53" fmla="*/ 2369 h 4956"/>
                <a:gd name="T54" fmla="*/ 1920 w 2053"/>
                <a:gd name="T55" fmla="*/ 2062 h 4956"/>
                <a:gd name="T56" fmla="*/ 133 w 2053"/>
                <a:gd name="T57" fmla="*/ 1102 h 4956"/>
                <a:gd name="T58" fmla="*/ 271 w 2053"/>
                <a:gd name="T59" fmla="*/ 969 h 4956"/>
                <a:gd name="T60" fmla="*/ 1255 w 2053"/>
                <a:gd name="T61" fmla="*/ 642 h 4956"/>
                <a:gd name="T62" fmla="*/ 271 w 2053"/>
                <a:gd name="T63" fmla="*/ 969 h 4956"/>
                <a:gd name="T64" fmla="*/ 1313 w 2053"/>
                <a:gd name="T65" fmla="*/ 509 h 4956"/>
                <a:gd name="T66" fmla="*/ 767 w 2053"/>
                <a:gd name="T67" fmla="*/ 133 h 4956"/>
                <a:gd name="T68" fmla="*/ 1274 w 2053"/>
                <a:gd name="T69" fmla="*/ 509 h 4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3" h="4956">
                  <a:moveTo>
                    <a:pt x="1827" y="4956"/>
                  </a:moveTo>
                  <a:lnTo>
                    <a:pt x="227" y="4956"/>
                  </a:lnTo>
                  <a:cubicBezTo>
                    <a:pt x="102" y="4956"/>
                    <a:pt x="0" y="4854"/>
                    <a:pt x="0" y="4729"/>
                  </a:cubicBezTo>
                  <a:lnTo>
                    <a:pt x="0" y="1089"/>
                  </a:lnTo>
                  <a:cubicBezTo>
                    <a:pt x="0" y="980"/>
                    <a:pt x="76" y="889"/>
                    <a:pt x="181" y="867"/>
                  </a:cubicBezTo>
                  <a:lnTo>
                    <a:pt x="639" y="602"/>
                  </a:lnTo>
                  <a:cubicBezTo>
                    <a:pt x="635" y="594"/>
                    <a:pt x="633" y="585"/>
                    <a:pt x="633" y="576"/>
                  </a:cubicBezTo>
                  <a:lnTo>
                    <a:pt x="633" y="67"/>
                  </a:lnTo>
                  <a:cubicBezTo>
                    <a:pt x="633" y="30"/>
                    <a:pt x="663" y="0"/>
                    <a:pt x="700" y="0"/>
                  </a:cubicBezTo>
                  <a:lnTo>
                    <a:pt x="1380" y="0"/>
                  </a:lnTo>
                  <a:cubicBezTo>
                    <a:pt x="1417" y="0"/>
                    <a:pt x="1447" y="30"/>
                    <a:pt x="1447" y="67"/>
                  </a:cubicBezTo>
                  <a:lnTo>
                    <a:pt x="1447" y="576"/>
                  </a:lnTo>
                  <a:cubicBezTo>
                    <a:pt x="1447" y="585"/>
                    <a:pt x="1445" y="593"/>
                    <a:pt x="1442" y="601"/>
                  </a:cubicBezTo>
                  <a:lnTo>
                    <a:pt x="1874" y="867"/>
                  </a:lnTo>
                  <a:cubicBezTo>
                    <a:pt x="1978" y="889"/>
                    <a:pt x="2053" y="981"/>
                    <a:pt x="2053" y="1089"/>
                  </a:cubicBezTo>
                  <a:lnTo>
                    <a:pt x="2053" y="4729"/>
                  </a:lnTo>
                  <a:cubicBezTo>
                    <a:pt x="2053" y="4854"/>
                    <a:pt x="1952" y="4956"/>
                    <a:pt x="1827" y="4956"/>
                  </a:cubicBezTo>
                  <a:close/>
                  <a:moveTo>
                    <a:pt x="133" y="4036"/>
                  </a:moveTo>
                  <a:lnTo>
                    <a:pt x="133" y="4729"/>
                  </a:lnTo>
                  <a:cubicBezTo>
                    <a:pt x="133" y="4780"/>
                    <a:pt x="175" y="4822"/>
                    <a:pt x="227" y="4822"/>
                  </a:cubicBezTo>
                  <a:lnTo>
                    <a:pt x="1827" y="4822"/>
                  </a:lnTo>
                  <a:cubicBezTo>
                    <a:pt x="1878" y="4822"/>
                    <a:pt x="1920" y="4780"/>
                    <a:pt x="1920" y="4729"/>
                  </a:cubicBezTo>
                  <a:lnTo>
                    <a:pt x="1920" y="4036"/>
                  </a:lnTo>
                  <a:lnTo>
                    <a:pt x="133" y="4036"/>
                  </a:lnTo>
                  <a:close/>
                  <a:moveTo>
                    <a:pt x="133" y="3902"/>
                  </a:moveTo>
                  <a:lnTo>
                    <a:pt x="1920" y="3902"/>
                  </a:lnTo>
                  <a:lnTo>
                    <a:pt x="1920" y="3729"/>
                  </a:lnTo>
                  <a:lnTo>
                    <a:pt x="133" y="3729"/>
                  </a:lnTo>
                  <a:lnTo>
                    <a:pt x="133" y="3902"/>
                  </a:lnTo>
                  <a:close/>
                  <a:moveTo>
                    <a:pt x="133" y="3596"/>
                  </a:moveTo>
                  <a:lnTo>
                    <a:pt x="1920" y="3596"/>
                  </a:lnTo>
                  <a:lnTo>
                    <a:pt x="1920" y="3422"/>
                  </a:lnTo>
                  <a:lnTo>
                    <a:pt x="133" y="3422"/>
                  </a:lnTo>
                  <a:lnTo>
                    <a:pt x="133" y="3596"/>
                  </a:lnTo>
                  <a:close/>
                  <a:moveTo>
                    <a:pt x="133" y="3289"/>
                  </a:moveTo>
                  <a:lnTo>
                    <a:pt x="1920" y="3289"/>
                  </a:lnTo>
                  <a:lnTo>
                    <a:pt x="1920" y="3116"/>
                  </a:lnTo>
                  <a:lnTo>
                    <a:pt x="133" y="3116"/>
                  </a:lnTo>
                  <a:lnTo>
                    <a:pt x="133" y="3289"/>
                  </a:lnTo>
                  <a:close/>
                  <a:moveTo>
                    <a:pt x="133" y="2982"/>
                  </a:moveTo>
                  <a:lnTo>
                    <a:pt x="1920" y="2982"/>
                  </a:lnTo>
                  <a:lnTo>
                    <a:pt x="1920" y="2809"/>
                  </a:lnTo>
                  <a:lnTo>
                    <a:pt x="133" y="2809"/>
                  </a:lnTo>
                  <a:lnTo>
                    <a:pt x="133" y="2982"/>
                  </a:lnTo>
                  <a:close/>
                  <a:moveTo>
                    <a:pt x="133" y="2676"/>
                  </a:moveTo>
                  <a:lnTo>
                    <a:pt x="1920" y="2676"/>
                  </a:lnTo>
                  <a:lnTo>
                    <a:pt x="1920" y="2502"/>
                  </a:lnTo>
                  <a:lnTo>
                    <a:pt x="133" y="2502"/>
                  </a:lnTo>
                  <a:lnTo>
                    <a:pt x="133" y="2676"/>
                  </a:lnTo>
                  <a:close/>
                  <a:moveTo>
                    <a:pt x="133" y="2369"/>
                  </a:moveTo>
                  <a:lnTo>
                    <a:pt x="1920" y="2369"/>
                  </a:lnTo>
                  <a:lnTo>
                    <a:pt x="1920" y="2196"/>
                  </a:lnTo>
                  <a:lnTo>
                    <a:pt x="133" y="2196"/>
                  </a:lnTo>
                  <a:lnTo>
                    <a:pt x="133" y="2369"/>
                  </a:lnTo>
                  <a:close/>
                  <a:moveTo>
                    <a:pt x="133" y="2062"/>
                  </a:moveTo>
                  <a:lnTo>
                    <a:pt x="1920" y="2062"/>
                  </a:lnTo>
                  <a:lnTo>
                    <a:pt x="1920" y="1102"/>
                  </a:lnTo>
                  <a:lnTo>
                    <a:pt x="133" y="1102"/>
                  </a:lnTo>
                  <a:lnTo>
                    <a:pt x="133" y="2062"/>
                  </a:lnTo>
                  <a:close/>
                  <a:moveTo>
                    <a:pt x="271" y="969"/>
                  </a:moveTo>
                  <a:lnTo>
                    <a:pt x="1785" y="969"/>
                  </a:lnTo>
                  <a:lnTo>
                    <a:pt x="1255" y="642"/>
                  </a:lnTo>
                  <a:lnTo>
                    <a:pt x="836" y="642"/>
                  </a:lnTo>
                  <a:lnTo>
                    <a:pt x="271" y="969"/>
                  </a:lnTo>
                  <a:close/>
                  <a:moveTo>
                    <a:pt x="1274" y="509"/>
                  </a:moveTo>
                  <a:lnTo>
                    <a:pt x="1313" y="509"/>
                  </a:lnTo>
                  <a:lnTo>
                    <a:pt x="1313" y="133"/>
                  </a:lnTo>
                  <a:lnTo>
                    <a:pt x="767" y="133"/>
                  </a:lnTo>
                  <a:lnTo>
                    <a:pt x="767" y="509"/>
                  </a:lnTo>
                  <a:lnTo>
                    <a:pt x="1274" y="5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31000">
                  <a:srgbClr val="B4C08F"/>
                </a:gs>
                <a:gs pos="100000">
                  <a:srgbClr val="7C913A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agile_91827"/>
            <p:cNvSpPr>
              <a:spLocks noChangeAspect="1"/>
            </p:cNvSpPr>
            <p:nvPr/>
          </p:nvSpPr>
          <p:spPr bwMode="auto">
            <a:xfrm>
              <a:off x="3439543" y="5378855"/>
              <a:ext cx="243114" cy="297236"/>
            </a:xfrm>
            <a:custGeom>
              <a:avLst/>
              <a:gdLst>
                <a:gd name="connsiteX0" fmla="*/ 138497 w 497345"/>
                <a:gd name="connsiteY0" fmla="*/ 576237 h 608062"/>
                <a:gd name="connsiteX1" fmla="*/ 189138 w 497345"/>
                <a:gd name="connsiteY1" fmla="*/ 576237 h 608062"/>
                <a:gd name="connsiteX2" fmla="*/ 205063 w 497345"/>
                <a:gd name="connsiteY2" fmla="*/ 592150 h 608062"/>
                <a:gd name="connsiteX3" fmla="*/ 189138 w 497345"/>
                <a:gd name="connsiteY3" fmla="*/ 608062 h 608062"/>
                <a:gd name="connsiteX4" fmla="*/ 138497 w 497345"/>
                <a:gd name="connsiteY4" fmla="*/ 608062 h 608062"/>
                <a:gd name="connsiteX5" fmla="*/ 122572 w 497345"/>
                <a:gd name="connsiteY5" fmla="*/ 592150 h 608062"/>
                <a:gd name="connsiteX6" fmla="*/ 138497 w 497345"/>
                <a:gd name="connsiteY6" fmla="*/ 576237 h 608062"/>
                <a:gd name="connsiteX7" fmla="*/ 15935 w 497345"/>
                <a:gd name="connsiteY7" fmla="*/ 0 h 608062"/>
                <a:gd name="connsiteX8" fmla="*/ 481410 w 497345"/>
                <a:gd name="connsiteY8" fmla="*/ 0 h 608062"/>
                <a:gd name="connsiteX9" fmla="*/ 497345 w 497345"/>
                <a:gd name="connsiteY9" fmla="*/ 15909 h 608062"/>
                <a:gd name="connsiteX10" fmla="*/ 264688 w 497345"/>
                <a:gd name="connsiteY10" fmla="*/ 313417 h 608062"/>
                <a:gd name="connsiteX11" fmla="*/ 264688 w 497345"/>
                <a:gd name="connsiteY11" fmla="*/ 576243 h 608062"/>
                <a:gd name="connsiteX12" fmla="*/ 358866 w 497345"/>
                <a:gd name="connsiteY12" fmla="*/ 576243 h 608062"/>
                <a:gd name="connsiteX13" fmla="*/ 374801 w 497345"/>
                <a:gd name="connsiteY13" fmla="*/ 592153 h 608062"/>
                <a:gd name="connsiteX14" fmla="*/ 358866 w 497345"/>
                <a:gd name="connsiteY14" fmla="*/ 608062 h 608062"/>
                <a:gd name="connsiteX15" fmla="*/ 250824 w 497345"/>
                <a:gd name="connsiteY15" fmla="*/ 608062 h 608062"/>
                <a:gd name="connsiteX16" fmla="*/ 249708 w 497345"/>
                <a:gd name="connsiteY16" fmla="*/ 607903 h 608062"/>
                <a:gd name="connsiteX17" fmla="*/ 248752 w 497345"/>
                <a:gd name="connsiteY17" fmla="*/ 608062 h 608062"/>
                <a:gd name="connsiteX18" fmla="*/ 232817 w 497345"/>
                <a:gd name="connsiteY18" fmla="*/ 592153 h 608062"/>
                <a:gd name="connsiteX19" fmla="*/ 232817 w 497345"/>
                <a:gd name="connsiteY19" fmla="*/ 313417 h 608062"/>
                <a:gd name="connsiteX20" fmla="*/ 103580 w 497345"/>
                <a:gd name="connsiteY20" fmla="*/ 258211 h 608062"/>
                <a:gd name="connsiteX21" fmla="*/ 14820 w 497345"/>
                <a:gd name="connsiteY21" fmla="*/ 117730 h 608062"/>
                <a:gd name="connsiteX22" fmla="*/ 25497 w 497345"/>
                <a:gd name="connsiteY22" fmla="*/ 97843 h 608062"/>
                <a:gd name="connsiteX23" fmla="*/ 45416 w 497345"/>
                <a:gd name="connsiteY23" fmla="*/ 108503 h 608062"/>
                <a:gd name="connsiteX24" fmla="*/ 248752 w 497345"/>
                <a:gd name="connsiteY24" fmla="*/ 282235 h 608062"/>
                <a:gd name="connsiteX25" fmla="*/ 465155 w 497345"/>
                <a:gd name="connsiteY25" fmla="*/ 31819 h 608062"/>
                <a:gd name="connsiteX26" fmla="*/ 234251 w 497345"/>
                <a:gd name="connsiteY26" fmla="*/ 31819 h 608062"/>
                <a:gd name="connsiteX27" fmla="*/ 264050 w 497345"/>
                <a:gd name="connsiteY27" fmla="*/ 114708 h 608062"/>
                <a:gd name="connsiteX28" fmla="*/ 307554 w 497345"/>
                <a:gd name="connsiteY28" fmla="*/ 78593 h 608062"/>
                <a:gd name="connsiteX29" fmla="*/ 321896 w 497345"/>
                <a:gd name="connsiteY29" fmla="*/ 75570 h 608062"/>
                <a:gd name="connsiteX30" fmla="*/ 332732 w 497345"/>
                <a:gd name="connsiteY30" fmla="*/ 85275 h 608062"/>
                <a:gd name="connsiteX31" fmla="*/ 373845 w 497345"/>
                <a:gd name="connsiteY31" fmla="*/ 194096 h 608062"/>
                <a:gd name="connsiteX32" fmla="*/ 364603 w 497345"/>
                <a:gd name="connsiteY32" fmla="*/ 214460 h 608062"/>
                <a:gd name="connsiteX33" fmla="*/ 358866 w 497345"/>
                <a:gd name="connsiteY33" fmla="*/ 215574 h 608062"/>
                <a:gd name="connsiteX34" fmla="*/ 344046 w 497345"/>
                <a:gd name="connsiteY34" fmla="*/ 205233 h 608062"/>
                <a:gd name="connsiteX35" fmla="*/ 310741 w 497345"/>
                <a:gd name="connsiteY35" fmla="*/ 117412 h 608062"/>
                <a:gd name="connsiteX36" fmla="*/ 266759 w 497345"/>
                <a:gd name="connsiteY36" fmla="*/ 153527 h 608062"/>
                <a:gd name="connsiteX37" fmla="*/ 252417 w 497345"/>
                <a:gd name="connsiteY37" fmla="*/ 156709 h 608062"/>
                <a:gd name="connsiteX38" fmla="*/ 241741 w 497345"/>
                <a:gd name="connsiteY38" fmla="*/ 146686 h 608062"/>
                <a:gd name="connsiteX39" fmla="*/ 200308 w 497345"/>
                <a:gd name="connsiteY39" fmla="*/ 31819 h 608062"/>
                <a:gd name="connsiteX40" fmla="*/ 15935 w 497345"/>
                <a:gd name="connsiteY40" fmla="*/ 31819 h 608062"/>
                <a:gd name="connsiteX41" fmla="*/ 0 w 497345"/>
                <a:gd name="connsiteY41" fmla="*/ 15909 h 608062"/>
                <a:gd name="connsiteX42" fmla="*/ 15935 w 497345"/>
                <a:gd name="connsiteY4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7345" h="608062">
                  <a:moveTo>
                    <a:pt x="138497" y="576237"/>
                  </a:moveTo>
                  <a:lnTo>
                    <a:pt x="189138" y="576237"/>
                  </a:lnTo>
                  <a:cubicBezTo>
                    <a:pt x="198056" y="576237"/>
                    <a:pt x="205063" y="583239"/>
                    <a:pt x="205063" y="592150"/>
                  </a:cubicBezTo>
                  <a:cubicBezTo>
                    <a:pt x="205063" y="600902"/>
                    <a:pt x="198056" y="608062"/>
                    <a:pt x="189138" y="608062"/>
                  </a:cubicBezTo>
                  <a:lnTo>
                    <a:pt x="138497" y="608062"/>
                  </a:lnTo>
                  <a:cubicBezTo>
                    <a:pt x="129738" y="608062"/>
                    <a:pt x="122572" y="600902"/>
                    <a:pt x="122572" y="592150"/>
                  </a:cubicBezTo>
                  <a:cubicBezTo>
                    <a:pt x="122572" y="583239"/>
                    <a:pt x="129738" y="576237"/>
                    <a:pt x="138497" y="576237"/>
                  </a:cubicBezTo>
                  <a:close/>
                  <a:moveTo>
                    <a:pt x="15935" y="0"/>
                  </a:moveTo>
                  <a:lnTo>
                    <a:pt x="481410" y="0"/>
                  </a:lnTo>
                  <a:cubicBezTo>
                    <a:pt x="490333" y="0"/>
                    <a:pt x="497345" y="7159"/>
                    <a:pt x="497345" y="15909"/>
                  </a:cubicBezTo>
                  <a:cubicBezTo>
                    <a:pt x="497345" y="173891"/>
                    <a:pt x="394402" y="303554"/>
                    <a:pt x="264688" y="313417"/>
                  </a:cubicBezTo>
                  <a:lnTo>
                    <a:pt x="264688" y="576243"/>
                  </a:lnTo>
                  <a:lnTo>
                    <a:pt x="358866" y="576243"/>
                  </a:lnTo>
                  <a:cubicBezTo>
                    <a:pt x="367790" y="576243"/>
                    <a:pt x="374801" y="583243"/>
                    <a:pt x="374801" y="592153"/>
                  </a:cubicBezTo>
                  <a:cubicBezTo>
                    <a:pt x="374801" y="600903"/>
                    <a:pt x="367790" y="608062"/>
                    <a:pt x="358866" y="608062"/>
                  </a:cubicBezTo>
                  <a:lnTo>
                    <a:pt x="250824" y="608062"/>
                  </a:lnTo>
                  <a:cubicBezTo>
                    <a:pt x="250505" y="608062"/>
                    <a:pt x="250186" y="607903"/>
                    <a:pt x="249708" y="607903"/>
                  </a:cubicBezTo>
                  <a:cubicBezTo>
                    <a:pt x="249390" y="607903"/>
                    <a:pt x="249071" y="608062"/>
                    <a:pt x="248752" y="608062"/>
                  </a:cubicBezTo>
                  <a:cubicBezTo>
                    <a:pt x="239988" y="608062"/>
                    <a:pt x="232817" y="600903"/>
                    <a:pt x="232817" y="592153"/>
                  </a:cubicBezTo>
                  <a:lnTo>
                    <a:pt x="232817" y="313417"/>
                  </a:lnTo>
                  <a:cubicBezTo>
                    <a:pt x="186126" y="309917"/>
                    <a:pt x="141666" y="291144"/>
                    <a:pt x="103580" y="258211"/>
                  </a:cubicBezTo>
                  <a:cubicBezTo>
                    <a:pt x="62626" y="222892"/>
                    <a:pt x="32030" y="174368"/>
                    <a:pt x="14820" y="117730"/>
                  </a:cubicBezTo>
                  <a:cubicBezTo>
                    <a:pt x="12270" y="109298"/>
                    <a:pt x="17051" y="100389"/>
                    <a:pt x="25497" y="97843"/>
                  </a:cubicBezTo>
                  <a:cubicBezTo>
                    <a:pt x="33942" y="95298"/>
                    <a:pt x="42866" y="100071"/>
                    <a:pt x="45416" y="108503"/>
                  </a:cubicBezTo>
                  <a:cubicBezTo>
                    <a:pt x="76809" y="212392"/>
                    <a:pt x="158558" y="282235"/>
                    <a:pt x="248752" y="282235"/>
                  </a:cubicBezTo>
                  <a:cubicBezTo>
                    <a:pt x="363965" y="282235"/>
                    <a:pt x="458463" y="171345"/>
                    <a:pt x="465155" y="31819"/>
                  </a:cubicBezTo>
                  <a:lnTo>
                    <a:pt x="234251" y="31819"/>
                  </a:lnTo>
                  <a:lnTo>
                    <a:pt x="264050" y="114708"/>
                  </a:lnTo>
                  <a:lnTo>
                    <a:pt x="307554" y="78593"/>
                  </a:lnTo>
                  <a:cubicBezTo>
                    <a:pt x="311538" y="75411"/>
                    <a:pt x="316956" y="74297"/>
                    <a:pt x="321896" y="75570"/>
                  </a:cubicBezTo>
                  <a:cubicBezTo>
                    <a:pt x="326836" y="76843"/>
                    <a:pt x="330820" y="80502"/>
                    <a:pt x="332732" y="85275"/>
                  </a:cubicBezTo>
                  <a:lnTo>
                    <a:pt x="373845" y="194096"/>
                  </a:lnTo>
                  <a:cubicBezTo>
                    <a:pt x="377032" y="202210"/>
                    <a:pt x="372730" y="211437"/>
                    <a:pt x="364603" y="214460"/>
                  </a:cubicBezTo>
                  <a:cubicBezTo>
                    <a:pt x="362691" y="215256"/>
                    <a:pt x="360778" y="215574"/>
                    <a:pt x="358866" y="215574"/>
                  </a:cubicBezTo>
                  <a:cubicBezTo>
                    <a:pt x="352492" y="215574"/>
                    <a:pt x="346436" y="211597"/>
                    <a:pt x="344046" y="205233"/>
                  </a:cubicBezTo>
                  <a:lnTo>
                    <a:pt x="310741" y="117412"/>
                  </a:lnTo>
                  <a:lnTo>
                    <a:pt x="266759" y="153527"/>
                  </a:lnTo>
                  <a:cubicBezTo>
                    <a:pt x="262775" y="156868"/>
                    <a:pt x="257517" y="157981"/>
                    <a:pt x="252417" y="156709"/>
                  </a:cubicBezTo>
                  <a:cubicBezTo>
                    <a:pt x="247477" y="155277"/>
                    <a:pt x="243493" y="151618"/>
                    <a:pt x="241741" y="146686"/>
                  </a:cubicBezTo>
                  <a:lnTo>
                    <a:pt x="200308" y="31819"/>
                  </a:lnTo>
                  <a:lnTo>
                    <a:pt x="15935" y="31819"/>
                  </a:lnTo>
                  <a:cubicBezTo>
                    <a:pt x="7171" y="31819"/>
                    <a:pt x="0" y="24660"/>
                    <a:pt x="0" y="15909"/>
                  </a:cubicBezTo>
                  <a:cubicBezTo>
                    <a:pt x="0" y="7159"/>
                    <a:pt x="7171" y="0"/>
                    <a:pt x="1593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31000">
                  <a:srgbClr val="B4C08F"/>
                </a:gs>
                <a:gs pos="100000">
                  <a:srgbClr val="7C913A"/>
                </a:gs>
              </a:gsLst>
              <a:lin ang="16200000" scaled="1"/>
              <a:tileRect/>
            </a:gradFill>
            <a:ln>
              <a:noFill/>
            </a:ln>
          </p:spPr>
        </p:sp>
        <p:cxnSp>
          <p:nvCxnSpPr>
            <p:cNvPr id="78" name="直接连接符 77"/>
            <p:cNvCxnSpPr>
              <a:stCxn id="79" idx="0"/>
            </p:cNvCxnSpPr>
            <p:nvPr/>
          </p:nvCxnSpPr>
          <p:spPr>
            <a:xfrm>
              <a:off x="1035760" y="3059492"/>
              <a:ext cx="0" cy="3274252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82000">
                    <a:srgbClr val="C9D1AD"/>
                  </a:gs>
                  <a:gs pos="0">
                    <a:srgbClr val="7C913A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sp>
          <p:nvSpPr>
            <p:cNvPr id="79" name="椭圆 78"/>
            <p:cNvSpPr/>
            <p:nvPr/>
          </p:nvSpPr>
          <p:spPr>
            <a:xfrm>
              <a:off x="992897" y="3059492"/>
              <a:ext cx="85725" cy="85725"/>
            </a:xfrm>
            <a:prstGeom prst="ellipse">
              <a:avLst/>
            </a:prstGeom>
            <a:solidFill>
              <a:srgbClr val="7C913A"/>
            </a:solidFill>
            <a:ln w="127000" cap="flat" cmpd="sng" algn="ctr">
              <a:solidFill>
                <a:srgbClr val="7C913A">
                  <a:alpha val="1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992897" y="3908239"/>
              <a:ext cx="85725" cy="85725"/>
            </a:xfrm>
            <a:prstGeom prst="ellipse">
              <a:avLst/>
            </a:prstGeom>
            <a:solidFill>
              <a:srgbClr val="7C913A"/>
            </a:solidFill>
            <a:ln w="127000" cap="flat" cmpd="sng" algn="ctr">
              <a:solidFill>
                <a:srgbClr val="7C913A">
                  <a:alpha val="1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992897" y="4756986"/>
              <a:ext cx="85725" cy="85725"/>
            </a:xfrm>
            <a:prstGeom prst="ellipse">
              <a:avLst/>
            </a:prstGeom>
            <a:solidFill>
              <a:srgbClr val="7C913A"/>
            </a:solidFill>
            <a:ln w="127000" cap="flat" cmpd="sng" algn="ctr">
              <a:solidFill>
                <a:srgbClr val="7C913A">
                  <a:alpha val="1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992897" y="5605733"/>
              <a:ext cx="85725" cy="85725"/>
            </a:xfrm>
            <a:prstGeom prst="ellipse">
              <a:avLst/>
            </a:prstGeom>
            <a:solidFill>
              <a:srgbClr val="7C913A"/>
            </a:solidFill>
            <a:ln w="127000" cap="flat" cmpd="sng" algn="ctr">
              <a:solidFill>
                <a:srgbClr val="7C913A">
                  <a:alpha val="1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727" y="893206"/>
            <a:ext cx="5635752" cy="75281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5308599" y="1409701"/>
            <a:ext cx="4610100" cy="749300"/>
          </a:xfrm>
          <a:prstGeom prst="roundRect">
            <a:avLst>
              <a:gd name="adj" fmla="val 6780"/>
            </a:avLst>
          </a:prstGeom>
          <a:blipFill>
            <a:blip r:embed="rId1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rgbClr val="F79646">
                <a:lumMod val="5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833" r="29375" b="11042"/>
          <a:stretch>
            <a:fillRect/>
          </a:stretch>
        </p:blipFill>
        <p:spPr>
          <a:xfrm>
            <a:off x="1599302" y="1"/>
            <a:ext cx="2707551" cy="2755900"/>
          </a:xfrm>
          <a:prstGeom prst="rect">
            <a:avLst/>
          </a:prstGeom>
          <a:effectLst>
            <a:outerShdw blurRad="101600" dist="635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006600" y="1143000"/>
            <a:ext cx="1930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5335" dirty="0">
                <a:solidFill>
                  <a:prstClr val="white"/>
                </a:solidFill>
                <a:effectLst>
                  <a:outerShdw blurRad="152400" dist="88900" dir="5400000" algn="t" rotWithShape="0">
                    <a:prstClr val="black">
                      <a:alpha val="57000"/>
                    </a:prstClr>
                  </a:outerShdw>
                </a:effectLst>
                <a:latin typeface="inpin heiti" charset="-122"/>
                <a:ea typeface="inpin heiti" charset="-122"/>
              </a:rPr>
              <a:t>目录</a:t>
            </a:r>
            <a:endParaRPr lang="zh-CN" altLang="en-US" sz="5335" dirty="0">
              <a:solidFill>
                <a:prstClr val="white"/>
              </a:solidFill>
              <a:effectLst>
                <a:outerShdw blurRad="152400" dist="88900" dir="5400000" algn="t" rotWithShape="0">
                  <a:prstClr val="black">
                    <a:alpha val="57000"/>
                  </a:prstClr>
                </a:outerShdw>
              </a:effectLst>
              <a:latin typeface="inpin heiti" charset="-122"/>
              <a:ea typeface="inpin heiti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59399" y="4165601"/>
            <a:ext cx="4610100" cy="749300"/>
          </a:xfrm>
          <a:prstGeom prst="roundRect">
            <a:avLst>
              <a:gd name="adj" fmla="val 6780"/>
            </a:avLst>
          </a:prstGeom>
          <a:blipFill>
            <a:blip r:embed="rId1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rgbClr val="F79646">
                <a:lumMod val="5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4748" y="2044701"/>
            <a:ext cx="1925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spc="400" dirty="0">
                <a:solidFill>
                  <a:srgbClr val="EEECE1">
                    <a:lumMod val="25000"/>
                  </a:srgbClr>
                </a:solidFill>
                <a:effectLst>
                  <a:innerShdw blurRad="38100" dist="50800" dir="16200000">
                    <a:prstClr val="black">
                      <a:alpha val="86000"/>
                    </a:prstClr>
                  </a:innerShdw>
                </a:effectLst>
                <a:latin typeface="inpin heiti" charset="-122"/>
                <a:ea typeface="inpin heiti" charset="-122"/>
              </a:rPr>
              <a:t>CONTANTS</a:t>
            </a:r>
            <a:endParaRPr lang="zh-HK" altLang="en-US" sz="2400" spc="400" dirty="0">
              <a:solidFill>
                <a:srgbClr val="EEECE1">
                  <a:lumMod val="25000"/>
                </a:srgbClr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latin typeface="inpin heiti" charset="-122"/>
              <a:ea typeface="inpin heiti" charset="-122"/>
            </a:endParaRPr>
          </a:p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EEECE1">
                  <a:lumMod val="25000"/>
                </a:srgbClr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latin typeface="inpin heiti" charset="-122"/>
              <a:ea typeface="inpin heiti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21299" y="2705101"/>
            <a:ext cx="4610100" cy="749300"/>
          </a:xfrm>
          <a:prstGeom prst="roundRect">
            <a:avLst>
              <a:gd name="adj" fmla="val 6780"/>
            </a:avLst>
          </a:prstGeom>
          <a:blipFill>
            <a:blip r:embed="rId1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rgbClr val="F79646">
                <a:lumMod val="5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7559" y="1469912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800" dist="50800" dir="16200000">
                    <a:prstClr val="black"/>
                  </a:innerShdw>
                </a:effectLst>
                <a:latin typeface="inpin heiti" charset="-122"/>
                <a:ea typeface="inpin heiti" charset="-122"/>
              </a:rPr>
              <a:t>垃圾处理的现状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innerShdw blurRad="50800" dist="50800" dir="16200000">
                  <a:prstClr val="black"/>
                </a:innerShdw>
              </a:effectLst>
              <a:latin typeface="inpin heiti" charset="-122"/>
              <a:ea typeface="inpin heiti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61" y="4229100"/>
            <a:ext cx="384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800" dist="50800" dir="16200000">
                    <a:prstClr val="black"/>
                  </a:innerShdw>
                </a:effectLst>
                <a:latin typeface="inpin heiti" charset="-122"/>
                <a:ea typeface="inpin heiti" charset="-122"/>
              </a:rPr>
              <a:t>如何做好垃圾分类</a:t>
            </a:r>
            <a:endParaRPr lang="zh-CN" altLang="en-US" sz="3200" b="0" dirty="0">
              <a:solidFill>
                <a:prstClr val="black">
                  <a:lumMod val="85000"/>
                  <a:lumOff val="15000"/>
                </a:prstClr>
              </a:solidFill>
              <a:effectLst>
                <a:innerShdw blurRad="50800" dist="50800" dir="16200000">
                  <a:prstClr val="black"/>
                </a:innerShdw>
              </a:effectLst>
              <a:latin typeface="inpin heiti" charset="-122"/>
              <a:ea typeface="inpin heiti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0309" y="2768601"/>
            <a:ext cx="373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800" dist="50800" dir="16200000">
                    <a:prstClr val="black"/>
                  </a:innerShdw>
                </a:effectLst>
                <a:latin typeface="inpin heiti" charset="-122"/>
                <a:ea typeface="inpin heiti" charset="-122"/>
              </a:rPr>
              <a:t>垃圾的分类</a:t>
            </a:r>
            <a:endParaRPr lang="zh-CN" altLang="en-US" sz="3200" b="0" dirty="0">
              <a:solidFill>
                <a:prstClr val="black">
                  <a:lumMod val="85000"/>
                  <a:lumOff val="15000"/>
                </a:prstClr>
              </a:solidFill>
              <a:effectLst>
                <a:innerShdw blurRad="50800" dist="50800" dir="16200000">
                  <a:prstClr val="black"/>
                </a:innerShdw>
              </a:effectLst>
              <a:latin typeface="inpin heiti" charset="-122"/>
              <a:ea typeface="inpin heiti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1800" y="1524000"/>
            <a:ext cx="558272" cy="49244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2819400"/>
            <a:ext cx="558272" cy="49244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3700" y="4292600"/>
            <a:ext cx="558272" cy="492443"/>
          </a:xfrm>
          <a:prstGeom prst="rect">
            <a:avLst/>
          </a:prstGeom>
          <a:solidFill>
            <a:srgbClr val="78D00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rPr>
              <a:t>3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4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4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4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8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8000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8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  <p:bldP spid="17" grpId="0" animBg="1"/>
          <p:bldP spid="18" grpId="0"/>
          <p:bldP spid="19" grpId="0" animBg="1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 animBg="1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  <p:bldP spid="17" grpId="0" animBg="1"/>
          <p:bldP spid="18" grpId="0"/>
          <p:bldP spid="19" grpId="0" animBg="1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 animBg="1"/>
          <p:bldP spid="24" grpId="0" animBg="1"/>
          <p:bldP spid="2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333081" y="1817113"/>
            <a:ext cx="5473699" cy="1357793"/>
            <a:chOff x="2499811" y="1036366"/>
            <a:chExt cx="4105274" cy="101834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圆角矩形 18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15738" y="2415444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800" dist="50800" dir="16200000">
                    <a:prstClr val="black"/>
                  </a:innerShdw>
                </a:effectLst>
                <a:latin typeface="inpin heiti" charset="-122"/>
                <a:ea typeface="inpin heiti" charset="-122"/>
              </a:rPr>
              <a:t>垃圾处理的现状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innerShdw blurRad="50800" dist="50800" dir="16200000">
                  <a:prstClr val="black"/>
                </a:innerShdw>
              </a:effectLst>
              <a:latin typeface="inpin heiti" charset="-122"/>
              <a:ea typeface="inpin heiti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60850" y="3887900"/>
            <a:ext cx="2286001" cy="749300"/>
            <a:chOff x="5895637" y="2589455"/>
            <a:chExt cx="1714501" cy="561975"/>
          </a:xfrm>
        </p:grpSpPr>
        <p:sp>
          <p:nvSpPr>
            <p:cNvPr id="22" name="圆角矩形 21"/>
            <p:cNvSpPr/>
            <p:nvPr/>
          </p:nvSpPr>
          <p:spPr>
            <a:xfrm>
              <a:off x="5895637" y="2589455"/>
              <a:ext cx="1714501" cy="561975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37279" y="2696696"/>
              <a:ext cx="146685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处理方法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96650" y="3887900"/>
            <a:ext cx="2286001" cy="749300"/>
            <a:chOff x="1647487" y="2589455"/>
            <a:chExt cx="1714501" cy="561975"/>
          </a:xfrm>
        </p:grpSpPr>
        <p:sp>
          <p:nvSpPr>
            <p:cNvPr id="25" name="圆角矩形 24"/>
            <p:cNvSpPr/>
            <p:nvPr/>
          </p:nvSpPr>
          <p:spPr>
            <a:xfrm>
              <a:off x="1647487" y="2589455"/>
              <a:ext cx="1714501" cy="561975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4729" y="2664423"/>
              <a:ext cx="1523999" cy="346249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垃圾的去向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39060" y="3904630"/>
            <a:ext cx="2286001" cy="749300"/>
            <a:chOff x="3779294" y="2602005"/>
            <a:chExt cx="1714501" cy="561975"/>
          </a:xfrm>
        </p:grpSpPr>
        <p:sp>
          <p:nvSpPr>
            <p:cNvPr id="28" name="圆角矩形 27"/>
            <p:cNvSpPr/>
            <p:nvPr/>
          </p:nvSpPr>
          <p:spPr>
            <a:xfrm>
              <a:off x="3779294" y="2602005"/>
              <a:ext cx="1714501" cy="561975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9752" y="2696696"/>
              <a:ext cx="157162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垃圾的危害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0" name="菱形 29"/>
          <p:cNvSpPr/>
          <p:nvPr/>
        </p:nvSpPr>
        <p:spPr>
          <a:xfrm>
            <a:off x="3872753" y="2400355"/>
            <a:ext cx="645459" cy="645459"/>
          </a:xfrm>
          <a:prstGeom prst="diamond">
            <a:avLst/>
          </a:prstGeom>
          <a:solidFill>
            <a:srgbClr val="F4A30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1848" y="2414700"/>
            <a:ext cx="989704" cy="1077218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white">
                    <a:lumMod val="95000"/>
                  </a:prstClr>
                </a:solidFill>
                <a:latin typeface="inpin heiti" charset="-122"/>
                <a:ea typeface="inpin heiti" charset="-122"/>
              </a:rPr>
              <a:t>1</a:t>
            </a:r>
            <a:endParaRPr lang="zh-CN" altLang="en-US" sz="3200" dirty="0">
              <a:solidFill>
                <a:prstClr val="white">
                  <a:lumMod val="95000"/>
                </a:prstClr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prstClr val="white">
                  <a:lumMod val="95000"/>
                </a:prstClr>
              </a:solidFill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2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2000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2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30" grpId="0" animBg="1"/>
          <p:bldP spid="30" grpId="1" animBg="1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30" grpId="0" animBg="1"/>
          <p:bldP spid="30" grpId="1" animBg="1"/>
          <p:bldP spid="3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/>
        </p:nvSpPr>
        <p:spPr>
          <a:xfrm>
            <a:off x="1073522" y="1697318"/>
            <a:ext cx="1795185" cy="1792941"/>
          </a:xfrm>
          <a:prstGeom prst="roundRect">
            <a:avLst>
              <a:gd name="adj" fmla="val 6780"/>
            </a:avLst>
          </a:prstGeom>
          <a:blipFill>
            <a:blip r:embed="rId1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rgbClr val="F79646">
                <a:lumMod val="5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88" name="剪去单角的矩形 87"/>
          <p:cNvSpPr/>
          <p:nvPr/>
        </p:nvSpPr>
        <p:spPr>
          <a:xfrm>
            <a:off x="3999621" y="822138"/>
            <a:ext cx="7581900" cy="5168900"/>
          </a:xfrm>
          <a:prstGeom prst="snip1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" dist="127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507621" y="1203137"/>
            <a:ext cx="6540500" cy="4394200"/>
          </a:xfrm>
          <a:prstGeom prst="roundRect">
            <a:avLst>
              <a:gd name="adj" fmla="val 193"/>
            </a:avLst>
          </a:prstGeom>
          <a:noFill/>
          <a:ln w="22225" cap="flat" cmpd="sng" algn="ctr">
            <a:solidFill>
              <a:srgbClr val="78D00E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90" name="直角三角形 89"/>
          <p:cNvSpPr/>
          <p:nvPr/>
        </p:nvSpPr>
        <p:spPr>
          <a:xfrm>
            <a:off x="10667121" y="771339"/>
            <a:ext cx="965200" cy="965200"/>
          </a:xfrm>
          <a:prstGeom prst="rtTriangle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698120" y="1407589"/>
            <a:ext cx="6096000" cy="41148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            城市中的人们每天会产生大量的生活垃圾(据说，上海每年的生活垃圾有5个金茂大厦的体积那么多)，而在太平洋中漂浮的规模庞大的塑料垃圾带形成了触目惊心的“第八大陆”。</a:t>
            </a:r>
            <a:endParaRPr lang="zh-CN" altLang="en-US" sz="186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       垃圾的去向，是个长久以来被忽视，却值得追问下去的问题。用智能标签追踪垃圾去向的“垃圾追踪”计划就是为了解决这个问题。</a:t>
            </a:r>
            <a:endParaRPr lang="en-US" altLang="zh-CN" sz="186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92" name="矩形 91"/>
          <p:cNvSpPr/>
          <p:nvPr/>
        </p:nvSpPr>
        <p:spPr>
          <a:xfrm rot="1760124">
            <a:off x="3614421" y="703041"/>
            <a:ext cx="837745" cy="342900"/>
          </a:xfrm>
          <a:prstGeom prst="rect">
            <a:avLst/>
          </a:prstGeom>
          <a:solidFill>
            <a:srgbClr val="FFC000">
              <a:alpha val="5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 rot="19942792">
            <a:off x="3550921" y="5516341"/>
            <a:ext cx="837745" cy="342900"/>
          </a:xfrm>
          <a:prstGeom prst="rect">
            <a:avLst/>
          </a:prstGeom>
          <a:solidFill>
            <a:srgbClr val="FFC000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94" name="矩形 93"/>
          <p:cNvSpPr/>
          <p:nvPr/>
        </p:nvSpPr>
        <p:spPr>
          <a:xfrm rot="922134">
            <a:off x="11107421" y="4944839"/>
            <a:ext cx="837745" cy="342900"/>
          </a:xfrm>
          <a:prstGeom prst="rect">
            <a:avLst/>
          </a:prstGeom>
          <a:solidFill>
            <a:srgbClr val="FFC000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506073" y="1756688"/>
            <a:ext cx="944281" cy="1172571"/>
            <a:chOff x="1237130" y="1264023"/>
            <a:chExt cx="815788" cy="1013012"/>
          </a:xfrm>
          <a:solidFill>
            <a:sysClr val="window" lastClr="FFFFFF"/>
          </a:solidFill>
          <a:effectLst>
            <a:outerShdw blurRad="101600" dist="63500" dir="5400000" algn="t" rotWithShape="0">
              <a:prstClr val="black">
                <a:alpha val="56000"/>
              </a:prstClr>
            </a:outerShdw>
          </a:effectLst>
        </p:grpSpPr>
        <p:sp>
          <p:nvSpPr>
            <p:cNvPr id="96" name="空心弧 95"/>
            <p:cNvSpPr/>
            <p:nvPr/>
          </p:nvSpPr>
          <p:spPr>
            <a:xfrm>
              <a:off x="1237130" y="1264023"/>
              <a:ext cx="815788" cy="815788"/>
            </a:xfrm>
            <a:prstGeom prst="blockArc">
              <a:avLst>
                <a:gd name="adj1" fmla="val 12381391"/>
                <a:gd name="adj2" fmla="val 5822591"/>
                <a:gd name="adj3" fmla="val 3088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470215" y="1828799"/>
              <a:ext cx="259973" cy="44823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98" name="椭圆 97"/>
          <p:cNvSpPr/>
          <p:nvPr/>
        </p:nvSpPr>
        <p:spPr>
          <a:xfrm>
            <a:off x="1723985" y="2991519"/>
            <a:ext cx="415068" cy="4150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88900" dist="88900" dir="5400000" algn="t" rotWithShape="0">
              <a:prstClr val="black">
                <a:alpha val="4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99" name="图片 98" descr="图片包含 容器, 箱, 停车&#10;&#10;已生成极高可信度的说明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29339" y="3468849"/>
            <a:ext cx="3494903" cy="316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54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3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91" grpId="0"/>
          <p:bldP spid="9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3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91" grpId="0"/>
          <p:bldP spid="9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251708" y="0"/>
            <a:ext cx="4025891" cy="6858000"/>
            <a:chOff x="5438781" y="0"/>
            <a:chExt cx="3019418" cy="5143500"/>
          </a:xfrm>
        </p:grpSpPr>
        <p:sp>
          <p:nvSpPr>
            <p:cNvPr id="17" name="椭圆 16"/>
            <p:cNvSpPr/>
            <p:nvPr/>
          </p:nvSpPr>
          <p:spPr>
            <a:xfrm rot="16200000">
              <a:off x="5772150" y="2419351"/>
              <a:ext cx="4933950" cy="438149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  <a:alpha val="0"/>
                  </a:sysClr>
                </a:gs>
                <a:gs pos="26000">
                  <a:sysClr val="windowText" lastClr="000000">
                    <a:lumMod val="95000"/>
                    <a:lumOff val="5000"/>
                  </a:sys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6200000" flipV="1">
              <a:off x="3290891" y="2271715"/>
              <a:ext cx="4933950" cy="638170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  <a:alpha val="0"/>
                  </a:sysClr>
                </a:gs>
                <a:gs pos="26000">
                  <a:sysClr val="windowText" lastClr="000000">
                    <a:lumMod val="95000"/>
                    <a:lumOff val="5000"/>
                  </a:sys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95925" y="0"/>
              <a:ext cx="2914650" cy="51435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78542" y="2185147"/>
            <a:ext cx="5981700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         它们通常是先被送到堆放场，然后再送去填埋。 垃圾填埋的费用是非常高昂的，处理一吨垃圾的费用约为</a:t>
            </a:r>
            <a:r>
              <a:rPr lang="en-US" altLang="zh-CN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200</a:t>
            </a:r>
            <a:r>
              <a:rPr lang="zh-CN" altLang="en-US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元至</a:t>
            </a:r>
            <a:r>
              <a:rPr lang="en-US" altLang="zh-CN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300</a:t>
            </a:r>
            <a:r>
              <a:rPr lang="zh-CN" altLang="en-US" sz="2135" dirty="0">
                <a:solidFill>
                  <a:prstClr val="black">
                    <a:lumMod val="65000"/>
                    <a:lumOff val="35000"/>
                  </a:prstClr>
                </a:solidFill>
                <a:latin typeface="inpin heiti" charset="-122"/>
                <a:ea typeface="inpin heiti" charset="-122"/>
              </a:rPr>
              <a:t>元人民币。人们大量地消耗资源，大规模生产，大量地消费，又大量地产生着废弃物。 </a:t>
            </a:r>
            <a:endParaRPr lang="zh-CN" altLang="en-US" sz="2135" dirty="0">
              <a:solidFill>
                <a:prstClr val="black">
                  <a:lumMod val="65000"/>
                  <a:lumOff val="35000"/>
                </a:prst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961474" y="444501"/>
            <a:ext cx="2623837" cy="1735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52175" y="2557287"/>
            <a:ext cx="2651356" cy="1614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013" y="4546600"/>
            <a:ext cx="2689587" cy="1775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4" name="五边形 23"/>
          <p:cNvSpPr/>
          <p:nvPr/>
        </p:nvSpPr>
        <p:spPr>
          <a:xfrm rot="5400000">
            <a:off x="3543298" y="-469901"/>
            <a:ext cx="723900" cy="1663703"/>
          </a:xfrm>
          <a:prstGeom prst="homePlate">
            <a:avLst>
              <a:gd name="adj" fmla="val 29762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22301" y="5943600"/>
            <a:ext cx="62865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</a:ln>
          <a:effectLst/>
        </p:spPr>
      </p:cxnSp>
      <p:grpSp>
        <p:nvGrpSpPr>
          <p:cNvPr id="26" name="组合 25"/>
          <p:cNvGrpSpPr/>
          <p:nvPr/>
        </p:nvGrpSpPr>
        <p:grpSpPr>
          <a:xfrm>
            <a:off x="1671623" y="910497"/>
            <a:ext cx="4615624" cy="1004216"/>
            <a:chOff x="1271647" y="494614"/>
            <a:chExt cx="3461718" cy="75316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1647" y="494614"/>
              <a:ext cx="3461718" cy="7025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圆角矩形 27"/>
            <p:cNvSpPr/>
            <p:nvPr/>
          </p:nvSpPr>
          <p:spPr>
            <a:xfrm>
              <a:off x="1762124" y="742950"/>
              <a:ext cx="2505075" cy="504826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1200" y="733425"/>
              <a:ext cx="20859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垃圾的去向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457338" y="553490"/>
            <a:ext cx="5887063" cy="5090103"/>
            <a:chOff x="4843003" y="415117"/>
            <a:chExt cx="4415297" cy="3817577"/>
          </a:xfrm>
        </p:grpSpPr>
        <p:sp>
          <p:nvSpPr>
            <p:cNvPr id="35" name="矩形 30"/>
            <p:cNvSpPr/>
            <p:nvPr/>
          </p:nvSpPr>
          <p:spPr>
            <a:xfrm>
              <a:off x="4843003" y="2486025"/>
              <a:ext cx="4300997" cy="1714485"/>
            </a:xfrm>
            <a:custGeom>
              <a:avLst/>
              <a:gdLst/>
              <a:ahLst/>
              <a:cxnLst/>
              <a:rect l="l" t="t" r="r" b="b"/>
              <a:pathLst>
                <a:path w="4300997" h="1714485">
                  <a:moveTo>
                    <a:pt x="424322" y="0"/>
                  </a:moveTo>
                  <a:lnTo>
                    <a:pt x="4300997" y="0"/>
                  </a:lnTo>
                  <a:lnTo>
                    <a:pt x="4300997" y="1085850"/>
                  </a:lnTo>
                  <a:lnTo>
                    <a:pt x="762841" y="1085850"/>
                  </a:lnTo>
                  <a:lnTo>
                    <a:pt x="384301" y="1714485"/>
                  </a:lnTo>
                  <a:lnTo>
                    <a:pt x="0" y="1065763"/>
                  </a:lnTo>
                  <a:lnTo>
                    <a:pt x="424322" y="814396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  <a:alpha val="51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413765" y="415117"/>
              <a:ext cx="3844535" cy="28765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7" name="平行四边形 36"/>
            <p:cNvSpPr/>
            <p:nvPr/>
          </p:nvSpPr>
          <p:spPr>
            <a:xfrm rot="16200000" flipH="1">
              <a:off x="3410073" y="2226940"/>
              <a:ext cx="3811402" cy="200106"/>
            </a:xfrm>
            <a:prstGeom prst="parallelogram">
              <a:avLst>
                <a:gd name="adj" fmla="val 497774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55801"/>
            <a:ext cx="6959600" cy="36449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63500" dist="76200" dir="5400000" algn="t" rotWithShape="0">
              <a:prstClr val="black">
                <a:alpha val="4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07628" y="2088203"/>
            <a:ext cx="1906265" cy="1378827"/>
          </a:xfrm>
          <a:prstGeom prst="rect">
            <a:avLst/>
          </a:prstGeom>
          <a:solidFill>
            <a:srgbClr val="C2C2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05440" y="4296065"/>
            <a:ext cx="2365261" cy="1146888"/>
          </a:xfrm>
          <a:prstGeom prst="rect">
            <a:avLst/>
          </a:prstGeom>
          <a:solidFill>
            <a:srgbClr val="FC92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41068" y="698504"/>
            <a:ext cx="2450632" cy="1866113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476501" y="3580193"/>
            <a:ext cx="1968500" cy="188779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437995" y="2088967"/>
            <a:ext cx="1981200" cy="16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3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   垃圾露天堆放大量氨、硫化物等有害气体释放，严重污染了大气和城市的生活环境。</a:t>
            </a:r>
            <a:endParaRPr lang="zh-CN" altLang="en-US" sz="133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33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8449" y="4283669"/>
            <a:ext cx="2472524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   生物性污染。垃圾中有许多致病微生物，同时垃圾往往是蚊、蝇、蟑螂和老鼠的孳生地，这些必然危害着广大市民的身体健康。</a:t>
            </a:r>
            <a:endParaRPr lang="zh-CN" altLang="en-US" sz="133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133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6000" y="739537"/>
            <a:ext cx="2311400" cy="212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    </a:t>
            </a:r>
            <a:r>
              <a:rPr lang="en-US" altLang="zh-CN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  </a:t>
            </a:r>
            <a:r>
              <a:rPr lang="zh-CN" altLang="en-US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侵占大量土地。据初步调查，</a:t>
            </a:r>
            <a:r>
              <a:rPr lang="en-US" altLang="zh-CN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2003</a:t>
            </a:r>
            <a:r>
              <a:rPr lang="zh-CN" altLang="en-US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年全</a:t>
            </a:r>
            <a:r>
              <a:rPr lang="en-US" altLang="zh-CN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668</a:t>
            </a:r>
            <a:r>
              <a:rPr lang="zh-CN" altLang="en-US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座城市中已有</a:t>
            </a:r>
            <a:r>
              <a:rPr lang="en-US" altLang="zh-CN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2/3</a:t>
            </a:r>
            <a:r>
              <a:rPr lang="zh-CN" altLang="en-US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被垃圾带所包围全国垃圾存占地累计</a:t>
            </a:r>
            <a:r>
              <a:rPr lang="en-US" altLang="zh-CN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80</a:t>
            </a:r>
            <a:r>
              <a:rPr lang="zh-CN" altLang="en-US" sz="1465" dirty="0">
                <a:solidFill>
                  <a:prstClr val="black"/>
                </a:solidFill>
                <a:latin typeface="inpin heiti" charset="-122"/>
                <a:ea typeface="inpin heiti" charset="-122"/>
              </a:rPr>
              <a:t>万亩。</a:t>
            </a:r>
            <a:endParaRPr lang="zh-CN" altLang="en-US" sz="146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6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931398" y="2692400"/>
            <a:ext cx="2108201" cy="14986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00038" y="2765207"/>
            <a:ext cx="1968597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  垃圾堆积发酵产生甲烷</a:t>
            </a:r>
            <a:r>
              <a:rPr lang="en-US" altLang="zh-CN" sz="13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,</a:t>
            </a:r>
            <a:r>
              <a:rPr lang="zh-CN" altLang="en-US" sz="13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甲烷是可燃性气体</a:t>
            </a:r>
            <a:r>
              <a:rPr lang="en-US" altLang="zh-CN" sz="13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,</a:t>
            </a:r>
            <a:r>
              <a:rPr lang="zh-CN" altLang="en-US" sz="13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浓度达到一定量遇到明火即可发生爆炸</a:t>
            </a:r>
            <a:endParaRPr lang="zh-CN" altLang="en-US" sz="133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476501" y="3594100"/>
            <a:ext cx="1968500" cy="457200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79741" y="3586692"/>
            <a:ext cx="19543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严重污染水体</a:t>
            </a:r>
            <a:endParaRPr lang="zh-CN" altLang="en-US" sz="213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213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8900" y="2070640"/>
            <a:ext cx="2286000" cy="3404681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92452" y="2070101"/>
            <a:ext cx="2276611" cy="470676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1159" y="2093958"/>
            <a:ext cx="20217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严重污染大气</a:t>
            </a:r>
            <a:endParaRPr lang="zh-CN" altLang="en-US" sz="213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4513831" y="2078273"/>
            <a:ext cx="2345332" cy="210681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4511663" y="2087163"/>
            <a:ext cx="2347500" cy="453613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34550" y="2079446"/>
            <a:ext cx="194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生物性污染</a:t>
            </a:r>
            <a:endParaRPr lang="zh-CN" altLang="en-US" sz="213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349056" y="2675407"/>
            <a:ext cx="2451080" cy="1576664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7358014" y="2671944"/>
            <a:ext cx="2442121" cy="445859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92029" y="2671073"/>
            <a:ext cx="217780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侵占大量土地</a:t>
            </a:r>
            <a:endParaRPr lang="zh-CN" altLang="en-US" sz="213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9934859" y="698015"/>
            <a:ext cx="2089616" cy="1879989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9939738" y="697337"/>
            <a:ext cx="2073881" cy="445859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09636" y="688709"/>
            <a:ext cx="16566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3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垃圾爆炸</a:t>
            </a:r>
            <a:endParaRPr lang="zh-CN" altLang="en-US" sz="2135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 flipH="1">
            <a:off x="7276352" y="4107763"/>
            <a:ext cx="1943101" cy="2750237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43000"/>
              </a:prstClr>
            </a:outerShdw>
          </a:effectLst>
        </p:spPr>
      </p:pic>
      <p:grpSp>
        <p:nvGrpSpPr>
          <p:cNvPr id="63" name="组合 62"/>
          <p:cNvGrpSpPr/>
          <p:nvPr/>
        </p:nvGrpSpPr>
        <p:grpSpPr>
          <a:xfrm>
            <a:off x="7918893" y="4598471"/>
            <a:ext cx="5033128" cy="2734235"/>
            <a:chOff x="5939170" y="3448853"/>
            <a:chExt cx="3774846" cy="2050676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21327052">
              <a:off x="7116954" y="3448853"/>
              <a:ext cx="2597062" cy="20506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5939170" y="4161641"/>
              <a:ext cx="2706922" cy="9818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1" grpId="0" animBg="1"/>
      <p:bldP spid="52" grpId="0"/>
      <p:bldP spid="54" grpId="0" animBg="1"/>
      <p:bldP spid="55" grpId="0"/>
      <p:bldP spid="57" grpId="0" animBg="1"/>
      <p:bldP spid="58" grpId="0"/>
      <p:bldP spid="60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5410201"/>
            <a:ext cx="12192000" cy="1447799"/>
          </a:xfrm>
          <a:prstGeom prst="rect">
            <a:avLst/>
          </a:prstGeom>
          <a:solidFill>
            <a:srgbClr val="C2C2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1" name="梯形 30"/>
          <p:cNvSpPr/>
          <p:nvPr/>
        </p:nvSpPr>
        <p:spPr>
          <a:xfrm>
            <a:off x="495300" y="635001"/>
            <a:ext cx="2794000" cy="393700"/>
          </a:xfrm>
          <a:prstGeom prst="trapezoid">
            <a:avLst/>
          </a:prstGeom>
          <a:solidFill>
            <a:srgbClr val="0070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03201" y="817909"/>
            <a:ext cx="5092700" cy="327149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梯形 32"/>
          <p:cNvSpPr/>
          <p:nvPr/>
        </p:nvSpPr>
        <p:spPr>
          <a:xfrm>
            <a:off x="3962400" y="1968501"/>
            <a:ext cx="3149600" cy="393700"/>
          </a:xfrm>
          <a:prstGeom prst="trapezoid">
            <a:avLst/>
          </a:prstGeom>
          <a:solidFill>
            <a:srgbClr val="F7964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5901" y="2946400"/>
            <a:ext cx="5016500" cy="1143000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35" name="梯形 34"/>
          <p:cNvSpPr/>
          <p:nvPr/>
        </p:nvSpPr>
        <p:spPr>
          <a:xfrm>
            <a:off x="8559800" y="2895601"/>
            <a:ext cx="3225800" cy="393700"/>
          </a:xfrm>
          <a:prstGeom prst="trapezoid">
            <a:avLst/>
          </a:prstGeom>
          <a:solidFill>
            <a:srgbClr val="4F81B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80615" y="2199790"/>
            <a:ext cx="5002308" cy="3356388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>
            <a:outerShdw blurRad="228600" dist="63500" dir="10800000" sx="103000" sy="103000" algn="r" rotWithShape="0">
              <a:prstClr val="black">
                <a:alpha val="40000"/>
              </a:prstClr>
            </a:outerShdw>
          </a:effectLst>
        </p:spPr>
      </p:pic>
      <p:sp>
        <p:nvSpPr>
          <p:cNvPr id="37" name="矩形 36"/>
          <p:cNvSpPr/>
          <p:nvPr/>
        </p:nvSpPr>
        <p:spPr>
          <a:xfrm>
            <a:off x="2984501" y="4216401"/>
            <a:ext cx="5016500" cy="1333500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8" name="图片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033110" y="3057523"/>
            <a:ext cx="4856767" cy="3019747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>
            <a:outerShdw blurRad="228600" dist="635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矩形 38"/>
          <p:cNvSpPr/>
          <p:nvPr/>
        </p:nvSpPr>
        <p:spPr>
          <a:xfrm>
            <a:off x="165100" y="3011726"/>
            <a:ext cx="276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      由于废旧塑料包装物（聚乙烯、聚氯乙烯、聚苯乙烯等）大多呈白色，因此造成的环境污染被称为“白色污染。</a:t>
            </a:r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7305" y="4300271"/>
            <a:ext cx="38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         </a:t>
            </a:r>
            <a:r>
              <a:rPr lang="zh-CN" altLang="zh-CN" sz="1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废旧电池的危害主要集中在其中所含的少量的重金属上，如铅、汞、镉等。这些有毒物质通过各种途径进入人体内，长期积蓄难以排除，损害神经系统、造血功能和骨骼，甚至可以致癌。 </a:t>
            </a:r>
            <a:endParaRPr lang="zh-CN" altLang="zh-CN" sz="1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1" name="梯形 40"/>
          <p:cNvSpPr/>
          <p:nvPr/>
        </p:nvSpPr>
        <p:spPr>
          <a:xfrm flipV="1">
            <a:off x="8671111" y="2892312"/>
            <a:ext cx="2969112" cy="674147"/>
          </a:xfrm>
          <a:prstGeom prst="trapezoid">
            <a:avLst>
              <a:gd name="adj" fmla="val 1648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51678" y="2978377"/>
            <a:ext cx="24024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66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洋垃圾污染</a:t>
            </a:r>
            <a:endParaRPr lang="zh-CN" altLang="en-US" sz="266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3" name="梯形 42"/>
          <p:cNvSpPr/>
          <p:nvPr/>
        </p:nvSpPr>
        <p:spPr>
          <a:xfrm flipV="1">
            <a:off x="4047267" y="1971488"/>
            <a:ext cx="2969112" cy="674147"/>
          </a:xfrm>
          <a:prstGeom prst="trapezoid">
            <a:avLst>
              <a:gd name="adj" fmla="val 16489"/>
            </a:avLst>
          </a:prstGeom>
          <a:solidFill>
            <a:srgbClr val="F796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389172" y="2044327"/>
            <a:ext cx="254488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66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废旧电池污染</a:t>
            </a:r>
            <a:endParaRPr lang="zh-CN" altLang="zh-CN" sz="266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5" name="梯形 44"/>
          <p:cNvSpPr/>
          <p:nvPr/>
        </p:nvSpPr>
        <p:spPr>
          <a:xfrm flipV="1">
            <a:off x="605568" y="625288"/>
            <a:ext cx="2569433" cy="674147"/>
          </a:xfrm>
          <a:prstGeom prst="trapezoid">
            <a:avLst>
              <a:gd name="adj" fmla="val 16489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1079" y="665778"/>
            <a:ext cx="223330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665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“白色污染”</a:t>
            </a:r>
            <a:endParaRPr lang="zh-CN" altLang="zh-CN" sz="266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2665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023101" y="4546600"/>
            <a:ext cx="4864100" cy="1549400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79787" y="4701332"/>
            <a:ext cx="4862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         </a:t>
            </a:r>
            <a:r>
              <a:rPr lang="zh-CN" altLang="zh-CN" sz="1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所谓”洋垃圾“大多数是混杂着大量生活垃圾的工</a:t>
            </a:r>
            <a:endParaRPr lang="en-US" altLang="zh-CN" sz="1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140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业废料等。在发达国家，处理1吨有毒废物，需要花费400多美元，而向境外倾倒有毒废料只需花几十美元， 甚至还能带来微薄利润。为此，有些为富不仁的洋老板便不择手段向海外转移工业废料。</a:t>
            </a:r>
            <a:endParaRPr lang="zh-CN" altLang="zh-CN" sz="1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9" name="五边形 48"/>
          <p:cNvSpPr/>
          <p:nvPr/>
        </p:nvSpPr>
        <p:spPr>
          <a:xfrm rot="5400000">
            <a:off x="8699498" y="-469901"/>
            <a:ext cx="723900" cy="1663703"/>
          </a:xfrm>
          <a:prstGeom prst="homePlate">
            <a:avLst>
              <a:gd name="adj" fmla="val 29762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934935" y="472801"/>
            <a:ext cx="4363239" cy="1086311"/>
            <a:chOff x="5147413" y="435284"/>
            <a:chExt cx="3272429" cy="814733"/>
          </a:xfrm>
        </p:grpSpPr>
        <p:grpSp>
          <p:nvGrpSpPr>
            <p:cNvPr id="51" name="组合 50"/>
            <p:cNvGrpSpPr/>
            <p:nvPr/>
          </p:nvGrpSpPr>
          <p:grpSpPr>
            <a:xfrm>
              <a:off x="5147413" y="435284"/>
              <a:ext cx="3272429" cy="774071"/>
              <a:chOff x="5138448" y="318743"/>
              <a:chExt cx="3272429" cy="774071"/>
            </a:xfrm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7514095" y="318743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5138448" y="41735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6787953" y="327706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5739082" y="390459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52" name="圆角矩形 51"/>
            <p:cNvSpPr/>
            <p:nvPr/>
          </p:nvSpPr>
          <p:spPr>
            <a:xfrm>
              <a:off x="5581089" y="745191"/>
              <a:ext cx="2505075" cy="504826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rgbClr val="F79646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78920" y="791117"/>
              <a:ext cx="2292945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垃圾污染的种类</a:t>
              </a:r>
              <a:endParaRPr kumimoji="0" lang="zh-CN" altLang="en-US" sz="266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6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54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 p14:presetBounceEnd="54000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54000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3" grpId="0" animBg="1"/>
          <p:bldP spid="34" grpId="0" animBg="1"/>
          <p:bldP spid="35" grpId="0" animBg="1"/>
          <p:bldP spid="37" grpId="0" animBg="1"/>
          <p:bldP spid="39" grpId="0"/>
          <p:bldP spid="40" grpId="0"/>
          <p:bldP spid="41" grpId="0" animBg="1"/>
          <p:bldP spid="42" grpId="0"/>
          <p:bldP spid="43" grpId="0" animBg="1"/>
          <p:bldP spid="44" grpId="0"/>
          <p:bldP spid="45" grpId="0" animBg="1"/>
          <p:bldP spid="46" grpId="0"/>
          <p:bldP spid="47" grpId="0" animBg="1"/>
          <p:bldP spid="48" grpId="0"/>
          <p:bldP spid="4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3" grpId="0" animBg="1"/>
          <p:bldP spid="34" grpId="0" animBg="1"/>
          <p:bldP spid="35" grpId="0" animBg="1"/>
          <p:bldP spid="37" grpId="0" animBg="1"/>
          <p:bldP spid="39" grpId="0"/>
          <p:bldP spid="40" grpId="0"/>
          <p:bldP spid="41" grpId="0" animBg="1"/>
          <p:bldP spid="42" grpId="0"/>
          <p:bldP spid="43" grpId="0" animBg="1"/>
          <p:bldP spid="44" grpId="0"/>
          <p:bldP spid="45" grpId="0" animBg="1"/>
          <p:bldP spid="46" grpId="0"/>
          <p:bldP spid="47" grpId="0" animBg="1"/>
          <p:bldP spid="48" grpId="0"/>
          <p:bldP spid="49" grpId="0" animBg="1"/>
        </p:bldLst>
      </p:timing>
    </mc:Fallback>
  </mc:AlternateContent>
</p:sld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sz="2400" b="0" i="0" dirty="0">
            <a:latin typeface="inpin heiti" charset="-122"/>
            <a:ea typeface="inpin heiti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3673</Words>
  <Application>WPS 演示</Application>
  <PresentationFormat>自定义</PresentationFormat>
  <Paragraphs>342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inpin heiti</vt:lpstr>
      <vt:lpstr>Calibri</vt:lpstr>
      <vt:lpstr>华文细黑</vt:lpstr>
      <vt:lpstr>微软雅黑</vt:lpstr>
      <vt:lpstr>Calibri</vt:lpstr>
      <vt:lpstr>等线</vt:lpstr>
      <vt:lpstr>造字工房品宋（非商用）常规体</vt:lpstr>
      <vt:lpstr>阿里巴巴普惠体 H</vt:lpstr>
      <vt:lpstr>思源黑体 CN Bold</vt:lpstr>
      <vt:lpstr>黑体</vt:lpstr>
      <vt:lpstr>思源黑体 CN Heavy</vt:lpstr>
      <vt:lpstr>Cocogoose Pro</vt:lpstr>
      <vt:lpstr>思源黑体 CN Medium</vt:lpstr>
      <vt:lpstr>Arial Unicode MS</vt:lpstr>
      <vt:lpstr>Segoe Print</vt:lpstr>
      <vt:lpstr>第一PPT模板网：www.1ppt.com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</dc:title>
  <dc:creator>www.1ppt.com</dc:creator>
  <cp:keywords>第一PPT www.1ppt.com</cp:keywords>
  <dc:description>http://www.1ppt.com</dc:description>
  <cp:category>http://www.1ppt.com</cp:category>
  <cp:lastModifiedBy>D12</cp:lastModifiedBy>
  <cp:revision>1387</cp:revision>
  <dcterms:created xsi:type="dcterms:W3CDTF">2009-02-11T05:37:00Z</dcterms:created>
  <dcterms:modified xsi:type="dcterms:W3CDTF">2019-11-15T06:10:49Z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  <property fmtid="{D5CDD505-2E9C-101B-9397-08002B2CF9AE}" pid="4" name="KSOProductBuildVer">
    <vt:lpwstr>2052-11.1.0.9175</vt:lpwstr>
  </property>
</Properties>
</file>