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79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1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32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4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36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02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6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87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42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58FF-9B43-4B9B-8EF2-5401E561E0BE}" type="datetimeFigureOut">
              <a:rPr lang="zh-CN" altLang="en-US" smtClean="0"/>
              <a:t>2019-10-23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32E5-586D-4F73-8972-72B1AA554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0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自主研修网络课程学员指南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网址：</a:t>
            </a:r>
            <a:r>
              <a:rPr lang="en-US" altLang="zh-CN" dirty="0" smtClean="0"/>
              <a:t>http://www.jsfz.czedu.cn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帐号和密码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与江苏教师教育（省培训平台）帐号密码一致</a:t>
            </a:r>
            <a:endParaRPr lang="en-US" altLang="zh-CN" dirty="0" smtClean="0"/>
          </a:p>
          <a:p>
            <a:r>
              <a:rPr lang="zh-CN" altLang="en-US" dirty="0" smtClean="0"/>
              <a:t>如忘记，请学校人事管理员在省平台查看帐号，重置密码，第二天才能正常登录。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89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94535" y="2093976"/>
            <a:ext cx="69557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当天完成的学时，第二天可以在省平台中查看到。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如遇到问题，请反馈给学校培训管理员，由学校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培训管理员反馈给区管理员，区管理员反馈给市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管理员。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91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76247" y="1728216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当天完成的学时，第二天可以在省平台中查看到。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555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2212823" y="1444752"/>
            <a:ext cx="8028458" cy="46123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2823" y="62179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登录自己帐号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点击上方导航“首页”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" y="1148036"/>
            <a:ext cx="9793224" cy="50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点击“自主研修网络课程”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23" y="1174897"/>
            <a:ext cx="7543825" cy="54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点击相应的专题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1420257"/>
            <a:ext cx="9421368" cy="52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12823" y="621792"/>
            <a:ext cx="854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点击“进入学习”，就选择了这专题，最多可以选择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个专题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9" y="1227655"/>
            <a:ext cx="9414891" cy="56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7549" y="341873"/>
            <a:ext cx="5453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查看专题需要学习的项数和时间，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完成规定的项数和时间才算完成本专题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每个项目完成右上角会有一个勾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61" y="1678202"/>
            <a:ext cx="9526333" cy="5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6940" y="749808"/>
            <a:ext cx="91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点击右上角“返回学习进度查看页面”可以查看本专题学习进度。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40" y="2023894"/>
            <a:ext cx="9521952" cy="38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3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144</Words>
  <Application>Microsoft Office PowerPoint</Application>
  <PresentationFormat>宽屏</PresentationFormat>
  <Paragraphs>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Calibri Light</vt:lpstr>
      <vt:lpstr>Office 主题</vt:lpstr>
      <vt:lpstr>自主研修网络课程学员指南  网址：http://www.jsfz.czedu.cn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自主研修网络课程学员指南  网址：http://www.jsfz.czedu.cn</dc:title>
  <dc:creator>user</dc:creator>
  <cp:lastModifiedBy>user</cp:lastModifiedBy>
  <cp:revision>5</cp:revision>
  <dcterms:created xsi:type="dcterms:W3CDTF">2019-10-23T08:22:34Z</dcterms:created>
  <dcterms:modified xsi:type="dcterms:W3CDTF">2019-10-23T08:43:48Z</dcterms:modified>
</cp:coreProperties>
</file>