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5300871" r:id="rId2"/>
    <p:sldId id="274" r:id="rId3"/>
    <p:sldId id="5300840" r:id="rId4"/>
    <p:sldId id="5300842" r:id="rId5"/>
    <p:sldId id="5300845" r:id="rId6"/>
    <p:sldId id="5300870" r:id="rId7"/>
    <p:sldId id="5300866" r:id="rId8"/>
    <p:sldId id="276" r:id="rId9"/>
    <p:sldId id="5300867" r:id="rId10"/>
    <p:sldId id="5300875" r:id="rId11"/>
    <p:sldId id="5300874" r:id="rId12"/>
    <p:sldId id="5300879" r:id="rId13"/>
    <p:sldId id="5300868" r:id="rId14"/>
    <p:sldId id="5300876" r:id="rId15"/>
    <p:sldId id="5300878" r:id="rId16"/>
    <p:sldId id="5300869" r:id="rId17"/>
    <p:sldId id="286" r:id="rId18"/>
    <p:sldId id="5300880" r:id="rId19"/>
    <p:sldId id="5300877" r:id="rId20"/>
    <p:sldId id="5300881" r:id="rId21"/>
    <p:sldId id="5300873" r:id="rId22"/>
    <p:sldId id="5300882" r:id="rId23"/>
    <p:sldId id="394" r:id="rId24"/>
    <p:sldId id="309" r:id="rId25"/>
    <p:sldId id="404" r:id="rId26"/>
    <p:sldId id="38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CC"/>
    <a:srgbClr val="9C8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27" autoAdjust="0"/>
  </p:normalViewPr>
  <p:slideViewPr>
    <p:cSldViewPr snapToGrid="0">
      <p:cViewPr varScale="1">
        <p:scale>
          <a:sx n="68" d="100"/>
          <a:sy n="68" d="100"/>
        </p:scale>
        <p:origin x="14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75CD2-9A45-4D1C-8CF1-490E5A45EB35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3EE2A-7E56-4FEA-B295-A5B388C2C3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97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综合地层的作用和沉积岩的特点，讲述地层的特点，以及如何从地层中去了解地球历史。从而引入下一个知识点化石。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7D3CF-68F3-4D31-9F86-1F582DD9358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展示一下化石图片，提升学习兴趣，但是要控制时间，不可过长，耽搁正常教学。也可以再次强调只有沉积岩中才会有化石形成。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7D3CF-68F3-4D31-9F86-1F582DD9358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引入下一个知识点，地质年代表，给学生展示一下。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7D3CF-68F3-4D31-9F86-1F582DD9358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9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19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7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39328" y="1145628"/>
            <a:ext cx="8465344" cy="551364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0724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45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23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11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3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2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9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10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58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3A74-5E91-45C9-A305-15032C896FAE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15B5-EB2F-4B35-B221-13F4D7E49A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5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5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5F5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AE4BA89F-3A8E-4FD6-A743-63F666431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4029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FA9B5DB-9CEA-45ED-8E31-9440CF498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390" y="4104969"/>
            <a:ext cx="7475220" cy="885487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5F5144"/>
                </a:solidFill>
              </a:rPr>
              <a:t>第一章    第四节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9271595-AAA2-4718-918C-7FE392B64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535" y="5118726"/>
            <a:ext cx="6575895" cy="440822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solidFill>
                  <a:srgbClr val="5F5144"/>
                </a:solidFill>
              </a:rPr>
              <a:t>地球的历史与内部圈层结构</a:t>
            </a:r>
          </a:p>
        </p:txBody>
      </p:sp>
    </p:spTree>
    <p:extLst>
      <p:ext uri="{BB962C8B-B14F-4D97-AF65-F5344CB8AC3E}">
        <p14:creationId xmlns:p14="http://schemas.microsoft.com/office/powerpoint/2010/main" val="109183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62E3D3EE-F8D7-4E4A-995B-E76A5C7F64CF}"/>
              </a:ext>
            </a:extLst>
          </p:cNvPr>
          <p:cNvSpPr txBox="1"/>
          <p:nvPr/>
        </p:nvSpPr>
        <p:spPr>
          <a:xfrm>
            <a:off x="810718" y="385570"/>
            <a:ext cx="716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古生代（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距今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5.41-2.52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亿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早古生代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3F0A1B-D09E-4C7B-AD3E-3ACA41B9BB4F}"/>
              </a:ext>
            </a:extLst>
          </p:cNvPr>
          <p:cNvSpPr/>
          <p:nvPr/>
        </p:nvSpPr>
        <p:spPr>
          <a:xfrm>
            <a:off x="1453368" y="1204518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海洋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无脊椎动物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E4C95B-EDC0-4E5D-80D5-C2446760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2" y="2531259"/>
            <a:ext cx="1918313" cy="259900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FCAFA09-5959-44AC-AFB7-A11F9670475F}"/>
              </a:ext>
            </a:extLst>
          </p:cNvPr>
          <p:cNvSpPr/>
          <p:nvPr/>
        </p:nvSpPr>
        <p:spPr>
          <a:xfrm>
            <a:off x="533185" y="5410564"/>
            <a:ext cx="133781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三叶虫化石、鹦鹉螺及海洋复原图</a:t>
            </a:r>
            <a:endParaRPr lang="en-US" altLang="zh-CN" sz="14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57F985-EF59-4F10-B5F4-B42251DF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346" y="1944649"/>
            <a:ext cx="5858764" cy="40846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AE8952B-3B20-47D7-93E1-4D25DBF5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946" y="2023466"/>
            <a:ext cx="6211564" cy="40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62E3D3EE-F8D7-4E4A-995B-E76A5C7F64CF}"/>
              </a:ext>
            </a:extLst>
          </p:cNvPr>
          <p:cNvSpPr txBox="1"/>
          <p:nvPr/>
        </p:nvSpPr>
        <p:spPr>
          <a:xfrm>
            <a:off x="937275" y="51525"/>
            <a:ext cx="716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古生代（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距今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5.41-2.52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亿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晚古生代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F888A16-BA9F-4C3E-9ADE-1BDFF20ECB32}"/>
              </a:ext>
            </a:extLst>
          </p:cNvPr>
          <p:cNvGrpSpPr/>
          <p:nvPr/>
        </p:nvGrpSpPr>
        <p:grpSpPr>
          <a:xfrm>
            <a:off x="1063833" y="614476"/>
            <a:ext cx="7039106" cy="523220"/>
            <a:chOff x="1089015" y="515713"/>
            <a:chExt cx="7039106" cy="52322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53F0A1B-D09E-4C7B-AD3E-3ACA41B9BB4F}"/>
                </a:ext>
              </a:extLst>
            </p:cNvPr>
            <p:cNvSpPr/>
            <p:nvPr/>
          </p:nvSpPr>
          <p:spPr>
            <a:xfrm>
              <a:off x="1089015" y="515713"/>
              <a:ext cx="70391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海洋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脊椎动物（鱼类   两栖类   爬行类）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EBBDF677-1684-4520-A16D-BC3A599FA57D}"/>
                </a:ext>
              </a:extLst>
            </p:cNvPr>
            <p:cNvCxnSpPr/>
            <p:nvPr/>
          </p:nvCxnSpPr>
          <p:spPr>
            <a:xfrm>
              <a:off x="4520107" y="759654"/>
              <a:ext cx="296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A04E8B3-C0C8-4512-96F0-31C47B69C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9700" y="662137"/>
              <a:ext cx="396274" cy="18899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8CE1E16-3CC9-42DC-8B4A-1C24B176F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" y="1545667"/>
            <a:ext cx="5831794" cy="44764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292655-DD64-456C-B57A-CB00CB119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9" t="13851" r="11844" b="62256"/>
          <a:stretch/>
        </p:blipFill>
        <p:spPr>
          <a:xfrm>
            <a:off x="1355217" y="1357863"/>
            <a:ext cx="7073671" cy="47392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A885BFB-483F-4E71-9F16-D2D5386D9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9" t="37539" r="6544" b="8014"/>
          <a:stretch/>
        </p:blipFill>
        <p:spPr>
          <a:xfrm>
            <a:off x="2230062" y="1193833"/>
            <a:ext cx="4038703" cy="55038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B607A5-F518-4976-939E-0D7DE98C1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311" y="1295493"/>
            <a:ext cx="6325663" cy="51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62E3D3EE-F8D7-4E4A-995B-E76A5C7F64CF}"/>
              </a:ext>
            </a:extLst>
          </p:cNvPr>
          <p:cNvSpPr txBox="1"/>
          <p:nvPr/>
        </p:nvSpPr>
        <p:spPr>
          <a:xfrm>
            <a:off x="937275" y="51525"/>
            <a:ext cx="716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古生代（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距今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5.41-2.52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亿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晚古生代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3F0A1B-D09E-4C7B-AD3E-3ACA41B9BB4F}"/>
              </a:ext>
            </a:extLst>
          </p:cNvPr>
          <p:cNvSpPr/>
          <p:nvPr/>
        </p:nvSpPr>
        <p:spPr>
          <a:xfrm>
            <a:off x="1016584" y="716879"/>
            <a:ext cx="7007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/>
              <a:t>地壳运动剧烈，联合古陆形成，重要成煤期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BA4FA9F-1F68-475B-82B6-968EA085F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51" y="1477407"/>
            <a:ext cx="3870003" cy="2216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AC201-AD97-4EB8-8CD0-10A68CB3D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85" b="10564"/>
          <a:stretch/>
        </p:blipFill>
        <p:spPr>
          <a:xfrm>
            <a:off x="3017612" y="4109628"/>
            <a:ext cx="4712574" cy="269484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1E2DEB2-9655-423A-B064-1143CC779550}"/>
              </a:ext>
            </a:extLst>
          </p:cNvPr>
          <p:cNvSpPr/>
          <p:nvPr/>
        </p:nvSpPr>
        <p:spPr>
          <a:xfrm>
            <a:off x="768044" y="3741070"/>
            <a:ext cx="3002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蕨类植物（羊齿植物）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B28A51-08A0-455B-9A0D-B3789306F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54" b="26153"/>
          <a:stretch/>
        </p:blipFill>
        <p:spPr>
          <a:xfrm>
            <a:off x="5021570" y="1196092"/>
            <a:ext cx="3002060" cy="26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AD2449B3-8C8A-4A21-967C-F7CFCFC6088F}"/>
              </a:ext>
            </a:extLst>
          </p:cNvPr>
          <p:cNvSpPr txBox="1"/>
          <p:nvPr/>
        </p:nvSpPr>
        <p:spPr>
          <a:xfrm>
            <a:off x="100240" y="3854485"/>
            <a:ext cx="264296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地球的演化历程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E138B0A-28FE-465C-A46D-FE9D574E2592}"/>
              </a:ext>
            </a:extLst>
          </p:cNvPr>
          <p:cNvCxnSpPr/>
          <p:nvPr/>
        </p:nvCxnSpPr>
        <p:spPr>
          <a:xfrm>
            <a:off x="2743200" y="112542"/>
            <a:ext cx="98474" cy="655554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 8">
            <a:extLst>
              <a:ext uri="{FF2B5EF4-FFF2-40B4-BE49-F238E27FC236}">
                <a16:creationId xmlns:a16="http://schemas.microsoft.com/office/drawing/2014/main" id="{A889A115-A183-4CC5-8717-A799EA722361}"/>
              </a:ext>
            </a:extLst>
          </p:cNvPr>
          <p:cNvSpPr/>
          <p:nvPr/>
        </p:nvSpPr>
        <p:spPr>
          <a:xfrm rot="2558555">
            <a:off x="35665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4" name="任意多边形 20">
            <a:extLst>
              <a:ext uri="{FF2B5EF4-FFF2-40B4-BE49-F238E27FC236}">
                <a16:creationId xmlns:a16="http://schemas.microsoft.com/office/drawing/2014/main" id="{4EA826FD-549E-4D3A-AE85-5D57C532A641}"/>
              </a:ext>
            </a:extLst>
          </p:cNvPr>
          <p:cNvSpPr/>
          <p:nvPr/>
        </p:nvSpPr>
        <p:spPr>
          <a:xfrm rot="8241445">
            <a:off x="42373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5" name="直接连接符 94">
            <a:extLst>
              <a:ext uri="{FF2B5EF4-FFF2-40B4-BE49-F238E27FC236}">
                <a16:creationId xmlns:a16="http://schemas.microsoft.com/office/drawing/2014/main" id="{03DE8F4F-E443-4081-AC31-C1764117F15A}"/>
              </a:ext>
            </a:extLst>
          </p:cNvPr>
          <p:cNvSpPr/>
          <p:nvPr/>
        </p:nvSpPr>
        <p:spPr>
          <a:xfrm>
            <a:off x="3712485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6" name="直接连接符 95">
            <a:extLst>
              <a:ext uri="{FF2B5EF4-FFF2-40B4-BE49-F238E27FC236}">
                <a16:creationId xmlns:a16="http://schemas.microsoft.com/office/drawing/2014/main" id="{A91DC99F-2F8D-4286-A8F6-4741F50AD872}"/>
              </a:ext>
            </a:extLst>
          </p:cNvPr>
          <p:cNvSpPr/>
          <p:nvPr/>
        </p:nvSpPr>
        <p:spPr>
          <a:xfrm>
            <a:off x="4199388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7" name="任意多边形 24">
            <a:extLst>
              <a:ext uri="{FF2B5EF4-FFF2-40B4-BE49-F238E27FC236}">
                <a16:creationId xmlns:a16="http://schemas.microsoft.com/office/drawing/2014/main" id="{55A0D4EB-8194-4763-8A05-9BE3D02177CF}"/>
              </a:ext>
            </a:extLst>
          </p:cNvPr>
          <p:cNvSpPr/>
          <p:nvPr/>
        </p:nvSpPr>
        <p:spPr>
          <a:xfrm>
            <a:off x="439857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（二）</a:t>
            </a:r>
          </a:p>
        </p:txBody>
      </p:sp>
      <p:sp>
        <p:nvSpPr>
          <p:cNvPr id="98" name="任意多边形 25">
            <a:extLst>
              <a:ext uri="{FF2B5EF4-FFF2-40B4-BE49-F238E27FC236}">
                <a16:creationId xmlns:a16="http://schemas.microsoft.com/office/drawing/2014/main" id="{471ED45A-B6D8-47F7-81FC-C70CC50B50D5}"/>
              </a:ext>
            </a:extLst>
          </p:cNvPr>
          <p:cNvSpPr/>
          <p:nvPr/>
        </p:nvSpPr>
        <p:spPr>
          <a:xfrm rot="1483451">
            <a:off x="493152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9" name="任意多边形 26">
            <a:extLst>
              <a:ext uri="{FF2B5EF4-FFF2-40B4-BE49-F238E27FC236}">
                <a16:creationId xmlns:a16="http://schemas.microsoft.com/office/drawing/2014/main" id="{F3C43A6B-DF2D-4659-9B92-32ABBFFDB801}"/>
              </a:ext>
            </a:extLst>
          </p:cNvPr>
          <p:cNvSpPr/>
          <p:nvPr/>
        </p:nvSpPr>
        <p:spPr>
          <a:xfrm rot="9316549">
            <a:off x="572604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0" name="直接连接符 99">
            <a:extLst>
              <a:ext uri="{FF2B5EF4-FFF2-40B4-BE49-F238E27FC236}">
                <a16:creationId xmlns:a16="http://schemas.microsoft.com/office/drawing/2014/main" id="{ECDBF8DD-D4D6-4B38-9080-E2C7F6CF899C}"/>
              </a:ext>
            </a:extLst>
          </p:cNvPr>
          <p:cNvSpPr/>
          <p:nvPr/>
        </p:nvSpPr>
        <p:spPr>
          <a:xfrm>
            <a:off x="519144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1" name="任意多边形 28">
            <a:extLst>
              <a:ext uri="{FF2B5EF4-FFF2-40B4-BE49-F238E27FC236}">
                <a16:creationId xmlns:a16="http://schemas.microsoft.com/office/drawing/2014/main" id="{01DE46B2-F285-48E5-A69F-7253069C91FC}"/>
              </a:ext>
            </a:extLst>
          </p:cNvPr>
          <p:cNvSpPr/>
          <p:nvPr/>
        </p:nvSpPr>
        <p:spPr>
          <a:xfrm>
            <a:off x="525162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古生代</a:t>
            </a:r>
          </a:p>
        </p:txBody>
      </p:sp>
      <p:sp>
        <p:nvSpPr>
          <p:cNvPr id="102" name="直接连接符 101">
            <a:extLst>
              <a:ext uri="{FF2B5EF4-FFF2-40B4-BE49-F238E27FC236}">
                <a16:creationId xmlns:a16="http://schemas.microsoft.com/office/drawing/2014/main" id="{CD3B2FE9-2C72-4913-92B8-6B9A861921F8}"/>
              </a:ext>
            </a:extLst>
          </p:cNvPr>
          <p:cNvSpPr/>
          <p:nvPr/>
        </p:nvSpPr>
        <p:spPr>
          <a:xfrm>
            <a:off x="5678352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3" name="任意多边形 31">
            <a:extLst>
              <a:ext uri="{FF2B5EF4-FFF2-40B4-BE49-F238E27FC236}">
                <a16:creationId xmlns:a16="http://schemas.microsoft.com/office/drawing/2014/main" id="{F71A343C-C9B3-4800-8035-142F061826D2}"/>
              </a:ext>
            </a:extLst>
          </p:cNvPr>
          <p:cNvSpPr/>
          <p:nvPr/>
        </p:nvSpPr>
        <p:spPr>
          <a:xfrm rot="1483451">
            <a:off x="654950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任意多边形 32">
            <a:extLst>
              <a:ext uri="{FF2B5EF4-FFF2-40B4-BE49-F238E27FC236}">
                <a16:creationId xmlns:a16="http://schemas.microsoft.com/office/drawing/2014/main" id="{00168E1F-F066-4D76-9426-7F58FEB42693}"/>
              </a:ext>
            </a:extLst>
          </p:cNvPr>
          <p:cNvSpPr/>
          <p:nvPr/>
        </p:nvSpPr>
        <p:spPr>
          <a:xfrm rot="9316549">
            <a:off x="734402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5" name="直接连接符 104">
            <a:extLst>
              <a:ext uri="{FF2B5EF4-FFF2-40B4-BE49-F238E27FC236}">
                <a16:creationId xmlns:a16="http://schemas.microsoft.com/office/drawing/2014/main" id="{2C92C88C-621B-4238-B121-5447A6551E01}"/>
              </a:ext>
            </a:extLst>
          </p:cNvPr>
          <p:cNvSpPr/>
          <p:nvPr/>
        </p:nvSpPr>
        <p:spPr>
          <a:xfrm>
            <a:off x="6809424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6" name="任意多边形 34">
            <a:extLst>
              <a:ext uri="{FF2B5EF4-FFF2-40B4-BE49-F238E27FC236}">
                <a16:creationId xmlns:a16="http://schemas.microsoft.com/office/drawing/2014/main" id="{F63F3648-4C3B-4BA2-87C3-8F568C2A44ED}"/>
              </a:ext>
            </a:extLst>
          </p:cNvPr>
          <p:cNvSpPr/>
          <p:nvPr/>
        </p:nvSpPr>
        <p:spPr>
          <a:xfrm>
            <a:off x="6869604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中生代</a:t>
            </a:r>
          </a:p>
        </p:txBody>
      </p:sp>
      <p:sp>
        <p:nvSpPr>
          <p:cNvPr id="107" name="直接连接符 106">
            <a:extLst>
              <a:ext uri="{FF2B5EF4-FFF2-40B4-BE49-F238E27FC236}">
                <a16:creationId xmlns:a16="http://schemas.microsoft.com/office/drawing/2014/main" id="{9DB40E47-8959-4284-B6D7-97F0DF7A2926}"/>
              </a:ext>
            </a:extLst>
          </p:cNvPr>
          <p:cNvSpPr/>
          <p:nvPr/>
        </p:nvSpPr>
        <p:spPr>
          <a:xfrm>
            <a:off x="7296327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8" name="任意多边形 36">
            <a:extLst>
              <a:ext uri="{FF2B5EF4-FFF2-40B4-BE49-F238E27FC236}">
                <a16:creationId xmlns:a16="http://schemas.microsoft.com/office/drawing/2014/main" id="{B9B606CB-7ADB-4B2B-B2B9-E6E8F7905C9F}"/>
              </a:ext>
            </a:extLst>
          </p:cNvPr>
          <p:cNvSpPr/>
          <p:nvPr/>
        </p:nvSpPr>
        <p:spPr>
          <a:xfrm>
            <a:off x="763452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（四）</a:t>
            </a:r>
          </a:p>
        </p:txBody>
      </p:sp>
      <p:sp>
        <p:nvSpPr>
          <p:cNvPr id="109" name="任意多边形 37">
            <a:extLst>
              <a:ext uri="{FF2B5EF4-FFF2-40B4-BE49-F238E27FC236}">
                <a16:creationId xmlns:a16="http://schemas.microsoft.com/office/drawing/2014/main" id="{C72FAF87-7795-4C93-AFCF-CD2613565602}"/>
              </a:ext>
            </a:extLst>
          </p:cNvPr>
          <p:cNvSpPr/>
          <p:nvPr/>
        </p:nvSpPr>
        <p:spPr>
          <a:xfrm rot="1483451">
            <a:off x="8167475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0" name="直接连接符 109">
            <a:extLst>
              <a:ext uri="{FF2B5EF4-FFF2-40B4-BE49-F238E27FC236}">
                <a16:creationId xmlns:a16="http://schemas.microsoft.com/office/drawing/2014/main" id="{91405B38-063C-4286-8747-3B4C77071E5E}"/>
              </a:ext>
            </a:extLst>
          </p:cNvPr>
          <p:cNvSpPr/>
          <p:nvPr/>
        </p:nvSpPr>
        <p:spPr>
          <a:xfrm>
            <a:off x="842739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1" name="任意多边形 39">
            <a:extLst>
              <a:ext uri="{FF2B5EF4-FFF2-40B4-BE49-F238E27FC236}">
                <a16:creationId xmlns:a16="http://schemas.microsoft.com/office/drawing/2014/main" id="{1EB0BDD7-424A-44A6-A364-3E969B92A127}"/>
              </a:ext>
            </a:extLst>
          </p:cNvPr>
          <p:cNvSpPr/>
          <p:nvPr/>
        </p:nvSpPr>
        <p:spPr>
          <a:xfrm>
            <a:off x="848757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新生代</a:t>
            </a:r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B66147A-FDA0-403D-8BAF-256CE0D554D2}"/>
              </a:ext>
            </a:extLst>
          </p:cNvPr>
          <p:cNvGrpSpPr/>
          <p:nvPr/>
        </p:nvGrpSpPr>
        <p:grpSpPr>
          <a:xfrm>
            <a:off x="3309166" y="1341217"/>
            <a:ext cx="1346837" cy="375668"/>
            <a:chOff x="953518" y="908050"/>
            <a:chExt cx="568965" cy="341379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B1E5FE65-CD0A-43B6-9069-E003524CED05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63AC0B99-A0B1-4511-8325-9ABCADD93C1D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600" dirty="0">
                  <a:latin typeface="微软雅黑" panose="020B0503020204020204" charset="-122"/>
                  <a:ea typeface="微软雅黑" panose="020B0503020204020204" charset="-122"/>
                </a:rPr>
                <a:t>前寒武纪</a:t>
              </a:r>
            </a:p>
          </p:txBody>
        </p:sp>
      </p:grp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9FF4BBF7-2663-473B-A1A6-BEB37ACB39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7815" y="2729549"/>
            <a:ext cx="0" cy="171450"/>
          </a:xfrm>
          <a:prstGeom prst="line">
            <a:avLst/>
          </a:prstGeom>
          <a:noFill/>
          <a:ln w="25400" algn="ctr">
            <a:solidFill>
              <a:srgbClr val="CC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E275D941-2257-433B-B2A7-DFB75A3A72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786" y="2729549"/>
            <a:ext cx="0" cy="171450"/>
          </a:xfrm>
          <a:prstGeom prst="line">
            <a:avLst/>
          </a:prstGeom>
          <a:noFill/>
          <a:ln w="25400" algn="ctr">
            <a:solidFill>
              <a:srgbClr val="CC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CC77ECF7-937A-4366-81C8-25F0677217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22301" y="2729549"/>
            <a:ext cx="0" cy="171450"/>
          </a:xfrm>
          <a:prstGeom prst="line">
            <a:avLst/>
          </a:prstGeom>
          <a:noFill/>
          <a:ln w="25400" algn="ctr">
            <a:solidFill>
              <a:srgbClr val="CC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45C1ACB2-E548-4640-A581-55308DB99B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13330" y="1938974"/>
            <a:ext cx="0" cy="1026000"/>
          </a:xfrm>
          <a:prstGeom prst="line">
            <a:avLst/>
          </a:prstGeom>
          <a:noFill/>
          <a:ln w="25400" algn="ctr">
            <a:solidFill>
              <a:srgbClr val="CC66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TextBox 61">
            <a:extLst>
              <a:ext uri="{FF2B5EF4-FFF2-40B4-BE49-F238E27FC236}">
                <a16:creationId xmlns:a16="http://schemas.microsoft.com/office/drawing/2014/main" id="{FB3402A8-A370-42F6-8BD8-F22FDFD57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72" y="2930077"/>
            <a:ext cx="8303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5.41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亿</a:t>
            </a:r>
          </a:p>
        </p:txBody>
      </p:sp>
      <p:sp>
        <p:nvSpPr>
          <p:cNvPr id="120" name="TextBox 61">
            <a:extLst>
              <a:ext uri="{FF2B5EF4-FFF2-40B4-BE49-F238E27FC236}">
                <a16:creationId xmlns:a16="http://schemas.microsoft.com/office/drawing/2014/main" id="{06038C95-7DC6-4A08-BFAA-7233DDB02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248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冥古宙</a:t>
            </a:r>
          </a:p>
        </p:txBody>
      </p:sp>
      <p:sp>
        <p:nvSpPr>
          <p:cNvPr id="121" name="TextBox 61">
            <a:extLst>
              <a:ext uri="{FF2B5EF4-FFF2-40B4-BE49-F238E27FC236}">
                <a16:creationId xmlns:a16="http://schemas.microsoft.com/office/drawing/2014/main" id="{5B860160-767D-41FD-B6FF-BCFD97E71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8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太古宙</a:t>
            </a:r>
          </a:p>
        </p:txBody>
      </p:sp>
      <p:sp>
        <p:nvSpPr>
          <p:cNvPr id="122" name="TextBox 61">
            <a:extLst>
              <a:ext uri="{FF2B5EF4-FFF2-40B4-BE49-F238E27FC236}">
                <a16:creationId xmlns:a16="http://schemas.microsoft.com/office/drawing/2014/main" id="{41F55169-5E16-4BD5-BCF4-F4273C3B8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780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元古宙</a:t>
            </a: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666DE6B-3D17-4CA0-875D-3EC7816DA579}"/>
              </a:ext>
            </a:extLst>
          </p:cNvPr>
          <p:cNvGrpSpPr/>
          <p:nvPr/>
        </p:nvGrpSpPr>
        <p:grpSpPr>
          <a:xfrm>
            <a:off x="4600808" y="1938974"/>
            <a:ext cx="1946961" cy="1314269"/>
            <a:chOff x="6134410" y="1442298"/>
            <a:chExt cx="2595948" cy="1752358"/>
          </a:xfrm>
        </p:grpSpPr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6682FC38-9900-4BA2-9990-F5BA3992A3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7622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C476E3B2-DA7C-4EC5-8F94-C305C3DD88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17713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4E5F1459-F36C-47E3-91B1-5DD58B78A7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84319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71C05194-B615-4CFF-8922-A767CC54B0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50923" y="1442298"/>
              <a:ext cx="0" cy="13680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8" name="TextBox 61">
              <a:extLst>
                <a:ext uri="{FF2B5EF4-FFF2-40B4-BE49-F238E27FC236}">
                  <a16:creationId xmlns:a16="http://schemas.microsoft.com/office/drawing/2014/main" id="{A356BA95-B985-4876-A860-242A38B7B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3245" y="2763769"/>
              <a:ext cx="110711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latin typeface="微软雅黑" panose="020B0503020204020204" charset="-122"/>
                  <a:ea typeface="微软雅黑" panose="020B0503020204020204" charset="-122"/>
                </a:rPr>
                <a:t>2.52</a:t>
              </a:r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</a:p>
          </p:txBody>
        </p: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2C18EC90-DA10-4B05-AB2B-8313118F48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34410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7EE7C2F3-3472-456F-9180-6998DA3987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01016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1" name="TextBox 61">
            <a:extLst>
              <a:ext uri="{FF2B5EF4-FFF2-40B4-BE49-F238E27FC236}">
                <a16:creationId xmlns:a16="http://schemas.microsoft.com/office/drawing/2014/main" id="{70EA1F2F-126A-4DCA-897D-67F8C8FD2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119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寒武纪</a:t>
            </a:r>
          </a:p>
        </p:txBody>
      </p:sp>
      <p:sp>
        <p:nvSpPr>
          <p:cNvPr id="132" name="TextBox 61">
            <a:extLst>
              <a:ext uri="{FF2B5EF4-FFF2-40B4-BE49-F238E27FC236}">
                <a16:creationId xmlns:a16="http://schemas.microsoft.com/office/drawing/2014/main" id="{84E8A8B7-3127-4C62-9589-CFA61648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42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奥陶纪</a:t>
            </a:r>
          </a:p>
        </p:txBody>
      </p:sp>
      <p:sp>
        <p:nvSpPr>
          <p:cNvPr id="133" name="TextBox 61">
            <a:extLst>
              <a:ext uri="{FF2B5EF4-FFF2-40B4-BE49-F238E27FC236}">
                <a16:creationId xmlns:a16="http://schemas.microsoft.com/office/drawing/2014/main" id="{183E0CCB-3EB9-44BE-A831-5035B5921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78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志留纪</a:t>
            </a:r>
          </a:p>
        </p:txBody>
      </p:sp>
      <p:sp>
        <p:nvSpPr>
          <p:cNvPr id="134" name="TextBox 61">
            <a:extLst>
              <a:ext uri="{FF2B5EF4-FFF2-40B4-BE49-F238E27FC236}">
                <a16:creationId xmlns:a16="http://schemas.microsoft.com/office/drawing/2014/main" id="{CBD8F8EB-7521-4026-AD1A-2488B224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58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泥盆纪</a:t>
            </a:r>
          </a:p>
        </p:txBody>
      </p:sp>
      <p:sp>
        <p:nvSpPr>
          <p:cNvPr id="135" name="TextBox 61">
            <a:extLst>
              <a:ext uri="{FF2B5EF4-FFF2-40B4-BE49-F238E27FC236}">
                <a16:creationId xmlns:a16="http://schemas.microsoft.com/office/drawing/2014/main" id="{0F6F4304-73E0-4BB3-9D68-63E578F17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724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石炭纪</a:t>
            </a:r>
          </a:p>
        </p:txBody>
      </p:sp>
      <p:sp>
        <p:nvSpPr>
          <p:cNvPr id="136" name="TextBox 61">
            <a:extLst>
              <a:ext uri="{FF2B5EF4-FFF2-40B4-BE49-F238E27FC236}">
                <a16:creationId xmlns:a16="http://schemas.microsoft.com/office/drawing/2014/main" id="{5A21A53C-B5CE-489D-A228-E2E1C8EBE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35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二叠纪</a:t>
            </a:r>
          </a:p>
        </p:txBody>
      </p:sp>
      <p:sp>
        <p:nvSpPr>
          <p:cNvPr id="137" name="左大括号 136">
            <a:extLst>
              <a:ext uri="{FF2B5EF4-FFF2-40B4-BE49-F238E27FC236}">
                <a16:creationId xmlns:a16="http://schemas.microsoft.com/office/drawing/2014/main" id="{593730EE-F98F-4176-9F60-32CF5ABCCDC6}"/>
              </a:ext>
            </a:extLst>
          </p:cNvPr>
          <p:cNvSpPr/>
          <p:nvPr/>
        </p:nvSpPr>
        <p:spPr bwMode="auto">
          <a:xfrm rot="5400000">
            <a:off x="4665779" y="1874289"/>
            <a:ext cx="160736" cy="688500"/>
          </a:xfrm>
          <a:prstGeom prst="leftBrace">
            <a:avLst>
              <a:gd name="adj1" fmla="val 29999"/>
              <a:gd name="adj2" fmla="val 50000"/>
            </a:avLst>
          </a:prstGeom>
          <a:noFill/>
          <a:ln w="12700" cap="flat" cmpd="sng" algn="ctr">
            <a:solidFill>
              <a:srgbClr val="7671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TextBox 61">
            <a:extLst>
              <a:ext uri="{FF2B5EF4-FFF2-40B4-BE49-F238E27FC236}">
                <a16:creationId xmlns:a16="http://schemas.microsoft.com/office/drawing/2014/main" id="{41BC3231-C095-4F2B-907A-1C00E1F6F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746" y="1881303"/>
            <a:ext cx="10830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早古生代</a:t>
            </a:r>
          </a:p>
        </p:txBody>
      </p:sp>
      <p:sp>
        <p:nvSpPr>
          <p:cNvPr id="139" name="左大括号 138">
            <a:extLst>
              <a:ext uri="{FF2B5EF4-FFF2-40B4-BE49-F238E27FC236}">
                <a16:creationId xmlns:a16="http://schemas.microsoft.com/office/drawing/2014/main" id="{C1ACC77B-F2D0-4E2C-969F-7ABF0FA1E265}"/>
              </a:ext>
            </a:extLst>
          </p:cNvPr>
          <p:cNvSpPr/>
          <p:nvPr/>
        </p:nvSpPr>
        <p:spPr bwMode="auto">
          <a:xfrm rot="5400000">
            <a:off x="5552314" y="1874289"/>
            <a:ext cx="160736" cy="688500"/>
          </a:xfrm>
          <a:prstGeom prst="leftBrace">
            <a:avLst>
              <a:gd name="adj1" fmla="val 29999"/>
              <a:gd name="adj2" fmla="val 50000"/>
            </a:avLst>
          </a:prstGeom>
          <a:noFill/>
          <a:ln w="12700" cap="flat" cmpd="sng" algn="ctr">
            <a:solidFill>
              <a:srgbClr val="7671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TextBox 61">
            <a:extLst>
              <a:ext uri="{FF2B5EF4-FFF2-40B4-BE49-F238E27FC236}">
                <a16:creationId xmlns:a16="http://schemas.microsoft.com/office/drawing/2014/main" id="{8F19C3A6-679C-4DD8-9F0A-E20FD7507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282" y="1881303"/>
            <a:ext cx="10830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晚古生代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108F94E4-C101-4B2A-80E8-8D64B9E42814}"/>
              </a:ext>
            </a:extLst>
          </p:cNvPr>
          <p:cNvGrpSpPr/>
          <p:nvPr/>
        </p:nvGrpSpPr>
        <p:grpSpPr>
          <a:xfrm>
            <a:off x="6482519" y="1168585"/>
            <a:ext cx="1346837" cy="375668"/>
            <a:chOff x="953518" y="908050"/>
            <a:chExt cx="568965" cy="341379"/>
          </a:xfrm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DEBA3A9B-4C03-4402-A876-EE984071C50B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76C14BFE-004C-404F-9BB3-005CBB7D6CB6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中生代</a:t>
              </a:r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08D8A1BA-2495-4575-8EAB-4DB4680CCEE1}"/>
              </a:ext>
            </a:extLst>
          </p:cNvPr>
          <p:cNvGrpSpPr/>
          <p:nvPr/>
        </p:nvGrpSpPr>
        <p:grpSpPr>
          <a:xfrm>
            <a:off x="6540233" y="1938974"/>
            <a:ext cx="1068084" cy="1026000"/>
            <a:chOff x="4326995" y="1827322"/>
            <a:chExt cx="1424112" cy="1368000"/>
          </a:xfrm>
        </p:grpSpPr>
        <p:cxnSp>
          <p:nvCxnSpPr>
            <p:cNvPr id="145" name="直接连接符 144">
              <a:extLst>
                <a:ext uri="{FF2B5EF4-FFF2-40B4-BE49-F238E27FC236}">
                  <a16:creationId xmlns:a16="http://schemas.microsoft.com/office/drawing/2014/main" id="{710EA5AD-B4EA-4CAD-9E32-E683FB456A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22260" y="2881422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直接连接符 145">
              <a:extLst>
                <a:ext uri="{FF2B5EF4-FFF2-40B4-BE49-F238E27FC236}">
                  <a16:creationId xmlns:a16="http://schemas.microsoft.com/office/drawing/2014/main" id="{1F9188A4-2E0D-43C7-A07A-E8B437EB4D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26995" y="2881422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2F14D0F8-FE95-49F5-A143-4D0EC13EEE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51107" y="1827322"/>
              <a:ext cx="0" cy="13680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8" name="TextBox 61">
            <a:extLst>
              <a:ext uri="{FF2B5EF4-FFF2-40B4-BE49-F238E27FC236}">
                <a16:creationId xmlns:a16="http://schemas.microsoft.com/office/drawing/2014/main" id="{C70C9E8A-91C8-459F-8FDF-1F8F82334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52" y="2930077"/>
            <a:ext cx="94852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6600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149" name="TextBox 61">
            <a:extLst>
              <a:ext uri="{FF2B5EF4-FFF2-40B4-BE49-F238E27FC236}">
                <a16:creationId xmlns:a16="http://schemas.microsoft.com/office/drawing/2014/main" id="{89AFD842-AF4C-41EB-9FAC-F74FB789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220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三叠纪</a:t>
            </a:r>
          </a:p>
        </p:txBody>
      </p:sp>
      <p:sp>
        <p:nvSpPr>
          <p:cNvPr id="150" name="TextBox 61">
            <a:extLst>
              <a:ext uri="{FF2B5EF4-FFF2-40B4-BE49-F238E27FC236}">
                <a16:creationId xmlns:a16="http://schemas.microsoft.com/office/drawing/2014/main" id="{3ECC53E0-7089-427D-AD03-CA254B574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029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侏罗纪</a:t>
            </a:r>
          </a:p>
        </p:txBody>
      </p:sp>
      <p:sp>
        <p:nvSpPr>
          <p:cNvPr id="151" name="TextBox 61">
            <a:extLst>
              <a:ext uri="{FF2B5EF4-FFF2-40B4-BE49-F238E27FC236}">
                <a16:creationId xmlns:a16="http://schemas.microsoft.com/office/drawing/2014/main" id="{CC70CEEA-2013-44DB-98E0-56597BF1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829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白垩纪</a:t>
            </a:r>
          </a:p>
        </p:txBody>
      </p: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4F8A9935-BF20-4A4D-9D54-AF52A227993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58272" y="2900999"/>
            <a:ext cx="5600700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" name="任意多边形 6">
            <a:extLst>
              <a:ext uri="{FF2B5EF4-FFF2-40B4-BE49-F238E27FC236}">
                <a16:creationId xmlns:a16="http://schemas.microsoft.com/office/drawing/2014/main" id="{9CBA36A2-EAB0-498D-B079-7EBD6109ECC6}"/>
              </a:ext>
            </a:extLst>
          </p:cNvPr>
          <p:cNvSpPr/>
          <p:nvPr/>
        </p:nvSpPr>
        <p:spPr>
          <a:xfrm>
            <a:off x="3058623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（一</a:t>
            </a:r>
            <a:r>
              <a:rPr lang="en-US" altLang="zh-CN" sz="1425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14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任意多边形 30">
            <a:extLst>
              <a:ext uri="{FF2B5EF4-FFF2-40B4-BE49-F238E27FC236}">
                <a16:creationId xmlns:a16="http://schemas.microsoft.com/office/drawing/2014/main" id="{664ECB28-62D3-443F-BDA2-7B56A2FA80EA}"/>
              </a:ext>
            </a:extLst>
          </p:cNvPr>
          <p:cNvSpPr/>
          <p:nvPr/>
        </p:nvSpPr>
        <p:spPr>
          <a:xfrm>
            <a:off x="6016552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（三）</a:t>
            </a:r>
          </a:p>
        </p:txBody>
      </p:sp>
    </p:spTree>
    <p:extLst>
      <p:ext uri="{BB962C8B-B14F-4D97-AF65-F5344CB8AC3E}">
        <p14:creationId xmlns:p14="http://schemas.microsoft.com/office/powerpoint/2010/main" val="25702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ldLvl="0" animBg="1"/>
      <p:bldP spid="148" grpId="0"/>
      <p:bldP spid="149" grpId="0"/>
      <p:bldP spid="150" grpId="0"/>
      <p:bldP spid="1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0FE720CC-B83E-4C3C-BA73-1BE4DBF3E8AC}"/>
              </a:ext>
            </a:extLst>
          </p:cNvPr>
          <p:cNvSpPr txBox="1"/>
          <p:nvPr/>
        </p:nvSpPr>
        <p:spPr>
          <a:xfrm>
            <a:off x="866989" y="255319"/>
            <a:ext cx="716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中生代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爬行动物时代</a:t>
            </a:r>
          </a:p>
        </p:txBody>
      </p:sp>
      <p:pic>
        <p:nvPicPr>
          <p:cNvPr id="2" name="恐龙的演化_百度视频搜索1">
            <a:hlinkClick r:id="" action="ppaction://media"/>
            <a:extLst>
              <a:ext uri="{FF2B5EF4-FFF2-40B4-BE49-F238E27FC236}">
                <a16:creationId xmlns:a16="http://schemas.microsoft.com/office/drawing/2014/main" id="{DDAD0EEF-0C13-4E21-B4D0-802CD06A6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0FE720CC-B83E-4C3C-BA73-1BE4DBF3E8AC}"/>
              </a:ext>
            </a:extLst>
          </p:cNvPr>
          <p:cNvSpPr txBox="1"/>
          <p:nvPr/>
        </p:nvSpPr>
        <p:spPr>
          <a:xfrm>
            <a:off x="866989" y="255319"/>
            <a:ext cx="716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中生代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FAC2AB-FDE3-43A5-926A-004CEA966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0" b="63077"/>
          <a:stretch/>
        </p:blipFill>
        <p:spPr>
          <a:xfrm>
            <a:off x="0" y="854613"/>
            <a:ext cx="4893763" cy="306675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E17382-0E19-451F-8FA3-806BB3F52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07" r="8405" b="32306"/>
          <a:stretch/>
        </p:blipFill>
        <p:spPr>
          <a:xfrm>
            <a:off x="4893763" y="854613"/>
            <a:ext cx="4310826" cy="29401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0CD735-4B44-4AEC-8564-D5D8AEBA0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231"/>
          <a:stretch/>
        </p:blipFill>
        <p:spPr>
          <a:xfrm>
            <a:off x="135406" y="3997444"/>
            <a:ext cx="4622949" cy="268131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98EEB13-DD97-4230-A09B-1BCCAC64A8E0}"/>
              </a:ext>
            </a:extLst>
          </p:cNvPr>
          <p:cNvSpPr/>
          <p:nvPr/>
        </p:nvSpPr>
        <p:spPr>
          <a:xfrm>
            <a:off x="4781046" y="5107266"/>
            <a:ext cx="3002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铁树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8FAF41-06B7-40F5-A8FF-308F6A5D02E3}"/>
              </a:ext>
            </a:extLst>
          </p:cNvPr>
          <p:cNvSpPr/>
          <p:nvPr/>
        </p:nvSpPr>
        <p:spPr>
          <a:xfrm>
            <a:off x="5983844" y="5338098"/>
            <a:ext cx="3002059" cy="114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联合古陆解体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sz="2400" b="1" dirty="0"/>
              <a:t>重要的成煤期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2C8658-1D7E-4DF9-8FA7-B80047EA2551}"/>
              </a:ext>
            </a:extLst>
          </p:cNvPr>
          <p:cNvSpPr/>
          <p:nvPr/>
        </p:nvSpPr>
        <p:spPr>
          <a:xfrm>
            <a:off x="5983844" y="3870835"/>
            <a:ext cx="3002059" cy="114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鸟类出现、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sz="2400" b="1" dirty="0"/>
              <a:t>小型哺乳动物出现。</a:t>
            </a:r>
          </a:p>
        </p:txBody>
      </p:sp>
    </p:spTree>
    <p:extLst>
      <p:ext uri="{BB962C8B-B14F-4D97-AF65-F5344CB8AC3E}">
        <p14:creationId xmlns:p14="http://schemas.microsoft.com/office/powerpoint/2010/main" val="28916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AD2449B3-8C8A-4A21-967C-F7CFCFC6088F}"/>
              </a:ext>
            </a:extLst>
          </p:cNvPr>
          <p:cNvSpPr txBox="1"/>
          <p:nvPr/>
        </p:nvSpPr>
        <p:spPr>
          <a:xfrm>
            <a:off x="100240" y="3854485"/>
            <a:ext cx="264296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地球的演化历程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E138B0A-28FE-465C-A46D-FE9D574E2592}"/>
              </a:ext>
            </a:extLst>
          </p:cNvPr>
          <p:cNvCxnSpPr/>
          <p:nvPr/>
        </p:nvCxnSpPr>
        <p:spPr>
          <a:xfrm>
            <a:off x="2743200" y="112542"/>
            <a:ext cx="98474" cy="655554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任意多边形 8">
            <a:extLst>
              <a:ext uri="{FF2B5EF4-FFF2-40B4-BE49-F238E27FC236}">
                <a16:creationId xmlns:a16="http://schemas.microsoft.com/office/drawing/2014/main" id="{70CBA345-6276-4D60-BF15-07AD3FD4BF34}"/>
              </a:ext>
            </a:extLst>
          </p:cNvPr>
          <p:cNvSpPr/>
          <p:nvPr/>
        </p:nvSpPr>
        <p:spPr>
          <a:xfrm rot="2558555">
            <a:off x="35665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任意多边形 20">
            <a:extLst>
              <a:ext uri="{FF2B5EF4-FFF2-40B4-BE49-F238E27FC236}">
                <a16:creationId xmlns:a16="http://schemas.microsoft.com/office/drawing/2014/main" id="{27A819A9-E3DA-4223-A1D3-22CA858ABA5B}"/>
              </a:ext>
            </a:extLst>
          </p:cNvPr>
          <p:cNvSpPr/>
          <p:nvPr/>
        </p:nvSpPr>
        <p:spPr>
          <a:xfrm rot="8241445">
            <a:off x="42373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直接连接符 65">
            <a:extLst>
              <a:ext uri="{FF2B5EF4-FFF2-40B4-BE49-F238E27FC236}">
                <a16:creationId xmlns:a16="http://schemas.microsoft.com/office/drawing/2014/main" id="{91090056-C467-4EB8-A4B7-47B6E8A6EBCB}"/>
              </a:ext>
            </a:extLst>
          </p:cNvPr>
          <p:cNvSpPr/>
          <p:nvPr/>
        </p:nvSpPr>
        <p:spPr>
          <a:xfrm>
            <a:off x="3712485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直接连接符 66">
            <a:extLst>
              <a:ext uri="{FF2B5EF4-FFF2-40B4-BE49-F238E27FC236}">
                <a16:creationId xmlns:a16="http://schemas.microsoft.com/office/drawing/2014/main" id="{7BF861F4-0BCA-4A8E-ACA0-B3F3A9FD0E60}"/>
              </a:ext>
            </a:extLst>
          </p:cNvPr>
          <p:cNvSpPr/>
          <p:nvPr/>
        </p:nvSpPr>
        <p:spPr>
          <a:xfrm>
            <a:off x="4199388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8" name="任意多边形 24">
            <a:extLst>
              <a:ext uri="{FF2B5EF4-FFF2-40B4-BE49-F238E27FC236}">
                <a16:creationId xmlns:a16="http://schemas.microsoft.com/office/drawing/2014/main" id="{719B4DA9-514D-4EBB-8554-A8E4BAC25C6E}"/>
              </a:ext>
            </a:extLst>
          </p:cNvPr>
          <p:cNvSpPr/>
          <p:nvPr/>
        </p:nvSpPr>
        <p:spPr>
          <a:xfrm>
            <a:off x="439857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（二）</a:t>
            </a:r>
          </a:p>
        </p:txBody>
      </p:sp>
      <p:sp>
        <p:nvSpPr>
          <p:cNvPr id="69" name="任意多边形 25">
            <a:extLst>
              <a:ext uri="{FF2B5EF4-FFF2-40B4-BE49-F238E27FC236}">
                <a16:creationId xmlns:a16="http://schemas.microsoft.com/office/drawing/2014/main" id="{710E523C-A955-4C02-A512-FCE66665F39C}"/>
              </a:ext>
            </a:extLst>
          </p:cNvPr>
          <p:cNvSpPr/>
          <p:nvPr/>
        </p:nvSpPr>
        <p:spPr>
          <a:xfrm rot="1483451">
            <a:off x="493152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任意多边形 26">
            <a:extLst>
              <a:ext uri="{FF2B5EF4-FFF2-40B4-BE49-F238E27FC236}">
                <a16:creationId xmlns:a16="http://schemas.microsoft.com/office/drawing/2014/main" id="{96A34860-50A2-4005-8403-8258AE563C4E}"/>
              </a:ext>
            </a:extLst>
          </p:cNvPr>
          <p:cNvSpPr/>
          <p:nvPr/>
        </p:nvSpPr>
        <p:spPr>
          <a:xfrm rot="9316549">
            <a:off x="572604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直接连接符 70">
            <a:extLst>
              <a:ext uri="{FF2B5EF4-FFF2-40B4-BE49-F238E27FC236}">
                <a16:creationId xmlns:a16="http://schemas.microsoft.com/office/drawing/2014/main" id="{3A4FD1A1-3480-46C9-B2DC-2A663930629B}"/>
              </a:ext>
            </a:extLst>
          </p:cNvPr>
          <p:cNvSpPr/>
          <p:nvPr/>
        </p:nvSpPr>
        <p:spPr>
          <a:xfrm>
            <a:off x="519144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2" name="任意多边形 28">
            <a:extLst>
              <a:ext uri="{FF2B5EF4-FFF2-40B4-BE49-F238E27FC236}">
                <a16:creationId xmlns:a16="http://schemas.microsoft.com/office/drawing/2014/main" id="{A7A07A43-4056-4E4E-97A6-020115D154B2}"/>
              </a:ext>
            </a:extLst>
          </p:cNvPr>
          <p:cNvSpPr/>
          <p:nvPr/>
        </p:nvSpPr>
        <p:spPr>
          <a:xfrm>
            <a:off x="525162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古生代</a:t>
            </a:r>
          </a:p>
        </p:txBody>
      </p:sp>
      <p:sp>
        <p:nvSpPr>
          <p:cNvPr id="73" name="直接连接符 72">
            <a:extLst>
              <a:ext uri="{FF2B5EF4-FFF2-40B4-BE49-F238E27FC236}">
                <a16:creationId xmlns:a16="http://schemas.microsoft.com/office/drawing/2014/main" id="{95C9B108-678D-440F-894A-A961ADF1F4C4}"/>
              </a:ext>
            </a:extLst>
          </p:cNvPr>
          <p:cNvSpPr/>
          <p:nvPr/>
        </p:nvSpPr>
        <p:spPr>
          <a:xfrm>
            <a:off x="5678352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任意多边形 30">
            <a:extLst>
              <a:ext uri="{FF2B5EF4-FFF2-40B4-BE49-F238E27FC236}">
                <a16:creationId xmlns:a16="http://schemas.microsoft.com/office/drawing/2014/main" id="{5EE2E461-243A-4887-ACA5-9EDE8CB4D226}"/>
              </a:ext>
            </a:extLst>
          </p:cNvPr>
          <p:cNvSpPr/>
          <p:nvPr/>
        </p:nvSpPr>
        <p:spPr>
          <a:xfrm>
            <a:off x="6016552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（三）</a:t>
            </a:r>
          </a:p>
        </p:txBody>
      </p:sp>
      <p:sp>
        <p:nvSpPr>
          <p:cNvPr id="75" name="任意多边形 31">
            <a:extLst>
              <a:ext uri="{FF2B5EF4-FFF2-40B4-BE49-F238E27FC236}">
                <a16:creationId xmlns:a16="http://schemas.microsoft.com/office/drawing/2014/main" id="{369EDD29-5356-471D-B6D3-114AF76C8EB6}"/>
              </a:ext>
            </a:extLst>
          </p:cNvPr>
          <p:cNvSpPr/>
          <p:nvPr/>
        </p:nvSpPr>
        <p:spPr>
          <a:xfrm rot="1483451">
            <a:off x="654950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任意多边形 32">
            <a:extLst>
              <a:ext uri="{FF2B5EF4-FFF2-40B4-BE49-F238E27FC236}">
                <a16:creationId xmlns:a16="http://schemas.microsoft.com/office/drawing/2014/main" id="{74DBADB5-80FE-4F13-8D0C-93A0083E6035}"/>
              </a:ext>
            </a:extLst>
          </p:cNvPr>
          <p:cNvSpPr/>
          <p:nvPr/>
        </p:nvSpPr>
        <p:spPr>
          <a:xfrm rot="9316549">
            <a:off x="734402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直接连接符 76">
            <a:extLst>
              <a:ext uri="{FF2B5EF4-FFF2-40B4-BE49-F238E27FC236}">
                <a16:creationId xmlns:a16="http://schemas.microsoft.com/office/drawing/2014/main" id="{CA8D2846-DF43-47F2-8A59-1BC4716D1FDA}"/>
              </a:ext>
            </a:extLst>
          </p:cNvPr>
          <p:cNvSpPr/>
          <p:nvPr/>
        </p:nvSpPr>
        <p:spPr>
          <a:xfrm>
            <a:off x="6809424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8" name="任意多边形 34">
            <a:extLst>
              <a:ext uri="{FF2B5EF4-FFF2-40B4-BE49-F238E27FC236}">
                <a16:creationId xmlns:a16="http://schemas.microsoft.com/office/drawing/2014/main" id="{CD6033AA-256E-497A-9A6A-838F1F83A87F}"/>
              </a:ext>
            </a:extLst>
          </p:cNvPr>
          <p:cNvSpPr/>
          <p:nvPr/>
        </p:nvSpPr>
        <p:spPr>
          <a:xfrm>
            <a:off x="6869604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中生代</a:t>
            </a:r>
          </a:p>
        </p:txBody>
      </p:sp>
      <p:sp>
        <p:nvSpPr>
          <p:cNvPr id="79" name="直接连接符 78">
            <a:extLst>
              <a:ext uri="{FF2B5EF4-FFF2-40B4-BE49-F238E27FC236}">
                <a16:creationId xmlns:a16="http://schemas.microsoft.com/office/drawing/2014/main" id="{089E7FAB-E07C-4CEC-8D65-2AA204C82AEF}"/>
              </a:ext>
            </a:extLst>
          </p:cNvPr>
          <p:cNvSpPr/>
          <p:nvPr/>
        </p:nvSpPr>
        <p:spPr>
          <a:xfrm>
            <a:off x="7296327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任意多边形 36">
            <a:extLst>
              <a:ext uri="{FF2B5EF4-FFF2-40B4-BE49-F238E27FC236}">
                <a16:creationId xmlns:a16="http://schemas.microsoft.com/office/drawing/2014/main" id="{19091ED8-899A-4CAA-87CF-20FC566A0959}"/>
              </a:ext>
            </a:extLst>
          </p:cNvPr>
          <p:cNvSpPr/>
          <p:nvPr/>
        </p:nvSpPr>
        <p:spPr>
          <a:xfrm>
            <a:off x="763452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（四）</a:t>
            </a:r>
          </a:p>
        </p:txBody>
      </p:sp>
      <p:sp>
        <p:nvSpPr>
          <p:cNvPr id="81" name="任意多边形 37">
            <a:extLst>
              <a:ext uri="{FF2B5EF4-FFF2-40B4-BE49-F238E27FC236}">
                <a16:creationId xmlns:a16="http://schemas.microsoft.com/office/drawing/2014/main" id="{D13474E1-BFE0-49E8-9D43-38EBD77FCA69}"/>
              </a:ext>
            </a:extLst>
          </p:cNvPr>
          <p:cNvSpPr/>
          <p:nvPr/>
        </p:nvSpPr>
        <p:spPr>
          <a:xfrm rot="1483451">
            <a:off x="8167475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直接连接符 81">
            <a:extLst>
              <a:ext uri="{FF2B5EF4-FFF2-40B4-BE49-F238E27FC236}">
                <a16:creationId xmlns:a16="http://schemas.microsoft.com/office/drawing/2014/main" id="{83398223-61A3-4469-A825-BFC56E94788D}"/>
              </a:ext>
            </a:extLst>
          </p:cNvPr>
          <p:cNvSpPr/>
          <p:nvPr/>
        </p:nvSpPr>
        <p:spPr>
          <a:xfrm>
            <a:off x="842739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任意多边形 39">
            <a:extLst>
              <a:ext uri="{FF2B5EF4-FFF2-40B4-BE49-F238E27FC236}">
                <a16:creationId xmlns:a16="http://schemas.microsoft.com/office/drawing/2014/main" id="{D7B700C0-A909-4994-AEBA-A67948A271F2}"/>
              </a:ext>
            </a:extLst>
          </p:cNvPr>
          <p:cNvSpPr/>
          <p:nvPr/>
        </p:nvSpPr>
        <p:spPr>
          <a:xfrm>
            <a:off x="848757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新生代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E8FFEFC-ABBB-4B4D-9203-C1DB47F0F41F}"/>
              </a:ext>
            </a:extLst>
          </p:cNvPr>
          <p:cNvGrpSpPr/>
          <p:nvPr/>
        </p:nvGrpSpPr>
        <p:grpSpPr>
          <a:xfrm>
            <a:off x="3309166" y="1341217"/>
            <a:ext cx="1346837" cy="375668"/>
            <a:chOff x="953518" y="908050"/>
            <a:chExt cx="568965" cy="341379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A2E0906F-A092-4042-B237-D8937659A3B4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A829E546-49AB-4165-82CC-5C865DBB5CAC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600" dirty="0">
                  <a:latin typeface="微软雅黑" panose="020B0503020204020204" charset="-122"/>
                  <a:ea typeface="微软雅黑" panose="020B0503020204020204" charset="-122"/>
                </a:rPr>
                <a:t>前寒武纪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D3DD41-DC9F-48E1-B8C1-6CD2D8A405DE}"/>
              </a:ext>
            </a:extLst>
          </p:cNvPr>
          <p:cNvGrpSpPr/>
          <p:nvPr/>
        </p:nvGrpSpPr>
        <p:grpSpPr>
          <a:xfrm>
            <a:off x="3172713" y="1976844"/>
            <a:ext cx="5626513" cy="1371940"/>
            <a:chOff x="3058272" y="1881303"/>
            <a:chExt cx="5626513" cy="1371940"/>
          </a:xfrm>
        </p:grpSpPr>
        <p:sp>
          <p:nvSpPr>
            <p:cNvPr id="170" name="TextBox 61">
              <a:extLst>
                <a:ext uri="{FF2B5EF4-FFF2-40B4-BE49-F238E27FC236}">
                  <a16:creationId xmlns:a16="http://schemas.microsoft.com/office/drawing/2014/main" id="{A2170373-030A-42B8-A0F8-A252F4004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746" y="1881303"/>
              <a:ext cx="10830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早古生代</a:t>
              </a:r>
            </a:p>
          </p:txBody>
        </p:sp>
        <p:sp>
          <p:nvSpPr>
            <p:cNvPr id="172" name="TextBox 61">
              <a:extLst>
                <a:ext uri="{FF2B5EF4-FFF2-40B4-BE49-F238E27FC236}">
                  <a16:creationId xmlns:a16="http://schemas.microsoft.com/office/drawing/2014/main" id="{8C316E21-FD9A-49E9-BEAE-6F2056282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282" y="1881303"/>
              <a:ext cx="10830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晚古生代</a:t>
              </a:r>
            </a:p>
          </p:txBody>
        </p:sp>
        <p:cxnSp>
          <p:nvCxnSpPr>
            <p:cNvPr id="152" name="直接箭头连接符 151">
              <a:extLst>
                <a:ext uri="{FF2B5EF4-FFF2-40B4-BE49-F238E27FC236}">
                  <a16:creationId xmlns:a16="http://schemas.microsoft.com/office/drawing/2014/main" id="{4F8A9935-BF20-4A4D-9D54-AF52A22799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58272" y="2900999"/>
              <a:ext cx="5600700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DA90FCFE-4DF5-401A-8F89-AB560051FF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7815" y="2729549"/>
              <a:ext cx="0" cy="17145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C4E19E9-2C7B-4531-814B-2458A301E0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76786" y="2729549"/>
              <a:ext cx="0" cy="17145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2B389810-E82B-4268-87FB-4EB7F27D9A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2301" y="2729549"/>
              <a:ext cx="0" cy="17145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06360553-9A00-4F45-A2FA-254CCFC294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13330" y="1938974"/>
              <a:ext cx="0" cy="10260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TextBox 61">
              <a:extLst>
                <a:ext uri="{FF2B5EF4-FFF2-40B4-BE49-F238E27FC236}">
                  <a16:creationId xmlns:a16="http://schemas.microsoft.com/office/drawing/2014/main" id="{E389697E-E200-4470-9C20-02F92DCB6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2572" y="2930077"/>
              <a:ext cx="83033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latin typeface="微软雅黑" panose="020B0503020204020204" charset="-122"/>
                  <a:ea typeface="微软雅黑" panose="020B0503020204020204" charset="-122"/>
                </a:rPr>
                <a:t>5.41</a:t>
              </a:r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</a:p>
          </p:txBody>
        </p:sp>
        <p:sp>
          <p:nvSpPr>
            <p:cNvPr id="92" name="TextBox 61">
              <a:extLst>
                <a:ext uri="{FF2B5EF4-FFF2-40B4-BE49-F238E27FC236}">
                  <a16:creationId xmlns:a16="http://schemas.microsoft.com/office/drawing/2014/main" id="{02AB4098-A97D-44D0-BC00-7146B489A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5248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冥古宙</a:t>
              </a:r>
            </a:p>
          </p:txBody>
        </p:sp>
        <p:sp>
          <p:nvSpPr>
            <p:cNvPr id="153" name="TextBox 61">
              <a:extLst>
                <a:ext uri="{FF2B5EF4-FFF2-40B4-BE49-F238E27FC236}">
                  <a16:creationId xmlns:a16="http://schemas.microsoft.com/office/drawing/2014/main" id="{D76C224F-F7A9-41AF-94E8-7DE630FD5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3287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太古宙</a:t>
              </a:r>
            </a:p>
          </p:txBody>
        </p:sp>
        <p:sp>
          <p:nvSpPr>
            <p:cNvPr id="154" name="TextBox 61">
              <a:extLst>
                <a:ext uri="{FF2B5EF4-FFF2-40B4-BE49-F238E27FC236}">
                  <a16:creationId xmlns:a16="http://schemas.microsoft.com/office/drawing/2014/main" id="{9B7177A2-5A9A-4D49-8340-AF058BB1E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3780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元古宙</a:t>
              </a:r>
            </a:p>
          </p:txBody>
        </p:sp>
        <p:grpSp>
          <p:nvGrpSpPr>
            <p:cNvPr id="155" name="组合 154">
              <a:extLst>
                <a:ext uri="{FF2B5EF4-FFF2-40B4-BE49-F238E27FC236}">
                  <a16:creationId xmlns:a16="http://schemas.microsoft.com/office/drawing/2014/main" id="{74996497-BC16-4A78-8133-0E37529194D0}"/>
                </a:ext>
              </a:extLst>
            </p:cNvPr>
            <p:cNvGrpSpPr/>
            <p:nvPr/>
          </p:nvGrpSpPr>
          <p:grpSpPr>
            <a:xfrm>
              <a:off x="4600808" y="1938974"/>
              <a:ext cx="1946961" cy="1314269"/>
              <a:chOff x="6134410" y="1442298"/>
              <a:chExt cx="2595948" cy="1752358"/>
            </a:xfrm>
          </p:grpSpPr>
          <p:cxnSp>
            <p:nvCxnSpPr>
              <p:cNvPr id="156" name="直接连接符 155">
                <a:extLst>
                  <a:ext uri="{FF2B5EF4-FFF2-40B4-BE49-F238E27FC236}">
                    <a16:creationId xmlns:a16="http://schemas.microsoft.com/office/drawing/2014/main" id="{C203C2DD-1116-4CF6-AFDC-7BD7CAE396C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67622" y="2496398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直接连接符 156">
                <a:extLst>
                  <a:ext uri="{FF2B5EF4-FFF2-40B4-BE49-F238E27FC236}">
                    <a16:creationId xmlns:a16="http://schemas.microsoft.com/office/drawing/2014/main" id="{0FD51CEE-7C1B-4951-BF20-B9433745AE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17713" y="2496398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直接连接符 157">
                <a:extLst>
                  <a:ext uri="{FF2B5EF4-FFF2-40B4-BE49-F238E27FC236}">
                    <a16:creationId xmlns:a16="http://schemas.microsoft.com/office/drawing/2014/main" id="{9B693A1C-C1CC-41AB-BD4E-878D48D1847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284319" y="2496398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9" name="直接连接符 158">
                <a:extLst>
                  <a:ext uri="{FF2B5EF4-FFF2-40B4-BE49-F238E27FC236}">
                    <a16:creationId xmlns:a16="http://schemas.microsoft.com/office/drawing/2014/main" id="{0B87D59B-6808-4A30-A210-AD76D1692E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050923" y="1442298"/>
                <a:ext cx="0" cy="13680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0" name="TextBox 61">
                <a:extLst>
                  <a:ext uri="{FF2B5EF4-FFF2-40B4-BE49-F238E27FC236}">
                    <a16:creationId xmlns:a16="http://schemas.microsoft.com/office/drawing/2014/main" id="{6AD53B4F-5E41-47AB-80DA-F0BE810D81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3245" y="2763769"/>
                <a:ext cx="110711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algn="ctr" eaLnBrk="1" hangingPunct="1"/>
                <a:r>
                  <a:rPr lang="en-US" altLang="zh-CN" sz="1500" dirty="0">
                    <a:latin typeface="微软雅黑" panose="020B0503020204020204" charset="-122"/>
                    <a:ea typeface="微软雅黑" panose="020B0503020204020204" charset="-122"/>
                  </a:rPr>
                  <a:t>2.52</a:t>
                </a:r>
                <a:r>
                  <a:rPr lang="zh-CN" altLang="en-US" sz="1500" dirty="0">
                    <a:latin typeface="微软雅黑" panose="020B0503020204020204" charset="-122"/>
                    <a:ea typeface="微软雅黑" panose="020B0503020204020204" charset="-122"/>
                  </a:rPr>
                  <a:t>亿</a:t>
                </a:r>
              </a:p>
            </p:txBody>
          </p:sp>
          <p:cxnSp>
            <p:nvCxnSpPr>
              <p:cNvPr id="161" name="直接连接符 160">
                <a:extLst>
                  <a:ext uri="{FF2B5EF4-FFF2-40B4-BE49-F238E27FC236}">
                    <a16:creationId xmlns:a16="http://schemas.microsoft.com/office/drawing/2014/main" id="{5E4AC884-AE70-4DCF-89D0-942A79537A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34410" y="2496398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2" name="直接连接符 161">
                <a:extLst>
                  <a:ext uri="{FF2B5EF4-FFF2-40B4-BE49-F238E27FC236}">
                    <a16:creationId xmlns:a16="http://schemas.microsoft.com/office/drawing/2014/main" id="{52EF4968-7E7C-4A24-8AFD-F35A886A62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01016" y="2496398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3" name="TextBox 61">
              <a:extLst>
                <a:ext uri="{FF2B5EF4-FFF2-40B4-BE49-F238E27FC236}">
                  <a16:creationId xmlns:a16="http://schemas.microsoft.com/office/drawing/2014/main" id="{E04388E9-8178-44FA-B616-F9834BA27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119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寒武纪</a:t>
              </a:r>
            </a:p>
          </p:txBody>
        </p:sp>
        <p:sp>
          <p:nvSpPr>
            <p:cNvPr id="164" name="TextBox 61">
              <a:extLst>
                <a:ext uri="{FF2B5EF4-FFF2-40B4-BE49-F238E27FC236}">
                  <a16:creationId xmlns:a16="http://schemas.microsoft.com/office/drawing/2014/main" id="{957AB8D4-E84C-4562-B326-746C15A2A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1842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奥陶纪</a:t>
              </a:r>
            </a:p>
          </p:txBody>
        </p:sp>
        <p:sp>
          <p:nvSpPr>
            <p:cNvPr id="165" name="TextBox 61">
              <a:extLst>
                <a:ext uri="{FF2B5EF4-FFF2-40B4-BE49-F238E27FC236}">
                  <a16:creationId xmlns:a16="http://schemas.microsoft.com/office/drawing/2014/main" id="{10FE0720-D5A1-44DA-A5AC-34D0D3A33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787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志留纪</a:t>
              </a:r>
            </a:p>
          </p:txBody>
        </p:sp>
        <p:sp>
          <p:nvSpPr>
            <p:cNvPr id="166" name="TextBox 61">
              <a:extLst>
                <a:ext uri="{FF2B5EF4-FFF2-40B4-BE49-F238E27FC236}">
                  <a16:creationId xmlns:a16="http://schemas.microsoft.com/office/drawing/2014/main" id="{A50EEB11-B489-4DA4-85F9-0767AA241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7587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泥盆纪</a:t>
              </a:r>
            </a:p>
          </p:txBody>
        </p:sp>
        <p:sp>
          <p:nvSpPr>
            <p:cNvPr id="167" name="TextBox 61">
              <a:extLst>
                <a:ext uri="{FF2B5EF4-FFF2-40B4-BE49-F238E27FC236}">
                  <a16:creationId xmlns:a16="http://schemas.microsoft.com/office/drawing/2014/main" id="{74264341-0DB3-4D75-BE81-999773997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4724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石炭纪</a:t>
              </a:r>
            </a:p>
          </p:txBody>
        </p:sp>
        <p:sp>
          <p:nvSpPr>
            <p:cNvPr id="168" name="TextBox 61">
              <a:extLst>
                <a:ext uri="{FF2B5EF4-FFF2-40B4-BE49-F238E27FC236}">
                  <a16:creationId xmlns:a16="http://schemas.microsoft.com/office/drawing/2014/main" id="{901921A5-124D-4FA9-8424-156D02C05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8357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二叠纪</a:t>
              </a:r>
            </a:p>
          </p:txBody>
        </p:sp>
        <p:sp>
          <p:nvSpPr>
            <p:cNvPr id="169" name="左大括号 168">
              <a:extLst>
                <a:ext uri="{FF2B5EF4-FFF2-40B4-BE49-F238E27FC236}">
                  <a16:creationId xmlns:a16="http://schemas.microsoft.com/office/drawing/2014/main" id="{65182692-A416-45CF-B79C-B5E337048E74}"/>
                </a:ext>
              </a:extLst>
            </p:cNvPr>
            <p:cNvSpPr/>
            <p:nvPr/>
          </p:nvSpPr>
          <p:spPr bwMode="auto">
            <a:xfrm rot="5400000">
              <a:off x="4665779" y="1874289"/>
              <a:ext cx="160736" cy="688500"/>
            </a:xfrm>
            <a:prstGeom prst="leftBrace">
              <a:avLst>
                <a:gd name="adj1" fmla="val 29999"/>
                <a:gd name="adj2" fmla="val 50000"/>
              </a:avLst>
            </a:prstGeom>
            <a:noFill/>
            <a:ln w="12700" cap="flat" cmpd="sng" algn="ctr">
              <a:solidFill>
                <a:srgbClr val="76717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左大括号 170">
              <a:extLst>
                <a:ext uri="{FF2B5EF4-FFF2-40B4-BE49-F238E27FC236}">
                  <a16:creationId xmlns:a16="http://schemas.microsoft.com/office/drawing/2014/main" id="{67870291-02EF-49E3-81CC-1BB6E778E24F}"/>
                </a:ext>
              </a:extLst>
            </p:cNvPr>
            <p:cNvSpPr/>
            <p:nvPr/>
          </p:nvSpPr>
          <p:spPr bwMode="auto">
            <a:xfrm rot="5400000">
              <a:off x="5552314" y="1874289"/>
              <a:ext cx="160736" cy="688500"/>
            </a:xfrm>
            <a:prstGeom prst="leftBrace">
              <a:avLst>
                <a:gd name="adj1" fmla="val 29999"/>
                <a:gd name="adj2" fmla="val 50000"/>
              </a:avLst>
            </a:prstGeom>
            <a:noFill/>
            <a:ln w="12700" cap="flat" cmpd="sng" algn="ctr">
              <a:solidFill>
                <a:srgbClr val="76717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3F48F58B-01CD-4369-8D16-68FEE0F9D349}"/>
                </a:ext>
              </a:extLst>
            </p:cNvPr>
            <p:cNvGrpSpPr/>
            <p:nvPr/>
          </p:nvGrpSpPr>
          <p:grpSpPr>
            <a:xfrm>
              <a:off x="6540233" y="1938974"/>
              <a:ext cx="1068084" cy="1026000"/>
              <a:chOff x="4326995" y="1827322"/>
              <a:chExt cx="1424112" cy="1368000"/>
            </a:xfrm>
          </p:grpSpPr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A1E33793-2482-475E-9FAD-F8A7476E155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22260" y="2881422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2C8963DF-45A1-4C9B-A35F-9CD141F816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26995" y="2881422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1B8AC5C7-5D08-4615-98AE-5C6C886DF6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51107" y="1827322"/>
                <a:ext cx="0" cy="13680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77" name="TextBox 61">
              <a:extLst>
                <a:ext uri="{FF2B5EF4-FFF2-40B4-BE49-F238E27FC236}">
                  <a16:creationId xmlns:a16="http://schemas.microsoft.com/office/drawing/2014/main" id="{F217E051-04BA-4B9D-A656-A15D8ABE0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852" y="2930077"/>
              <a:ext cx="97910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latin typeface="微软雅黑" panose="020B0503020204020204" charset="-122"/>
                  <a:ea typeface="微软雅黑" panose="020B0503020204020204" charset="-122"/>
                </a:rPr>
                <a:t>6600</a:t>
              </a:r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万</a:t>
              </a:r>
            </a:p>
          </p:txBody>
        </p:sp>
        <p:sp>
          <p:nvSpPr>
            <p:cNvPr id="178" name="TextBox 61">
              <a:extLst>
                <a:ext uri="{FF2B5EF4-FFF2-40B4-BE49-F238E27FC236}">
                  <a16:creationId xmlns:a16="http://schemas.microsoft.com/office/drawing/2014/main" id="{1B7DE9EA-F798-4C82-B35A-85A6ABBF0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三叠纪</a:t>
              </a:r>
            </a:p>
          </p:txBody>
        </p:sp>
        <p:sp>
          <p:nvSpPr>
            <p:cNvPr id="179" name="TextBox 61">
              <a:extLst>
                <a:ext uri="{FF2B5EF4-FFF2-40B4-BE49-F238E27FC236}">
                  <a16:creationId xmlns:a16="http://schemas.microsoft.com/office/drawing/2014/main" id="{CB8D8084-AA9A-449B-952E-51F1A19BB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6029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侏罗纪</a:t>
              </a:r>
            </a:p>
          </p:txBody>
        </p:sp>
        <p:sp>
          <p:nvSpPr>
            <p:cNvPr id="180" name="TextBox 61">
              <a:extLst>
                <a:ext uri="{FF2B5EF4-FFF2-40B4-BE49-F238E27FC236}">
                  <a16:creationId xmlns:a16="http://schemas.microsoft.com/office/drawing/2014/main" id="{7385247C-7FA9-4BFD-B707-B43C4CBEE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7829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白垩纪</a:t>
              </a:r>
            </a:p>
          </p:txBody>
        </p:sp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8EEA7DFD-F120-4BC3-8DF2-3E46B322B940}"/>
                </a:ext>
              </a:extLst>
            </p:cNvPr>
            <p:cNvGrpSpPr/>
            <p:nvPr/>
          </p:nvGrpSpPr>
          <p:grpSpPr>
            <a:xfrm>
              <a:off x="7957806" y="2729549"/>
              <a:ext cx="345515" cy="171450"/>
              <a:chOff x="4829734" y="2881422"/>
              <a:chExt cx="460686" cy="228600"/>
            </a:xfrm>
          </p:grpSpPr>
          <p:cxnSp>
            <p:nvCxnSpPr>
              <p:cNvPr id="182" name="直接连接符 181">
                <a:extLst>
                  <a:ext uri="{FF2B5EF4-FFF2-40B4-BE49-F238E27FC236}">
                    <a16:creationId xmlns:a16="http://schemas.microsoft.com/office/drawing/2014/main" id="{CC3AF2CF-614E-4B77-B5BA-D9BC406749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90420" y="2881422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756B5862-AF08-4A82-B86C-43C850549B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29734" y="2881422"/>
                <a:ext cx="0" cy="228600"/>
              </a:xfrm>
              <a:prstGeom prst="line">
                <a:avLst/>
              </a:prstGeom>
              <a:noFill/>
              <a:ln w="25400" algn="ctr">
                <a:solidFill>
                  <a:srgbClr val="CC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4" name="TextBox 61">
              <a:extLst>
                <a:ext uri="{FF2B5EF4-FFF2-40B4-BE49-F238E27FC236}">
                  <a16:creationId xmlns:a16="http://schemas.microsoft.com/office/drawing/2014/main" id="{D31B2218-81C1-453B-A4C4-2E8F5FFE9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0756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古近纪</a:t>
              </a:r>
            </a:p>
          </p:txBody>
        </p:sp>
        <p:sp>
          <p:nvSpPr>
            <p:cNvPr id="185" name="TextBox 61">
              <a:extLst>
                <a:ext uri="{FF2B5EF4-FFF2-40B4-BE49-F238E27FC236}">
                  <a16:creationId xmlns:a16="http://schemas.microsoft.com/office/drawing/2014/main" id="{E115B249-889F-4BEB-99CE-2BB7C0D51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794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新近纪</a:t>
              </a:r>
            </a:p>
          </p:txBody>
        </p:sp>
        <p:sp>
          <p:nvSpPr>
            <p:cNvPr id="186" name="TextBox 61">
              <a:extLst>
                <a:ext uri="{FF2B5EF4-FFF2-40B4-BE49-F238E27FC236}">
                  <a16:creationId xmlns:a16="http://schemas.microsoft.com/office/drawing/2014/main" id="{6FF73D43-E4C5-41A9-9D7E-A527CF316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9287" y="2198400"/>
              <a:ext cx="415498" cy="81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第四纪</a:t>
              </a: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805D2E4E-023E-4259-8337-710E096DFB32}"/>
              </a:ext>
            </a:extLst>
          </p:cNvPr>
          <p:cNvGrpSpPr/>
          <p:nvPr/>
        </p:nvGrpSpPr>
        <p:grpSpPr>
          <a:xfrm>
            <a:off x="7985554" y="1168585"/>
            <a:ext cx="1346837" cy="375668"/>
            <a:chOff x="953518" y="908050"/>
            <a:chExt cx="568965" cy="341379"/>
          </a:xfrm>
        </p:grpSpPr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2C24AAEA-4C10-4C0B-AA03-C79011CAA692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D711554C-751F-4D98-8C47-B748DC3BC4FC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新生代</a:t>
              </a:r>
            </a:p>
          </p:txBody>
        </p:sp>
      </p:grpSp>
      <p:sp>
        <p:nvSpPr>
          <p:cNvPr id="190" name="任意多边形 6">
            <a:extLst>
              <a:ext uri="{FF2B5EF4-FFF2-40B4-BE49-F238E27FC236}">
                <a16:creationId xmlns:a16="http://schemas.microsoft.com/office/drawing/2014/main" id="{173C8DBB-E16A-4B1E-A8C4-3D6BED4EAF51}"/>
              </a:ext>
            </a:extLst>
          </p:cNvPr>
          <p:cNvSpPr/>
          <p:nvPr/>
        </p:nvSpPr>
        <p:spPr>
          <a:xfrm>
            <a:off x="3058623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（一</a:t>
            </a:r>
            <a:r>
              <a:rPr lang="en-US" altLang="zh-CN" sz="1425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14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66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DA1CF75-2D2D-4F02-AAD4-FF55E23C1256}"/>
              </a:ext>
            </a:extLst>
          </p:cNvPr>
          <p:cNvSpPr txBox="1"/>
          <p:nvPr/>
        </p:nvSpPr>
        <p:spPr>
          <a:xfrm>
            <a:off x="3142503" y="277982"/>
            <a:ext cx="410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新生代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最近的生物时代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C31232-BB10-4F33-949B-5CA3C86F022B}"/>
              </a:ext>
            </a:extLst>
          </p:cNvPr>
          <p:cNvSpPr txBox="1"/>
          <p:nvPr/>
        </p:nvSpPr>
        <p:spPr>
          <a:xfrm>
            <a:off x="780243" y="863258"/>
            <a:ext cx="781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被子植物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高度繁盛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24CD9ED-2130-4D80-91D1-96F8E10FC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0" b="30091"/>
          <a:stretch/>
        </p:blipFill>
        <p:spPr>
          <a:xfrm>
            <a:off x="295421" y="1523511"/>
            <a:ext cx="5394962" cy="34002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0F0E33-3D98-4B1F-89CE-8096D49CA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46"/>
          <a:stretch/>
        </p:blipFill>
        <p:spPr>
          <a:xfrm>
            <a:off x="3847189" y="3647399"/>
            <a:ext cx="5001390" cy="2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DA1CF75-2D2D-4F02-AAD4-FF55E23C1256}"/>
              </a:ext>
            </a:extLst>
          </p:cNvPr>
          <p:cNvSpPr txBox="1"/>
          <p:nvPr/>
        </p:nvSpPr>
        <p:spPr>
          <a:xfrm>
            <a:off x="3142503" y="277982"/>
            <a:ext cx="410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新生代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最近的生物时代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2EB12B-9EAA-426A-9AA9-2FDEB443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58" y="863258"/>
            <a:ext cx="4853439" cy="270993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6CC31232-BB10-4F33-949B-5CA3C86F022B}"/>
              </a:ext>
            </a:extLst>
          </p:cNvPr>
          <p:cNvSpPr txBox="1"/>
          <p:nvPr/>
        </p:nvSpPr>
        <p:spPr>
          <a:xfrm>
            <a:off x="5624835" y="863258"/>
            <a:ext cx="3250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哺乳动物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快速发展，第四纪出现了人类。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现代海陆分布格局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全球气候不断变化，出现数次冷暖交替变化，目前地球处于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温暖期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CFB14F-D99D-4643-BE6C-003F0AACB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26"/>
          <a:stretch/>
        </p:blipFill>
        <p:spPr>
          <a:xfrm>
            <a:off x="780243" y="4033857"/>
            <a:ext cx="6930061" cy="2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DA1CF75-2D2D-4F02-AAD4-FF55E23C1256}"/>
              </a:ext>
            </a:extLst>
          </p:cNvPr>
          <p:cNvSpPr txBox="1"/>
          <p:nvPr/>
        </p:nvSpPr>
        <p:spPr>
          <a:xfrm>
            <a:off x="2945556" y="728148"/>
            <a:ext cx="410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背一背：地质年代表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9F14690-781E-4A75-B8A3-12486418CCA8}"/>
              </a:ext>
            </a:extLst>
          </p:cNvPr>
          <p:cNvSpPr/>
          <p:nvPr/>
        </p:nvSpPr>
        <p:spPr>
          <a:xfrm>
            <a:off x="2481311" y="1333306"/>
            <a:ext cx="4572000" cy="32864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6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新生包含四新古，</a:t>
            </a:r>
            <a:endParaRPr lang="en-US" altLang="zh-CN" sz="36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6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中生白垩侏罗三。</a:t>
            </a:r>
            <a:endParaRPr lang="en-US" altLang="zh-CN" sz="36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6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古生二叠石炭泥，</a:t>
            </a:r>
            <a:endParaRPr lang="en-US" altLang="zh-CN" sz="36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6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志留奥陶寒武纪。</a:t>
            </a:r>
            <a:endParaRPr lang="zh-CN" altLang="zh-CN" sz="3600" b="1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F293C0-7BC7-48A8-B54E-7FA9DE24DC5F}"/>
              </a:ext>
            </a:extLst>
          </p:cNvPr>
          <p:cNvSpPr txBox="1"/>
          <p:nvPr/>
        </p:nvSpPr>
        <p:spPr>
          <a:xfrm>
            <a:off x="1153551" y="5063029"/>
            <a:ext cx="734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贴一贴：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、地质年代表顺序</a:t>
            </a:r>
            <a:r>
              <a:rPr lang="en-US" altLang="zh-CN" sz="2400" b="1" dirty="0"/>
              <a:t>(</a:t>
            </a:r>
            <a:r>
              <a:rPr lang="zh-CN" altLang="en-US" sz="2400" b="1" dirty="0"/>
              <a:t>显生宙</a:t>
            </a:r>
            <a:r>
              <a:rPr lang="en-US" altLang="zh-CN" sz="2400" b="1" dirty="0"/>
              <a:t>)</a:t>
            </a:r>
          </a:p>
          <a:p>
            <a:r>
              <a:rPr lang="en-US" altLang="zh-CN" sz="2400" b="1" dirty="0"/>
              <a:t>                  2</a:t>
            </a:r>
            <a:r>
              <a:rPr lang="zh-CN" altLang="en-US" sz="2400" b="1" dirty="0"/>
              <a:t>、各个地质历史时期代表生物</a:t>
            </a:r>
          </a:p>
        </p:txBody>
      </p:sp>
    </p:spTree>
    <p:extLst>
      <p:ext uri="{BB962C8B-B14F-4D97-AF65-F5344CB8AC3E}">
        <p14:creationId xmlns:p14="http://schemas.microsoft.com/office/powerpoint/2010/main" val="5929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61CD776-F0A2-411E-A9C1-7727199EEB71}"/>
              </a:ext>
            </a:extLst>
          </p:cNvPr>
          <p:cNvSpPr/>
          <p:nvPr/>
        </p:nvSpPr>
        <p:spPr>
          <a:xfrm>
            <a:off x="1" y="4419416"/>
            <a:ext cx="9143999" cy="108013"/>
          </a:xfrm>
          <a:prstGeom prst="rect">
            <a:avLst/>
          </a:prstGeom>
          <a:solidFill>
            <a:srgbClr val="36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3D36FE9-2EB6-4947-A7A9-4C6EB125BA02}"/>
              </a:ext>
            </a:extLst>
          </p:cNvPr>
          <p:cNvGrpSpPr/>
          <p:nvPr/>
        </p:nvGrpSpPr>
        <p:grpSpPr>
          <a:xfrm>
            <a:off x="901083" y="4527429"/>
            <a:ext cx="572610" cy="557812"/>
            <a:chOff x="1278384" y="5000108"/>
            <a:chExt cx="763480" cy="743749"/>
          </a:xfrm>
          <a:solidFill>
            <a:srgbClr val="363F4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05D5D8-C2E0-4B7F-BDCC-E0E81EF39C7C}"/>
                </a:ext>
              </a:extLst>
            </p:cNvPr>
            <p:cNvSpPr/>
            <p:nvPr/>
          </p:nvSpPr>
          <p:spPr>
            <a:xfrm>
              <a:off x="1278384" y="5000108"/>
              <a:ext cx="763480" cy="7437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A871AC3-2C7C-47C9-9781-EA0E92805CE2}"/>
                </a:ext>
              </a:extLst>
            </p:cNvPr>
            <p:cNvSpPr txBox="1"/>
            <p:nvPr/>
          </p:nvSpPr>
          <p:spPr>
            <a:xfrm>
              <a:off x="1464815" y="5000108"/>
              <a:ext cx="390620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3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6B8BCBEF-96C1-4E09-B18F-9026DA3781B6}"/>
              </a:ext>
            </a:extLst>
          </p:cNvPr>
          <p:cNvSpPr txBox="1"/>
          <p:nvPr/>
        </p:nvSpPr>
        <p:spPr>
          <a:xfrm>
            <a:off x="794551" y="5193253"/>
            <a:ext cx="38462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363F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化石和地质年代表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8F79979-5210-4AB1-BF2A-80AE426D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6D73C1F-A193-496E-B955-C73AE4CF9843}"/>
              </a:ext>
            </a:extLst>
          </p:cNvPr>
          <p:cNvSpPr txBox="1"/>
          <p:nvPr/>
        </p:nvSpPr>
        <p:spPr>
          <a:xfrm>
            <a:off x="1044575" y="139825"/>
            <a:ext cx="7201592" cy="82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lnSpc>
                <a:spcPct val="125000"/>
              </a:lnSpc>
            </a:pPr>
            <a:r>
              <a:rPr lang="zh-CN" altLang="en-US" sz="2000" b="1" spc="225" dirty="0">
                <a:latin typeface="微软雅黑" panose="020B0503020204020204" charset="-122"/>
                <a:ea typeface="微软雅黑" panose="020B0503020204020204" charset="-122"/>
              </a:rPr>
              <a:t>若将地球</a:t>
            </a:r>
            <a:r>
              <a:rPr lang="en-US" altLang="zh-CN" sz="2000" b="1" spc="225" dirty="0">
                <a:latin typeface="微软雅黑" panose="020B0503020204020204" charset="-122"/>
                <a:ea typeface="微软雅黑" panose="020B0503020204020204" charset="-122"/>
              </a:rPr>
              <a:t>46</a:t>
            </a:r>
            <a:r>
              <a:rPr lang="zh-CN" altLang="en-US" sz="2000" b="1" spc="225" dirty="0">
                <a:latin typeface="微软雅黑" panose="020B0503020204020204" charset="-122"/>
                <a:ea typeface="微软雅黑" panose="020B0503020204020204" charset="-122"/>
              </a:rPr>
              <a:t>亿年的历史压缩为一天</a:t>
            </a:r>
            <a:r>
              <a:rPr lang="en-US" altLang="zh-CN" sz="2000" b="1" spc="225" dirty="0"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2000" b="1" spc="225" dirty="0">
                <a:latin typeface="微软雅黑" panose="020B0503020204020204" charset="-122"/>
                <a:ea typeface="微软雅黑" panose="020B0503020204020204" charset="-122"/>
              </a:rPr>
              <a:t>小时，地球诞生于</a:t>
            </a:r>
            <a:r>
              <a:rPr lang="en-US" altLang="zh-CN" sz="2000" b="1" spc="225" dirty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000" b="1" spc="225" dirty="0">
                <a:latin typeface="微软雅黑" panose="020B0503020204020204" charset="-122"/>
                <a:ea typeface="微软雅黑" panose="020B0503020204020204" charset="-122"/>
              </a:rPr>
              <a:t>点，你能算出人类出现对应一天中的什么时刻吗？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75470F-2306-4E9E-99DF-A035BC13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07" y="966462"/>
            <a:ext cx="6350118" cy="58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61CD776-F0A2-411E-A9C1-7727199EEB71}"/>
              </a:ext>
            </a:extLst>
          </p:cNvPr>
          <p:cNvSpPr/>
          <p:nvPr/>
        </p:nvSpPr>
        <p:spPr>
          <a:xfrm>
            <a:off x="1" y="4419416"/>
            <a:ext cx="9143999" cy="108013"/>
          </a:xfrm>
          <a:prstGeom prst="rect">
            <a:avLst/>
          </a:prstGeom>
          <a:solidFill>
            <a:srgbClr val="36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3D36FE9-2EB6-4947-A7A9-4C6EB125BA02}"/>
              </a:ext>
            </a:extLst>
          </p:cNvPr>
          <p:cNvGrpSpPr/>
          <p:nvPr/>
        </p:nvGrpSpPr>
        <p:grpSpPr>
          <a:xfrm>
            <a:off x="901083" y="4527429"/>
            <a:ext cx="572610" cy="557812"/>
            <a:chOff x="1278384" y="5000108"/>
            <a:chExt cx="763480" cy="743749"/>
          </a:xfrm>
          <a:solidFill>
            <a:srgbClr val="363F4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05D5D8-C2E0-4B7F-BDCC-E0E81EF39C7C}"/>
                </a:ext>
              </a:extLst>
            </p:cNvPr>
            <p:cNvSpPr/>
            <p:nvPr/>
          </p:nvSpPr>
          <p:spPr>
            <a:xfrm>
              <a:off x="1278384" y="5000108"/>
              <a:ext cx="763480" cy="7437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A871AC3-2C7C-47C9-9781-EA0E92805CE2}"/>
                </a:ext>
              </a:extLst>
            </p:cNvPr>
            <p:cNvSpPr txBox="1"/>
            <p:nvPr/>
          </p:nvSpPr>
          <p:spPr>
            <a:xfrm>
              <a:off x="1464815" y="5000108"/>
              <a:ext cx="390620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3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6B8BCBEF-96C1-4E09-B18F-9026DA3781B6}"/>
              </a:ext>
            </a:extLst>
          </p:cNvPr>
          <p:cNvSpPr txBox="1"/>
          <p:nvPr/>
        </p:nvSpPr>
        <p:spPr>
          <a:xfrm>
            <a:off x="794551" y="5193253"/>
            <a:ext cx="38462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363F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地球的内部圈层结构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B78EA30-FC7A-460B-8A93-3C5EC1C9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85" y="274639"/>
            <a:ext cx="5456393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原来如此》 20180826 解读地">
            <a:hlinkClick r:id="" action="ppaction://media"/>
            <a:extLst>
              <a:ext uri="{FF2B5EF4-FFF2-40B4-BE49-F238E27FC236}">
                <a16:creationId xmlns:a16="http://schemas.microsoft.com/office/drawing/2014/main" id="{2E5CEBF2-2E86-4F1C-98BD-B34975CD0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0075"/>
            <a:ext cx="9144000" cy="56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3BC104-7985-4C4D-AE8F-08C70AA0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437551"/>
            <a:ext cx="5520284" cy="1500187"/>
          </a:xfrm>
        </p:spPr>
        <p:txBody>
          <a:bodyPr/>
          <a:lstStyle/>
          <a:p>
            <a:r>
              <a:rPr kumimoji="1" lang="zh-CN" altLang="en-US" b="1" dirty="0">
                <a:latin typeface="黑体" pitchFamily="49" charset="-122"/>
                <a:ea typeface="黑体" pitchFamily="49" charset="-122"/>
              </a:rPr>
              <a:t>阅读书本</a:t>
            </a:r>
            <a:r>
              <a:rPr kumimoji="1" lang="en-US" altLang="zh-CN" b="1" dirty="0">
                <a:latin typeface="黑体" pitchFamily="49" charset="-122"/>
                <a:ea typeface="黑体" pitchFamily="49" charset="-122"/>
              </a:rPr>
              <a:t>P21</a:t>
            </a:r>
            <a:r>
              <a:rPr kumimoji="1" lang="zh-CN" altLang="en-US" b="1" dirty="0">
                <a:latin typeface="黑体" pitchFamily="49" charset="-122"/>
                <a:ea typeface="黑体" pitchFamily="49" charset="-122"/>
              </a:rPr>
              <a:t>，思考、标记并回答：</a:t>
            </a:r>
            <a:endParaRPr kumimoji="1" lang="en-US" altLang="zh-CN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AA410B1F-E8AB-D046-A1AA-B171E723A2B9}"/>
              </a:ext>
            </a:extLst>
          </p:cNvPr>
          <p:cNvSpPr txBox="1">
            <a:spLocks/>
          </p:cNvSpPr>
          <p:nvPr/>
        </p:nvSpPr>
        <p:spPr>
          <a:xfrm>
            <a:off x="4786314" y="1428736"/>
            <a:ext cx="5520284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zh-CN" altLang="en-US" b="1" dirty="0">
                <a:latin typeface="黑体" pitchFamily="49" charset="-122"/>
                <a:ea typeface="黑体" pitchFamily="49" charset="-122"/>
              </a:rPr>
              <a:t>什么是地震波？</a:t>
            </a:r>
            <a:endParaRPr kumimoji="1" lang="en-US" altLang="zh-CN" b="1" dirty="0">
              <a:latin typeface="黑体" pitchFamily="49" charset="-122"/>
              <a:ea typeface="黑体" pitchFamily="49" charset="-122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1" lang="en-US" altLang="zh-CN" b="1" dirty="0">
              <a:latin typeface="黑体" pitchFamily="49" charset="-122"/>
              <a:ea typeface="黑体" pitchFamily="49" charset="-122"/>
            </a:endParaRPr>
          </a:p>
          <a:p>
            <a:pPr fontAlgn="auto">
              <a:spcAft>
                <a:spcPts val="0"/>
              </a:spcAft>
            </a:pPr>
            <a:endParaRPr kumimoji="1" lang="en-US" altLang="zh-CN" b="1" dirty="0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DBD10E-A260-8844-A6CD-D65383868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40300"/>
              </p:ext>
            </p:extLst>
          </p:nvPr>
        </p:nvGraphicFramePr>
        <p:xfrm>
          <a:off x="4429124" y="2150166"/>
          <a:ext cx="4178022" cy="365056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11479">
                  <a:extLst>
                    <a:ext uri="{9D8B030D-6E8A-4147-A177-3AD203B41FA5}">
                      <a16:colId xmlns:a16="http://schemas.microsoft.com/office/drawing/2014/main" val="1813503496"/>
                    </a:ext>
                  </a:extLst>
                </a:gridCol>
                <a:gridCol w="1973869">
                  <a:extLst>
                    <a:ext uri="{9D8B030D-6E8A-4147-A177-3AD203B41FA5}">
                      <a16:colId xmlns:a16="http://schemas.microsoft.com/office/drawing/2014/main" val="2744236335"/>
                    </a:ext>
                  </a:extLst>
                </a:gridCol>
                <a:gridCol w="1392674">
                  <a:extLst>
                    <a:ext uri="{9D8B030D-6E8A-4147-A177-3AD203B41FA5}">
                      <a16:colId xmlns:a16="http://schemas.microsoft.com/office/drawing/2014/main" val="3214949128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纵波（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横波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(S)</a:t>
                      </a:r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50130"/>
                  </a:ext>
                </a:extLst>
              </a:tr>
              <a:tr h="8966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黑体" pitchFamily="49" charset="-122"/>
                          <a:ea typeface="黑体" pitchFamily="49" charset="-122"/>
                        </a:rPr>
                        <a:t>传播速度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790728"/>
                  </a:ext>
                </a:extLst>
              </a:tr>
              <a:tr h="8966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黑体" pitchFamily="49" charset="-122"/>
                          <a:ea typeface="黑体" pitchFamily="49" charset="-122"/>
                        </a:rPr>
                        <a:t>通过介质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11068"/>
                  </a:ext>
                </a:extLst>
              </a:tr>
              <a:tr h="12255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黑体" pitchFamily="49" charset="-122"/>
                          <a:ea typeface="黑体" pitchFamily="49" charset="-122"/>
                        </a:rPr>
                        <a:t>作用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93421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A1037396-3EAF-8147-A2BB-BA430D25D330}"/>
              </a:ext>
            </a:extLst>
          </p:cNvPr>
          <p:cNvSpPr txBox="1"/>
          <p:nvPr/>
        </p:nvSpPr>
        <p:spPr>
          <a:xfrm>
            <a:off x="5822978" y="294565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较快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D9D462-26FA-9A44-939B-D8E425B539F4}"/>
              </a:ext>
            </a:extLst>
          </p:cNvPr>
          <p:cNvSpPr txBox="1"/>
          <p:nvPr/>
        </p:nvSpPr>
        <p:spPr>
          <a:xfrm>
            <a:off x="7544859" y="294225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较慢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07DE28F-903E-6943-AE2F-5E801A6843C3}"/>
              </a:ext>
            </a:extLst>
          </p:cNvPr>
          <p:cNvSpPr txBox="1"/>
          <p:nvPr/>
        </p:nvSpPr>
        <p:spPr>
          <a:xfrm>
            <a:off x="5363842" y="3747476"/>
            <a:ext cx="185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固、液、气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8688FE-DE75-1444-BD39-123A354661F1}"/>
              </a:ext>
            </a:extLst>
          </p:cNvPr>
          <p:cNvSpPr txBox="1"/>
          <p:nvPr/>
        </p:nvSpPr>
        <p:spPr>
          <a:xfrm>
            <a:off x="7743395" y="3712190"/>
            <a:ext cx="6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664930-B5E1-4241-933D-C088209E4127}"/>
              </a:ext>
            </a:extLst>
          </p:cNvPr>
          <p:cNvSpPr txBox="1"/>
          <p:nvPr/>
        </p:nvSpPr>
        <p:spPr>
          <a:xfrm>
            <a:off x="5799506" y="4612195"/>
            <a:ext cx="105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上下震动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D0DBA2-03A1-1745-B6B9-0AE6B960052C}"/>
              </a:ext>
            </a:extLst>
          </p:cNvPr>
          <p:cNvSpPr txBox="1"/>
          <p:nvPr/>
        </p:nvSpPr>
        <p:spPr>
          <a:xfrm>
            <a:off x="7192698" y="4555353"/>
            <a:ext cx="1468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前后、</a:t>
            </a:r>
            <a:endParaRPr kumimoji="1"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左右震动</a:t>
            </a:r>
          </a:p>
        </p:txBody>
      </p:sp>
      <p:pic>
        <p:nvPicPr>
          <p:cNvPr id="14" name="Picture 3" descr="P-WAV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92073" y="1708135"/>
            <a:ext cx="18716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S-WAV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92073" y="4279903"/>
            <a:ext cx="18716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85984" y="1571612"/>
            <a:ext cx="17287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纵波</a:t>
            </a:r>
          </a:p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P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波）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primary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85984" y="4000504"/>
            <a:ext cx="17287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横波</a:t>
            </a:r>
          </a:p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S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波）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primary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94D87B0-2E34-46E3-A37C-78A994CC693A}"/>
              </a:ext>
            </a:extLst>
          </p:cNvPr>
          <p:cNvSpPr txBox="1"/>
          <p:nvPr/>
        </p:nvSpPr>
        <p:spPr>
          <a:xfrm>
            <a:off x="6014754" y="5316429"/>
            <a:ext cx="84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CB1B5DE-763B-46D7-8DB0-A7FF1D3F9E47}"/>
              </a:ext>
            </a:extLst>
          </p:cNvPr>
          <p:cNvSpPr txBox="1"/>
          <p:nvPr/>
        </p:nvSpPr>
        <p:spPr>
          <a:xfrm>
            <a:off x="7743395" y="5386350"/>
            <a:ext cx="84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</a:t>
            </a:r>
          </a:p>
        </p:txBody>
      </p:sp>
    </p:spTree>
    <p:extLst>
      <p:ext uri="{BB962C8B-B14F-4D97-AF65-F5344CB8AC3E}">
        <p14:creationId xmlns:p14="http://schemas.microsoft.com/office/powerpoint/2010/main" val="19003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2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3" name="AutoShape 45"/>
          <p:cNvSpPr/>
          <p:nvPr/>
        </p:nvSpPr>
        <p:spPr>
          <a:xfrm>
            <a:off x="9277318" y="7805963"/>
            <a:ext cx="65" cy="340863"/>
          </a:xfrm>
          <a:prstGeom prst="actionButtonBlank">
            <a:avLst/>
          </a:prstGeom>
          <a:solidFill>
            <a:schemeClr val="accent1"/>
          </a:solidFill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endParaRPr lang="zh-CN" altLang="en-US" sz="2215" noProof="1">
              <a:ea typeface="宋体" panose="02010600030101010101" pitchFamily="2" charset="-122"/>
            </a:endParaRPr>
          </a:p>
        </p:txBody>
      </p:sp>
      <p:pic>
        <p:nvPicPr>
          <p:cNvPr id="33794" name="图片 4" descr="图片1_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498"/>
            <a:ext cx="9144000" cy="548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08986" y="2263853"/>
            <a:ext cx="4794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577975" y="2263853"/>
            <a:ext cx="476251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173293" y="2279898"/>
            <a:ext cx="477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796719" y="2279898"/>
            <a:ext cx="4794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468886" y="2281876"/>
            <a:ext cx="4794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066076" y="2263853"/>
            <a:ext cx="3825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3036431" y="4205862"/>
            <a:ext cx="2889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413923" y="4212990"/>
            <a:ext cx="2873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>
            <a:off x="220061" y="4214109"/>
            <a:ext cx="2889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>
            <a:off x="605029" y="4199854"/>
            <a:ext cx="2873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>
            <a:off x="988411" y="4221050"/>
            <a:ext cx="287339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>
            <a:off x="1434306" y="4214109"/>
            <a:ext cx="2873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1872059" y="4212990"/>
            <a:ext cx="285751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Line 38"/>
          <p:cNvSpPr>
            <a:spLocks noChangeShapeType="1"/>
          </p:cNvSpPr>
          <p:nvPr/>
        </p:nvSpPr>
        <p:spPr bwMode="auto">
          <a:xfrm>
            <a:off x="2651130" y="4212990"/>
            <a:ext cx="285751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3736980" y="4199854"/>
            <a:ext cx="2873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>
            <a:off x="2268541" y="4199854"/>
            <a:ext cx="287339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Oval 3"/>
          <p:cNvSpPr/>
          <p:nvPr/>
        </p:nvSpPr>
        <p:spPr>
          <a:xfrm>
            <a:off x="1670843" y="2009222"/>
            <a:ext cx="290513" cy="3333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955" noProof="1"/>
          </a:p>
        </p:txBody>
      </p:sp>
      <p:sp>
        <p:nvSpPr>
          <p:cNvPr id="25" name="Oval 11"/>
          <p:cNvSpPr/>
          <p:nvPr/>
        </p:nvSpPr>
        <p:spPr>
          <a:xfrm>
            <a:off x="2657458" y="1972929"/>
            <a:ext cx="287337" cy="3556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955" noProof="1"/>
          </a:p>
        </p:txBody>
      </p:sp>
      <p:sp>
        <p:nvSpPr>
          <p:cNvPr id="33817" name="WordArt 31"/>
          <p:cNvSpPr>
            <a:spLocks noChangeArrowheads="1" noChangeShapeType="1" noTextEdit="1"/>
          </p:cNvSpPr>
          <p:nvPr/>
        </p:nvSpPr>
        <p:spPr bwMode="auto">
          <a:xfrm>
            <a:off x="113868" y="1815979"/>
            <a:ext cx="768351" cy="44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33km</a:t>
            </a:r>
            <a:endParaRPr lang="zh-CN" altLang="en-US" sz="4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818" name="WordArt 43"/>
          <p:cNvSpPr>
            <a:spLocks noChangeArrowheads="1" noChangeShapeType="1" noTextEdit="1"/>
          </p:cNvSpPr>
          <p:nvPr/>
        </p:nvSpPr>
        <p:spPr bwMode="auto">
          <a:xfrm>
            <a:off x="41505" y="3712657"/>
            <a:ext cx="1152525" cy="471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2900km</a:t>
            </a:r>
            <a:endParaRPr lang="zh-CN" altLang="en-US" sz="4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未知"/>
          <p:cNvSpPr/>
          <p:nvPr/>
        </p:nvSpPr>
        <p:spPr>
          <a:xfrm>
            <a:off x="4552071" y="2279898"/>
            <a:ext cx="4124385" cy="430375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2494" h="3002">
                <a:moveTo>
                  <a:pt x="0" y="8"/>
                </a:moveTo>
                <a:cubicBezTo>
                  <a:pt x="37" y="4"/>
                  <a:pt x="75" y="0"/>
                  <a:pt x="136" y="8"/>
                </a:cubicBezTo>
                <a:cubicBezTo>
                  <a:pt x="197" y="16"/>
                  <a:pt x="303" y="38"/>
                  <a:pt x="363" y="53"/>
                </a:cubicBezTo>
                <a:cubicBezTo>
                  <a:pt x="423" y="68"/>
                  <a:pt x="431" y="76"/>
                  <a:pt x="499" y="99"/>
                </a:cubicBezTo>
                <a:cubicBezTo>
                  <a:pt x="567" y="122"/>
                  <a:pt x="673" y="144"/>
                  <a:pt x="771" y="189"/>
                </a:cubicBezTo>
                <a:cubicBezTo>
                  <a:pt x="869" y="234"/>
                  <a:pt x="982" y="303"/>
                  <a:pt x="1088" y="371"/>
                </a:cubicBezTo>
                <a:cubicBezTo>
                  <a:pt x="1194" y="439"/>
                  <a:pt x="1293" y="499"/>
                  <a:pt x="1406" y="597"/>
                </a:cubicBezTo>
                <a:cubicBezTo>
                  <a:pt x="1519" y="695"/>
                  <a:pt x="1663" y="831"/>
                  <a:pt x="1769" y="960"/>
                </a:cubicBezTo>
                <a:cubicBezTo>
                  <a:pt x="1875" y="1089"/>
                  <a:pt x="1943" y="1180"/>
                  <a:pt x="2041" y="1369"/>
                </a:cubicBezTo>
                <a:cubicBezTo>
                  <a:pt x="2139" y="1558"/>
                  <a:pt x="2283" y="1822"/>
                  <a:pt x="2358" y="2094"/>
                </a:cubicBezTo>
                <a:cubicBezTo>
                  <a:pt x="2433" y="2366"/>
                  <a:pt x="2463" y="2684"/>
                  <a:pt x="2494" y="3002"/>
                </a:cubicBezTo>
              </a:path>
            </a:pathLst>
          </a:custGeom>
          <a:noFill/>
          <a:ln w="317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zh-CN" altLang="en-US" sz="2955" noProof="1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4024317" y="2281876"/>
            <a:ext cx="4794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4120360" y="4225169"/>
            <a:ext cx="2873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未知"/>
          <p:cNvSpPr/>
          <p:nvPr/>
        </p:nvSpPr>
        <p:spPr>
          <a:xfrm>
            <a:off x="4503742" y="4221050"/>
            <a:ext cx="2371717" cy="236261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452" h="1679">
                <a:moveTo>
                  <a:pt x="0" y="0"/>
                </a:moveTo>
                <a:cubicBezTo>
                  <a:pt x="60" y="15"/>
                  <a:pt x="121" y="31"/>
                  <a:pt x="181" y="46"/>
                </a:cubicBezTo>
                <a:cubicBezTo>
                  <a:pt x="241" y="61"/>
                  <a:pt x="287" y="61"/>
                  <a:pt x="363" y="91"/>
                </a:cubicBezTo>
                <a:cubicBezTo>
                  <a:pt x="439" y="121"/>
                  <a:pt x="537" y="167"/>
                  <a:pt x="635" y="227"/>
                </a:cubicBezTo>
                <a:cubicBezTo>
                  <a:pt x="733" y="287"/>
                  <a:pt x="855" y="356"/>
                  <a:pt x="953" y="454"/>
                </a:cubicBezTo>
                <a:cubicBezTo>
                  <a:pt x="1051" y="552"/>
                  <a:pt x="1150" y="666"/>
                  <a:pt x="1225" y="817"/>
                </a:cubicBezTo>
                <a:cubicBezTo>
                  <a:pt x="1300" y="968"/>
                  <a:pt x="1368" y="1217"/>
                  <a:pt x="1406" y="1361"/>
                </a:cubicBezTo>
                <a:cubicBezTo>
                  <a:pt x="1444" y="1505"/>
                  <a:pt x="1448" y="1592"/>
                  <a:pt x="1452" y="1679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zh-CN" altLang="en-US" sz="2955" noProof="1"/>
          </a:p>
        </p:txBody>
      </p:sp>
      <p:sp>
        <p:nvSpPr>
          <p:cNvPr id="33823" name="AutoShape 14"/>
          <p:cNvSpPr>
            <a:spLocks noChangeArrowheads="1"/>
          </p:cNvSpPr>
          <p:nvPr/>
        </p:nvSpPr>
        <p:spPr bwMode="auto">
          <a:xfrm rot="10800000">
            <a:off x="5925256" y="4004473"/>
            <a:ext cx="1801013" cy="466252"/>
          </a:xfrm>
          <a:prstGeom prst="wedgeRoundRectCallout">
            <a:avLst>
              <a:gd name="adj1" fmla="val -40046"/>
              <a:gd name="adj2" fmla="val 126704"/>
              <a:gd name="adj3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algn="ctr" eaLnBrk="1" hangingPunct="1"/>
            <a:r>
              <a:rPr lang="zh-CN" altLang="en-US" sz="2800" b="1" noProof="1">
                <a:solidFill>
                  <a:srgbClr val="FFFF99"/>
                </a:solidFill>
                <a:ea typeface="宋体" panose="02010600030101010101" pitchFamily="2" charset="-122"/>
              </a:rPr>
              <a:t>莫霍界面</a:t>
            </a:r>
          </a:p>
        </p:txBody>
      </p:sp>
      <p:sp>
        <p:nvSpPr>
          <p:cNvPr id="33" name="AutoShape 42"/>
          <p:cNvSpPr/>
          <p:nvPr/>
        </p:nvSpPr>
        <p:spPr>
          <a:xfrm>
            <a:off x="6697209" y="4982693"/>
            <a:ext cx="1547200" cy="1001588"/>
          </a:xfrm>
          <a:prstGeom prst="wedgeRoundRectCallout">
            <a:avLst>
              <a:gd name="adj1" fmla="val -41315"/>
              <a:gd name="adj2" fmla="val 81213"/>
              <a:gd name="adj3" fmla="val 16667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zh-CN" altLang="en-US" sz="2955" b="1" noProof="1">
                <a:solidFill>
                  <a:srgbClr val="FFFF99"/>
                </a:solidFill>
                <a:ea typeface="宋体" panose="02010600030101010101" pitchFamily="2" charset="-122"/>
                <a:cs typeface="+mn-ea"/>
                <a:sym typeface="+mn-ea"/>
              </a:rPr>
              <a:t>古登堡界面</a:t>
            </a:r>
            <a:endParaRPr lang="zh-CN" altLang="en-US" sz="2955" b="1" noProof="1">
              <a:solidFill>
                <a:srgbClr val="FFFF99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33824" name="Text Box 58"/>
          <p:cNvSpPr txBox="1">
            <a:spLocks noChangeArrowheads="1"/>
          </p:cNvSpPr>
          <p:nvPr/>
        </p:nvSpPr>
        <p:spPr bwMode="auto">
          <a:xfrm>
            <a:off x="295289" y="363972"/>
            <a:ext cx="6826617" cy="584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ea typeface="黑体" panose="02010609060101010101" pitchFamily="49" charset="-122"/>
              </a:rPr>
              <a:t>不连续面：</a:t>
            </a:r>
            <a:r>
              <a:rPr lang="zh-CN" altLang="en-US" sz="3200" b="1">
                <a:ea typeface="黑体" panose="02010609060101010101" pitchFamily="49" charset="-122"/>
              </a:rPr>
              <a:t>波速发生突然变化的面</a:t>
            </a: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2F47A3DC-F8D5-489C-8B21-28D7FCCD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988" y="2064862"/>
            <a:ext cx="1489075" cy="519112"/>
          </a:xfrm>
          <a:prstGeom prst="rect">
            <a:avLst/>
          </a:prstGeom>
          <a:solidFill>
            <a:srgbClr val="FFBB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CN" altLang="en-US" sz="2800" b="1">
                <a:latin typeface="Arial" pitchFamily="34" charset="0"/>
              </a:rPr>
              <a:t>地壳</a:t>
            </a:r>
          </a:p>
        </p:txBody>
      </p:sp>
      <p:sp>
        <p:nvSpPr>
          <p:cNvPr id="39" name="Text Box 28">
            <a:extLst>
              <a:ext uri="{FF2B5EF4-FFF2-40B4-BE49-F238E27FC236}">
                <a16:creationId xmlns:a16="http://schemas.microsoft.com/office/drawing/2014/main" id="{062A8FBA-7377-40C1-87E9-BAFF2E119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631" y="3271406"/>
            <a:ext cx="936625" cy="519113"/>
          </a:xfrm>
          <a:prstGeom prst="rect">
            <a:avLst/>
          </a:prstGeom>
          <a:solidFill>
            <a:srgbClr val="F5F88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CN" altLang="en-US" sz="2800" b="1" dirty="0">
                <a:latin typeface="Arial" pitchFamily="34" charset="0"/>
              </a:rPr>
              <a:t>地幔</a:t>
            </a:r>
          </a:p>
        </p:txBody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id="{2907D44E-955F-42E1-9551-743BF75B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103" y="5343483"/>
            <a:ext cx="950913" cy="519112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CN" altLang="en-US" sz="2800" b="1" dirty="0">
                <a:latin typeface="Arial" pitchFamily="34" charset="0"/>
              </a:rPr>
              <a:t>地核</a:t>
            </a:r>
          </a:p>
        </p:txBody>
      </p:sp>
    </p:spTree>
    <p:extLst>
      <p:ext uri="{BB962C8B-B14F-4D97-AF65-F5344CB8AC3E}">
        <p14:creationId xmlns:p14="http://schemas.microsoft.com/office/powerpoint/2010/main" val="10442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C 0.00191 0.00741 0.00382 0.01482 0.00416 0.0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8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0.00191 0.0074 0.00382 0.01481 0.00417 0.016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1667 C 0.00173 0.025 -0.00052 0.03519 0.00416 0.0426 C 0.0092 0.05047 0.02343 0.05371 0.03333 0.06112 C 0.04253 0.06875 0.05503 0.07338 0.06163 0.08912 C 0.06805 0.10417 0.06805 0.13149 0.07118 0.15348 C 0.0743 0.175 0.07934 0.20093 0.0809 0.21737 C 0.08264 0.2345 0.0809 0.24352 0.0809 0.2544 C 0.0809 0.26528 0.0809 0.27315 0.0809 0.28311 " pathEditMode="relative" rAng="0" ptsTypes="AAAAAA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33" y="1331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1667 C 0.01042 0.02593 0.01754 0.03588 0.02639 0.04514 C 0.03542 0.05463 0.0467 0.0632 0.05695 0.07431 C 0.06719 0.08542 0.0783 0.09468 0.08698 0.11273 C 0.09618 0.13032 0.10486 0.15324 0.1099 0.18009 C 0.11459 0.20741 0.11598 0.25764 0.11736 0.27685 C 0.11875 0.29653 0.11806 0.29653 0.11736 0.29653 " pathEditMode="relative" rAng="0" ptsTypes="AAAAAAA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694" y="1398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6 0.29653 C 0.06545 0.29467 0.01459 0.29328 -0.00416 0.30347 C -0.02239 0.31365 0.00104 0.34514 0.00573 0.35903 C 0.01094 0.37384 0.02118 0.37176 0.02587 0.39028 C 0.03021 0.40926 0.03177 0.43889 0.03368 0.4706 C 0.03525 0.50347 0.0342 0.56088 0.03542 0.58217 C 0.03681 0.60509 0.04045 0.59537 0.04115 0.60393 C 0.04254 0.6118 0.04115 0.62801 0.04115 0.63333 " pathEditMode="relative" rAng="0" ptsTypes="AAAAAAAA">
                                      <p:cBhvr>
                                        <p:cTn id="1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4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 0.62291 C 0.04878 0.62801 0.05451 0.63333 0.05781 0.6375 C 0.06111 0.64166 0.06181 0.64236 0.06337 0.64791 C 0.06493 0.65347 0.06667 0.66736 0.06719 0.67106 " pathEditMode="relative" rAng="0" ptsTypes="AAAA">
                                      <p:cBhvr>
                                        <p:cTn id="1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81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bldLvl="0" animBg="1"/>
      <p:bldP spid="25" grpId="0" bldLvl="0" animBg="1"/>
      <p:bldP spid="25" grpId="1" bldLvl="0" animBg="1"/>
      <p:bldP spid="25" grpId="2" bldLvl="0" animBg="1"/>
      <p:bldP spid="25" grpId="3" bldLvl="0" animBg="1"/>
      <p:bldP spid="33824" grpId="0" animBg="1"/>
      <p:bldP spid="39" grpId="0" animBg="1" autoUpdateAnimBg="0"/>
      <p:bldP spid="4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2213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占位符 2">
            <a:extLst>
              <a:ext uri="{FF2B5EF4-FFF2-40B4-BE49-F238E27FC236}">
                <a16:creationId xmlns:a16="http://schemas.microsoft.com/office/drawing/2014/main" id="{43EC5D0B-0EDF-D24C-98D6-E3D74350069E}"/>
              </a:ext>
            </a:extLst>
          </p:cNvPr>
          <p:cNvSpPr txBox="1">
            <a:spLocks/>
          </p:cNvSpPr>
          <p:nvPr/>
        </p:nvSpPr>
        <p:spPr>
          <a:xfrm>
            <a:off x="5002212" y="357166"/>
            <a:ext cx="4141787" cy="5857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altLang="zh-CN" b="1" dirty="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altLang="zh-CN" b="1" dirty="0"/>
              <a:t>1</a:t>
            </a:r>
            <a:r>
              <a:rPr lang="zh-CN" altLang="en-US" b="1" dirty="0"/>
              <a:t>、地壳由什么组成的？平均厚度？大洋部分较（厚、薄）大陆部分较（厚、薄）</a:t>
            </a:r>
            <a:endParaRPr lang="en-US" altLang="zh-CN" b="1" dirty="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altLang="zh-CN" b="1" dirty="0"/>
              <a:t>2</a:t>
            </a:r>
            <a:r>
              <a:rPr lang="zh-CN" altLang="en-US" b="1" dirty="0"/>
              <a:t>、地幔分为？软流层的位于？岩浆发源地？</a:t>
            </a:r>
            <a:endParaRPr lang="en-US" altLang="zh-CN" b="1" dirty="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altLang="zh-CN" b="1" dirty="0"/>
              <a:t>3</a:t>
            </a:r>
            <a:r>
              <a:rPr lang="zh-CN" altLang="en-US" b="1" dirty="0"/>
              <a:t>、地核分为？地核的温度？密度？压力？</a:t>
            </a:r>
            <a:endParaRPr lang="en-US" altLang="zh-CN" b="1" dirty="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altLang="zh-CN" b="1" dirty="0"/>
              <a:t>4</a:t>
            </a:r>
            <a:r>
              <a:rPr lang="zh-CN" altLang="en-US" b="1" dirty="0"/>
              <a:t>、地壳、岩石圈、软流层的关系？</a:t>
            </a:r>
            <a:endParaRPr lang="en-US" altLang="zh-CN" b="1" dirty="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/>
          <p:nvPr/>
        </p:nvSpPr>
        <p:spPr>
          <a:xfrm>
            <a:off x="1358503" y="964764"/>
            <a:ext cx="6643688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latin typeface="Heiti SC Medium" pitchFamily="2" charset="-128"/>
                <a:ea typeface="Heiti SC Medium" pitchFamily="2" charset="-128"/>
              </a:rPr>
              <a:t>  根据地球</a:t>
            </a:r>
            <a:r>
              <a:rPr lang="zh-CN" altLang="en-US" sz="2400" b="1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三大外部圈层和岩石圈</a:t>
            </a:r>
            <a:r>
              <a:rPr lang="zh-CN" altLang="en-US" sz="2400" b="1" dirty="0">
                <a:latin typeface="Heiti SC Medium" pitchFamily="2" charset="-128"/>
                <a:ea typeface="Heiti SC Medium" pitchFamily="2" charset="-128"/>
              </a:rPr>
              <a:t>的特点及相互关系，说出A、B、C、D这四大圈层的名称。</a:t>
            </a:r>
          </a:p>
        </p:txBody>
      </p:sp>
      <p:graphicFrame>
        <p:nvGraphicFramePr>
          <p:cNvPr id="18438" name="Group 6"/>
          <p:cNvGraphicFramePr>
            <a:graphicFrameLocks noGrp="1"/>
          </p:cNvGraphicFramePr>
          <p:nvPr/>
        </p:nvGraphicFramePr>
        <p:xfrm>
          <a:off x="2195736" y="2348880"/>
          <a:ext cx="3943127" cy="3361376"/>
        </p:xfrm>
        <a:graphic>
          <a:graphicData uri="http://schemas.openxmlformats.org/drawingml/2006/table">
            <a:tbl>
              <a:tblPr/>
              <a:tblGrid>
                <a:gridCol w="166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1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31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34289" marB="342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14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34289" marB="342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89" marB="342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508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34289" marB="342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05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34289" marB="342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89" marB="342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55" name="Rectangle 23"/>
          <p:cNvSpPr/>
          <p:nvPr/>
        </p:nvSpPr>
        <p:spPr>
          <a:xfrm>
            <a:off x="4680347" y="2601377"/>
            <a:ext cx="1223412" cy="5078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zh-CN" sz="2700" b="1" dirty="0">
                <a:solidFill>
                  <a:srgbClr val="1C1C1C"/>
                </a:solidFill>
              </a:rPr>
              <a:t>大气圈</a:t>
            </a:r>
          </a:p>
        </p:txBody>
      </p:sp>
      <p:sp>
        <p:nvSpPr>
          <p:cNvPr id="18456" name="Rectangle 24"/>
          <p:cNvSpPr/>
          <p:nvPr/>
        </p:nvSpPr>
        <p:spPr>
          <a:xfrm>
            <a:off x="4842273" y="3789040"/>
            <a:ext cx="877163" cy="5078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zh-CN" sz="2700" b="1" dirty="0">
                <a:solidFill>
                  <a:srgbClr val="1C1C1C"/>
                </a:solidFill>
              </a:rPr>
              <a:t>水圈</a:t>
            </a:r>
          </a:p>
        </p:txBody>
      </p:sp>
      <p:sp>
        <p:nvSpPr>
          <p:cNvPr id="18457" name="Rectangle 25"/>
          <p:cNvSpPr/>
          <p:nvPr/>
        </p:nvSpPr>
        <p:spPr>
          <a:xfrm>
            <a:off x="4355976" y="4995863"/>
            <a:ext cx="1223412" cy="5078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zh-CN" sz="2700" b="1" dirty="0">
                <a:solidFill>
                  <a:srgbClr val="1C1C1C"/>
                </a:solidFill>
              </a:rPr>
              <a:t>岩石圈</a:t>
            </a:r>
          </a:p>
        </p:txBody>
      </p:sp>
      <p:sp>
        <p:nvSpPr>
          <p:cNvPr id="18458" name="Rectangle 26"/>
          <p:cNvSpPr/>
          <p:nvPr/>
        </p:nvSpPr>
        <p:spPr>
          <a:xfrm>
            <a:off x="2411760" y="3582576"/>
            <a:ext cx="1223412" cy="5078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zh-CN" sz="2700" b="1" dirty="0">
                <a:solidFill>
                  <a:srgbClr val="1C1C1C"/>
                </a:solidFill>
              </a:rPr>
              <a:t>生物圈</a:t>
            </a:r>
          </a:p>
        </p:txBody>
      </p:sp>
      <p:sp>
        <p:nvSpPr>
          <p:cNvPr id="17435" name="Text Box 27"/>
          <p:cNvSpPr txBox="1"/>
          <p:nvPr/>
        </p:nvSpPr>
        <p:spPr>
          <a:xfrm>
            <a:off x="2843957" y="4139788"/>
            <a:ext cx="351378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/>
              <a:t>A</a:t>
            </a:r>
          </a:p>
        </p:txBody>
      </p:sp>
      <p:sp>
        <p:nvSpPr>
          <p:cNvPr id="17436" name="Text Box 28"/>
          <p:cNvSpPr txBox="1"/>
          <p:nvPr/>
        </p:nvSpPr>
        <p:spPr>
          <a:xfrm>
            <a:off x="4292630" y="2699628"/>
            <a:ext cx="351378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/>
              <a:t>B</a:t>
            </a:r>
          </a:p>
        </p:txBody>
      </p:sp>
      <p:sp>
        <p:nvSpPr>
          <p:cNvPr id="17437" name="Text Box 29"/>
          <p:cNvSpPr txBox="1"/>
          <p:nvPr/>
        </p:nvSpPr>
        <p:spPr>
          <a:xfrm>
            <a:off x="4419600" y="3861048"/>
            <a:ext cx="351378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/>
              <a:t>C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438" name="Text Box 30"/>
          <p:cNvSpPr txBox="1"/>
          <p:nvPr/>
        </p:nvSpPr>
        <p:spPr>
          <a:xfrm>
            <a:off x="3995936" y="5075892"/>
            <a:ext cx="351378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/>
              <a:t>D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 bldLvl="0"/>
      <p:bldP spid="18456" grpId="0" bldLvl="0"/>
      <p:bldP spid="18457" grpId="0" bldLvl="0"/>
      <p:bldP spid="18458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3828662" y="1272026"/>
            <a:ext cx="14866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374595" y="581667"/>
            <a:ext cx="4253087" cy="461665"/>
          </a:xfrm>
          <a:prstGeom prst="rect">
            <a:avLst/>
          </a:prstGeom>
          <a:solidFill>
            <a:srgbClr val="25BED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2400" b="1" spc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地层</a:t>
            </a:r>
            <a:r>
              <a:rPr lang="en-US" altLang="zh-CN" sz="2400" b="1" spc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spc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化石（沉积岩）</a:t>
            </a:r>
          </a:p>
        </p:txBody>
      </p:sp>
      <p:sp>
        <p:nvSpPr>
          <p:cNvPr id="12" name="矩形 11"/>
          <p:cNvSpPr/>
          <p:nvPr/>
        </p:nvSpPr>
        <p:spPr>
          <a:xfrm>
            <a:off x="339328" y="3326274"/>
            <a:ext cx="4997699" cy="2520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339328" y="1729414"/>
            <a:ext cx="2416691" cy="1596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/>
        </p:nvGrpSpPr>
        <p:grpSpPr>
          <a:xfrm>
            <a:off x="5541748" y="1729260"/>
            <a:ext cx="3239261" cy="406971"/>
            <a:chOff x="7420548" y="1610493"/>
            <a:chExt cx="4319015" cy="542627"/>
          </a:xfrm>
        </p:grpSpPr>
        <p:sp>
          <p:nvSpPr>
            <p:cNvPr id="16" name="矩形 15"/>
            <p:cNvSpPr/>
            <p:nvPr/>
          </p:nvSpPr>
          <p:spPr>
            <a:xfrm>
              <a:off x="7498962" y="1965266"/>
              <a:ext cx="3771900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6" name="矩形 25"/>
            <p:cNvSpPr/>
            <p:nvPr/>
          </p:nvSpPr>
          <p:spPr>
            <a:xfrm>
              <a:off x="7420548" y="1610493"/>
              <a:ext cx="4319015" cy="542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b="1" spc="225" dirty="0">
                  <a:latin typeface="微软雅黑" panose="020B0503020204020204" charset="-122"/>
                  <a:ea typeface="微软雅黑" panose="020B0503020204020204" charset="-122"/>
                </a:rPr>
                <a:t>具有时间顺序的层状岩石</a:t>
              </a:r>
              <a:endParaRPr lang="en-US" altLang="zh-CN" b="1" spc="22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749610" y="1729414"/>
            <a:ext cx="2587417" cy="1596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5" name="组合 5"/>
          <p:cNvGrpSpPr/>
          <p:nvPr/>
        </p:nvGrpSpPr>
        <p:grpSpPr>
          <a:xfrm>
            <a:off x="5565412" y="2824978"/>
            <a:ext cx="3239261" cy="441916"/>
            <a:chOff x="7420548" y="2577165"/>
            <a:chExt cx="4319015" cy="589221"/>
          </a:xfrm>
        </p:grpSpPr>
        <p:sp>
          <p:nvSpPr>
            <p:cNvPr id="29" name="矩形 28"/>
            <p:cNvSpPr/>
            <p:nvPr/>
          </p:nvSpPr>
          <p:spPr>
            <a:xfrm>
              <a:off x="8572571" y="2869960"/>
              <a:ext cx="1231642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7420548" y="2577165"/>
              <a:ext cx="4319015" cy="589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5000"/>
                </a:lnSpc>
                <a:buFont typeface="+mj-lt"/>
                <a:buAutoNum type="arabicPeriod"/>
              </a:pPr>
              <a:r>
                <a:rPr lang="zh-CN" altLang="en-US" sz="2000" spc="225" dirty="0">
                  <a:latin typeface="微软雅黑" panose="020B0503020204020204" charset="-122"/>
                  <a:ea typeface="微软雅黑" panose="020B0503020204020204" charset="-122"/>
                </a:rPr>
                <a:t>具有</a:t>
              </a:r>
              <a:r>
                <a:rPr lang="zh-CN" altLang="en-US" sz="2000" spc="2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层理构造</a:t>
              </a:r>
              <a:endParaRPr lang="en-US" altLang="zh-CN" sz="20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9"/>
          <p:cNvGrpSpPr/>
          <p:nvPr/>
        </p:nvGrpSpPr>
        <p:grpSpPr>
          <a:xfrm>
            <a:off x="5541748" y="3558626"/>
            <a:ext cx="3239261" cy="2365519"/>
            <a:chOff x="7388996" y="3601834"/>
            <a:chExt cx="4319015" cy="3154025"/>
          </a:xfrm>
        </p:grpSpPr>
        <p:sp>
          <p:nvSpPr>
            <p:cNvPr id="33" name="矩形 32"/>
            <p:cNvSpPr/>
            <p:nvPr/>
          </p:nvSpPr>
          <p:spPr>
            <a:xfrm>
              <a:off x="10272464" y="5157192"/>
              <a:ext cx="1305377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9" name="矩形 38"/>
            <p:cNvSpPr/>
            <p:nvPr/>
          </p:nvSpPr>
          <p:spPr>
            <a:xfrm>
              <a:off x="7956750" y="3873872"/>
              <a:ext cx="1231642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7824192" y="4320936"/>
              <a:ext cx="1512168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7498962" y="5589240"/>
              <a:ext cx="2773502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7388996" y="3601834"/>
              <a:ext cx="4319015" cy="3154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altLang="zh-CN" sz="2000" spc="2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3. </a:t>
              </a:r>
              <a:r>
                <a:rPr lang="zh-CN" altLang="en-US" sz="2000" spc="2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同一时代的地层含有相同或相似的化石；越古老的地层含有越低级、越简单生物的化石</a:t>
              </a:r>
              <a:r>
                <a:rPr lang="en-US" altLang="zh-CN" sz="2000" spc="2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CN" altLang="en-US" sz="2000" spc="2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地层中生物化石上部复杂高级，下部简单低级</a:t>
              </a:r>
              <a:endParaRPr lang="en-US" altLang="zh-CN" sz="20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41748" y="2135967"/>
            <a:ext cx="906017" cy="380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50" b="1" spc="225" dirty="0">
                <a:latin typeface="微软雅黑" panose="020B0503020204020204" charset="-122"/>
                <a:ea typeface="微软雅黑" panose="020B0503020204020204" charset="-122"/>
              </a:rPr>
              <a:t>特点</a:t>
            </a:r>
            <a:r>
              <a:rPr lang="zh-CN" altLang="en-US" sz="1650" spc="225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1650" spc="2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65412" y="3191802"/>
            <a:ext cx="2271776" cy="441916"/>
            <a:chOff x="7420548" y="3093102"/>
            <a:chExt cx="3029034" cy="589221"/>
          </a:xfrm>
        </p:grpSpPr>
        <p:sp>
          <p:nvSpPr>
            <p:cNvPr id="30" name="矩形 29"/>
            <p:cNvSpPr/>
            <p:nvPr/>
          </p:nvSpPr>
          <p:spPr>
            <a:xfrm>
              <a:off x="8572571" y="3372581"/>
              <a:ext cx="1231642" cy="108729"/>
            </a:xfrm>
            <a:prstGeom prst="rect">
              <a:avLst/>
            </a:prstGeom>
            <a:solidFill>
              <a:srgbClr val="25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/>
            <p:cNvSpPr/>
            <p:nvPr/>
          </p:nvSpPr>
          <p:spPr>
            <a:xfrm>
              <a:off x="7420548" y="3093102"/>
              <a:ext cx="3029034" cy="589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000" spc="225" dirty="0">
                  <a:latin typeface="微软雅黑" panose="020B0503020204020204" charset="-122"/>
                  <a:ea typeface="微软雅黑" panose="020B0503020204020204" charset="-122"/>
                </a:rPr>
                <a:t>2. </a:t>
              </a:r>
              <a:r>
                <a:rPr lang="zh-CN" altLang="en-US" sz="2000" spc="225" dirty="0">
                  <a:latin typeface="微软雅黑" panose="020B0503020204020204" charset="-122"/>
                  <a:ea typeface="微软雅黑" panose="020B0503020204020204" charset="-122"/>
                </a:rPr>
                <a:t>岩层上新下老</a:t>
              </a:r>
              <a:endParaRPr lang="en-US" altLang="zh-CN" sz="2000" spc="22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737339" y="2674552"/>
            <a:ext cx="4051368" cy="177401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矩形 21"/>
          <p:cNvSpPr/>
          <p:nvPr/>
        </p:nvSpPr>
        <p:spPr>
          <a:xfrm>
            <a:off x="4043189" y="230831"/>
            <a:ext cx="915636" cy="461665"/>
          </a:xfrm>
          <a:prstGeom prst="rect">
            <a:avLst/>
          </a:prstGeom>
          <a:solidFill>
            <a:srgbClr val="25BED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2400" b="1" spc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化石</a:t>
            </a:r>
          </a:p>
        </p:txBody>
      </p:sp>
      <p:sp>
        <p:nvSpPr>
          <p:cNvPr id="2" name="矩形 1"/>
          <p:cNvSpPr/>
          <p:nvPr/>
        </p:nvSpPr>
        <p:spPr>
          <a:xfrm>
            <a:off x="307648" y="1165493"/>
            <a:ext cx="4264351" cy="2263508"/>
          </a:xfrm>
          <a:prstGeom prst="rect">
            <a:avLst/>
          </a:prstGeom>
          <a:blipFill dpi="0" rotWithShape="1">
            <a:blip r:embed="rId3" cstate="print"/>
            <a:srcRect/>
            <a:tile tx="0" ty="0" sx="88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572000" y="1168461"/>
            <a:ext cx="4264352" cy="2263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307648" y="3429000"/>
            <a:ext cx="4264352" cy="3198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4572000" y="3429000"/>
            <a:ext cx="4264351" cy="3198169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3702733" y="3100521"/>
            <a:ext cx="1738535" cy="65399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651405" y="3150517"/>
            <a:ext cx="7906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b="1" spc="225" dirty="0">
                <a:latin typeface="微软雅黑" panose="020B0503020204020204" charset="-122"/>
                <a:ea typeface="微软雅黑" panose="020B0503020204020204" charset="-122"/>
              </a:rPr>
              <a:t>鱼化石</a:t>
            </a:r>
            <a:endParaRPr lang="zh-CN" alt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3784599" y="3453256"/>
            <a:ext cx="7906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b="1" spc="225" dirty="0">
                <a:latin typeface="微软雅黑" panose="020B0503020204020204" charset="-122"/>
                <a:ea typeface="微软雅黑" panose="020B0503020204020204" charset="-122"/>
              </a:rPr>
              <a:t>三叶虫</a:t>
            </a:r>
            <a:endParaRPr lang="zh-CN" altLang="en-US" sz="1350" dirty="0"/>
          </a:p>
        </p:txBody>
      </p:sp>
      <p:sp>
        <p:nvSpPr>
          <p:cNvPr id="18" name="矩形 17"/>
          <p:cNvSpPr/>
          <p:nvPr/>
        </p:nvSpPr>
        <p:spPr>
          <a:xfrm>
            <a:off x="4651404" y="3448897"/>
            <a:ext cx="7906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b="1" spc="225" dirty="0">
                <a:latin typeface="微软雅黑" panose="020B0503020204020204" charset="-122"/>
                <a:ea typeface="微软雅黑" panose="020B0503020204020204" charset="-122"/>
              </a:rPr>
              <a:t>古植物</a:t>
            </a:r>
            <a:endParaRPr lang="zh-CN" altLang="en-US" sz="1350" dirty="0"/>
          </a:p>
        </p:txBody>
      </p:sp>
      <p:sp>
        <p:nvSpPr>
          <p:cNvPr id="19" name="矩形 18"/>
          <p:cNvSpPr/>
          <p:nvPr/>
        </p:nvSpPr>
        <p:spPr>
          <a:xfrm>
            <a:off x="3702733" y="3152001"/>
            <a:ext cx="9925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b="1" spc="225" dirty="0">
                <a:latin typeface="微软雅黑" panose="020B0503020204020204" charset="-122"/>
                <a:ea typeface="微软雅黑" panose="020B0503020204020204" charset="-122"/>
              </a:rPr>
              <a:t>恐龙化石</a:t>
            </a:r>
            <a:endParaRPr lang="zh-CN" altLang="en-US" sz="1350" dirty="0"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92370" y="25340"/>
            <a:ext cx="8821911" cy="6783301"/>
            <a:chOff x="2779480" y="1126185"/>
            <a:chExt cx="6944255" cy="5266588"/>
          </a:xfrm>
        </p:grpSpPr>
        <p:sp>
          <p:nvSpPr>
            <p:cNvPr id="7" name="矩形 40"/>
            <p:cNvSpPr/>
            <p:nvPr/>
          </p:nvSpPr>
          <p:spPr>
            <a:xfrm>
              <a:off x="5977425" y="3945542"/>
              <a:ext cx="2073123" cy="262325"/>
            </a:xfrm>
            <a:custGeom>
              <a:avLst/>
              <a:gdLst>
                <a:gd name="connsiteX0" fmla="*/ 0 w 2345302"/>
                <a:gd name="connsiteY0" fmla="*/ 0 h 324869"/>
                <a:gd name="connsiteX1" fmla="*/ 2345302 w 2345302"/>
                <a:gd name="connsiteY1" fmla="*/ 0 h 324869"/>
                <a:gd name="connsiteX2" fmla="*/ 2345302 w 2345302"/>
                <a:gd name="connsiteY2" fmla="*/ 324869 h 324869"/>
                <a:gd name="connsiteX3" fmla="*/ 0 w 2345302"/>
                <a:gd name="connsiteY3" fmla="*/ 324869 h 324869"/>
                <a:gd name="connsiteX4" fmla="*/ 0 w 2345302"/>
                <a:gd name="connsiteY4" fmla="*/ 0 h 324869"/>
                <a:gd name="connsiteX0-1" fmla="*/ 0 w 2345302"/>
                <a:gd name="connsiteY0-2" fmla="*/ 0 h 324869"/>
                <a:gd name="connsiteX1-3" fmla="*/ 2326252 w 2345302"/>
                <a:gd name="connsiteY1-4" fmla="*/ 7620 h 324869"/>
                <a:gd name="connsiteX2-5" fmla="*/ 2345302 w 2345302"/>
                <a:gd name="connsiteY2-6" fmla="*/ 324869 h 324869"/>
                <a:gd name="connsiteX3-7" fmla="*/ 0 w 2345302"/>
                <a:gd name="connsiteY3-8" fmla="*/ 324869 h 324869"/>
                <a:gd name="connsiteX4-9" fmla="*/ 0 w 2345302"/>
                <a:gd name="connsiteY4-10" fmla="*/ 0 h 324869"/>
                <a:gd name="connsiteX0-11" fmla="*/ 0 w 2352922"/>
                <a:gd name="connsiteY0-12" fmla="*/ 0 h 324869"/>
                <a:gd name="connsiteX1-13" fmla="*/ 2326252 w 2352922"/>
                <a:gd name="connsiteY1-14" fmla="*/ 7620 h 324869"/>
                <a:gd name="connsiteX2-15" fmla="*/ 2352922 w 2352922"/>
                <a:gd name="connsiteY2-16" fmla="*/ 150164 h 324869"/>
                <a:gd name="connsiteX3-17" fmla="*/ 2345302 w 2352922"/>
                <a:gd name="connsiteY3-18" fmla="*/ 324869 h 324869"/>
                <a:gd name="connsiteX4-19" fmla="*/ 0 w 2352922"/>
                <a:gd name="connsiteY4-20" fmla="*/ 324869 h 324869"/>
                <a:gd name="connsiteX5" fmla="*/ 0 w 2352922"/>
                <a:gd name="connsiteY5" fmla="*/ 0 h 324869"/>
                <a:gd name="connsiteX0-21" fmla="*/ 0 w 2357193"/>
                <a:gd name="connsiteY0-22" fmla="*/ 0 h 324869"/>
                <a:gd name="connsiteX1-23" fmla="*/ 2326252 w 2357193"/>
                <a:gd name="connsiteY1-24" fmla="*/ 7620 h 324869"/>
                <a:gd name="connsiteX2-25" fmla="*/ 2352922 w 2357193"/>
                <a:gd name="connsiteY2-26" fmla="*/ 150164 h 324869"/>
                <a:gd name="connsiteX3-27" fmla="*/ 2356732 w 2357193"/>
                <a:gd name="connsiteY3-28" fmla="*/ 275894 h 324869"/>
                <a:gd name="connsiteX4-29" fmla="*/ 2345302 w 2357193"/>
                <a:gd name="connsiteY4-30" fmla="*/ 324869 h 324869"/>
                <a:gd name="connsiteX5-31" fmla="*/ 0 w 2357193"/>
                <a:gd name="connsiteY5-32" fmla="*/ 324869 h 324869"/>
                <a:gd name="connsiteX6" fmla="*/ 0 w 2357193"/>
                <a:gd name="connsiteY6" fmla="*/ 0 h 324869"/>
                <a:gd name="connsiteX0-33" fmla="*/ 0 w 2498712"/>
                <a:gd name="connsiteY0-34" fmla="*/ 0 h 324869"/>
                <a:gd name="connsiteX1-35" fmla="*/ 2326252 w 2498712"/>
                <a:gd name="connsiteY1-36" fmla="*/ 7620 h 324869"/>
                <a:gd name="connsiteX2-37" fmla="*/ 2326252 w 2498712"/>
                <a:gd name="connsiteY2-38" fmla="*/ 89204 h 324869"/>
                <a:gd name="connsiteX3-39" fmla="*/ 2352922 w 2498712"/>
                <a:gd name="connsiteY3-40" fmla="*/ 150164 h 324869"/>
                <a:gd name="connsiteX4-41" fmla="*/ 2356732 w 2498712"/>
                <a:gd name="connsiteY4-42" fmla="*/ 275894 h 324869"/>
                <a:gd name="connsiteX5-43" fmla="*/ 2345302 w 2498712"/>
                <a:gd name="connsiteY5-44" fmla="*/ 324869 h 324869"/>
                <a:gd name="connsiteX6-45" fmla="*/ 0 w 2498712"/>
                <a:gd name="connsiteY6-46" fmla="*/ 324869 h 324869"/>
                <a:gd name="connsiteX7" fmla="*/ 0 w 2498712"/>
                <a:gd name="connsiteY7" fmla="*/ 0 h 324869"/>
                <a:gd name="connsiteX0-47" fmla="*/ 0 w 2357193"/>
                <a:gd name="connsiteY0-48" fmla="*/ 0 h 324869"/>
                <a:gd name="connsiteX1-49" fmla="*/ 2326252 w 2357193"/>
                <a:gd name="connsiteY1-50" fmla="*/ 7620 h 324869"/>
                <a:gd name="connsiteX2-51" fmla="*/ 2326252 w 2357193"/>
                <a:gd name="connsiteY2-52" fmla="*/ 89204 h 324869"/>
                <a:gd name="connsiteX3-53" fmla="*/ 2352922 w 2357193"/>
                <a:gd name="connsiteY3-54" fmla="*/ 150164 h 324869"/>
                <a:gd name="connsiteX4-55" fmla="*/ 2356732 w 2357193"/>
                <a:gd name="connsiteY4-56" fmla="*/ 275894 h 324869"/>
                <a:gd name="connsiteX5-57" fmla="*/ 2345302 w 2357193"/>
                <a:gd name="connsiteY5-58" fmla="*/ 324869 h 324869"/>
                <a:gd name="connsiteX6-59" fmla="*/ 0 w 2357193"/>
                <a:gd name="connsiteY6-60" fmla="*/ 324869 h 324869"/>
                <a:gd name="connsiteX7-61" fmla="*/ 0 w 2357193"/>
                <a:gd name="connsiteY7-62" fmla="*/ 0 h 324869"/>
                <a:gd name="connsiteX0-63" fmla="*/ 0 w 2357193"/>
                <a:gd name="connsiteY0-64" fmla="*/ 5352 h 330221"/>
                <a:gd name="connsiteX1-65" fmla="*/ 2326252 w 2357193"/>
                <a:gd name="connsiteY1-66" fmla="*/ 0 h 330221"/>
                <a:gd name="connsiteX2-67" fmla="*/ 2326252 w 2357193"/>
                <a:gd name="connsiteY2-68" fmla="*/ 94556 h 330221"/>
                <a:gd name="connsiteX3-69" fmla="*/ 2352922 w 2357193"/>
                <a:gd name="connsiteY3-70" fmla="*/ 155516 h 330221"/>
                <a:gd name="connsiteX4-71" fmla="*/ 2356732 w 2357193"/>
                <a:gd name="connsiteY4-72" fmla="*/ 281246 h 330221"/>
                <a:gd name="connsiteX5-73" fmla="*/ 2345302 w 2357193"/>
                <a:gd name="connsiteY5-74" fmla="*/ 330221 h 330221"/>
                <a:gd name="connsiteX6-75" fmla="*/ 0 w 2357193"/>
                <a:gd name="connsiteY6-76" fmla="*/ 330221 h 330221"/>
                <a:gd name="connsiteX7-77" fmla="*/ 0 w 2357193"/>
                <a:gd name="connsiteY7-78" fmla="*/ 5352 h 330221"/>
                <a:gd name="connsiteX0-79" fmla="*/ 0 w 2357193"/>
                <a:gd name="connsiteY0-80" fmla="*/ 5352 h 330221"/>
                <a:gd name="connsiteX1-81" fmla="*/ 2326252 w 2357193"/>
                <a:gd name="connsiteY1-82" fmla="*/ 0 h 330221"/>
                <a:gd name="connsiteX2-83" fmla="*/ 2326252 w 2357193"/>
                <a:gd name="connsiteY2-84" fmla="*/ 94556 h 330221"/>
                <a:gd name="connsiteX3-85" fmla="*/ 2352922 w 2357193"/>
                <a:gd name="connsiteY3-86" fmla="*/ 155516 h 330221"/>
                <a:gd name="connsiteX4-87" fmla="*/ 2356732 w 2357193"/>
                <a:gd name="connsiteY4-88" fmla="*/ 281246 h 330221"/>
                <a:gd name="connsiteX5-89" fmla="*/ 2345302 w 2357193"/>
                <a:gd name="connsiteY5-90" fmla="*/ 330221 h 330221"/>
                <a:gd name="connsiteX6-91" fmla="*/ 0 w 2357193"/>
                <a:gd name="connsiteY6-92" fmla="*/ 330221 h 330221"/>
                <a:gd name="connsiteX7-93" fmla="*/ 0 w 2357193"/>
                <a:gd name="connsiteY7-94" fmla="*/ 5352 h 330221"/>
                <a:gd name="connsiteX0-95" fmla="*/ 0 w 2357193"/>
                <a:gd name="connsiteY0-96" fmla="*/ 5352 h 330221"/>
                <a:gd name="connsiteX1-97" fmla="*/ 2310622 w 2357193"/>
                <a:gd name="connsiteY1-98" fmla="*/ 0 h 330221"/>
                <a:gd name="connsiteX2-99" fmla="*/ 2326252 w 2357193"/>
                <a:gd name="connsiteY2-100" fmla="*/ 94556 h 330221"/>
                <a:gd name="connsiteX3-101" fmla="*/ 2352922 w 2357193"/>
                <a:gd name="connsiteY3-102" fmla="*/ 155516 h 330221"/>
                <a:gd name="connsiteX4-103" fmla="*/ 2356732 w 2357193"/>
                <a:gd name="connsiteY4-104" fmla="*/ 281246 h 330221"/>
                <a:gd name="connsiteX5-105" fmla="*/ 2345302 w 2357193"/>
                <a:gd name="connsiteY5-106" fmla="*/ 330221 h 330221"/>
                <a:gd name="connsiteX6-107" fmla="*/ 0 w 2357193"/>
                <a:gd name="connsiteY6-108" fmla="*/ 330221 h 330221"/>
                <a:gd name="connsiteX7-109" fmla="*/ 0 w 2357193"/>
                <a:gd name="connsiteY7-110" fmla="*/ 5352 h 330221"/>
                <a:gd name="connsiteX0-111" fmla="*/ 0 w 2357193"/>
                <a:gd name="connsiteY0-112" fmla="*/ 5352 h 330221"/>
                <a:gd name="connsiteX1-113" fmla="*/ 2310622 w 2357193"/>
                <a:gd name="connsiteY1-114" fmla="*/ 0 h 330221"/>
                <a:gd name="connsiteX2-115" fmla="*/ 2326252 w 2357193"/>
                <a:gd name="connsiteY2-116" fmla="*/ 94556 h 330221"/>
                <a:gd name="connsiteX3-117" fmla="*/ 2352922 w 2357193"/>
                <a:gd name="connsiteY3-118" fmla="*/ 155516 h 330221"/>
                <a:gd name="connsiteX4-119" fmla="*/ 2356732 w 2357193"/>
                <a:gd name="connsiteY4-120" fmla="*/ 281246 h 330221"/>
                <a:gd name="connsiteX5-121" fmla="*/ 2345302 w 2357193"/>
                <a:gd name="connsiteY5-122" fmla="*/ 330221 h 330221"/>
                <a:gd name="connsiteX6-123" fmla="*/ 0 w 2357193"/>
                <a:gd name="connsiteY6-124" fmla="*/ 330221 h 330221"/>
                <a:gd name="connsiteX7-125" fmla="*/ 0 w 2357193"/>
                <a:gd name="connsiteY7-126" fmla="*/ 5352 h 330221"/>
                <a:gd name="connsiteX0-127" fmla="*/ 0 w 2356821"/>
                <a:gd name="connsiteY0-128" fmla="*/ 5352 h 330221"/>
                <a:gd name="connsiteX1-129" fmla="*/ 2310622 w 2356821"/>
                <a:gd name="connsiteY1-130" fmla="*/ 0 h 330221"/>
                <a:gd name="connsiteX2-131" fmla="*/ 2326252 w 2356821"/>
                <a:gd name="connsiteY2-132" fmla="*/ 94556 h 330221"/>
                <a:gd name="connsiteX3-133" fmla="*/ 2352922 w 2356821"/>
                <a:gd name="connsiteY3-134" fmla="*/ 155516 h 330221"/>
                <a:gd name="connsiteX4-135" fmla="*/ 2356732 w 2356821"/>
                <a:gd name="connsiteY4-136" fmla="*/ 281246 h 330221"/>
                <a:gd name="connsiteX5-137" fmla="*/ 2345302 w 2356821"/>
                <a:gd name="connsiteY5-138" fmla="*/ 330221 h 330221"/>
                <a:gd name="connsiteX6-139" fmla="*/ 0 w 2356821"/>
                <a:gd name="connsiteY6-140" fmla="*/ 330221 h 330221"/>
                <a:gd name="connsiteX7-141" fmla="*/ 0 w 2356821"/>
                <a:gd name="connsiteY7-142" fmla="*/ 5352 h 330221"/>
                <a:gd name="connsiteX0-143" fmla="*/ 0 w 2356821"/>
                <a:gd name="connsiteY0-144" fmla="*/ 5352 h 330221"/>
                <a:gd name="connsiteX1-145" fmla="*/ 2310622 w 2356821"/>
                <a:gd name="connsiteY1-146" fmla="*/ 0 h 330221"/>
                <a:gd name="connsiteX2-147" fmla="*/ 2326252 w 2356821"/>
                <a:gd name="connsiteY2-148" fmla="*/ 94556 h 330221"/>
                <a:gd name="connsiteX3-149" fmla="*/ 2352922 w 2356821"/>
                <a:gd name="connsiteY3-150" fmla="*/ 155516 h 330221"/>
                <a:gd name="connsiteX4-151" fmla="*/ 2356732 w 2356821"/>
                <a:gd name="connsiteY4-152" fmla="*/ 281246 h 330221"/>
                <a:gd name="connsiteX5-153" fmla="*/ 2345302 w 2356821"/>
                <a:gd name="connsiteY5-154" fmla="*/ 330221 h 330221"/>
                <a:gd name="connsiteX6-155" fmla="*/ 0 w 2356821"/>
                <a:gd name="connsiteY6-156" fmla="*/ 330221 h 330221"/>
                <a:gd name="connsiteX7-157" fmla="*/ 0 w 2356821"/>
                <a:gd name="connsiteY7-158" fmla="*/ 5352 h 330221"/>
                <a:gd name="connsiteX0-159" fmla="*/ 0 w 2356821"/>
                <a:gd name="connsiteY0-160" fmla="*/ 5352 h 330221"/>
                <a:gd name="connsiteX1-161" fmla="*/ 2310622 w 2356821"/>
                <a:gd name="connsiteY1-162" fmla="*/ 0 h 330221"/>
                <a:gd name="connsiteX2-163" fmla="*/ 2326252 w 2356821"/>
                <a:gd name="connsiteY2-164" fmla="*/ 94556 h 330221"/>
                <a:gd name="connsiteX3-165" fmla="*/ 2352922 w 2356821"/>
                <a:gd name="connsiteY3-166" fmla="*/ 155516 h 330221"/>
                <a:gd name="connsiteX4-167" fmla="*/ 2356732 w 2356821"/>
                <a:gd name="connsiteY4-168" fmla="*/ 281246 h 330221"/>
                <a:gd name="connsiteX5-169" fmla="*/ 2317169 w 2356821"/>
                <a:gd name="connsiteY5-170" fmla="*/ 330221 h 330221"/>
                <a:gd name="connsiteX6-171" fmla="*/ 0 w 2356821"/>
                <a:gd name="connsiteY6-172" fmla="*/ 330221 h 330221"/>
                <a:gd name="connsiteX7-173" fmla="*/ 0 w 2356821"/>
                <a:gd name="connsiteY7-174" fmla="*/ 5352 h 330221"/>
                <a:gd name="connsiteX0-175" fmla="*/ 0 w 2352922"/>
                <a:gd name="connsiteY0-176" fmla="*/ 5352 h 330221"/>
                <a:gd name="connsiteX1-177" fmla="*/ 2310622 w 2352922"/>
                <a:gd name="connsiteY1-178" fmla="*/ 0 h 330221"/>
                <a:gd name="connsiteX2-179" fmla="*/ 2326252 w 2352922"/>
                <a:gd name="connsiteY2-180" fmla="*/ 94556 h 330221"/>
                <a:gd name="connsiteX3-181" fmla="*/ 2352922 w 2352922"/>
                <a:gd name="connsiteY3-182" fmla="*/ 155516 h 330221"/>
                <a:gd name="connsiteX4-183" fmla="*/ 2325473 w 2352922"/>
                <a:gd name="connsiteY4-184" fmla="*/ 284713 h 330221"/>
                <a:gd name="connsiteX5-185" fmla="*/ 2317169 w 2352922"/>
                <a:gd name="connsiteY5-186" fmla="*/ 330221 h 330221"/>
                <a:gd name="connsiteX6-187" fmla="*/ 0 w 2352922"/>
                <a:gd name="connsiteY6-188" fmla="*/ 330221 h 330221"/>
                <a:gd name="connsiteX7-189" fmla="*/ 0 w 2352922"/>
                <a:gd name="connsiteY7-190" fmla="*/ 5352 h 330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45" y="connsiteY6-46"/>
                </a:cxn>
                <a:cxn ang="0">
                  <a:pos x="connsiteX7-61" y="connsiteY7-62"/>
                </a:cxn>
              </a:cxnLst>
              <a:rect l="l" t="t" r="r" b="b"/>
              <a:pathLst>
                <a:path w="2352922" h="330221">
                  <a:moveTo>
                    <a:pt x="0" y="5352"/>
                  </a:moveTo>
                  <a:lnTo>
                    <a:pt x="2310622" y="0"/>
                  </a:lnTo>
                  <a:lnTo>
                    <a:pt x="2326252" y="94556"/>
                  </a:lnTo>
                  <a:cubicBezTo>
                    <a:pt x="2330697" y="118313"/>
                    <a:pt x="2328500" y="127233"/>
                    <a:pt x="2352922" y="155516"/>
                  </a:cubicBezTo>
                  <a:cubicBezTo>
                    <a:pt x="2306619" y="211295"/>
                    <a:pt x="2328013" y="242803"/>
                    <a:pt x="2325473" y="284713"/>
                  </a:cubicBezTo>
                  <a:lnTo>
                    <a:pt x="2317169" y="330221"/>
                  </a:lnTo>
                  <a:lnTo>
                    <a:pt x="0" y="330221"/>
                  </a:lnTo>
                  <a:lnTo>
                    <a:pt x="0" y="5352"/>
                  </a:lnTo>
                  <a:close/>
                </a:path>
              </a:pathLst>
            </a:custGeom>
            <a:solidFill>
              <a:srgbClr val="3F6E8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530827" y="6215215"/>
              <a:ext cx="2240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8"/>
            <p:cNvGrpSpPr/>
            <p:nvPr/>
          </p:nvGrpSpPr>
          <p:grpSpPr>
            <a:xfrm>
              <a:off x="7559364" y="1472858"/>
              <a:ext cx="605653" cy="310647"/>
              <a:chOff x="7954728" y="1472858"/>
              <a:chExt cx="605653" cy="310647"/>
            </a:xfrm>
          </p:grpSpPr>
          <p:cxnSp>
            <p:nvCxnSpPr>
              <p:cNvPr id="106" name="直接连接符 105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文本框 106"/>
              <p:cNvSpPr txBox="1"/>
              <p:nvPr/>
            </p:nvSpPr>
            <p:spPr>
              <a:xfrm>
                <a:off x="8085439" y="1472858"/>
                <a:ext cx="47494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2.6</a:t>
                </a:r>
                <a:endParaRPr lang="zh-CN" altLang="en-US" sz="2000" b="1" dirty="0"/>
              </a:p>
            </p:txBody>
          </p:sp>
        </p:grpSp>
        <p:grpSp>
          <p:nvGrpSpPr>
            <p:cNvPr id="6" name="组合 9"/>
            <p:cNvGrpSpPr/>
            <p:nvPr/>
          </p:nvGrpSpPr>
          <p:grpSpPr>
            <a:xfrm>
              <a:off x="7634225" y="1927437"/>
              <a:ext cx="595958" cy="310647"/>
              <a:chOff x="7954728" y="1459188"/>
              <a:chExt cx="595958" cy="310647"/>
            </a:xfrm>
          </p:grpSpPr>
          <p:cxnSp>
            <p:nvCxnSpPr>
              <p:cNvPr id="104" name="直接连接符 103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文本框 104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23</a:t>
                </a:r>
                <a:endParaRPr lang="zh-CN" altLang="en-US" sz="2000" b="1" dirty="0"/>
              </a:p>
            </p:txBody>
          </p:sp>
        </p:grpSp>
        <p:grpSp>
          <p:nvGrpSpPr>
            <p:cNvPr id="9" name="组合 10"/>
            <p:cNvGrpSpPr/>
            <p:nvPr/>
          </p:nvGrpSpPr>
          <p:grpSpPr>
            <a:xfrm>
              <a:off x="7719958" y="2402676"/>
              <a:ext cx="595958" cy="310647"/>
              <a:chOff x="7954728" y="1459188"/>
              <a:chExt cx="595958" cy="310647"/>
            </a:xfrm>
          </p:grpSpPr>
          <p:cxnSp>
            <p:nvCxnSpPr>
              <p:cNvPr id="102" name="直接连接符 101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文本框 102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66</a:t>
                </a:r>
                <a:endParaRPr lang="zh-CN" altLang="en-US" sz="2000" b="1" dirty="0"/>
              </a:p>
            </p:txBody>
          </p:sp>
        </p:grpSp>
        <p:grpSp>
          <p:nvGrpSpPr>
            <p:cNvPr id="10" name="组合 11"/>
            <p:cNvGrpSpPr/>
            <p:nvPr/>
          </p:nvGrpSpPr>
          <p:grpSpPr>
            <a:xfrm>
              <a:off x="7851576" y="2879734"/>
              <a:ext cx="595958" cy="310647"/>
              <a:chOff x="7954728" y="1459188"/>
              <a:chExt cx="595958" cy="310647"/>
            </a:xfrm>
          </p:grpSpPr>
          <p:cxnSp>
            <p:nvCxnSpPr>
              <p:cNvPr id="100" name="直接连接符 99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文本框 100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145</a:t>
                </a:r>
                <a:endParaRPr lang="zh-CN" altLang="en-US" sz="2000" b="1" dirty="0"/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7895209" y="3347994"/>
              <a:ext cx="595958" cy="310647"/>
              <a:chOff x="7954728" y="1459188"/>
              <a:chExt cx="595958" cy="310647"/>
            </a:xfrm>
          </p:grpSpPr>
          <p:cxnSp>
            <p:nvCxnSpPr>
              <p:cNvPr id="98" name="直接连接符 97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文本框 98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201</a:t>
                </a:r>
                <a:endParaRPr lang="zh-CN" altLang="en-US" sz="2000" b="1" dirty="0"/>
              </a:p>
            </p:txBody>
          </p:sp>
        </p:grpSp>
        <p:grpSp>
          <p:nvGrpSpPr>
            <p:cNvPr id="12" name="组合 13"/>
            <p:cNvGrpSpPr/>
            <p:nvPr/>
          </p:nvGrpSpPr>
          <p:grpSpPr>
            <a:xfrm>
              <a:off x="7972101" y="4042323"/>
              <a:ext cx="595958" cy="310647"/>
              <a:chOff x="7954728" y="1459188"/>
              <a:chExt cx="595958" cy="310647"/>
            </a:xfrm>
          </p:grpSpPr>
          <p:cxnSp>
            <p:nvCxnSpPr>
              <p:cNvPr id="96" name="直接连接符 95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文本框 96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299</a:t>
                </a:r>
                <a:endParaRPr lang="zh-CN" altLang="en-US" sz="2000" b="1" dirty="0"/>
              </a:p>
            </p:txBody>
          </p:sp>
        </p:grpSp>
        <p:grpSp>
          <p:nvGrpSpPr>
            <p:cNvPr id="13" name="组合 14"/>
            <p:cNvGrpSpPr/>
            <p:nvPr/>
          </p:nvGrpSpPr>
          <p:grpSpPr>
            <a:xfrm>
              <a:off x="7937771" y="4258768"/>
              <a:ext cx="673472" cy="310647"/>
              <a:chOff x="7954728" y="1415500"/>
              <a:chExt cx="673472" cy="310647"/>
            </a:xfrm>
          </p:grpSpPr>
          <p:cxnSp>
            <p:nvCxnSpPr>
              <p:cNvPr id="94" name="直接连接符 93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文本框 94"/>
              <p:cNvSpPr txBox="1"/>
              <p:nvPr/>
            </p:nvSpPr>
            <p:spPr>
              <a:xfrm>
                <a:off x="8153257" y="1415500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359</a:t>
                </a:r>
                <a:endParaRPr lang="zh-CN" altLang="en-US" sz="2000" b="1" dirty="0"/>
              </a:p>
            </p:txBody>
          </p:sp>
        </p:grpSp>
        <p:grpSp>
          <p:nvGrpSpPr>
            <p:cNvPr id="14" name="组合 15"/>
            <p:cNvGrpSpPr/>
            <p:nvPr/>
          </p:nvGrpSpPr>
          <p:grpSpPr>
            <a:xfrm>
              <a:off x="7994982" y="4521565"/>
              <a:ext cx="595958" cy="310647"/>
              <a:chOff x="7954728" y="1459188"/>
              <a:chExt cx="595958" cy="310647"/>
            </a:xfrm>
          </p:grpSpPr>
          <p:cxnSp>
            <p:nvCxnSpPr>
              <p:cNvPr id="92" name="直接连接符 91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文本框 92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419</a:t>
                </a:r>
                <a:endParaRPr lang="zh-CN" altLang="en-US" sz="2000" b="1" dirty="0"/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8011053" y="4763131"/>
              <a:ext cx="595958" cy="310647"/>
              <a:chOff x="7954728" y="1459188"/>
              <a:chExt cx="595958" cy="310647"/>
            </a:xfrm>
          </p:grpSpPr>
          <p:cxnSp>
            <p:nvCxnSpPr>
              <p:cNvPr id="90" name="直接连接符 89"/>
              <p:cNvCxnSpPr/>
              <p:nvPr/>
            </p:nvCxnSpPr>
            <p:spPr>
              <a:xfrm>
                <a:off x="7954728" y="1593723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文本框 90"/>
              <p:cNvSpPr txBox="1"/>
              <p:nvPr/>
            </p:nvSpPr>
            <p:spPr>
              <a:xfrm>
                <a:off x="8075743" y="145918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443</a:t>
                </a:r>
                <a:endParaRPr lang="zh-CN" altLang="en-US" sz="2000" b="1" dirty="0"/>
              </a:p>
            </p:txBody>
          </p:sp>
        </p:grpSp>
        <p:grpSp>
          <p:nvGrpSpPr>
            <p:cNvPr id="16" name="组合 17"/>
            <p:cNvGrpSpPr/>
            <p:nvPr/>
          </p:nvGrpSpPr>
          <p:grpSpPr>
            <a:xfrm>
              <a:off x="7907825" y="3759301"/>
              <a:ext cx="651221" cy="310647"/>
              <a:chOff x="8536506" y="1272178"/>
              <a:chExt cx="651221" cy="310647"/>
            </a:xfrm>
          </p:grpSpPr>
          <p:cxnSp>
            <p:nvCxnSpPr>
              <p:cNvPr id="88" name="直接连接符 87"/>
              <p:cNvCxnSpPr/>
              <p:nvPr/>
            </p:nvCxnSpPr>
            <p:spPr>
              <a:xfrm>
                <a:off x="8536506" y="1451151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文本框 88"/>
              <p:cNvSpPr txBox="1"/>
              <p:nvPr/>
            </p:nvSpPr>
            <p:spPr>
              <a:xfrm>
                <a:off x="8712784" y="1272178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252</a:t>
                </a:r>
                <a:endParaRPr lang="zh-CN" altLang="en-US" sz="2000" b="1" dirty="0"/>
              </a:p>
            </p:txBody>
          </p:sp>
        </p:grpSp>
        <p:grpSp>
          <p:nvGrpSpPr>
            <p:cNvPr id="17" name="组合 18"/>
            <p:cNvGrpSpPr/>
            <p:nvPr/>
          </p:nvGrpSpPr>
          <p:grpSpPr>
            <a:xfrm>
              <a:off x="8122765" y="5524688"/>
              <a:ext cx="745047" cy="310647"/>
              <a:chOff x="7850052" y="1248322"/>
              <a:chExt cx="745047" cy="310647"/>
            </a:xfrm>
          </p:grpSpPr>
          <p:cxnSp>
            <p:nvCxnSpPr>
              <p:cNvPr id="86" name="直接连接符 85"/>
              <p:cNvCxnSpPr/>
              <p:nvPr/>
            </p:nvCxnSpPr>
            <p:spPr>
              <a:xfrm>
                <a:off x="7850052" y="1373114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文本框 86"/>
              <p:cNvSpPr txBox="1"/>
              <p:nvPr/>
            </p:nvSpPr>
            <p:spPr>
              <a:xfrm>
                <a:off x="7980981" y="1248322"/>
                <a:ext cx="614118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2500</a:t>
                </a:r>
                <a:endParaRPr lang="zh-CN" altLang="en-US" sz="2000" b="1" dirty="0"/>
              </a:p>
            </p:txBody>
          </p:sp>
        </p:grpSp>
        <p:grpSp>
          <p:nvGrpSpPr>
            <p:cNvPr id="18" name="组合 19"/>
            <p:cNvGrpSpPr/>
            <p:nvPr/>
          </p:nvGrpSpPr>
          <p:grpSpPr>
            <a:xfrm>
              <a:off x="8046873" y="4991707"/>
              <a:ext cx="595958" cy="310647"/>
              <a:chOff x="7931214" y="1174666"/>
              <a:chExt cx="595958" cy="310647"/>
            </a:xfrm>
          </p:grpSpPr>
          <p:cxnSp>
            <p:nvCxnSpPr>
              <p:cNvPr id="84" name="直接连接符 83"/>
              <p:cNvCxnSpPr/>
              <p:nvPr/>
            </p:nvCxnSpPr>
            <p:spPr>
              <a:xfrm>
                <a:off x="7931214" y="1309201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文本框 84"/>
              <p:cNvSpPr txBox="1"/>
              <p:nvPr/>
            </p:nvSpPr>
            <p:spPr>
              <a:xfrm>
                <a:off x="8052229" y="1174666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485</a:t>
                </a:r>
                <a:endParaRPr lang="zh-CN" altLang="en-US" sz="2000" b="1" dirty="0"/>
              </a:p>
            </p:txBody>
          </p:sp>
        </p:grpSp>
        <p:grpSp>
          <p:nvGrpSpPr>
            <p:cNvPr id="19" name="组合 20"/>
            <p:cNvGrpSpPr/>
            <p:nvPr/>
          </p:nvGrpSpPr>
          <p:grpSpPr>
            <a:xfrm>
              <a:off x="8097973" y="5229475"/>
              <a:ext cx="595958" cy="310647"/>
              <a:chOff x="7908042" y="1187935"/>
              <a:chExt cx="595958" cy="310647"/>
            </a:xfrm>
          </p:grpSpPr>
          <p:cxnSp>
            <p:nvCxnSpPr>
              <p:cNvPr id="82" name="直接连接符 81"/>
              <p:cNvCxnSpPr/>
              <p:nvPr/>
            </p:nvCxnSpPr>
            <p:spPr>
              <a:xfrm>
                <a:off x="7908042" y="1322470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文本框 82"/>
              <p:cNvSpPr txBox="1"/>
              <p:nvPr/>
            </p:nvSpPr>
            <p:spPr>
              <a:xfrm>
                <a:off x="8029057" y="1187935"/>
                <a:ext cx="474943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541</a:t>
                </a:r>
                <a:endParaRPr lang="zh-CN" altLang="en-US" sz="2000" b="1" dirty="0"/>
              </a:p>
            </p:txBody>
          </p:sp>
        </p:grpSp>
        <p:grpSp>
          <p:nvGrpSpPr>
            <p:cNvPr id="20" name="组合 21"/>
            <p:cNvGrpSpPr/>
            <p:nvPr/>
          </p:nvGrpSpPr>
          <p:grpSpPr>
            <a:xfrm>
              <a:off x="8243423" y="5796246"/>
              <a:ext cx="765185" cy="310647"/>
              <a:chOff x="7779326" y="1344389"/>
              <a:chExt cx="765185" cy="310647"/>
            </a:xfrm>
          </p:grpSpPr>
          <p:cxnSp>
            <p:nvCxnSpPr>
              <p:cNvPr id="80" name="直接连接符 79"/>
              <p:cNvCxnSpPr/>
              <p:nvPr/>
            </p:nvCxnSpPr>
            <p:spPr>
              <a:xfrm>
                <a:off x="7779326" y="1482702"/>
                <a:ext cx="224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文本框 80"/>
              <p:cNvSpPr txBox="1"/>
              <p:nvPr/>
            </p:nvSpPr>
            <p:spPr>
              <a:xfrm>
                <a:off x="7930393" y="1344389"/>
                <a:ext cx="614118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4000</a:t>
                </a:r>
                <a:endParaRPr lang="zh-CN" altLang="en-US" sz="2000" b="1" dirty="0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5329831" y="1126185"/>
              <a:ext cx="313127" cy="4220817"/>
            </a:xfrm>
            <a:prstGeom prst="rect">
              <a:avLst/>
            </a:prstGeom>
            <a:solidFill>
              <a:srgbClr val="8B5E7D"/>
            </a:solidFill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4" name="矩形 23"/>
            <p:cNvSpPr/>
            <p:nvPr/>
          </p:nvSpPr>
          <p:spPr>
            <a:xfrm>
              <a:off x="5647120" y="3945543"/>
              <a:ext cx="320399" cy="1401459"/>
            </a:xfrm>
            <a:prstGeom prst="rect">
              <a:avLst/>
            </a:prstGeom>
            <a:solidFill>
              <a:srgbClr val="3B8295"/>
            </a:solidFill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 24"/>
            <p:cNvSpPr/>
            <p:nvPr/>
          </p:nvSpPr>
          <p:spPr>
            <a:xfrm>
              <a:off x="5647120" y="2535864"/>
              <a:ext cx="320399" cy="1401459"/>
            </a:xfrm>
            <a:prstGeom prst="rect">
              <a:avLst/>
            </a:prstGeom>
            <a:solidFill>
              <a:srgbClr val="699D63"/>
            </a:solidFill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6" name="矩形 25"/>
            <p:cNvSpPr/>
            <p:nvPr/>
          </p:nvSpPr>
          <p:spPr>
            <a:xfrm>
              <a:off x="5647120" y="1126185"/>
              <a:ext cx="320399" cy="1401459"/>
            </a:xfrm>
            <a:prstGeom prst="rect">
              <a:avLst/>
            </a:prstGeom>
            <a:solidFill>
              <a:srgbClr val="ABA56B"/>
            </a:solidFill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7" name="矩形 35"/>
            <p:cNvSpPr/>
            <p:nvPr/>
          </p:nvSpPr>
          <p:spPr>
            <a:xfrm>
              <a:off x="5329831" y="5935098"/>
              <a:ext cx="3291958" cy="286237"/>
            </a:xfrm>
            <a:custGeom>
              <a:avLst/>
              <a:gdLst>
                <a:gd name="connsiteX0" fmla="*/ 0 w 3618271"/>
                <a:gd name="connsiteY0" fmla="*/ 0 h 324869"/>
                <a:gd name="connsiteX1" fmla="*/ 3618271 w 3618271"/>
                <a:gd name="connsiteY1" fmla="*/ 0 h 324869"/>
                <a:gd name="connsiteX2" fmla="*/ 3618271 w 3618271"/>
                <a:gd name="connsiteY2" fmla="*/ 324869 h 324869"/>
                <a:gd name="connsiteX3" fmla="*/ 0 w 3618271"/>
                <a:gd name="connsiteY3" fmla="*/ 324869 h 324869"/>
                <a:gd name="connsiteX4" fmla="*/ 0 w 3618271"/>
                <a:gd name="connsiteY4" fmla="*/ 0 h 324869"/>
                <a:gd name="connsiteX0-1" fmla="*/ 0 w 3679753"/>
                <a:gd name="connsiteY0-2" fmla="*/ 0 h 324869"/>
                <a:gd name="connsiteX1-3" fmla="*/ 3618271 w 3679753"/>
                <a:gd name="connsiteY1-4" fmla="*/ 0 h 324869"/>
                <a:gd name="connsiteX2-5" fmla="*/ 3679723 w 3679753"/>
                <a:gd name="connsiteY2-6" fmla="*/ 141955 h 324869"/>
                <a:gd name="connsiteX3-7" fmla="*/ 3618271 w 3679753"/>
                <a:gd name="connsiteY3-8" fmla="*/ 324869 h 324869"/>
                <a:gd name="connsiteX4-9" fmla="*/ 0 w 3679753"/>
                <a:gd name="connsiteY4-10" fmla="*/ 324869 h 324869"/>
                <a:gd name="connsiteX5" fmla="*/ 0 w 3679753"/>
                <a:gd name="connsiteY5" fmla="*/ 0 h 324869"/>
                <a:gd name="connsiteX0-11" fmla="*/ 0 w 3736258"/>
                <a:gd name="connsiteY0-12" fmla="*/ 0 h 324869"/>
                <a:gd name="connsiteX1-13" fmla="*/ 3618271 w 3736258"/>
                <a:gd name="connsiteY1-14" fmla="*/ 0 h 324869"/>
                <a:gd name="connsiteX2-15" fmla="*/ 3679723 w 3736258"/>
                <a:gd name="connsiteY2-16" fmla="*/ 141955 h 324869"/>
                <a:gd name="connsiteX3-17" fmla="*/ 3736258 w 3736258"/>
                <a:gd name="connsiteY3-18" fmla="*/ 324869 h 324869"/>
                <a:gd name="connsiteX4-19" fmla="*/ 0 w 3736258"/>
                <a:gd name="connsiteY4-20" fmla="*/ 324869 h 324869"/>
                <a:gd name="connsiteX5-21" fmla="*/ 0 w 3736258"/>
                <a:gd name="connsiteY5-22" fmla="*/ 0 h 324869"/>
                <a:gd name="connsiteX0-23" fmla="*/ 0 w 3736258"/>
                <a:gd name="connsiteY0-24" fmla="*/ 0 h 324869"/>
                <a:gd name="connsiteX1-25" fmla="*/ 3360174 w 3736258"/>
                <a:gd name="connsiteY1-26" fmla="*/ 0 h 324869"/>
                <a:gd name="connsiteX2-27" fmla="*/ 3679723 w 3736258"/>
                <a:gd name="connsiteY2-28" fmla="*/ 141955 h 324869"/>
                <a:gd name="connsiteX3-29" fmla="*/ 3736258 w 3736258"/>
                <a:gd name="connsiteY3-30" fmla="*/ 324869 h 324869"/>
                <a:gd name="connsiteX4-31" fmla="*/ 0 w 3736258"/>
                <a:gd name="connsiteY4-32" fmla="*/ 324869 h 324869"/>
                <a:gd name="connsiteX5-33" fmla="*/ 0 w 3736258"/>
                <a:gd name="connsiteY5-34" fmla="*/ 0 h 324869"/>
                <a:gd name="connsiteX0-35" fmla="*/ 0 w 3736258"/>
                <a:gd name="connsiteY0-36" fmla="*/ 0 h 324869"/>
                <a:gd name="connsiteX1-37" fmla="*/ 3360174 w 3736258"/>
                <a:gd name="connsiteY1-38" fmla="*/ 0 h 324869"/>
                <a:gd name="connsiteX2-39" fmla="*/ 3583859 w 3736258"/>
                <a:gd name="connsiteY2-40" fmla="*/ 164077 h 324869"/>
                <a:gd name="connsiteX3-41" fmla="*/ 3736258 w 3736258"/>
                <a:gd name="connsiteY3-42" fmla="*/ 324869 h 324869"/>
                <a:gd name="connsiteX4-43" fmla="*/ 0 w 3736258"/>
                <a:gd name="connsiteY4-44" fmla="*/ 324869 h 324869"/>
                <a:gd name="connsiteX5-45" fmla="*/ 0 w 3736258"/>
                <a:gd name="connsiteY5-46" fmla="*/ 0 h 324869"/>
                <a:gd name="connsiteX0-47" fmla="*/ 0 w 3736258"/>
                <a:gd name="connsiteY0-48" fmla="*/ 0 h 324869"/>
                <a:gd name="connsiteX1-49" fmla="*/ 3360174 w 3736258"/>
                <a:gd name="connsiteY1-50" fmla="*/ 0 h 324869"/>
                <a:gd name="connsiteX2-51" fmla="*/ 3583859 w 3736258"/>
                <a:gd name="connsiteY2-52" fmla="*/ 164077 h 324869"/>
                <a:gd name="connsiteX3-53" fmla="*/ 3736258 w 3736258"/>
                <a:gd name="connsiteY3-54" fmla="*/ 324869 h 324869"/>
                <a:gd name="connsiteX4-55" fmla="*/ 0 w 3736258"/>
                <a:gd name="connsiteY4-56" fmla="*/ 324869 h 324869"/>
                <a:gd name="connsiteX5-57" fmla="*/ 0 w 3736258"/>
                <a:gd name="connsiteY5-58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3736258" h="324869">
                  <a:moveTo>
                    <a:pt x="0" y="0"/>
                  </a:moveTo>
                  <a:lnTo>
                    <a:pt x="3360174" y="0"/>
                  </a:lnTo>
                  <a:cubicBezTo>
                    <a:pt x="3358536" y="52234"/>
                    <a:pt x="3585497" y="111843"/>
                    <a:pt x="3583859" y="164077"/>
                  </a:cubicBezTo>
                  <a:cubicBezTo>
                    <a:pt x="3708401" y="195551"/>
                    <a:pt x="3685458" y="271272"/>
                    <a:pt x="3736258" y="324869"/>
                  </a:cubicBez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2D5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28" name="矩形 33"/>
            <p:cNvSpPr/>
            <p:nvPr/>
          </p:nvSpPr>
          <p:spPr>
            <a:xfrm>
              <a:off x="5329831" y="5359499"/>
              <a:ext cx="2880113" cy="286237"/>
            </a:xfrm>
            <a:custGeom>
              <a:avLst/>
              <a:gdLst>
                <a:gd name="connsiteX0" fmla="*/ 0 w 3274142"/>
                <a:gd name="connsiteY0" fmla="*/ 0 h 324869"/>
                <a:gd name="connsiteX1" fmla="*/ 3274142 w 3274142"/>
                <a:gd name="connsiteY1" fmla="*/ 0 h 324869"/>
                <a:gd name="connsiteX2" fmla="*/ 3274142 w 3274142"/>
                <a:gd name="connsiteY2" fmla="*/ 324869 h 324869"/>
                <a:gd name="connsiteX3" fmla="*/ 0 w 3274142"/>
                <a:gd name="connsiteY3" fmla="*/ 324869 h 324869"/>
                <a:gd name="connsiteX4" fmla="*/ 0 w 3274142"/>
                <a:gd name="connsiteY4" fmla="*/ 0 h 324869"/>
                <a:gd name="connsiteX0-1" fmla="*/ 0 w 3274142"/>
                <a:gd name="connsiteY0-2" fmla="*/ 0 h 324869"/>
                <a:gd name="connsiteX1-3" fmla="*/ 3274142 w 3274142"/>
                <a:gd name="connsiteY1-4" fmla="*/ 0 h 324869"/>
                <a:gd name="connsiteX2-5" fmla="*/ 3215148 w 3274142"/>
                <a:gd name="connsiteY2-6" fmla="*/ 324869 h 324869"/>
                <a:gd name="connsiteX3-7" fmla="*/ 0 w 3274142"/>
                <a:gd name="connsiteY3-8" fmla="*/ 324869 h 324869"/>
                <a:gd name="connsiteX4-9" fmla="*/ 0 w 3274142"/>
                <a:gd name="connsiteY4-10" fmla="*/ 0 h 324869"/>
                <a:gd name="connsiteX0-11" fmla="*/ 0 w 3215148"/>
                <a:gd name="connsiteY0-12" fmla="*/ 0 h 324869"/>
                <a:gd name="connsiteX1-13" fmla="*/ 3200400 w 3215148"/>
                <a:gd name="connsiteY1-14" fmla="*/ 7374 h 324869"/>
                <a:gd name="connsiteX2-15" fmla="*/ 3215148 w 3215148"/>
                <a:gd name="connsiteY2-16" fmla="*/ 324869 h 324869"/>
                <a:gd name="connsiteX3-17" fmla="*/ 0 w 3215148"/>
                <a:gd name="connsiteY3-18" fmla="*/ 324869 h 324869"/>
                <a:gd name="connsiteX4-19" fmla="*/ 0 w 3215148"/>
                <a:gd name="connsiteY4-20" fmla="*/ 0 h 324869"/>
                <a:gd name="connsiteX0-21" fmla="*/ 0 w 3222522"/>
                <a:gd name="connsiteY0-22" fmla="*/ 0 h 324869"/>
                <a:gd name="connsiteX1-23" fmla="*/ 3200400 w 3222522"/>
                <a:gd name="connsiteY1-24" fmla="*/ 7374 h 324869"/>
                <a:gd name="connsiteX2-25" fmla="*/ 3222522 w 3222522"/>
                <a:gd name="connsiteY2-26" fmla="*/ 179635 h 324869"/>
                <a:gd name="connsiteX3-27" fmla="*/ 3215148 w 3222522"/>
                <a:gd name="connsiteY3-28" fmla="*/ 324869 h 324869"/>
                <a:gd name="connsiteX4-29" fmla="*/ 0 w 3222522"/>
                <a:gd name="connsiteY4-30" fmla="*/ 324869 h 324869"/>
                <a:gd name="connsiteX5" fmla="*/ 0 w 3222522"/>
                <a:gd name="connsiteY5" fmla="*/ 0 h 324869"/>
                <a:gd name="connsiteX0-31" fmla="*/ 0 w 3298722"/>
                <a:gd name="connsiteY0-32" fmla="*/ 0 h 324869"/>
                <a:gd name="connsiteX1-33" fmla="*/ 3200400 w 3298722"/>
                <a:gd name="connsiteY1-34" fmla="*/ 7374 h 324869"/>
                <a:gd name="connsiteX2-35" fmla="*/ 3298722 w 3298722"/>
                <a:gd name="connsiteY2-36" fmla="*/ 179635 h 324869"/>
                <a:gd name="connsiteX3-37" fmla="*/ 3215148 w 3298722"/>
                <a:gd name="connsiteY3-38" fmla="*/ 324869 h 324869"/>
                <a:gd name="connsiteX4-39" fmla="*/ 0 w 3298722"/>
                <a:gd name="connsiteY4-40" fmla="*/ 324869 h 324869"/>
                <a:gd name="connsiteX5-41" fmla="*/ 0 w 3298722"/>
                <a:gd name="connsiteY5-42" fmla="*/ 0 h 324869"/>
                <a:gd name="connsiteX0-43" fmla="*/ 0 w 3298722"/>
                <a:gd name="connsiteY0-44" fmla="*/ 0 h 324869"/>
                <a:gd name="connsiteX1-45" fmla="*/ 3200400 w 3298722"/>
                <a:gd name="connsiteY1-46" fmla="*/ 7374 h 324869"/>
                <a:gd name="connsiteX2-47" fmla="*/ 3298722 w 3298722"/>
                <a:gd name="connsiteY2-48" fmla="*/ 179635 h 324869"/>
                <a:gd name="connsiteX3-49" fmla="*/ 3253248 w 3298722"/>
                <a:gd name="connsiteY3-50" fmla="*/ 324869 h 324869"/>
                <a:gd name="connsiteX4-51" fmla="*/ 0 w 3298722"/>
                <a:gd name="connsiteY4-52" fmla="*/ 324869 h 324869"/>
                <a:gd name="connsiteX5-53" fmla="*/ 0 w 3298722"/>
                <a:gd name="connsiteY5-54" fmla="*/ 0 h 324869"/>
                <a:gd name="connsiteX0-55" fmla="*/ 0 w 3256812"/>
                <a:gd name="connsiteY0-56" fmla="*/ 0 h 324869"/>
                <a:gd name="connsiteX1-57" fmla="*/ 3200400 w 3256812"/>
                <a:gd name="connsiteY1-58" fmla="*/ 7374 h 324869"/>
                <a:gd name="connsiteX2-59" fmla="*/ 3256812 w 3256812"/>
                <a:gd name="connsiteY2-60" fmla="*/ 183445 h 324869"/>
                <a:gd name="connsiteX3-61" fmla="*/ 3253248 w 3256812"/>
                <a:gd name="connsiteY3-62" fmla="*/ 324869 h 324869"/>
                <a:gd name="connsiteX4-63" fmla="*/ 0 w 3256812"/>
                <a:gd name="connsiteY4-64" fmla="*/ 324869 h 324869"/>
                <a:gd name="connsiteX5-65" fmla="*/ 0 w 3256812"/>
                <a:gd name="connsiteY5-66" fmla="*/ 0 h 324869"/>
                <a:gd name="connsiteX0-67" fmla="*/ 0 w 3449268"/>
                <a:gd name="connsiteY0-68" fmla="*/ 0 h 324869"/>
                <a:gd name="connsiteX1-69" fmla="*/ 3200400 w 3449268"/>
                <a:gd name="connsiteY1-70" fmla="*/ 7374 h 324869"/>
                <a:gd name="connsiteX2-71" fmla="*/ 3245874 w 3449268"/>
                <a:gd name="connsiteY2-72" fmla="*/ 76396 h 324869"/>
                <a:gd name="connsiteX3-73" fmla="*/ 3256812 w 3449268"/>
                <a:gd name="connsiteY3-74" fmla="*/ 183445 h 324869"/>
                <a:gd name="connsiteX4-75" fmla="*/ 3253248 w 3449268"/>
                <a:gd name="connsiteY4-76" fmla="*/ 324869 h 324869"/>
                <a:gd name="connsiteX5-77" fmla="*/ 0 w 3449268"/>
                <a:gd name="connsiteY5-78" fmla="*/ 324869 h 324869"/>
                <a:gd name="connsiteX6" fmla="*/ 0 w 3449268"/>
                <a:gd name="connsiteY6" fmla="*/ 0 h 324869"/>
                <a:gd name="connsiteX0-79" fmla="*/ 0 w 3449268"/>
                <a:gd name="connsiteY0-80" fmla="*/ 0 h 324869"/>
                <a:gd name="connsiteX1-81" fmla="*/ 3200400 w 3449268"/>
                <a:gd name="connsiteY1-82" fmla="*/ 7374 h 324869"/>
                <a:gd name="connsiteX2-83" fmla="*/ 3245874 w 3449268"/>
                <a:gd name="connsiteY2-84" fmla="*/ 76396 h 324869"/>
                <a:gd name="connsiteX3-85" fmla="*/ 3256812 w 3449268"/>
                <a:gd name="connsiteY3-86" fmla="*/ 183445 h 324869"/>
                <a:gd name="connsiteX4-87" fmla="*/ 3287784 w 3449268"/>
                <a:gd name="connsiteY4-88" fmla="*/ 255466 h 324869"/>
                <a:gd name="connsiteX5-89" fmla="*/ 3253248 w 3449268"/>
                <a:gd name="connsiteY5-90" fmla="*/ 324869 h 324869"/>
                <a:gd name="connsiteX6-91" fmla="*/ 0 w 3449268"/>
                <a:gd name="connsiteY6-92" fmla="*/ 324869 h 324869"/>
                <a:gd name="connsiteX7" fmla="*/ 0 w 3449268"/>
                <a:gd name="connsiteY7" fmla="*/ 0 h 324869"/>
                <a:gd name="connsiteX0-93" fmla="*/ 0 w 3468450"/>
                <a:gd name="connsiteY0-94" fmla="*/ 0 h 324869"/>
                <a:gd name="connsiteX1-95" fmla="*/ 3200400 w 3468450"/>
                <a:gd name="connsiteY1-96" fmla="*/ 7374 h 324869"/>
                <a:gd name="connsiteX2-97" fmla="*/ 3257304 w 3468450"/>
                <a:gd name="connsiteY2-98" fmla="*/ 34486 h 324869"/>
                <a:gd name="connsiteX3-99" fmla="*/ 3245874 w 3468450"/>
                <a:gd name="connsiteY3-100" fmla="*/ 76396 h 324869"/>
                <a:gd name="connsiteX4-101" fmla="*/ 3256812 w 3468450"/>
                <a:gd name="connsiteY4-102" fmla="*/ 183445 h 324869"/>
                <a:gd name="connsiteX5-103" fmla="*/ 3287784 w 3468450"/>
                <a:gd name="connsiteY5-104" fmla="*/ 255466 h 324869"/>
                <a:gd name="connsiteX6-105" fmla="*/ 3253248 w 3468450"/>
                <a:gd name="connsiteY6-106" fmla="*/ 324869 h 324869"/>
                <a:gd name="connsiteX7-107" fmla="*/ 0 w 3468450"/>
                <a:gd name="connsiteY7-108" fmla="*/ 324869 h 324869"/>
                <a:gd name="connsiteX8" fmla="*/ 0 w 3468450"/>
                <a:gd name="connsiteY8" fmla="*/ 0 h 324869"/>
                <a:gd name="connsiteX0-109" fmla="*/ 0 w 3450958"/>
                <a:gd name="connsiteY0-110" fmla="*/ 0 h 324869"/>
                <a:gd name="connsiteX1-111" fmla="*/ 3200400 w 3450958"/>
                <a:gd name="connsiteY1-112" fmla="*/ 7374 h 324869"/>
                <a:gd name="connsiteX2-113" fmla="*/ 3245874 w 3450958"/>
                <a:gd name="connsiteY2-114" fmla="*/ 76396 h 324869"/>
                <a:gd name="connsiteX3-115" fmla="*/ 3256812 w 3450958"/>
                <a:gd name="connsiteY3-116" fmla="*/ 183445 h 324869"/>
                <a:gd name="connsiteX4-117" fmla="*/ 3287784 w 3450958"/>
                <a:gd name="connsiteY4-118" fmla="*/ 255466 h 324869"/>
                <a:gd name="connsiteX5-119" fmla="*/ 3253248 w 3450958"/>
                <a:gd name="connsiteY5-120" fmla="*/ 324869 h 324869"/>
                <a:gd name="connsiteX6-121" fmla="*/ 0 w 3450958"/>
                <a:gd name="connsiteY6-122" fmla="*/ 324869 h 324869"/>
                <a:gd name="connsiteX7-123" fmla="*/ 0 w 3450958"/>
                <a:gd name="connsiteY7-124" fmla="*/ 0 h 324869"/>
                <a:gd name="connsiteX0-125" fmla="*/ 0 w 3453630"/>
                <a:gd name="connsiteY0-126" fmla="*/ 0 h 324869"/>
                <a:gd name="connsiteX1-127" fmla="*/ 3200400 w 3453630"/>
                <a:gd name="connsiteY1-128" fmla="*/ 7374 h 324869"/>
                <a:gd name="connsiteX2-129" fmla="*/ 3256812 w 3453630"/>
                <a:gd name="connsiteY2-130" fmla="*/ 183445 h 324869"/>
                <a:gd name="connsiteX3-131" fmla="*/ 3287784 w 3453630"/>
                <a:gd name="connsiteY3-132" fmla="*/ 255466 h 324869"/>
                <a:gd name="connsiteX4-133" fmla="*/ 3253248 w 3453630"/>
                <a:gd name="connsiteY4-134" fmla="*/ 324869 h 324869"/>
                <a:gd name="connsiteX5-135" fmla="*/ 0 w 3453630"/>
                <a:gd name="connsiteY5-136" fmla="*/ 324869 h 324869"/>
                <a:gd name="connsiteX6-137" fmla="*/ 0 w 3453630"/>
                <a:gd name="connsiteY6-138" fmla="*/ 0 h 324869"/>
                <a:gd name="connsiteX0-139" fmla="*/ 0 w 3535372"/>
                <a:gd name="connsiteY0-140" fmla="*/ 0 h 324869"/>
                <a:gd name="connsiteX1-141" fmla="*/ 3200400 w 3535372"/>
                <a:gd name="connsiteY1-142" fmla="*/ 7374 h 324869"/>
                <a:gd name="connsiteX2-143" fmla="*/ 3443994 w 3535372"/>
                <a:gd name="connsiteY2-144" fmla="*/ 61156 h 324869"/>
                <a:gd name="connsiteX3-145" fmla="*/ 3256812 w 3535372"/>
                <a:gd name="connsiteY3-146" fmla="*/ 183445 h 324869"/>
                <a:gd name="connsiteX4-147" fmla="*/ 3287784 w 3535372"/>
                <a:gd name="connsiteY4-148" fmla="*/ 255466 h 324869"/>
                <a:gd name="connsiteX5-149" fmla="*/ 3253248 w 3535372"/>
                <a:gd name="connsiteY5-150" fmla="*/ 324869 h 324869"/>
                <a:gd name="connsiteX6-151" fmla="*/ 0 w 3535372"/>
                <a:gd name="connsiteY6-152" fmla="*/ 324869 h 324869"/>
                <a:gd name="connsiteX7-153" fmla="*/ 0 w 3535372"/>
                <a:gd name="connsiteY7-154" fmla="*/ 0 h 324869"/>
                <a:gd name="connsiteX0-155" fmla="*/ 0 w 3453630"/>
                <a:gd name="connsiteY0-156" fmla="*/ 0 h 324869"/>
                <a:gd name="connsiteX1-157" fmla="*/ 3200400 w 3453630"/>
                <a:gd name="connsiteY1-158" fmla="*/ 7374 h 324869"/>
                <a:gd name="connsiteX2-159" fmla="*/ 3256812 w 3453630"/>
                <a:gd name="connsiteY2-160" fmla="*/ 183445 h 324869"/>
                <a:gd name="connsiteX3-161" fmla="*/ 3287784 w 3453630"/>
                <a:gd name="connsiteY3-162" fmla="*/ 255466 h 324869"/>
                <a:gd name="connsiteX4-163" fmla="*/ 3253248 w 3453630"/>
                <a:gd name="connsiteY4-164" fmla="*/ 324869 h 324869"/>
                <a:gd name="connsiteX5-165" fmla="*/ 0 w 3453630"/>
                <a:gd name="connsiteY5-166" fmla="*/ 324869 h 324869"/>
                <a:gd name="connsiteX6-167" fmla="*/ 0 w 3453630"/>
                <a:gd name="connsiteY6-168" fmla="*/ 0 h 324869"/>
                <a:gd name="connsiteX0-169" fmla="*/ 0 w 3287897"/>
                <a:gd name="connsiteY0-170" fmla="*/ 0 h 324869"/>
                <a:gd name="connsiteX1-171" fmla="*/ 3200400 w 3287897"/>
                <a:gd name="connsiteY1-172" fmla="*/ 7374 h 324869"/>
                <a:gd name="connsiteX2-173" fmla="*/ 3256812 w 3287897"/>
                <a:gd name="connsiteY2-174" fmla="*/ 183445 h 324869"/>
                <a:gd name="connsiteX3-175" fmla="*/ 3287784 w 3287897"/>
                <a:gd name="connsiteY3-176" fmla="*/ 255466 h 324869"/>
                <a:gd name="connsiteX4-177" fmla="*/ 3253248 w 3287897"/>
                <a:gd name="connsiteY4-178" fmla="*/ 324869 h 324869"/>
                <a:gd name="connsiteX5-179" fmla="*/ 0 w 3287897"/>
                <a:gd name="connsiteY5-180" fmla="*/ 324869 h 324869"/>
                <a:gd name="connsiteX6-181" fmla="*/ 0 w 3287897"/>
                <a:gd name="connsiteY6-182" fmla="*/ 0 h 324869"/>
                <a:gd name="connsiteX0-183" fmla="*/ 0 w 3287897"/>
                <a:gd name="connsiteY0-184" fmla="*/ 0 h 324869"/>
                <a:gd name="connsiteX1-185" fmla="*/ 3200400 w 3287897"/>
                <a:gd name="connsiteY1-186" fmla="*/ 7374 h 324869"/>
                <a:gd name="connsiteX2-187" fmla="*/ 3253495 w 3287897"/>
                <a:gd name="connsiteY2-188" fmla="*/ 68776 h 324869"/>
                <a:gd name="connsiteX3-189" fmla="*/ 3256812 w 3287897"/>
                <a:gd name="connsiteY3-190" fmla="*/ 183445 h 324869"/>
                <a:gd name="connsiteX4-191" fmla="*/ 3287784 w 3287897"/>
                <a:gd name="connsiteY4-192" fmla="*/ 255466 h 324869"/>
                <a:gd name="connsiteX5-193" fmla="*/ 3253248 w 3287897"/>
                <a:gd name="connsiteY5-194" fmla="*/ 324869 h 324869"/>
                <a:gd name="connsiteX6-195" fmla="*/ 0 w 3287897"/>
                <a:gd name="connsiteY6-196" fmla="*/ 324869 h 324869"/>
                <a:gd name="connsiteX7-197" fmla="*/ 0 w 3287897"/>
                <a:gd name="connsiteY7-198" fmla="*/ 0 h 324869"/>
                <a:gd name="connsiteX0-199" fmla="*/ 0 w 3256812"/>
                <a:gd name="connsiteY0-200" fmla="*/ 0 h 324869"/>
                <a:gd name="connsiteX1-201" fmla="*/ 3200400 w 3256812"/>
                <a:gd name="connsiteY1-202" fmla="*/ 7374 h 324869"/>
                <a:gd name="connsiteX2-203" fmla="*/ 3253495 w 3256812"/>
                <a:gd name="connsiteY2-204" fmla="*/ 68776 h 324869"/>
                <a:gd name="connsiteX3-205" fmla="*/ 3256812 w 3256812"/>
                <a:gd name="connsiteY3-206" fmla="*/ 183445 h 324869"/>
                <a:gd name="connsiteX4-207" fmla="*/ 3253494 w 3256812"/>
                <a:gd name="connsiteY4-208" fmla="*/ 247846 h 324869"/>
                <a:gd name="connsiteX5-209" fmla="*/ 3253248 w 3256812"/>
                <a:gd name="connsiteY5-210" fmla="*/ 324869 h 324869"/>
                <a:gd name="connsiteX6-211" fmla="*/ 0 w 3256812"/>
                <a:gd name="connsiteY6-212" fmla="*/ 324869 h 324869"/>
                <a:gd name="connsiteX7-213" fmla="*/ 0 w 3256812"/>
                <a:gd name="connsiteY7-214" fmla="*/ 0 h 324869"/>
                <a:gd name="connsiteX0-215" fmla="*/ 0 w 3253636"/>
                <a:gd name="connsiteY0-216" fmla="*/ 0 h 324869"/>
                <a:gd name="connsiteX1-217" fmla="*/ 3200400 w 3253636"/>
                <a:gd name="connsiteY1-218" fmla="*/ 7374 h 324869"/>
                <a:gd name="connsiteX2-219" fmla="*/ 3253495 w 3253636"/>
                <a:gd name="connsiteY2-220" fmla="*/ 68776 h 324869"/>
                <a:gd name="connsiteX3-221" fmla="*/ 3230142 w 3253636"/>
                <a:gd name="connsiteY3-222" fmla="*/ 179635 h 324869"/>
                <a:gd name="connsiteX4-223" fmla="*/ 3253494 w 3253636"/>
                <a:gd name="connsiteY4-224" fmla="*/ 247846 h 324869"/>
                <a:gd name="connsiteX5-225" fmla="*/ 3253248 w 3253636"/>
                <a:gd name="connsiteY5-226" fmla="*/ 324869 h 324869"/>
                <a:gd name="connsiteX6-227" fmla="*/ 0 w 3253636"/>
                <a:gd name="connsiteY6-228" fmla="*/ 324869 h 324869"/>
                <a:gd name="connsiteX7-229" fmla="*/ 0 w 3253636"/>
                <a:gd name="connsiteY7-230" fmla="*/ 0 h 324869"/>
                <a:gd name="connsiteX0-231" fmla="*/ 0 w 3268828"/>
                <a:gd name="connsiteY0-232" fmla="*/ 0 h 324869"/>
                <a:gd name="connsiteX1-233" fmla="*/ 3200400 w 3268828"/>
                <a:gd name="connsiteY1-234" fmla="*/ 7374 h 324869"/>
                <a:gd name="connsiteX2-235" fmla="*/ 3253495 w 3268828"/>
                <a:gd name="connsiteY2-236" fmla="*/ 68776 h 324869"/>
                <a:gd name="connsiteX3-237" fmla="*/ 3230142 w 3268828"/>
                <a:gd name="connsiteY3-238" fmla="*/ 179635 h 324869"/>
                <a:gd name="connsiteX4-239" fmla="*/ 3268734 w 3268828"/>
                <a:gd name="connsiteY4-240" fmla="*/ 244036 h 324869"/>
                <a:gd name="connsiteX5-241" fmla="*/ 3253248 w 3268828"/>
                <a:gd name="connsiteY5-242" fmla="*/ 324869 h 324869"/>
                <a:gd name="connsiteX6-243" fmla="*/ 0 w 3268828"/>
                <a:gd name="connsiteY6-244" fmla="*/ 324869 h 324869"/>
                <a:gd name="connsiteX7-245" fmla="*/ 0 w 3268828"/>
                <a:gd name="connsiteY7-246" fmla="*/ 0 h 324869"/>
                <a:gd name="connsiteX0-247" fmla="*/ 0 w 3268828"/>
                <a:gd name="connsiteY0-248" fmla="*/ 0 h 324869"/>
                <a:gd name="connsiteX1-249" fmla="*/ 3200400 w 3268828"/>
                <a:gd name="connsiteY1-250" fmla="*/ 7374 h 324869"/>
                <a:gd name="connsiteX2-251" fmla="*/ 3230635 w 3268828"/>
                <a:gd name="connsiteY2-252" fmla="*/ 68776 h 324869"/>
                <a:gd name="connsiteX3-253" fmla="*/ 3230142 w 3268828"/>
                <a:gd name="connsiteY3-254" fmla="*/ 179635 h 324869"/>
                <a:gd name="connsiteX4-255" fmla="*/ 3268734 w 3268828"/>
                <a:gd name="connsiteY4-256" fmla="*/ 244036 h 324869"/>
                <a:gd name="connsiteX5-257" fmla="*/ 3253248 w 3268828"/>
                <a:gd name="connsiteY5-258" fmla="*/ 324869 h 324869"/>
                <a:gd name="connsiteX6-259" fmla="*/ 0 w 3268828"/>
                <a:gd name="connsiteY6-260" fmla="*/ 324869 h 324869"/>
                <a:gd name="connsiteX7-261" fmla="*/ 0 w 3268828"/>
                <a:gd name="connsiteY7-262" fmla="*/ 0 h 324869"/>
                <a:gd name="connsiteX0-263" fmla="*/ 0 w 3268828"/>
                <a:gd name="connsiteY0-264" fmla="*/ 0 h 324869"/>
                <a:gd name="connsiteX1-265" fmla="*/ 3200400 w 3268828"/>
                <a:gd name="connsiteY1-266" fmla="*/ 7374 h 324869"/>
                <a:gd name="connsiteX2-267" fmla="*/ 3230635 w 3268828"/>
                <a:gd name="connsiteY2-268" fmla="*/ 68776 h 324869"/>
                <a:gd name="connsiteX3-269" fmla="*/ 3230142 w 3268828"/>
                <a:gd name="connsiteY3-270" fmla="*/ 179635 h 324869"/>
                <a:gd name="connsiteX4-271" fmla="*/ 3268734 w 3268828"/>
                <a:gd name="connsiteY4-272" fmla="*/ 244036 h 324869"/>
                <a:gd name="connsiteX5-273" fmla="*/ 3253248 w 3268828"/>
                <a:gd name="connsiteY5-274" fmla="*/ 324869 h 324869"/>
                <a:gd name="connsiteX6-275" fmla="*/ 0 w 3268828"/>
                <a:gd name="connsiteY6-276" fmla="*/ 324869 h 324869"/>
                <a:gd name="connsiteX7-277" fmla="*/ 0 w 3268828"/>
                <a:gd name="connsiteY7-278" fmla="*/ 0 h 324869"/>
                <a:gd name="connsiteX0-279" fmla="*/ 0 w 3268828"/>
                <a:gd name="connsiteY0-280" fmla="*/ 0 h 324869"/>
                <a:gd name="connsiteX1-281" fmla="*/ 3200400 w 3268828"/>
                <a:gd name="connsiteY1-282" fmla="*/ 3050 h 324869"/>
                <a:gd name="connsiteX2-283" fmla="*/ 3230635 w 3268828"/>
                <a:gd name="connsiteY2-284" fmla="*/ 68776 h 324869"/>
                <a:gd name="connsiteX3-285" fmla="*/ 3230142 w 3268828"/>
                <a:gd name="connsiteY3-286" fmla="*/ 179635 h 324869"/>
                <a:gd name="connsiteX4-287" fmla="*/ 3268734 w 3268828"/>
                <a:gd name="connsiteY4-288" fmla="*/ 244036 h 324869"/>
                <a:gd name="connsiteX5-289" fmla="*/ 3253248 w 3268828"/>
                <a:gd name="connsiteY5-290" fmla="*/ 324869 h 324869"/>
                <a:gd name="connsiteX6-291" fmla="*/ 0 w 3268828"/>
                <a:gd name="connsiteY6-292" fmla="*/ 324869 h 324869"/>
                <a:gd name="connsiteX7-293" fmla="*/ 0 w 3268828"/>
                <a:gd name="connsiteY7-294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91" y="connsiteY6-92"/>
                </a:cxn>
                <a:cxn ang="0">
                  <a:pos x="connsiteX7-107" y="connsiteY7-108"/>
                </a:cxn>
              </a:cxnLst>
              <a:rect l="l" t="t" r="r" b="b"/>
              <a:pathLst>
                <a:path w="3268828" h="324869">
                  <a:moveTo>
                    <a:pt x="0" y="0"/>
                  </a:moveTo>
                  <a:lnTo>
                    <a:pt x="3200400" y="3050"/>
                  </a:lnTo>
                  <a:cubicBezTo>
                    <a:pt x="3206668" y="23517"/>
                    <a:pt x="3224367" y="48309"/>
                    <a:pt x="3230635" y="68776"/>
                  </a:cubicBezTo>
                  <a:cubicBezTo>
                    <a:pt x="3231741" y="106999"/>
                    <a:pt x="3229036" y="141412"/>
                    <a:pt x="3230142" y="179635"/>
                  </a:cubicBezTo>
                  <a:cubicBezTo>
                    <a:pt x="3227766" y="203642"/>
                    <a:pt x="3271110" y="220029"/>
                    <a:pt x="3268734" y="244036"/>
                  </a:cubicBezTo>
                  <a:lnTo>
                    <a:pt x="3253248" y="324869"/>
                  </a:ln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245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9" name="矩形 34"/>
            <p:cNvSpPr/>
            <p:nvPr/>
          </p:nvSpPr>
          <p:spPr>
            <a:xfrm>
              <a:off x="5329831" y="5638203"/>
              <a:ext cx="2963129" cy="297667"/>
            </a:xfrm>
            <a:custGeom>
              <a:avLst/>
              <a:gdLst>
                <a:gd name="connsiteX0" fmla="*/ 0 w 3362632"/>
                <a:gd name="connsiteY0" fmla="*/ 0 h 324869"/>
                <a:gd name="connsiteX1" fmla="*/ 3362632 w 3362632"/>
                <a:gd name="connsiteY1" fmla="*/ 0 h 324869"/>
                <a:gd name="connsiteX2" fmla="*/ 3362632 w 3362632"/>
                <a:gd name="connsiteY2" fmla="*/ 324869 h 324869"/>
                <a:gd name="connsiteX3" fmla="*/ 0 w 3362632"/>
                <a:gd name="connsiteY3" fmla="*/ 324869 h 324869"/>
                <a:gd name="connsiteX4" fmla="*/ 0 w 3362632"/>
                <a:gd name="connsiteY4" fmla="*/ 0 h 324869"/>
                <a:gd name="connsiteX0-1" fmla="*/ 0 w 3362632"/>
                <a:gd name="connsiteY0-2" fmla="*/ 7375 h 332244"/>
                <a:gd name="connsiteX1-3" fmla="*/ 3252019 w 3362632"/>
                <a:gd name="connsiteY1-4" fmla="*/ 0 h 332244"/>
                <a:gd name="connsiteX2-5" fmla="*/ 3362632 w 3362632"/>
                <a:gd name="connsiteY2-6" fmla="*/ 332244 h 332244"/>
                <a:gd name="connsiteX3-7" fmla="*/ 0 w 3362632"/>
                <a:gd name="connsiteY3-8" fmla="*/ 332244 h 332244"/>
                <a:gd name="connsiteX4-9" fmla="*/ 0 w 3362632"/>
                <a:gd name="connsiteY4-10" fmla="*/ 7375 h 332244"/>
                <a:gd name="connsiteX0-11" fmla="*/ 0 w 3362632"/>
                <a:gd name="connsiteY0-12" fmla="*/ 7375 h 332244"/>
                <a:gd name="connsiteX1-13" fmla="*/ 3252019 w 3362632"/>
                <a:gd name="connsiteY1-14" fmla="*/ 0 h 332244"/>
                <a:gd name="connsiteX2-15" fmla="*/ 3347884 w 3362632"/>
                <a:gd name="connsiteY2-16" fmla="*/ 201354 h 332244"/>
                <a:gd name="connsiteX3-17" fmla="*/ 3362632 w 3362632"/>
                <a:gd name="connsiteY3-18" fmla="*/ 332244 h 332244"/>
                <a:gd name="connsiteX4-19" fmla="*/ 0 w 3362632"/>
                <a:gd name="connsiteY4-20" fmla="*/ 332244 h 332244"/>
                <a:gd name="connsiteX5" fmla="*/ 0 w 3362632"/>
                <a:gd name="connsiteY5" fmla="*/ 7375 h 332244"/>
                <a:gd name="connsiteX0-21" fmla="*/ 0 w 3362632"/>
                <a:gd name="connsiteY0-22" fmla="*/ 7375 h 332244"/>
                <a:gd name="connsiteX1-23" fmla="*/ 3252019 w 3362632"/>
                <a:gd name="connsiteY1-24" fmla="*/ 0 h 332244"/>
                <a:gd name="connsiteX2-25" fmla="*/ 3347884 w 3362632"/>
                <a:gd name="connsiteY2-26" fmla="*/ 201354 h 332244"/>
                <a:gd name="connsiteX3-27" fmla="*/ 3362632 w 3362632"/>
                <a:gd name="connsiteY3-28" fmla="*/ 332244 h 332244"/>
                <a:gd name="connsiteX4-29" fmla="*/ 0 w 3362632"/>
                <a:gd name="connsiteY4-30" fmla="*/ 332244 h 332244"/>
                <a:gd name="connsiteX5-31" fmla="*/ 0 w 3362632"/>
                <a:gd name="connsiteY5-32" fmla="*/ 7375 h 332244"/>
                <a:gd name="connsiteX0-33" fmla="*/ 0 w 3366956"/>
                <a:gd name="connsiteY0-34" fmla="*/ 3051 h 332244"/>
                <a:gd name="connsiteX1-35" fmla="*/ 3256343 w 3366956"/>
                <a:gd name="connsiteY1-36" fmla="*/ 0 h 332244"/>
                <a:gd name="connsiteX2-37" fmla="*/ 3352208 w 3366956"/>
                <a:gd name="connsiteY2-38" fmla="*/ 201354 h 332244"/>
                <a:gd name="connsiteX3-39" fmla="*/ 3366956 w 3366956"/>
                <a:gd name="connsiteY3-40" fmla="*/ 332244 h 332244"/>
                <a:gd name="connsiteX4-41" fmla="*/ 4324 w 3366956"/>
                <a:gd name="connsiteY4-42" fmla="*/ 332244 h 332244"/>
                <a:gd name="connsiteX5-43" fmla="*/ 0 w 3366956"/>
                <a:gd name="connsiteY5-44" fmla="*/ 3051 h 332244"/>
                <a:gd name="connsiteX0-45" fmla="*/ 416 w 3363048"/>
                <a:gd name="connsiteY0-46" fmla="*/ 0 h 337842"/>
                <a:gd name="connsiteX1-47" fmla="*/ 3252435 w 3363048"/>
                <a:gd name="connsiteY1-48" fmla="*/ 5598 h 337842"/>
                <a:gd name="connsiteX2-49" fmla="*/ 3348300 w 3363048"/>
                <a:gd name="connsiteY2-50" fmla="*/ 206952 h 337842"/>
                <a:gd name="connsiteX3-51" fmla="*/ 3363048 w 3363048"/>
                <a:gd name="connsiteY3-52" fmla="*/ 337842 h 337842"/>
                <a:gd name="connsiteX4-53" fmla="*/ 416 w 3363048"/>
                <a:gd name="connsiteY4-54" fmla="*/ 337842 h 337842"/>
                <a:gd name="connsiteX5-55" fmla="*/ 416 w 3363048"/>
                <a:gd name="connsiteY5-56" fmla="*/ 0 h 337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</a:cxnLst>
              <a:rect l="l" t="t" r="r" b="b"/>
              <a:pathLst>
                <a:path w="3363048" h="337842">
                  <a:moveTo>
                    <a:pt x="416" y="0"/>
                  </a:moveTo>
                  <a:lnTo>
                    <a:pt x="3252435" y="5598"/>
                  </a:lnTo>
                  <a:cubicBezTo>
                    <a:pt x="3277016" y="72716"/>
                    <a:pt x="3338467" y="139834"/>
                    <a:pt x="3348300" y="206952"/>
                  </a:cubicBezTo>
                  <a:lnTo>
                    <a:pt x="3363048" y="337842"/>
                  </a:lnTo>
                  <a:lnTo>
                    <a:pt x="416" y="337842"/>
                  </a:lnTo>
                  <a:cubicBezTo>
                    <a:pt x="-1025" y="228111"/>
                    <a:pt x="1857" y="109731"/>
                    <a:pt x="416" y="0"/>
                  </a:cubicBezTo>
                  <a:close/>
                </a:path>
              </a:pathLst>
            </a:custGeom>
            <a:solidFill>
              <a:srgbClr val="3B2C5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30" name="矩形 36"/>
            <p:cNvSpPr/>
            <p:nvPr/>
          </p:nvSpPr>
          <p:spPr>
            <a:xfrm>
              <a:off x="5976562" y="5086361"/>
              <a:ext cx="2161811" cy="262325"/>
            </a:xfrm>
            <a:custGeom>
              <a:avLst/>
              <a:gdLst>
                <a:gd name="connsiteX0" fmla="*/ 0 w 2525970"/>
                <a:gd name="connsiteY0" fmla="*/ 0 h 324869"/>
                <a:gd name="connsiteX1" fmla="*/ 2525970 w 2525970"/>
                <a:gd name="connsiteY1" fmla="*/ 0 h 324869"/>
                <a:gd name="connsiteX2" fmla="*/ 2525970 w 2525970"/>
                <a:gd name="connsiteY2" fmla="*/ 324869 h 324869"/>
                <a:gd name="connsiteX3" fmla="*/ 0 w 2525970"/>
                <a:gd name="connsiteY3" fmla="*/ 324869 h 324869"/>
                <a:gd name="connsiteX4" fmla="*/ 0 w 2525970"/>
                <a:gd name="connsiteY4" fmla="*/ 0 h 324869"/>
                <a:gd name="connsiteX0-1" fmla="*/ 0 w 2525970"/>
                <a:gd name="connsiteY0-2" fmla="*/ 0 h 328679"/>
                <a:gd name="connsiteX1-3" fmla="*/ 2525970 w 2525970"/>
                <a:gd name="connsiteY1-4" fmla="*/ 0 h 328679"/>
                <a:gd name="connsiteX2-5" fmla="*/ 2472630 w 2525970"/>
                <a:gd name="connsiteY2-6" fmla="*/ 328679 h 328679"/>
                <a:gd name="connsiteX3-7" fmla="*/ 0 w 2525970"/>
                <a:gd name="connsiteY3-8" fmla="*/ 324869 h 328679"/>
                <a:gd name="connsiteX4-9" fmla="*/ 0 w 2525970"/>
                <a:gd name="connsiteY4-10" fmla="*/ 0 h 328679"/>
                <a:gd name="connsiteX0-11" fmla="*/ 0 w 2472630"/>
                <a:gd name="connsiteY0-12" fmla="*/ 0 h 328679"/>
                <a:gd name="connsiteX1-13" fmla="*/ 2472630 w 2472630"/>
                <a:gd name="connsiteY1-14" fmla="*/ 3810 h 328679"/>
                <a:gd name="connsiteX2-15" fmla="*/ 2472630 w 2472630"/>
                <a:gd name="connsiteY2-16" fmla="*/ 328679 h 328679"/>
                <a:gd name="connsiteX3-17" fmla="*/ 0 w 2472630"/>
                <a:gd name="connsiteY3-18" fmla="*/ 324869 h 328679"/>
                <a:gd name="connsiteX4-19" fmla="*/ 0 w 2472630"/>
                <a:gd name="connsiteY4-20" fmla="*/ 0 h 328679"/>
                <a:gd name="connsiteX0-21" fmla="*/ 0 w 2472630"/>
                <a:gd name="connsiteY0-22" fmla="*/ 0 h 328679"/>
                <a:gd name="connsiteX1-23" fmla="*/ 2472630 w 2472630"/>
                <a:gd name="connsiteY1-24" fmla="*/ 3810 h 328679"/>
                <a:gd name="connsiteX2-25" fmla="*/ 2453580 w 2472630"/>
                <a:gd name="connsiteY2-26" fmla="*/ 328679 h 328679"/>
                <a:gd name="connsiteX3-27" fmla="*/ 0 w 2472630"/>
                <a:gd name="connsiteY3-28" fmla="*/ 324869 h 328679"/>
                <a:gd name="connsiteX4-29" fmla="*/ 0 w 2472630"/>
                <a:gd name="connsiteY4-30" fmla="*/ 0 h 328679"/>
                <a:gd name="connsiteX0-31" fmla="*/ 0 w 2472630"/>
                <a:gd name="connsiteY0-32" fmla="*/ 0 h 328679"/>
                <a:gd name="connsiteX1-33" fmla="*/ 2472630 w 2472630"/>
                <a:gd name="connsiteY1-34" fmla="*/ 3810 h 328679"/>
                <a:gd name="connsiteX2-35" fmla="*/ 2436742 w 2472630"/>
                <a:gd name="connsiteY2-36" fmla="*/ 176475 h 328679"/>
                <a:gd name="connsiteX3-37" fmla="*/ 2453580 w 2472630"/>
                <a:gd name="connsiteY3-38" fmla="*/ 328679 h 328679"/>
                <a:gd name="connsiteX4-39" fmla="*/ 0 w 2472630"/>
                <a:gd name="connsiteY4-40" fmla="*/ 324869 h 328679"/>
                <a:gd name="connsiteX5" fmla="*/ 0 w 2472630"/>
                <a:gd name="connsiteY5" fmla="*/ 0 h 328679"/>
                <a:gd name="connsiteX0-41" fmla="*/ 0 w 2453580"/>
                <a:gd name="connsiteY0-42" fmla="*/ 0 h 328679"/>
                <a:gd name="connsiteX1-43" fmla="*/ 2442150 w 2453580"/>
                <a:gd name="connsiteY1-44" fmla="*/ 3810 h 328679"/>
                <a:gd name="connsiteX2-45" fmla="*/ 2436742 w 2453580"/>
                <a:gd name="connsiteY2-46" fmla="*/ 176475 h 328679"/>
                <a:gd name="connsiteX3-47" fmla="*/ 2453580 w 2453580"/>
                <a:gd name="connsiteY3-48" fmla="*/ 328679 h 328679"/>
                <a:gd name="connsiteX4-49" fmla="*/ 0 w 2453580"/>
                <a:gd name="connsiteY4-50" fmla="*/ 324869 h 328679"/>
                <a:gd name="connsiteX5-51" fmla="*/ 0 w 2453580"/>
                <a:gd name="connsiteY5-52" fmla="*/ 0 h 328679"/>
                <a:gd name="connsiteX0-53" fmla="*/ 0 w 2625439"/>
                <a:gd name="connsiteY0-54" fmla="*/ 0 h 328679"/>
                <a:gd name="connsiteX1-55" fmla="*/ 2442150 w 2625439"/>
                <a:gd name="connsiteY1-56" fmla="*/ 3810 h 328679"/>
                <a:gd name="connsiteX2-57" fmla="*/ 2451982 w 2625439"/>
                <a:gd name="connsiteY2-58" fmla="*/ 104085 h 328679"/>
                <a:gd name="connsiteX3-59" fmla="*/ 2436742 w 2625439"/>
                <a:gd name="connsiteY3-60" fmla="*/ 176475 h 328679"/>
                <a:gd name="connsiteX4-61" fmla="*/ 2453580 w 2625439"/>
                <a:gd name="connsiteY4-62" fmla="*/ 328679 h 328679"/>
                <a:gd name="connsiteX5-63" fmla="*/ 0 w 2625439"/>
                <a:gd name="connsiteY5-64" fmla="*/ 324869 h 328679"/>
                <a:gd name="connsiteX6" fmla="*/ 0 w 2625439"/>
                <a:gd name="connsiteY6" fmla="*/ 0 h 328679"/>
                <a:gd name="connsiteX0-65" fmla="*/ 0 w 2453580"/>
                <a:gd name="connsiteY0-66" fmla="*/ 0 h 328679"/>
                <a:gd name="connsiteX1-67" fmla="*/ 2442150 w 2453580"/>
                <a:gd name="connsiteY1-68" fmla="*/ 3810 h 328679"/>
                <a:gd name="connsiteX2-69" fmla="*/ 2451982 w 2453580"/>
                <a:gd name="connsiteY2-70" fmla="*/ 104085 h 328679"/>
                <a:gd name="connsiteX3-71" fmla="*/ 2436742 w 2453580"/>
                <a:gd name="connsiteY3-72" fmla="*/ 176475 h 328679"/>
                <a:gd name="connsiteX4-73" fmla="*/ 2453580 w 2453580"/>
                <a:gd name="connsiteY4-74" fmla="*/ 328679 h 328679"/>
                <a:gd name="connsiteX5-75" fmla="*/ 0 w 2453580"/>
                <a:gd name="connsiteY5-76" fmla="*/ 324869 h 328679"/>
                <a:gd name="connsiteX6-77" fmla="*/ 0 w 2453580"/>
                <a:gd name="connsiteY6-78" fmla="*/ 0 h 328679"/>
                <a:gd name="connsiteX0-79" fmla="*/ 0 w 2453580"/>
                <a:gd name="connsiteY0-80" fmla="*/ 0 h 328679"/>
                <a:gd name="connsiteX1-81" fmla="*/ 2442150 w 2453580"/>
                <a:gd name="connsiteY1-82" fmla="*/ 3810 h 328679"/>
                <a:gd name="connsiteX2-83" fmla="*/ 2451982 w 2453580"/>
                <a:gd name="connsiteY2-84" fmla="*/ 104085 h 328679"/>
                <a:gd name="connsiteX3-85" fmla="*/ 2436742 w 2453580"/>
                <a:gd name="connsiteY3-86" fmla="*/ 176475 h 328679"/>
                <a:gd name="connsiteX4-87" fmla="*/ 2448172 w 2453580"/>
                <a:gd name="connsiteY4-88" fmla="*/ 229815 h 328679"/>
                <a:gd name="connsiteX5-89" fmla="*/ 2453580 w 2453580"/>
                <a:gd name="connsiteY5-90" fmla="*/ 328679 h 328679"/>
                <a:gd name="connsiteX6-91" fmla="*/ 0 w 2453580"/>
                <a:gd name="connsiteY6-92" fmla="*/ 324869 h 328679"/>
                <a:gd name="connsiteX7" fmla="*/ 0 w 2453580"/>
                <a:gd name="connsiteY7" fmla="*/ 0 h 328679"/>
                <a:gd name="connsiteX0-93" fmla="*/ 0 w 2453580"/>
                <a:gd name="connsiteY0-94" fmla="*/ 514 h 329193"/>
                <a:gd name="connsiteX1-95" fmla="*/ 2437826 w 2453580"/>
                <a:gd name="connsiteY1-96" fmla="*/ 0 h 329193"/>
                <a:gd name="connsiteX2-97" fmla="*/ 2451982 w 2453580"/>
                <a:gd name="connsiteY2-98" fmla="*/ 104599 h 329193"/>
                <a:gd name="connsiteX3-99" fmla="*/ 2436742 w 2453580"/>
                <a:gd name="connsiteY3-100" fmla="*/ 176989 h 329193"/>
                <a:gd name="connsiteX4-101" fmla="*/ 2448172 w 2453580"/>
                <a:gd name="connsiteY4-102" fmla="*/ 230329 h 329193"/>
                <a:gd name="connsiteX5-103" fmla="*/ 2453580 w 2453580"/>
                <a:gd name="connsiteY5-104" fmla="*/ 329193 h 329193"/>
                <a:gd name="connsiteX6-105" fmla="*/ 0 w 2453580"/>
                <a:gd name="connsiteY6-106" fmla="*/ 325383 h 329193"/>
                <a:gd name="connsiteX7-107" fmla="*/ 0 w 2453580"/>
                <a:gd name="connsiteY7-108" fmla="*/ 514 h 329193"/>
                <a:gd name="connsiteX0-109" fmla="*/ 0 w 2453580"/>
                <a:gd name="connsiteY0-110" fmla="*/ 13487 h 342166"/>
                <a:gd name="connsiteX1-111" fmla="*/ 2429178 w 2453580"/>
                <a:gd name="connsiteY1-112" fmla="*/ 0 h 342166"/>
                <a:gd name="connsiteX2-113" fmla="*/ 2451982 w 2453580"/>
                <a:gd name="connsiteY2-114" fmla="*/ 117572 h 342166"/>
                <a:gd name="connsiteX3-115" fmla="*/ 2436742 w 2453580"/>
                <a:gd name="connsiteY3-116" fmla="*/ 189962 h 342166"/>
                <a:gd name="connsiteX4-117" fmla="*/ 2448172 w 2453580"/>
                <a:gd name="connsiteY4-118" fmla="*/ 243302 h 342166"/>
                <a:gd name="connsiteX5-119" fmla="*/ 2453580 w 2453580"/>
                <a:gd name="connsiteY5-120" fmla="*/ 342166 h 342166"/>
                <a:gd name="connsiteX6-121" fmla="*/ 0 w 2453580"/>
                <a:gd name="connsiteY6-122" fmla="*/ 338356 h 342166"/>
                <a:gd name="connsiteX7-123" fmla="*/ 0 w 2453580"/>
                <a:gd name="connsiteY7-124" fmla="*/ 13487 h 3421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51" y="connsiteY5-52"/>
                </a:cxn>
                <a:cxn ang="0">
                  <a:pos x="connsiteX6-77" y="connsiteY6-78"/>
                </a:cxn>
                <a:cxn ang="0">
                  <a:pos x="connsiteX7-107" y="connsiteY7-108"/>
                </a:cxn>
              </a:cxnLst>
              <a:rect l="l" t="t" r="r" b="b"/>
              <a:pathLst>
                <a:path w="2453580" h="342166">
                  <a:moveTo>
                    <a:pt x="0" y="13487"/>
                  </a:moveTo>
                  <a:lnTo>
                    <a:pt x="2429178" y="0"/>
                  </a:lnTo>
                  <a:lnTo>
                    <a:pt x="2451982" y="117572"/>
                  </a:lnTo>
                  <a:cubicBezTo>
                    <a:pt x="2451081" y="146349"/>
                    <a:pt x="2433936" y="152530"/>
                    <a:pt x="2436742" y="189962"/>
                  </a:cubicBezTo>
                  <a:cubicBezTo>
                    <a:pt x="2438012" y="206472"/>
                    <a:pt x="2446902" y="226792"/>
                    <a:pt x="2448172" y="243302"/>
                  </a:cubicBezTo>
                  <a:lnTo>
                    <a:pt x="2453580" y="342166"/>
                  </a:lnTo>
                  <a:lnTo>
                    <a:pt x="0" y="338356"/>
                  </a:lnTo>
                  <a:lnTo>
                    <a:pt x="0" y="13487"/>
                  </a:lnTo>
                  <a:close/>
                </a:path>
              </a:pathLst>
            </a:custGeom>
            <a:solidFill>
              <a:srgbClr val="27424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1" name="矩形 37"/>
            <p:cNvSpPr/>
            <p:nvPr/>
          </p:nvSpPr>
          <p:spPr>
            <a:xfrm>
              <a:off x="5977426" y="4865151"/>
              <a:ext cx="2151740" cy="262325"/>
            </a:xfrm>
            <a:custGeom>
              <a:avLst/>
              <a:gdLst>
                <a:gd name="connsiteX0" fmla="*/ 0 w 2525970"/>
                <a:gd name="connsiteY0" fmla="*/ 0 h 324869"/>
                <a:gd name="connsiteX1" fmla="*/ 2525970 w 2525970"/>
                <a:gd name="connsiteY1" fmla="*/ 0 h 324869"/>
                <a:gd name="connsiteX2" fmla="*/ 2525970 w 2525970"/>
                <a:gd name="connsiteY2" fmla="*/ 324869 h 324869"/>
                <a:gd name="connsiteX3" fmla="*/ 0 w 2525970"/>
                <a:gd name="connsiteY3" fmla="*/ 324869 h 324869"/>
                <a:gd name="connsiteX4" fmla="*/ 0 w 2525970"/>
                <a:gd name="connsiteY4" fmla="*/ 0 h 324869"/>
                <a:gd name="connsiteX0-1" fmla="*/ 0 w 2525970"/>
                <a:gd name="connsiteY0-2" fmla="*/ 0 h 324869"/>
                <a:gd name="connsiteX1-3" fmla="*/ 2525970 w 2525970"/>
                <a:gd name="connsiteY1-4" fmla="*/ 0 h 324869"/>
                <a:gd name="connsiteX2-5" fmla="*/ 2442150 w 2525970"/>
                <a:gd name="connsiteY2-6" fmla="*/ 321059 h 324869"/>
                <a:gd name="connsiteX3-7" fmla="*/ 0 w 2525970"/>
                <a:gd name="connsiteY3-8" fmla="*/ 324869 h 324869"/>
                <a:gd name="connsiteX4-9" fmla="*/ 0 w 2525970"/>
                <a:gd name="connsiteY4-10" fmla="*/ 0 h 324869"/>
                <a:gd name="connsiteX0-11" fmla="*/ 0 w 2525970"/>
                <a:gd name="connsiteY0-12" fmla="*/ 0 h 324869"/>
                <a:gd name="connsiteX1-13" fmla="*/ 2525970 w 2525970"/>
                <a:gd name="connsiteY1-14" fmla="*/ 0 h 324869"/>
                <a:gd name="connsiteX2-15" fmla="*/ 2436742 w 2525970"/>
                <a:gd name="connsiteY2-16" fmla="*/ 192734 h 324869"/>
                <a:gd name="connsiteX3-17" fmla="*/ 2442150 w 2525970"/>
                <a:gd name="connsiteY3-18" fmla="*/ 321059 h 324869"/>
                <a:gd name="connsiteX4-19" fmla="*/ 0 w 2525970"/>
                <a:gd name="connsiteY4-20" fmla="*/ 324869 h 324869"/>
                <a:gd name="connsiteX5" fmla="*/ 0 w 2525970"/>
                <a:gd name="connsiteY5" fmla="*/ 0 h 324869"/>
                <a:gd name="connsiteX0-21" fmla="*/ 0 w 2695552"/>
                <a:gd name="connsiteY0-22" fmla="*/ 0 h 324869"/>
                <a:gd name="connsiteX1-23" fmla="*/ 2525970 w 2695552"/>
                <a:gd name="connsiteY1-24" fmla="*/ 0 h 324869"/>
                <a:gd name="connsiteX2-25" fmla="*/ 2451982 w 2695552"/>
                <a:gd name="connsiteY2-26" fmla="*/ 93674 h 324869"/>
                <a:gd name="connsiteX3-27" fmla="*/ 2436742 w 2695552"/>
                <a:gd name="connsiteY3-28" fmla="*/ 192734 h 324869"/>
                <a:gd name="connsiteX4-29" fmla="*/ 2442150 w 2695552"/>
                <a:gd name="connsiteY4-30" fmla="*/ 321059 h 324869"/>
                <a:gd name="connsiteX5-31" fmla="*/ 0 w 2695552"/>
                <a:gd name="connsiteY5-32" fmla="*/ 324869 h 324869"/>
                <a:gd name="connsiteX6" fmla="*/ 0 w 2695552"/>
                <a:gd name="connsiteY6" fmla="*/ 0 h 324869"/>
                <a:gd name="connsiteX0-33" fmla="*/ 0 w 2525970"/>
                <a:gd name="connsiteY0-34" fmla="*/ 0 h 324869"/>
                <a:gd name="connsiteX1-35" fmla="*/ 2525970 w 2525970"/>
                <a:gd name="connsiteY1-36" fmla="*/ 0 h 324869"/>
                <a:gd name="connsiteX2-37" fmla="*/ 2451982 w 2525970"/>
                <a:gd name="connsiteY2-38" fmla="*/ 93674 h 324869"/>
                <a:gd name="connsiteX3-39" fmla="*/ 2436742 w 2525970"/>
                <a:gd name="connsiteY3-40" fmla="*/ 192734 h 324869"/>
                <a:gd name="connsiteX4-41" fmla="*/ 2442150 w 2525970"/>
                <a:gd name="connsiteY4-42" fmla="*/ 321059 h 324869"/>
                <a:gd name="connsiteX5-43" fmla="*/ 0 w 2525970"/>
                <a:gd name="connsiteY5-44" fmla="*/ 324869 h 324869"/>
                <a:gd name="connsiteX6-45" fmla="*/ 0 w 2525970"/>
                <a:gd name="connsiteY6-46" fmla="*/ 0 h 324869"/>
                <a:gd name="connsiteX0-47" fmla="*/ 0 w 2453580"/>
                <a:gd name="connsiteY0-48" fmla="*/ 0 h 324869"/>
                <a:gd name="connsiteX1-49" fmla="*/ 2453580 w 2453580"/>
                <a:gd name="connsiteY1-50" fmla="*/ 7620 h 324869"/>
                <a:gd name="connsiteX2-51" fmla="*/ 2451982 w 2453580"/>
                <a:gd name="connsiteY2-52" fmla="*/ 93674 h 324869"/>
                <a:gd name="connsiteX3-53" fmla="*/ 2436742 w 2453580"/>
                <a:gd name="connsiteY3-54" fmla="*/ 192734 h 324869"/>
                <a:gd name="connsiteX4-55" fmla="*/ 2442150 w 2453580"/>
                <a:gd name="connsiteY4-56" fmla="*/ 321059 h 324869"/>
                <a:gd name="connsiteX5-57" fmla="*/ 0 w 2453580"/>
                <a:gd name="connsiteY5-58" fmla="*/ 324869 h 324869"/>
                <a:gd name="connsiteX6-59" fmla="*/ 0 w 2453580"/>
                <a:gd name="connsiteY6-60" fmla="*/ 0 h 324869"/>
                <a:gd name="connsiteX0-61" fmla="*/ 0 w 2453580"/>
                <a:gd name="connsiteY0-62" fmla="*/ 0 h 324869"/>
                <a:gd name="connsiteX1-63" fmla="*/ 2453580 w 2453580"/>
                <a:gd name="connsiteY1-64" fmla="*/ 7620 h 324869"/>
                <a:gd name="connsiteX2-65" fmla="*/ 2451982 w 2453580"/>
                <a:gd name="connsiteY2-66" fmla="*/ 93674 h 324869"/>
                <a:gd name="connsiteX3-67" fmla="*/ 2451982 w 2453580"/>
                <a:gd name="connsiteY3-68" fmla="*/ 192734 h 324869"/>
                <a:gd name="connsiteX4-69" fmla="*/ 2442150 w 2453580"/>
                <a:gd name="connsiteY4-70" fmla="*/ 321059 h 324869"/>
                <a:gd name="connsiteX5-71" fmla="*/ 0 w 2453580"/>
                <a:gd name="connsiteY5-72" fmla="*/ 324869 h 324869"/>
                <a:gd name="connsiteX6-73" fmla="*/ 0 w 2453580"/>
                <a:gd name="connsiteY6-74" fmla="*/ 0 h 324869"/>
                <a:gd name="connsiteX0-75" fmla="*/ 0 w 2453519"/>
                <a:gd name="connsiteY0-76" fmla="*/ 0 h 324869"/>
                <a:gd name="connsiteX1-77" fmla="*/ 2423100 w 2453519"/>
                <a:gd name="connsiteY1-78" fmla="*/ 7620 h 324869"/>
                <a:gd name="connsiteX2-79" fmla="*/ 2451982 w 2453519"/>
                <a:gd name="connsiteY2-80" fmla="*/ 93674 h 324869"/>
                <a:gd name="connsiteX3-81" fmla="*/ 2451982 w 2453519"/>
                <a:gd name="connsiteY3-82" fmla="*/ 192734 h 324869"/>
                <a:gd name="connsiteX4-83" fmla="*/ 2442150 w 2453519"/>
                <a:gd name="connsiteY4-84" fmla="*/ 321059 h 324869"/>
                <a:gd name="connsiteX5-85" fmla="*/ 0 w 2453519"/>
                <a:gd name="connsiteY5-86" fmla="*/ 324869 h 324869"/>
                <a:gd name="connsiteX6-87" fmla="*/ 0 w 2453519"/>
                <a:gd name="connsiteY6-88" fmla="*/ 0 h 324869"/>
                <a:gd name="connsiteX0-89" fmla="*/ 0 w 2452868"/>
                <a:gd name="connsiteY0-90" fmla="*/ 0 h 324869"/>
                <a:gd name="connsiteX1-91" fmla="*/ 2423100 w 2452868"/>
                <a:gd name="connsiteY1-92" fmla="*/ 7620 h 324869"/>
                <a:gd name="connsiteX2-93" fmla="*/ 2432932 w 2452868"/>
                <a:gd name="connsiteY2-94" fmla="*/ 97484 h 324869"/>
                <a:gd name="connsiteX3-95" fmla="*/ 2451982 w 2452868"/>
                <a:gd name="connsiteY3-96" fmla="*/ 192734 h 324869"/>
                <a:gd name="connsiteX4-97" fmla="*/ 2442150 w 2452868"/>
                <a:gd name="connsiteY4-98" fmla="*/ 321059 h 324869"/>
                <a:gd name="connsiteX5-99" fmla="*/ 0 w 2452868"/>
                <a:gd name="connsiteY5-100" fmla="*/ 324869 h 324869"/>
                <a:gd name="connsiteX6-101" fmla="*/ 0 w 2452868"/>
                <a:gd name="connsiteY6-102" fmla="*/ 0 h 324869"/>
                <a:gd name="connsiteX0-103" fmla="*/ 0 w 2442150"/>
                <a:gd name="connsiteY0-104" fmla="*/ 0 h 324869"/>
                <a:gd name="connsiteX1-105" fmla="*/ 2423100 w 2442150"/>
                <a:gd name="connsiteY1-106" fmla="*/ 7620 h 324869"/>
                <a:gd name="connsiteX2-107" fmla="*/ 2432932 w 2442150"/>
                <a:gd name="connsiteY2-108" fmla="*/ 97484 h 324869"/>
                <a:gd name="connsiteX3-109" fmla="*/ 2432932 w 2442150"/>
                <a:gd name="connsiteY3-110" fmla="*/ 200354 h 324869"/>
                <a:gd name="connsiteX4-111" fmla="*/ 2442150 w 2442150"/>
                <a:gd name="connsiteY4-112" fmla="*/ 321059 h 324869"/>
                <a:gd name="connsiteX5-113" fmla="*/ 0 w 2442150"/>
                <a:gd name="connsiteY5-114" fmla="*/ 324869 h 324869"/>
                <a:gd name="connsiteX6-115" fmla="*/ 0 w 2442150"/>
                <a:gd name="connsiteY6-116" fmla="*/ 0 h 324869"/>
                <a:gd name="connsiteX0-117" fmla="*/ 0 w 2442150"/>
                <a:gd name="connsiteY0-118" fmla="*/ 0 h 324869"/>
                <a:gd name="connsiteX1-119" fmla="*/ 2423100 w 2442150"/>
                <a:gd name="connsiteY1-120" fmla="*/ 7620 h 324869"/>
                <a:gd name="connsiteX2-121" fmla="*/ 2432932 w 2442150"/>
                <a:gd name="connsiteY2-122" fmla="*/ 97484 h 324869"/>
                <a:gd name="connsiteX3-123" fmla="*/ 2432932 w 2442150"/>
                <a:gd name="connsiteY3-124" fmla="*/ 200354 h 324869"/>
                <a:gd name="connsiteX4-125" fmla="*/ 2442150 w 2442150"/>
                <a:gd name="connsiteY4-126" fmla="*/ 321059 h 324869"/>
                <a:gd name="connsiteX5-127" fmla="*/ 0 w 2442150"/>
                <a:gd name="connsiteY5-128" fmla="*/ 324869 h 324869"/>
                <a:gd name="connsiteX6-129" fmla="*/ 0 w 2442150"/>
                <a:gd name="connsiteY6-130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45" y="connsiteY6-46"/>
                </a:cxn>
              </a:cxnLst>
              <a:rect l="l" t="t" r="r" b="b"/>
              <a:pathLst>
                <a:path w="2442150" h="324869">
                  <a:moveTo>
                    <a:pt x="0" y="0"/>
                  </a:moveTo>
                  <a:lnTo>
                    <a:pt x="2423100" y="7620"/>
                  </a:lnTo>
                  <a:cubicBezTo>
                    <a:pt x="2422567" y="36305"/>
                    <a:pt x="2433465" y="68799"/>
                    <a:pt x="2432932" y="97484"/>
                  </a:cubicBezTo>
                  <a:cubicBezTo>
                    <a:pt x="2418061" y="129606"/>
                    <a:pt x="2440286" y="161186"/>
                    <a:pt x="2432932" y="200354"/>
                  </a:cubicBezTo>
                  <a:lnTo>
                    <a:pt x="2442150" y="321059"/>
                  </a:ln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51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32" name="矩形 38"/>
            <p:cNvSpPr/>
            <p:nvPr/>
          </p:nvSpPr>
          <p:spPr>
            <a:xfrm>
              <a:off x="5977426" y="4635097"/>
              <a:ext cx="2123477" cy="262325"/>
            </a:xfrm>
            <a:custGeom>
              <a:avLst/>
              <a:gdLst>
                <a:gd name="connsiteX0" fmla="*/ 0 w 2410072"/>
                <a:gd name="connsiteY0" fmla="*/ 0 h 324869"/>
                <a:gd name="connsiteX1" fmla="*/ 2410072 w 2410072"/>
                <a:gd name="connsiteY1" fmla="*/ 0 h 324869"/>
                <a:gd name="connsiteX2" fmla="*/ 2410072 w 2410072"/>
                <a:gd name="connsiteY2" fmla="*/ 324869 h 324869"/>
                <a:gd name="connsiteX3" fmla="*/ 0 w 2410072"/>
                <a:gd name="connsiteY3" fmla="*/ 324869 h 324869"/>
                <a:gd name="connsiteX4" fmla="*/ 0 w 2410072"/>
                <a:gd name="connsiteY4" fmla="*/ 0 h 324869"/>
                <a:gd name="connsiteX0-1" fmla="*/ 0 w 2410072"/>
                <a:gd name="connsiteY0-2" fmla="*/ 0 h 324869"/>
                <a:gd name="connsiteX1-3" fmla="*/ 2387212 w 2410072"/>
                <a:gd name="connsiteY1-4" fmla="*/ 3810 h 324869"/>
                <a:gd name="connsiteX2-5" fmla="*/ 2410072 w 2410072"/>
                <a:gd name="connsiteY2-6" fmla="*/ 324869 h 324869"/>
                <a:gd name="connsiteX3-7" fmla="*/ 0 w 2410072"/>
                <a:gd name="connsiteY3-8" fmla="*/ 324869 h 324869"/>
                <a:gd name="connsiteX4-9" fmla="*/ 0 w 2410072"/>
                <a:gd name="connsiteY4-10" fmla="*/ 0 h 324869"/>
                <a:gd name="connsiteX0-11" fmla="*/ 0 w 2410072"/>
                <a:gd name="connsiteY0-12" fmla="*/ 0 h 324869"/>
                <a:gd name="connsiteX1-13" fmla="*/ 2387212 w 2410072"/>
                <a:gd name="connsiteY1-14" fmla="*/ 3810 h 324869"/>
                <a:gd name="connsiteX2-15" fmla="*/ 2406261 w 2410072"/>
                <a:gd name="connsiteY2-16" fmla="*/ 83325 h 324869"/>
                <a:gd name="connsiteX3-17" fmla="*/ 2410072 w 2410072"/>
                <a:gd name="connsiteY3-18" fmla="*/ 324869 h 324869"/>
                <a:gd name="connsiteX4-19" fmla="*/ 0 w 2410072"/>
                <a:gd name="connsiteY4-20" fmla="*/ 324869 h 324869"/>
                <a:gd name="connsiteX5" fmla="*/ 0 w 2410072"/>
                <a:gd name="connsiteY5" fmla="*/ 0 h 324869"/>
                <a:gd name="connsiteX0-21" fmla="*/ 0 w 2584864"/>
                <a:gd name="connsiteY0-22" fmla="*/ 0 h 324869"/>
                <a:gd name="connsiteX1-23" fmla="*/ 2387212 w 2584864"/>
                <a:gd name="connsiteY1-24" fmla="*/ 3810 h 324869"/>
                <a:gd name="connsiteX2-25" fmla="*/ 2406261 w 2584864"/>
                <a:gd name="connsiteY2-26" fmla="*/ 83325 h 324869"/>
                <a:gd name="connsiteX3-27" fmla="*/ 2394831 w 2584864"/>
                <a:gd name="connsiteY3-28" fmla="*/ 197625 h 324869"/>
                <a:gd name="connsiteX4-29" fmla="*/ 2410072 w 2584864"/>
                <a:gd name="connsiteY4-30" fmla="*/ 324869 h 324869"/>
                <a:gd name="connsiteX5-31" fmla="*/ 0 w 2584864"/>
                <a:gd name="connsiteY5-32" fmla="*/ 324869 h 324869"/>
                <a:gd name="connsiteX6" fmla="*/ 0 w 2584864"/>
                <a:gd name="connsiteY6" fmla="*/ 0 h 324869"/>
                <a:gd name="connsiteX0-33" fmla="*/ 0 w 2410072"/>
                <a:gd name="connsiteY0-34" fmla="*/ 0 h 324869"/>
                <a:gd name="connsiteX1-35" fmla="*/ 2387212 w 2410072"/>
                <a:gd name="connsiteY1-36" fmla="*/ 3810 h 324869"/>
                <a:gd name="connsiteX2-37" fmla="*/ 2406261 w 2410072"/>
                <a:gd name="connsiteY2-38" fmla="*/ 83325 h 324869"/>
                <a:gd name="connsiteX3-39" fmla="*/ 2394831 w 2410072"/>
                <a:gd name="connsiteY3-40" fmla="*/ 197625 h 324869"/>
                <a:gd name="connsiteX4-41" fmla="*/ 2410072 w 2410072"/>
                <a:gd name="connsiteY4-42" fmla="*/ 324869 h 324869"/>
                <a:gd name="connsiteX5-43" fmla="*/ 0 w 2410072"/>
                <a:gd name="connsiteY5-44" fmla="*/ 324869 h 324869"/>
                <a:gd name="connsiteX6-45" fmla="*/ 0 w 2410072"/>
                <a:gd name="connsiteY6-46" fmla="*/ 0 h 324869"/>
                <a:gd name="connsiteX0-47" fmla="*/ 0 w 2410072"/>
                <a:gd name="connsiteY0-48" fmla="*/ 0 h 324869"/>
                <a:gd name="connsiteX1-49" fmla="*/ 2387212 w 2410072"/>
                <a:gd name="connsiteY1-50" fmla="*/ 3810 h 324869"/>
                <a:gd name="connsiteX2-51" fmla="*/ 2406261 w 2410072"/>
                <a:gd name="connsiteY2-52" fmla="*/ 83325 h 324869"/>
                <a:gd name="connsiteX3-53" fmla="*/ 2394831 w 2410072"/>
                <a:gd name="connsiteY3-54" fmla="*/ 197625 h 324869"/>
                <a:gd name="connsiteX4-55" fmla="*/ 2387211 w 2410072"/>
                <a:gd name="connsiteY4-56" fmla="*/ 266205 h 324869"/>
                <a:gd name="connsiteX5-57" fmla="*/ 2410072 w 2410072"/>
                <a:gd name="connsiteY5-58" fmla="*/ 324869 h 324869"/>
                <a:gd name="connsiteX6-59" fmla="*/ 0 w 2410072"/>
                <a:gd name="connsiteY6-60" fmla="*/ 324869 h 324869"/>
                <a:gd name="connsiteX7" fmla="*/ 0 w 2410072"/>
                <a:gd name="connsiteY7" fmla="*/ 0 h 324869"/>
                <a:gd name="connsiteX0-61" fmla="*/ 0 w 2410072"/>
                <a:gd name="connsiteY0-62" fmla="*/ 13487 h 338356"/>
                <a:gd name="connsiteX1-63" fmla="*/ 2382888 w 2410072"/>
                <a:gd name="connsiteY1-64" fmla="*/ 0 h 338356"/>
                <a:gd name="connsiteX2-65" fmla="*/ 2406261 w 2410072"/>
                <a:gd name="connsiteY2-66" fmla="*/ 96812 h 338356"/>
                <a:gd name="connsiteX3-67" fmla="*/ 2394831 w 2410072"/>
                <a:gd name="connsiteY3-68" fmla="*/ 211112 h 338356"/>
                <a:gd name="connsiteX4-69" fmla="*/ 2387211 w 2410072"/>
                <a:gd name="connsiteY4-70" fmla="*/ 279692 h 338356"/>
                <a:gd name="connsiteX5-71" fmla="*/ 2410072 w 2410072"/>
                <a:gd name="connsiteY5-72" fmla="*/ 338356 h 338356"/>
                <a:gd name="connsiteX6-73" fmla="*/ 0 w 2410072"/>
                <a:gd name="connsiteY6-74" fmla="*/ 338356 h 338356"/>
                <a:gd name="connsiteX7-75" fmla="*/ 0 w 2410072"/>
                <a:gd name="connsiteY7-76" fmla="*/ 13487 h 3383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45" y="connsiteY6-46"/>
                </a:cxn>
                <a:cxn ang="0">
                  <a:pos x="connsiteX7-75" y="connsiteY7-76"/>
                </a:cxn>
              </a:cxnLst>
              <a:rect l="l" t="t" r="r" b="b"/>
              <a:pathLst>
                <a:path w="2410072" h="338356">
                  <a:moveTo>
                    <a:pt x="0" y="13487"/>
                  </a:moveTo>
                  <a:lnTo>
                    <a:pt x="2382888" y="0"/>
                  </a:lnTo>
                  <a:cubicBezTo>
                    <a:pt x="2384158" y="22695"/>
                    <a:pt x="2404991" y="74117"/>
                    <a:pt x="2406261" y="96812"/>
                  </a:cubicBezTo>
                  <a:cubicBezTo>
                    <a:pt x="2410071" y="129114"/>
                    <a:pt x="2394196" y="170855"/>
                    <a:pt x="2394831" y="211112"/>
                  </a:cubicBezTo>
                  <a:cubicBezTo>
                    <a:pt x="2394831" y="233972"/>
                    <a:pt x="2387211" y="256832"/>
                    <a:pt x="2387211" y="279692"/>
                  </a:cubicBezTo>
                  <a:lnTo>
                    <a:pt x="2410072" y="338356"/>
                  </a:lnTo>
                  <a:lnTo>
                    <a:pt x="0" y="338356"/>
                  </a:lnTo>
                  <a:lnTo>
                    <a:pt x="0" y="13487"/>
                  </a:lnTo>
                  <a:close/>
                </a:path>
              </a:pathLst>
            </a:custGeom>
            <a:solidFill>
              <a:srgbClr val="2D5F7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3" name="矩形 39"/>
            <p:cNvSpPr/>
            <p:nvPr/>
          </p:nvSpPr>
          <p:spPr>
            <a:xfrm>
              <a:off x="5977426" y="4407428"/>
              <a:ext cx="2099978" cy="262325"/>
            </a:xfrm>
            <a:custGeom>
              <a:avLst/>
              <a:gdLst>
                <a:gd name="connsiteX0" fmla="*/ 0 w 2383402"/>
                <a:gd name="connsiteY0" fmla="*/ 0 h 324869"/>
                <a:gd name="connsiteX1" fmla="*/ 2383402 w 2383402"/>
                <a:gd name="connsiteY1" fmla="*/ 0 h 324869"/>
                <a:gd name="connsiteX2" fmla="*/ 2383402 w 2383402"/>
                <a:gd name="connsiteY2" fmla="*/ 324869 h 324869"/>
                <a:gd name="connsiteX3" fmla="*/ 0 w 2383402"/>
                <a:gd name="connsiteY3" fmla="*/ 324869 h 324869"/>
                <a:gd name="connsiteX4" fmla="*/ 0 w 2383402"/>
                <a:gd name="connsiteY4" fmla="*/ 0 h 324869"/>
                <a:gd name="connsiteX0-1" fmla="*/ 0 w 2383402"/>
                <a:gd name="connsiteY0-2" fmla="*/ 0 h 324869"/>
                <a:gd name="connsiteX1-3" fmla="*/ 2383402 w 2383402"/>
                <a:gd name="connsiteY1-4" fmla="*/ 0 h 324869"/>
                <a:gd name="connsiteX2-5" fmla="*/ 2352922 w 2383402"/>
                <a:gd name="connsiteY2-6" fmla="*/ 240616 h 324869"/>
                <a:gd name="connsiteX3-7" fmla="*/ 2383402 w 2383402"/>
                <a:gd name="connsiteY3-8" fmla="*/ 324869 h 324869"/>
                <a:gd name="connsiteX4-9" fmla="*/ 0 w 2383402"/>
                <a:gd name="connsiteY4-10" fmla="*/ 324869 h 324869"/>
                <a:gd name="connsiteX5" fmla="*/ 0 w 2383402"/>
                <a:gd name="connsiteY5" fmla="*/ 0 h 324869"/>
                <a:gd name="connsiteX0-11" fmla="*/ 0 w 2558397"/>
                <a:gd name="connsiteY0-12" fmla="*/ 0 h 324869"/>
                <a:gd name="connsiteX1-13" fmla="*/ 2383402 w 2558397"/>
                <a:gd name="connsiteY1-14" fmla="*/ 0 h 324869"/>
                <a:gd name="connsiteX2-15" fmla="*/ 2379592 w 2558397"/>
                <a:gd name="connsiteY2-16" fmla="*/ 145366 h 324869"/>
                <a:gd name="connsiteX3-17" fmla="*/ 2352922 w 2558397"/>
                <a:gd name="connsiteY3-18" fmla="*/ 240616 h 324869"/>
                <a:gd name="connsiteX4-19" fmla="*/ 2383402 w 2558397"/>
                <a:gd name="connsiteY4-20" fmla="*/ 324869 h 324869"/>
                <a:gd name="connsiteX5-21" fmla="*/ 0 w 2558397"/>
                <a:gd name="connsiteY5-22" fmla="*/ 324869 h 324869"/>
                <a:gd name="connsiteX6" fmla="*/ 0 w 2558397"/>
                <a:gd name="connsiteY6" fmla="*/ 0 h 324869"/>
                <a:gd name="connsiteX0-23" fmla="*/ 0 w 2383402"/>
                <a:gd name="connsiteY0-24" fmla="*/ 0 h 324869"/>
                <a:gd name="connsiteX1-25" fmla="*/ 2383402 w 2383402"/>
                <a:gd name="connsiteY1-26" fmla="*/ 0 h 324869"/>
                <a:gd name="connsiteX2-27" fmla="*/ 2379592 w 2383402"/>
                <a:gd name="connsiteY2-28" fmla="*/ 145366 h 324869"/>
                <a:gd name="connsiteX3-29" fmla="*/ 2352922 w 2383402"/>
                <a:gd name="connsiteY3-30" fmla="*/ 240616 h 324869"/>
                <a:gd name="connsiteX4-31" fmla="*/ 2383402 w 2383402"/>
                <a:gd name="connsiteY4-32" fmla="*/ 324869 h 324869"/>
                <a:gd name="connsiteX5-33" fmla="*/ 0 w 2383402"/>
                <a:gd name="connsiteY5-34" fmla="*/ 324869 h 324869"/>
                <a:gd name="connsiteX6-35" fmla="*/ 0 w 2383402"/>
                <a:gd name="connsiteY6-36" fmla="*/ 0 h 324869"/>
                <a:gd name="connsiteX0-37" fmla="*/ 0 w 2383402"/>
                <a:gd name="connsiteY0-38" fmla="*/ 0 h 324869"/>
                <a:gd name="connsiteX1-39" fmla="*/ 2352922 w 2383402"/>
                <a:gd name="connsiteY1-40" fmla="*/ 3810 h 324869"/>
                <a:gd name="connsiteX2-41" fmla="*/ 2379592 w 2383402"/>
                <a:gd name="connsiteY2-42" fmla="*/ 145366 h 324869"/>
                <a:gd name="connsiteX3-43" fmla="*/ 2352922 w 2383402"/>
                <a:gd name="connsiteY3-44" fmla="*/ 240616 h 324869"/>
                <a:gd name="connsiteX4-45" fmla="*/ 2383402 w 2383402"/>
                <a:gd name="connsiteY4-46" fmla="*/ 324869 h 324869"/>
                <a:gd name="connsiteX5-47" fmla="*/ 0 w 2383402"/>
                <a:gd name="connsiteY5-48" fmla="*/ 324869 h 324869"/>
                <a:gd name="connsiteX6-49" fmla="*/ 0 w 2383402"/>
                <a:gd name="connsiteY6-50" fmla="*/ 0 h 324869"/>
                <a:gd name="connsiteX0-51" fmla="*/ 0 w 2383402"/>
                <a:gd name="connsiteY0-52" fmla="*/ 0 h 324869"/>
                <a:gd name="connsiteX1-53" fmla="*/ 2352922 w 2383402"/>
                <a:gd name="connsiteY1-54" fmla="*/ 3810 h 324869"/>
                <a:gd name="connsiteX2-55" fmla="*/ 2364352 w 2383402"/>
                <a:gd name="connsiteY2-56" fmla="*/ 99646 h 324869"/>
                <a:gd name="connsiteX3-57" fmla="*/ 2379592 w 2383402"/>
                <a:gd name="connsiteY3-58" fmla="*/ 145366 h 324869"/>
                <a:gd name="connsiteX4-59" fmla="*/ 2352922 w 2383402"/>
                <a:gd name="connsiteY4-60" fmla="*/ 240616 h 324869"/>
                <a:gd name="connsiteX5-61" fmla="*/ 2383402 w 2383402"/>
                <a:gd name="connsiteY5-62" fmla="*/ 324869 h 324869"/>
                <a:gd name="connsiteX6-63" fmla="*/ 0 w 2383402"/>
                <a:gd name="connsiteY6-64" fmla="*/ 324869 h 324869"/>
                <a:gd name="connsiteX7" fmla="*/ 0 w 2383402"/>
                <a:gd name="connsiteY7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" y="connsiteY7"/>
                </a:cxn>
              </a:cxnLst>
              <a:rect l="l" t="t" r="r" b="b"/>
              <a:pathLst>
                <a:path w="2383402" h="324869">
                  <a:moveTo>
                    <a:pt x="0" y="0"/>
                  </a:moveTo>
                  <a:lnTo>
                    <a:pt x="2352922" y="3810"/>
                  </a:lnTo>
                  <a:cubicBezTo>
                    <a:pt x="2359272" y="35755"/>
                    <a:pt x="2358002" y="67701"/>
                    <a:pt x="2364352" y="99646"/>
                  </a:cubicBezTo>
                  <a:lnTo>
                    <a:pt x="2379592" y="145366"/>
                  </a:lnTo>
                  <a:cubicBezTo>
                    <a:pt x="2374512" y="185469"/>
                    <a:pt x="2349112" y="206889"/>
                    <a:pt x="2352922" y="240616"/>
                  </a:cubicBezTo>
                  <a:lnTo>
                    <a:pt x="2383402" y="324869"/>
                  </a:ln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6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4" name="矩形 40"/>
            <p:cNvSpPr/>
            <p:nvPr/>
          </p:nvSpPr>
          <p:spPr>
            <a:xfrm>
              <a:off x="5976562" y="4175131"/>
              <a:ext cx="2076886" cy="262325"/>
            </a:xfrm>
            <a:custGeom>
              <a:avLst/>
              <a:gdLst>
                <a:gd name="connsiteX0" fmla="*/ 0 w 2345302"/>
                <a:gd name="connsiteY0" fmla="*/ 0 h 324869"/>
                <a:gd name="connsiteX1" fmla="*/ 2345302 w 2345302"/>
                <a:gd name="connsiteY1" fmla="*/ 0 h 324869"/>
                <a:gd name="connsiteX2" fmla="*/ 2345302 w 2345302"/>
                <a:gd name="connsiteY2" fmla="*/ 324869 h 324869"/>
                <a:gd name="connsiteX3" fmla="*/ 0 w 2345302"/>
                <a:gd name="connsiteY3" fmla="*/ 324869 h 324869"/>
                <a:gd name="connsiteX4" fmla="*/ 0 w 2345302"/>
                <a:gd name="connsiteY4" fmla="*/ 0 h 324869"/>
                <a:gd name="connsiteX0-1" fmla="*/ 0 w 2345302"/>
                <a:gd name="connsiteY0-2" fmla="*/ 0 h 324869"/>
                <a:gd name="connsiteX1-3" fmla="*/ 2326252 w 2345302"/>
                <a:gd name="connsiteY1-4" fmla="*/ 7620 h 324869"/>
                <a:gd name="connsiteX2-5" fmla="*/ 2345302 w 2345302"/>
                <a:gd name="connsiteY2-6" fmla="*/ 324869 h 324869"/>
                <a:gd name="connsiteX3-7" fmla="*/ 0 w 2345302"/>
                <a:gd name="connsiteY3-8" fmla="*/ 324869 h 324869"/>
                <a:gd name="connsiteX4-9" fmla="*/ 0 w 2345302"/>
                <a:gd name="connsiteY4-10" fmla="*/ 0 h 324869"/>
                <a:gd name="connsiteX0-11" fmla="*/ 0 w 2352922"/>
                <a:gd name="connsiteY0-12" fmla="*/ 0 h 324869"/>
                <a:gd name="connsiteX1-13" fmla="*/ 2326252 w 2352922"/>
                <a:gd name="connsiteY1-14" fmla="*/ 7620 h 324869"/>
                <a:gd name="connsiteX2-15" fmla="*/ 2352922 w 2352922"/>
                <a:gd name="connsiteY2-16" fmla="*/ 150164 h 324869"/>
                <a:gd name="connsiteX3-17" fmla="*/ 2345302 w 2352922"/>
                <a:gd name="connsiteY3-18" fmla="*/ 324869 h 324869"/>
                <a:gd name="connsiteX4-19" fmla="*/ 0 w 2352922"/>
                <a:gd name="connsiteY4-20" fmla="*/ 324869 h 324869"/>
                <a:gd name="connsiteX5" fmla="*/ 0 w 2352922"/>
                <a:gd name="connsiteY5" fmla="*/ 0 h 324869"/>
                <a:gd name="connsiteX0-21" fmla="*/ 0 w 2357193"/>
                <a:gd name="connsiteY0-22" fmla="*/ 0 h 324869"/>
                <a:gd name="connsiteX1-23" fmla="*/ 2326252 w 2357193"/>
                <a:gd name="connsiteY1-24" fmla="*/ 7620 h 324869"/>
                <a:gd name="connsiteX2-25" fmla="*/ 2352922 w 2357193"/>
                <a:gd name="connsiteY2-26" fmla="*/ 150164 h 324869"/>
                <a:gd name="connsiteX3-27" fmla="*/ 2356732 w 2357193"/>
                <a:gd name="connsiteY3-28" fmla="*/ 275894 h 324869"/>
                <a:gd name="connsiteX4-29" fmla="*/ 2345302 w 2357193"/>
                <a:gd name="connsiteY4-30" fmla="*/ 324869 h 324869"/>
                <a:gd name="connsiteX5-31" fmla="*/ 0 w 2357193"/>
                <a:gd name="connsiteY5-32" fmla="*/ 324869 h 324869"/>
                <a:gd name="connsiteX6" fmla="*/ 0 w 2357193"/>
                <a:gd name="connsiteY6" fmla="*/ 0 h 324869"/>
                <a:gd name="connsiteX0-33" fmla="*/ 0 w 2498712"/>
                <a:gd name="connsiteY0-34" fmla="*/ 0 h 324869"/>
                <a:gd name="connsiteX1-35" fmla="*/ 2326252 w 2498712"/>
                <a:gd name="connsiteY1-36" fmla="*/ 7620 h 324869"/>
                <a:gd name="connsiteX2-37" fmla="*/ 2326252 w 2498712"/>
                <a:gd name="connsiteY2-38" fmla="*/ 89204 h 324869"/>
                <a:gd name="connsiteX3-39" fmla="*/ 2352922 w 2498712"/>
                <a:gd name="connsiteY3-40" fmla="*/ 150164 h 324869"/>
                <a:gd name="connsiteX4-41" fmla="*/ 2356732 w 2498712"/>
                <a:gd name="connsiteY4-42" fmla="*/ 275894 h 324869"/>
                <a:gd name="connsiteX5-43" fmla="*/ 2345302 w 2498712"/>
                <a:gd name="connsiteY5-44" fmla="*/ 324869 h 324869"/>
                <a:gd name="connsiteX6-45" fmla="*/ 0 w 2498712"/>
                <a:gd name="connsiteY6-46" fmla="*/ 324869 h 324869"/>
                <a:gd name="connsiteX7" fmla="*/ 0 w 2498712"/>
                <a:gd name="connsiteY7" fmla="*/ 0 h 324869"/>
                <a:gd name="connsiteX0-47" fmla="*/ 0 w 2357193"/>
                <a:gd name="connsiteY0-48" fmla="*/ 0 h 324869"/>
                <a:gd name="connsiteX1-49" fmla="*/ 2326252 w 2357193"/>
                <a:gd name="connsiteY1-50" fmla="*/ 7620 h 324869"/>
                <a:gd name="connsiteX2-51" fmla="*/ 2326252 w 2357193"/>
                <a:gd name="connsiteY2-52" fmla="*/ 89204 h 324869"/>
                <a:gd name="connsiteX3-53" fmla="*/ 2352922 w 2357193"/>
                <a:gd name="connsiteY3-54" fmla="*/ 150164 h 324869"/>
                <a:gd name="connsiteX4-55" fmla="*/ 2356732 w 2357193"/>
                <a:gd name="connsiteY4-56" fmla="*/ 275894 h 324869"/>
                <a:gd name="connsiteX5-57" fmla="*/ 2345302 w 2357193"/>
                <a:gd name="connsiteY5-58" fmla="*/ 324869 h 324869"/>
                <a:gd name="connsiteX6-59" fmla="*/ 0 w 2357193"/>
                <a:gd name="connsiteY6-60" fmla="*/ 324869 h 324869"/>
                <a:gd name="connsiteX7-61" fmla="*/ 0 w 2357193"/>
                <a:gd name="connsiteY7-62" fmla="*/ 0 h 324869"/>
                <a:gd name="connsiteX0-63" fmla="*/ 0 w 2357193"/>
                <a:gd name="connsiteY0-64" fmla="*/ 5352 h 330221"/>
                <a:gd name="connsiteX1-65" fmla="*/ 2326252 w 2357193"/>
                <a:gd name="connsiteY1-66" fmla="*/ 0 h 330221"/>
                <a:gd name="connsiteX2-67" fmla="*/ 2326252 w 2357193"/>
                <a:gd name="connsiteY2-68" fmla="*/ 94556 h 330221"/>
                <a:gd name="connsiteX3-69" fmla="*/ 2352922 w 2357193"/>
                <a:gd name="connsiteY3-70" fmla="*/ 155516 h 330221"/>
                <a:gd name="connsiteX4-71" fmla="*/ 2356732 w 2357193"/>
                <a:gd name="connsiteY4-72" fmla="*/ 281246 h 330221"/>
                <a:gd name="connsiteX5-73" fmla="*/ 2345302 w 2357193"/>
                <a:gd name="connsiteY5-74" fmla="*/ 330221 h 330221"/>
                <a:gd name="connsiteX6-75" fmla="*/ 0 w 2357193"/>
                <a:gd name="connsiteY6-76" fmla="*/ 330221 h 330221"/>
                <a:gd name="connsiteX7-77" fmla="*/ 0 w 2357193"/>
                <a:gd name="connsiteY7-78" fmla="*/ 5352 h 330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45" y="connsiteY6-46"/>
                </a:cxn>
                <a:cxn ang="0">
                  <a:pos x="connsiteX7-61" y="connsiteY7-62"/>
                </a:cxn>
              </a:cxnLst>
              <a:rect l="l" t="t" r="r" b="b"/>
              <a:pathLst>
                <a:path w="2357193" h="330221">
                  <a:moveTo>
                    <a:pt x="0" y="5352"/>
                  </a:moveTo>
                  <a:lnTo>
                    <a:pt x="2326252" y="0"/>
                  </a:lnTo>
                  <a:lnTo>
                    <a:pt x="2326252" y="94556"/>
                  </a:lnTo>
                  <a:cubicBezTo>
                    <a:pt x="2330697" y="118313"/>
                    <a:pt x="2350382" y="123766"/>
                    <a:pt x="2352922" y="155516"/>
                  </a:cubicBezTo>
                  <a:cubicBezTo>
                    <a:pt x="2350382" y="197426"/>
                    <a:pt x="2359272" y="239336"/>
                    <a:pt x="2356732" y="281246"/>
                  </a:cubicBezTo>
                  <a:lnTo>
                    <a:pt x="2345302" y="330221"/>
                  </a:lnTo>
                  <a:lnTo>
                    <a:pt x="0" y="330221"/>
                  </a:lnTo>
                  <a:lnTo>
                    <a:pt x="0" y="5352"/>
                  </a:lnTo>
                  <a:close/>
                </a:path>
              </a:pathLst>
            </a:custGeom>
            <a:solidFill>
              <a:srgbClr val="2A4C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35" name="矩形 42"/>
            <p:cNvSpPr/>
            <p:nvPr/>
          </p:nvSpPr>
          <p:spPr>
            <a:xfrm>
              <a:off x="5977426" y="3483703"/>
              <a:ext cx="2040510" cy="457531"/>
            </a:xfrm>
            <a:custGeom>
              <a:avLst/>
              <a:gdLst>
                <a:gd name="connsiteX0" fmla="*/ 0 w 2315908"/>
                <a:gd name="connsiteY0" fmla="*/ 0 h 545314"/>
                <a:gd name="connsiteX1" fmla="*/ 2315908 w 2315908"/>
                <a:gd name="connsiteY1" fmla="*/ 0 h 545314"/>
                <a:gd name="connsiteX2" fmla="*/ 2315908 w 2315908"/>
                <a:gd name="connsiteY2" fmla="*/ 545314 h 545314"/>
                <a:gd name="connsiteX3" fmla="*/ 0 w 2315908"/>
                <a:gd name="connsiteY3" fmla="*/ 545314 h 545314"/>
                <a:gd name="connsiteX4" fmla="*/ 0 w 2315908"/>
                <a:gd name="connsiteY4" fmla="*/ 0 h 545314"/>
                <a:gd name="connsiteX0-1" fmla="*/ 0 w 2315908"/>
                <a:gd name="connsiteY0-2" fmla="*/ 0 h 545314"/>
                <a:gd name="connsiteX1-3" fmla="*/ 2315908 w 2315908"/>
                <a:gd name="connsiteY1-4" fmla="*/ 0 h 545314"/>
                <a:gd name="connsiteX2-5" fmla="*/ 2260875 w 2315908"/>
                <a:gd name="connsiteY2-6" fmla="*/ 441085 h 545314"/>
                <a:gd name="connsiteX3-7" fmla="*/ 2315908 w 2315908"/>
                <a:gd name="connsiteY3-8" fmla="*/ 545314 h 545314"/>
                <a:gd name="connsiteX4-9" fmla="*/ 0 w 2315908"/>
                <a:gd name="connsiteY4-10" fmla="*/ 545314 h 545314"/>
                <a:gd name="connsiteX5" fmla="*/ 0 w 2315908"/>
                <a:gd name="connsiteY5" fmla="*/ 0 h 545314"/>
                <a:gd name="connsiteX0-11" fmla="*/ 0 w 2472920"/>
                <a:gd name="connsiteY0-12" fmla="*/ 0 h 545314"/>
                <a:gd name="connsiteX1-13" fmla="*/ 2315908 w 2472920"/>
                <a:gd name="connsiteY1-14" fmla="*/ 0 h 545314"/>
                <a:gd name="connsiteX2-15" fmla="*/ 2256641 w 2472920"/>
                <a:gd name="connsiteY2-16" fmla="*/ 250585 h 545314"/>
                <a:gd name="connsiteX3-17" fmla="*/ 2260875 w 2472920"/>
                <a:gd name="connsiteY3-18" fmla="*/ 441085 h 545314"/>
                <a:gd name="connsiteX4-19" fmla="*/ 2315908 w 2472920"/>
                <a:gd name="connsiteY4-20" fmla="*/ 545314 h 545314"/>
                <a:gd name="connsiteX5-21" fmla="*/ 0 w 2472920"/>
                <a:gd name="connsiteY5-22" fmla="*/ 545314 h 545314"/>
                <a:gd name="connsiteX6" fmla="*/ 0 w 2472920"/>
                <a:gd name="connsiteY6" fmla="*/ 0 h 545314"/>
                <a:gd name="connsiteX0-23" fmla="*/ 0 w 2315908"/>
                <a:gd name="connsiteY0-24" fmla="*/ 0 h 545314"/>
                <a:gd name="connsiteX1-25" fmla="*/ 2315908 w 2315908"/>
                <a:gd name="connsiteY1-26" fmla="*/ 0 h 545314"/>
                <a:gd name="connsiteX2-27" fmla="*/ 2256641 w 2315908"/>
                <a:gd name="connsiteY2-28" fmla="*/ 250585 h 545314"/>
                <a:gd name="connsiteX3-29" fmla="*/ 2260875 w 2315908"/>
                <a:gd name="connsiteY3-30" fmla="*/ 441085 h 545314"/>
                <a:gd name="connsiteX4-31" fmla="*/ 2315908 w 2315908"/>
                <a:gd name="connsiteY4-32" fmla="*/ 545314 h 545314"/>
                <a:gd name="connsiteX5-33" fmla="*/ 0 w 2315908"/>
                <a:gd name="connsiteY5-34" fmla="*/ 545314 h 545314"/>
                <a:gd name="connsiteX6-35" fmla="*/ 0 w 2315908"/>
                <a:gd name="connsiteY6-36" fmla="*/ 0 h 545314"/>
                <a:gd name="connsiteX0-37" fmla="*/ 0 w 2315908"/>
                <a:gd name="connsiteY0-38" fmla="*/ 0 h 545314"/>
                <a:gd name="connsiteX1-39" fmla="*/ 2315908 w 2315908"/>
                <a:gd name="connsiteY1-40" fmla="*/ 0 h 545314"/>
                <a:gd name="connsiteX2-41" fmla="*/ 2239708 w 2315908"/>
                <a:gd name="connsiteY2-42" fmla="*/ 119351 h 545314"/>
                <a:gd name="connsiteX3-43" fmla="*/ 2256641 w 2315908"/>
                <a:gd name="connsiteY3-44" fmla="*/ 250585 h 545314"/>
                <a:gd name="connsiteX4-45" fmla="*/ 2260875 w 2315908"/>
                <a:gd name="connsiteY4-46" fmla="*/ 441085 h 545314"/>
                <a:gd name="connsiteX5-47" fmla="*/ 2315908 w 2315908"/>
                <a:gd name="connsiteY5-48" fmla="*/ 545314 h 545314"/>
                <a:gd name="connsiteX6-49" fmla="*/ 0 w 2315908"/>
                <a:gd name="connsiteY6-50" fmla="*/ 545314 h 545314"/>
                <a:gd name="connsiteX7" fmla="*/ 0 w 2315908"/>
                <a:gd name="connsiteY7" fmla="*/ 0 h 545314"/>
                <a:gd name="connsiteX0-51" fmla="*/ 0 w 2315908"/>
                <a:gd name="connsiteY0-52" fmla="*/ 0 h 545314"/>
                <a:gd name="connsiteX1-53" fmla="*/ 2315908 w 2315908"/>
                <a:gd name="connsiteY1-54" fmla="*/ 0 h 545314"/>
                <a:gd name="connsiteX2-55" fmla="*/ 2256642 w 2315908"/>
                <a:gd name="connsiteY2-56" fmla="*/ 119351 h 545314"/>
                <a:gd name="connsiteX3-57" fmla="*/ 2256641 w 2315908"/>
                <a:gd name="connsiteY3-58" fmla="*/ 250585 h 545314"/>
                <a:gd name="connsiteX4-59" fmla="*/ 2260875 w 2315908"/>
                <a:gd name="connsiteY4-60" fmla="*/ 441085 h 545314"/>
                <a:gd name="connsiteX5-61" fmla="*/ 2315908 w 2315908"/>
                <a:gd name="connsiteY5-62" fmla="*/ 545314 h 545314"/>
                <a:gd name="connsiteX6-63" fmla="*/ 0 w 2315908"/>
                <a:gd name="connsiteY6-64" fmla="*/ 545314 h 545314"/>
                <a:gd name="connsiteX7-65" fmla="*/ 0 w 2315908"/>
                <a:gd name="connsiteY7-66" fmla="*/ 0 h 545314"/>
                <a:gd name="connsiteX0-67" fmla="*/ 0 w 2315908"/>
                <a:gd name="connsiteY0-68" fmla="*/ 0 h 545314"/>
                <a:gd name="connsiteX1-69" fmla="*/ 2315908 w 2315908"/>
                <a:gd name="connsiteY1-70" fmla="*/ 0 h 545314"/>
                <a:gd name="connsiteX2-71" fmla="*/ 2256642 w 2315908"/>
                <a:gd name="connsiteY2-72" fmla="*/ 119351 h 545314"/>
                <a:gd name="connsiteX3-73" fmla="*/ 2256641 w 2315908"/>
                <a:gd name="connsiteY3-74" fmla="*/ 250585 h 545314"/>
                <a:gd name="connsiteX4-75" fmla="*/ 2277808 w 2315908"/>
                <a:gd name="connsiteY4-76" fmla="*/ 331018 h 545314"/>
                <a:gd name="connsiteX5-77" fmla="*/ 2260875 w 2315908"/>
                <a:gd name="connsiteY5-78" fmla="*/ 441085 h 545314"/>
                <a:gd name="connsiteX6-79" fmla="*/ 2315908 w 2315908"/>
                <a:gd name="connsiteY6-80" fmla="*/ 545314 h 545314"/>
                <a:gd name="connsiteX7-81" fmla="*/ 0 w 2315908"/>
                <a:gd name="connsiteY7-82" fmla="*/ 545314 h 545314"/>
                <a:gd name="connsiteX8" fmla="*/ 0 w 2315908"/>
                <a:gd name="connsiteY8" fmla="*/ 0 h 545314"/>
                <a:gd name="connsiteX0-83" fmla="*/ 0 w 2315908"/>
                <a:gd name="connsiteY0-84" fmla="*/ 0 h 545314"/>
                <a:gd name="connsiteX1-85" fmla="*/ 2248175 w 2315908"/>
                <a:gd name="connsiteY1-86" fmla="*/ 4234 h 545314"/>
                <a:gd name="connsiteX2-87" fmla="*/ 2256642 w 2315908"/>
                <a:gd name="connsiteY2-88" fmla="*/ 119351 h 545314"/>
                <a:gd name="connsiteX3-89" fmla="*/ 2256641 w 2315908"/>
                <a:gd name="connsiteY3-90" fmla="*/ 250585 h 545314"/>
                <a:gd name="connsiteX4-91" fmla="*/ 2277808 w 2315908"/>
                <a:gd name="connsiteY4-92" fmla="*/ 331018 h 545314"/>
                <a:gd name="connsiteX5-93" fmla="*/ 2260875 w 2315908"/>
                <a:gd name="connsiteY5-94" fmla="*/ 441085 h 545314"/>
                <a:gd name="connsiteX6-95" fmla="*/ 2315908 w 2315908"/>
                <a:gd name="connsiteY6-96" fmla="*/ 545314 h 545314"/>
                <a:gd name="connsiteX7-97" fmla="*/ 0 w 2315908"/>
                <a:gd name="connsiteY7-98" fmla="*/ 545314 h 545314"/>
                <a:gd name="connsiteX8-99" fmla="*/ 0 w 2315908"/>
                <a:gd name="connsiteY8-100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65" y="connsiteY7-66"/>
                </a:cxn>
                <a:cxn ang="0">
                  <a:pos x="connsiteX8-99" y="connsiteY8-100"/>
                </a:cxn>
              </a:cxnLst>
              <a:rect l="l" t="t" r="r" b="b"/>
              <a:pathLst>
                <a:path w="2315908" h="545314">
                  <a:moveTo>
                    <a:pt x="0" y="0"/>
                  </a:moveTo>
                  <a:lnTo>
                    <a:pt x="2248175" y="4234"/>
                  </a:lnTo>
                  <a:cubicBezTo>
                    <a:pt x="2239708" y="42607"/>
                    <a:pt x="2265109" y="80978"/>
                    <a:pt x="2256642" y="119351"/>
                  </a:cubicBezTo>
                  <a:cubicBezTo>
                    <a:pt x="2256642" y="163096"/>
                    <a:pt x="2256641" y="206840"/>
                    <a:pt x="2256641" y="250585"/>
                  </a:cubicBezTo>
                  <a:cubicBezTo>
                    <a:pt x="2255935" y="285863"/>
                    <a:pt x="2277102" y="299268"/>
                    <a:pt x="2277808" y="331018"/>
                  </a:cubicBezTo>
                  <a:cubicBezTo>
                    <a:pt x="2278514" y="362768"/>
                    <a:pt x="2250292" y="405369"/>
                    <a:pt x="2260875" y="441085"/>
                  </a:cubicBezTo>
                  <a:lnTo>
                    <a:pt x="2315908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946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6" name="矩形 43"/>
            <p:cNvSpPr/>
            <p:nvPr/>
          </p:nvSpPr>
          <p:spPr>
            <a:xfrm>
              <a:off x="5977426" y="3011100"/>
              <a:ext cx="1973161" cy="480468"/>
            </a:xfrm>
            <a:custGeom>
              <a:avLst/>
              <a:gdLst>
                <a:gd name="connsiteX0" fmla="*/ 0 w 2239469"/>
                <a:gd name="connsiteY0" fmla="*/ 0 h 545314"/>
                <a:gd name="connsiteX1" fmla="*/ 2239469 w 2239469"/>
                <a:gd name="connsiteY1" fmla="*/ 0 h 545314"/>
                <a:gd name="connsiteX2" fmla="*/ 2239469 w 2239469"/>
                <a:gd name="connsiteY2" fmla="*/ 545314 h 545314"/>
                <a:gd name="connsiteX3" fmla="*/ 0 w 2239469"/>
                <a:gd name="connsiteY3" fmla="*/ 545314 h 545314"/>
                <a:gd name="connsiteX4" fmla="*/ 0 w 2239469"/>
                <a:gd name="connsiteY4" fmla="*/ 0 h 545314"/>
                <a:gd name="connsiteX0-1" fmla="*/ 0 w 2239469"/>
                <a:gd name="connsiteY0-2" fmla="*/ 0 h 545314"/>
                <a:gd name="connsiteX1-3" fmla="*/ 2239469 w 2239469"/>
                <a:gd name="connsiteY1-4" fmla="*/ 0 h 545314"/>
                <a:gd name="connsiteX2-5" fmla="*/ 2209835 w 2239469"/>
                <a:gd name="connsiteY2-6" fmla="*/ 459393 h 545314"/>
                <a:gd name="connsiteX3-7" fmla="*/ 2239469 w 2239469"/>
                <a:gd name="connsiteY3-8" fmla="*/ 545314 h 545314"/>
                <a:gd name="connsiteX4-9" fmla="*/ 0 w 2239469"/>
                <a:gd name="connsiteY4-10" fmla="*/ 545314 h 545314"/>
                <a:gd name="connsiteX5" fmla="*/ 0 w 2239469"/>
                <a:gd name="connsiteY5" fmla="*/ 0 h 545314"/>
                <a:gd name="connsiteX0-11" fmla="*/ 0 w 2399829"/>
                <a:gd name="connsiteY0-12" fmla="*/ 0 h 545314"/>
                <a:gd name="connsiteX1-13" fmla="*/ 2239469 w 2399829"/>
                <a:gd name="connsiteY1-14" fmla="*/ 0 h 545314"/>
                <a:gd name="connsiteX2-15" fmla="*/ 2218302 w 2399829"/>
                <a:gd name="connsiteY2-16" fmla="*/ 319693 h 545314"/>
                <a:gd name="connsiteX3-17" fmla="*/ 2209835 w 2399829"/>
                <a:gd name="connsiteY3-18" fmla="*/ 459393 h 545314"/>
                <a:gd name="connsiteX4-19" fmla="*/ 2239469 w 2399829"/>
                <a:gd name="connsiteY4-20" fmla="*/ 545314 h 545314"/>
                <a:gd name="connsiteX5-21" fmla="*/ 0 w 2399829"/>
                <a:gd name="connsiteY5-22" fmla="*/ 545314 h 545314"/>
                <a:gd name="connsiteX6" fmla="*/ 0 w 2399829"/>
                <a:gd name="connsiteY6" fmla="*/ 0 h 545314"/>
                <a:gd name="connsiteX0-23" fmla="*/ 0 w 2239469"/>
                <a:gd name="connsiteY0-24" fmla="*/ 0 h 545314"/>
                <a:gd name="connsiteX1-25" fmla="*/ 2239469 w 2239469"/>
                <a:gd name="connsiteY1-26" fmla="*/ 0 h 545314"/>
                <a:gd name="connsiteX2-27" fmla="*/ 2218302 w 2239469"/>
                <a:gd name="connsiteY2-28" fmla="*/ 319693 h 545314"/>
                <a:gd name="connsiteX3-29" fmla="*/ 2209835 w 2239469"/>
                <a:gd name="connsiteY3-30" fmla="*/ 459393 h 545314"/>
                <a:gd name="connsiteX4-31" fmla="*/ 2239469 w 2239469"/>
                <a:gd name="connsiteY4-32" fmla="*/ 545314 h 545314"/>
                <a:gd name="connsiteX5-33" fmla="*/ 0 w 2239469"/>
                <a:gd name="connsiteY5-34" fmla="*/ 545314 h 545314"/>
                <a:gd name="connsiteX6-35" fmla="*/ 0 w 2239469"/>
                <a:gd name="connsiteY6-36" fmla="*/ 0 h 545314"/>
                <a:gd name="connsiteX0-37" fmla="*/ 0 w 2239469"/>
                <a:gd name="connsiteY0-38" fmla="*/ 0 h 545314"/>
                <a:gd name="connsiteX1-39" fmla="*/ 2188669 w 2239469"/>
                <a:gd name="connsiteY1-40" fmla="*/ 0 h 545314"/>
                <a:gd name="connsiteX2-41" fmla="*/ 2218302 w 2239469"/>
                <a:gd name="connsiteY2-42" fmla="*/ 319693 h 545314"/>
                <a:gd name="connsiteX3-43" fmla="*/ 2209835 w 2239469"/>
                <a:gd name="connsiteY3-44" fmla="*/ 459393 h 545314"/>
                <a:gd name="connsiteX4-45" fmla="*/ 2239469 w 2239469"/>
                <a:gd name="connsiteY4-46" fmla="*/ 545314 h 545314"/>
                <a:gd name="connsiteX5-47" fmla="*/ 0 w 2239469"/>
                <a:gd name="connsiteY5-48" fmla="*/ 545314 h 545314"/>
                <a:gd name="connsiteX6-49" fmla="*/ 0 w 2239469"/>
                <a:gd name="connsiteY6-50" fmla="*/ 0 h 545314"/>
                <a:gd name="connsiteX0-51" fmla="*/ 0 w 2239469"/>
                <a:gd name="connsiteY0-52" fmla="*/ 0 h 545314"/>
                <a:gd name="connsiteX1-53" fmla="*/ 2188669 w 2239469"/>
                <a:gd name="connsiteY1-54" fmla="*/ 0 h 545314"/>
                <a:gd name="connsiteX2-55" fmla="*/ 2171735 w 2239469"/>
                <a:gd name="connsiteY2-56" fmla="*/ 154593 h 545314"/>
                <a:gd name="connsiteX3-57" fmla="*/ 2218302 w 2239469"/>
                <a:gd name="connsiteY3-58" fmla="*/ 319693 h 545314"/>
                <a:gd name="connsiteX4-59" fmla="*/ 2209835 w 2239469"/>
                <a:gd name="connsiteY4-60" fmla="*/ 459393 h 545314"/>
                <a:gd name="connsiteX5-61" fmla="*/ 2239469 w 2239469"/>
                <a:gd name="connsiteY5-62" fmla="*/ 545314 h 545314"/>
                <a:gd name="connsiteX6-63" fmla="*/ 0 w 2239469"/>
                <a:gd name="connsiteY6-64" fmla="*/ 545314 h 545314"/>
                <a:gd name="connsiteX7" fmla="*/ 0 w 2239469"/>
                <a:gd name="connsiteY7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" y="connsiteY7"/>
                </a:cxn>
              </a:cxnLst>
              <a:rect l="l" t="t" r="r" b="b"/>
              <a:pathLst>
                <a:path w="2239469" h="545314">
                  <a:moveTo>
                    <a:pt x="0" y="0"/>
                  </a:moveTo>
                  <a:lnTo>
                    <a:pt x="2188669" y="0"/>
                  </a:lnTo>
                  <a:cubicBezTo>
                    <a:pt x="2192902" y="54353"/>
                    <a:pt x="2167502" y="100240"/>
                    <a:pt x="2171735" y="154593"/>
                  </a:cubicBezTo>
                  <a:lnTo>
                    <a:pt x="2218302" y="319693"/>
                  </a:lnTo>
                  <a:cubicBezTo>
                    <a:pt x="2213363" y="396259"/>
                    <a:pt x="2207013" y="411206"/>
                    <a:pt x="2209835" y="459393"/>
                  </a:cubicBezTo>
                  <a:lnTo>
                    <a:pt x="2239469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9C5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37" name="矩形 44"/>
            <p:cNvSpPr/>
            <p:nvPr/>
          </p:nvSpPr>
          <p:spPr>
            <a:xfrm>
              <a:off x="5977426" y="2535861"/>
              <a:ext cx="1921152" cy="476642"/>
            </a:xfrm>
            <a:custGeom>
              <a:avLst/>
              <a:gdLst>
                <a:gd name="connsiteX0" fmla="*/ 0 w 2180441"/>
                <a:gd name="connsiteY0" fmla="*/ 0 h 545314"/>
                <a:gd name="connsiteX1" fmla="*/ 2180441 w 2180441"/>
                <a:gd name="connsiteY1" fmla="*/ 0 h 545314"/>
                <a:gd name="connsiteX2" fmla="*/ 2180441 w 2180441"/>
                <a:gd name="connsiteY2" fmla="*/ 545314 h 545314"/>
                <a:gd name="connsiteX3" fmla="*/ 0 w 2180441"/>
                <a:gd name="connsiteY3" fmla="*/ 545314 h 545314"/>
                <a:gd name="connsiteX4" fmla="*/ 0 w 2180441"/>
                <a:gd name="connsiteY4" fmla="*/ 0 h 545314"/>
                <a:gd name="connsiteX0-1" fmla="*/ 0 w 2180441"/>
                <a:gd name="connsiteY0-2" fmla="*/ 0 h 545314"/>
                <a:gd name="connsiteX1-3" fmla="*/ 2180441 w 2180441"/>
                <a:gd name="connsiteY1-4" fmla="*/ 0 h 545314"/>
                <a:gd name="connsiteX2-5" fmla="*/ 2142341 w 2180441"/>
                <a:gd name="connsiteY2-6" fmla="*/ 447515 h 545314"/>
                <a:gd name="connsiteX3-7" fmla="*/ 2180441 w 2180441"/>
                <a:gd name="connsiteY3-8" fmla="*/ 545314 h 545314"/>
                <a:gd name="connsiteX4-9" fmla="*/ 0 w 2180441"/>
                <a:gd name="connsiteY4-10" fmla="*/ 545314 h 545314"/>
                <a:gd name="connsiteX5" fmla="*/ 0 w 2180441"/>
                <a:gd name="connsiteY5" fmla="*/ 0 h 545314"/>
                <a:gd name="connsiteX0-11" fmla="*/ 0 w 2325719"/>
                <a:gd name="connsiteY0-12" fmla="*/ 0 h 545314"/>
                <a:gd name="connsiteX1-13" fmla="*/ 2180441 w 2325719"/>
                <a:gd name="connsiteY1-14" fmla="*/ 0 h 545314"/>
                <a:gd name="connsiteX2-15" fmla="*/ 2112708 w 2325719"/>
                <a:gd name="connsiteY2-16" fmla="*/ 269715 h 545314"/>
                <a:gd name="connsiteX3-17" fmla="*/ 2142341 w 2325719"/>
                <a:gd name="connsiteY3-18" fmla="*/ 447515 h 545314"/>
                <a:gd name="connsiteX4-19" fmla="*/ 2180441 w 2325719"/>
                <a:gd name="connsiteY4-20" fmla="*/ 545314 h 545314"/>
                <a:gd name="connsiteX5-21" fmla="*/ 0 w 2325719"/>
                <a:gd name="connsiteY5-22" fmla="*/ 545314 h 545314"/>
                <a:gd name="connsiteX6" fmla="*/ 0 w 2325719"/>
                <a:gd name="connsiteY6" fmla="*/ 0 h 545314"/>
                <a:gd name="connsiteX0-23" fmla="*/ 0 w 2226312"/>
                <a:gd name="connsiteY0-24" fmla="*/ 0 h 545314"/>
                <a:gd name="connsiteX1-25" fmla="*/ 2044974 w 2226312"/>
                <a:gd name="connsiteY1-26" fmla="*/ 4233 h 545314"/>
                <a:gd name="connsiteX2-27" fmla="*/ 2112708 w 2226312"/>
                <a:gd name="connsiteY2-28" fmla="*/ 269715 h 545314"/>
                <a:gd name="connsiteX3-29" fmla="*/ 2142341 w 2226312"/>
                <a:gd name="connsiteY3-30" fmla="*/ 447515 h 545314"/>
                <a:gd name="connsiteX4-31" fmla="*/ 2180441 w 2226312"/>
                <a:gd name="connsiteY4-32" fmla="*/ 545314 h 545314"/>
                <a:gd name="connsiteX5-33" fmla="*/ 0 w 2226312"/>
                <a:gd name="connsiteY5-34" fmla="*/ 545314 h 545314"/>
                <a:gd name="connsiteX6-35" fmla="*/ 0 w 2226312"/>
                <a:gd name="connsiteY6-36" fmla="*/ 0 h 545314"/>
                <a:gd name="connsiteX0-37" fmla="*/ 0 w 2180441"/>
                <a:gd name="connsiteY0-38" fmla="*/ 0 h 545314"/>
                <a:gd name="connsiteX1-39" fmla="*/ 2044974 w 2180441"/>
                <a:gd name="connsiteY1-40" fmla="*/ 4233 h 545314"/>
                <a:gd name="connsiteX2-41" fmla="*/ 2112708 w 2180441"/>
                <a:gd name="connsiteY2-42" fmla="*/ 269715 h 545314"/>
                <a:gd name="connsiteX3-43" fmla="*/ 2142341 w 2180441"/>
                <a:gd name="connsiteY3-44" fmla="*/ 447515 h 545314"/>
                <a:gd name="connsiteX4-45" fmla="*/ 2180441 w 2180441"/>
                <a:gd name="connsiteY4-46" fmla="*/ 545314 h 545314"/>
                <a:gd name="connsiteX5-47" fmla="*/ 0 w 2180441"/>
                <a:gd name="connsiteY5-48" fmla="*/ 545314 h 545314"/>
                <a:gd name="connsiteX6-49" fmla="*/ 0 w 2180441"/>
                <a:gd name="connsiteY6-50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</a:cxnLst>
              <a:rect l="l" t="t" r="r" b="b"/>
              <a:pathLst>
                <a:path w="2180441" h="545314">
                  <a:moveTo>
                    <a:pt x="0" y="0"/>
                  </a:moveTo>
                  <a:lnTo>
                    <a:pt x="2044974" y="4233"/>
                  </a:lnTo>
                  <a:cubicBezTo>
                    <a:pt x="1994220" y="128914"/>
                    <a:pt x="2119058" y="195129"/>
                    <a:pt x="2112708" y="269715"/>
                  </a:cubicBezTo>
                  <a:cubicBezTo>
                    <a:pt x="2106358" y="344301"/>
                    <a:pt x="2138813" y="396643"/>
                    <a:pt x="2142341" y="447515"/>
                  </a:cubicBezTo>
                  <a:lnTo>
                    <a:pt x="2180441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9A5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8" name="矩形 46"/>
            <p:cNvSpPr/>
            <p:nvPr/>
          </p:nvSpPr>
          <p:spPr>
            <a:xfrm>
              <a:off x="5977426" y="2058028"/>
              <a:ext cx="1797855" cy="469616"/>
            </a:xfrm>
            <a:custGeom>
              <a:avLst/>
              <a:gdLst>
                <a:gd name="connsiteX0" fmla="*/ 0 w 2040503"/>
                <a:gd name="connsiteY0" fmla="*/ 0 h 545314"/>
                <a:gd name="connsiteX1" fmla="*/ 2040503 w 2040503"/>
                <a:gd name="connsiteY1" fmla="*/ 0 h 545314"/>
                <a:gd name="connsiteX2" fmla="*/ 2040503 w 2040503"/>
                <a:gd name="connsiteY2" fmla="*/ 545314 h 545314"/>
                <a:gd name="connsiteX3" fmla="*/ 0 w 2040503"/>
                <a:gd name="connsiteY3" fmla="*/ 545314 h 545314"/>
                <a:gd name="connsiteX4" fmla="*/ 0 w 2040503"/>
                <a:gd name="connsiteY4" fmla="*/ 0 h 545314"/>
                <a:gd name="connsiteX0-1" fmla="*/ 0 w 2040503"/>
                <a:gd name="connsiteY0-2" fmla="*/ 0 h 545314"/>
                <a:gd name="connsiteX1-3" fmla="*/ 2040503 w 2040503"/>
                <a:gd name="connsiteY1-4" fmla="*/ 0 h 545314"/>
                <a:gd name="connsiteX2-5" fmla="*/ 2006636 w 2040503"/>
                <a:gd name="connsiteY2-6" fmla="*/ 470447 h 545314"/>
                <a:gd name="connsiteX3-7" fmla="*/ 2040503 w 2040503"/>
                <a:gd name="connsiteY3-8" fmla="*/ 545314 h 545314"/>
                <a:gd name="connsiteX4-9" fmla="*/ 0 w 2040503"/>
                <a:gd name="connsiteY4-10" fmla="*/ 545314 h 545314"/>
                <a:gd name="connsiteX5" fmla="*/ 0 w 2040503"/>
                <a:gd name="connsiteY5" fmla="*/ 0 h 545314"/>
                <a:gd name="connsiteX0-11" fmla="*/ 0 w 2176899"/>
                <a:gd name="connsiteY0-12" fmla="*/ 0 h 545314"/>
                <a:gd name="connsiteX1-13" fmla="*/ 2040503 w 2176899"/>
                <a:gd name="connsiteY1-14" fmla="*/ 0 h 545314"/>
                <a:gd name="connsiteX2-15" fmla="*/ 1977003 w 2176899"/>
                <a:gd name="connsiteY2-16" fmla="*/ 263014 h 545314"/>
                <a:gd name="connsiteX3-17" fmla="*/ 2006636 w 2176899"/>
                <a:gd name="connsiteY3-18" fmla="*/ 470447 h 545314"/>
                <a:gd name="connsiteX4-19" fmla="*/ 2040503 w 2176899"/>
                <a:gd name="connsiteY4-20" fmla="*/ 545314 h 545314"/>
                <a:gd name="connsiteX5-21" fmla="*/ 0 w 2176899"/>
                <a:gd name="connsiteY5-22" fmla="*/ 545314 h 545314"/>
                <a:gd name="connsiteX6" fmla="*/ 0 w 2176899"/>
                <a:gd name="connsiteY6" fmla="*/ 0 h 545314"/>
                <a:gd name="connsiteX0-23" fmla="*/ 0 w 2095198"/>
                <a:gd name="connsiteY0-24" fmla="*/ 0 h 545314"/>
                <a:gd name="connsiteX1-25" fmla="*/ 1930436 w 2095198"/>
                <a:gd name="connsiteY1-26" fmla="*/ 4233 h 545314"/>
                <a:gd name="connsiteX2-27" fmla="*/ 1977003 w 2095198"/>
                <a:gd name="connsiteY2-28" fmla="*/ 263014 h 545314"/>
                <a:gd name="connsiteX3-29" fmla="*/ 2006636 w 2095198"/>
                <a:gd name="connsiteY3-30" fmla="*/ 470447 h 545314"/>
                <a:gd name="connsiteX4-31" fmla="*/ 2040503 w 2095198"/>
                <a:gd name="connsiteY4-32" fmla="*/ 545314 h 545314"/>
                <a:gd name="connsiteX5-33" fmla="*/ 0 w 2095198"/>
                <a:gd name="connsiteY5-34" fmla="*/ 545314 h 545314"/>
                <a:gd name="connsiteX6-35" fmla="*/ 0 w 2095198"/>
                <a:gd name="connsiteY6-36" fmla="*/ 0 h 545314"/>
                <a:gd name="connsiteX0-37" fmla="*/ 0 w 2040503"/>
                <a:gd name="connsiteY0-38" fmla="*/ 0 h 545314"/>
                <a:gd name="connsiteX1-39" fmla="*/ 1930436 w 2040503"/>
                <a:gd name="connsiteY1-40" fmla="*/ 4233 h 545314"/>
                <a:gd name="connsiteX2-41" fmla="*/ 1977003 w 2040503"/>
                <a:gd name="connsiteY2-42" fmla="*/ 263014 h 545314"/>
                <a:gd name="connsiteX3-43" fmla="*/ 2006636 w 2040503"/>
                <a:gd name="connsiteY3-44" fmla="*/ 470447 h 545314"/>
                <a:gd name="connsiteX4-45" fmla="*/ 2040503 w 2040503"/>
                <a:gd name="connsiteY4-46" fmla="*/ 545314 h 545314"/>
                <a:gd name="connsiteX5-47" fmla="*/ 0 w 2040503"/>
                <a:gd name="connsiteY5-48" fmla="*/ 545314 h 545314"/>
                <a:gd name="connsiteX6-49" fmla="*/ 0 w 2040503"/>
                <a:gd name="connsiteY6-50" fmla="*/ 0 h 545314"/>
                <a:gd name="connsiteX0-51" fmla="*/ 0 w 2080870"/>
                <a:gd name="connsiteY0-52" fmla="*/ 0 h 545314"/>
                <a:gd name="connsiteX1-53" fmla="*/ 1930436 w 2080870"/>
                <a:gd name="connsiteY1-54" fmla="*/ 4233 h 545314"/>
                <a:gd name="connsiteX2-55" fmla="*/ 1964304 w 2080870"/>
                <a:gd name="connsiteY2-56" fmla="*/ 136014 h 545314"/>
                <a:gd name="connsiteX3-57" fmla="*/ 1977003 w 2080870"/>
                <a:gd name="connsiteY3-58" fmla="*/ 263014 h 545314"/>
                <a:gd name="connsiteX4-59" fmla="*/ 2006636 w 2080870"/>
                <a:gd name="connsiteY4-60" fmla="*/ 470447 h 545314"/>
                <a:gd name="connsiteX5-61" fmla="*/ 2040503 w 2080870"/>
                <a:gd name="connsiteY5-62" fmla="*/ 545314 h 545314"/>
                <a:gd name="connsiteX6-63" fmla="*/ 0 w 2080870"/>
                <a:gd name="connsiteY6-64" fmla="*/ 545314 h 545314"/>
                <a:gd name="connsiteX7" fmla="*/ 0 w 2080870"/>
                <a:gd name="connsiteY7" fmla="*/ 0 h 545314"/>
                <a:gd name="connsiteX0-65" fmla="*/ 0 w 2040503"/>
                <a:gd name="connsiteY0-66" fmla="*/ 0 h 545314"/>
                <a:gd name="connsiteX1-67" fmla="*/ 1930436 w 2040503"/>
                <a:gd name="connsiteY1-68" fmla="*/ 4233 h 545314"/>
                <a:gd name="connsiteX2-69" fmla="*/ 1964304 w 2040503"/>
                <a:gd name="connsiteY2-70" fmla="*/ 136014 h 545314"/>
                <a:gd name="connsiteX3-71" fmla="*/ 1977003 w 2040503"/>
                <a:gd name="connsiteY3-72" fmla="*/ 263014 h 545314"/>
                <a:gd name="connsiteX4-73" fmla="*/ 2006636 w 2040503"/>
                <a:gd name="connsiteY4-74" fmla="*/ 470447 h 545314"/>
                <a:gd name="connsiteX5-75" fmla="*/ 2040503 w 2040503"/>
                <a:gd name="connsiteY5-76" fmla="*/ 545314 h 545314"/>
                <a:gd name="connsiteX6-77" fmla="*/ 0 w 2040503"/>
                <a:gd name="connsiteY6-78" fmla="*/ 545314 h 545314"/>
                <a:gd name="connsiteX7-79" fmla="*/ 0 w 2040503"/>
                <a:gd name="connsiteY7-80" fmla="*/ 0 h 545314"/>
                <a:gd name="connsiteX0-81" fmla="*/ 0 w 2040503"/>
                <a:gd name="connsiteY0-82" fmla="*/ 0 h 545314"/>
                <a:gd name="connsiteX1-83" fmla="*/ 1930436 w 2040503"/>
                <a:gd name="connsiteY1-84" fmla="*/ 4233 h 545314"/>
                <a:gd name="connsiteX2-85" fmla="*/ 2010870 w 2040503"/>
                <a:gd name="connsiteY2-86" fmla="*/ 136014 h 545314"/>
                <a:gd name="connsiteX3-87" fmla="*/ 1977003 w 2040503"/>
                <a:gd name="connsiteY3-88" fmla="*/ 263014 h 545314"/>
                <a:gd name="connsiteX4-89" fmla="*/ 2006636 w 2040503"/>
                <a:gd name="connsiteY4-90" fmla="*/ 470447 h 545314"/>
                <a:gd name="connsiteX5-91" fmla="*/ 2040503 w 2040503"/>
                <a:gd name="connsiteY5-92" fmla="*/ 545314 h 545314"/>
                <a:gd name="connsiteX6-93" fmla="*/ 0 w 2040503"/>
                <a:gd name="connsiteY6-94" fmla="*/ 545314 h 545314"/>
                <a:gd name="connsiteX7-95" fmla="*/ 0 w 2040503"/>
                <a:gd name="connsiteY7-96" fmla="*/ 0 h 545314"/>
                <a:gd name="connsiteX0-97" fmla="*/ 0 w 2040503"/>
                <a:gd name="connsiteY0-98" fmla="*/ 0 h 545314"/>
                <a:gd name="connsiteX1-99" fmla="*/ 1930436 w 2040503"/>
                <a:gd name="connsiteY1-100" fmla="*/ 4233 h 545314"/>
                <a:gd name="connsiteX2-101" fmla="*/ 2010870 w 2040503"/>
                <a:gd name="connsiteY2-102" fmla="*/ 136014 h 545314"/>
                <a:gd name="connsiteX3-103" fmla="*/ 2002403 w 2040503"/>
                <a:gd name="connsiteY3-104" fmla="*/ 271481 h 545314"/>
                <a:gd name="connsiteX4-105" fmla="*/ 2006636 w 2040503"/>
                <a:gd name="connsiteY4-106" fmla="*/ 470447 h 545314"/>
                <a:gd name="connsiteX5-107" fmla="*/ 2040503 w 2040503"/>
                <a:gd name="connsiteY5-108" fmla="*/ 545314 h 545314"/>
                <a:gd name="connsiteX6-109" fmla="*/ 0 w 2040503"/>
                <a:gd name="connsiteY6-110" fmla="*/ 545314 h 545314"/>
                <a:gd name="connsiteX7-111" fmla="*/ 0 w 2040503"/>
                <a:gd name="connsiteY7-112" fmla="*/ 0 h 545314"/>
                <a:gd name="connsiteX0-113" fmla="*/ 0 w 2040503"/>
                <a:gd name="connsiteY0-114" fmla="*/ 0 h 545314"/>
                <a:gd name="connsiteX1-115" fmla="*/ 1930436 w 2040503"/>
                <a:gd name="connsiteY1-116" fmla="*/ 4233 h 545314"/>
                <a:gd name="connsiteX2-117" fmla="*/ 2010870 w 2040503"/>
                <a:gd name="connsiteY2-118" fmla="*/ 136014 h 545314"/>
                <a:gd name="connsiteX3-119" fmla="*/ 2002403 w 2040503"/>
                <a:gd name="connsiteY3-120" fmla="*/ 271481 h 545314"/>
                <a:gd name="connsiteX4-121" fmla="*/ 2036269 w 2040503"/>
                <a:gd name="connsiteY4-122" fmla="*/ 461980 h 545314"/>
                <a:gd name="connsiteX5-123" fmla="*/ 2040503 w 2040503"/>
                <a:gd name="connsiteY5-124" fmla="*/ 545314 h 545314"/>
                <a:gd name="connsiteX6-125" fmla="*/ 0 w 2040503"/>
                <a:gd name="connsiteY6-126" fmla="*/ 545314 h 545314"/>
                <a:gd name="connsiteX7-127" fmla="*/ 0 w 2040503"/>
                <a:gd name="connsiteY7-128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</a:cxnLst>
              <a:rect l="l" t="t" r="r" b="b"/>
              <a:pathLst>
                <a:path w="2040503" h="545314">
                  <a:moveTo>
                    <a:pt x="0" y="0"/>
                  </a:moveTo>
                  <a:lnTo>
                    <a:pt x="1930436" y="4233"/>
                  </a:lnTo>
                  <a:lnTo>
                    <a:pt x="2010870" y="136014"/>
                  </a:lnTo>
                  <a:cubicBezTo>
                    <a:pt x="2018631" y="179144"/>
                    <a:pt x="1989703" y="215742"/>
                    <a:pt x="2002403" y="271481"/>
                  </a:cubicBezTo>
                  <a:cubicBezTo>
                    <a:pt x="2015103" y="327220"/>
                    <a:pt x="2034152" y="412813"/>
                    <a:pt x="2036269" y="461980"/>
                  </a:cubicBezTo>
                  <a:lnTo>
                    <a:pt x="2040503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703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39" name="矩形 47"/>
            <p:cNvSpPr/>
            <p:nvPr/>
          </p:nvSpPr>
          <p:spPr>
            <a:xfrm>
              <a:off x="5977426" y="1586068"/>
              <a:ext cx="1719622" cy="480468"/>
            </a:xfrm>
            <a:custGeom>
              <a:avLst/>
              <a:gdLst>
                <a:gd name="connsiteX0" fmla="*/ 0 w 1926203"/>
                <a:gd name="connsiteY0" fmla="*/ 0 h 545314"/>
                <a:gd name="connsiteX1" fmla="*/ 1926203 w 1926203"/>
                <a:gd name="connsiteY1" fmla="*/ 0 h 545314"/>
                <a:gd name="connsiteX2" fmla="*/ 1926203 w 1926203"/>
                <a:gd name="connsiteY2" fmla="*/ 545314 h 545314"/>
                <a:gd name="connsiteX3" fmla="*/ 0 w 1926203"/>
                <a:gd name="connsiteY3" fmla="*/ 545314 h 545314"/>
                <a:gd name="connsiteX4" fmla="*/ 0 w 1926203"/>
                <a:gd name="connsiteY4" fmla="*/ 0 h 545314"/>
                <a:gd name="connsiteX0-1" fmla="*/ 0 w 1951654"/>
                <a:gd name="connsiteY0-2" fmla="*/ 0 h 545314"/>
                <a:gd name="connsiteX1-3" fmla="*/ 1926203 w 1951654"/>
                <a:gd name="connsiteY1-4" fmla="*/ 0 h 545314"/>
                <a:gd name="connsiteX2-5" fmla="*/ 1951603 w 1951654"/>
                <a:gd name="connsiteY2-6" fmla="*/ 439787 h 545314"/>
                <a:gd name="connsiteX3-7" fmla="*/ 1926203 w 1951654"/>
                <a:gd name="connsiteY3-8" fmla="*/ 545314 h 545314"/>
                <a:gd name="connsiteX4-9" fmla="*/ 0 w 1951654"/>
                <a:gd name="connsiteY4-10" fmla="*/ 545314 h 545314"/>
                <a:gd name="connsiteX5" fmla="*/ 0 w 1951654"/>
                <a:gd name="connsiteY5" fmla="*/ 0 h 545314"/>
                <a:gd name="connsiteX0-11" fmla="*/ 0 w 2060361"/>
                <a:gd name="connsiteY0-12" fmla="*/ 0 h 545314"/>
                <a:gd name="connsiteX1-13" fmla="*/ 1926203 w 2060361"/>
                <a:gd name="connsiteY1-14" fmla="*/ 0 h 545314"/>
                <a:gd name="connsiteX2-15" fmla="*/ 1888102 w 2060361"/>
                <a:gd name="connsiteY2-16" fmla="*/ 295853 h 545314"/>
                <a:gd name="connsiteX3-17" fmla="*/ 1951603 w 2060361"/>
                <a:gd name="connsiteY3-18" fmla="*/ 439787 h 545314"/>
                <a:gd name="connsiteX4-19" fmla="*/ 1926203 w 2060361"/>
                <a:gd name="connsiteY4-20" fmla="*/ 545314 h 545314"/>
                <a:gd name="connsiteX5-21" fmla="*/ 0 w 2060361"/>
                <a:gd name="connsiteY5-22" fmla="*/ 545314 h 545314"/>
                <a:gd name="connsiteX6" fmla="*/ 0 w 2060361"/>
                <a:gd name="connsiteY6" fmla="*/ 0 h 545314"/>
                <a:gd name="connsiteX0-23" fmla="*/ 0 w 2073295"/>
                <a:gd name="connsiteY0-24" fmla="*/ 0 h 545314"/>
                <a:gd name="connsiteX1-25" fmla="*/ 1926203 w 2073295"/>
                <a:gd name="connsiteY1-26" fmla="*/ 0 h 545314"/>
                <a:gd name="connsiteX2-27" fmla="*/ 1900802 w 2073295"/>
                <a:gd name="connsiteY2-28" fmla="*/ 134987 h 545314"/>
                <a:gd name="connsiteX3-29" fmla="*/ 1888102 w 2073295"/>
                <a:gd name="connsiteY3-30" fmla="*/ 295853 h 545314"/>
                <a:gd name="connsiteX4-31" fmla="*/ 1951603 w 2073295"/>
                <a:gd name="connsiteY4-32" fmla="*/ 439787 h 545314"/>
                <a:gd name="connsiteX5-33" fmla="*/ 1926203 w 2073295"/>
                <a:gd name="connsiteY5-34" fmla="*/ 545314 h 545314"/>
                <a:gd name="connsiteX6-35" fmla="*/ 0 w 2073295"/>
                <a:gd name="connsiteY6-36" fmla="*/ 545314 h 545314"/>
                <a:gd name="connsiteX7" fmla="*/ 0 w 2073295"/>
                <a:gd name="connsiteY7" fmla="*/ 0 h 545314"/>
                <a:gd name="connsiteX0-37" fmla="*/ 0 w 1951711"/>
                <a:gd name="connsiteY0-38" fmla="*/ 0 h 545314"/>
                <a:gd name="connsiteX1-39" fmla="*/ 1926203 w 1951711"/>
                <a:gd name="connsiteY1-40" fmla="*/ 0 h 545314"/>
                <a:gd name="connsiteX2-41" fmla="*/ 1900802 w 1951711"/>
                <a:gd name="connsiteY2-42" fmla="*/ 134987 h 545314"/>
                <a:gd name="connsiteX3-43" fmla="*/ 1888102 w 1951711"/>
                <a:gd name="connsiteY3-44" fmla="*/ 295853 h 545314"/>
                <a:gd name="connsiteX4-45" fmla="*/ 1951603 w 1951711"/>
                <a:gd name="connsiteY4-46" fmla="*/ 439787 h 545314"/>
                <a:gd name="connsiteX5-47" fmla="*/ 1926203 w 1951711"/>
                <a:gd name="connsiteY5-48" fmla="*/ 545314 h 545314"/>
                <a:gd name="connsiteX6-49" fmla="*/ 0 w 1951711"/>
                <a:gd name="connsiteY6-50" fmla="*/ 545314 h 545314"/>
                <a:gd name="connsiteX7-51" fmla="*/ 0 w 1951711"/>
                <a:gd name="connsiteY7-52" fmla="*/ 0 h 545314"/>
                <a:gd name="connsiteX0-53" fmla="*/ 0 w 1951711"/>
                <a:gd name="connsiteY0-54" fmla="*/ 0 h 545314"/>
                <a:gd name="connsiteX1-55" fmla="*/ 1891817 w 1951711"/>
                <a:gd name="connsiteY1-56" fmla="*/ 6251 h 545314"/>
                <a:gd name="connsiteX2-57" fmla="*/ 1900802 w 1951711"/>
                <a:gd name="connsiteY2-58" fmla="*/ 134987 h 545314"/>
                <a:gd name="connsiteX3-59" fmla="*/ 1888102 w 1951711"/>
                <a:gd name="connsiteY3-60" fmla="*/ 295853 h 545314"/>
                <a:gd name="connsiteX4-61" fmla="*/ 1951603 w 1951711"/>
                <a:gd name="connsiteY4-62" fmla="*/ 439787 h 545314"/>
                <a:gd name="connsiteX5-63" fmla="*/ 1926203 w 1951711"/>
                <a:gd name="connsiteY5-64" fmla="*/ 545314 h 545314"/>
                <a:gd name="connsiteX6-65" fmla="*/ 0 w 1951711"/>
                <a:gd name="connsiteY6-66" fmla="*/ 545314 h 545314"/>
                <a:gd name="connsiteX7-67" fmla="*/ 0 w 1951711"/>
                <a:gd name="connsiteY7-68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</a:cxnLst>
              <a:rect l="l" t="t" r="r" b="b"/>
              <a:pathLst>
                <a:path w="1951711" h="545314">
                  <a:moveTo>
                    <a:pt x="0" y="0"/>
                  </a:moveTo>
                  <a:lnTo>
                    <a:pt x="1891817" y="6251"/>
                  </a:lnTo>
                  <a:cubicBezTo>
                    <a:pt x="1883350" y="51247"/>
                    <a:pt x="1909269" y="89991"/>
                    <a:pt x="1900802" y="134987"/>
                  </a:cubicBezTo>
                  <a:cubicBezTo>
                    <a:pt x="1894452" y="184296"/>
                    <a:pt x="1905035" y="237292"/>
                    <a:pt x="1888102" y="295853"/>
                  </a:cubicBezTo>
                  <a:cubicBezTo>
                    <a:pt x="1871169" y="354414"/>
                    <a:pt x="1955131" y="388333"/>
                    <a:pt x="1951603" y="439787"/>
                  </a:cubicBezTo>
                  <a:lnTo>
                    <a:pt x="1926203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E4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0" name="矩形 48"/>
            <p:cNvSpPr/>
            <p:nvPr/>
          </p:nvSpPr>
          <p:spPr>
            <a:xfrm>
              <a:off x="5977426" y="1131921"/>
              <a:ext cx="1671038" cy="461802"/>
            </a:xfrm>
            <a:custGeom>
              <a:avLst/>
              <a:gdLst>
                <a:gd name="connsiteX0" fmla="*/ 0 w 1896570"/>
                <a:gd name="connsiteY0" fmla="*/ 0 h 524129"/>
                <a:gd name="connsiteX1" fmla="*/ 1896570 w 1896570"/>
                <a:gd name="connsiteY1" fmla="*/ 0 h 524129"/>
                <a:gd name="connsiteX2" fmla="*/ 1896570 w 1896570"/>
                <a:gd name="connsiteY2" fmla="*/ 524129 h 524129"/>
                <a:gd name="connsiteX3" fmla="*/ 0 w 1896570"/>
                <a:gd name="connsiteY3" fmla="*/ 524129 h 524129"/>
                <a:gd name="connsiteX4" fmla="*/ 0 w 1896570"/>
                <a:gd name="connsiteY4" fmla="*/ 0 h 524129"/>
                <a:gd name="connsiteX0-1" fmla="*/ 0 w 1926203"/>
                <a:gd name="connsiteY0-2" fmla="*/ 0 h 524129"/>
                <a:gd name="connsiteX1-3" fmla="*/ 1896570 w 1926203"/>
                <a:gd name="connsiteY1-4" fmla="*/ 0 h 524129"/>
                <a:gd name="connsiteX2-5" fmla="*/ 1926203 w 1926203"/>
                <a:gd name="connsiteY2-6" fmla="*/ 129727 h 524129"/>
                <a:gd name="connsiteX3-7" fmla="*/ 1896570 w 1926203"/>
                <a:gd name="connsiteY3-8" fmla="*/ 524129 h 524129"/>
                <a:gd name="connsiteX4-9" fmla="*/ 0 w 1926203"/>
                <a:gd name="connsiteY4-10" fmla="*/ 524129 h 524129"/>
                <a:gd name="connsiteX5" fmla="*/ 0 w 1926203"/>
                <a:gd name="connsiteY5" fmla="*/ 0 h 524129"/>
                <a:gd name="connsiteX0-11" fmla="*/ 0 w 1926203"/>
                <a:gd name="connsiteY0-12" fmla="*/ 0 h 524129"/>
                <a:gd name="connsiteX1-13" fmla="*/ 1896570 w 1926203"/>
                <a:gd name="connsiteY1-14" fmla="*/ 0 h 524129"/>
                <a:gd name="connsiteX2-15" fmla="*/ 1926203 w 1926203"/>
                <a:gd name="connsiteY2-16" fmla="*/ 129727 h 524129"/>
                <a:gd name="connsiteX3-17" fmla="*/ 1858470 w 1926203"/>
                <a:gd name="connsiteY3-18" fmla="*/ 320227 h 524129"/>
                <a:gd name="connsiteX4-19" fmla="*/ 1896570 w 1926203"/>
                <a:gd name="connsiteY4-20" fmla="*/ 524129 h 524129"/>
                <a:gd name="connsiteX5-21" fmla="*/ 0 w 1926203"/>
                <a:gd name="connsiteY5-22" fmla="*/ 524129 h 524129"/>
                <a:gd name="connsiteX6" fmla="*/ 0 w 1926203"/>
                <a:gd name="connsiteY6" fmla="*/ 0 h 524129"/>
                <a:gd name="connsiteX0-23" fmla="*/ 0 w 1896570"/>
                <a:gd name="connsiteY0-24" fmla="*/ 0 h 524129"/>
                <a:gd name="connsiteX1-25" fmla="*/ 1896570 w 1896570"/>
                <a:gd name="connsiteY1-26" fmla="*/ 0 h 524129"/>
                <a:gd name="connsiteX2-27" fmla="*/ 1858470 w 1896570"/>
                <a:gd name="connsiteY2-28" fmla="*/ 129727 h 524129"/>
                <a:gd name="connsiteX3-29" fmla="*/ 1858470 w 1896570"/>
                <a:gd name="connsiteY3-30" fmla="*/ 320227 h 524129"/>
                <a:gd name="connsiteX4-31" fmla="*/ 1896570 w 1896570"/>
                <a:gd name="connsiteY4-32" fmla="*/ 524129 h 524129"/>
                <a:gd name="connsiteX5-33" fmla="*/ 0 w 1896570"/>
                <a:gd name="connsiteY5-34" fmla="*/ 524129 h 524129"/>
                <a:gd name="connsiteX6-35" fmla="*/ 0 w 1896570"/>
                <a:gd name="connsiteY6-36" fmla="*/ 0 h 524129"/>
                <a:gd name="connsiteX0-37" fmla="*/ 0 w 1896570"/>
                <a:gd name="connsiteY0-38" fmla="*/ 0 h 524129"/>
                <a:gd name="connsiteX1-39" fmla="*/ 1841537 w 1896570"/>
                <a:gd name="connsiteY1-40" fmla="*/ 0 h 524129"/>
                <a:gd name="connsiteX2-41" fmla="*/ 1858470 w 1896570"/>
                <a:gd name="connsiteY2-42" fmla="*/ 129727 h 524129"/>
                <a:gd name="connsiteX3-43" fmla="*/ 1858470 w 1896570"/>
                <a:gd name="connsiteY3-44" fmla="*/ 320227 h 524129"/>
                <a:gd name="connsiteX4-45" fmla="*/ 1896570 w 1896570"/>
                <a:gd name="connsiteY4-46" fmla="*/ 524129 h 524129"/>
                <a:gd name="connsiteX5-47" fmla="*/ 0 w 1896570"/>
                <a:gd name="connsiteY5-48" fmla="*/ 524129 h 524129"/>
                <a:gd name="connsiteX6-49" fmla="*/ 0 w 1896570"/>
                <a:gd name="connsiteY6-50" fmla="*/ 0 h 524129"/>
                <a:gd name="connsiteX0-51" fmla="*/ 0 w 1896570"/>
                <a:gd name="connsiteY0-52" fmla="*/ 0 h 524129"/>
                <a:gd name="connsiteX1-53" fmla="*/ 1841537 w 1896570"/>
                <a:gd name="connsiteY1-54" fmla="*/ 0 h 524129"/>
                <a:gd name="connsiteX2-55" fmla="*/ 1858470 w 1896570"/>
                <a:gd name="connsiteY2-56" fmla="*/ 129727 h 524129"/>
                <a:gd name="connsiteX3-57" fmla="*/ 1828837 w 1896570"/>
                <a:gd name="connsiteY3-58" fmla="*/ 362560 h 524129"/>
                <a:gd name="connsiteX4-59" fmla="*/ 1896570 w 1896570"/>
                <a:gd name="connsiteY4-60" fmla="*/ 524129 h 524129"/>
                <a:gd name="connsiteX5-61" fmla="*/ 0 w 1896570"/>
                <a:gd name="connsiteY5-62" fmla="*/ 524129 h 524129"/>
                <a:gd name="connsiteX6-63" fmla="*/ 0 w 1896570"/>
                <a:gd name="connsiteY6-64" fmla="*/ 0 h 524129"/>
                <a:gd name="connsiteX0-65" fmla="*/ 0 w 1896570"/>
                <a:gd name="connsiteY0-66" fmla="*/ 0 h 524129"/>
                <a:gd name="connsiteX1-67" fmla="*/ 1841537 w 1896570"/>
                <a:gd name="connsiteY1-68" fmla="*/ 0 h 524129"/>
                <a:gd name="connsiteX2-69" fmla="*/ 1896570 w 1896570"/>
                <a:gd name="connsiteY2-70" fmla="*/ 133960 h 524129"/>
                <a:gd name="connsiteX3-71" fmla="*/ 1828837 w 1896570"/>
                <a:gd name="connsiteY3-72" fmla="*/ 362560 h 524129"/>
                <a:gd name="connsiteX4-73" fmla="*/ 1896570 w 1896570"/>
                <a:gd name="connsiteY4-74" fmla="*/ 524129 h 524129"/>
                <a:gd name="connsiteX5-75" fmla="*/ 0 w 1896570"/>
                <a:gd name="connsiteY5-76" fmla="*/ 524129 h 524129"/>
                <a:gd name="connsiteX6-77" fmla="*/ 0 w 1896570"/>
                <a:gd name="connsiteY6-78" fmla="*/ 0 h 524129"/>
                <a:gd name="connsiteX0-79" fmla="*/ 0 w 1896570"/>
                <a:gd name="connsiteY0-80" fmla="*/ 0 h 524129"/>
                <a:gd name="connsiteX1-81" fmla="*/ 1841537 w 1896570"/>
                <a:gd name="connsiteY1-82" fmla="*/ 0 h 524129"/>
                <a:gd name="connsiteX2-83" fmla="*/ 1854236 w 1896570"/>
                <a:gd name="connsiteY2-84" fmla="*/ 133960 h 524129"/>
                <a:gd name="connsiteX3-85" fmla="*/ 1828837 w 1896570"/>
                <a:gd name="connsiteY3-86" fmla="*/ 362560 h 524129"/>
                <a:gd name="connsiteX4-87" fmla="*/ 1896570 w 1896570"/>
                <a:gd name="connsiteY4-88" fmla="*/ 524129 h 524129"/>
                <a:gd name="connsiteX5-89" fmla="*/ 0 w 1896570"/>
                <a:gd name="connsiteY5-90" fmla="*/ 524129 h 524129"/>
                <a:gd name="connsiteX6-91" fmla="*/ 0 w 1896570"/>
                <a:gd name="connsiteY6-92" fmla="*/ 0 h 524129"/>
                <a:gd name="connsiteX0-93" fmla="*/ 0 w 1896570"/>
                <a:gd name="connsiteY0-94" fmla="*/ 0 h 524129"/>
                <a:gd name="connsiteX1-95" fmla="*/ 1799204 w 1896570"/>
                <a:gd name="connsiteY1-96" fmla="*/ 4234 h 524129"/>
                <a:gd name="connsiteX2-97" fmla="*/ 1854236 w 1896570"/>
                <a:gd name="connsiteY2-98" fmla="*/ 133960 h 524129"/>
                <a:gd name="connsiteX3-99" fmla="*/ 1828837 w 1896570"/>
                <a:gd name="connsiteY3-100" fmla="*/ 362560 h 524129"/>
                <a:gd name="connsiteX4-101" fmla="*/ 1896570 w 1896570"/>
                <a:gd name="connsiteY4-102" fmla="*/ 524129 h 524129"/>
                <a:gd name="connsiteX5-103" fmla="*/ 0 w 1896570"/>
                <a:gd name="connsiteY5-104" fmla="*/ 524129 h 524129"/>
                <a:gd name="connsiteX6-105" fmla="*/ 0 w 1896570"/>
                <a:gd name="connsiteY6-106" fmla="*/ 0 h 5241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</a:cxnLst>
              <a:rect l="l" t="t" r="r" b="b"/>
              <a:pathLst>
                <a:path w="1896570" h="524129">
                  <a:moveTo>
                    <a:pt x="0" y="0"/>
                  </a:moveTo>
                  <a:lnTo>
                    <a:pt x="1799204" y="4234"/>
                  </a:lnTo>
                  <a:cubicBezTo>
                    <a:pt x="1799204" y="47476"/>
                    <a:pt x="1854236" y="90718"/>
                    <a:pt x="1854236" y="133960"/>
                  </a:cubicBezTo>
                  <a:cubicBezTo>
                    <a:pt x="1852825" y="160771"/>
                    <a:pt x="1830248" y="335749"/>
                    <a:pt x="1828837" y="362560"/>
                  </a:cubicBezTo>
                  <a:lnTo>
                    <a:pt x="1896570" y="524129"/>
                  </a:lnTo>
                  <a:lnTo>
                    <a:pt x="0" y="524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9F6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559099" y="1414691"/>
              <a:ext cx="436085" cy="97465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spc="450" dirty="0">
                  <a:solidFill>
                    <a:schemeClr val="bg1"/>
                  </a:solidFill>
                </a:rPr>
                <a:t>新生代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561147" y="2735742"/>
              <a:ext cx="436085" cy="97465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spc="450" dirty="0">
                  <a:solidFill>
                    <a:schemeClr val="bg1"/>
                  </a:solidFill>
                </a:rPr>
                <a:t>中生代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575197" y="4289670"/>
              <a:ext cx="436085" cy="97465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spc="450" dirty="0">
                  <a:solidFill>
                    <a:schemeClr val="bg1"/>
                  </a:solidFill>
                </a:rPr>
                <a:t>古生代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240668" y="2665914"/>
              <a:ext cx="436085" cy="97465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b="1" spc="450" dirty="0">
                  <a:solidFill>
                    <a:schemeClr val="bg1"/>
                  </a:solidFill>
                </a:rPr>
                <a:t>显生宙</a:t>
              </a:r>
            </a:p>
          </p:txBody>
        </p:sp>
        <p:sp>
          <p:nvSpPr>
            <p:cNvPr id="45" name="矩形 33"/>
            <p:cNvSpPr/>
            <p:nvPr/>
          </p:nvSpPr>
          <p:spPr>
            <a:xfrm flipH="1">
              <a:off x="3097450" y="5362382"/>
              <a:ext cx="2244079" cy="286237"/>
            </a:xfrm>
            <a:custGeom>
              <a:avLst/>
              <a:gdLst>
                <a:gd name="connsiteX0" fmla="*/ 0 w 3274142"/>
                <a:gd name="connsiteY0" fmla="*/ 0 h 324869"/>
                <a:gd name="connsiteX1" fmla="*/ 3274142 w 3274142"/>
                <a:gd name="connsiteY1" fmla="*/ 0 h 324869"/>
                <a:gd name="connsiteX2" fmla="*/ 3274142 w 3274142"/>
                <a:gd name="connsiteY2" fmla="*/ 324869 h 324869"/>
                <a:gd name="connsiteX3" fmla="*/ 0 w 3274142"/>
                <a:gd name="connsiteY3" fmla="*/ 324869 h 324869"/>
                <a:gd name="connsiteX4" fmla="*/ 0 w 3274142"/>
                <a:gd name="connsiteY4" fmla="*/ 0 h 324869"/>
                <a:gd name="connsiteX0-1" fmla="*/ 0 w 3274142"/>
                <a:gd name="connsiteY0-2" fmla="*/ 0 h 324869"/>
                <a:gd name="connsiteX1-3" fmla="*/ 3274142 w 3274142"/>
                <a:gd name="connsiteY1-4" fmla="*/ 0 h 324869"/>
                <a:gd name="connsiteX2-5" fmla="*/ 3215148 w 3274142"/>
                <a:gd name="connsiteY2-6" fmla="*/ 324869 h 324869"/>
                <a:gd name="connsiteX3-7" fmla="*/ 0 w 3274142"/>
                <a:gd name="connsiteY3-8" fmla="*/ 324869 h 324869"/>
                <a:gd name="connsiteX4-9" fmla="*/ 0 w 3274142"/>
                <a:gd name="connsiteY4-10" fmla="*/ 0 h 324869"/>
                <a:gd name="connsiteX0-11" fmla="*/ 0 w 3215148"/>
                <a:gd name="connsiteY0-12" fmla="*/ 0 h 324869"/>
                <a:gd name="connsiteX1-13" fmla="*/ 3200400 w 3215148"/>
                <a:gd name="connsiteY1-14" fmla="*/ 7374 h 324869"/>
                <a:gd name="connsiteX2-15" fmla="*/ 3215148 w 3215148"/>
                <a:gd name="connsiteY2-16" fmla="*/ 324869 h 324869"/>
                <a:gd name="connsiteX3-17" fmla="*/ 0 w 3215148"/>
                <a:gd name="connsiteY3-18" fmla="*/ 324869 h 324869"/>
                <a:gd name="connsiteX4-19" fmla="*/ 0 w 3215148"/>
                <a:gd name="connsiteY4-20" fmla="*/ 0 h 324869"/>
                <a:gd name="connsiteX0-21" fmla="*/ 0 w 3222522"/>
                <a:gd name="connsiteY0-22" fmla="*/ 0 h 324869"/>
                <a:gd name="connsiteX1-23" fmla="*/ 3200400 w 3222522"/>
                <a:gd name="connsiteY1-24" fmla="*/ 7374 h 324869"/>
                <a:gd name="connsiteX2-25" fmla="*/ 3222522 w 3222522"/>
                <a:gd name="connsiteY2-26" fmla="*/ 179635 h 324869"/>
                <a:gd name="connsiteX3-27" fmla="*/ 3215148 w 3222522"/>
                <a:gd name="connsiteY3-28" fmla="*/ 324869 h 324869"/>
                <a:gd name="connsiteX4-29" fmla="*/ 0 w 3222522"/>
                <a:gd name="connsiteY4-30" fmla="*/ 324869 h 324869"/>
                <a:gd name="connsiteX5" fmla="*/ 0 w 3222522"/>
                <a:gd name="connsiteY5" fmla="*/ 0 h 324869"/>
                <a:gd name="connsiteX0-31" fmla="*/ 0 w 3298722"/>
                <a:gd name="connsiteY0-32" fmla="*/ 0 h 324869"/>
                <a:gd name="connsiteX1-33" fmla="*/ 3200400 w 3298722"/>
                <a:gd name="connsiteY1-34" fmla="*/ 7374 h 324869"/>
                <a:gd name="connsiteX2-35" fmla="*/ 3298722 w 3298722"/>
                <a:gd name="connsiteY2-36" fmla="*/ 179635 h 324869"/>
                <a:gd name="connsiteX3-37" fmla="*/ 3215148 w 3298722"/>
                <a:gd name="connsiteY3-38" fmla="*/ 324869 h 324869"/>
                <a:gd name="connsiteX4-39" fmla="*/ 0 w 3298722"/>
                <a:gd name="connsiteY4-40" fmla="*/ 324869 h 324869"/>
                <a:gd name="connsiteX5-41" fmla="*/ 0 w 3298722"/>
                <a:gd name="connsiteY5-42" fmla="*/ 0 h 324869"/>
                <a:gd name="connsiteX0-43" fmla="*/ 0 w 3298722"/>
                <a:gd name="connsiteY0-44" fmla="*/ 0 h 324869"/>
                <a:gd name="connsiteX1-45" fmla="*/ 3200400 w 3298722"/>
                <a:gd name="connsiteY1-46" fmla="*/ 7374 h 324869"/>
                <a:gd name="connsiteX2-47" fmla="*/ 3298722 w 3298722"/>
                <a:gd name="connsiteY2-48" fmla="*/ 179635 h 324869"/>
                <a:gd name="connsiteX3-49" fmla="*/ 3253248 w 3298722"/>
                <a:gd name="connsiteY3-50" fmla="*/ 324869 h 324869"/>
                <a:gd name="connsiteX4-51" fmla="*/ 0 w 3298722"/>
                <a:gd name="connsiteY4-52" fmla="*/ 324869 h 324869"/>
                <a:gd name="connsiteX5-53" fmla="*/ 0 w 3298722"/>
                <a:gd name="connsiteY5-54" fmla="*/ 0 h 324869"/>
                <a:gd name="connsiteX0-55" fmla="*/ 0 w 3256812"/>
                <a:gd name="connsiteY0-56" fmla="*/ 0 h 324869"/>
                <a:gd name="connsiteX1-57" fmla="*/ 3200400 w 3256812"/>
                <a:gd name="connsiteY1-58" fmla="*/ 7374 h 324869"/>
                <a:gd name="connsiteX2-59" fmla="*/ 3256812 w 3256812"/>
                <a:gd name="connsiteY2-60" fmla="*/ 183445 h 324869"/>
                <a:gd name="connsiteX3-61" fmla="*/ 3253248 w 3256812"/>
                <a:gd name="connsiteY3-62" fmla="*/ 324869 h 324869"/>
                <a:gd name="connsiteX4-63" fmla="*/ 0 w 3256812"/>
                <a:gd name="connsiteY4-64" fmla="*/ 324869 h 324869"/>
                <a:gd name="connsiteX5-65" fmla="*/ 0 w 3256812"/>
                <a:gd name="connsiteY5-66" fmla="*/ 0 h 324869"/>
                <a:gd name="connsiteX0-67" fmla="*/ 0 w 3449268"/>
                <a:gd name="connsiteY0-68" fmla="*/ 0 h 324869"/>
                <a:gd name="connsiteX1-69" fmla="*/ 3200400 w 3449268"/>
                <a:gd name="connsiteY1-70" fmla="*/ 7374 h 324869"/>
                <a:gd name="connsiteX2-71" fmla="*/ 3245874 w 3449268"/>
                <a:gd name="connsiteY2-72" fmla="*/ 76396 h 324869"/>
                <a:gd name="connsiteX3-73" fmla="*/ 3256812 w 3449268"/>
                <a:gd name="connsiteY3-74" fmla="*/ 183445 h 324869"/>
                <a:gd name="connsiteX4-75" fmla="*/ 3253248 w 3449268"/>
                <a:gd name="connsiteY4-76" fmla="*/ 324869 h 324869"/>
                <a:gd name="connsiteX5-77" fmla="*/ 0 w 3449268"/>
                <a:gd name="connsiteY5-78" fmla="*/ 324869 h 324869"/>
                <a:gd name="connsiteX6" fmla="*/ 0 w 3449268"/>
                <a:gd name="connsiteY6" fmla="*/ 0 h 324869"/>
                <a:gd name="connsiteX0-79" fmla="*/ 0 w 3449268"/>
                <a:gd name="connsiteY0-80" fmla="*/ 0 h 324869"/>
                <a:gd name="connsiteX1-81" fmla="*/ 3200400 w 3449268"/>
                <a:gd name="connsiteY1-82" fmla="*/ 7374 h 324869"/>
                <a:gd name="connsiteX2-83" fmla="*/ 3245874 w 3449268"/>
                <a:gd name="connsiteY2-84" fmla="*/ 76396 h 324869"/>
                <a:gd name="connsiteX3-85" fmla="*/ 3256812 w 3449268"/>
                <a:gd name="connsiteY3-86" fmla="*/ 183445 h 324869"/>
                <a:gd name="connsiteX4-87" fmla="*/ 3287784 w 3449268"/>
                <a:gd name="connsiteY4-88" fmla="*/ 255466 h 324869"/>
                <a:gd name="connsiteX5-89" fmla="*/ 3253248 w 3449268"/>
                <a:gd name="connsiteY5-90" fmla="*/ 324869 h 324869"/>
                <a:gd name="connsiteX6-91" fmla="*/ 0 w 3449268"/>
                <a:gd name="connsiteY6-92" fmla="*/ 324869 h 324869"/>
                <a:gd name="connsiteX7" fmla="*/ 0 w 3449268"/>
                <a:gd name="connsiteY7" fmla="*/ 0 h 324869"/>
                <a:gd name="connsiteX0-93" fmla="*/ 0 w 3468450"/>
                <a:gd name="connsiteY0-94" fmla="*/ 0 h 324869"/>
                <a:gd name="connsiteX1-95" fmla="*/ 3200400 w 3468450"/>
                <a:gd name="connsiteY1-96" fmla="*/ 7374 h 324869"/>
                <a:gd name="connsiteX2-97" fmla="*/ 3257304 w 3468450"/>
                <a:gd name="connsiteY2-98" fmla="*/ 34486 h 324869"/>
                <a:gd name="connsiteX3-99" fmla="*/ 3245874 w 3468450"/>
                <a:gd name="connsiteY3-100" fmla="*/ 76396 h 324869"/>
                <a:gd name="connsiteX4-101" fmla="*/ 3256812 w 3468450"/>
                <a:gd name="connsiteY4-102" fmla="*/ 183445 h 324869"/>
                <a:gd name="connsiteX5-103" fmla="*/ 3287784 w 3468450"/>
                <a:gd name="connsiteY5-104" fmla="*/ 255466 h 324869"/>
                <a:gd name="connsiteX6-105" fmla="*/ 3253248 w 3468450"/>
                <a:gd name="connsiteY6-106" fmla="*/ 324869 h 324869"/>
                <a:gd name="connsiteX7-107" fmla="*/ 0 w 3468450"/>
                <a:gd name="connsiteY7-108" fmla="*/ 324869 h 324869"/>
                <a:gd name="connsiteX8" fmla="*/ 0 w 3468450"/>
                <a:gd name="connsiteY8" fmla="*/ 0 h 324869"/>
                <a:gd name="connsiteX0-109" fmla="*/ 0 w 3450958"/>
                <a:gd name="connsiteY0-110" fmla="*/ 0 h 324869"/>
                <a:gd name="connsiteX1-111" fmla="*/ 3200400 w 3450958"/>
                <a:gd name="connsiteY1-112" fmla="*/ 7374 h 324869"/>
                <a:gd name="connsiteX2-113" fmla="*/ 3245874 w 3450958"/>
                <a:gd name="connsiteY2-114" fmla="*/ 76396 h 324869"/>
                <a:gd name="connsiteX3-115" fmla="*/ 3256812 w 3450958"/>
                <a:gd name="connsiteY3-116" fmla="*/ 183445 h 324869"/>
                <a:gd name="connsiteX4-117" fmla="*/ 3287784 w 3450958"/>
                <a:gd name="connsiteY4-118" fmla="*/ 255466 h 324869"/>
                <a:gd name="connsiteX5-119" fmla="*/ 3253248 w 3450958"/>
                <a:gd name="connsiteY5-120" fmla="*/ 324869 h 324869"/>
                <a:gd name="connsiteX6-121" fmla="*/ 0 w 3450958"/>
                <a:gd name="connsiteY6-122" fmla="*/ 324869 h 324869"/>
                <a:gd name="connsiteX7-123" fmla="*/ 0 w 3450958"/>
                <a:gd name="connsiteY7-124" fmla="*/ 0 h 324869"/>
                <a:gd name="connsiteX0-125" fmla="*/ 0 w 3453630"/>
                <a:gd name="connsiteY0-126" fmla="*/ 0 h 324869"/>
                <a:gd name="connsiteX1-127" fmla="*/ 3200400 w 3453630"/>
                <a:gd name="connsiteY1-128" fmla="*/ 7374 h 324869"/>
                <a:gd name="connsiteX2-129" fmla="*/ 3256812 w 3453630"/>
                <a:gd name="connsiteY2-130" fmla="*/ 183445 h 324869"/>
                <a:gd name="connsiteX3-131" fmla="*/ 3287784 w 3453630"/>
                <a:gd name="connsiteY3-132" fmla="*/ 255466 h 324869"/>
                <a:gd name="connsiteX4-133" fmla="*/ 3253248 w 3453630"/>
                <a:gd name="connsiteY4-134" fmla="*/ 324869 h 324869"/>
                <a:gd name="connsiteX5-135" fmla="*/ 0 w 3453630"/>
                <a:gd name="connsiteY5-136" fmla="*/ 324869 h 324869"/>
                <a:gd name="connsiteX6-137" fmla="*/ 0 w 3453630"/>
                <a:gd name="connsiteY6-138" fmla="*/ 0 h 324869"/>
                <a:gd name="connsiteX0-139" fmla="*/ 0 w 3535372"/>
                <a:gd name="connsiteY0-140" fmla="*/ 0 h 324869"/>
                <a:gd name="connsiteX1-141" fmla="*/ 3200400 w 3535372"/>
                <a:gd name="connsiteY1-142" fmla="*/ 7374 h 324869"/>
                <a:gd name="connsiteX2-143" fmla="*/ 3443994 w 3535372"/>
                <a:gd name="connsiteY2-144" fmla="*/ 61156 h 324869"/>
                <a:gd name="connsiteX3-145" fmla="*/ 3256812 w 3535372"/>
                <a:gd name="connsiteY3-146" fmla="*/ 183445 h 324869"/>
                <a:gd name="connsiteX4-147" fmla="*/ 3287784 w 3535372"/>
                <a:gd name="connsiteY4-148" fmla="*/ 255466 h 324869"/>
                <a:gd name="connsiteX5-149" fmla="*/ 3253248 w 3535372"/>
                <a:gd name="connsiteY5-150" fmla="*/ 324869 h 324869"/>
                <a:gd name="connsiteX6-151" fmla="*/ 0 w 3535372"/>
                <a:gd name="connsiteY6-152" fmla="*/ 324869 h 324869"/>
                <a:gd name="connsiteX7-153" fmla="*/ 0 w 3535372"/>
                <a:gd name="connsiteY7-154" fmla="*/ 0 h 324869"/>
                <a:gd name="connsiteX0-155" fmla="*/ 0 w 3453630"/>
                <a:gd name="connsiteY0-156" fmla="*/ 0 h 324869"/>
                <a:gd name="connsiteX1-157" fmla="*/ 3200400 w 3453630"/>
                <a:gd name="connsiteY1-158" fmla="*/ 7374 h 324869"/>
                <a:gd name="connsiteX2-159" fmla="*/ 3256812 w 3453630"/>
                <a:gd name="connsiteY2-160" fmla="*/ 183445 h 324869"/>
                <a:gd name="connsiteX3-161" fmla="*/ 3287784 w 3453630"/>
                <a:gd name="connsiteY3-162" fmla="*/ 255466 h 324869"/>
                <a:gd name="connsiteX4-163" fmla="*/ 3253248 w 3453630"/>
                <a:gd name="connsiteY4-164" fmla="*/ 324869 h 324869"/>
                <a:gd name="connsiteX5-165" fmla="*/ 0 w 3453630"/>
                <a:gd name="connsiteY5-166" fmla="*/ 324869 h 324869"/>
                <a:gd name="connsiteX6-167" fmla="*/ 0 w 3453630"/>
                <a:gd name="connsiteY6-168" fmla="*/ 0 h 324869"/>
                <a:gd name="connsiteX0-169" fmla="*/ 0 w 3287897"/>
                <a:gd name="connsiteY0-170" fmla="*/ 0 h 324869"/>
                <a:gd name="connsiteX1-171" fmla="*/ 3200400 w 3287897"/>
                <a:gd name="connsiteY1-172" fmla="*/ 7374 h 324869"/>
                <a:gd name="connsiteX2-173" fmla="*/ 3256812 w 3287897"/>
                <a:gd name="connsiteY2-174" fmla="*/ 183445 h 324869"/>
                <a:gd name="connsiteX3-175" fmla="*/ 3287784 w 3287897"/>
                <a:gd name="connsiteY3-176" fmla="*/ 255466 h 324869"/>
                <a:gd name="connsiteX4-177" fmla="*/ 3253248 w 3287897"/>
                <a:gd name="connsiteY4-178" fmla="*/ 324869 h 324869"/>
                <a:gd name="connsiteX5-179" fmla="*/ 0 w 3287897"/>
                <a:gd name="connsiteY5-180" fmla="*/ 324869 h 324869"/>
                <a:gd name="connsiteX6-181" fmla="*/ 0 w 3287897"/>
                <a:gd name="connsiteY6-182" fmla="*/ 0 h 324869"/>
                <a:gd name="connsiteX0-183" fmla="*/ 0 w 3287897"/>
                <a:gd name="connsiteY0-184" fmla="*/ 0 h 324869"/>
                <a:gd name="connsiteX1-185" fmla="*/ 3200400 w 3287897"/>
                <a:gd name="connsiteY1-186" fmla="*/ 7374 h 324869"/>
                <a:gd name="connsiteX2-187" fmla="*/ 3253495 w 3287897"/>
                <a:gd name="connsiteY2-188" fmla="*/ 68776 h 324869"/>
                <a:gd name="connsiteX3-189" fmla="*/ 3256812 w 3287897"/>
                <a:gd name="connsiteY3-190" fmla="*/ 183445 h 324869"/>
                <a:gd name="connsiteX4-191" fmla="*/ 3287784 w 3287897"/>
                <a:gd name="connsiteY4-192" fmla="*/ 255466 h 324869"/>
                <a:gd name="connsiteX5-193" fmla="*/ 3253248 w 3287897"/>
                <a:gd name="connsiteY5-194" fmla="*/ 324869 h 324869"/>
                <a:gd name="connsiteX6-195" fmla="*/ 0 w 3287897"/>
                <a:gd name="connsiteY6-196" fmla="*/ 324869 h 324869"/>
                <a:gd name="connsiteX7-197" fmla="*/ 0 w 3287897"/>
                <a:gd name="connsiteY7-198" fmla="*/ 0 h 324869"/>
                <a:gd name="connsiteX0-199" fmla="*/ 0 w 3256812"/>
                <a:gd name="connsiteY0-200" fmla="*/ 0 h 324869"/>
                <a:gd name="connsiteX1-201" fmla="*/ 3200400 w 3256812"/>
                <a:gd name="connsiteY1-202" fmla="*/ 7374 h 324869"/>
                <a:gd name="connsiteX2-203" fmla="*/ 3253495 w 3256812"/>
                <a:gd name="connsiteY2-204" fmla="*/ 68776 h 324869"/>
                <a:gd name="connsiteX3-205" fmla="*/ 3256812 w 3256812"/>
                <a:gd name="connsiteY3-206" fmla="*/ 183445 h 324869"/>
                <a:gd name="connsiteX4-207" fmla="*/ 3253494 w 3256812"/>
                <a:gd name="connsiteY4-208" fmla="*/ 247846 h 324869"/>
                <a:gd name="connsiteX5-209" fmla="*/ 3253248 w 3256812"/>
                <a:gd name="connsiteY5-210" fmla="*/ 324869 h 324869"/>
                <a:gd name="connsiteX6-211" fmla="*/ 0 w 3256812"/>
                <a:gd name="connsiteY6-212" fmla="*/ 324869 h 324869"/>
                <a:gd name="connsiteX7-213" fmla="*/ 0 w 3256812"/>
                <a:gd name="connsiteY7-214" fmla="*/ 0 h 324869"/>
                <a:gd name="connsiteX0-215" fmla="*/ 0 w 3253636"/>
                <a:gd name="connsiteY0-216" fmla="*/ 0 h 324869"/>
                <a:gd name="connsiteX1-217" fmla="*/ 3200400 w 3253636"/>
                <a:gd name="connsiteY1-218" fmla="*/ 7374 h 324869"/>
                <a:gd name="connsiteX2-219" fmla="*/ 3253495 w 3253636"/>
                <a:gd name="connsiteY2-220" fmla="*/ 68776 h 324869"/>
                <a:gd name="connsiteX3-221" fmla="*/ 3230142 w 3253636"/>
                <a:gd name="connsiteY3-222" fmla="*/ 179635 h 324869"/>
                <a:gd name="connsiteX4-223" fmla="*/ 3253494 w 3253636"/>
                <a:gd name="connsiteY4-224" fmla="*/ 247846 h 324869"/>
                <a:gd name="connsiteX5-225" fmla="*/ 3253248 w 3253636"/>
                <a:gd name="connsiteY5-226" fmla="*/ 324869 h 324869"/>
                <a:gd name="connsiteX6-227" fmla="*/ 0 w 3253636"/>
                <a:gd name="connsiteY6-228" fmla="*/ 324869 h 324869"/>
                <a:gd name="connsiteX7-229" fmla="*/ 0 w 3253636"/>
                <a:gd name="connsiteY7-230" fmla="*/ 0 h 324869"/>
                <a:gd name="connsiteX0-231" fmla="*/ 0 w 3268828"/>
                <a:gd name="connsiteY0-232" fmla="*/ 0 h 324869"/>
                <a:gd name="connsiteX1-233" fmla="*/ 3200400 w 3268828"/>
                <a:gd name="connsiteY1-234" fmla="*/ 7374 h 324869"/>
                <a:gd name="connsiteX2-235" fmla="*/ 3253495 w 3268828"/>
                <a:gd name="connsiteY2-236" fmla="*/ 68776 h 324869"/>
                <a:gd name="connsiteX3-237" fmla="*/ 3230142 w 3268828"/>
                <a:gd name="connsiteY3-238" fmla="*/ 179635 h 324869"/>
                <a:gd name="connsiteX4-239" fmla="*/ 3268734 w 3268828"/>
                <a:gd name="connsiteY4-240" fmla="*/ 244036 h 324869"/>
                <a:gd name="connsiteX5-241" fmla="*/ 3253248 w 3268828"/>
                <a:gd name="connsiteY5-242" fmla="*/ 324869 h 324869"/>
                <a:gd name="connsiteX6-243" fmla="*/ 0 w 3268828"/>
                <a:gd name="connsiteY6-244" fmla="*/ 324869 h 324869"/>
                <a:gd name="connsiteX7-245" fmla="*/ 0 w 3268828"/>
                <a:gd name="connsiteY7-246" fmla="*/ 0 h 324869"/>
                <a:gd name="connsiteX0-247" fmla="*/ 0 w 3268828"/>
                <a:gd name="connsiteY0-248" fmla="*/ 0 h 324869"/>
                <a:gd name="connsiteX1-249" fmla="*/ 3200400 w 3268828"/>
                <a:gd name="connsiteY1-250" fmla="*/ 7374 h 324869"/>
                <a:gd name="connsiteX2-251" fmla="*/ 3230635 w 3268828"/>
                <a:gd name="connsiteY2-252" fmla="*/ 68776 h 324869"/>
                <a:gd name="connsiteX3-253" fmla="*/ 3230142 w 3268828"/>
                <a:gd name="connsiteY3-254" fmla="*/ 179635 h 324869"/>
                <a:gd name="connsiteX4-255" fmla="*/ 3268734 w 3268828"/>
                <a:gd name="connsiteY4-256" fmla="*/ 244036 h 324869"/>
                <a:gd name="connsiteX5-257" fmla="*/ 3253248 w 3268828"/>
                <a:gd name="connsiteY5-258" fmla="*/ 324869 h 324869"/>
                <a:gd name="connsiteX6-259" fmla="*/ 0 w 3268828"/>
                <a:gd name="connsiteY6-260" fmla="*/ 324869 h 324869"/>
                <a:gd name="connsiteX7-261" fmla="*/ 0 w 3268828"/>
                <a:gd name="connsiteY7-262" fmla="*/ 0 h 324869"/>
                <a:gd name="connsiteX0-263" fmla="*/ 0 w 3268828"/>
                <a:gd name="connsiteY0-264" fmla="*/ 0 h 324869"/>
                <a:gd name="connsiteX1-265" fmla="*/ 3200400 w 3268828"/>
                <a:gd name="connsiteY1-266" fmla="*/ 7374 h 324869"/>
                <a:gd name="connsiteX2-267" fmla="*/ 3230635 w 3268828"/>
                <a:gd name="connsiteY2-268" fmla="*/ 68776 h 324869"/>
                <a:gd name="connsiteX3-269" fmla="*/ 3230142 w 3268828"/>
                <a:gd name="connsiteY3-270" fmla="*/ 179635 h 324869"/>
                <a:gd name="connsiteX4-271" fmla="*/ 3268734 w 3268828"/>
                <a:gd name="connsiteY4-272" fmla="*/ 244036 h 324869"/>
                <a:gd name="connsiteX5-273" fmla="*/ 3253248 w 3268828"/>
                <a:gd name="connsiteY5-274" fmla="*/ 324869 h 324869"/>
                <a:gd name="connsiteX6-275" fmla="*/ 0 w 3268828"/>
                <a:gd name="connsiteY6-276" fmla="*/ 324869 h 324869"/>
                <a:gd name="connsiteX7-277" fmla="*/ 0 w 3268828"/>
                <a:gd name="connsiteY7-278" fmla="*/ 0 h 324869"/>
                <a:gd name="connsiteX0-279" fmla="*/ 0 w 3268828"/>
                <a:gd name="connsiteY0-280" fmla="*/ 0 h 324869"/>
                <a:gd name="connsiteX1-281" fmla="*/ 3200400 w 3268828"/>
                <a:gd name="connsiteY1-282" fmla="*/ 3050 h 324869"/>
                <a:gd name="connsiteX2-283" fmla="*/ 3230635 w 3268828"/>
                <a:gd name="connsiteY2-284" fmla="*/ 68776 h 324869"/>
                <a:gd name="connsiteX3-285" fmla="*/ 3230142 w 3268828"/>
                <a:gd name="connsiteY3-286" fmla="*/ 179635 h 324869"/>
                <a:gd name="connsiteX4-287" fmla="*/ 3268734 w 3268828"/>
                <a:gd name="connsiteY4-288" fmla="*/ 244036 h 324869"/>
                <a:gd name="connsiteX5-289" fmla="*/ 3253248 w 3268828"/>
                <a:gd name="connsiteY5-290" fmla="*/ 324869 h 324869"/>
                <a:gd name="connsiteX6-291" fmla="*/ 0 w 3268828"/>
                <a:gd name="connsiteY6-292" fmla="*/ 324869 h 324869"/>
                <a:gd name="connsiteX7-293" fmla="*/ 0 w 3268828"/>
                <a:gd name="connsiteY7-294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91" y="connsiteY6-92"/>
                </a:cxn>
                <a:cxn ang="0">
                  <a:pos x="connsiteX7-107" y="connsiteY7-108"/>
                </a:cxn>
              </a:cxnLst>
              <a:rect l="l" t="t" r="r" b="b"/>
              <a:pathLst>
                <a:path w="3268828" h="324869">
                  <a:moveTo>
                    <a:pt x="0" y="0"/>
                  </a:moveTo>
                  <a:lnTo>
                    <a:pt x="3200400" y="3050"/>
                  </a:lnTo>
                  <a:cubicBezTo>
                    <a:pt x="3206668" y="23517"/>
                    <a:pt x="3224367" y="48309"/>
                    <a:pt x="3230635" y="68776"/>
                  </a:cubicBezTo>
                  <a:cubicBezTo>
                    <a:pt x="3231741" y="106999"/>
                    <a:pt x="3229036" y="141412"/>
                    <a:pt x="3230142" y="179635"/>
                  </a:cubicBezTo>
                  <a:cubicBezTo>
                    <a:pt x="3227766" y="203642"/>
                    <a:pt x="3271110" y="220029"/>
                    <a:pt x="3268734" y="244036"/>
                  </a:cubicBezTo>
                  <a:lnTo>
                    <a:pt x="3253248" y="324869"/>
                  </a:ln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6" name="矩形 34"/>
            <p:cNvSpPr/>
            <p:nvPr/>
          </p:nvSpPr>
          <p:spPr>
            <a:xfrm flipH="1">
              <a:off x="3032040" y="5629657"/>
              <a:ext cx="2299581" cy="316630"/>
            </a:xfrm>
            <a:custGeom>
              <a:avLst/>
              <a:gdLst>
                <a:gd name="connsiteX0" fmla="*/ 0 w 3362632"/>
                <a:gd name="connsiteY0" fmla="*/ 0 h 324869"/>
                <a:gd name="connsiteX1" fmla="*/ 3362632 w 3362632"/>
                <a:gd name="connsiteY1" fmla="*/ 0 h 324869"/>
                <a:gd name="connsiteX2" fmla="*/ 3362632 w 3362632"/>
                <a:gd name="connsiteY2" fmla="*/ 324869 h 324869"/>
                <a:gd name="connsiteX3" fmla="*/ 0 w 3362632"/>
                <a:gd name="connsiteY3" fmla="*/ 324869 h 324869"/>
                <a:gd name="connsiteX4" fmla="*/ 0 w 3362632"/>
                <a:gd name="connsiteY4" fmla="*/ 0 h 324869"/>
                <a:gd name="connsiteX0-1" fmla="*/ 0 w 3362632"/>
                <a:gd name="connsiteY0-2" fmla="*/ 7375 h 332244"/>
                <a:gd name="connsiteX1-3" fmla="*/ 3252019 w 3362632"/>
                <a:gd name="connsiteY1-4" fmla="*/ 0 h 332244"/>
                <a:gd name="connsiteX2-5" fmla="*/ 3362632 w 3362632"/>
                <a:gd name="connsiteY2-6" fmla="*/ 332244 h 332244"/>
                <a:gd name="connsiteX3-7" fmla="*/ 0 w 3362632"/>
                <a:gd name="connsiteY3-8" fmla="*/ 332244 h 332244"/>
                <a:gd name="connsiteX4-9" fmla="*/ 0 w 3362632"/>
                <a:gd name="connsiteY4-10" fmla="*/ 7375 h 332244"/>
                <a:gd name="connsiteX0-11" fmla="*/ 0 w 3362632"/>
                <a:gd name="connsiteY0-12" fmla="*/ 7375 h 332244"/>
                <a:gd name="connsiteX1-13" fmla="*/ 3252019 w 3362632"/>
                <a:gd name="connsiteY1-14" fmla="*/ 0 h 332244"/>
                <a:gd name="connsiteX2-15" fmla="*/ 3347884 w 3362632"/>
                <a:gd name="connsiteY2-16" fmla="*/ 201354 h 332244"/>
                <a:gd name="connsiteX3-17" fmla="*/ 3362632 w 3362632"/>
                <a:gd name="connsiteY3-18" fmla="*/ 332244 h 332244"/>
                <a:gd name="connsiteX4-19" fmla="*/ 0 w 3362632"/>
                <a:gd name="connsiteY4-20" fmla="*/ 332244 h 332244"/>
                <a:gd name="connsiteX5" fmla="*/ 0 w 3362632"/>
                <a:gd name="connsiteY5" fmla="*/ 7375 h 332244"/>
                <a:gd name="connsiteX0-21" fmla="*/ 0 w 3362632"/>
                <a:gd name="connsiteY0-22" fmla="*/ 7375 h 332244"/>
                <a:gd name="connsiteX1-23" fmla="*/ 3252019 w 3362632"/>
                <a:gd name="connsiteY1-24" fmla="*/ 0 h 332244"/>
                <a:gd name="connsiteX2-25" fmla="*/ 3347884 w 3362632"/>
                <a:gd name="connsiteY2-26" fmla="*/ 201354 h 332244"/>
                <a:gd name="connsiteX3-27" fmla="*/ 3362632 w 3362632"/>
                <a:gd name="connsiteY3-28" fmla="*/ 332244 h 332244"/>
                <a:gd name="connsiteX4-29" fmla="*/ 0 w 3362632"/>
                <a:gd name="connsiteY4-30" fmla="*/ 332244 h 332244"/>
                <a:gd name="connsiteX5-31" fmla="*/ 0 w 3362632"/>
                <a:gd name="connsiteY5-32" fmla="*/ 7375 h 332244"/>
                <a:gd name="connsiteX0-33" fmla="*/ 0 w 3366956"/>
                <a:gd name="connsiteY0-34" fmla="*/ 3051 h 332244"/>
                <a:gd name="connsiteX1-35" fmla="*/ 3256343 w 3366956"/>
                <a:gd name="connsiteY1-36" fmla="*/ 0 h 332244"/>
                <a:gd name="connsiteX2-37" fmla="*/ 3352208 w 3366956"/>
                <a:gd name="connsiteY2-38" fmla="*/ 201354 h 332244"/>
                <a:gd name="connsiteX3-39" fmla="*/ 3366956 w 3366956"/>
                <a:gd name="connsiteY3-40" fmla="*/ 332244 h 332244"/>
                <a:gd name="connsiteX4-41" fmla="*/ 4324 w 3366956"/>
                <a:gd name="connsiteY4-42" fmla="*/ 332244 h 332244"/>
                <a:gd name="connsiteX5-43" fmla="*/ 0 w 3366956"/>
                <a:gd name="connsiteY5-44" fmla="*/ 3051 h 332244"/>
                <a:gd name="connsiteX0-45" fmla="*/ 416 w 3363048"/>
                <a:gd name="connsiteY0-46" fmla="*/ 0 h 337842"/>
                <a:gd name="connsiteX1-47" fmla="*/ 3252435 w 3363048"/>
                <a:gd name="connsiteY1-48" fmla="*/ 5598 h 337842"/>
                <a:gd name="connsiteX2-49" fmla="*/ 3348300 w 3363048"/>
                <a:gd name="connsiteY2-50" fmla="*/ 206952 h 337842"/>
                <a:gd name="connsiteX3-51" fmla="*/ 3363048 w 3363048"/>
                <a:gd name="connsiteY3-52" fmla="*/ 337842 h 337842"/>
                <a:gd name="connsiteX4-53" fmla="*/ 416 w 3363048"/>
                <a:gd name="connsiteY4-54" fmla="*/ 337842 h 337842"/>
                <a:gd name="connsiteX5-55" fmla="*/ 416 w 3363048"/>
                <a:gd name="connsiteY5-56" fmla="*/ 0 h 337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</a:cxnLst>
              <a:rect l="l" t="t" r="r" b="b"/>
              <a:pathLst>
                <a:path w="3363048" h="337842">
                  <a:moveTo>
                    <a:pt x="416" y="0"/>
                  </a:moveTo>
                  <a:lnTo>
                    <a:pt x="3252435" y="5598"/>
                  </a:lnTo>
                  <a:cubicBezTo>
                    <a:pt x="3277016" y="72716"/>
                    <a:pt x="3338467" y="139834"/>
                    <a:pt x="3348300" y="206952"/>
                  </a:cubicBezTo>
                  <a:lnTo>
                    <a:pt x="3363048" y="337842"/>
                  </a:lnTo>
                  <a:lnTo>
                    <a:pt x="416" y="337842"/>
                  </a:lnTo>
                  <a:cubicBezTo>
                    <a:pt x="-1025" y="228111"/>
                    <a:pt x="1857" y="109731"/>
                    <a:pt x="416" y="0"/>
                  </a:cubicBezTo>
                  <a:close/>
                </a:path>
              </a:pathLst>
            </a:custGeom>
            <a:blipFill dpi="0" rotWithShape="1">
              <a:blip r:embed="rId4" cstate="print"/>
              <a:srcRect/>
              <a:tile tx="0" ty="0" sx="37000" sy="86000" flip="none" algn="ctr"/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47" name="矩形 35"/>
            <p:cNvSpPr/>
            <p:nvPr/>
          </p:nvSpPr>
          <p:spPr>
            <a:xfrm flipH="1">
              <a:off x="2779480" y="5937981"/>
              <a:ext cx="2562049" cy="286237"/>
            </a:xfrm>
            <a:custGeom>
              <a:avLst/>
              <a:gdLst>
                <a:gd name="connsiteX0" fmla="*/ 0 w 3618271"/>
                <a:gd name="connsiteY0" fmla="*/ 0 h 324869"/>
                <a:gd name="connsiteX1" fmla="*/ 3618271 w 3618271"/>
                <a:gd name="connsiteY1" fmla="*/ 0 h 324869"/>
                <a:gd name="connsiteX2" fmla="*/ 3618271 w 3618271"/>
                <a:gd name="connsiteY2" fmla="*/ 324869 h 324869"/>
                <a:gd name="connsiteX3" fmla="*/ 0 w 3618271"/>
                <a:gd name="connsiteY3" fmla="*/ 324869 h 324869"/>
                <a:gd name="connsiteX4" fmla="*/ 0 w 3618271"/>
                <a:gd name="connsiteY4" fmla="*/ 0 h 324869"/>
                <a:gd name="connsiteX0-1" fmla="*/ 0 w 3679753"/>
                <a:gd name="connsiteY0-2" fmla="*/ 0 h 324869"/>
                <a:gd name="connsiteX1-3" fmla="*/ 3618271 w 3679753"/>
                <a:gd name="connsiteY1-4" fmla="*/ 0 h 324869"/>
                <a:gd name="connsiteX2-5" fmla="*/ 3679723 w 3679753"/>
                <a:gd name="connsiteY2-6" fmla="*/ 141955 h 324869"/>
                <a:gd name="connsiteX3-7" fmla="*/ 3618271 w 3679753"/>
                <a:gd name="connsiteY3-8" fmla="*/ 324869 h 324869"/>
                <a:gd name="connsiteX4-9" fmla="*/ 0 w 3679753"/>
                <a:gd name="connsiteY4-10" fmla="*/ 324869 h 324869"/>
                <a:gd name="connsiteX5" fmla="*/ 0 w 3679753"/>
                <a:gd name="connsiteY5" fmla="*/ 0 h 324869"/>
                <a:gd name="connsiteX0-11" fmla="*/ 0 w 3736258"/>
                <a:gd name="connsiteY0-12" fmla="*/ 0 h 324869"/>
                <a:gd name="connsiteX1-13" fmla="*/ 3618271 w 3736258"/>
                <a:gd name="connsiteY1-14" fmla="*/ 0 h 324869"/>
                <a:gd name="connsiteX2-15" fmla="*/ 3679723 w 3736258"/>
                <a:gd name="connsiteY2-16" fmla="*/ 141955 h 324869"/>
                <a:gd name="connsiteX3-17" fmla="*/ 3736258 w 3736258"/>
                <a:gd name="connsiteY3-18" fmla="*/ 324869 h 324869"/>
                <a:gd name="connsiteX4-19" fmla="*/ 0 w 3736258"/>
                <a:gd name="connsiteY4-20" fmla="*/ 324869 h 324869"/>
                <a:gd name="connsiteX5-21" fmla="*/ 0 w 3736258"/>
                <a:gd name="connsiteY5-22" fmla="*/ 0 h 324869"/>
                <a:gd name="connsiteX0-23" fmla="*/ 0 w 3736258"/>
                <a:gd name="connsiteY0-24" fmla="*/ 0 h 324869"/>
                <a:gd name="connsiteX1-25" fmla="*/ 3360174 w 3736258"/>
                <a:gd name="connsiteY1-26" fmla="*/ 0 h 324869"/>
                <a:gd name="connsiteX2-27" fmla="*/ 3679723 w 3736258"/>
                <a:gd name="connsiteY2-28" fmla="*/ 141955 h 324869"/>
                <a:gd name="connsiteX3-29" fmla="*/ 3736258 w 3736258"/>
                <a:gd name="connsiteY3-30" fmla="*/ 324869 h 324869"/>
                <a:gd name="connsiteX4-31" fmla="*/ 0 w 3736258"/>
                <a:gd name="connsiteY4-32" fmla="*/ 324869 h 324869"/>
                <a:gd name="connsiteX5-33" fmla="*/ 0 w 3736258"/>
                <a:gd name="connsiteY5-34" fmla="*/ 0 h 324869"/>
                <a:gd name="connsiteX0-35" fmla="*/ 0 w 3736258"/>
                <a:gd name="connsiteY0-36" fmla="*/ 0 h 324869"/>
                <a:gd name="connsiteX1-37" fmla="*/ 3360174 w 3736258"/>
                <a:gd name="connsiteY1-38" fmla="*/ 0 h 324869"/>
                <a:gd name="connsiteX2-39" fmla="*/ 3583859 w 3736258"/>
                <a:gd name="connsiteY2-40" fmla="*/ 164077 h 324869"/>
                <a:gd name="connsiteX3-41" fmla="*/ 3736258 w 3736258"/>
                <a:gd name="connsiteY3-42" fmla="*/ 324869 h 324869"/>
                <a:gd name="connsiteX4-43" fmla="*/ 0 w 3736258"/>
                <a:gd name="connsiteY4-44" fmla="*/ 324869 h 324869"/>
                <a:gd name="connsiteX5-45" fmla="*/ 0 w 3736258"/>
                <a:gd name="connsiteY5-46" fmla="*/ 0 h 324869"/>
                <a:gd name="connsiteX0-47" fmla="*/ 0 w 3736258"/>
                <a:gd name="connsiteY0-48" fmla="*/ 0 h 324869"/>
                <a:gd name="connsiteX1-49" fmla="*/ 3360174 w 3736258"/>
                <a:gd name="connsiteY1-50" fmla="*/ 0 h 324869"/>
                <a:gd name="connsiteX2-51" fmla="*/ 3583859 w 3736258"/>
                <a:gd name="connsiteY2-52" fmla="*/ 164077 h 324869"/>
                <a:gd name="connsiteX3-53" fmla="*/ 3736258 w 3736258"/>
                <a:gd name="connsiteY3-54" fmla="*/ 324869 h 324869"/>
                <a:gd name="connsiteX4-55" fmla="*/ 0 w 3736258"/>
                <a:gd name="connsiteY4-56" fmla="*/ 324869 h 324869"/>
                <a:gd name="connsiteX5-57" fmla="*/ 0 w 3736258"/>
                <a:gd name="connsiteY5-58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3736258" h="324869">
                  <a:moveTo>
                    <a:pt x="0" y="0"/>
                  </a:moveTo>
                  <a:lnTo>
                    <a:pt x="3360174" y="0"/>
                  </a:lnTo>
                  <a:cubicBezTo>
                    <a:pt x="3358536" y="52234"/>
                    <a:pt x="3585497" y="111843"/>
                    <a:pt x="3583859" y="164077"/>
                  </a:cubicBezTo>
                  <a:cubicBezTo>
                    <a:pt x="3708401" y="195551"/>
                    <a:pt x="3685458" y="271272"/>
                    <a:pt x="3736258" y="324869"/>
                  </a:cubicBez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tile tx="0" ty="0" sx="37000" sy="86000" flip="none" algn="ctr"/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48" name="矩形 38"/>
            <p:cNvSpPr/>
            <p:nvPr/>
          </p:nvSpPr>
          <p:spPr>
            <a:xfrm flipH="1">
              <a:off x="3208147" y="4501476"/>
              <a:ext cx="2123477" cy="307257"/>
            </a:xfrm>
            <a:custGeom>
              <a:avLst/>
              <a:gdLst>
                <a:gd name="connsiteX0" fmla="*/ 0 w 2410072"/>
                <a:gd name="connsiteY0" fmla="*/ 0 h 324869"/>
                <a:gd name="connsiteX1" fmla="*/ 2410072 w 2410072"/>
                <a:gd name="connsiteY1" fmla="*/ 0 h 324869"/>
                <a:gd name="connsiteX2" fmla="*/ 2410072 w 2410072"/>
                <a:gd name="connsiteY2" fmla="*/ 324869 h 324869"/>
                <a:gd name="connsiteX3" fmla="*/ 0 w 2410072"/>
                <a:gd name="connsiteY3" fmla="*/ 324869 h 324869"/>
                <a:gd name="connsiteX4" fmla="*/ 0 w 2410072"/>
                <a:gd name="connsiteY4" fmla="*/ 0 h 324869"/>
                <a:gd name="connsiteX0-1" fmla="*/ 0 w 2410072"/>
                <a:gd name="connsiteY0-2" fmla="*/ 0 h 324869"/>
                <a:gd name="connsiteX1-3" fmla="*/ 2387212 w 2410072"/>
                <a:gd name="connsiteY1-4" fmla="*/ 3810 h 324869"/>
                <a:gd name="connsiteX2-5" fmla="*/ 2410072 w 2410072"/>
                <a:gd name="connsiteY2-6" fmla="*/ 324869 h 324869"/>
                <a:gd name="connsiteX3-7" fmla="*/ 0 w 2410072"/>
                <a:gd name="connsiteY3-8" fmla="*/ 324869 h 324869"/>
                <a:gd name="connsiteX4-9" fmla="*/ 0 w 2410072"/>
                <a:gd name="connsiteY4-10" fmla="*/ 0 h 324869"/>
                <a:gd name="connsiteX0-11" fmla="*/ 0 w 2410072"/>
                <a:gd name="connsiteY0-12" fmla="*/ 0 h 324869"/>
                <a:gd name="connsiteX1-13" fmla="*/ 2387212 w 2410072"/>
                <a:gd name="connsiteY1-14" fmla="*/ 3810 h 324869"/>
                <a:gd name="connsiteX2-15" fmla="*/ 2406261 w 2410072"/>
                <a:gd name="connsiteY2-16" fmla="*/ 83325 h 324869"/>
                <a:gd name="connsiteX3-17" fmla="*/ 2410072 w 2410072"/>
                <a:gd name="connsiteY3-18" fmla="*/ 324869 h 324869"/>
                <a:gd name="connsiteX4-19" fmla="*/ 0 w 2410072"/>
                <a:gd name="connsiteY4-20" fmla="*/ 324869 h 324869"/>
                <a:gd name="connsiteX5" fmla="*/ 0 w 2410072"/>
                <a:gd name="connsiteY5" fmla="*/ 0 h 324869"/>
                <a:gd name="connsiteX0-21" fmla="*/ 0 w 2584864"/>
                <a:gd name="connsiteY0-22" fmla="*/ 0 h 324869"/>
                <a:gd name="connsiteX1-23" fmla="*/ 2387212 w 2584864"/>
                <a:gd name="connsiteY1-24" fmla="*/ 3810 h 324869"/>
                <a:gd name="connsiteX2-25" fmla="*/ 2406261 w 2584864"/>
                <a:gd name="connsiteY2-26" fmla="*/ 83325 h 324869"/>
                <a:gd name="connsiteX3-27" fmla="*/ 2394831 w 2584864"/>
                <a:gd name="connsiteY3-28" fmla="*/ 197625 h 324869"/>
                <a:gd name="connsiteX4-29" fmla="*/ 2410072 w 2584864"/>
                <a:gd name="connsiteY4-30" fmla="*/ 324869 h 324869"/>
                <a:gd name="connsiteX5-31" fmla="*/ 0 w 2584864"/>
                <a:gd name="connsiteY5-32" fmla="*/ 324869 h 324869"/>
                <a:gd name="connsiteX6" fmla="*/ 0 w 2584864"/>
                <a:gd name="connsiteY6" fmla="*/ 0 h 324869"/>
                <a:gd name="connsiteX0-33" fmla="*/ 0 w 2410072"/>
                <a:gd name="connsiteY0-34" fmla="*/ 0 h 324869"/>
                <a:gd name="connsiteX1-35" fmla="*/ 2387212 w 2410072"/>
                <a:gd name="connsiteY1-36" fmla="*/ 3810 h 324869"/>
                <a:gd name="connsiteX2-37" fmla="*/ 2406261 w 2410072"/>
                <a:gd name="connsiteY2-38" fmla="*/ 83325 h 324869"/>
                <a:gd name="connsiteX3-39" fmla="*/ 2394831 w 2410072"/>
                <a:gd name="connsiteY3-40" fmla="*/ 197625 h 324869"/>
                <a:gd name="connsiteX4-41" fmla="*/ 2410072 w 2410072"/>
                <a:gd name="connsiteY4-42" fmla="*/ 324869 h 324869"/>
                <a:gd name="connsiteX5-43" fmla="*/ 0 w 2410072"/>
                <a:gd name="connsiteY5-44" fmla="*/ 324869 h 324869"/>
                <a:gd name="connsiteX6-45" fmla="*/ 0 w 2410072"/>
                <a:gd name="connsiteY6-46" fmla="*/ 0 h 324869"/>
                <a:gd name="connsiteX0-47" fmla="*/ 0 w 2410072"/>
                <a:gd name="connsiteY0-48" fmla="*/ 0 h 324869"/>
                <a:gd name="connsiteX1-49" fmla="*/ 2387212 w 2410072"/>
                <a:gd name="connsiteY1-50" fmla="*/ 3810 h 324869"/>
                <a:gd name="connsiteX2-51" fmla="*/ 2406261 w 2410072"/>
                <a:gd name="connsiteY2-52" fmla="*/ 83325 h 324869"/>
                <a:gd name="connsiteX3-53" fmla="*/ 2394831 w 2410072"/>
                <a:gd name="connsiteY3-54" fmla="*/ 197625 h 324869"/>
                <a:gd name="connsiteX4-55" fmla="*/ 2387211 w 2410072"/>
                <a:gd name="connsiteY4-56" fmla="*/ 266205 h 324869"/>
                <a:gd name="connsiteX5-57" fmla="*/ 2410072 w 2410072"/>
                <a:gd name="connsiteY5-58" fmla="*/ 324869 h 324869"/>
                <a:gd name="connsiteX6-59" fmla="*/ 0 w 2410072"/>
                <a:gd name="connsiteY6-60" fmla="*/ 324869 h 324869"/>
                <a:gd name="connsiteX7" fmla="*/ 0 w 2410072"/>
                <a:gd name="connsiteY7" fmla="*/ 0 h 324869"/>
                <a:gd name="connsiteX0-61" fmla="*/ 0 w 2410072"/>
                <a:gd name="connsiteY0-62" fmla="*/ 13487 h 338356"/>
                <a:gd name="connsiteX1-63" fmla="*/ 2382888 w 2410072"/>
                <a:gd name="connsiteY1-64" fmla="*/ 0 h 338356"/>
                <a:gd name="connsiteX2-65" fmla="*/ 2406261 w 2410072"/>
                <a:gd name="connsiteY2-66" fmla="*/ 96812 h 338356"/>
                <a:gd name="connsiteX3-67" fmla="*/ 2394831 w 2410072"/>
                <a:gd name="connsiteY3-68" fmla="*/ 211112 h 338356"/>
                <a:gd name="connsiteX4-69" fmla="*/ 2387211 w 2410072"/>
                <a:gd name="connsiteY4-70" fmla="*/ 279692 h 338356"/>
                <a:gd name="connsiteX5-71" fmla="*/ 2410072 w 2410072"/>
                <a:gd name="connsiteY5-72" fmla="*/ 338356 h 338356"/>
                <a:gd name="connsiteX6-73" fmla="*/ 0 w 2410072"/>
                <a:gd name="connsiteY6-74" fmla="*/ 338356 h 338356"/>
                <a:gd name="connsiteX7-75" fmla="*/ 0 w 2410072"/>
                <a:gd name="connsiteY7-76" fmla="*/ 13487 h 338356"/>
                <a:gd name="connsiteX0-77" fmla="*/ 0 w 2410072"/>
                <a:gd name="connsiteY0-78" fmla="*/ 0 h 348726"/>
                <a:gd name="connsiteX1-79" fmla="*/ 2382888 w 2410072"/>
                <a:gd name="connsiteY1-80" fmla="*/ 10370 h 348726"/>
                <a:gd name="connsiteX2-81" fmla="*/ 2406261 w 2410072"/>
                <a:gd name="connsiteY2-82" fmla="*/ 107182 h 348726"/>
                <a:gd name="connsiteX3-83" fmla="*/ 2394831 w 2410072"/>
                <a:gd name="connsiteY3-84" fmla="*/ 221482 h 348726"/>
                <a:gd name="connsiteX4-85" fmla="*/ 2387211 w 2410072"/>
                <a:gd name="connsiteY4-86" fmla="*/ 290062 h 348726"/>
                <a:gd name="connsiteX5-87" fmla="*/ 2410072 w 2410072"/>
                <a:gd name="connsiteY5-88" fmla="*/ 348726 h 348726"/>
                <a:gd name="connsiteX6-89" fmla="*/ 0 w 2410072"/>
                <a:gd name="connsiteY6-90" fmla="*/ 348726 h 348726"/>
                <a:gd name="connsiteX7-91" fmla="*/ 0 w 2410072"/>
                <a:gd name="connsiteY7-92" fmla="*/ 0 h 34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45" y="connsiteY6-46"/>
                </a:cxn>
                <a:cxn ang="0">
                  <a:pos x="connsiteX7-75" y="connsiteY7-76"/>
                </a:cxn>
              </a:cxnLst>
              <a:rect l="l" t="t" r="r" b="b"/>
              <a:pathLst>
                <a:path w="2410072" h="348726">
                  <a:moveTo>
                    <a:pt x="0" y="0"/>
                  </a:moveTo>
                  <a:lnTo>
                    <a:pt x="2382888" y="10370"/>
                  </a:lnTo>
                  <a:cubicBezTo>
                    <a:pt x="2384158" y="33065"/>
                    <a:pt x="2404991" y="84487"/>
                    <a:pt x="2406261" y="107182"/>
                  </a:cubicBezTo>
                  <a:cubicBezTo>
                    <a:pt x="2410071" y="139484"/>
                    <a:pt x="2394196" y="181225"/>
                    <a:pt x="2394831" y="221482"/>
                  </a:cubicBezTo>
                  <a:cubicBezTo>
                    <a:pt x="2394831" y="244342"/>
                    <a:pt x="2387211" y="267202"/>
                    <a:pt x="2387211" y="290062"/>
                  </a:cubicBezTo>
                  <a:lnTo>
                    <a:pt x="2410072" y="348726"/>
                  </a:lnTo>
                  <a:lnTo>
                    <a:pt x="0" y="34872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9" name="矩形 39"/>
            <p:cNvSpPr/>
            <p:nvPr/>
          </p:nvSpPr>
          <p:spPr>
            <a:xfrm flipH="1">
              <a:off x="3231646" y="4232676"/>
              <a:ext cx="2099978" cy="286237"/>
            </a:xfrm>
            <a:custGeom>
              <a:avLst/>
              <a:gdLst>
                <a:gd name="connsiteX0" fmla="*/ 0 w 2383402"/>
                <a:gd name="connsiteY0" fmla="*/ 0 h 324869"/>
                <a:gd name="connsiteX1" fmla="*/ 2383402 w 2383402"/>
                <a:gd name="connsiteY1" fmla="*/ 0 h 324869"/>
                <a:gd name="connsiteX2" fmla="*/ 2383402 w 2383402"/>
                <a:gd name="connsiteY2" fmla="*/ 324869 h 324869"/>
                <a:gd name="connsiteX3" fmla="*/ 0 w 2383402"/>
                <a:gd name="connsiteY3" fmla="*/ 324869 h 324869"/>
                <a:gd name="connsiteX4" fmla="*/ 0 w 2383402"/>
                <a:gd name="connsiteY4" fmla="*/ 0 h 324869"/>
                <a:gd name="connsiteX0-1" fmla="*/ 0 w 2383402"/>
                <a:gd name="connsiteY0-2" fmla="*/ 0 h 324869"/>
                <a:gd name="connsiteX1-3" fmla="*/ 2383402 w 2383402"/>
                <a:gd name="connsiteY1-4" fmla="*/ 0 h 324869"/>
                <a:gd name="connsiteX2-5" fmla="*/ 2352922 w 2383402"/>
                <a:gd name="connsiteY2-6" fmla="*/ 240616 h 324869"/>
                <a:gd name="connsiteX3-7" fmla="*/ 2383402 w 2383402"/>
                <a:gd name="connsiteY3-8" fmla="*/ 324869 h 324869"/>
                <a:gd name="connsiteX4-9" fmla="*/ 0 w 2383402"/>
                <a:gd name="connsiteY4-10" fmla="*/ 324869 h 324869"/>
                <a:gd name="connsiteX5" fmla="*/ 0 w 2383402"/>
                <a:gd name="connsiteY5" fmla="*/ 0 h 324869"/>
                <a:gd name="connsiteX0-11" fmla="*/ 0 w 2558397"/>
                <a:gd name="connsiteY0-12" fmla="*/ 0 h 324869"/>
                <a:gd name="connsiteX1-13" fmla="*/ 2383402 w 2558397"/>
                <a:gd name="connsiteY1-14" fmla="*/ 0 h 324869"/>
                <a:gd name="connsiteX2-15" fmla="*/ 2379592 w 2558397"/>
                <a:gd name="connsiteY2-16" fmla="*/ 145366 h 324869"/>
                <a:gd name="connsiteX3-17" fmla="*/ 2352922 w 2558397"/>
                <a:gd name="connsiteY3-18" fmla="*/ 240616 h 324869"/>
                <a:gd name="connsiteX4-19" fmla="*/ 2383402 w 2558397"/>
                <a:gd name="connsiteY4-20" fmla="*/ 324869 h 324869"/>
                <a:gd name="connsiteX5-21" fmla="*/ 0 w 2558397"/>
                <a:gd name="connsiteY5-22" fmla="*/ 324869 h 324869"/>
                <a:gd name="connsiteX6" fmla="*/ 0 w 2558397"/>
                <a:gd name="connsiteY6" fmla="*/ 0 h 324869"/>
                <a:gd name="connsiteX0-23" fmla="*/ 0 w 2383402"/>
                <a:gd name="connsiteY0-24" fmla="*/ 0 h 324869"/>
                <a:gd name="connsiteX1-25" fmla="*/ 2383402 w 2383402"/>
                <a:gd name="connsiteY1-26" fmla="*/ 0 h 324869"/>
                <a:gd name="connsiteX2-27" fmla="*/ 2379592 w 2383402"/>
                <a:gd name="connsiteY2-28" fmla="*/ 145366 h 324869"/>
                <a:gd name="connsiteX3-29" fmla="*/ 2352922 w 2383402"/>
                <a:gd name="connsiteY3-30" fmla="*/ 240616 h 324869"/>
                <a:gd name="connsiteX4-31" fmla="*/ 2383402 w 2383402"/>
                <a:gd name="connsiteY4-32" fmla="*/ 324869 h 324869"/>
                <a:gd name="connsiteX5-33" fmla="*/ 0 w 2383402"/>
                <a:gd name="connsiteY5-34" fmla="*/ 324869 h 324869"/>
                <a:gd name="connsiteX6-35" fmla="*/ 0 w 2383402"/>
                <a:gd name="connsiteY6-36" fmla="*/ 0 h 324869"/>
                <a:gd name="connsiteX0-37" fmla="*/ 0 w 2383402"/>
                <a:gd name="connsiteY0-38" fmla="*/ 0 h 324869"/>
                <a:gd name="connsiteX1-39" fmla="*/ 2352922 w 2383402"/>
                <a:gd name="connsiteY1-40" fmla="*/ 3810 h 324869"/>
                <a:gd name="connsiteX2-41" fmla="*/ 2379592 w 2383402"/>
                <a:gd name="connsiteY2-42" fmla="*/ 145366 h 324869"/>
                <a:gd name="connsiteX3-43" fmla="*/ 2352922 w 2383402"/>
                <a:gd name="connsiteY3-44" fmla="*/ 240616 h 324869"/>
                <a:gd name="connsiteX4-45" fmla="*/ 2383402 w 2383402"/>
                <a:gd name="connsiteY4-46" fmla="*/ 324869 h 324869"/>
                <a:gd name="connsiteX5-47" fmla="*/ 0 w 2383402"/>
                <a:gd name="connsiteY5-48" fmla="*/ 324869 h 324869"/>
                <a:gd name="connsiteX6-49" fmla="*/ 0 w 2383402"/>
                <a:gd name="connsiteY6-50" fmla="*/ 0 h 324869"/>
                <a:gd name="connsiteX0-51" fmla="*/ 0 w 2383402"/>
                <a:gd name="connsiteY0-52" fmla="*/ 0 h 324869"/>
                <a:gd name="connsiteX1-53" fmla="*/ 2352922 w 2383402"/>
                <a:gd name="connsiteY1-54" fmla="*/ 3810 h 324869"/>
                <a:gd name="connsiteX2-55" fmla="*/ 2364352 w 2383402"/>
                <a:gd name="connsiteY2-56" fmla="*/ 99646 h 324869"/>
                <a:gd name="connsiteX3-57" fmla="*/ 2379592 w 2383402"/>
                <a:gd name="connsiteY3-58" fmla="*/ 145366 h 324869"/>
                <a:gd name="connsiteX4-59" fmla="*/ 2352922 w 2383402"/>
                <a:gd name="connsiteY4-60" fmla="*/ 240616 h 324869"/>
                <a:gd name="connsiteX5-61" fmla="*/ 2383402 w 2383402"/>
                <a:gd name="connsiteY5-62" fmla="*/ 324869 h 324869"/>
                <a:gd name="connsiteX6-63" fmla="*/ 0 w 2383402"/>
                <a:gd name="connsiteY6-64" fmla="*/ 324869 h 324869"/>
                <a:gd name="connsiteX7" fmla="*/ 0 w 2383402"/>
                <a:gd name="connsiteY7" fmla="*/ 0 h 324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" y="connsiteY7"/>
                </a:cxn>
              </a:cxnLst>
              <a:rect l="l" t="t" r="r" b="b"/>
              <a:pathLst>
                <a:path w="2383402" h="324869">
                  <a:moveTo>
                    <a:pt x="0" y="0"/>
                  </a:moveTo>
                  <a:lnTo>
                    <a:pt x="2352922" y="3810"/>
                  </a:lnTo>
                  <a:cubicBezTo>
                    <a:pt x="2359272" y="35755"/>
                    <a:pt x="2358002" y="67701"/>
                    <a:pt x="2364352" y="99646"/>
                  </a:cubicBezTo>
                  <a:lnTo>
                    <a:pt x="2379592" y="145366"/>
                  </a:lnTo>
                  <a:cubicBezTo>
                    <a:pt x="2374512" y="185469"/>
                    <a:pt x="2349112" y="206889"/>
                    <a:pt x="2352922" y="240616"/>
                  </a:cubicBezTo>
                  <a:lnTo>
                    <a:pt x="2383402" y="324869"/>
                  </a:lnTo>
                  <a:lnTo>
                    <a:pt x="0" y="324869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6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0" name="矩形 40"/>
            <p:cNvSpPr/>
            <p:nvPr/>
          </p:nvSpPr>
          <p:spPr>
            <a:xfrm flipH="1">
              <a:off x="3254738" y="3950022"/>
              <a:ext cx="2076886" cy="290953"/>
            </a:xfrm>
            <a:custGeom>
              <a:avLst/>
              <a:gdLst>
                <a:gd name="connsiteX0" fmla="*/ 0 w 2345302"/>
                <a:gd name="connsiteY0" fmla="*/ 0 h 324869"/>
                <a:gd name="connsiteX1" fmla="*/ 2345302 w 2345302"/>
                <a:gd name="connsiteY1" fmla="*/ 0 h 324869"/>
                <a:gd name="connsiteX2" fmla="*/ 2345302 w 2345302"/>
                <a:gd name="connsiteY2" fmla="*/ 324869 h 324869"/>
                <a:gd name="connsiteX3" fmla="*/ 0 w 2345302"/>
                <a:gd name="connsiteY3" fmla="*/ 324869 h 324869"/>
                <a:gd name="connsiteX4" fmla="*/ 0 w 2345302"/>
                <a:gd name="connsiteY4" fmla="*/ 0 h 324869"/>
                <a:gd name="connsiteX0-1" fmla="*/ 0 w 2345302"/>
                <a:gd name="connsiteY0-2" fmla="*/ 0 h 324869"/>
                <a:gd name="connsiteX1-3" fmla="*/ 2326252 w 2345302"/>
                <a:gd name="connsiteY1-4" fmla="*/ 7620 h 324869"/>
                <a:gd name="connsiteX2-5" fmla="*/ 2345302 w 2345302"/>
                <a:gd name="connsiteY2-6" fmla="*/ 324869 h 324869"/>
                <a:gd name="connsiteX3-7" fmla="*/ 0 w 2345302"/>
                <a:gd name="connsiteY3-8" fmla="*/ 324869 h 324869"/>
                <a:gd name="connsiteX4-9" fmla="*/ 0 w 2345302"/>
                <a:gd name="connsiteY4-10" fmla="*/ 0 h 324869"/>
                <a:gd name="connsiteX0-11" fmla="*/ 0 w 2352922"/>
                <a:gd name="connsiteY0-12" fmla="*/ 0 h 324869"/>
                <a:gd name="connsiteX1-13" fmla="*/ 2326252 w 2352922"/>
                <a:gd name="connsiteY1-14" fmla="*/ 7620 h 324869"/>
                <a:gd name="connsiteX2-15" fmla="*/ 2352922 w 2352922"/>
                <a:gd name="connsiteY2-16" fmla="*/ 150164 h 324869"/>
                <a:gd name="connsiteX3-17" fmla="*/ 2345302 w 2352922"/>
                <a:gd name="connsiteY3-18" fmla="*/ 324869 h 324869"/>
                <a:gd name="connsiteX4-19" fmla="*/ 0 w 2352922"/>
                <a:gd name="connsiteY4-20" fmla="*/ 324869 h 324869"/>
                <a:gd name="connsiteX5" fmla="*/ 0 w 2352922"/>
                <a:gd name="connsiteY5" fmla="*/ 0 h 324869"/>
                <a:gd name="connsiteX0-21" fmla="*/ 0 w 2357193"/>
                <a:gd name="connsiteY0-22" fmla="*/ 0 h 324869"/>
                <a:gd name="connsiteX1-23" fmla="*/ 2326252 w 2357193"/>
                <a:gd name="connsiteY1-24" fmla="*/ 7620 h 324869"/>
                <a:gd name="connsiteX2-25" fmla="*/ 2352922 w 2357193"/>
                <a:gd name="connsiteY2-26" fmla="*/ 150164 h 324869"/>
                <a:gd name="connsiteX3-27" fmla="*/ 2356732 w 2357193"/>
                <a:gd name="connsiteY3-28" fmla="*/ 275894 h 324869"/>
                <a:gd name="connsiteX4-29" fmla="*/ 2345302 w 2357193"/>
                <a:gd name="connsiteY4-30" fmla="*/ 324869 h 324869"/>
                <a:gd name="connsiteX5-31" fmla="*/ 0 w 2357193"/>
                <a:gd name="connsiteY5-32" fmla="*/ 324869 h 324869"/>
                <a:gd name="connsiteX6" fmla="*/ 0 w 2357193"/>
                <a:gd name="connsiteY6" fmla="*/ 0 h 324869"/>
                <a:gd name="connsiteX0-33" fmla="*/ 0 w 2498712"/>
                <a:gd name="connsiteY0-34" fmla="*/ 0 h 324869"/>
                <a:gd name="connsiteX1-35" fmla="*/ 2326252 w 2498712"/>
                <a:gd name="connsiteY1-36" fmla="*/ 7620 h 324869"/>
                <a:gd name="connsiteX2-37" fmla="*/ 2326252 w 2498712"/>
                <a:gd name="connsiteY2-38" fmla="*/ 89204 h 324869"/>
                <a:gd name="connsiteX3-39" fmla="*/ 2352922 w 2498712"/>
                <a:gd name="connsiteY3-40" fmla="*/ 150164 h 324869"/>
                <a:gd name="connsiteX4-41" fmla="*/ 2356732 w 2498712"/>
                <a:gd name="connsiteY4-42" fmla="*/ 275894 h 324869"/>
                <a:gd name="connsiteX5-43" fmla="*/ 2345302 w 2498712"/>
                <a:gd name="connsiteY5-44" fmla="*/ 324869 h 324869"/>
                <a:gd name="connsiteX6-45" fmla="*/ 0 w 2498712"/>
                <a:gd name="connsiteY6-46" fmla="*/ 324869 h 324869"/>
                <a:gd name="connsiteX7" fmla="*/ 0 w 2498712"/>
                <a:gd name="connsiteY7" fmla="*/ 0 h 324869"/>
                <a:gd name="connsiteX0-47" fmla="*/ 0 w 2357193"/>
                <a:gd name="connsiteY0-48" fmla="*/ 0 h 324869"/>
                <a:gd name="connsiteX1-49" fmla="*/ 2326252 w 2357193"/>
                <a:gd name="connsiteY1-50" fmla="*/ 7620 h 324869"/>
                <a:gd name="connsiteX2-51" fmla="*/ 2326252 w 2357193"/>
                <a:gd name="connsiteY2-52" fmla="*/ 89204 h 324869"/>
                <a:gd name="connsiteX3-53" fmla="*/ 2352922 w 2357193"/>
                <a:gd name="connsiteY3-54" fmla="*/ 150164 h 324869"/>
                <a:gd name="connsiteX4-55" fmla="*/ 2356732 w 2357193"/>
                <a:gd name="connsiteY4-56" fmla="*/ 275894 h 324869"/>
                <a:gd name="connsiteX5-57" fmla="*/ 2345302 w 2357193"/>
                <a:gd name="connsiteY5-58" fmla="*/ 324869 h 324869"/>
                <a:gd name="connsiteX6-59" fmla="*/ 0 w 2357193"/>
                <a:gd name="connsiteY6-60" fmla="*/ 324869 h 324869"/>
                <a:gd name="connsiteX7-61" fmla="*/ 0 w 2357193"/>
                <a:gd name="connsiteY7-62" fmla="*/ 0 h 324869"/>
                <a:gd name="connsiteX0-63" fmla="*/ 0 w 2357193"/>
                <a:gd name="connsiteY0-64" fmla="*/ 5352 h 330221"/>
                <a:gd name="connsiteX1-65" fmla="*/ 2326252 w 2357193"/>
                <a:gd name="connsiteY1-66" fmla="*/ 0 h 330221"/>
                <a:gd name="connsiteX2-67" fmla="*/ 2326252 w 2357193"/>
                <a:gd name="connsiteY2-68" fmla="*/ 94556 h 330221"/>
                <a:gd name="connsiteX3-69" fmla="*/ 2352922 w 2357193"/>
                <a:gd name="connsiteY3-70" fmla="*/ 155516 h 330221"/>
                <a:gd name="connsiteX4-71" fmla="*/ 2356732 w 2357193"/>
                <a:gd name="connsiteY4-72" fmla="*/ 281246 h 330221"/>
                <a:gd name="connsiteX5-73" fmla="*/ 2345302 w 2357193"/>
                <a:gd name="connsiteY5-74" fmla="*/ 330221 h 330221"/>
                <a:gd name="connsiteX6-75" fmla="*/ 0 w 2357193"/>
                <a:gd name="connsiteY6-76" fmla="*/ 330221 h 330221"/>
                <a:gd name="connsiteX7-77" fmla="*/ 0 w 2357193"/>
                <a:gd name="connsiteY7-78" fmla="*/ 5352 h 330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45" y="connsiteY6-46"/>
                </a:cxn>
                <a:cxn ang="0">
                  <a:pos x="connsiteX7-61" y="connsiteY7-62"/>
                </a:cxn>
              </a:cxnLst>
              <a:rect l="l" t="t" r="r" b="b"/>
              <a:pathLst>
                <a:path w="2357193" h="330221">
                  <a:moveTo>
                    <a:pt x="0" y="5352"/>
                  </a:moveTo>
                  <a:lnTo>
                    <a:pt x="2326252" y="0"/>
                  </a:lnTo>
                  <a:lnTo>
                    <a:pt x="2326252" y="94556"/>
                  </a:lnTo>
                  <a:cubicBezTo>
                    <a:pt x="2330697" y="118313"/>
                    <a:pt x="2350382" y="123766"/>
                    <a:pt x="2352922" y="155516"/>
                  </a:cubicBezTo>
                  <a:cubicBezTo>
                    <a:pt x="2350382" y="197426"/>
                    <a:pt x="2359272" y="239336"/>
                    <a:pt x="2356732" y="281246"/>
                  </a:cubicBezTo>
                  <a:lnTo>
                    <a:pt x="2345302" y="330221"/>
                  </a:lnTo>
                  <a:lnTo>
                    <a:pt x="0" y="330221"/>
                  </a:lnTo>
                  <a:lnTo>
                    <a:pt x="0" y="5352"/>
                  </a:lnTo>
                  <a:close/>
                </a:path>
              </a:pathLst>
            </a:custGeom>
            <a:blipFill dpi="0" rotWithShape="0">
              <a:blip r:embed="rId7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1" name="矩形 42"/>
            <p:cNvSpPr/>
            <p:nvPr/>
          </p:nvSpPr>
          <p:spPr>
            <a:xfrm flipH="1">
              <a:off x="3291114" y="3477853"/>
              <a:ext cx="2040510" cy="480468"/>
            </a:xfrm>
            <a:custGeom>
              <a:avLst/>
              <a:gdLst>
                <a:gd name="connsiteX0" fmla="*/ 0 w 2315908"/>
                <a:gd name="connsiteY0" fmla="*/ 0 h 545314"/>
                <a:gd name="connsiteX1" fmla="*/ 2315908 w 2315908"/>
                <a:gd name="connsiteY1" fmla="*/ 0 h 545314"/>
                <a:gd name="connsiteX2" fmla="*/ 2315908 w 2315908"/>
                <a:gd name="connsiteY2" fmla="*/ 545314 h 545314"/>
                <a:gd name="connsiteX3" fmla="*/ 0 w 2315908"/>
                <a:gd name="connsiteY3" fmla="*/ 545314 h 545314"/>
                <a:gd name="connsiteX4" fmla="*/ 0 w 2315908"/>
                <a:gd name="connsiteY4" fmla="*/ 0 h 545314"/>
                <a:gd name="connsiteX0-1" fmla="*/ 0 w 2315908"/>
                <a:gd name="connsiteY0-2" fmla="*/ 0 h 545314"/>
                <a:gd name="connsiteX1-3" fmla="*/ 2315908 w 2315908"/>
                <a:gd name="connsiteY1-4" fmla="*/ 0 h 545314"/>
                <a:gd name="connsiteX2-5" fmla="*/ 2260875 w 2315908"/>
                <a:gd name="connsiteY2-6" fmla="*/ 441085 h 545314"/>
                <a:gd name="connsiteX3-7" fmla="*/ 2315908 w 2315908"/>
                <a:gd name="connsiteY3-8" fmla="*/ 545314 h 545314"/>
                <a:gd name="connsiteX4-9" fmla="*/ 0 w 2315908"/>
                <a:gd name="connsiteY4-10" fmla="*/ 545314 h 545314"/>
                <a:gd name="connsiteX5" fmla="*/ 0 w 2315908"/>
                <a:gd name="connsiteY5" fmla="*/ 0 h 545314"/>
                <a:gd name="connsiteX0-11" fmla="*/ 0 w 2472920"/>
                <a:gd name="connsiteY0-12" fmla="*/ 0 h 545314"/>
                <a:gd name="connsiteX1-13" fmla="*/ 2315908 w 2472920"/>
                <a:gd name="connsiteY1-14" fmla="*/ 0 h 545314"/>
                <a:gd name="connsiteX2-15" fmla="*/ 2256641 w 2472920"/>
                <a:gd name="connsiteY2-16" fmla="*/ 250585 h 545314"/>
                <a:gd name="connsiteX3-17" fmla="*/ 2260875 w 2472920"/>
                <a:gd name="connsiteY3-18" fmla="*/ 441085 h 545314"/>
                <a:gd name="connsiteX4-19" fmla="*/ 2315908 w 2472920"/>
                <a:gd name="connsiteY4-20" fmla="*/ 545314 h 545314"/>
                <a:gd name="connsiteX5-21" fmla="*/ 0 w 2472920"/>
                <a:gd name="connsiteY5-22" fmla="*/ 545314 h 545314"/>
                <a:gd name="connsiteX6" fmla="*/ 0 w 2472920"/>
                <a:gd name="connsiteY6" fmla="*/ 0 h 545314"/>
                <a:gd name="connsiteX0-23" fmla="*/ 0 w 2315908"/>
                <a:gd name="connsiteY0-24" fmla="*/ 0 h 545314"/>
                <a:gd name="connsiteX1-25" fmla="*/ 2315908 w 2315908"/>
                <a:gd name="connsiteY1-26" fmla="*/ 0 h 545314"/>
                <a:gd name="connsiteX2-27" fmla="*/ 2256641 w 2315908"/>
                <a:gd name="connsiteY2-28" fmla="*/ 250585 h 545314"/>
                <a:gd name="connsiteX3-29" fmla="*/ 2260875 w 2315908"/>
                <a:gd name="connsiteY3-30" fmla="*/ 441085 h 545314"/>
                <a:gd name="connsiteX4-31" fmla="*/ 2315908 w 2315908"/>
                <a:gd name="connsiteY4-32" fmla="*/ 545314 h 545314"/>
                <a:gd name="connsiteX5-33" fmla="*/ 0 w 2315908"/>
                <a:gd name="connsiteY5-34" fmla="*/ 545314 h 545314"/>
                <a:gd name="connsiteX6-35" fmla="*/ 0 w 2315908"/>
                <a:gd name="connsiteY6-36" fmla="*/ 0 h 545314"/>
                <a:gd name="connsiteX0-37" fmla="*/ 0 w 2315908"/>
                <a:gd name="connsiteY0-38" fmla="*/ 0 h 545314"/>
                <a:gd name="connsiteX1-39" fmla="*/ 2315908 w 2315908"/>
                <a:gd name="connsiteY1-40" fmla="*/ 0 h 545314"/>
                <a:gd name="connsiteX2-41" fmla="*/ 2239708 w 2315908"/>
                <a:gd name="connsiteY2-42" fmla="*/ 119351 h 545314"/>
                <a:gd name="connsiteX3-43" fmla="*/ 2256641 w 2315908"/>
                <a:gd name="connsiteY3-44" fmla="*/ 250585 h 545314"/>
                <a:gd name="connsiteX4-45" fmla="*/ 2260875 w 2315908"/>
                <a:gd name="connsiteY4-46" fmla="*/ 441085 h 545314"/>
                <a:gd name="connsiteX5-47" fmla="*/ 2315908 w 2315908"/>
                <a:gd name="connsiteY5-48" fmla="*/ 545314 h 545314"/>
                <a:gd name="connsiteX6-49" fmla="*/ 0 w 2315908"/>
                <a:gd name="connsiteY6-50" fmla="*/ 545314 h 545314"/>
                <a:gd name="connsiteX7" fmla="*/ 0 w 2315908"/>
                <a:gd name="connsiteY7" fmla="*/ 0 h 545314"/>
                <a:gd name="connsiteX0-51" fmla="*/ 0 w 2315908"/>
                <a:gd name="connsiteY0-52" fmla="*/ 0 h 545314"/>
                <a:gd name="connsiteX1-53" fmla="*/ 2315908 w 2315908"/>
                <a:gd name="connsiteY1-54" fmla="*/ 0 h 545314"/>
                <a:gd name="connsiteX2-55" fmla="*/ 2256642 w 2315908"/>
                <a:gd name="connsiteY2-56" fmla="*/ 119351 h 545314"/>
                <a:gd name="connsiteX3-57" fmla="*/ 2256641 w 2315908"/>
                <a:gd name="connsiteY3-58" fmla="*/ 250585 h 545314"/>
                <a:gd name="connsiteX4-59" fmla="*/ 2260875 w 2315908"/>
                <a:gd name="connsiteY4-60" fmla="*/ 441085 h 545314"/>
                <a:gd name="connsiteX5-61" fmla="*/ 2315908 w 2315908"/>
                <a:gd name="connsiteY5-62" fmla="*/ 545314 h 545314"/>
                <a:gd name="connsiteX6-63" fmla="*/ 0 w 2315908"/>
                <a:gd name="connsiteY6-64" fmla="*/ 545314 h 545314"/>
                <a:gd name="connsiteX7-65" fmla="*/ 0 w 2315908"/>
                <a:gd name="connsiteY7-66" fmla="*/ 0 h 545314"/>
                <a:gd name="connsiteX0-67" fmla="*/ 0 w 2315908"/>
                <a:gd name="connsiteY0-68" fmla="*/ 0 h 545314"/>
                <a:gd name="connsiteX1-69" fmla="*/ 2315908 w 2315908"/>
                <a:gd name="connsiteY1-70" fmla="*/ 0 h 545314"/>
                <a:gd name="connsiteX2-71" fmla="*/ 2256642 w 2315908"/>
                <a:gd name="connsiteY2-72" fmla="*/ 119351 h 545314"/>
                <a:gd name="connsiteX3-73" fmla="*/ 2256641 w 2315908"/>
                <a:gd name="connsiteY3-74" fmla="*/ 250585 h 545314"/>
                <a:gd name="connsiteX4-75" fmla="*/ 2277808 w 2315908"/>
                <a:gd name="connsiteY4-76" fmla="*/ 331018 h 545314"/>
                <a:gd name="connsiteX5-77" fmla="*/ 2260875 w 2315908"/>
                <a:gd name="connsiteY5-78" fmla="*/ 441085 h 545314"/>
                <a:gd name="connsiteX6-79" fmla="*/ 2315908 w 2315908"/>
                <a:gd name="connsiteY6-80" fmla="*/ 545314 h 545314"/>
                <a:gd name="connsiteX7-81" fmla="*/ 0 w 2315908"/>
                <a:gd name="connsiteY7-82" fmla="*/ 545314 h 545314"/>
                <a:gd name="connsiteX8" fmla="*/ 0 w 2315908"/>
                <a:gd name="connsiteY8" fmla="*/ 0 h 545314"/>
                <a:gd name="connsiteX0-83" fmla="*/ 0 w 2315908"/>
                <a:gd name="connsiteY0-84" fmla="*/ 0 h 545314"/>
                <a:gd name="connsiteX1-85" fmla="*/ 2248175 w 2315908"/>
                <a:gd name="connsiteY1-86" fmla="*/ 4234 h 545314"/>
                <a:gd name="connsiteX2-87" fmla="*/ 2256642 w 2315908"/>
                <a:gd name="connsiteY2-88" fmla="*/ 119351 h 545314"/>
                <a:gd name="connsiteX3-89" fmla="*/ 2256641 w 2315908"/>
                <a:gd name="connsiteY3-90" fmla="*/ 250585 h 545314"/>
                <a:gd name="connsiteX4-91" fmla="*/ 2277808 w 2315908"/>
                <a:gd name="connsiteY4-92" fmla="*/ 331018 h 545314"/>
                <a:gd name="connsiteX5-93" fmla="*/ 2260875 w 2315908"/>
                <a:gd name="connsiteY5-94" fmla="*/ 441085 h 545314"/>
                <a:gd name="connsiteX6-95" fmla="*/ 2315908 w 2315908"/>
                <a:gd name="connsiteY6-96" fmla="*/ 545314 h 545314"/>
                <a:gd name="connsiteX7-97" fmla="*/ 0 w 2315908"/>
                <a:gd name="connsiteY7-98" fmla="*/ 545314 h 545314"/>
                <a:gd name="connsiteX8-99" fmla="*/ 0 w 2315908"/>
                <a:gd name="connsiteY8-100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65" y="connsiteY7-66"/>
                </a:cxn>
                <a:cxn ang="0">
                  <a:pos x="connsiteX8-99" y="connsiteY8-100"/>
                </a:cxn>
              </a:cxnLst>
              <a:rect l="l" t="t" r="r" b="b"/>
              <a:pathLst>
                <a:path w="2315908" h="545314">
                  <a:moveTo>
                    <a:pt x="0" y="0"/>
                  </a:moveTo>
                  <a:lnTo>
                    <a:pt x="2248175" y="4234"/>
                  </a:lnTo>
                  <a:cubicBezTo>
                    <a:pt x="2239708" y="42607"/>
                    <a:pt x="2265109" y="80978"/>
                    <a:pt x="2256642" y="119351"/>
                  </a:cubicBezTo>
                  <a:cubicBezTo>
                    <a:pt x="2256642" y="163096"/>
                    <a:pt x="2256641" y="206840"/>
                    <a:pt x="2256641" y="250585"/>
                  </a:cubicBezTo>
                  <a:cubicBezTo>
                    <a:pt x="2255935" y="285863"/>
                    <a:pt x="2277102" y="299268"/>
                    <a:pt x="2277808" y="331018"/>
                  </a:cubicBezTo>
                  <a:cubicBezTo>
                    <a:pt x="2278514" y="362768"/>
                    <a:pt x="2250292" y="405369"/>
                    <a:pt x="2260875" y="441085"/>
                  </a:cubicBezTo>
                  <a:lnTo>
                    <a:pt x="2315908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8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2" name="矩形 43"/>
            <p:cNvSpPr/>
            <p:nvPr/>
          </p:nvSpPr>
          <p:spPr>
            <a:xfrm flipH="1">
              <a:off x="3358463" y="3005684"/>
              <a:ext cx="1973161" cy="480468"/>
            </a:xfrm>
            <a:custGeom>
              <a:avLst/>
              <a:gdLst>
                <a:gd name="connsiteX0" fmla="*/ 0 w 2239469"/>
                <a:gd name="connsiteY0" fmla="*/ 0 h 545314"/>
                <a:gd name="connsiteX1" fmla="*/ 2239469 w 2239469"/>
                <a:gd name="connsiteY1" fmla="*/ 0 h 545314"/>
                <a:gd name="connsiteX2" fmla="*/ 2239469 w 2239469"/>
                <a:gd name="connsiteY2" fmla="*/ 545314 h 545314"/>
                <a:gd name="connsiteX3" fmla="*/ 0 w 2239469"/>
                <a:gd name="connsiteY3" fmla="*/ 545314 h 545314"/>
                <a:gd name="connsiteX4" fmla="*/ 0 w 2239469"/>
                <a:gd name="connsiteY4" fmla="*/ 0 h 545314"/>
                <a:gd name="connsiteX0-1" fmla="*/ 0 w 2239469"/>
                <a:gd name="connsiteY0-2" fmla="*/ 0 h 545314"/>
                <a:gd name="connsiteX1-3" fmla="*/ 2239469 w 2239469"/>
                <a:gd name="connsiteY1-4" fmla="*/ 0 h 545314"/>
                <a:gd name="connsiteX2-5" fmla="*/ 2209835 w 2239469"/>
                <a:gd name="connsiteY2-6" fmla="*/ 459393 h 545314"/>
                <a:gd name="connsiteX3-7" fmla="*/ 2239469 w 2239469"/>
                <a:gd name="connsiteY3-8" fmla="*/ 545314 h 545314"/>
                <a:gd name="connsiteX4-9" fmla="*/ 0 w 2239469"/>
                <a:gd name="connsiteY4-10" fmla="*/ 545314 h 545314"/>
                <a:gd name="connsiteX5" fmla="*/ 0 w 2239469"/>
                <a:gd name="connsiteY5" fmla="*/ 0 h 545314"/>
                <a:gd name="connsiteX0-11" fmla="*/ 0 w 2399829"/>
                <a:gd name="connsiteY0-12" fmla="*/ 0 h 545314"/>
                <a:gd name="connsiteX1-13" fmla="*/ 2239469 w 2399829"/>
                <a:gd name="connsiteY1-14" fmla="*/ 0 h 545314"/>
                <a:gd name="connsiteX2-15" fmla="*/ 2218302 w 2399829"/>
                <a:gd name="connsiteY2-16" fmla="*/ 319693 h 545314"/>
                <a:gd name="connsiteX3-17" fmla="*/ 2209835 w 2399829"/>
                <a:gd name="connsiteY3-18" fmla="*/ 459393 h 545314"/>
                <a:gd name="connsiteX4-19" fmla="*/ 2239469 w 2399829"/>
                <a:gd name="connsiteY4-20" fmla="*/ 545314 h 545314"/>
                <a:gd name="connsiteX5-21" fmla="*/ 0 w 2399829"/>
                <a:gd name="connsiteY5-22" fmla="*/ 545314 h 545314"/>
                <a:gd name="connsiteX6" fmla="*/ 0 w 2399829"/>
                <a:gd name="connsiteY6" fmla="*/ 0 h 545314"/>
                <a:gd name="connsiteX0-23" fmla="*/ 0 w 2239469"/>
                <a:gd name="connsiteY0-24" fmla="*/ 0 h 545314"/>
                <a:gd name="connsiteX1-25" fmla="*/ 2239469 w 2239469"/>
                <a:gd name="connsiteY1-26" fmla="*/ 0 h 545314"/>
                <a:gd name="connsiteX2-27" fmla="*/ 2218302 w 2239469"/>
                <a:gd name="connsiteY2-28" fmla="*/ 319693 h 545314"/>
                <a:gd name="connsiteX3-29" fmla="*/ 2209835 w 2239469"/>
                <a:gd name="connsiteY3-30" fmla="*/ 459393 h 545314"/>
                <a:gd name="connsiteX4-31" fmla="*/ 2239469 w 2239469"/>
                <a:gd name="connsiteY4-32" fmla="*/ 545314 h 545314"/>
                <a:gd name="connsiteX5-33" fmla="*/ 0 w 2239469"/>
                <a:gd name="connsiteY5-34" fmla="*/ 545314 h 545314"/>
                <a:gd name="connsiteX6-35" fmla="*/ 0 w 2239469"/>
                <a:gd name="connsiteY6-36" fmla="*/ 0 h 545314"/>
                <a:gd name="connsiteX0-37" fmla="*/ 0 w 2239469"/>
                <a:gd name="connsiteY0-38" fmla="*/ 0 h 545314"/>
                <a:gd name="connsiteX1-39" fmla="*/ 2188669 w 2239469"/>
                <a:gd name="connsiteY1-40" fmla="*/ 0 h 545314"/>
                <a:gd name="connsiteX2-41" fmla="*/ 2218302 w 2239469"/>
                <a:gd name="connsiteY2-42" fmla="*/ 319693 h 545314"/>
                <a:gd name="connsiteX3-43" fmla="*/ 2209835 w 2239469"/>
                <a:gd name="connsiteY3-44" fmla="*/ 459393 h 545314"/>
                <a:gd name="connsiteX4-45" fmla="*/ 2239469 w 2239469"/>
                <a:gd name="connsiteY4-46" fmla="*/ 545314 h 545314"/>
                <a:gd name="connsiteX5-47" fmla="*/ 0 w 2239469"/>
                <a:gd name="connsiteY5-48" fmla="*/ 545314 h 545314"/>
                <a:gd name="connsiteX6-49" fmla="*/ 0 w 2239469"/>
                <a:gd name="connsiteY6-50" fmla="*/ 0 h 545314"/>
                <a:gd name="connsiteX0-51" fmla="*/ 0 w 2239469"/>
                <a:gd name="connsiteY0-52" fmla="*/ 0 h 545314"/>
                <a:gd name="connsiteX1-53" fmla="*/ 2188669 w 2239469"/>
                <a:gd name="connsiteY1-54" fmla="*/ 0 h 545314"/>
                <a:gd name="connsiteX2-55" fmla="*/ 2171735 w 2239469"/>
                <a:gd name="connsiteY2-56" fmla="*/ 154593 h 545314"/>
                <a:gd name="connsiteX3-57" fmla="*/ 2218302 w 2239469"/>
                <a:gd name="connsiteY3-58" fmla="*/ 319693 h 545314"/>
                <a:gd name="connsiteX4-59" fmla="*/ 2209835 w 2239469"/>
                <a:gd name="connsiteY4-60" fmla="*/ 459393 h 545314"/>
                <a:gd name="connsiteX5-61" fmla="*/ 2239469 w 2239469"/>
                <a:gd name="connsiteY5-62" fmla="*/ 545314 h 545314"/>
                <a:gd name="connsiteX6-63" fmla="*/ 0 w 2239469"/>
                <a:gd name="connsiteY6-64" fmla="*/ 545314 h 545314"/>
                <a:gd name="connsiteX7" fmla="*/ 0 w 2239469"/>
                <a:gd name="connsiteY7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" y="connsiteY7"/>
                </a:cxn>
              </a:cxnLst>
              <a:rect l="l" t="t" r="r" b="b"/>
              <a:pathLst>
                <a:path w="2239469" h="545314">
                  <a:moveTo>
                    <a:pt x="0" y="0"/>
                  </a:moveTo>
                  <a:lnTo>
                    <a:pt x="2188669" y="0"/>
                  </a:lnTo>
                  <a:cubicBezTo>
                    <a:pt x="2192902" y="54353"/>
                    <a:pt x="2167502" y="100240"/>
                    <a:pt x="2171735" y="154593"/>
                  </a:cubicBezTo>
                  <a:lnTo>
                    <a:pt x="2218302" y="319693"/>
                  </a:lnTo>
                  <a:cubicBezTo>
                    <a:pt x="2213363" y="396259"/>
                    <a:pt x="2207013" y="411206"/>
                    <a:pt x="2209835" y="459393"/>
                  </a:cubicBezTo>
                  <a:lnTo>
                    <a:pt x="2239469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9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53" name="矩形 44"/>
            <p:cNvSpPr/>
            <p:nvPr/>
          </p:nvSpPr>
          <p:spPr>
            <a:xfrm flipH="1">
              <a:off x="3410472" y="2533515"/>
              <a:ext cx="1921152" cy="480468"/>
            </a:xfrm>
            <a:custGeom>
              <a:avLst/>
              <a:gdLst>
                <a:gd name="connsiteX0" fmla="*/ 0 w 2180441"/>
                <a:gd name="connsiteY0" fmla="*/ 0 h 545314"/>
                <a:gd name="connsiteX1" fmla="*/ 2180441 w 2180441"/>
                <a:gd name="connsiteY1" fmla="*/ 0 h 545314"/>
                <a:gd name="connsiteX2" fmla="*/ 2180441 w 2180441"/>
                <a:gd name="connsiteY2" fmla="*/ 545314 h 545314"/>
                <a:gd name="connsiteX3" fmla="*/ 0 w 2180441"/>
                <a:gd name="connsiteY3" fmla="*/ 545314 h 545314"/>
                <a:gd name="connsiteX4" fmla="*/ 0 w 2180441"/>
                <a:gd name="connsiteY4" fmla="*/ 0 h 545314"/>
                <a:gd name="connsiteX0-1" fmla="*/ 0 w 2180441"/>
                <a:gd name="connsiteY0-2" fmla="*/ 0 h 545314"/>
                <a:gd name="connsiteX1-3" fmla="*/ 2180441 w 2180441"/>
                <a:gd name="connsiteY1-4" fmla="*/ 0 h 545314"/>
                <a:gd name="connsiteX2-5" fmla="*/ 2142341 w 2180441"/>
                <a:gd name="connsiteY2-6" fmla="*/ 447515 h 545314"/>
                <a:gd name="connsiteX3-7" fmla="*/ 2180441 w 2180441"/>
                <a:gd name="connsiteY3-8" fmla="*/ 545314 h 545314"/>
                <a:gd name="connsiteX4-9" fmla="*/ 0 w 2180441"/>
                <a:gd name="connsiteY4-10" fmla="*/ 545314 h 545314"/>
                <a:gd name="connsiteX5" fmla="*/ 0 w 2180441"/>
                <a:gd name="connsiteY5" fmla="*/ 0 h 545314"/>
                <a:gd name="connsiteX0-11" fmla="*/ 0 w 2325719"/>
                <a:gd name="connsiteY0-12" fmla="*/ 0 h 545314"/>
                <a:gd name="connsiteX1-13" fmla="*/ 2180441 w 2325719"/>
                <a:gd name="connsiteY1-14" fmla="*/ 0 h 545314"/>
                <a:gd name="connsiteX2-15" fmla="*/ 2112708 w 2325719"/>
                <a:gd name="connsiteY2-16" fmla="*/ 269715 h 545314"/>
                <a:gd name="connsiteX3-17" fmla="*/ 2142341 w 2325719"/>
                <a:gd name="connsiteY3-18" fmla="*/ 447515 h 545314"/>
                <a:gd name="connsiteX4-19" fmla="*/ 2180441 w 2325719"/>
                <a:gd name="connsiteY4-20" fmla="*/ 545314 h 545314"/>
                <a:gd name="connsiteX5-21" fmla="*/ 0 w 2325719"/>
                <a:gd name="connsiteY5-22" fmla="*/ 545314 h 545314"/>
                <a:gd name="connsiteX6" fmla="*/ 0 w 2325719"/>
                <a:gd name="connsiteY6" fmla="*/ 0 h 545314"/>
                <a:gd name="connsiteX0-23" fmla="*/ 0 w 2226312"/>
                <a:gd name="connsiteY0-24" fmla="*/ 0 h 545314"/>
                <a:gd name="connsiteX1-25" fmla="*/ 2044974 w 2226312"/>
                <a:gd name="connsiteY1-26" fmla="*/ 4233 h 545314"/>
                <a:gd name="connsiteX2-27" fmla="*/ 2112708 w 2226312"/>
                <a:gd name="connsiteY2-28" fmla="*/ 269715 h 545314"/>
                <a:gd name="connsiteX3-29" fmla="*/ 2142341 w 2226312"/>
                <a:gd name="connsiteY3-30" fmla="*/ 447515 h 545314"/>
                <a:gd name="connsiteX4-31" fmla="*/ 2180441 w 2226312"/>
                <a:gd name="connsiteY4-32" fmla="*/ 545314 h 545314"/>
                <a:gd name="connsiteX5-33" fmla="*/ 0 w 2226312"/>
                <a:gd name="connsiteY5-34" fmla="*/ 545314 h 545314"/>
                <a:gd name="connsiteX6-35" fmla="*/ 0 w 2226312"/>
                <a:gd name="connsiteY6-36" fmla="*/ 0 h 545314"/>
                <a:gd name="connsiteX0-37" fmla="*/ 0 w 2180441"/>
                <a:gd name="connsiteY0-38" fmla="*/ 0 h 545314"/>
                <a:gd name="connsiteX1-39" fmla="*/ 2044974 w 2180441"/>
                <a:gd name="connsiteY1-40" fmla="*/ 4233 h 545314"/>
                <a:gd name="connsiteX2-41" fmla="*/ 2112708 w 2180441"/>
                <a:gd name="connsiteY2-42" fmla="*/ 269715 h 545314"/>
                <a:gd name="connsiteX3-43" fmla="*/ 2142341 w 2180441"/>
                <a:gd name="connsiteY3-44" fmla="*/ 447515 h 545314"/>
                <a:gd name="connsiteX4-45" fmla="*/ 2180441 w 2180441"/>
                <a:gd name="connsiteY4-46" fmla="*/ 545314 h 545314"/>
                <a:gd name="connsiteX5-47" fmla="*/ 0 w 2180441"/>
                <a:gd name="connsiteY5-48" fmla="*/ 545314 h 545314"/>
                <a:gd name="connsiteX6-49" fmla="*/ 0 w 2180441"/>
                <a:gd name="connsiteY6-50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</a:cxnLst>
              <a:rect l="l" t="t" r="r" b="b"/>
              <a:pathLst>
                <a:path w="2180441" h="545314">
                  <a:moveTo>
                    <a:pt x="0" y="0"/>
                  </a:moveTo>
                  <a:lnTo>
                    <a:pt x="2044974" y="4233"/>
                  </a:lnTo>
                  <a:cubicBezTo>
                    <a:pt x="1994220" y="128914"/>
                    <a:pt x="2119058" y="195129"/>
                    <a:pt x="2112708" y="269715"/>
                  </a:cubicBezTo>
                  <a:cubicBezTo>
                    <a:pt x="2106358" y="344301"/>
                    <a:pt x="2138813" y="396643"/>
                    <a:pt x="2142341" y="447515"/>
                  </a:cubicBezTo>
                  <a:lnTo>
                    <a:pt x="2180441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0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4" name="矩形 46"/>
            <p:cNvSpPr/>
            <p:nvPr/>
          </p:nvSpPr>
          <p:spPr>
            <a:xfrm flipH="1">
              <a:off x="3533769" y="2061346"/>
              <a:ext cx="1797855" cy="480468"/>
            </a:xfrm>
            <a:custGeom>
              <a:avLst/>
              <a:gdLst>
                <a:gd name="connsiteX0" fmla="*/ 0 w 2040503"/>
                <a:gd name="connsiteY0" fmla="*/ 0 h 545314"/>
                <a:gd name="connsiteX1" fmla="*/ 2040503 w 2040503"/>
                <a:gd name="connsiteY1" fmla="*/ 0 h 545314"/>
                <a:gd name="connsiteX2" fmla="*/ 2040503 w 2040503"/>
                <a:gd name="connsiteY2" fmla="*/ 545314 h 545314"/>
                <a:gd name="connsiteX3" fmla="*/ 0 w 2040503"/>
                <a:gd name="connsiteY3" fmla="*/ 545314 h 545314"/>
                <a:gd name="connsiteX4" fmla="*/ 0 w 2040503"/>
                <a:gd name="connsiteY4" fmla="*/ 0 h 545314"/>
                <a:gd name="connsiteX0-1" fmla="*/ 0 w 2040503"/>
                <a:gd name="connsiteY0-2" fmla="*/ 0 h 545314"/>
                <a:gd name="connsiteX1-3" fmla="*/ 2040503 w 2040503"/>
                <a:gd name="connsiteY1-4" fmla="*/ 0 h 545314"/>
                <a:gd name="connsiteX2-5" fmla="*/ 2006636 w 2040503"/>
                <a:gd name="connsiteY2-6" fmla="*/ 470447 h 545314"/>
                <a:gd name="connsiteX3-7" fmla="*/ 2040503 w 2040503"/>
                <a:gd name="connsiteY3-8" fmla="*/ 545314 h 545314"/>
                <a:gd name="connsiteX4-9" fmla="*/ 0 w 2040503"/>
                <a:gd name="connsiteY4-10" fmla="*/ 545314 h 545314"/>
                <a:gd name="connsiteX5" fmla="*/ 0 w 2040503"/>
                <a:gd name="connsiteY5" fmla="*/ 0 h 545314"/>
                <a:gd name="connsiteX0-11" fmla="*/ 0 w 2176899"/>
                <a:gd name="connsiteY0-12" fmla="*/ 0 h 545314"/>
                <a:gd name="connsiteX1-13" fmla="*/ 2040503 w 2176899"/>
                <a:gd name="connsiteY1-14" fmla="*/ 0 h 545314"/>
                <a:gd name="connsiteX2-15" fmla="*/ 1977003 w 2176899"/>
                <a:gd name="connsiteY2-16" fmla="*/ 263014 h 545314"/>
                <a:gd name="connsiteX3-17" fmla="*/ 2006636 w 2176899"/>
                <a:gd name="connsiteY3-18" fmla="*/ 470447 h 545314"/>
                <a:gd name="connsiteX4-19" fmla="*/ 2040503 w 2176899"/>
                <a:gd name="connsiteY4-20" fmla="*/ 545314 h 545314"/>
                <a:gd name="connsiteX5-21" fmla="*/ 0 w 2176899"/>
                <a:gd name="connsiteY5-22" fmla="*/ 545314 h 545314"/>
                <a:gd name="connsiteX6" fmla="*/ 0 w 2176899"/>
                <a:gd name="connsiteY6" fmla="*/ 0 h 545314"/>
                <a:gd name="connsiteX0-23" fmla="*/ 0 w 2095198"/>
                <a:gd name="connsiteY0-24" fmla="*/ 0 h 545314"/>
                <a:gd name="connsiteX1-25" fmla="*/ 1930436 w 2095198"/>
                <a:gd name="connsiteY1-26" fmla="*/ 4233 h 545314"/>
                <a:gd name="connsiteX2-27" fmla="*/ 1977003 w 2095198"/>
                <a:gd name="connsiteY2-28" fmla="*/ 263014 h 545314"/>
                <a:gd name="connsiteX3-29" fmla="*/ 2006636 w 2095198"/>
                <a:gd name="connsiteY3-30" fmla="*/ 470447 h 545314"/>
                <a:gd name="connsiteX4-31" fmla="*/ 2040503 w 2095198"/>
                <a:gd name="connsiteY4-32" fmla="*/ 545314 h 545314"/>
                <a:gd name="connsiteX5-33" fmla="*/ 0 w 2095198"/>
                <a:gd name="connsiteY5-34" fmla="*/ 545314 h 545314"/>
                <a:gd name="connsiteX6-35" fmla="*/ 0 w 2095198"/>
                <a:gd name="connsiteY6-36" fmla="*/ 0 h 545314"/>
                <a:gd name="connsiteX0-37" fmla="*/ 0 w 2040503"/>
                <a:gd name="connsiteY0-38" fmla="*/ 0 h 545314"/>
                <a:gd name="connsiteX1-39" fmla="*/ 1930436 w 2040503"/>
                <a:gd name="connsiteY1-40" fmla="*/ 4233 h 545314"/>
                <a:gd name="connsiteX2-41" fmla="*/ 1977003 w 2040503"/>
                <a:gd name="connsiteY2-42" fmla="*/ 263014 h 545314"/>
                <a:gd name="connsiteX3-43" fmla="*/ 2006636 w 2040503"/>
                <a:gd name="connsiteY3-44" fmla="*/ 470447 h 545314"/>
                <a:gd name="connsiteX4-45" fmla="*/ 2040503 w 2040503"/>
                <a:gd name="connsiteY4-46" fmla="*/ 545314 h 545314"/>
                <a:gd name="connsiteX5-47" fmla="*/ 0 w 2040503"/>
                <a:gd name="connsiteY5-48" fmla="*/ 545314 h 545314"/>
                <a:gd name="connsiteX6-49" fmla="*/ 0 w 2040503"/>
                <a:gd name="connsiteY6-50" fmla="*/ 0 h 545314"/>
                <a:gd name="connsiteX0-51" fmla="*/ 0 w 2080870"/>
                <a:gd name="connsiteY0-52" fmla="*/ 0 h 545314"/>
                <a:gd name="connsiteX1-53" fmla="*/ 1930436 w 2080870"/>
                <a:gd name="connsiteY1-54" fmla="*/ 4233 h 545314"/>
                <a:gd name="connsiteX2-55" fmla="*/ 1964304 w 2080870"/>
                <a:gd name="connsiteY2-56" fmla="*/ 136014 h 545314"/>
                <a:gd name="connsiteX3-57" fmla="*/ 1977003 w 2080870"/>
                <a:gd name="connsiteY3-58" fmla="*/ 263014 h 545314"/>
                <a:gd name="connsiteX4-59" fmla="*/ 2006636 w 2080870"/>
                <a:gd name="connsiteY4-60" fmla="*/ 470447 h 545314"/>
                <a:gd name="connsiteX5-61" fmla="*/ 2040503 w 2080870"/>
                <a:gd name="connsiteY5-62" fmla="*/ 545314 h 545314"/>
                <a:gd name="connsiteX6-63" fmla="*/ 0 w 2080870"/>
                <a:gd name="connsiteY6-64" fmla="*/ 545314 h 545314"/>
                <a:gd name="connsiteX7" fmla="*/ 0 w 2080870"/>
                <a:gd name="connsiteY7" fmla="*/ 0 h 545314"/>
                <a:gd name="connsiteX0-65" fmla="*/ 0 w 2040503"/>
                <a:gd name="connsiteY0-66" fmla="*/ 0 h 545314"/>
                <a:gd name="connsiteX1-67" fmla="*/ 1930436 w 2040503"/>
                <a:gd name="connsiteY1-68" fmla="*/ 4233 h 545314"/>
                <a:gd name="connsiteX2-69" fmla="*/ 1964304 w 2040503"/>
                <a:gd name="connsiteY2-70" fmla="*/ 136014 h 545314"/>
                <a:gd name="connsiteX3-71" fmla="*/ 1977003 w 2040503"/>
                <a:gd name="connsiteY3-72" fmla="*/ 263014 h 545314"/>
                <a:gd name="connsiteX4-73" fmla="*/ 2006636 w 2040503"/>
                <a:gd name="connsiteY4-74" fmla="*/ 470447 h 545314"/>
                <a:gd name="connsiteX5-75" fmla="*/ 2040503 w 2040503"/>
                <a:gd name="connsiteY5-76" fmla="*/ 545314 h 545314"/>
                <a:gd name="connsiteX6-77" fmla="*/ 0 w 2040503"/>
                <a:gd name="connsiteY6-78" fmla="*/ 545314 h 545314"/>
                <a:gd name="connsiteX7-79" fmla="*/ 0 w 2040503"/>
                <a:gd name="connsiteY7-80" fmla="*/ 0 h 545314"/>
                <a:gd name="connsiteX0-81" fmla="*/ 0 w 2040503"/>
                <a:gd name="connsiteY0-82" fmla="*/ 0 h 545314"/>
                <a:gd name="connsiteX1-83" fmla="*/ 1930436 w 2040503"/>
                <a:gd name="connsiteY1-84" fmla="*/ 4233 h 545314"/>
                <a:gd name="connsiteX2-85" fmla="*/ 2010870 w 2040503"/>
                <a:gd name="connsiteY2-86" fmla="*/ 136014 h 545314"/>
                <a:gd name="connsiteX3-87" fmla="*/ 1977003 w 2040503"/>
                <a:gd name="connsiteY3-88" fmla="*/ 263014 h 545314"/>
                <a:gd name="connsiteX4-89" fmla="*/ 2006636 w 2040503"/>
                <a:gd name="connsiteY4-90" fmla="*/ 470447 h 545314"/>
                <a:gd name="connsiteX5-91" fmla="*/ 2040503 w 2040503"/>
                <a:gd name="connsiteY5-92" fmla="*/ 545314 h 545314"/>
                <a:gd name="connsiteX6-93" fmla="*/ 0 w 2040503"/>
                <a:gd name="connsiteY6-94" fmla="*/ 545314 h 545314"/>
                <a:gd name="connsiteX7-95" fmla="*/ 0 w 2040503"/>
                <a:gd name="connsiteY7-96" fmla="*/ 0 h 545314"/>
                <a:gd name="connsiteX0-97" fmla="*/ 0 w 2040503"/>
                <a:gd name="connsiteY0-98" fmla="*/ 0 h 545314"/>
                <a:gd name="connsiteX1-99" fmla="*/ 1930436 w 2040503"/>
                <a:gd name="connsiteY1-100" fmla="*/ 4233 h 545314"/>
                <a:gd name="connsiteX2-101" fmla="*/ 2010870 w 2040503"/>
                <a:gd name="connsiteY2-102" fmla="*/ 136014 h 545314"/>
                <a:gd name="connsiteX3-103" fmla="*/ 2002403 w 2040503"/>
                <a:gd name="connsiteY3-104" fmla="*/ 271481 h 545314"/>
                <a:gd name="connsiteX4-105" fmla="*/ 2006636 w 2040503"/>
                <a:gd name="connsiteY4-106" fmla="*/ 470447 h 545314"/>
                <a:gd name="connsiteX5-107" fmla="*/ 2040503 w 2040503"/>
                <a:gd name="connsiteY5-108" fmla="*/ 545314 h 545314"/>
                <a:gd name="connsiteX6-109" fmla="*/ 0 w 2040503"/>
                <a:gd name="connsiteY6-110" fmla="*/ 545314 h 545314"/>
                <a:gd name="connsiteX7-111" fmla="*/ 0 w 2040503"/>
                <a:gd name="connsiteY7-112" fmla="*/ 0 h 545314"/>
                <a:gd name="connsiteX0-113" fmla="*/ 0 w 2040503"/>
                <a:gd name="connsiteY0-114" fmla="*/ 0 h 545314"/>
                <a:gd name="connsiteX1-115" fmla="*/ 1930436 w 2040503"/>
                <a:gd name="connsiteY1-116" fmla="*/ 4233 h 545314"/>
                <a:gd name="connsiteX2-117" fmla="*/ 2010870 w 2040503"/>
                <a:gd name="connsiteY2-118" fmla="*/ 136014 h 545314"/>
                <a:gd name="connsiteX3-119" fmla="*/ 2002403 w 2040503"/>
                <a:gd name="connsiteY3-120" fmla="*/ 271481 h 545314"/>
                <a:gd name="connsiteX4-121" fmla="*/ 2036269 w 2040503"/>
                <a:gd name="connsiteY4-122" fmla="*/ 461980 h 545314"/>
                <a:gd name="connsiteX5-123" fmla="*/ 2040503 w 2040503"/>
                <a:gd name="connsiteY5-124" fmla="*/ 545314 h 545314"/>
                <a:gd name="connsiteX6-125" fmla="*/ 0 w 2040503"/>
                <a:gd name="connsiteY6-126" fmla="*/ 545314 h 545314"/>
                <a:gd name="connsiteX7-127" fmla="*/ 0 w 2040503"/>
                <a:gd name="connsiteY7-128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</a:cxnLst>
              <a:rect l="l" t="t" r="r" b="b"/>
              <a:pathLst>
                <a:path w="2040503" h="545314">
                  <a:moveTo>
                    <a:pt x="0" y="0"/>
                  </a:moveTo>
                  <a:lnTo>
                    <a:pt x="1930436" y="4233"/>
                  </a:lnTo>
                  <a:lnTo>
                    <a:pt x="2010870" y="136014"/>
                  </a:lnTo>
                  <a:cubicBezTo>
                    <a:pt x="2018631" y="179144"/>
                    <a:pt x="1989703" y="215742"/>
                    <a:pt x="2002403" y="271481"/>
                  </a:cubicBezTo>
                  <a:cubicBezTo>
                    <a:pt x="2015103" y="327220"/>
                    <a:pt x="2034152" y="412813"/>
                    <a:pt x="2036269" y="461980"/>
                  </a:cubicBezTo>
                  <a:lnTo>
                    <a:pt x="2040503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1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55" name="矩形 47"/>
            <p:cNvSpPr/>
            <p:nvPr/>
          </p:nvSpPr>
          <p:spPr>
            <a:xfrm flipH="1">
              <a:off x="3612002" y="1589177"/>
              <a:ext cx="1719622" cy="480468"/>
            </a:xfrm>
            <a:custGeom>
              <a:avLst/>
              <a:gdLst>
                <a:gd name="connsiteX0" fmla="*/ 0 w 1926203"/>
                <a:gd name="connsiteY0" fmla="*/ 0 h 545314"/>
                <a:gd name="connsiteX1" fmla="*/ 1926203 w 1926203"/>
                <a:gd name="connsiteY1" fmla="*/ 0 h 545314"/>
                <a:gd name="connsiteX2" fmla="*/ 1926203 w 1926203"/>
                <a:gd name="connsiteY2" fmla="*/ 545314 h 545314"/>
                <a:gd name="connsiteX3" fmla="*/ 0 w 1926203"/>
                <a:gd name="connsiteY3" fmla="*/ 545314 h 545314"/>
                <a:gd name="connsiteX4" fmla="*/ 0 w 1926203"/>
                <a:gd name="connsiteY4" fmla="*/ 0 h 545314"/>
                <a:gd name="connsiteX0-1" fmla="*/ 0 w 1951654"/>
                <a:gd name="connsiteY0-2" fmla="*/ 0 h 545314"/>
                <a:gd name="connsiteX1-3" fmla="*/ 1926203 w 1951654"/>
                <a:gd name="connsiteY1-4" fmla="*/ 0 h 545314"/>
                <a:gd name="connsiteX2-5" fmla="*/ 1951603 w 1951654"/>
                <a:gd name="connsiteY2-6" fmla="*/ 439787 h 545314"/>
                <a:gd name="connsiteX3-7" fmla="*/ 1926203 w 1951654"/>
                <a:gd name="connsiteY3-8" fmla="*/ 545314 h 545314"/>
                <a:gd name="connsiteX4-9" fmla="*/ 0 w 1951654"/>
                <a:gd name="connsiteY4-10" fmla="*/ 545314 h 545314"/>
                <a:gd name="connsiteX5" fmla="*/ 0 w 1951654"/>
                <a:gd name="connsiteY5" fmla="*/ 0 h 545314"/>
                <a:gd name="connsiteX0-11" fmla="*/ 0 w 2060361"/>
                <a:gd name="connsiteY0-12" fmla="*/ 0 h 545314"/>
                <a:gd name="connsiteX1-13" fmla="*/ 1926203 w 2060361"/>
                <a:gd name="connsiteY1-14" fmla="*/ 0 h 545314"/>
                <a:gd name="connsiteX2-15" fmla="*/ 1888102 w 2060361"/>
                <a:gd name="connsiteY2-16" fmla="*/ 295853 h 545314"/>
                <a:gd name="connsiteX3-17" fmla="*/ 1951603 w 2060361"/>
                <a:gd name="connsiteY3-18" fmla="*/ 439787 h 545314"/>
                <a:gd name="connsiteX4-19" fmla="*/ 1926203 w 2060361"/>
                <a:gd name="connsiteY4-20" fmla="*/ 545314 h 545314"/>
                <a:gd name="connsiteX5-21" fmla="*/ 0 w 2060361"/>
                <a:gd name="connsiteY5-22" fmla="*/ 545314 h 545314"/>
                <a:gd name="connsiteX6" fmla="*/ 0 w 2060361"/>
                <a:gd name="connsiteY6" fmla="*/ 0 h 545314"/>
                <a:gd name="connsiteX0-23" fmla="*/ 0 w 2073295"/>
                <a:gd name="connsiteY0-24" fmla="*/ 0 h 545314"/>
                <a:gd name="connsiteX1-25" fmla="*/ 1926203 w 2073295"/>
                <a:gd name="connsiteY1-26" fmla="*/ 0 h 545314"/>
                <a:gd name="connsiteX2-27" fmla="*/ 1900802 w 2073295"/>
                <a:gd name="connsiteY2-28" fmla="*/ 134987 h 545314"/>
                <a:gd name="connsiteX3-29" fmla="*/ 1888102 w 2073295"/>
                <a:gd name="connsiteY3-30" fmla="*/ 295853 h 545314"/>
                <a:gd name="connsiteX4-31" fmla="*/ 1951603 w 2073295"/>
                <a:gd name="connsiteY4-32" fmla="*/ 439787 h 545314"/>
                <a:gd name="connsiteX5-33" fmla="*/ 1926203 w 2073295"/>
                <a:gd name="connsiteY5-34" fmla="*/ 545314 h 545314"/>
                <a:gd name="connsiteX6-35" fmla="*/ 0 w 2073295"/>
                <a:gd name="connsiteY6-36" fmla="*/ 545314 h 545314"/>
                <a:gd name="connsiteX7" fmla="*/ 0 w 2073295"/>
                <a:gd name="connsiteY7" fmla="*/ 0 h 545314"/>
                <a:gd name="connsiteX0-37" fmla="*/ 0 w 1951711"/>
                <a:gd name="connsiteY0-38" fmla="*/ 0 h 545314"/>
                <a:gd name="connsiteX1-39" fmla="*/ 1926203 w 1951711"/>
                <a:gd name="connsiteY1-40" fmla="*/ 0 h 545314"/>
                <a:gd name="connsiteX2-41" fmla="*/ 1900802 w 1951711"/>
                <a:gd name="connsiteY2-42" fmla="*/ 134987 h 545314"/>
                <a:gd name="connsiteX3-43" fmla="*/ 1888102 w 1951711"/>
                <a:gd name="connsiteY3-44" fmla="*/ 295853 h 545314"/>
                <a:gd name="connsiteX4-45" fmla="*/ 1951603 w 1951711"/>
                <a:gd name="connsiteY4-46" fmla="*/ 439787 h 545314"/>
                <a:gd name="connsiteX5-47" fmla="*/ 1926203 w 1951711"/>
                <a:gd name="connsiteY5-48" fmla="*/ 545314 h 545314"/>
                <a:gd name="connsiteX6-49" fmla="*/ 0 w 1951711"/>
                <a:gd name="connsiteY6-50" fmla="*/ 545314 h 545314"/>
                <a:gd name="connsiteX7-51" fmla="*/ 0 w 1951711"/>
                <a:gd name="connsiteY7-52" fmla="*/ 0 h 545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</a:cxnLst>
              <a:rect l="l" t="t" r="r" b="b"/>
              <a:pathLst>
                <a:path w="1951711" h="545314">
                  <a:moveTo>
                    <a:pt x="0" y="0"/>
                  </a:moveTo>
                  <a:lnTo>
                    <a:pt x="1926203" y="0"/>
                  </a:lnTo>
                  <a:lnTo>
                    <a:pt x="1900802" y="134987"/>
                  </a:lnTo>
                  <a:cubicBezTo>
                    <a:pt x="1894452" y="184296"/>
                    <a:pt x="1905035" y="237292"/>
                    <a:pt x="1888102" y="295853"/>
                  </a:cubicBezTo>
                  <a:cubicBezTo>
                    <a:pt x="1871169" y="354414"/>
                    <a:pt x="1955131" y="388333"/>
                    <a:pt x="1951603" y="439787"/>
                  </a:cubicBezTo>
                  <a:lnTo>
                    <a:pt x="1926203" y="545314"/>
                  </a:lnTo>
                  <a:lnTo>
                    <a:pt x="0" y="5453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2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6" name="矩形 48"/>
            <p:cNvSpPr/>
            <p:nvPr/>
          </p:nvSpPr>
          <p:spPr>
            <a:xfrm flipH="1">
              <a:off x="3660586" y="1135674"/>
              <a:ext cx="1671038" cy="461802"/>
            </a:xfrm>
            <a:custGeom>
              <a:avLst/>
              <a:gdLst>
                <a:gd name="connsiteX0" fmla="*/ 0 w 1896570"/>
                <a:gd name="connsiteY0" fmla="*/ 0 h 524129"/>
                <a:gd name="connsiteX1" fmla="*/ 1896570 w 1896570"/>
                <a:gd name="connsiteY1" fmla="*/ 0 h 524129"/>
                <a:gd name="connsiteX2" fmla="*/ 1896570 w 1896570"/>
                <a:gd name="connsiteY2" fmla="*/ 524129 h 524129"/>
                <a:gd name="connsiteX3" fmla="*/ 0 w 1896570"/>
                <a:gd name="connsiteY3" fmla="*/ 524129 h 524129"/>
                <a:gd name="connsiteX4" fmla="*/ 0 w 1896570"/>
                <a:gd name="connsiteY4" fmla="*/ 0 h 524129"/>
                <a:gd name="connsiteX0-1" fmla="*/ 0 w 1926203"/>
                <a:gd name="connsiteY0-2" fmla="*/ 0 h 524129"/>
                <a:gd name="connsiteX1-3" fmla="*/ 1896570 w 1926203"/>
                <a:gd name="connsiteY1-4" fmla="*/ 0 h 524129"/>
                <a:gd name="connsiteX2-5" fmla="*/ 1926203 w 1926203"/>
                <a:gd name="connsiteY2-6" fmla="*/ 129727 h 524129"/>
                <a:gd name="connsiteX3-7" fmla="*/ 1896570 w 1926203"/>
                <a:gd name="connsiteY3-8" fmla="*/ 524129 h 524129"/>
                <a:gd name="connsiteX4-9" fmla="*/ 0 w 1926203"/>
                <a:gd name="connsiteY4-10" fmla="*/ 524129 h 524129"/>
                <a:gd name="connsiteX5" fmla="*/ 0 w 1926203"/>
                <a:gd name="connsiteY5" fmla="*/ 0 h 524129"/>
                <a:gd name="connsiteX0-11" fmla="*/ 0 w 1926203"/>
                <a:gd name="connsiteY0-12" fmla="*/ 0 h 524129"/>
                <a:gd name="connsiteX1-13" fmla="*/ 1896570 w 1926203"/>
                <a:gd name="connsiteY1-14" fmla="*/ 0 h 524129"/>
                <a:gd name="connsiteX2-15" fmla="*/ 1926203 w 1926203"/>
                <a:gd name="connsiteY2-16" fmla="*/ 129727 h 524129"/>
                <a:gd name="connsiteX3-17" fmla="*/ 1858470 w 1926203"/>
                <a:gd name="connsiteY3-18" fmla="*/ 320227 h 524129"/>
                <a:gd name="connsiteX4-19" fmla="*/ 1896570 w 1926203"/>
                <a:gd name="connsiteY4-20" fmla="*/ 524129 h 524129"/>
                <a:gd name="connsiteX5-21" fmla="*/ 0 w 1926203"/>
                <a:gd name="connsiteY5-22" fmla="*/ 524129 h 524129"/>
                <a:gd name="connsiteX6" fmla="*/ 0 w 1926203"/>
                <a:gd name="connsiteY6" fmla="*/ 0 h 524129"/>
                <a:gd name="connsiteX0-23" fmla="*/ 0 w 1896570"/>
                <a:gd name="connsiteY0-24" fmla="*/ 0 h 524129"/>
                <a:gd name="connsiteX1-25" fmla="*/ 1896570 w 1896570"/>
                <a:gd name="connsiteY1-26" fmla="*/ 0 h 524129"/>
                <a:gd name="connsiteX2-27" fmla="*/ 1858470 w 1896570"/>
                <a:gd name="connsiteY2-28" fmla="*/ 129727 h 524129"/>
                <a:gd name="connsiteX3-29" fmla="*/ 1858470 w 1896570"/>
                <a:gd name="connsiteY3-30" fmla="*/ 320227 h 524129"/>
                <a:gd name="connsiteX4-31" fmla="*/ 1896570 w 1896570"/>
                <a:gd name="connsiteY4-32" fmla="*/ 524129 h 524129"/>
                <a:gd name="connsiteX5-33" fmla="*/ 0 w 1896570"/>
                <a:gd name="connsiteY5-34" fmla="*/ 524129 h 524129"/>
                <a:gd name="connsiteX6-35" fmla="*/ 0 w 1896570"/>
                <a:gd name="connsiteY6-36" fmla="*/ 0 h 524129"/>
                <a:gd name="connsiteX0-37" fmla="*/ 0 w 1896570"/>
                <a:gd name="connsiteY0-38" fmla="*/ 0 h 524129"/>
                <a:gd name="connsiteX1-39" fmla="*/ 1841537 w 1896570"/>
                <a:gd name="connsiteY1-40" fmla="*/ 0 h 524129"/>
                <a:gd name="connsiteX2-41" fmla="*/ 1858470 w 1896570"/>
                <a:gd name="connsiteY2-42" fmla="*/ 129727 h 524129"/>
                <a:gd name="connsiteX3-43" fmla="*/ 1858470 w 1896570"/>
                <a:gd name="connsiteY3-44" fmla="*/ 320227 h 524129"/>
                <a:gd name="connsiteX4-45" fmla="*/ 1896570 w 1896570"/>
                <a:gd name="connsiteY4-46" fmla="*/ 524129 h 524129"/>
                <a:gd name="connsiteX5-47" fmla="*/ 0 w 1896570"/>
                <a:gd name="connsiteY5-48" fmla="*/ 524129 h 524129"/>
                <a:gd name="connsiteX6-49" fmla="*/ 0 w 1896570"/>
                <a:gd name="connsiteY6-50" fmla="*/ 0 h 524129"/>
                <a:gd name="connsiteX0-51" fmla="*/ 0 w 1896570"/>
                <a:gd name="connsiteY0-52" fmla="*/ 0 h 524129"/>
                <a:gd name="connsiteX1-53" fmla="*/ 1841537 w 1896570"/>
                <a:gd name="connsiteY1-54" fmla="*/ 0 h 524129"/>
                <a:gd name="connsiteX2-55" fmla="*/ 1858470 w 1896570"/>
                <a:gd name="connsiteY2-56" fmla="*/ 129727 h 524129"/>
                <a:gd name="connsiteX3-57" fmla="*/ 1828837 w 1896570"/>
                <a:gd name="connsiteY3-58" fmla="*/ 362560 h 524129"/>
                <a:gd name="connsiteX4-59" fmla="*/ 1896570 w 1896570"/>
                <a:gd name="connsiteY4-60" fmla="*/ 524129 h 524129"/>
                <a:gd name="connsiteX5-61" fmla="*/ 0 w 1896570"/>
                <a:gd name="connsiteY5-62" fmla="*/ 524129 h 524129"/>
                <a:gd name="connsiteX6-63" fmla="*/ 0 w 1896570"/>
                <a:gd name="connsiteY6-64" fmla="*/ 0 h 524129"/>
                <a:gd name="connsiteX0-65" fmla="*/ 0 w 1896570"/>
                <a:gd name="connsiteY0-66" fmla="*/ 0 h 524129"/>
                <a:gd name="connsiteX1-67" fmla="*/ 1841537 w 1896570"/>
                <a:gd name="connsiteY1-68" fmla="*/ 0 h 524129"/>
                <a:gd name="connsiteX2-69" fmla="*/ 1896570 w 1896570"/>
                <a:gd name="connsiteY2-70" fmla="*/ 133960 h 524129"/>
                <a:gd name="connsiteX3-71" fmla="*/ 1828837 w 1896570"/>
                <a:gd name="connsiteY3-72" fmla="*/ 362560 h 524129"/>
                <a:gd name="connsiteX4-73" fmla="*/ 1896570 w 1896570"/>
                <a:gd name="connsiteY4-74" fmla="*/ 524129 h 524129"/>
                <a:gd name="connsiteX5-75" fmla="*/ 0 w 1896570"/>
                <a:gd name="connsiteY5-76" fmla="*/ 524129 h 524129"/>
                <a:gd name="connsiteX6-77" fmla="*/ 0 w 1896570"/>
                <a:gd name="connsiteY6-78" fmla="*/ 0 h 524129"/>
                <a:gd name="connsiteX0-79" fmla="*/ 0 w 1896570"/>
                <a:gd name="connsiteY0-80" fmla="*/ 0 h 524129"/>
                <a:gd name="connsiteX1-81" fmla="*/ 1841537 w 1896570"/>
                <a:gd name="connsiteY1-82" fmla="*/ 0 h 524129"/>
                <a:gd name="connsiteX2-83" fmla="*/ 1854236 w 1896570"/>
                <a:gd name="connsiteY2-84" fmla="*/ 133960 h 524129"/>
                <a:gd name="connsiteX3-85" fmla="*/ 1828837 w 1896570"/>
                <a:gd name="connsiteY3-86" fmla="*/ 362560 h 524129"/>
                <a:gd name="connsiteX4-87" fmla="*/ 1896570 w 1896570"/>
                <a:gd name="connsiteY4-88" fmla="*/ 524129 h 524129"/>
                <a:gd name="connsiteX5-89" fmla="*/ 0 w 1896570"/>
                <a:gd name="connsiteY5-90" fmla="*/ 524129 h 524129"/>
                <a:gd name="connsiteX6-91" fmla="*/ 0 w 1896570"/>
                <a:gd name="connsiteY6-92" fmla="*/ 0 h 524129"/>
                <a:gd name="connsiteX0-93" fmla="*/ 0 w 1896570"/>
                <a:gd name="connsiteY0-94" fmla="*/ 0 h 524129"/>
                <a:gd name="connsiteX1-95" fmla="*/ 1799204 w 1896570"/>
                <a:gd name="connsiteY1-96" fmla="*/ 4234 h 524129"/>
                <a:gd name="connsiteX2-97" fmla="*/ 1854236 w 1896570"/>
                <a:gd name="connsiteY2-98" fmla="*/ 133960 h 524129"/>
                <a:gd name="connsiteX3-99" fmla="*/ 1828837 w 1896570"/>
                <a:gd name="connsiteY3-100" fmla="*/ 362560 h 524129"/>
                <a:gd name="connsiteX4-101" fmla="*/ 1896570 w 1896570"/>
                <a:gd name="connsiteY4-102" fmla="*/ 524129 h 524129"/>
                <a:gd name="connsiteX5-103" fmla="*/ 0 w 1896570"/>
                <a:gd name="connsiteY5-104" fmla="*/ 524129 h 524129"/>
                <a:gd name="connsiteX6-105" fmla="*/ 0 w 1896570"/>
                <a:gd name="connsiteY6-106" fmla="*/ 0 h 5241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</a:cxnLst>
              <a:rect l="l" t="t" r="r" b="b"/>
              <a:pathLst>
                <a:path w="1896570" h="524129">
                  <a:moveTo>
                    <a:pt x="0" y="0"/>
                  </a:moveTo>
                  <a:lnTo>
                    <a:pt x="1799204" y="4234"/>
                  </a:lnTo>
                  <a:cubicBezTo>
                    <a:pt x="1799204" y="47476"/>
                    <a:pt x="1854236" y="90718"/>
                    <a:pt x="1854236" y="133960"/>
                  </a:cubicBezTo>
                  <a:cubicBezTo>
                    <a:pt x="1852825" y="160771"/>
                    <a:pt x="1830248" y="335749"/>
                    <a:pt x="1828837" y="362560"/>
                  </a:cubicBezTo>
                  <a:lnTo>
                    <a:pt x="1896570" y="524129"/>
                  </a:lnTo>
                  <a:lnTo>
                    <a:pt x="0" y="524129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 cstate="print"/>
              <a:srcRect/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7" name="矩形 36"/>
            <p:cNvSpPr/>
            <p:nvPr/>
          </p:nvSpPr>
          <p:spPr>
            <a:xfrm flipH="1">
              <a:off x="3169812" y="4779414"/>
              <a:ext cx="2161811" cy="590611"/>
            </a:xfrm>
            <a:custGeom>
              <a:avLst/>
              <a:gdLst>
                <a:gd name="connsiteX0" fmla="*/ 0 w 2525970"/>
                <a:gd name="connsiteY0" fmla="*/ 0 h 324869"/>
                <a:gd name="connsiteX1" fmla="*/ 2525970 w 2525970"/>
                <a:gd name="connsiteY1" fmla="*/ 0 h 324869"/>
                <a:gd name="connsiteX2" fmla="*/ 2525970 w 2525970"/>
                <a:gd name="connsiteY2" fmla="*/ 324869 h 324869"/>
                <a:gd name="connsiteX3" fmla="*/ 0 w 2525970"/>
                <a:gd name="connsiteY3" fmla="*/ 324869 h 324869"/>
                <a:gd name="connsiteX4" fmla="*/ 0 w 2525970"/>
                <a:gd name="connsiteY4" fmla="*/ 0 h 324869"/>
                <a:gd name="connsiteX0-1" fmla="*/ 0 w 2525970"/>
                <a:gd name="connsiteY0-2" fmla="*/ 0 h 328679"/>
                <a:gd name="connsiteX1-3" fmla="*/ 2525970 w 2525970"/>
                <a:gd name="connsiteY1-4" fmla="*/ 0 h 328679"/>
                <a:gd name="connsiteX2-5" fmla="*/ 2472630 w 2525970"/>
                <a:gd name="connsiteY2-6" fmla="*/ 328679 h 328679"/>
                <a:gd name="connsiteX3-7" fmla="*/ 0 w 2525970"/>
                <a:gd name="connsiteY3-8" fmla="*/ 324869 h 328679"/>
                <a:gd name="connsiteX4-9" fmla="*/ 0 w 2525970"/>
                <a:gd name="connsiteY4-10" fmla="*/ 0 h 328679"/>
                <a:gd name="connsiteX0-11" fmla="*/ 0 w 2472630"/>
                <a:gd name="connsiteY0-12" fmla="*/ 0 h 328679"/>
                <a:gd name="connsiteX1-13" fmla="*/ 2472630 w 2472630"/>
                <a:gd name="connsiteY1-14" fmla="*/ 3810 h 328679"/>
                <a:gd name="connsiteX2-15" fmla="*/ 2472630 w 2472630"/>
                <a:gd name="connsiteY2-16" fmla="*/ 328679 h 328679"/>
                <a:gd name="connsiteX3-17" fmla="*/ 0 w 2472630"/>
                <a:gd name="connsiteY3-18" fmla="*/ 324869 h 328679"/>
                <a:gd name="connsiteX4-19" fmla="*/ 0 w 2472630"/>
                <a:gd name="connsiteY4-20" fmla="*/ 0 h 328679"/>
                <a:gd name="connsiteX0-21" fmla="*/ 0 w 2472630"/>
                <a:gd name="connsiteY0-22" fmla="*/ 0 h 328679"/>
                <a:gd name="connsiteX1-23" fmla="*/ 2472630 w 2472630"/>
                <a:gd name="connsiteY1-24" fmla="*/ 3810 h 328679"/>
                <a:gd name="connsiteX2-25" fmla="*/ 2453580 w 2472630"/>
                <a:gd name="connsiteY2-26" fmla="*/ 328679 h 328679"/>
                <a:gd name="connsiteX3-27" fmla="*/ 0 w 2472630"/>
                <a:gd name="connsiteY3-28" fmla="*/ 324869 h 328679"/>
                <a:gd name="connsiteX4-29" fmla="*/ 0 w 2472630"/>
                <a:gd name="connsiteY4-30" fmla="*/ 0 h 328679"/>
                <a:gd name="connsiteX0-31" fmla="*/ 0 w 2472630"/>
                <a:gd name="connsiteY0-32" fmla="*/ 0 h 328679"/>
                <a:gd name="connsiteX1-33" fmla="*/ 2472630 w 2472630"/>
                <a:gd name="connsiteY1-34" fmla="*/ 3810 h 328679"/>
                <a:gd name="connsiteX2-35" fmla="*/ 2436742 w 2472630"/>
                <a:gd name="connsiteY2-36" fmla="*/ 176475 h 328679"/>
                <a:gd name="connsiteX3-37" fmla="*/ 2453580 w 2472630"/>
                <a:gd name="connsiteY3-38" fmla="*/ 328679 h 328679"/>
                <a:gd name="connsiteX4-39" fmla="*/ 0 w 2472630"/>
                <a:gd name="connsiteY4-40" fmla="*/ 324869 h 328679"/>
                <a:gd name="connsiteX5" fmla="*/ 0 w 2472630"/>
                <a:gd name="connsiteY5" fmla="*/ 0 h 328679"/>
                <a:gd name="connsiteX0-41" fmla="*/ 0 w 2453580"/>
                <a:gd name="connsiteY0-42" fmla="*/ 0 h 328679"/>
                <a:gd name="connsiteX1-43" fmla="*/ 2442150 w 2453580"/>
                <a:gd name="connsiteY1-44" fmla="*/ 3810 h 328679"/>
                <a:gd name="connsiteX2-45" fmla="*/ 2436742 w 2453580"/>
                <a:gd name="connsiteY2-46" fmla="*/ 176475 h 328679"/>
                <a:gd name="connsiteX3-47" fmla="*/ 2453580 w 2453580"/>
                <a:gd name="connsiteY3-48" fmla="*/ 328679 h 328679"/>
                <a:gd name="connsiteX4-49" fmla="*/ 0 w 2453580"/>
                <a:gd name="connsiteY4-50" fmla="*/ 324869 h 328679"/>
                <a:gd name="connsiteX5-51" fmla="*/ 0 w 2453580"/>
                <a:gd name="connsiteY5-52" fmla="*/ 0 h 328679"/>
                <a:gd name="connsiteX0-53" fmla="*/ 0 w 2625439"/>
                <a:gd name="connsiteY0-54" fmla="*/ 0 h 328679"/>
                <a:gd name="connsiteX1-55" fmla="*/ 2442150 w 2625439"/>
                <a:gd name="connsiteY1-56" fmla="*/ 3810 h 328679"/>
                <a:gd name="connsiteX2-57" fmla="*/ 2451982 w 2625439"/>
                <a:gd name="connsiteY2-58" fmla="*/ 104085 h 328679"/>
                <a:gd name="connsiteX3-59" fmla="*/ 2436742 w 2625439"/>
                <a:gd name="connsiteY3-60" fmla="*/ 176475 h 328679"/>
                <a:gd name="connsiteX4-61" fmla="*/ 2453580 w 2625439"/>
                <a:gd name="connsiteY4-62" fmla="*/ 328679 h 328679"/>
                <a:gd name="connsiteX5-63" fmla="*/ 0 w 2625439"/>
                <a:gd name="connsiteY5-64" fmla="*/ 324869 h 328679"/>
                <a:gd name="connsiteX6" fmla="*/ 0 w 2625439"/>
                <a:gd name="connsiteY6" fmla="*/ 0 h 328679"/>
                <a:gd name="connsiteX0-65" fmla="*/ 0 w 2453580"/>
                <a:gd name="connsiteY0-66" fmla="*/ 0 h 328679"/>
                <a:gd name="connsiteX1-67" fmla="*/ 2442150 w 2453580"/>
                <a:gd name="connsiteY1-68" fmla="*/ 3810 h 328679"/>
                <a:gd name="connsiteX2-69" fmla="*/ 2451982 w 2453580"/>
                <a:gd name="connsiteY2-70" fmla="*/ 104085 h 328679"/>
                <a:gd name="connsiteX3-71" fmla="*/ 2436742 w 2453580"/>
                <a:gd name="connsiteY3-72" fmla="*/ 176475 h 328679"/>
                <a:gd name="connsiteX4-73" fmla="*/ 2453580 w 2453580"/>
                <a:gd name="connsiteY4-74" fmla="*/ 328679 h 328679"/>
                <a:gd name="connsiteX5-75" fmla="*/ 0 w 2453580"/>
                <a:gd name="connsiteY5-76" fmla="*/ 324869 h 328679"/>
                <a:gd name="connsiteX6-77" fmla="*/ 0 w 2453580"/>
                <a:gd name="connsiteY6-78" fmla="*/ 0 h 328679"/>
                <a:gd name="connsiteX0-79" fmla="*/ 0 w 2453580"/>
                <a:gd name="connsiteY0-80" fmla="*/ 0 h 328679"/>
                <a:gd name="connsiteX1-81" fmla="*/ 2442150 w 2453580"/>
                <a:gd name="connsiteY1-82" fmla="*/ 3810 h 328679"/>
                <a:gd name="connsiteX2-83" fmla="*/ 2451982 w 2453580"/>
                <a:gd name="connsiteY2-84" fmla="*/ 104085 h 328679"/>
                <a:gd name="connsiteX3-85" fmla="*/ 2436742 w 2453580"/>
                <a:gd name="connsiteY3-86" fmla="*/ 176475 h 328679"/>
                <a:gd name="connsiteX4-87" fmla="*/ 2448172 w 2453580"/>
                <a:gd name="connsiteY4-88" fmla="*/ 229815 h 328679"/>
                <a:gd name="connsiteX5-89" fmla="*/ 2453580 w 2453580"/>
                <a:gd name="connsiteY5-90" fmla="*/ 328679 h 328679"/>
                <a:gd name="connsiteX6-91" fmla="*/ 0 w 2453580"/>
                <a:gd name="connsiteY6-92" fmla="*/ 324869 h 328679"/>
                <a:gd name="connsiteX7" fmla="*/ 0 w 2453580"/>
                <a:gd name="connsiteY7" fmla="*/ 0 h 328679"/>
                <a:gd name="connsiteX0-93" fmla="*/ 0 w 2453580"/>
                <a:gd name="connsiteY0-94" fmla="*/ 514 h 329193"/>
                <a:gd name="connsiteX1-95" fmla="*/ 2437826 w 2453580"/>
                <a:gd name="connsiteY1-96" fmla="*/ 0 h 329193"/>
                <a:gd name="connsiteX2-97" fmla="*/ 2451982 w 2453580"/>
                <a:gd name="connsiteY2-98" fmla="*/ 104599 h 329193"/>
                <a:gd name="connsiteX3-99" fmla="*/ 2436742 w 2453580"/>
                <a:gd name="connsiteY3-100" fmla="*/ 176989 h 329193"/>
                <a:gd name="connsiteX4-101" fmla="*/ 2448172 w 2453580"/>
                <a:gd name="connsiteY4-102" fmla="*/ 230329 h 329193"/>
                <a:gd name="connsiteX5-103" fmla="*/ 2453580 w 2453580"/>
                <a:gd name="connsiteY5-104" fmla="*/ 329193 h 329193"/>
                <a:gd name="connsiteX6-105" fmla="*/ 0 w 2453580"/>
                <a:gd name="connsiteY6-106" fmla="*/ 325383 h 329193"/>
                <a:gd name="connsiteX7-107" fmla="*/ 0 w 2453580"/>
                <a:gd name="connsiteY7-108" fmla="*/ 514 h 329193"/>
                <a:gd name="connsiteX0-109" fmla="*/ 0 w 2453580"/>
                <a:gd name="connsiteY0-110" fmla="*/ 13487 h 342166"/>
                <a:gd name="connsiteX1-111" fmla="*/ 2429178 w 2453580"/>
                <a:gd name="connsiteY1-112" fmla="*/ 0 h 342166"/>
                <a:gd name="connsiteX2-113" fmla="*/ 2451982 w 2453580"/>
                <a:gd name="connsiteY2-114" fmla="*/ 117572 h 342166"/>
                <a:gd name="connsiteX3-115" fmla="*/ 2436742 w 2453580"/>
                <a:gd name="connsiteY3-116" fmla="*/ 189962 h 342166"/>
                <a:gd name="connsiteX4-117" fmla="*/ 2448172 w 2453580"/>
                <a:gd name="connsiteY4-118" fmla="*/ 243302 h 342166"/>
                <a:gd name="connsiteX5-119" fmla="*/ 2453580 w 2453580"/>
                <a:gd name="connsiteY5-120" fmla="*/ 342166 h 342166"/>
                <a:gd name="connsiteX6-121" fmla="*/ 0 w 2453580"/>
                <a:gd name="connsiteY6-122" fmla="*/ 338356 h 342166"/>
                <a:gd name="connsiteX7-123" fmla="*/ 0 w 2453580"/>
                <a:gd name="connsiteY7-124" fmla="*/ 13487 h 3421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51" y="connsiteY5-52"/>
                </a:cxn>
                <a:cxn ang="0">
                  <a:pos x="connsiteX6-77" y="connsiteY6-78"/>
                </a:cxn>
                <a:cxn ang="0">
                  <a:pos x="connsiteX7-107" y="connsiteY7-108"/>
                </a:cxn>
              </a:cxnLst>
              <a:rect l="l" t="t" r="r" b="b"/>
              <a:pathLst>
                <a:path w="2453580" h="342166">
                  <a:moveTo>
                    <a:pt x="0" y="13487"/>
                  </a:moveTo>
                  <a:lnTo>
                    <a:pt x="2429178" y="0"/>
                  </a:lnTo>
                  <a:lnTo>
                    <a:pt x="2451982" y="117572"/>
                  </a:lnTo>
                  <a:cubicBezTo>
                    <a:pt x="2451081" y="146349"/>
                    <a:pt x="2433936" y="152530"/>
                    <a:pt x="2436742" y="189962"/>
                  </a:cubicBezTo>
                  <a:cubicBezTo>
                    <a:pt x="2438012" y="206472"/>
                    <a:pt x="2446902" y="226792"/>
                    <a:pt x="2448172" y="243302"/>
                  </a:cubicBezTo>
                  <a:lnTo>
                    <a:pt x="2453580" y="342166"/>
                  </a:lnTo>
                  <a:lnTo>
                    <a:pt x="0" y="338356"/>
                  </a:lnTo>
                  <a:lnTo>
                    <a:pt x="0" y="13487"/>
                  </a:lnTo>
                  <a:close/>
                </a:path>
              </a:pathLst>
            </a:custGeom>
            <a:blipFill dpi="0" rotWithShape="1">
              <a:blip r:embed="rId14" cstate="print"/>
              <a:srcRect/>
              <a:tile tx="0" ty="0" sx="37000" sy="86000" flip="none" algn="ctr"/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5329831" y="1135674"/>
              <a:ext cx="0" cy="51018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58"/>
            <p:cNvGrpSpPr/>
            <p:nvPr/>
          </p:nvGrpSpPr>
          <p:grpSpPr>
            <a:xfrm>
              <a:off x="7561925" y="1126185"/>
              <a:ext cx="2161810" cy="411265"/>
              <a:chOff x="8026096" y="1242445"/>
              <a:chExt cx="2161810" cy="411265"/>
            </a:xfrm>
          </p:grpSpPr>
          <p:cxnSp>
            <p:nvCxnSpPr>
              <p:cNvPr id="77" name="直接连接符 76"/>
              <p:cNvCxnSpPr/>
              <p:nvPr/>
            </p:nvCxnSpPr>
            <p:spPr>
              <a:xfrm flipV="1">
                <a:off x="8035386" y="1242445"/>
                <a:ext cx="1134316" cy="0"/>
              </a:xfrm>
              <a:prstGeom prst="line">
                <a:avLst/>
              </a:prstGeom>
              <a:solidFill>
                <a:srgbClr val="25BED0"/>
              </a:solidFill>
              <a:ln w="38100" cap="rnd">
                <a:solidFill>
                  <a:srgbClr val="25BED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箭头: 下 77"/>
              <p:cNvSpPr/>
              <p:nvPr/>
            </p:nvSpPr>
            <p:spPr>
              <a:xfrm>
                <a:off x="8644458" y="1259255"/>
                <a:ext cx="99791" cy="158623"/>
              </a:xfrm>
              <a:prstGeom prst="downArrow">
                <a:avLst/>
              </a:prstGeom>
              <a:solidFill>
                <a:srgbClr val="25BE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8026096" y="1343063"/>
                <a:ext cx="2161810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225" dirty="0"/>
                  <a:t>距今时间</a:t>
                </a:r>
                <a:r>
                  <a:rPr lang="en-US" altLang="zh-CN" sz="2000" b="1" spc="225" dirty="0"/>
                  <a:t>/</a:t>
                </a:r>
                <a:r>
                  <a:rPr lang="zh-CN" altLang="en-US" sz="2000" b="1" spc="225" dirty="0"/>
                  <a:t>百万年</a:t>
                </a: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8665505" y="6082126"/>
              <a:ext cx="614130" cy="310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/>
                <a:t>4600</a:t>
              </a:r>
              <a:endParaRPr lang="zh-CN" altLang="en-US" sz="2000" b="1" dirty="0"/>
            </a:p>
          </p:txBody>
        </p:sp>
        <p:grpSp>
          <p:nvGrpSpPr>
            <p:cNvPr id="22" name="组合 60"/>
            <p:cNvGrpSpPr/>
            <p:nvPr/>
          </p:nvGrpSpPr>
          <p:grpSpPr>
            <a:xfrm>
              <a:off x="6254911" y="1204468"/>
              <a:ext cx="979122" cy="5035896"/>
              <a:chOff x="6254911" y="1204468"/>
              <a:chExt cx="979122" cy="5035896"/>
            </a:xfrm>
          </p:grpSpPr>
          <p:sp>
            <p:nvSpPr>
              <p:cNvPr id="62" name="文本框 61"/>
              <p:cNvSpPr txBox="1"/>
              <p:nvPr/>
            </p:nvSpPr>
            <p:spPr>
              <a:xfrm>
                <a:off x="6254911" y="5929717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冥古宙</a:t>
                </a: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6254911" y="5667014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太古宙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6254911" y="5374527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元古宙</a:t>
                </a: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6254911" y="5089204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寒武纪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6254911" y="4856248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奥陶纪</a:t>
                </a: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6254911" y="4623289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志留纪</a:t>
                </a: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6254911" y="4390332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泥盆纪</a:t>
                </a: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6254911" y="3597676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三叠纪</a:t>
                </a: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6254911" y="3096690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侏罗纪</a:t>
                </a: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6254911" y="2652490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白垩纪</a:t>
                </a: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254911" y="2157529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古近纪</a:t>
                </a: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6254911" y="1679377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新近纪</a:t>
                </a: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6254911" y="1204468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第四纪</a:t>
                </a: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6254911" y="4157373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石炭纪</a:t>
                </a: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6254911" y="3924416"/>
                <a:ext cx="979122" cy="3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450" dirty="0">
                    <a:solidFill>
                      <a:schemeClr val="bg1"/>
                    </a:solidFill>
                  </a:rPr>
                  <a:t>二叠纪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61CD776-F0A2-411E-A9C1-7727199EEB71}"/>
              </a:ext>
            </a:extLst>
          </p:cNvPr>
          <p:cNvSpPr/>
          <p:nvPr/>
        </p:nvSpPr>
        <p:spPr>
          <a:xfrm>
            <a:off x="1" y="4419416"/>
            <a:ext cx="9143999" cy="108013"/>
          </a:xfrm>
          <a:prstGeom prst="rect">
            <a:avLst/>
          </a:prstGeom>
          <a:solidFill>
            <a:srgbClr val="36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3D36FE9-2EB6-4947-A7A9-4C6EB125BA02}"/>
              </a:ext>
            </a:extLst>
          </p:cNvPr>
          <p:cNvGrpSpPr/>
          <p:nvPr/>
        </p:nvGrpSpPr>
        <p:grpSpPr>
          <a:xfrm>
            <a:off x="901083" y="4527429"/>
            <a:ext cx="572610" cy="557812"/>
            <a:chOff x="1278384" y="5000108"/>
            <a:chExt cx="763480" cy="743749"/>
          </a:xfrm>
          <a:solidFill>
            <a:srgbClr val="363F4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05D5D8-C2E0-4B7F-BDCC-E0E81EF39C7C}"/>
                </a:ext>
              </a:extLst>
            </p:cNvPr>
            <p:cNvSpPr/>
            <p:nvPr/>
          </p:nvSpPr>
          <p:spPr>
            <a:xfrm>
              <a:off x="1278384" y="5000108"/>
              <a:ext cx="763480" cy="7437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A871AC3-2C7C-47C9-9781-EA0E92805CE2}"/>
                </a:ext>
              </a:extLst>
            </p:cNvPr>
            <p:cNvSpPr txBox="1"/>
            <p:nvPr/>
          </p:nvSpPr>
          <p:spPr>
            <a:xfrm>
              <a:off x="1464815" y="5000108"/>
              <a:ext cx="390620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3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6B8BCBEF-96C1-4E09-B18F-9026DA3781B6}"/>
              </a:ext>
            </a:extLst>
          </p:cNvPr>
          <p:cNvSpPr txBox="1"/>
          <p:nvPr/>
        </p:nvSpPr>
        <p:spPr>
          <a:xfrm>
            <a:off x="794551" y="5193253"/>
            <a:ext cx="38462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363F4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地球的演化历程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A6266BF-BFF3-405E-8572-58B4E16E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6">
            <a:extLst>
              <a:ext uri="{FF2B5EF4-FFF2-40B4-BE49-F238E27FC236}">
                <a16:creationId xmlns:a16="http://schemas.microsoft.com/office/drawing/2014/main" id="{22C1E40A-D163-4830-8EFF-A05C0AE8E45D}"/>
              </a:ext>
            </a:extLst>
          </p:cNvPr>
          <p:cNvSpPr/>
          <p:nvPr/>
        </p:nvSpPr>
        <p:spPr>
          <a:xfrm>
            <a:off x="3058623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（一</a:t>
            </a:r>
            <a:r>
              <a:rPr lang="en-US" altLang="zh-CN" sz="1425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14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任意多边形 8">
            <a:extLst>
              <a:ext uri="{FF2B5EF4-FFF2-40B4-BE49-F238E27FC236}">
                <a16:creationId xmlns:a16="http://schemas.microsoft.com/office/drawing/2014/main" id="{04EC9C6E-D6FA-41F0-BD7E-EBAF3A983D46}"/>
              </a:ext>
            </a:extLst>
          </p:cNvPr>
          <p:cNvSpPr/>
          <p:nvPr/>
        </p:nvSpPr>
        <p:spPr>
          <a:xfrm rot="2558555">
            <a:off x="35665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任意多边形 20">
            <a:extLst>
              <a:ext uri="{FF2B5EF4-FFF2-40B4-BE49-F238E27FC236}">
                <a16:creationId xmlns:a16="http://schemas.microsoft.com/office/drawing/2014/main" id="{11CA84E7-D519-4C2E-9085-DA1B67A96598}"/>
              </a:ext>
            </a:extLst>
          </p:cNvPr>
          <p:cNvSpPr/>
          <p:nvPr/>
        </p:nvSpPr>
        <p:spPr>
          <a:xfrm rot="8241445">
            <a:off x="42373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直接连接符 4">
            <a:extLst>
              <a:ext uri="{FF2B5EF4-FFF2-40B4-BE49-F238E27FC236}">
                <a16:creationId xmlns:a16="http://schemas.microsoft.com/office/drawing/2014/main" id="{AF1D365B-E567-461D-BB7A-79D2D3C15861}"/>
              </a:ext>
            </a:extLst>
          </p:cNvPr>
          <p:cNvSpPr/>
          <p:nvPr/>
        </p:nvSpPr>
        <p:spPr>
          <a:xfrm>
            <a:off x="3712485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任意多边形 22">
            <a:extLst>
              <a:ext uri="{FF2B5EF4-FFF2-40B4-BE49-F238E27FC236}">
                <a16:creationId xmlns:a16="http://schemas.microsoft.com/office/drawing/2014/main" id="{BF5D0850-1519-4174-926B-E12162F90CB2}"/>
              </a:ext>
            </a:extLst>
          </p:cNvPr>
          <p:cNvSpPr/>
          <p:nvPr/>
        </p:nvSpPr>
        <p:spPr>
          <a:xfrm>
            <a:off x="3772664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隐生宙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F84F1001-B131-489B-AB8D-91A2E9DFE3CD}"/>
              </a:ext>
            </a:extLst>
          </p:cNvPr>
          <p:cNvSpPr/>
          <p:nvPr/>
        </p:nvSpPr>
        <p:spPr>
          <a:xfrm>
            <a:off x="4199388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24">
            <a:extLst>
              <a:ext uri="{FF2B5EF4-FFF2-40B4-BE49-F238E27FC236}">
                <a16:creationId xmlns:a16="http://schemas.microsoft.com/office/drawing/2014/main" id="{D55E116A-D089-4FBF-B356-3B46A443AFD5}"/>
              </a:ext>
            </a:extLst>
          </p:cNvPr>
          <p:cNvSpPr/>
          <p:nvPr/>
        </p:nvSpPr>
        <p:spPr>
          <a:xfrm>
            <a:off x="439857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（二）</a:t>
            </a:r>
          </a:p>
        </p:txBody>
      </p:sp>
      <p:sp>
        <p:nvSpPr>
          <p:cNvPr id="9" name="任意多边形 25">
            <a:extLst>
              <a:ext uri="{FF2B5EF4-FFF2-40B4-BE49-F238E27FC236}">
                <a16:creationId xmlns:a16="http://schemas.microsoft.com/office/drawing/2014/main" id="{F55A21EB-8D39-4489-9417-CBA03412B104}"/>
              </a:ext>
            </a:extLst>
          </p:cNvPr>
          <p:cNvSpPr/>
          <p:nvPr/>
        </p:nvSpPr>
        <p:spPr>
          <a:xfrm rot="1483451">
            <a:off x="493152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26">
            <a:extLst>
              <a:ext uri="{FF2B5EF4-FFF2-40B4-BE49-F238E27FC236}">
                <a16:creationId xmlns:a16="http://schemas.microsoft.com/office/drawing/2014/main" id="{07977FFC-C5D3-4F4E-84B0-38B163EE24D9}"/>
              </a:ext>
            </a:extLst>
          </p:cNvPr>
          <p:cNvSpPr/>
          <p:nvPr/>
        </p:nvSpPr>
        <p:spPr>
          <a:xfrm rot="9316549">
            <a:off x="572604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直接连接符 10">
            <a:extLst>
              <a:ext uri="{FF2B5EF4-FFF2-40B4-BE49-F238E27FC236}">
                <a16:creationId xmlns:a16="http://schemas.microsoft.com/office/drawing/2014/main" id="{8CB52AEA-DCEF-482A-9294-551C10B44D79}"/>
              </a:ext>
            </a:extLst>
          </p:cNvPr>
          <p:cNvSpPr/>
          <p:nvPr/>
        </p:nvSpPr>
        <p:spPr>
          <a:xfrm>
            <a:off x="519144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28">
            <a:extLst>
              <a:ext uri="{FF2B5EF4-FFF2-40B4-BE49-F238E27FC236}">
                <a16:creationId xmlns:a16="http://schemas.microsoft.com/office/drawing/2014/main" id="{3AF76A7F-31B4-4963-8341-CC1DA1020DD1}"/>
              </a:ext>
            </a:extLst>
          </p:cNvPr>
          <p:cNvSpPr/>
          <p:nvPr/>
        </p:nvSpPr>
        <p:spPr>
          <a:xfrm>
            <a:off x="525162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古生代</a:t>
            </a:r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CB189426-0F82-4921-B294-A418197A1785}"/>
              </a:ext>
            </a:extLst>
          </p:cNvPr>
          <p:cNvSpPr/>
          <p:nvPr/>
        </p:nvSpPr>
        <p:spPr>
          <a:xfrm>
            <a:off x="5678352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30">
            <a:extLst>
              <a:ext uri="{FF2B5EF4-FFF2-40B4-BE49-F238E27FC236}">
                <a16:creationId xmlns:a16="http://schemas.microsoft.com/office/drawing/2014/main" id="{825C0195-5D10-4B42-B3CC-890246D8E52C}"/>
              </a:ext>
            </a:extLst>
          </p:cNvPr>
          <p:cNvSpPr/>
          <p:nvPr/>
        </p:nvSpPr>
        <p:spPr>
          <a:xfrm>
            <a:off x="6016552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（三）</a:t>
            </a:r>
          </a:p>
        </p:txBody>
      </p:sp>
      <p:sp>
        <p:nvSpPr>
          <p:cNvPr id="15" name="任意多边形 31">
            <a:extLst>
              <a:ext uri="{FF2B5EF4-FFF2-40B4-BE49-F238E27FC236}">
                <a16:creationId xmlns:a16="http://schemas.microsoft.com/office/drawing/2014/main" id="{1ACE6171-CBD0-43BE-B9B9-45D82CBC6601}"/>
              </a:ext>
            </a:extLst>
          </p:cNvPr>
          <p:cNvSpPr/>
          <p:nvPr/>
        </p:nvSpPr>
        <p:spPr>
          <a:xfrm rot="1483451">
            <a:off x="654950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32">
            <a:extLst>
              <a:ext uri="{FF2B5EF4-FFF2-40B4-BE49-F238E27FC236}">
                <a16:creationId xmlns:a16="http://schemas.microsoft.com/office/drawing/2014/main" id="{EA4A5FB0-B9A5-4126-808B-5176649E6038}"/>
              </a:ext>
            </a:extLst>
          </p:cNvPr>
          <p:cNvSpPr/>
          <p:nvPr/>
        </p:nvSpPr>
        <p:spPr>
          <a:xfrm rot="9316549">
            <a:off x="734402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直接连接符 16">
            <a:extLst>
              <a:ext uri="{FF2B5EF4-FFF2-40B4-BE49-F238E27FC236}">
                <a16:creationId xmlns:a16="http://schemas.microsoft.com/office/drawing/2014/main" id="{3E7B580C-75CC-4622-9E77-7B67A7B9481C}"/>
              </a:ext>
            </a:extLst>
          </p:cNvPr>
          <p:cNvSpPr/>
          <p:nvPr/>
        </p:nvSpPr>
        <p:spPr>
          <a:xfrm flipV="1">
            <a:off x="6766560" y="1542478"/>
            <a:ext cx="103043" cy="19035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34">
            <a:extLst>
              <a:ext uri="{FF2B5EF4-FFF2-40B4-BE49-F238E27FC236}">
                <a16:creationId xmlns:a16="http://schemas.microsoft.com/office/drawing/2014/main" id="{99E4C2C3-39AC-4744-A22E-E3895DCE1520}"/>
              </a:ext>
            </a:extLst>
          </p:cNvPr>
          <p:cNvSpPr/>
          <p:nvPr/>
        </p:nvSpPr>
        <p:spPr>
          <a:xfrm>
            <a:off x="6869604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中生代</a:t>
            </a:r>
          </a:p>
        </p:txBody>
      </p:sp>
      <p:sp>
        <p:nvSpPr>
          <p:cNvPr id="19" name="直接连接符 18">
            <a:extLst>
              <a:ext uri="{FF2B5EF4-FFF2-40B4-BE49-F238E27FC236}">
                <a16:creationId xmlns:a16="http://schemas.microsoft.com/office/drawing/2014/main" id="{B9F1E7E9-1E1E-4811-A864-6F76BC505441}"/>
              </a:ext>
            </a:extLst>
          </p:cNvPr>
          <p:cNvSpPr/>
          <p:nvPr/>
        </p:nvSpPr>
        <p:spPr>
          <a:xfrm>
            <a:off x="7296327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 36">
            <a:extLst>
              <a:ext uri="{FF2B5EF4-FFF2-40B4-BE49-F238E27FC236}">
                <a16:creationId xmlns:a16="http://schemas.microsoft.com/office/drawing/2014/main" id="{3FB4A97B-C20E-4A61-94FE-55D31D77E2DA}"/>
              </a:ext>
            </a:extLst>
          </p:cNvPr>
          <p:cNvSpPr/>
          <p:nvPr/>
        </p:nvSpPr>
        <p:spPr>
          <a:xfrm>
            <a:off x="763452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（四）</a:t>
            </a:r>
          </a:p>
        </p:txBody>
      </p:sp>
      <p:sp>
        <p:nvSpPr>
          <p:cNvPr id="21" name="任意多边形 37">
            <a:extLst>
              <a:ext uri="{FF2B5EF4-FFF2-40B4-BE49-F238E27FC236}">
                <a16:creationId xmlns:a16="http://schemas.microsoft.com/office/drawing/2014/main" id="{6DDFCD83-9358-4EE5-8DA4-D2B9181A8C3B}"/>
              </a:ext>
            </a:extLst>
          </p:cNvPr>
          <p:cNvSpPr/>
          <p:nvPr/>
        </p:nvSpPr>
        <p:spPr>
          <a:xfrm rot="1483451">
            <a:off x="8167475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直接连接符 21">
            <a:extLst>
              <a:ext uri="{FF2B5EF4-FFF2-40B4-BE49-F238E27FC236}">
                <a16:creationId xmlns:a16="http://schemas.microsoft.com/office/drawing/2014/main" id="{38EE52A7-2D7A-4063-B42C-CD89AE3729BA}"/>
              </a:ext>
            </a:extLst>
          </p:cNvPr>
          <p:cNvSpPr/>
          <p:nvPr/>
        </p:nvSpPr>
        <p:spPr>
          <a:xfrm>
            <a:off x="842739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任意多边形 39">
            <a:extLst>
              <a:ext uri="{FF2B5EF4-FFF2-40B4-BE49-F238E27FC236}">
                <a16:creationId xmlns:a16="http://schemas.microsoft.com/office/drawing/2014/main" id="{F3B20E3C-846E-4AFC-9F90-01907F132844}"/>
              </a:ext>
            </a:extLst>
          </p:cNvPr>
          <p:cNvSpPr/>
          <p:nvPr/>
        </p:nvSpPr>
        <p:spPr>
          <a:xfrm>
            <a:off x="848757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新生代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5ED438D-A6AF-4313-A36E-00E6C7E16A92}"/>
              </a:ext>
            </a:extLst>
          </p:cNvPr>
          <p:cNvGrpSpPr/>
          <p:nvPr/>
        </p:nvGrpSpPr>
        <p:grpSpPr>
          <a:xfrm>
            <a:off x="3338930" y="1280812"/>
            <a:ext cx="1346837" cy="375668"/>
            <a:chOff x="953518" y="908050"/>
            <a:chExt cx="568965" cy="34137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51A31D4-EF0C-4ACD-AB1D-2087257286A4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ADE9D9A-8088-43BF-BCAC-4A37D1CDE09C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隐生宙</a:t>
              </a:r>
            </a:p>
          </p:txBody>
        </p:sp>
      </p:grp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F36FECBE-EE70-4633-A123-2869BC731E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58272" y="2900999"/>
            <a:ext cx="5600700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E42EED6-518C-420A-9F06-031F62E575F6}"/>
              </a:ext>
            </a:extLst>
          </p:cNvPr>
          <p:cNvGrpSpPr/>
          <p:nvPr/>
        </p:nvGrpSpPr>
        <p:grpSpPr>
          <a:xfrm>
            <a:off x="3276787" y="1938974"/>
            <a:ext cx="1036544" cy="1026000"/>
            <a:chOff x="4369048" y="1827322"/>
            <a:chExt cx="1382059" cy="1368000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17CA5E1F-889C-4D84-938B-2106B1FB2C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90420" y="2881422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8E797283-55F6-4EF6-BD4F-F70CB3C4C0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69048" y="2881422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6C58AD59-1E94-48AA-943C-31370ED6FE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734" y="2881422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63BCFD76-6F31-4B86-A492-FA64DD8D779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51107" y="1827322"/>
              <a:ext cx="0" cy="13680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TextBox 61">
            <a:extLst>
              <a:ext uri="{FF2B5EF4-FFF2-40B4-BE49-F238E27FC236}">
                <a16:creationId xmlns:a16="http://schemas.microsoft.com/office/drawing/2014/main" id="{4EF503CE-778B-4307-A8A1-2B22A8029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72" y="2930077"/>
            <a:ext cx="8303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5.41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亿</a:t>
            </a:r>
          </a:p>
        </p:txBody>
      </p:sp>
      <p:sp>
        <p:nvSpPr>
          <p:cNvPr id="34" name="TextBox 61">
            <a:extLst>
              <a:ext uri="{FF2B5EF4-FFF2-40B4-BE49-F238E27FC236}">
                <a16:creationId xmlns:a16="http://schemas.microsoft.com/office/drawing/2014/main" id="{46A86FDA-4613-4FCF-BFA7-8A9F00E67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246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冥古宙</a:t>
            </a:r>
          </a:p>
        </p:txBody>
      </p:sp>
      <p:sp>
        <p:nvSpPr>
          <p:cNvPr id="35" name="TextBox 61">
            <a:extLst>
              <a:ext uri="{FF2B5EF4-FFF2-40B4-BE49-F238E27FC236}">
                <a16:creationId xmlns:a16="http://schemas.microsoft.com/office/drawing/2014/main" id="{AD156FBD-03B2-462B-86FF-8AA68A4E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84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太古宙</a:t>
            </a:r>
          </a:p>
        </p:txBody>
      </p:sp>
      <p:sp>
        <p:nvSpPr>
          <p:cNvPr id="36" name="TextBox 61">
            <a:extLst>
              <a:ext uri="{FF2B5EF4-FFF2-40B4-BE49-F238E27FC236}">
                <a16:creationId xmlns:a16="http://schemas.microsoft.com/office/drawing/2014/main" id="{2EDEBE8B-7890-40E1-9D6E-46A5492B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77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元古宙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D2449B3-8C8A-4A21-967C-F7CFCFC6088F}"/>
              </a:ext>
            </a:extLst>
          </p:cNvPr>
          <p:cNvSpPr txBox="1"/>
          <p:nvPr/>
        </p:nvSpPr>
        <p:spPr>
          <a:xfrm>
            <a:off x="100240" y="3854485"/>
            <a:ext cx="264296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地球的演化历程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E138B0A-28FE-465C-A46D-FE9D574E2592}"/>
              </a:ext>
            </a:extLst>
          </p:cNvPr>
          <p:cNvCxnSpPr/>
          <p:nvPr/>
        </p:nvCxnSpPr>
        <p:spPr>
          <a:xfrm>
            <a:off x="2743200" y="112542"/>
            <a:ext cx="98474" cy="655554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7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>
            <a:extLst>
              <a:ext uri="{FF2B5EF4-FFF2-40B4-BE49-F238E27FC236}">
                <a16:creationId xmlns:a16="http://schemas.microsoft.com/office/drawing/2014/main" id="{D53873A0-B1C2-45D2-980E-EE2713353C74}"/>
              </a:ext>
            </a:extLst>
          </p:cNvPr>
          <p:cNvSpPr txBox="1"/>
          <p:nvPr/>
        </p:nvSpPr>
        <p:spPr>
          <a:xfrm>
            <a:off x="810718" y="1085492"/>
            <a:ext cx="7440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原始大气成分：二氧化碳、一氧化碳、甲烷等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蓝藻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原核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生物，光合作用，地球的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大气成分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开始发生改变，氧气增加，演化出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真核生物和多细胞生物。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DE4392D-029A-4901-8F9D-06592835B2C5}"/>
              </a:ext>
            </a:extLst>
          </p:cNvPr>
          <p:cNvSpPr txBox="1"/>
          <p:nvPr/>
        </p:nvSpPr>
        <p:spPr>
          <a:xfrm>
            <a:off x="1438085" y="5772508"/>
            <a:ext cx="670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重要的成矿时期，大量的铁、镍、金、铬出现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D25FE13-093D-4BCA-9DF4-D161DA5A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68" y="2901374"/>
            <a:ext cx="4109031" cy="266780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62E3D3EE-F8D7-4E4A-995B-E76A5C7F64CF}"/>
              </a:ext>
            </a:extLst>
          </p:cNvPr>
          <p:cNvSpPr txBox="1"/>
          <p:nvPr/>
        </p:nvSpPr>
        <p:spPr>
          <a:xfrm>
            <a:off x="810717" y="385570"/>
            <a:ext cx="6377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隐生宙（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自地球的诞生至距今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5.41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亿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EE2AC82-41A2-44CE-BE30-BD2A10A2B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95"/>
          <a:stretch/>
        </p:blipFill>
        <p:spPr>
          <a:xfrm>
            <a:off x="5365849" y="2790772"/>
            <a:ext cx="2544684" cy="27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AD2449B3-8C8A-4A21-967C-F7CFCFC6088F}"/>
              </a:ext>
            </a:extLst>
          </p:cNvPr>
          <p:cNvSpPr txBox="1"/>
          <p:nvPr/>
        </p:nvSpPr>
        <p:spPr>
          <a:xfrm>
            <a:off x="100240" y="3854485"/>
            <a:ext cx="264296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地球的演化历程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E138B0A-28FE-465C-A46D-FE9D574E2592}"/>
              </a:ext>
            </a:extLst>
          </p:cNvPr>
          <p:cNvCxnSpPr/>
          <p:nvPr/>
        </p:nvCxnSpPr>
        <p:spPr>
          <a:xfrm>
            <a:off x="2743200" y="112542"/>
            <a:ext cx="98474" cy="655554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任意多边形 6">
            <a:extLst>
              <a:ext uri="{FF2B5EF4-FFF2-40B4-BE49-F238E27FC236}">
                <a16:creationId xmlns:a16="http://schemas.microsoft.com/office/drawing/2014/main" id="{EFCB3958-0C7C-40A7-9F5F-76550F21A099}"/>
              </a:ext>
            </a:extLst>
          </p:cNvPr>
          <p:cNvSpPr/>
          <p:nvPr/>
        </p:nvSpPr>
        <p:spPr>
          <a:xfrm>
            <a:off x="3058623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（一</a:t>
            </a:r>
            <a:r>
              <a:rPr lang="en-US" altLang="zh-CN" sz="1425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14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任意多边形 8">
            <a:extLst>
              <a:ext uri="{FF2B5EF4-FFF2-40B4-BE49-F238E27FC236}">
                <a16:creationId xmlns:a16="http://schemas.microsoft.com/office/drawing/2014/main" id="{F6901881-6646-4308-BB47-08A8880E78D7}"/>
              </a:ext>
            </a:extLst>
          </p:cNvPr>
          <p:cNvSpPr/>
          <p:nvPr/>
        </p:nvSpPr>
        <p:spPr>
          <a:xfrm rot="2558555">
            <a:off x="35665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任意多边形 20">
            <a:extLst>
              <a:ext uri="{FF2B5EF4-FFF2-40B4-BE49-F238E27FC236}">
                <a16:creationId xmlns:a16="http://schemas.microsoft.com/office/drawing/2014/main" id="{9C37E7A2-02C7-483C-9745-2D0AEF048B97}"/>
              </a:ext>
            </a:extLst>
          </p:cNvPr>
          <p:cNvSpPr/>
          <p:nvPr/>
        </p:nvSpPr>
        <p:spPr>
          <a:xfrm rot="8241445">
            <a:off x="4237331" y="1485512"/>
            <a:ext cx="1681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425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直接连接符 42">
            <a:extLst>
              <a:ext uri="{FF2B5EF4-FFF2-40B4-BE49-F238E27FC236}">
                <a16:creationId xmlns:a16="http://schemas.microsoft.com/office/drawing/2014/main" id="{AFEBBDDC-3506-4184-8B63-F23101DA6D6F}"/>
              </a:ext>
            </a:extLst>
          </p:cNvPr>
          <p:cNvSpPr/>
          <p:nvPr/>
        </p:nvSpPr>
        <p:spPr>
          <a:xfrm>
            <a:off x="3712485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直接连接符 43">
            <a:extLst>
              <a:ext uri="{FF2B5EF4-FFF2-40B4-BE49-F238E27FC236}">
                <a16:creationId xmlns:a16="http://schemas.microsoft.com/office/drawing/2014/main" id="{8277B6EA-F5D1-4806-A8D7-398088370C7F}"/>
              </a:ext>
            </a:extLst>
          </p:cNvPr>
          <p:cNvSpPr/>
          <p:nvPr/>
        </p:nvSpPr>
        <p:spPr>
          <a:xfrm>
            <a:off x="4199388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任意多边形 24">
            <a:extLst>
              <a:ext uri="{FF2B5EF4-FFF2-40B4-BE49-F238E27FC236}">
                <a16:creationId xmlns:a16="http://schemas.microsoft.com/office/drawing/2014/main" id="{1D3EA63E-4714-4B5F-964A-A35721578C9B}"/>
              </a:ext>
            </a:extLst>
          </p:cNvPr>
          <p:cNvSpPr/>
          <p:nvPr/>
        </p:nvSpPr>
        <p:spPr>
          <a:xfrm>
            <a:off x="439857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（二）</a:t>
            </a:r>
          </a:p>
        </p:txBody>
      </p:sp>
      <p:sp>
        <p:nvSpPr>
          <p:cNvPr id="46" name="任意多边形 25">
            <a:extLst>
              <a:ext uri="{FF2B5EF4-FFF2-40B4-BE49-F238E27FC236}">
                <a16:creationId xmlns:a16="http://schemas.microsoft.com/office/drawing/2014/main" id="{E23F7983-5637-4BED-AACF-08EE04ABD573}"/>
              </a:ext>
            </a:extLst>
          </p:cNvPr>
          <p:cNvSpPr/>
          <p:nvPr/>
        </p:nvSpPr>
        <p:spPr>
          <a:xfrm rot="1483451">
            <a:off x="493152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任意多边形 26">
            <a:extLst>
              <a:ext uri="{FF2B5EF4-FFF2-40B4-BE49-F238E27FC236}">
                <a16:creationId xmlns:a16="http://schemas.microsoft.com/office/drawing/2014/main" id="{B4BB00E1-D04C-44DE-AD8D-8BC903B29EE5}"/>
              </a:ext>
            </a:extLst>
          </p:cNvPr>
          <p:cNvSpPr/>
          <p:nvPr/>
        </p:nvSpPr>
        <p:spPr>
          <a:xfrm rot="9316549">
            <a:off x="5726046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直接连接符 47">
            <a:extLst>
              <a:ext uri="{FF2B5EF4-FFF2-40B4-BE49-F238E27FC236}">
                <a16:creationId xmlns:a16="http://schemas.microsoft.com/office/drawing/2014/main" id="{4338F21E-2455-4DEC-BE52-BBE6D12DF614}"/>
              </a:ext>
            </a:extLst>
          </p:cNvPr>
          <p:cNvSpPr/>
          <p:nvPr/>
        </p:nvSpPr>
        <p:spPr>
          <a:xfrm>
            <a:off x="519144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任意多边形 28">
            <a:extLst>
              <a:ext uri="{FF2B5EF4-FFF2-40B4-BE49-F238E27FC236}">
                <a16:creationId xmlns:a16="http://schemas.microsoft.com/office/drawing/2014/main" id="{11E6E96D-997D-44D3-89B0-B4EB4FB3357B}"/>
              </a:ext>
            </a:extLst>
          </p:cNvPr>
          <p:cNvSpPr/>
          <p:nvPr/>
        </p:nvSpPr>
        <p:spPr>
          <a:xfrm>
            <a:off x="525162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古生代</a:t>
            </a:r>
          </a:p>
        </p:txBody>
      </p:sp>
      <p:sp>
        <p:nvSpPr>
          <p:cNvPr id="50" name="直接连接符 49">
            <a:extLst>
              <a:ext uri="{FF2B5EF4-FFF2-40B4-BE49-F238E27FC236}">
                <a16:creationId xmlns:a16="http://schemas.microsoft.com/office/drawing/2014/main" id="{CA756696-9F70-400F-95CD-55A9581743CF}"/>
              </a:ext>
            </a:extLst>
          </p:cNvPr>
          <p:cNvSpPr/>
          <p:nvPr/>
        </p:nvSpPr>
        <p:spPr>
          <a:xfrm>
            <a:off x="5678352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任意多边形 30">
            <a:extLst>
              <a:ext uri="{FF2B5EF4-FFF2-40B4-BE49-F238E27FC236}">
                <a16:creationId xmlns:a16="http://schemas.microsoft.com/office/drawing/2014/main" id="{A36A8D25-6DBA-42F8-8549-63A72CAF4C98}"/>
              </a:ext>
            </a:extLst>
          </p:cNvPr>
          <p:cNvSpPr/>
          <p:nvPr/>
        </p:nvSpPr>
        <p:spPr>
          <a:xfrm>
            <a:off x="6016552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（三）</a:t>
            </a:r>
          </a:p>
        </p:txBody>
      </p:sp>
      <p:sp>
        <p:nvSpPr>
          <p:cNvPr id="52" name="任意多边形 31">
            <a:extLst>
              <a:ext uri="{FF2B5EF4-FFF2-40B4-BE49-F238E27FC236}">
                <a16:creationId xmlns:a16="http://schemas.microsoft.com/office/drawing/2014/main" id="{FFE20576-45BF-4CCE-AB90-CAC056E8346C}"/>
              </a:ext>
            </a:extLst>
          </p:cNvPr>
          <p:cNvSpPr/>
          <p:nvPr/>
        </p:nvSpPr>
        <p:spPr>
          <a:xfrm rot="1483451">
            <a:off x="654950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任意多边形 32">
            <a:extLst>
              <a:ext uri="{FF2B5EF4-FFF2-40B4-BE49-F238E27FC236}">
                <a16:creationId xmlns:a16="http://schemas.microsoft.com/office/drawing/2014/main" id="{4B2DD035-29A6-4507-AA2C-FF09537327EC}"/>
              </a:ext>
            </a:extLst>
          </p:cNvPr>
          <p:cNvSpPr/>
          <p:nvPr/>
        </p:nvSpPr>
        <p:spPr>
          <a:xfrm rot="9316549">
            <a:off x="7344020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直接连接符 53">
            <a:extLst>
              <a:ext uri="{FF2B5EF4-FFF2-40B4-BE49-F238E27FC236}">
                <a16:creationId xmlns:a16="http://schemas.microsoft.com/office/drawing/2014/main" id="{D95414F3-6B90-4C53-89B4-B84957F47EE7}"/>
              </a:ext>
            </a:extLst>
          </p:cNvPr>
          <p:cNvSpPr/>
          <p:nvPr/>
        </p:nvSpPr>
        <p:spPr>
          <a:xfrm>
            <a:off x="6809424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任意多边形 34">
            <a:extLst>
              <a:ext uri="{FF2B5EF4-FFF2-40B4-BE49-F238E27FC236}">
                <a16:creationId xmlns:a16="http://schemas.microsoft.com/office/drawing/2014/main" id="{7B99E03B-18E0-406C-8D80-CA990E618434}"/>
              </a:ext>
            </a:extLst>
          </p:cNvPr>
          <p:cNvSpPr/>
          <p:nvPr/>
        </p:nvSpPr>
        <p:spPr>
          <a:xfrm>
            <a:off x="6869604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中生代</a:t>
            </a:r>
          </a:p>
        </p:txBody>
      </p:sp>
      <p:sp>
        <p:nvSpPr>
          <p:cNvPr id="56" name="直接连接符 55">
            <a:extLst>
              <a:ext uri="{FF2B5EF4-FFF2-40B4-BE49-F238E27FC236}">
                <a16:creationId xmlns:a16="http://schemas.microsoft.com/office/drawing/2014/main" id="{67832B79-A18F-4A6F-9D79-BFD6545CA90D}"/>
              </a:ext>
            </a:extLst>
          </p:cNvPr>
          <p:cNvSpPr/>
          <p:nvPr/>
        </p:nvSpPr>
        <p:spPr>
          <a:xfrm>
            <a:off x="7296327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任意多边形 37">
            <a:extLst>
              <a:ext uri="{FF2B5EF4-FFF2-40B4-BE49-F238E27FC236}">
                <a16:creationId xmlns:a16="http://schemas.microsoft.com/office/drawing/2014/main" id="{ACB36DB3-6ADD-45F6-AFE8-1C6167B95BF1}"/>
              </a:ext>
            </a:extLst>
          </p:cNvPr>
          <p:cNvSpPr/>
          <p:nvPr/>
        </p:nvSpPr>
        <p:spPr>
          <a:xfrm rot="1483451">
            <a:off x="8167475" y="1485512"/>
            <a:ext cx="2724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3212" y="0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直接连接符 57">
            <a:extLst>
              <a:ext uri="{FF2B5EF4-FFF2-40B4-BE49-F238E27FC236}">
                <a16:creationId xmlns:a16="http://schemas.microsoft.com/office/drawing/2014/main" id="{26979927-4A1D-41C2-8128-23ECA05B435D}"/>
              </a:ext>
            </a:extLst>
          </p:cNvPr>
          <p:cNvSpPr/>
          <p:nvPr/>
        </p:nvSpPr>
        <p:spPr>
          <a:xfrm>
            <a:off x="8427399" y="1542479"/>
            <a:ext cx="60179" cy="0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任意多边形 39">
            <a:extLst>
              <a:ext uri="{FF2B5EF4-FFF2-40B4-BE49-F238E27FC236}">
                <a16:creationId xmlns:a16="http://schemas.microsoft.com/office/drawing/2014/main" id="{40A1CDCF-5149-44A8-9F3B-4E7F33C2A229}"/>
              </a:ext>
            </a:extLst>
          </p:cNvPr>
          <p:cNvSpPr/>
          <p:nvPr/>
        </p:nvSpPr>
        <p:spPr>
          <a:xfrm>
            <a:off x="8487579" y="1414463"/>
            <a:ext cx="426724" cy="256034"/>
          </a:xfrm>
          <a:custGeom>
            <a:avLst/>
            <a:gdLst>
              <a:gd name="connsiteX0" fmla="*/ 0 w 568965"/>
              <a:gd name="connsiteY0" fmla="*/ 0 h 341379"/>
              <a:gd name="connsiteX1" fmla="*/ 568965 w 568965"/>
              <a:gd name="connsiteY1" fmla="*/ 0 h 341379"/>
              <a:gd name="connsiteX2" fmla="*/ 568965 w 568965"/>
              <a:gd name="connsiteY2" fmla="*/ 341379 h 341379"/>
              <a:gd name="connsiteX3" fmla="*/ 0 w 568965"/>
              <a:gd name="connsiteY3" fmla="*/ 341379 h 341379"/>
              <a:gd name="connsiteX4" fmla="*/ 0 w 568965"/>
              <a:gd name="connsiteY4" fmla="*/ 0 h 3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5" h="341379">
                <a:moveTo>
                  <a:pt x="0" y="0"/>
                </a:moveTo>
                <a:lnTo>
                  <a:pt x="568965" y="0"/>
                </a:lnTo>
                <a:lnTo>
                  <a:pt x="568965" y="341379"/>
                </a:lnTo>
                <a:lnTo>
                  <a:pt x="0" y="3413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672" tIns="42672" rIns="42672" bIns="4267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新生代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43A45FC2-4347-4549-B2E5-EA7D5CE7C20B}"/>
              </a:ext>
            </a:extLst>
          </p:cNvPr>
          <p:cNvGrpSpPr/>
          <p:nvPr/>
        </p:nvGrpSpPr>
        <p:grpSpPr>
          <a:xfrm>
            <a:off x="3309166" y="1341217"/>
            <a:ext cx="1346837" cy="375668"/>
            <a:chOff x="953518" y="908050"/>
            <a:chExt cx="568965" cy="341379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999E92FB-1F3F-4F18-908A-1594D34BE28E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568A730-C835-495B-B278-0598EAD7EE55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600" dirty="0">
                  <a:latin typeface="微软雅黑" panose="020B0503020204020204" charset="-122"/>
                  <a:ea typeface="微软雅黑" panose="020B0503020204020204" charset="-122"/>
                </a:rPr>
                <a:t>前寒武纪</a:t>
              </a:r>
            </a:p>
          </p:txBody>
        </p:sp>
      </p:grp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D07ACC2A-B3C6-460C-979B-5F2B809D765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58272" y="2900999"/>
            <a:ext cx="5600700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9D2B9A90-A3CE-4965-A198-AC21AE5DCA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7815" y="2729549"/>
            <a:ext cx="0" cy="171450"/>
          </a:xfrm>
          <a:prstGeom prst="line">
            <a:avLst/>
          </a:prstGeom>
          <a:noFill/>
          <a:ln w="25400" algn="ctr">
            <a:solidFill>
              <a:srgbClr val="CC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1944252-E35A-4684-A6AD-C57D02B2CF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786" y="2729549"/>
            <a:ext cx="0" cy="171450"/>
          </a:xfrm>
          <a:prstGeom prst="line">
            <a:avLst/>
          </a:prstGeom>
          <a:noFill/>
          <a:ln w="25400" algn="ctr">
            <a:solidFill>
              <a:srgbClr val="CC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AD72B1B6-B458-4C00-81E7-9CCFF7A497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22301" y="2729549"/>
            <a:ext cx="0" cy="171450"/>
          </a:xfrm>
          <a:prstGeom prst="line">
            <a:avLst/>
          </a:prstGeom>
          <a:noFill/>
          <a:ln w="25400" algn="ctr">
            <a:solidFill>
              <a:srgbClr val="CC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8F4582C9-5F38-454C-8AFB-526FABDA93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13330" y="1938974"/>
            <a:ext cx="0" cy="1026000"/>
          </a:xfrm>
          <a:prstGeom prst="line">
            <a:avLst/>
          </a:prstGeom>
          <a:noFill/>
          <a:ln w="25400" algn="ctr">
            <a:solidFill>
              <a:srgbClr val="CC66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61">
            <a:extLst>
              <a:ext uri="{FF2B5EF4-FFF2-40B4-BE49-F238E27FC236}">
                <a16:creationId xmlns:a16="http://schemas.microsoft.com/office/drawing/2014/main" id="{D0E47DDE-6638-4084-BC10-90787A0F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72" y="2930077"/>
            <a:ext cx="8303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5.41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亿</a:t>
            </a:r>
          </a:p>
        </p:txBody>
      </p:sp>
      <p:sp>
        <p:nvSpPr>
          <p:cNvPr id="69" name="TextBox 61">
            <a:extLst>
              <a:ext uri="{FF2B5EF4-FFF2-40B4-BE49-F238E27FC236}">
                <a16:creationId xmlns:a16="http://schemas.microsoft.com/office/drawing/2014/main" id="{5C48DDBD-AA22-4EBD-97FE-3A51A61BA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248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冥古宙</a:t>
            </a:r>
          </a:p>
        </p:txBody>
      </p:sp>
      <p:sp>
        <p:nvSpPr>
          <p:cNvPr id="70" name="TextBox 61">
            <a:extLst>
              <a:ext uri="{FF2B5EF4-FFF2-40B4-BE49-F238E27FC236}">
                <a16:creationId xmlns:a16="http://schemas.microsoft.com/office/drawing/2014/main" id="{9A9A264E-569E-4AFE-9BF8-BF805A20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8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太古宙</a:t>
            </a:r>
          </a:p>
        </p:txBody>
      </p:sp>
      <p:sp>
        <p:nvSpPr>
          <p:cNvPr id="71" name="TextBox 61">
            <a:extLst>
              <a:ext uri="{FF2B5EF4-FFF2-40B4-BE49-F238E27FC236}">
                <a16:creationId xmlns:a16="http://schemas.microsoft.com/office/drawing/2014/main" id="{B19B0E68-24B8-4615-BB13-BBD37735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780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元古宙</a:t>
            </a: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AD248316-8B33-47CF-95E7-1A7CE46D0AC8}"/>
              </a:ext>
            </a:extLst>
          </p:cNvPr>
          <p:cNvGrpSpPr/>
          <p:nvPr/>
        </p:nvGrpSpPr>
        <p:grpSpPr>
          <a:xfrm>
            <a:off x="4822907" y="1181632"/>
            <a:ext cx="1346837" cy="375668"/>
            <a:chOff x="953518" y="908050"/>
            <a:chExt cx="568965" cy="341379"/>
          </a:xfrm>
        </p:grpSpPr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B104E666-CCFB-4C7B-82F7-4AE5D501ED6A}"/>
                </a:ext>
              </a:extLst>
            </p:cNvPr>
            <p:cNvSpPr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D36F1304-F936-459F-8A8F-172A4642AD0D}"/>
                </a:ext>
              </a:extLst>
            </p:cNvPr>
            <p:cNvSpPr txBox="1"/>
            <p:nvPr/>
          </p:nvSpPr>
          <p:spPr>
            <a:xfrm>
              <a:off x="953518" y="908050"/>
              <a:ext cx="568965" cy="341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672" tIns="42672" rIns="42672" bIns="42672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古生代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B708D7A4-44EE-446B-A958-F62B13802558}"/>
              </a:ext>
            </a:extLst>
          </p:cNvPr>
          <p:cNvGrpSpPr/>
          <p:nvPr/>
        </p:nvGrpSpPr>
        <p:grpSpPr>
          <a:xfrm>
            <a:off x="4600808" y="1938974"/>
            <a:ext cx="1946961" cy="1314269"/>
            <a:chOff x="6134410" y="1442298"/>
            <a:chExt cx="2595948" cy="1752358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DDD4C500-6387-48E6-839E-B424E3ACE8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7622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FF61AF52-93A0-4DF9-8ECC-39F24B319C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17713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DA403629-3721-4AF5-8164-5ABE51CFEC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84319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66D7758-99AD-425C-B806-A5BBF697FD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50923" y="1442298"/>
              <a:ext cx="0" cy="13680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TextBox 61">
              <a:extLst>
                <a:ext uri="{FF2B5EF4-FFF2-40B4-BE49-F238E27FC236}">
                  <a16:creationId xmlns:a16="http://schemas.microsoft.com/office/drawing/2014/main" id="{FC852135-BE2C-4369-A11D-D7BEB7CFE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3245" y="2763769"/>
              <a:ext cx="110711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latin typeface="微软雅黑" panose="020B0503020204020204" charset="-122"/>
                  <a:ea typeface="微软雅黑" panose="020B0503020204020204" charset="-122"/>
                </a:rPr>
                <a:t>2.52</a:t>
              </a:r>
              <a:r>
                <a:rPr lang="zh-CN" altLang="en-US" sz="1500" dirty="0"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</a:p>
          </p:txBody>
        </p: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22AA553F-8485-4206-AB05-1C656ECD8A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34410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69EB72D6-0C04-42B4-9FA8-1FFCC55B9E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01016" y="2496398"/>
              <a:ext cx="0" cy="228600"/>
            </a:xfrm>
            <a:prstGeom prst="line">
              <a:avLst/>
            </a:prstGeom>
            <a:noFill/>
            <a:ln w="25400" algn="ctr">
              <a:solidFill>
                <a:srgbClr val="CC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3" name="TextBox 61">
            <a:extLst>
              <a:ext uri="{FF2B5EF4-FFF2-40B4-BE49-F238E27FC236}">
                <a16:creationId xmlns:a16="http://schemas.microsoft.com/office/drawing/2014/main" id="{B45CA3CF-FF02-4F9A-A1E7-E85E1F9DC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119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寒武纪</a:t>
            </a:r>
          </a:p>
        </p:txBody>
      </p:sp>
      <p:sp>
        <p:nvSpPr>
          <p:cNvPr id="84" name="TextBox 61">
            <a:extLst>
              <a:ext uri="{FF2B5EF4-FFF2-40B4-BE49-F238E27FC236}">
                <a16:creationId xmlns:a16="http://schemas.microsoft.com/office/drawing/2014/main" id="{0EEE875C-ECF6-4B7C-824F-F983F1FC7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42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奥陶纪</a:t>
            </a:r>
          </a:p>
        </p:txBody>
      </p:sp>
      <p:sp>
        <p:nvSpPr>
          <p:cNvPr id="85" name="TextBox 61">
            <a:extLst>
              <a:ext uri="{FF2B5EF4-FFF2-40B4-BE49-F238E27FC236}">
                <a16:creationId xmlns:a16="http://schemas.microsoft.com/office/drawing/2014/main" id="{27B70E59-2626-4343-B32E-4F8CEB685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78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志留纪</a:t>
            </a:r>
          </a:p>
        </p:txBody>
      </p:sp>
      <p:sp>
        <p:nvSpPr>
          <p:cNvPr id="86" name="TextBox 61">
            <a:extLst>
              <a:ext uri="{FF2B5EF4-FFF2-40B4-BE49-F238E27FC236}">
                <a16:creationId xmlns:a16="http://schemas.microsoft.com/office/drawing/2014/main" id="{928E8437-6DFB-4789-9643-C2EACC2A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58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泥盆纪</a:t>
            </a:r>
          </a:p>
        </p:txBody>
      </p:sp>
      <p:sp>
        <p:nvSpPr>
          <p:cNvPr id="87" name="TextBox 61">
            <a:extLst>
              <a:ext uri="{FF2B5EF4-FFF2-40B4-BE49-F238E27FC236}">
                <a16:creationId xmlns:a16="http://schemas.microsoft.com/office/drawing/2014/main" id="{7E1A90E0-F3F8-4F84-9816-CCFCF8A0F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724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石炭纪</a:t>
            </a:r>
          </a:p>
        </p:txBody>
      </p:sp>
      <p:sp>
        <p:nvSpPr>
          <p:cNvPr id="88" name="TextBox 61">
            <a:extLst>
              <a:ext uri="{FF2B5EF4-FFF2-40B4-BE49-F238E27FC236}">
                <a16:creationId xmlns:a16="http://schemas.microsoft.com/office/drawing/2014/main" id="{6C2E747D-2D19-439E-A2DA-97289AEC4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357" y="2198400"/>
            <a:ext cx="415498" cy="8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二叠纪</a:t>
            </a:r>
          </a:p>
        </p:txBody>
      </p:sp>
      <p:sp>
        <p:nvSpPr>
          <p:cNvPr id="89" name="左大括号 88">
            <a:extLst>
              <a:ext uri="{FF2B5EF4-FFF2-40B4-BE49-F238E27FC236}">
                <a16:creationId xmlns:a16="http://schemas.microsoft.com/office/drawing/2014/main" id="{6F812C5E-6418-4340-A7AE-BE60A6CFB64E}"/>
              </a:ext>
            </a:extLst>
          </p:cNvPr>
          <p:cNvSpPr/>
          <p:nvPr/>
        </p:nvSpPr>
        <p:spPr bwMode="auto">
          <a:xfrm rot="5400000">
            <a:off x="4665779" y="1874289"/>
            <a:ext cx="160736" cy="688500"/>
          </a:xfrm>
          <a:prstGeom prst="leftBrace">
            <a:avLst>
              <a:gd name="adj1" fmla="val 29999"/>
              <a:gd name="adj2" fmla="val 50000"/>
            </a:avLst>
          </a:prstGeom>
          <a:noFill/>
          <a:ln w="12700" cap="flat" cmpd="sng" algn="ctr">
            <a:solidFill>
              <a:srgbClr val="7671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0" name="TextBox 61">
            <a:extLst>
              <a:ext uri="{FF2B5EF4-FFF2-40B4-BE49-F238E27FC236}">
                <a16:creationId xmlns:a16="http://schemas.microsoft.com/office/drawing/2014/main" id="{38A50EEB-C388-4A95-9AB7-E524F0AE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746" y="1881303"/>
            <a:ext cx="10830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早古生代</a:t>
            </a:r>
          </a:p>
        </p:txBody>
      </p:sp>
      <p:sp>
        <p:nvSpPr>
          <p:cNvPr id="91" name="左大括号 90">
            <a:extLst>
              <a:ext uri="{FF2B5EF4-FFF2-40B4-BE49-F238E27FC236}">
                <a16:creationId xmlns:a16="http://schemas.microsoft.com/office/drawing/2014/main" id="{00A4BA63-0CF6-434D-A258-BE665661D1A4}"/>
              </a:ext>
            </a:extLst>
          </p:cNvPr>
          <p:cNvSpPr/>
          <p:nvPr/>
        </p:nvSpPr>
        <p:spPr bwMode="auto">
          <a:xfrm rot="5400000">
            <a:off x="5552314" y="1874289"/>
            <a:ext cx="160736" cy="688500"/>
          </a:xfrm>
          <a:prstGeom prst="leftBrace">
            <a:avLst>
              <a:gd name="adj1" fmla="val 29999"/>
              <a:gd name="adj2" fmla="val 50000"/>
            </a:avLst>
          </a:prstGeom>
          <a:noFill/>
          <a:ln w="12700" cap="flat" cmpd="sng" algn="ctr">
            <a:solidFill>
              <a:srgbClr val="7671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TextBox 61">
            <a:extLst>
              <a:ext uri="{FF2B5EF4-FFF2-40B4-BE49-F238E27FC236}">
                <a16:creationId xmlns:a16="http://schemas.microsoft.com/office/drawing/2014/main" id="{0C6F8930-0E34-4B53-AE0E-0D54C10F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282" y="1881303"/>
            <a:ext cx="10830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</a:rPr>
              <a:t>晚古生代</a:t>
            </a:r>
          </a:p>
        </p:txBody>
      </p:sp>
      <p:sp>
        <p:nvSpPr>
          <p:cNvPr id="93" name="任意多边形 36">
            <a:extLst>
              <a:ext uri="{FF2B5EF4-FFF2-40B4-BE49-F238E27FC236}">
                <a16:creationId xmlns:a16="http://schemas.microsoft.com/office/drawing/2014/main" id="{DA891079-BDE3-4474-B3C0-C2FD00C29F1A}"/>
              </a:ext>
            </a:extLst>
          </p:cNvPr>
          <p:cNvSpPr/>
          <p:nvPr/>
        </p:nvSpPr>
        <p:spPr>
          <a:xfrm>
            <a:off x="7634527" y="1157037"/>
            <a:ext cx="514852" cy="514852"/>
          </a:xfrm>
          <a:custGeom>
            <a:avLst/>
            <a:gdLst>
              <a:gd name="connsiteX0" fmla="*/ 0 w 686469"/>
              <a:gd name="connsiteY0" fmla="*/ 343235 h 686469"/>
              <a:gd name="connsiteX1" fmla="*/ 343235 w 686469"/>
              <a:gd name="connsiteY1" fmla="*/ 0 h 686469"/>
              <a:gd name="connsiteX2" fmla="*/ 686470 w 686469"/>
              <a:gd name="connsiteY2" fmla="*/ 343235 h 686469"/>
              <a:gd name="connsiteX3" fmla="*/ 343235 w 686469"/>
              <a:gd name="connsiteY3" fmla="*/ 686470 h 686469"/>
              <a:gd name="connsiteX4" fmla="*/ 0 w 686469"/>
              <a:gd name="connsiteY4" fmla="*/ 343235 h 6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469" h="686469">
                <a:moveTo>
                  <a:pt x="0" y="343235"/>
                </a:moveTo>
                <a:cubicBezTo>
                  <a:pt x="0" y="153672"/>
                  <a:pt x="153672" y="0"/>
                  <a:pt x="343235" y="0"/>
                </a:cubicBezTo>
                <a:cubicBezTo>
                  <a:pt x="532798" y="0"/>
                  <a:pt x="686470" y="153672"/>
                  <a:pt x="686470" y="343235"/>
                </a:cubicBezTo>
                <a:cubicBezTo>
                  <a:pt x="686470" y="532798"/>
                  <a:pt x="532798" y="686470"/>
                  <a:pt x="343235" y="686470"/>
                </a:cubicBezTo>
                <a:cubicBezTo>
                  <a:pt x="153672" y="686470"/>
                  <a:pt x="0" y="532798"/>
                  <a:pt x="0" y="34323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98" tIns="75398" rIns="75398" bIns="75398" numCol="1" spcCol="1270" anchor="ctr" anchorCtr="0">
            <a:noAutofit/>
          </a:bodyPr>
          <a:lstStyle/>
          <a:p>
            <a:pPr algn="ct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25" dirty="0">
                <a:latin typeface="微软雅黑" panose="020B0503020204020204" charset="-122"/>
                <a:ea typeface="微软雅黑" panose="020B0503020204020204" charset="-122"/>
              </a:rPr>
              <a:t>（四）</a:t>
            </a:r>
          </a:p>
        </p:txBody>
      </p:sp>
    </p:spTree>
    <p:extLst>
      <p:ext uri="{BB962C8B-B14F-4D97-AF65-F5344CB8AC3E}">
        <p14:creationId xmlns:p14="http://schemas.microsoft.com/office/powerpoint/2010/main" val="39290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83" grpId="0"/>
      <p:bldP spid="84" grpId="0"/>
      <p:bldP spid="85" grpId="0"/>
      <p:bldP spid="86" grpId="0"/>
      <p:bldP spid="87" grpId="0"/>
      <p:bldP spid="88" grpId="0"/>
      <p:bldP spid="89" grpId="0" bldLvl="0" animBg="1"/>
      <p:bldP spid="90" grpId="0"/>
      <p:bldP spid="91" grpId="0" bldLvl="0" animBg="1"/>
      <p:bldP spid="9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829</Words>
  <Application>Microsoft Office PowerPoint</Application>
  <PresentationFormat>全屏显示(4:3)</PresentationFormat>
  <Paragraphs>231</Paragraphs>
  <Slides>26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Heiti SC Medium</vt:lpstr>
      <vt:lpstr>等线</vt:lpstr>
      <vt:lpstr>黑体</vt:lpstr>
      <vt:lpstr>楷体</vt:lpstr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第一章    第四节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   第四节</dc:title>
  <dc:creator>Xu, Peter</dc:creator>
  <cp:lastModifiedBy>Xu, Peter</cp:lastModifiedBy>
  <cp:revision>44</cp:revision>
  <dcterms:created xsi:type="dcterms:W3CDTF">2019-09-28T12:21:32Z</dcterms:created>
  <dcterms:modified xsi:type="dcterms:W3CDTF">2019-10-10T03:08:01Z</dcterms:modified>
</cp:coreProperties>
</file>