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73" r:id="rId3"/>
    <p:sldId id="274" r:id="rId4"/>
    <p:sldId id="275" r:id="rId5"/>
    <p:sldId id="276" r:id="rId6"/>
    <p:sldId id="277" r:id="rId7"/>
    <p:sldId id="263" r:id="rId8"/>
    <p:sldId id="264" r:id="rId9"/>
    <p:sldId id="265" r:id="rId10"/>
    <p:sldId id="269" r:id="rId11"/>
    <p:sldId id="278" r:id="rId12"/>
    <p:sldId id="266" r:id="rId13"/>
    <p:sldId id="262" r:id="rId1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19C0"/>
    <a:srgbClr val="202020"/>
    <a:srgbClr val="B2B2B2"/>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110" d="100"/>
          <a:sy n="110" d="100"/>
        </p:scale>
        <p:origin x="168" y="96"/>
      </p:cViewPr>
      <p:guideLst>
        <p:guide orient="horz" pos="2154"/>
        <p:guide pos="3828"/>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IMG_2272"/>
          <p:cNvPicPr>
            <a:picLocks noChangeAspect="1"/>
          </p:cNvPicPr>
          <p:nvPr/>
        </p:nvPicPr>
        <p:blipFill>
          <a:blip r:embed="rId1"/>
          <a:stretch>
            <a:fillRect/>
          </a:stretch>
        </p:blipFill>
        <p:spPr>
          <a:xfrm>
            <a:off x="-44450" y="-26035"/>
            <a:ext cx="12281535" cy="6910705"/>
          </a:xfrm>
          <a:prstGeom prst="rect">
            <a:avLst/>
          </a:prstGeom>
        </p:spPr>
      </p:pic>
      <p:sp>
        <p:nvSpPr>
          <p:cNvPr id="7" name="文本框 6"/>
          <p:cNvSpPr txBox="1"/>
          <p:nvPr/>
        </p:nvSpPr>
        <p:spPr>
          <a:xfrm>
            <a:off x="189230" y="422275"/>
            <a:ext cx="8419465" cy="5015865"/>
          </a:xfrm>
          <a:prstGeom prst="rect">
            <a:avLst/>
          </a:prstGeom>
          <a:noFill/>
        </p:spPr>
        <p:txBody>
          <a:bodyPr wrap="square" rtlCol="0">
            <a:spAutoFit/>
          </a:bodyPr>
          <a:p>
            <a:r>
              <a:rPr lang="zh-CN" altLang="en-US" sz="6000" b="1">
                <a:solidFill>
                  <a:schemeClr val="accent6">
                    <a:lumMod val="60000"/>
                    <a:lumOff val="40000"/>
                  </a:schemeClr>
                </a:solidFill>
              </a:rPr>
              <a:t>从</a:t>
            </a:r>
            <a:r>
              <a:rPr lang="en-US" altLang="zh-CN" sz="6000" b="1">
                <a:solidFill>
                  <a:schemeClr val="accent6">
                    <a:lumMod val="60000"/>
                    <a:lumOff val="40000"/>
                  </a:schemeClr>
                </a:solidFill>
              </a:rPr>
              <a:t>“</a:t>
            </a:r>
            <a:r>
              <a:rPr lang="zh-CN" altLang="en-US" sz="6000" b="1">
                <a:solidFill>
                  <a:schemeClr val="accent6">
                    <a:lumMod val="60000"/>
                    <a:lumOff val="40000"/>
                  </a:schemeClr>
                </a:solidFill>
              </a:rPr>
              <a:t>新</a:t>
            </a:r>
            <a:r>
              <a:rPr lang="en-US" altLang="zh-CN" sz="6000" b="1">
                <a:solidFill>
                  <a:schemeClr val="accent6">
                    <a:lumMod val="60000"/>
                    <a:lumOff val="40000"/>
                  </a:schemeClr>
                </a:solidFill>
              </a:rPr>
              <a:t>”</a:t>
            </a:r>
            <a:r>
              <a:rPr lang="zh-CN" altLang="en-US" sz="6000" b="1">
                <a:solidFill>
                  <a:schemeClr val="accent6">
                    <a:lumMod val="60000"/>
                    <a:lumOff val="40000"/>
                  </a:schemeClr>
                </a:solidFill>
              </a:rPr>
              <a:t>出发，</a:t>
            </a:r>
            <a:endParaRPr lang="zh-CN" altLang="en-US" sz="6000" b="1">
              <a:solidFill>
                <a:schemeClr val="accent6">
                  <a:lumMod val="60000"/>
                  <a:lumOff val="40000"/>
                </a:schemeClr>
              </a:solidFill>
            </a:endParaRPr>
          </a:p>
          <a:p>
            <a:endParaRPr lang="zh-CN" altLang="en-US" sz="6000" b="1">
              <a:solidFill>
                <a:schemeClr val="accent6">
                  <a:lumMod val="60000"/>
                  <a:lumOff val="40000"/>
                </a:schemeClr>
              </a:solidFill>
            </a:endParaRPr>
          </a:p>
          <a:p>
            <a:r>
              <a:rPr lang="zh-CN" altLang="en-US" sz="6000" b="1">
                <a:solidFill>
                  <a:schemeClr val="accent6">
                    <a:lumMod val="60000"/>
                    <a:lumOff val="40000"/>
                  </a:schemeClr>
                </a:solidFill>
              </a:rPr>
              <a:t>         向着美好的未来</a:t>
            </a:r>
            <a:endParaRPr lang="zh-CN" altLang="en-US" sz="6000" b="1">
              <a:solidFill>
                <a:schemeClr val="accent6">
                  <a:lumMod val="60000"/>
                  <a:lumOff val="40000"/>
                </a:schemeClr>
              </a:solidFill>
            </a:endParaRPr>
          </a:p>
          <a:p>
            <a:endParaRPr lang="zh-CN" altLang="en-US" sz="6000" b="1">
              <a:solidFill>
                <a:schemeClr val="accent6">
                  <a:lumMod val="60000"/>
                  <a:lumOff val="40000"/>
                </a:schemeClr>
              </a:solidFill>
            </a:endParaRPr>
          </a:p>
          <a:p>
            <a:r>
              <a:rPr lang="en-US" altLang="zh-CN" sz="4000" b="1">
                <a:solidFill>
                  <a:schemeClr val="accent6">
                    <a:lumMod val="60000"/>
                    <a:lumOff val="40000"/>
                  </a:schemeClr>
                </a:solidFill>
              </a:rPr>
              <a:t>                         </a:t>
            </a:r>
            <a:endParaRPr lang="en-US" altLang="zh-CN" sz="4000" b="1">
              <a:solidFill>
                <a:schemeClr val="accent6">
                  <a:lumMod val="60000"/>
                  <a:lumOff val="40000"/>
                </a:schemeClr>
              </a:solidFill>
            </a:endParaRPr>
          </a:p>
          <a:p>
            <a:r>
              <a:rPr lang="en-US" altLang="zh-CN" sz="4000" b="1">
                <a:solidFill>
                  <a:schemeClr val="accent6">
                    <a:lumMod val="60000"/>
                    <a:lumOff val="40000"/>
                  </a:schemeClr>
                </a:solidFill>
              </a:rPr>
              <a:t>                                  ——</a:t>
            </a:r>
            <a:r>
              <a:rPr lang="zh-CN" altLang="en-US" sz="4000" b="1">
                <a:solidFill>
                  <a:schemeClr val="accent6">
                    <a:lumMod val="60000"/>
                    <a:lumOff val="40000"/>
                  </a:schemeClr>
                </a:solidFill>
              </a:rPr>
              <a:t>周一播报</a:t>
            </a:r>
            <a:endParaRPr lang="zh-CN" altLang="en-US" sz="4000" b="1">
              <a:solidFill>
                <a:schemeClr val="accent6">
                  <a:lumMod val="60000"/>
                  <a:lumOff val="40000"/>
                </a:schemeClr>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C:\Users\Administrator\Desktop\体验官.jpg体验官"/>
          <p:cNvPicPr>
            <a:picLocks noChangeAspect="1"/>
          </p:cNvPicPr>
          <p:nvPr/>
        </p:nvPicPr>
        <p:blipFill>
          <a:blip r:embed="rId1"/>
          <a:srcRect/>
          <a:stretch>
            <a:fillRect/>
          </a:stretch>
        </p:blipFill>
        <p:spPr>
          <a:xfrm>
            <a:off x="3273425" y="68898"/>
            <a:ext cx="5380355" cy="3587115"/>
          </a:xfrm>
          <a:prstGeom prst="rect">
            <a:avLst/>
          </a:prstGeom>
        </p:spPr>
      </p:pic>
      <p:pic>
        <p:nvPicPr>
          <p:cNvPr id="3" name="图片 2" descr="C:\Users\Administrator\Desktop\体验官2.jpg体验官2"/>
          <p:cNvPicPr>
            <a:picLocks noChangeAspect="1"/>
          </p:cNvPicPr>
          <p:nvPr/>
        </p:nvPicPr>
        <p:blipFill>
          <a:blip r:embed="rId2"/>
          <a:srcRect/>
          <a:stretch>
            <a:fillRect/>
          </a:stretch>
        </p:blipFill>
        <p:spPr>
          <a:xfrm>
            <a:off x="6649085" y="3035300"/>
            <a:ext cx="5448300" cy="3862705"/>
          </a:xfrm>
          <a:prstGeom prst="rect">
            <a:avLst/>
          </a:prstGeom>
        </p:spPr>
      </p:pic>
      <p:sp>
        <p:nvSpPr>
          <p:cNvPr id="4" name="矩形 3"/>
          <p:cNvSpPr/>
          <p:nvPr/>
        </p:nvSpPr>
        <p:spPr>
          <a:xfrm>
            <a:off x="9492615" y="369570"/>
            <a:ext cx="1859280" cy="2122805"/>
          </a:xfrm>
          <a:prstGeom prst="rect">
            <a:avLst/>
          </a:prstGeom>
          <a:noFill/>
          <a:ln>
            <a:noFill/>
          </a:ln>
        </p:spPr>
        <p:txBody>
          <a:bodyPr wrap="none" rtlCol="0" anchor="t">
            <a:spAutoFit/>
            <a:scene3d>
              <a:camera prst="obliqueBottomLeft"/>
              <a:lightRig rig="threePt" dir="t"/>
            </a:scene3d>
            <a:sp3d extrusionH="285750">
              <a:extrusionClr>
                <a:srgbClr val="A0D0F2"/>
              </a:extrusionClr>
            </a:sp3d>
          </a:bodyPr>
          <a:p>
            <a:pPr algn="ctr"/>
            <a:r>
              <a:rPr lang="zh-CN" altLang="en-US" sz="6600" b="1">
                <a:solidFill>
                  <a:srgbClr val="7030A0"/>
                </a:solidFill>
                <a:effectLst>
                  <a:outerShdw blurRad="38100" dist="25400" dir="5400000" algn="ctr" rotWithShape="0">
                    <a:srgbClr val="6E747A">
                      <a:alpha val="43000"/>
                    </a:srgbClr>
                  </a:outerShdw>
                </a:effectLst>
              </a:rPr>
              <a:t>收获</a:t>
            </a:r>
            <a:endParaRPr lang="zh-CN" altLang="en-US" sz="6600" b="1">
              <a:solidFill>
                <a:srgbClr val="7030A0"/>
              </a:solidFill>
              <a:effectLst>
                <a:outerShdw blurRad="38100" dist="25400" dir="5400000" algn="ctr" rotWithShape="0">
                  <a:srgbClr val="6E747A">
                    <a:alpha val="43000"/>
                  </a:srgbClr>
                </a:outerShdw>
              </a:effectLst>
            </a:endParaRPr>
          </a:p>
          <a:p>
            <a:pPr algn="ctr"/>
            <a:r>
              <a:rPr lang="zh-CN" altLang="en-US" sz="6600" b="1">
                <a:solidFill>
                  <a:srgbClr val="7030A0"/>
                </a:solidFill>
                <a:effectLst>
                  <a:outerShdw blurRad="38100" dist="25400" dir="5400000" algn="ctr" rotWithShape="0">
                    <a:srgbClr val="6E747A">
                      <a:alpha val="43000"/>
                    </a:srgbClr>
                  </a:outerShdw>
                </a:effectLst>
              </a:rPr>
              <a:t>累累</a:t>
            </a:r>
            <a:endParaRPr lang="zh-CN" altLang="en-US" sz="6600" b="1">
              <a:solidFill>
                <a:srgbClr val="7030A0"/>
              </a:solidFill>
              <a:effectLst>
                <a:outerShdw blurRad="38100" dist="25400" dir="5400000" algn="ctr" rotWithShape="0">
                  <a:srgbClr val="6E747A">
                    <a:alpha val="43000"/>
                  </a:srgbClr>
                </a:outerShdw>
              </a:effectLst>
            </a:endParaRPr>
          </a:p>
        </p:txBody>
      </p:sp>
      <p:sp>
        <p:nvSpPr>
          <p:cNvPr id="5" name="矩形 4"/>
          <p:cNvSpPr/>
          <p:nvPr/>
        </p:nvSpPr>
        <p:spPr>
          <a:xfrm>
            <a:off x="714375" y="369570"/>
            <a:ext cx="1859280" cy="2122805"/>
          </a:xfrm>
          <a:prstGeom prst="rect">
            <a:avLst/>
          </a:prstGeom>
          <a:noFill/>
          <a:ln>
            <a:noFill/>
          </a:ln>
        </p:spPr>
        <p:txBody>
          <a:bodyPr wrap="none" rtlCol="0" anchor="t">
            <a:spAutoFit/>
            <a:scene3d>
              <a:camera prst="obliqueBottomLeft"/>
              <a:lightRig rig="threePt" dir="t"/>
            </a:scene3d>
            <a:sp3d extrusionH="285750">
              <a:extrusionClr>
                <a:srgbClr val="A0D0F2"/>
              </a:extrusionClr>
            </a:sp3d>
          </a:bodyPr>
          <a:p>
            <a:pPr algn="ctr"/>
            <a:r>
              <a:rPr lang="zh-CN" altLang="en-US" sz="6600" b="1">
                <a:gradFill>
                  <a:gsLst>
                    <a:gs pos="0">
                      <a:srgbClr val="7B32B2"/>
                    </a:gs>
                    <a:gs pos="100000">
                      <a:srgbClr val="401A5D"/>
                    </a:gs>
                  </a:gsLst>
                  <a:lin scaled="0"/>
                </a:gradFill>
                <a:effectLst>
                  <a:outerShdw blurRad="38100" dist="25400" dir="5400000" algn="ctr" rotWithShape="0">
                    <a:srgbClr val="6E747A">
                      <a:alpha val="43000"/>
                    </a:srgbClr>
                  </a:outerShdw>
                </a:effectLst>
              </a:rPr>
              <a:t>新</a:t>
            </a:r>
            <a:endParaRPr lang="zh-CN" altLang="en-US" sz="6600" b="1">
              <a:gradFill>
                <a:gsLst>
                  <a:gs pos="0">
                    <a:srgbClr val="7B32B2"/>
                  </a:gs>
                  <a:gs pos="100000">
                    <a:srgbClr val="401A5D"/>
                  </a:gs>
                </a:gsLst>
                <a:lin scaled="0"/>
              </a:gradFill>
              <a:effectLst>
                <a:outerShdw blurRad="38100" dist="25400" dir="5400000" algn="ctr" rotWithShape="0">
                  <a:srgbClr val="6E747A">
                    <a:alpha val="43000"/>
                  </a:srgbClr>
                </a:outerShdw>
              </a:effectLst>
            </a:endParaRPr>
          </a:p>
          <a:p>
            <a:pPr algn="ctr"/>
            <a:r>
              <a:rPr lang="zh-CN" altLang="en-US" sz="6600" b="1">
                <a:gradFill>
                  <a:gsLst>
                    <a:gs pos="0">
                      <a:srgbClr val="7B32B2"/>
                    </a:gs>
                    <a:gs pos="100000">
                      <a:srgbClr val="401A5D"/>
                    </a:gs>
                  </a:gsLst>
                  <a:lin scaled="0"/>
                </a:gradFill>
                <a:effectLst>
                  <a:outerShdw blurRad="38100" dist="25400" dir="5400000" algn="ctr" rotWithShape="0">
                    <a:srgbClr val="6E747A">
                      <a:alpha val="43000"/>
                    </a:srgbClr>
                  </a:outerShdw>
                </a:effectLst>
              </a:rPr>
              <a:t>体验</a:t>
            </a:r>
            <a:endParaRPr lang="zh-CN" altLang="en-US" sz="6600" b="1">
              <a:gradFill>
                <a:gsLst>
                  <a:gs pos="0">
                    <a:srgbClr val="7B32B2"/>
                  </a:gs>
                  <a:gs pos="100000">
                    <a:srgbClr val="401A5D"/>
                  </a:gs>
                </a:gsLst>
                <a:lin scaled="0"/>
              </a:gradFill>
              <a:effectLst>
                <a:outerShdw blurRad="38100" dist="25400" dir="5400000" algn="ctr" rotWithShape="0">
                  <a:srgbClr val="6E747A">
                    <a:alpha val="43000"/>
                  </a:srgbClr>
                </a:outerShdw>
              </a:effectLst>
            </a:endParaRPr>
          </a:p>
        </p:txBody>
      </p:sp>
      <p:pic>
        <p:nvPicPr>
          <p:cNvPr id="6" name="图片 5" descr="C:\Users\Administrator\Desktop\体验官4.jpg体验官4"/>
          <p:cNvPicPr>
            <a:picLocks noChangeAspect="1"/>
          </p:cNvPicPr>
          <p:nvPr/>
        </p:nvPicPr>
        <p:blipFill>
          <a:blip r:embed="rId3"/>
          <a:srcRect/>
          <a:stretch>
            <a:fillRect/>
          </a:stretch>
        </p:blipFill>
        <p:spPr>
          <a:xfrm>
            <a:off x="-31115" y="3035300"/>
            <a:ext cx="5596890" cy="3862705"/>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p:cNvPicPr>
            <a:picLocks noChangeAspect="1"/>
          </p:cNvPicPr>
          <p:nvPr/>
        </p:nvPicPr>
        <p:blipFill>
          <a:blip r:embed="rId1"/>
          <a:srcRect/>
          <a:stretch>
            <a:fillRect/>
          </a:stretch>
        </p:blipFill>
        <p:spPr>
          <a:xfrm>
            <a:off x="-1270" y="28575"/>
            <a:ext cx="12194540" cy="6800850"/>
          </a:xfrm>
          <a:prstGeom prst="rect">
            <a:avLst/>
          </a:prstGeom>
        </p:spPr>
      </p:pic>
      <p:sp>
        <p:nvSpPr>
          <p:cNvPr id="100" name="文本框 99"/>
          <p:cNvSpPr txBox="1"/>
          <p:nvPr/>
        </p:nvSpPr>
        <p:spPr>
          <a:xfrm>
            <a:off x="2064385" y="2385695"/>
            <a:ext cx="8542020" cy="3169285"/>
          </a:xfrm>
          <a:prstGeom prst="rect">
            <a:avLst/>
          </a:prstGeom>
          <a:noFill/>
          <a:ln w="9525">
            <a:noFill/>
          </a:ln>
        </p:spPr>
        <p:txBody>
          <a:bodyPr wrap="square">
            <a:spAutoFit/>
          </a:bodyPr>
          <a:p>
            <a:pPr indent="355600">
              <a:lnSpc>
                <a:spcPct val="125000"/>
              </a:lnSpc>
              <a:spcBef>
                <a:spcPts val="0"/>
              </a:spcBef>
              <a:spcAft>
                <a:spcPts val="0"/>
              </a:spcAft>
            </a:pPr>
            <a:r>
              <a:rPr lang="en-US" altLang="zh-CN" sz="4000" b="0">
                <a:latin typeface="Calibri" panose="020F0502020204030204" charset="0"/>
                <a:ea typeface="宋体" panose="02010600030101010101" pitchFamily="2" charset="-122"/>
              </a:rPr>
              <a:t>    </a:t>
            </a:r>
            <a:r>
              <a:rPr lang="en-US" altLang="zh-CN" sz="4000" b="1">
                <a:latin typeface="Calibri" panose="020F0502020204030204" charset="0"/>
                <a:ea typeface="宋体" panose="02010600030101010101" pitchFamily="2" charset="-122"/>
              </a:rPr>
              <a:t>  </a:t>
            </a:r>
            <a:r>
              <a:rPr lang="zh-CN" sz="4000" b="1">
                <a:latin typeface="Calibri" panose="020F0502020204030204" charset="0"/>
                <a:ea typeface="宋体" panose="02010600030101010101" pitchFamily="2" charset="-122"/>
              </a:rPr>
              <a:t>学生外出上课、放学后这两个时间段还请各位班主任安排好班级小岗位关注本班的卫生、</a:t>
            </a:r>
            <a:r>
              <a:rPr lang="zh-CN" sz="4000" b="1">
                <a:latin typeface="Calibri" panose="020F0502020204030204" charset="0"/>
                <a:ea typeface="宋体" panose="02010600030101010101" pitchFamily="2" charset="-122"/>
                <a:sym typeface="+mn-ea"/>
              </a:rPr>
              <a:t>节能和</a:t>
            </a:r>
            <a:r>
              <a:rPr lang="zh-CN" sz="4000" b="1">
                <a:latin typeface="Calibri" panose="020F0502020204030204" charset="0"/>
                <a:ea typeface="宋体" panose="02010600030101010101" pitchFamily="2" charset="-122"/>
              </a:rPr>
              <a:t>桌椅摆放的情况。</a:t>
            </a:r>
            <a:endParaRPr lang="zh-CN" sz="4000" b="1">
              <a:latin typeface="Calibri" panose="020F0502020204030204" charset="0"/>
              <a:ea typeface="宋体" panose="02010600030101010101" pitchFamily="2" charset="-122"/>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08115055357320"/>
          <p:cNvPicPr>
            <a:picLocks noChangeAspect="1"/>
          </p:cNvPicPr>
          <p:nvPr/>
        </p:nvPicPr>
        <p:blipFill>
          <a:blip r:embed="rId1"/>
          <a:stretch>
            <a:fillRect/>
          </a:stretch>
        </p:blipFill>
        <p:spPr>
          <a:xfrm>
            <a:off x="74930" y="26670"/>
            <a:ext cx="12040870" cy="7261860"/>
          </a:xfrm>
          <a:prstGeom prst="rect">
            <a:avLst/>
          </a:prstGeom>
        </p:spPr>
      </p:pic>
      <p:sp>
        <p:nvSpPr>
          <p:cNvPr id="5" name="文本框 4"/>
          <p:cNvSpPr txBox="1"/>
          <p:nvPr/>
        </p:nvSpPr>
        <p:spPr>
          <a:xfrm>
            <a:off x="4200525" y="3070860"/>
            <a:ext cx="4450080" cy="1568450"/>
          </a:xfrm>
          <a:prstGeom prst="rect">
            <a:avLst/>
          </a:prstGeom>
          <a:noFill/>
        </p:spPr>
        <p:txBody>
          <a:bodyPr wrap="none" rtlCol="0">
            <a:spAutoFit/>
          </a:bodyPr>
          <a:p>
            <a:r>
              <a:rPr lang="zh-CN" altLang="en-US" sz="9600">
                <a:latin typeface="楷体" panose="02010609060101010101" charset="-122"/>
                <a:ea typeface="楷体" panose="02010609060101010101" charset="-122"/>
              </a:rPr>
              <a:t>谢 谢！</a:t>
            </a:r>
            <a:endParaRPr lang="zh-CN" altLang="en-US" sz="9600">
              <a:latin typeface="楷体" panose="02010609060101010101" charset="-122"/>
              <a:ea typeface="楷体" panose="02010609060101010101"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开学1"/>
          <p:cNvPicPr>
            <a:picLocks noChangeAspect="1"/>
          </p:cNvPicPr>
          <p:nvPr/>
        </p:nvPicPr>
        <p:blipFill>
          <a:blip r:embed="rId1"/>
          <a:stretch>
            <a:fillRect/>
          </a:stretch>
        </p:blipFill>
        <p:spPr>
          <a:xfrm>
            <a:off x="5979160" y="1846580"/>
            <a:ext cx="6291580" cy="5080000"/>
          </a:xfrm>
          <a:prstGeom prst="rect">
            <a:avLst/>
          </a:prstGeom>
        </p:spPr>
      </p:pic>
      <p:pic>
        <p:nvPicPr>
          <p:cNvPr id="2" name="图片 1" descr="开学"/>
          <p:cNvPicPr>
            <a:picLocks noChangeAspect="1"/>
          </p:cNvPicPr>
          <p:nvPr/>
        </p:nvPicPr>
        <p:blipFill>
          <a:blip r:embed="rId2"/>
          <a:stretch>
            <a:fillRect/>
          </a:stretch>
        </p:blipFill>
        <p:spPr>
          <a:xfrm>
            <a:off x="-635" y="-20955"/>
            <a:ext cx="6812915" cy="4584700"/>
          </a:xfrm>
          <a:prstGeom prst="rect">
            <a:avLst/>
          </a:prstGeom>
        </p:spPr>
      </p:pic>
      <p:sp>
        <p:nvSpPr>
          <p:cNvPr id="5" name="矩形 4"/>
          <p:cNvSpPr/>
          <p:nvPr/>
        </p:nvSpPr>
        <p:spPr>
          <a:xfrm>
            <a:off x="7955915" y="372110"/>
            <a:ext cx="2926080" cy="1198880"/>
          </a:xfrm>
          <a:prstGeom prst="rect">
            <a:avLst/>
          </a:prstGeom>
          <a:noFill/>
          <a:ln>
            <a:noFill/>
          </a:ln>
        </p:spPr>
        <p:txBody>
          <a:bodyPr wrap="none" rtlCol="0" anchor="t">
            <a:spAutoFit/>
          </a:bodyPr>
          <a:p>
            <a:pPr algn="ctr"/>
            <a:r>
              <a:rPr lang="zh-CN" altLang="en-US" sz="7200" b="1">
                <a:solidFill>
                  <a:schemeClr val="accent1"/>
                </a:solidFill>
                <a:effectLst>
                  <a:outerShdw blurRad="38100" dist="25400" dir="5400000" algn="ctr" rotWithShape="0">
                    <a:srgbClr val="6E747A">
                      <a:alpha val="43000"/>
                    </a:srgbClr>
                  </a:outerShdw>
                </a:effectLst>
              </a:rPr>
              <a:t>新领航</a:t>
            </a:r>
            <a:endParaRPr lang="zh-CN" altLang="en-US" sz="7200" b="1">
              <a:solidFill>
                <a:schemeClr val="accent1"/>
              </a:solidFill>
              <a:effectLst>
                <a:outerShdw blurRad="38100" dist="25400" dir="5400000" algn="ctr" rotWithShape="0">
                  <a:srgbClr val="6E747A">
                    <a:alpha val="43000"/>
                  </a:srgbClr>
                </a:outerShdw>
              </a:effectLst>
            </a:endParaRPr>
          </a:p>
        </p:txBody>
      </p:sp>
      <p:sp>
        <p:nvSpPr>
          <p:cNvPr id="6" name="矩形 5"/>
          <p:cNvSpPr/>
          <p:nvPr/>
        </p:nvSpPr>
        <p:spPr>
          <a:xfrm>
            <a:off x="899795" y="5240655"/>
            <a:ext cx="3840480" cy="1198880"/>
          </a:xfrm>
          <a:prstGeom prst="rect">
            <a:avLst/>
          </a:prstGeom>
          <a:noFill/>
          <a:ln>
            <a:noFill/>
          </a:ln>
        </p:spPr>
        <p:txBody>
          <a:bodyPr wrap="none" rtlCol="0" anchor="t">
            <a:spAutoFit/>
          </a:bodyPr>
          <a:p>
            <a:pPr algn="ctr"/>
            <a:r>
              <a:rPr lang="zh-CN" altLang="en-US" sz="7200" b="1">
                <a:solidFill>
                  <a:schemeClr val="accent1"/>
                </a:solidFill>
                <a:effectLst>
                  <a:outerShdw blurRad="38100" dist="25400" dir="5400000" algn="ctr" rotWithShape="0">
                    <a:srgbClr val="6E747A">
                      <a:alpha val="43000"/>
                    </a:srgbClr>
                  </a:outerShdw>
                </a:effectLst>
              </a:rPr>
              <a:t>责任担当</a:t>
            </a:r>
            <a:endParaRPr lang="zh-CN" altLang="en-US" sz="7200" b="1">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师徒"/>
          <p:cNvPicPr>
            <a:picLocks noChangeAspect="1"/>
          </p:cNvPicPr>
          <p:nvPr/>
        </p:nvPicPr>
        <p:blipFill>
          <a:blip r:embed="rId1"/>
          <a:stretch>
            <a:fillRect/>
          </a:stretch>
        </p:blipFill>
        <p:spPr>
          <a:xfrm>
            <a:off x="1066800" y="1243965"/>
            <a:ext cx="10058400" cy="5429250"/>
          </a:xfrm>
          <a:prstGeom prst="rect">
            <a:avLst/>
          </a:prstGeom>
        </p:spPr>
      </p:pic>
      <p:sp>
        <p:nvSpPr>
          <p:cNvPr id="4" name="矩形 3"/>
          <p:cNvSpPr/>
          <p:nvPr/>
        </p:nvSpPr>
        <p:spPr>
          <a:xfrm>
            <a:off x="2632075" y="44450"/>
            <a:ext cx="7498080" cy="1198880"/>
          </a:xfrm>
          <a:prstGeom prst="rect">
            <a:avLst/>
          </a:prstGeom>
          <a:noFill/>
          <a:ln>
            <a:noFill/>
          </a:ln>
        </p:spPr>
        <p:txBody>
          <a:bodyPr wrap="none" rtlCol="0" anchor="t">
            <a:spAutoFit/>
            <a:scene3d>
              <a:camera prst="orthographicFront"/>
              <a:lightRig rig="threePt" dir="t">
                <a:rot lat="0" lon="0" rev="0"/>
              </a:lightRig>
            </a:scene3d>
            <a:sp3d extrusionH="120650" prstMaterial="matte"/>
          </a:bodyPr>
          <a:p>
            <a:pPr algn="ctr"/>
            <a:r>
              <a:rPr lang="zh-CN" altLang="zh-CN" sz="7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4">
                    <a:lumMod val="75000"/>
                  </a:schemeClr>
                </a:solidFill>
                <a:effectLst>
                  <a:outerShdw blurRad="50800" dist="38100" algn="l" rotWithShape="0">
                    <a:srgbClr val="CC00CC">
                      <a:alpha val="40000"/>
                    </a:srgbClr>
                  </a:outerShdw>
                </a:effectLst>
              </a:rPr>
              <a:t>新伙伴，无限可能</a:t>
            </a:r>
            <a:endParaRPr lang="zh-CN" altLang="zh-CN" sz="7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4">
                  <a:lumMod val="75000"/>
                </a:schemeClr>
              </a:solidFill>
              <a:effectLst>
                <a:outerShdw blurRad="50800" dist="38100" algn="l" rotWithShape="0">
                  <a:srgbClr val="CC00CC">
                    <a:alpha val="40000"/>
                  </a:srgbClr>
                </a:outerShdw>
              </a:effectLst>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师徒2"/>
          <p:cNvPicPr>
            <a:picLocks noChangeAspect="1"/>
          </p:cNvPicPr>
          <p:nvPr/>
        </p:nvPicPr>
        <p:blipFill>
          <a:blip r:embed="rId1"/>
          <a:stretch>
            <a:fillRect/>
          </a:stretch>
        </p:blipFill>
        <p:spPr>
          <a:xfrm>
            <a:off x="-81915" y="1957705"/>
            <a:ext cx="6506210" cy="4923155"/>
          </a:xfrm>
          <a:prstGeom prst="rect">
            <a:avLst/>
          </a:prstGeom>
        </p:spPr>
      </p:pic>
      <p:pic>
        <p:nvPicPr>
          <p:cNvPr id="5" name="图片 4" descr="师徒3"/>
          <p:cNvPicPr>
            <a:picLocks noChangeAspect="1"/>
          </p:cNvPicPr>
          <p:nvPr/>
        </p:nvPicPr>
        <p:blipFill>
          <a:blip r:embed="rId2"/>
          <a:stretch>
            <a:fillRect/>
          </a:stretch>
        </p:blipFill>
        <p:spPr>
          <a:xfrm>
            <a:off x="6115050" y="1957070"/>
            <a:ext cx="6128385" cy="4923790"/>
          </a:xfrm>
          <a:prstGeom prst="rect">
            <a:avLst/>
          </a:prstGeom>
        </p:spPr>
      </p:pic>
      <p:sp>
        <p:nvSpPr>
          <p:cNvPr id="6" name="矩形 5"/>
          <p:cNvSpPr/>
          <p:nvPr/>
        </p:nvSpPr>
        <p:spPr>
          <a:xfrm>
            <a:off x="2346960" y="276860"/>
            <a:ext cx="7498080" cy="1198880"/>
          </a:xfrm>
          <a:prstGeom prst="rect">
            <a:avLst/>
          </a:prstGeom>
          <a:noFill/>
          <a:ln>
            <a:noFill/>
          </a:ln>
        </p:spPr>
        <p:txBody>
          <a:bodyPr wrap="none" rtlCol="0" anchor="t">
            <a:spAutoFit/>
            <a:scene3d>
              <a:camera prst="orthographicFront"/>
              <a:lightRig rig="threePt" dir="t">
                <a:rot lat="0" lon="0" rev="0"/>
              </a:lightRig>
            </a:scene3d>
            <a:sp3d extrusionH="120650" prstMaterial="matte"/>
          </a:bodyPr>
          <a:p>
            <a:pPr algn="ctr"/>
            <a:r>
              <a:rPr lang="zh-CN" altLang="zh-CN" sz="7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4">
                    <a:lumMod val="75000"/>
                  </a:schemeClr>
                </a:solidFill>
                <a:effectLst>
                  <a:outerShdw blurRad="50800" dist="38100" algn="l" rotWithShape="0">
                    <a:srgbClr val="CC00CC">
                      <a:alpha val="40000"/>
                    </a:srgbClr>
                  </a:outerShdw>
                </a:effectLst>
              </a:rPr>
              <a:t>新伙伴，无限可能</a:t>
            </a:r>
            <a:endParaRPr lang="zh-CN" altLang="zh-CN" sz="7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4">
                  <a:lumMod val="75000"/>
                </a:schemeClr>
              </a:solidFill>
              <a:effectLst>
                <a:outerShdw blurRad="50800" dist="38100" algn="l" rotWithShape="0">
                  <a:srgbClr val="CC00CC">
                    <a:alpha val="40000"/>
                  </a:srgbClr>
                </a:outerShdw>
              </a:effectLst>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IMG_2276"/>
          <p:cNvPicPr>
            <a:picLocks noChangeAspect="1"/>
          </p:cNvPicPr>
          <p:nvPr/>
        </p:nvPicPr>
        <p:blipFill>
          <a:blip r:embed="rId1"/>
          <a:stretch>
            <a:fillRect/>
          </a:stretch>
        </p:blipFill>
        <p:spPr>
          <a:xfrm>
            <a:off x="-847725" y="819785"/>
            <a:ext cx="12745085" cy="7352665"/>
          </a:xfrm>
          <a:prstGeom prst="rect">
            <a:avLst/>
          </a:prstGeom>
        </p:spPr>
      </p:pic>
      <p:sp>
        <p:nvSpPr>
          <p:cNvPr id="6" name="矩形 5"/>
          <p:cNvSpPr/>
          <p:nvPr/>
        </p:nvSpPr>
        <p:spPr>
          <a:xfrm>
            <a:off x="3629025" y="261620"/>
            <a:ext cx="7498080" cy="1198880"/>
          </a:xfrm>
          <a:prstGeom prst="rect">
            <a:avLst/>
          </a:prstGeom>
          <a:noFill/>
          <a:ln>
            <a:noFill/>
          </a:ln>
        </p:spPr>
        <p:txBody>
          <a:bodyPr wrap="none" rtlCol="0" anchor="t">
            <a:spAutoFit/>
            <a:scene3d>
              <a:camera prst="orthographicFront"/>
              <a:lightRig rig="threePt" dir="t">
                <a:rot lat="0" lon="0" rev="0"/>
              </a:lightRig>
            </a:scene3d>
            <a:sp3d extrusionH="120650" prstMaterial="matte"/>
          </a:bodyPr>
          <a:p>
            <a:pPr algn="ctr"/>
            <a:r>
              <a:rPr lang="zh-CN" altLang="zh-CN" sz="7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4">
                    <a:lumMod val="75000"/>
                  </a:schemeClr>
                </a:solidFill>
                <a:effectLst>
                  <a:outerShdw blurRad="50800" dist="38100" algn="l" rotWithShape="0">
                    <a:srgbClr val="CC00CC">
                      <a:alpha val="40000"/>
                    </a:srgbClr>
                  </a:outerShdw>
                </a:effectLst>
              </a:rPr>
              <a:t>新伙伴，无限可能</a:t>
            </a:r>
            <a:endParaRPr lang="zh-CN" altLang="zh-CN" sz="7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4">
                  <a:lumMod val="75000"/>
                </a:schemeClr>
              </a:solidFill>
              <a:effectLst>
                <a:outerShdw blurRad="50800" dist="38100" algn="l" rotWithShape="0">
                  <a:srgbClr val="CC00CC">
                    <a:alpha val="40000"/>
                  </a:srgbClr>
                </a:outerShdw>
              </a:effectLst>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01625" y="44450"/>
            <a:ext cx="1093470" cy="2861310"/>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p>
            <a:pPr algn="ctr"/>
            <a:r>
              <a:rPr lang="zh-CN" altLang="zh-CN" sz="60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6">
                    <a:lumMod val="60000"/>
                    <a:lumOff val="40000"/>
                  </a:schemeClr>
                </a:solidFill>
                <a:effectLst>
                  <a:outerShdw blurRad="50800" dist="38100" algn="l" rotWithShape="0">
                    <a:srgbClr val="CC00CC">
                      <a:alpha val="40000"/>
                    </a:srgbClr>
                  </a:outerShdw>
                </a:effectLst>
              </a:rPr>
              <a:t>新班级</a:t>
            </a:r>
            <a:endParaRPr lang="zh-CN" altLang="zh-CN" sz="60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6">
                  <a:lumMod val="60000"/>
                  <a:lumOff val="40000"/>
                </a:schemeClr>
              </a:solidFill>
              <a:effectLst>
                <a:outerShdw blurRad="50800" dist="38100" algn="l" rotWithShape="0">
                  <a:srgbClr val="CC00CC">
                    <a:alpha val="40000"/>
                  </a:srgbClr>
                </a:outerShdw>
              </a:effectLst>
            </a:endParaRPr>
          </a:p>
        </p:txBody>
      </p:sp>
      <p:pic>
        <p:nvPicPr>
          <p:cNvPr id="3" name="图片 2" descr="IMG_2279"/>
          <p:cNvPicPr>
            <a:picLocks noChangeAspect="1"/>
          </p:cNvPicPr>
          <p:nvPr/>
        </p:nvPicPr>
        <p:blipFill>
          <a:blip r:embed="rId1"/>
          <a:stretch>
            <a:fillRect/>
          </a:stretch>
        </p:blipFill>
        <p:spPr>
          <a:xfrm>
            <a:off x="3143885" y="44450"/>
            <a:ext cx="9008110" cy="6800850"/>
          </a:xfrm>
          <a:prstGeom prst="rect">
            <a:avLst/>
          </a:prstGeom>
        </p:spPr>
      </p:pic>
      <p:sp>
        <p:nvSpPr>
          <p:cNvPr id="5" name="文本框 4"/>
          <p:cNvSpPr txBox="1"/>
          <p:nvPr/>
        </p:nvSpPr>
        <p:spPr>
          <a:xfrm>
            <a:off x="1597660" y="2596515"/>
            <a:ext cx="1021080" cy="4154170"/>
          </a:xfrm>
          <a:prstGeom prst="rect">
            <a:avLst/>
          </a:prstGeom>
          <a:noFill/>
        </p:spPr>
        <p:txBody>
          <a:bodyPr wrap="none" rtlCol="0" anchor="t">
            <a:spAutoFit/>
          </a:bodyPr>
          <a:p>
            <a:r>
              <a:rPr lang="zh-CN" altLang="zh-CN" sz="6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6">
                    <a:lumMod val="60000"/>
                    <a:lumOff val="40000"/>
                  </a:schemeClr>
                </a:solidFill>
                <a:effectLst>
                  <a:outerShdw blurRad="50800" dist="38100" algn="l" rotWithShape="0">
                    <a:srgbClr val="CC00CC">
                      <a:alpha val="40000"/>
                    </a:srgbClr>
                  </a:outerShdw>
                </a:effectLst>
                <a:sym typeface="+mn-ea"/>
              </a:rPr>
              <a:t>静</a:t>
            </a:r>
            <a:endParaRPr lang="zh-CN" altLang="zh-CN" sz="6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6">
                  <a:lumMod val="60000"/>
                  <a:lumOff val="40000"/>
                </a:schemeClr>
              </a:solidFill>
              <a:effectLst>
                <a:outerShdw blurRad="50800" dist="38100" algn="l" rotWithShape="0">
                  <a:srgbClr val="CC00CC">
                    <a:alpha val="40000"/>
                  </a:srgbClr>
                </a:outerShdw>
              </a:effectLst>
              <a:sym typeface="+mn-ea"/>
            </a:endParaRPr>
          </a:p>
          <a:p>
            <a:r>
              <a:rPr lang="zh-CN" altLang="zh-CN" sz="6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6">
                    <a:lumMod val="60000"/>
                    <a:lumOff val="40000"/>
                  </a:schemeClr>
                </a:solidFill>
                <a:effectLst>
                  <a:outerShdw blurRad="50800" dist="38100" algn="l" rotWithShape="0">
                    <a:srgbClr val="CC00CC">
                      <a:alpha val="40000"/>
                    </a:srgbClr>
                  </a:outerShdw>
                </a:effectLst>
                <a:sym typeface="+mn-ea"/>
              </a:rPr>
              <a:t>听</a:t>
            </a:r>
            <a:endParaRPr lang="zh-CN" altLang="zh-CN" sz="6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6">
                  <a:lumMod val="60000"/>
                  <a:lumOff val="40000"/>
                </a:schemeClr>
              </a:solidFill>
              <a:effectLst>
                <a:outerShdw blurRad="50800" dist="38100" algn="l" rotWithShape="0">
                  <a:srgbClr val="CC00CC">
                    <a:alpha val="40000"/>
                  </a:srgbClr>
                </a:outerShdw>
              </a:effectLst>
              <a:sym typeface="+mn-ea"/>
            </a:endParaRPr>
          </a:p>
          <a:p>
            <a:r>
              <a:rPr lang="zh-CN" altLang="zh-CN" sz="6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6">
                    <a:lumMod val="60000"/>
                    <a:lumOff val="40000"/>
                  </a:schemeClr>
                </a:solidFill>
                <a:effectLst>
                  <a:outerShdw blurRad="50800" dist="38100" algn="l" rotWithShape="0">
                    <a:srgbClr val="CC00CC">
                      <a:alpha val="40000"/>
                    </a:srgbClr>
                  </a:outerShdw>
                </a:effectLst>
                <a:sym typeface="+mn-ea"/>
              </a:rPr>
              <a:t>花</a:t>
            </a:r>
            <a:endParaRPr lang="zh-CN" altLang="zh-CN" sz="6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6">
                  <a:lumMod val="60000"/>
                  <a:lumOff val="40000"/>
                </a:schemeClr>
              </a:solidFill>
              <a:effectLst>
                <a:outerShdw blurRad="50800" dist="38100" algn="l" rotWithShape="0">
                  <a:srgbClr val="CC00CC">
                    <a:alpha val="40000"/>
                  </a:srgbClr>
                </a:outerShdw>
              </a:effectLst>
              <a:sym typeface="+mn-ea"/>
            </a:endParaRPr>
          </a:p>
          <a:p>
            <a:r>
              <a:rPr lang="zh-CN" altLang="zh-CN" sz="6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6">
                    <a:lumMod val="60000"/>
                    <a:lumOff val="40000"/>
                  </a:schemeClr>
                </a:solidFill>
                <a:effectLst>
                  <a:outerShdw blurRad="50800" dist="38100" algn="l" rotWithShape="0">
                    <a:srgbClr val="CC00CC">
                      <a:alpha val="40000"/>
                    </a:srgbClr>
                  </a:outerShdw>
                </a:effectLst>
                <a:sym typeface="+mn-ea"/>
              </a:rPr>
              <a:t>开</a:t>
            </a:r>
            <a:endParaRPr lang="zh-CN" altLang="zh-CN" sz="6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chemeClr val="accent6">
                  <a:lumMod val="60000"/>
                  <a:lumOff val="40000"/>
                </a:schemeClr>
              </a:solidFill>
              <a:effectLst>
                <a:outerShdw blurRad="50800" dist="38100" algn="l" rotWithShape="0">
                  <a:srgbClr val="CC00CC">
                    <a:alpha val="40000"/>
                  </a:srgbClr>
                </a:outerShdw>
              </a:effectLst>
              <a:sym typeface="+mn-ea"/>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7863205" y="1219835"/>
            <a:ext cx="3840480" cy="1198880"/>
          </a:xfrm>
          <a:prstGeom prst="rect">
            <a:avLst/>
          </a:prstGeom>
          <a:noFill/>
          <a:ln>
            <a:noFill/>
          </a:ln>
        </p:spPr>
        <p:txBody>
          <a:bodyPr wrap="none" rtlCol="0" anchor="t">
            <a:spAutoFit/>
            <a:scene3d>
              <a:camera prst="obliqueBottomLeft"/>
              <a:lightRig rig="threePt" dir="t"/>
            </a:scene3d>
            <a:sp3d extrusionH="323850" contourW="12700">
              <a:extrusionClr>
                <a:srgbClr val="EB6A70"/>
              </a:extrusionClr>
              <a:contourClr>
                <a:srgbClr val="B1A2BA"/>
              </a:contourClr>
            </a:sp3d>
          </a:bodyPr>
          <a:p>
            <a:pPr algn="ctr"/>
            <a:r>
              <a:rPr lang="zh-CN" altLang="en-US" sz="7200" b="1">
                <a:ln w="0">
                  <a:solidFill>
                    <a:srgbClr val="8E69B8"/>
                  </a:solidFill>
                  <a:prstDash val="solid"/>
                </a:ln>
                <a:blipFill>
                  <a:blip r:embed="rId1">
                    <a:alphaModFix amt="99000"/>
                  </a:blip>
                  <a:tile tx="139700" ty="0" sx="59000" sy="42000" flip="none" algn="b"/>
                </a:blipFill>
                <a:effectLst>
                  <a:innerShdw dist="25400" dir="13500000">
                    <a:srgbClr val="9166B8">
                      <a:alpha val="100000"/>
                    </a:srgbClr>
                  </a:innerShdw>
                </a:effectLst>
              </a:rPr>
              <a:t>追梦前行</a:t>
            </a:r>
            <a:endParaRPr lang="zh-CN" altLang="en-US" sz="7200" b="1">
              <a:ln w="0">
                <a:solidFill>
                  <a:srgbClr val="8E69B8"/>
                </a:solidFill>
                <a:prstDash val="solid"/>
              </a:ln>
              <a:blipFill>
                <a:blip r:embed="rId1">
                  <a:alphaModFix amt="99000"/>
                </a:blip>
                <a:tile tx="139700" ty="0" sx="59000" sy="42000" flip="none" algn="b"/>
              </a:blipFill>
              <a:effectLst>
                <a:innerShdw dist="25400" dir="13500000">
                  <a:srgbClr val="9166B8">
                    <a:alpha val="100000"/>
                  </a:srgbClr>
                </a:innerShdw>
              </a:effectLst>
            </a:endParaRPr>
          </a:p>
        </p:txBody>
      </p:sp>
      <p:sp>
        <p:nvSpPr>
          <p:cNvPr id="8" name="矩形 7"/>
          <p:cNvSpPr/>
          <p:nvPr/>
        </p:nvSpPr>
        <p:spPr>
          <a:xfrm>
            <a:off x="6125210" y="128905"/>
            <a:ext cx="2926080" cy="1198880"/>
          </a:xfrm>
          <a:prstGeom prst="rect">
            <a:avLst/>
          </a:prstGeom>
          <a:noFill/>
          <a:ln>
            <a:noFill/>
          </a:ln>
        </p:spPr>
        <p:txBody>
          <a:bodyPr wrap="none" rtlCol="0" anchor="t">
            <a:spAutoFit/>
            <a:scene3d>
              <a:camera prst="obliqueBottomLeft"/>
              <a:lightRig rig="threePt" dir="t"/>
            </a:scene3d>
            <a:sp3d extrusionH="323850" contourW="12700">
              <a:extrusionClr>
                <a:srgbClr val="EB6A70"/>
              </a:extrusionClr>
              <a:contourClr>
                <a:srgbClr val="B1A2BA"/>
              </a:contourClr>
            </a:sp3d>
          </a:bodyPr>
          <a:p>
            <a:pPr algn="ctr"/>
            <a:r>
              <a:rPr lang="zh-CN" altLang="en-US" sz="7200" b="1">
                <a:ln w="0">
                  <a:solidFill>
                    <a:srgbClr val="8E69B8"/>
                  </a:solidFill>
                  <a:prstDash val="solid"/>
                </a:ln>
                <a:blipFill>
                  <a:blip r:embed="rId1">
                    <a:alphaModFix amt="99000"/>
                  </a:blip>
                  <a:tile tx="139700" ty="0" sx="59000" sy="42000" flip="none" algn="b"/>
                </a:blipFill>
                <a:effectLst>
                  <a:innerShdw dist="25400" dir="13500000">
                    <a:srgbClr val="9166B8">
                      <a:alpha val="100000"/>
                    </a:srgbClr>
                  </a:innerShdw>
                </a:effectLst>
              </a:rPr>
              <a:t>新寄语</a:t>
            </a:r>
            <a:endParaRPr lang="zh-CN" altLang="en-US" sz="7200" b="1">
              <a:ln w="0">
                <a:solidFill>
                  <a:srgbClr val="8E69B8"/>
                </a:solidFill>
                <a:prstDash val="solid"/>
              </a:ln>
              <a:blipFill>
                <a:blip r:embed="rId1">
                  <a:alphaModFix amt="99000"/>
                </a:blip>
                <a:tile tx="139700" ty="0" sx="59000" sy="42000" flip="none" algn="b"/>
              </a:blipFill>
              <a:effectLst>
                <a:innerShdw dist="25400" dir="13500000">
                  <a:srgbClr val="9166B8">
                    <a:alpha val="100000"/>
                  </a:srgbClr>
                </a:innerShdw>
              </a:effectLst>
            </a:endParaRPr>
          </a:p>
        </p:txBody>
      </p:sp>
      <p:pic>
        <p:nvPicPr>
          <p:cNvPr id="4" name="图片 3" descr="面1"/>
          <p:cNvPicPr>
            <a:picLocks noChangeAspect="1"/>
          </p:cNvPicPr>
          <p:nvPr/>
        </p:nvPicPr>
        <p:blipFill>
          <a:blip r:embed="rId2"/>
          <a:stretch>
            <a:fillRect/>
          </a:stretch>
        </p:blipFill>
        <p:spPr>
          <a:xfrm>
            <a:off x="131445" y="5715"/>
            <a:ext cx="5735320" cy="4224655"/>
          </a:xfrm>
          <a:prstGeom prst="rect">
            <a:avLst/>
          </a:prstGeom>
        </p:spPr>
      </p:pic>
      <p:pic>
        <p:nvPicPr>
          <p:cNvPr id="3" name="图片 2" descr="跑面"/>
          <p:cNvPicPr>
            <a:picLocks noChangeAspect="1"/>
          </p:cNvPicPr>
          <p:nvPr/>
        </p:nvPicPr>
        <p:blipFill>
          <a:blip r:embed="rId3"/>
          <a:stretch>
            <a:fillRect/>
          </a:stretch>
        </p:blipFill>
        <p:spPr>
          <a:xfrm>
            <a:off x="5760720" y="2526665"/>
            <a:ext cx="6375400" cy="4250690"/>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C:\Users\Administrator\Desktop\开学典礼1.jpg开学典礼1"/>
          <p:cNvPicPr>
            <a:picLocks noChangeAspect="1"/>
          </p:cNvPicPr>
          <p:nvPr/>
        </p:nvPicPr>
        <p:blipFill>
          <a:blip r:embed="rId1"/>
          <a:srcRect/>
          <a:stretch>
            <a:fillRect/>
          </a:stretch>
        </p:blipFill>
        <p:spPr>
          <a:xfrm>
            <a:off x="3272790" y="68898"/>
            <a:ext cx="5381625" cy="3587115"/>
          </a:xfrm>
          <a:prstGeom prst="rect">
            <a:avLst/>
          </a:prstGeom>
        </p:spPr>
      </p:pic>
      <p:pic>
        <p:nvPicPr>
          <p:cNvPr id="3" name="图片 2" descr="C:\Users\Administrator\Desktop\开学典礼.jpg开学典礼"/>
          <p:cNvPicPr>
            <a:picLocks noChangeAspect="1"/>
          </p:cNvPicPr>
          <p:nvPr/>
        </p:nvPicPr>
        <p:blipFill>
          <a:blip r:embed="rId2"/>
          <a:srcRect/>
          <a:stretch>
            <a:fillRect/>
          </a:stretch>
        </p:blipFill>
        <p:spPr>
          <a:xfrm>
            <a:off x="5951855" y="3088640"/>
            <a:ext cx="5448300" cy="3692525"/>
          </a:xfrm>
          <a:prstGeom prst="rect">
            <a:avLst/>
          </a:prstGeom>
        </p:spPr>
      </p:pic>
      <p:sp>
        <p:nvSpPr>
          <p:cNvPr id="4" name="矩形 3"/>
          <p:cNvSpPr/>
          <p:nvPr/>
        </p:nvSpPr>
        <p:spPr>
          <a:xfrm>
            <a:off x="8654415" y="369570"/>
            <a:ext cx="3535680" cy="1106805"/>
          </a:xfrm>
          <a:prstGeom prst="rect">
            <a:avLst/>
          </a:prstGeom>
          <a:noFill/>
          <a:ln>
            <a:noFill/>
          </a:ln>
        </p:spPr>
        <p:txBody>
          <a:bodyPr wrap="none" rtlCol="0" anchor="t">
            <a:spAutoFit/>
            <a:scene3d>
              <a:camera prst="obliqueBottomLeft"/>
              <a:lightRig rig="threePt" dir="t"/>
            </a:scene3d>
            <a:sp3d extrusionH="285750">
              <a:extrusionClr>
                <a:srgbClr val="A0D0F2"/>
              </a:extrusionClr>
            </a:sp3d>
          </a:bodyPr>
          <a:p>
            <a:pPr algn="ctr"/>
            <a:r>
              <a:rPr lang="zh-CN" altLang="en-US" sz="6600" b="1">
                <a:solidFill>
                  <a:srgbClr val="7030A0"/>
                </a:solidFill>
                <a:effectLst>
                  <a:outerShdw blurRad="38100" dist="25400" dir="5400000" algn="ctr" rotWithShape="0">
                    <a:srgbClr val="6E747A">
                      <a:alpha val="43000"/>
                    </a:srgbClr>
                  </a:outerShdw>
                </a:effectLst>
              </a:rPr>
              <a:t>有你有我</a:t>
            </a:r>
            <a:endParaRPr lang="zh-CN" altLang="en-US" sz="6600" b="1">
              <a:solidFill>
                <a:srgbClr val="7030A0"/>
              </a:solidFill>
              <a:effectLst>
                <a:outerShdw blurRad="38100" dist="25400" dir="5400000" algn="ctr" rotWithShape="0">
                  <a:srgbClr val="6E747A">
                    <a:alpha val="43000"/>
                  </a:srgbClr>
                </a:outerShdw>
              </a:effectLst>
            </a:endParaRPr>
          </a:p>
        </p:txBody>
      </p:sp>
      <p:sp>
        <p:nvSpPr>
          <p:cNvPr id="5" name="矩形 4"/>
          <p:cNvSpPr/>
          <p:nvPr/>
        </p:nvSpPr>
        <p:spPr>
          <a:xfrm>
            <a:off x="295275" y="369570"/>
            <a:ext cx="2697480" cy="1106805"/>
          </a:xfrm>
          <a:prstGeom prst="rect">
            <a:avLst/>
          </a:prstGeom>
          <a:noFill/>
          <a:ln>
            <a:noFill/>
          </a:ln>
        </p:spPr>
        <p:txBody>
          <a:bodyPr wrap="none" rtlCol="0" anchor="t">
            <a:spAutoFit/>
            <a:scene3d>
              <a:camera prst="obliqueBottomLeft"/>
              <a:lightRig rig="threePt" dir="t"/>
            </a:scene3d>
            <a:sp3d extrusionH="285750">
              <a:extrusionClr>
                <a:srgbClr val="A0D0F2"/>
              </a:extrusionClr>
            </a:sp3d>
          </a:bodyPr>
          <a:p>
            <a:pPr algn="ctr"/>
            <a:r>
              <a:rPr lang="zh-CN" altLang="en-US" sz="6600" b="1">
                <a:gradFill>
                  <a:gsLst>
                    <a:gs pos="0">
                      <a:srgbClr val="7B32B2"/>
                    </a:gs>
                    <a:gs pos="100000">
                      <a:srgbClr val="401A5D"/>
                    </a:gs>
                  </a:gsLst>
                  <a:lin scaled="0"/>
                </a:gradFill>
                <a:effectLst>
                  <a:outerShdw blurRad="38100" dist="25400" dir="5400000" algn="ctr" rotWithShape="0">
                    <a:srgbClr val="6E747A">
                      <a:alpha val="43000"/>
                    </a:srgbClr>
                  </a:outerShdw>
                </a:effectLst>
              </a:rPr>
              <a:t>新未来</a:t>
            </a:r>
            <a:endParaRPr lang="zh-CN" altLang="en-US" sz="6600" b="1">
              <a:gradFill>
                <a:gsLst>
                  <a:gs pos="0">
                    <a:srgbClr val="7B32B2"/>
                  </a:gs>
                  <a:gs pos="100000">
                    <a:srgbClr val="401A5D"/>
                  </a:gs>
                </a:gsLst>
                <a:lin scaled="0"/>
              </a:gradFill>
              <a:effectLst>
                <a:outerShdw blurRad="38100" dist="25400" dir="5400000" algn="ctr" rotWithShape="0">
                  <a:srgbClr val="6E747A">
                    <a:alpha val="43000"/>
                  </a:srgbClr>
                </a:outerShdw>
              </a:effectLst>
            </a:endParaRPr>
          </a:p>
        </p:txBody>
      </p:sp>
      <p:pic>
        <p:nvPicPr>
          <p:cNvPr id="6" name="图片 5" descr="开学典礼2"/>
          <p:cNvPicPr>
            <a:picLocks noChangeAspect="1"/>
          </p:cNvPicPr>
          <p:nvPr/>
        </p:nvPicPr>
        <p:blipFill>
          <a:blip r:embed="rId3"/>
          <a:stretch>
            <a:fillRect/>
          </a:stretch>
        </p:blipFill>
        <p:spPr>
          <a:xfrm>
            <a:off x="788035" y="3088640"/>
            <a:ext cx="5163820" cy="379793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C:\Users\Administrator\Desktop\六家1.jpg六家1"/>
          <p:cNvPicPr>
            <a:picLocks noChangeAspect="1"/>
          </p:cNvPicPr>
          <p:nvPr/>
        </p:nvPicPr>
        <p:blipFill>
          <a:blip r:embed="rId1"/>
          <a:srcRect/>
          <a:stretch>
            <a:fillRect/>
          </a:stretch>
        </p:blipFill>
        <p:spPr>
          <a:xfrm>
            <a:off x="18415" y="-45085"/>
            <a:ext cx="7315835" cy="4615180"/>
          </a:xfrm>
          <a:prstGeom prst="rect">
            <a:avLst/>
          </a:prstGeom>
        </p:spPr>
      </p:pic>
      <p:sp>
        <p:nvSpPr>
          <p:cNvPr id="5" name="矩形 4"/>
          <p:cNvSpPr/>
          <p:nvPr/>
        </p:nvSpPr>
        <p:spPr>
          <a:xfrm>
            <a:off x="8230870" y="636905"/>
            <a:ext cx="2926080" cy="2306955"/>
          </a:xfrm>
          <a:prstGeom prst="rect">
            <a:avLst/>
          </a:prstGeom>
          <a:noFill/>
          <a:ln>
            <a:noFill/>
          </a:ln>
        </p:spPr>
        <p:txBody>
          <a:bodyPr wrap="none" rtlCol="0" anchor="t">
            <a:spAutoFit/>
          </a:bodyPr>
          <a:p>
            <a:pPr algn="ctr"/>
            <a:r>
              <a:rPr lang="zh-CN" altLang="en-US" sz="7200" b="1">
                <a:ln w="50800" cmpd="thickThin">
                  <a:solidFill>
                    <a:srgbClr val="5B9BD5">
                      <a:lumMod val="75000"/>
                    </a:srgbClr>
                  </a:solidFill>
                  <a:prstDash val="solid"/>
                </a:ln>
                <a:solidFill>
                  <a:schemeClr val="bg1"/>
                </a:solidFill>
                <a:effectLst/>
              </a:rPr>
              <a:t>新关系</a:t>
            </a:r>
            <a:endParaRPr lang="zh-CN" altLang="en-US" sz="7200" b="1">
              <a:ln w="50800" cmpd="thickThin">
                <a:solidFill>
                  <a:srgbClr val="5B9BD5">
                    <a:lumMod val="75000"/>
                  </a:srgbClr>
                </a:solidFill>
                <a:prstDash val="solid"/>
              </a:ln>
              <a:solidFill>
                <a:schemeClr val="bg1"/>
              </a:solidFill>
              <a:effectLst/>
            </a:endParaRPr>
          </a:p>
          <a:p>
            <a:pPr algn="ctr"/>
            <a:endParaRPr lang="zh-CN" altLang="en-US" sz="7200" b="1">
              <a:ln w="50800" cmpd="thickThin">
                <a:solidFill>
                  <a:srgbClr val="5B9BD5">
                    <a:lumMod val="75000"/>
                  </a:srgbClr>
                </a:solidFill>
                <a:prstDash val="solid"/>
              </a:ln>
              <a:solidFill>
                <a:schemeClr val="bg1"/>
              </a:solidFill>
              <a:effectLst/>
            </a:endParaRPr>
          </a:p>
        </p:txBody>
      </p:sp>
      <p:pic>
        <p:nvPicPr>
          <p:cNvPr id="2" name="图片 1" descr="六家2"/>
          <p:cNvPicPr>
            <a:picLocks noChangeAspect="1"/>
          </p:cNvPicPr>
          <p:nvPr/>
        </p:nvPicPr>
        <p:blipFill>
          <a:blip r:embed="rId2"/>
          <a:stretch>
            <a:fillRect/>
          </a:stretch>
        </p:blipFill>
        <p:spPr>
          <a:xfrm>
            <a:off x="5870575" y="2712085"/>
            <a:ext cx="6183630" cy="4122420"/>
          </a:xfrm>
          <a:prstGeom prst="rect">
            <a:avLst/>
          </a:prstGeom>
        </p:spPr>
      </p:pic>
      <p:sp>
        <p:nvSpPr>
          <p:cNvPr id="4" name="文本框 3"/>
          <p:cNvSpPr txBox="1"/>
          <p:nvPr/>
        </p:nvSpPr>
        <p:spPr>
          <a:xfrm>
            <a:off x="1946910" y="4570095"/>
            <a:ext cx="2011680" cy="2306955"/>
          </a:xfrm>
          <a:prstGeom prst="rect">
            <a:avLst/>
          </a:prstGeom>
          <a:noFill/>
        </p:spPr>
        <p:txBody>
          <a:bodyPr wrap="none" rtlCol="0">
            <a:spAutoFit/>
          </a:bodyPr>
          <a:p>
            <a:pPr algn="ctr"/>
            <a:r>
              <a:rPr lang="zh-CN" altLang="zh-CN" sz="7200" b="1">
                <a:ln w="50800" cmpd="thickThin">
                  <a:solidFill>
                    <a:srgbClr val="5B9BD5">
                      <a:lumMod val="75000"/>
                    </a:srgbClr>
                  </a:solidFill>
                  <a:prstDash val="solid"/>
                </a:ln>
                <a:solidFill>
                  <a:schemeClr val="bg1"/>
                </a:solidFill>
                <a:effectLst/>
              </a:rPr>
              <a:t>亲子</a:t>
            </a:r>
            <a:endParaRPr lang="zh-CN" altLang="zh-CN" sz="7200" b="1">
              <a:ln w="50800" cmpd="thickThin">
                <a:solidFill>
                  <a:srgbClr val="5B9BD5">
                    <a:lumMod val="75000"/>
                  </a:srgbClr>
                </a:solidFill>
                <a:prstDash val="solid"/>
              </a:ln>
              <a:solidFill>
                <a:schemeClr val="bg1"/>
              </a:solidFill>
              <a:effectLst/>
            </a:endParaRPr>
          </a:p>
          <a:p>
            <a:pPr algn="ctr"/>
            <a:r>
              <a:rPr lang="zh-CN" altLang="zh-CN" sz="7200" b="1">
                <a:ln w="50800" cmpd="thickThin">
                  <a:solidFill>
                    <a:srgbClr val="5B9BD5">
                      <a:lumMod val="75000"/>
                    </a:srgbClr>
                  </a:solidFill>
                  <a:prstDash val="solid"/>
                </a:ln>
                <a:solidFill>
                  <a:schemeClr val="bg1"/>
                </a:solidFill>
                <a:effectLst/>
              </a:rPr>
              <a:t>共长</a:t>
            </a:r>
            <a:endParaRPr lang="zh-CN" altLang="zh-CN" sz="7200" b="1">
              <a:ln w="50800" cmpd="thickThin">
                <a:solidFill>
                  <a:srgbClr val="5B9BD5">
                    <a:lumMod val="75000"/>
                  </a:srgbClr>
                </a:solidFill>
                <a:prstDash val="solid"/>
              </a:ln>
              <a:solidFill>
                <a:schemeClr val="bg1"/>
              </a:solidFill>
              <a:effectLst/>
            </a:endParaRPr>
          </a:p>
        </p:txBody>
      </p:sp>
    </p:spTree>
    <p:custDataLst>
      <p:tags r:id="rId3"/>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BEAUTIFY_FLAG" val="#wm#"/>
  <p:tag name="KSO_WM_TEMPLATE_CATEGORY" val="custom"/>
  <p:tag name="KSO_WM_TEMPLATE_INDEX" val="20187308"/>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p="http://schemas.openxmlformats.org/presentationml/2006/main">
  <p:tag name="KSO_WM_BEAUTIFY_FLAG" val="#wm#"/>
  <p:tag name="KSO_WM_TEMPLATE_CATEGORY" val="custom"/>
  <p:tag name="KSO_WM_TEMPLATE_INDEX" val="20187308"/>
  <p:tag name="KSO_WM_SLIDE_MODEL_TYPE" val="cover"/>
</p:tagLst>
</file>

<file path=ppt/tags/tag5.xml><?xml version="1.0" encoding="utf-8"?>
<p:tagLst xmlns:p="http://schemas.openxmlformats.org/presentationml/2006/main">
  <p:tag name="KSO_WM_BEAUTIFY_FLAG" val="#wm#"/>
  <p:tag name="KSO_WM_TEMPLATE_CATEGORY" val="custom"/>
  <p:tag name="KSO_WM_TEMPLATE_INDEX" val="20187308"/>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Words>
  <Application>WPS 演示</Application>
  <PresentationFormat>宽屏</PresentationFormat>
  <Paragraphs>48</Paragraphs>
  <Slides>12</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Calibri</vt:lpstr>
      <vt:lpstr>楷体</vt:lpstr>
      <vt:lpstr>微软雅黑</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Administrator</cp:lastModifiedBy>
  <cp:revision>403</cp:revision>
  <dcterms:created xsi:type="dcterms:W3CDTF">2017-08-03T09:01:00Z</dcterms:created>
  <dcterms:modified xsi:type="dcterms:W3CDTF">2019-09-15T23:25:33Z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