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9"/>
  </p:notesMasterIdLst>
  <p:sldIdLst>
    <p:sldId id="287" r:id="rId4"/>
    <p:sldId id="288" r:id="rId5"/>
    <p:sldId id="337" r:id="rId6"/>
    <p:sldId id="305" r:id="rId7"/>
    <p:sldId id="289" r:id="rId8"/>
    <p:sldId id="265" r:id="rId9"/>
    <p:sldId id="278" r:id="rId10"/>
    <p:sldId id="322" r:id="rId11"/>
    <p:sldId id="292" r:id="rId12"/>
    <p:sldId id="293" r:id="rId13"/>
    <p:sldId id="315" r:id="rId14"/>
    <p:sldId id="321" r:id="rId15"/>
    <p:sldId id="331" r:id="rId16"/>
    <p:sldId id="301" r:id="rId17"/>
    <p:sldId id="335" r:id="rId18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362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47"/>
    <p:restoredTop sz="94660"/>
  </p:normalViewPr>
  <p:slideViewPr>
    <p:cSldViewPr showGuides="1">
      <p:cViewPr>
        <p:scale>
          <a:sx n="100" d="100"/>
          <a:sy n="100" d="100"/>
        </p:scale>
        <p:origin x="36" y="36"/>
      </p:cViewPr>
      <p:guideLst>
        <p:guide orient="horz" pos="2159"/>
        <p:guide pos="27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D6152E5-A274-4ECA-8DB7-DA0EDDCC38F3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1741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3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buFontTx/>
              <a:buNone/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buFontTx/>
              <a:buNone/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0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1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7.jpeg"/><Relationship Id="rId7" Type="http://schemas.openxmlformats.org/officeDocument/2006/relationships/image" Target="../media/image36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jpeg"/><Relationship Id="rId8" Type="http://schemas.openxmlformats.org/officeDocument/2006/relationships/image" Target="../media/image36.jpeg"/><Relationship Id="rId7" Type="http://schemas.openxmlformats.org/officeDocument/2006/relationships/image" Target="../media/image38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7.jpe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jpeg"/><Relationship Id="rId2" Type="http://schemas.openxmlformats.org/officeDocument/2006/relationships/image" Target="../media/image40.jpe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jpeg"/><Relationship Id="rId2" Type="http://schemas.openxmlformats.org/officeDocument/2006/relationships/image" Target="../media/image38.jpeg"/><Relationship Id="rId1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>
              <a:buClrTx/>
              <a:buSzTx/>
              <a:buFontTx/>
            </a:pPr>
            <a:endParaRPr lang="zh-CN" altLang="zh-CN" dirty="0"/>
          </a:p>
        </p:txBody>
      </p:sp>
      <p:sp>
        <p:nvSpPr>
          <p:cNvPr id="4099" name="Rectangle 3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anchor="t"/>
          <a:lstStyle/>
          <a:p>
            <a:pPr eaLnBrk="1" hangingPunct="1">
              <a:buClrTx/>
              <a:buSzTx/>
              <a:buFontTx/>
            </a:pPr>
            <a:endParaRPr lang="zh-CN" altLang="zh-CN" dirty="0">
              <a:latin typeface="+mn-lt"/>
              <a:ea typeface="+mn-ea"/>
              <a:cs typeface="+mn-cs"/>
            </a:endParaRPr>
          </a:p>
        </p:txBody>
      </p:sp>
      <p:pic>
        <p:nvPicPr>
          <p:cNvPr id="4100" name="Picture 4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9050"/>
            <a:ext cx="9144000" cy="687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6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538"/>
            <a:ext cx="4179888" cy="3284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8" descr="图片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86338"/>
            <a:ext cx="9148763" cy="1871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9" descr="图片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86338"/>
            <a:ext cx="6011863" cy="1871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4" name="Text Box 11"/>
          <p:cNvSpPr txBox="1"/>
          <p:nvPr/>
        </p:nvSpPr>
        <p:spPr>
          <a:xfrm>
            <a:off x="4407218" y="1522413"/>
            <a:ext cx="4176712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9600" b="1" dirty="0">
                <a:solidFill>
                  <a:schemeClr val="tx1">
                    <a:lumMod val="1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卧 钩</a:t>
            </a:r>
            <a:endParaRPr lang="zh-CN" altLang="en-US" sz="9600" b="1" dirty="0">
              <a:solidFill>
                <a:schemeClr val="tx1">
                  <a:lumMod val="10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06675" y="3764915"/>
            <a:ext cx="70567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tx1">
                    <a:lumMod val="1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常州市朝阳桥小学   黄慈翔</a:t>
            </a:r>
            <a:endParaRPr lang="zh-CN" altLang="en-US" sz="3600" b="1">
              <a:solidFill>
                <a:schemeClr val="tx1">
                  <a:lumMod val="10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endParaRPr lang="zh-CN" altLang="zh-CN" dirty="0"/>
          </a:p>
        </p:txBody>
      </p:sp>
      <p:pic>
        <p:nvPicPr>
          <p:cNvPr id="6148" name="Picture 4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5" descr="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754"/>
          <a:stretch>
            <a:fillRect/>
          </a:stretch>
        </p:blipFill>
        <p:spPr>
          <a:xfrm>
            <a:off x="0" y="0"/>
            <a:ext cx="1765300" cy="1570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6" descr="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787"/>
          <a:stretch>
            <a:fillRect/>
          </a:stretch>
        </p:blipFill>
        <p:spPr>
          <a:xfrm>
            <a:off x="1403350" y="1196975"/>
            <a:ext cx="5184775" cy="173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2" name="Text Box 8"/>
          <p:cNvSpPr txBox="1"/>
          <p:nvPr/>
        </p:nvSpPr>
        <p:spPr>
          <a:xfrm>
            <a:off x="1043940" y="1271905"/>
            <a:ext cx="38677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我会写</a:t>
            </a:r>
            <a:endParaRPr lang="en-US" altLang="zh-CN" sz="48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153" name="AutoShape 9" descr="u=3094163583,1704700391&amp;fm=21&amp;gp=0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31335" y="2469515"/>
            <a:ext cx="579056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竖点卧钩一线平，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三点上扬成斜线，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间距匀称落钩边，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就像星星绕弯月。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内容占位符 8" descr="心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2023745"/>
            <a:ext cx="3766185" cy="376618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 flipV="1">
            <a:off x="1162050" y="3861435"/>
            <a:ext cx="457835" cy="16510"/>
          </a:xfrm>
          <a:prstGeom prst="line">
            <a:avLst/>
          </a:prstGeom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1274445" y="3466465"/>
            <a:ext cx="1682115" cy="56642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1337945" y="4027805"/>
            <a:ext cx="287655" cy="255905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870075" y="3837305"/>
            <a:ext cx="287655" cy="255905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2402205" y="3622357"/>
            <a:ext cx="287655" cy="255905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747327" y="3494404"/>
            <a:ext cx="287655" cy="255905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bldLvl="0" animBg="1"/>
      <p:bldP spid="7" grpId="0" bldLvl="0" animBg="1"/>
      <p:bldP spid="8" grpId="0" bldLvl="0" animBg="1"/>
      <p:bldP spid="1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手指操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8575" y="30480"/>
            <a:ext cx="9102725" cy="5665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10" descr="心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8210" y="2453640"/>
            <a:ext cx="1894205" cy="1894205"/>
          </a:xfrm>
          <a:prstGeom prst="rect">
            <a:avLst/>
          </a:prstGeom>
        </p:spPr>
      </p:pic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371475"/>
            <a:ext cx="1574800" cy="1574800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950" y="362585"/>
            <a:ext cx="1590040" cy="1583690"/>
          </a:xfrm>
          <a:prstGeom prst="rect">
            <a:avLst/>
          </a:prstGeom>
        </p:spPr>
      </p:pic>
      <p:pic>
        <p:nvPicPr>
          <p:cNvPr id="6" name="图片 5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040" y="312420"/>
            <a:ext cx="1693545" cy="1693545"/>
          </a:xfrm>
          <a:prstGeom prst="rect">
            <a:avLst/>
          </a:prstGeom>
        </p:spPr>
      </p:pic>
      <p:pic>
        <p:nvPicPr>
          <p:cNvPr id="7" name="图片 6" descr="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" y="2511425"/>
            <a:ext cx="1767840" cy="1689735"/>
          </a:xfrm>
          <a:prstGeom prst="rect">
            <a:avLst/>
          </a:prstGeom>
        </p:spPr>
      </p:pic>
      <p:pic>
        <p:nvPicPr>
          <p:cNvPr id="9" name="图片 8" descr="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330" y="4805680"/>
            <a:ext cx="1772285" cy="1744980"/>
          </a:xfrm>
          <a:prstGeom prst="rect">
            <a:avLst/>
          </a:prstGeom>
        </p:spPr>
      </p:pic>
      <p:pic>
        <p:nvPicPr>
          <p:cNvPr id="12" name="图片 11" descr="IMG_85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6650" y="4852670"/>
            <a:ext cx="1744345" cy="1697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10" descr="心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8210" y="2453640"/>
            <a:ext cx="1894205" cy="1894205"/>
          </a:xfrm>
          <a:prstGeom prst="rect">
            <a:avLst/>
          </a:prstGeom>
        </p:spPr>
      </p:pic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371475"/>
            <a:ext cx="1574800" cy="1574800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950" y="362585"/>
            <a:ext cx="1590040" cy="1583690"/>
          </a:xfrm>
          <a:prstGeom prst="rect">
            <a:avLst/>
          </a:prstGeom>
        </p:spPr>
      </p:pic>
      <p:pic>
        <p:nvPicPr>
          <p:cNvPr id="6" name="图片 5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040" y="312420"/>
            <a:ext cx="1693545" cy="1693545"/>
          </a:xfrm>
          <a:prstGeom prst="rect">
            <a:avLst/>
          </a:prstGeom>
        </p:spPr>
      </p:pic>
      <p:pic>
        <p:nvPicPr>
          <p:cNvPr id="7" name="图片 6" descr="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" y="2511425"/>
            <a:ext cx="1767840" cy="1689735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2040" y="2533015"/>
            <a:ext cx="1853565" cy="1792605"/>
          </a:xfrm>
          <a:prstGeom prst="rect">
            <a:avLst/>
          </a:prstGeom>
        </p:spPr>
      </p:pic>
      <p:pic>
        <p:nvPicPr>
          <p:cNvPr id="9" name="图片 8" descr="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330" y="4805680"/>
            <a:ext cx="1772285" cy="1744980"/>
          </a:xfrm>
          <a:prstGeom prst="rect">
            <a:avLst/>
          </a:prstGeom>
        </p:spPr>
      </p:pic>
      <p:pic>
        <p:nvPicPr>
          <p:cNvPr id="10" name="图片 9" descr="IMG_85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1075" y="4848225"/>
            <a:ext cx="1788795" cy="1788795"/>
          </a:xfrm>
          <a:prstGeom prst="rect">
            <a:avLst/>
          </a:prstGeom>
        </p:spPr>
      </p:pic>
      <p:pic>
        <p:nvPicPr>
          <p:cNvPr id="12" name="图片 11" descr="IMG_855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6650" y="4852670"/>
            <a:ext cx="1744345" cy="169799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68375" y="1196975"/>
            <a:ext cx="1047115" cy="487045"/>
          </a:xfrm>
          <a:prstGeom prst="rect">
            <a:avLst/>
          </a:prstGeom>
          <a:solidFill>
            <a:srgbClr val="FF0000">
              <a:alpha val="19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3696970" y="1146175"/>
            <a:ext cx="1016000" cy="487045"/>
          </a:xfrm>
          <a:prstGeom prst="rect">
            <a:avLst/>
          </a:prstGeom>
          <a:solidFill>
            <a:srgbClr val="FF0000">
              <a:alpha val="19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6487795" y="1146175"/>
            <a:ext cx="1116965" cy="537845"/>
          </a:xfrm>
          <a:prstGeom prst="rect">
            <a:avLst/>
          </a:prstGeom>
          <a:solidFill>
            <a:srgbClr val="FF0000">
              <a:alpha val="19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970915" y="3547110"/>
            <a:ext cx="1182370" cy="487045"/>
          </a:xfrm>
          <a:prstGeom prst="rect">
            <a:avLst/>
          </a:prstGeom>
          <a:solidFill>
            <a:srgbClr val="FF0000">
              <a:alpha val="19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6530975" y="3649980"/>
            <a:ext cx="1132840" cy="487045"/>
          </a:xfrm>
          <a:prstGeom prst="rect">
            <a:avLst/>
          </a:prstGeom>
          <a:solidFill>
            <a:srgbClr val="FF0000">
              <a:alpha val="19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883285" y="5749925"/>
            <a:ext cx="1182370" cy="487045"/>
          </a:xfrm>
          <a:prstGeom prst="rect">
            <a:avLst/>
          </a:prstGeom>
          <a:solidFill>
            <a:srgbClr val="FF0000">
              <a:alpha val="19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3827780" y="5826125"/>
            <a:ext cx="1096010" cy="487045"/>
          </a:xfrm>
          <a:prstGeom prst="rect">
            <a:avLst/>
          </a:prstGeom>
          <a:solidFill>
            <a:srgbClr val="FF0000">
              <a:alpha val="19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6530975" y="5793105"/>
            <a:ext cx="1132840" cy="520065"/>
          </a:xfrm>
          <a:prstGeom prst="rect">
            <a:avLst/>
          </a:prstGeom>
          <a:solidFill>
            <a:srgbClr val="FF0000">
              <a:alpha val="19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595" y="377825"/>
            <a:ext cx="3269615" cy="3235325"/>
          </a:xfrm>
          <a:prstGeom prst="rect">
            <a:avLst/>
          </a:prstGeom>
          <a:gradFill>
            <a:gsLst>
              <a:gs pos="84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7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1" name="内容占位符 10" descr="心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2100" y="480060"/>
            <a:ext cx="3275330" cy="327533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6212205" y="1269365"/>
            <a:ext cx="287655" cy="255905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255385" y="1701165"/>
            <a:ext cx="287655" cy="255905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435600" y="722630"/>
            <a:ext cx="1517015" cy="1471930"/>
          </a:xfrm>
          <a:prstGeom prst="rect">
            <a:avLst/>
          </a:prstGeom>
          <a:solidFill>
            <a:schemeClr val="accent1">
              <a:lumMod val="50000"/>
              <a:alpha val="38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118735" y="2232660"/>
            <a:ext cx="2219960" cy="1019810"/>
          </a:xfrm>
          <a:prstGeom prst="rect">
            <a:avLst/>
          </a:prstGeom>
          <a:solidFill>
            <a:schemeClr val="accent1">
              <a:lumMod val="50000"/>
              <a:alpha val="38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2" grpId="0" bldLvl="0" animBg="1"/>
      <p:bldP spid="3" grpId="0" bldLvl="0" animBg="1"/>
      <p:bldP spid="3" grpId="1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" name="心形 5"/>
          <p:cNvSpPr/>
          <p:nvPr/>
        </p:nvSpPr>
        <p:spPr>
          <a:xfrm>
            <a:off x="98425" y="-11430"/>
            <a:ext cx="8947785" cy="6790055"/>
          </a:xfrm>
          <a:prstGeom prst="heart">
            <a:avLst/>
          </a:prstGeom>
          <a:solidFill>
            <a:schemeClr val="bg1"/>
          </a:solidFill>
          <a:ln w="1270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140200" y="1707515"/>
            <a:ext cx="24587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54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5400">
                <a:latin typeface="楷体" panose="02010609060101010101" charset="-122"/>
                <a:ea typeface="楷体" panose="02010609060101010101" charset="-122"/>
              </a:rPr>
              <a:t>语 卡</a:t>
            </a:r>
            <a:endParaRPr lang="zh-CN" altLang="en-US" sz="5400">
              <a:latin typeface="楷体" panose="02010609060101010101" charset="-122"/>
              <a:ea typeface="楷体" panose="02010609060101010101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3634740" y="1869440"/>
          <a:ext cx="654050" cy="603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7025"/>
                <a:gridCol w="327025"/>
              </a:tblGrid>
              <a:tr h="297815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>
                    <a:lnL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0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>
                    <a:lnL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43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0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>
                    <a:lnL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>
                    <a:lnL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569970" y="2667635"/>
            <a:ext cx="4702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ym typeface="+mn-ea"/>
              </a:rPr>
              <a:t>     xi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ǎ</a:t>
            </a:r>
            <a:r>
              <a:rPr lang="en-US" altLang="zh-CN" sz="2800">
                <a:sym typeface="+mn-ea"/>
              </a:rPr>
              <a:t>ng   g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sym typeface="+mn-ea"/>
              </a:rPr>
              <a:t>ǎ</a:t>
            </a:r>
            <a:r>
              <a:rPr lang="en-US" altLang="zh-CN" sz="2800">
                <a:sym typeface="+mn-ea"/>
              </a:rPr>
              <a:t>n        nín</a:t>
            </a:r>
            <a:endParaRPr lang="en-US" altLang="zh-CN" sz="28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05230" y="3258820"/>
            <a:ext cx="71374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altLang="en-US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       谢   </a:t>
            </a:r>
            <a:r>
              <a:rPr lang="en-US" altLang="zh-CN" sz="4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!</a:t>
            </a:r>
            <a:endParaRPr lang="en-US" altLang="zh-CN" sz="4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8" name="表格 7"/>
          <p:cNvGraphicFramePr/>
          <p:nvPr/>
        </p:nvGraphicFramePr>
        <p:xfrm>
          <a:off x="6948805" y="3259455"/>
          <a:ext cx="627380" cy="640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3690"/>
                <a:gridCol w="313690"/>
              </a:tblGrid>
              <a:tr h="32004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>
                    <a:lnL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0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>
                    <a:lnL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0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>
                    <a:lnL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>
                    <a:lnL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/>
        </p:nvGraphicFramePr>
        <p:xfrm>
          <a:off x="4353560" y="3259455"/>
          <a:ext cx="670560" cy="629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5280"/>
                <a:gridCol w="335280"/>
              </a:tblGrid>
              <a:tr h="30861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>
                    <a:lnL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0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>
                    <a:lnL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3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0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>
                    <a:lnL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>
                    <a:lnL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/>
          <p:nvPr/>
        </p:nvGraphicFramePr>
        <p:xfrm>
          <a:off x="5447665" y="3258820"/>
          <a:ext cx="645160" cy="6305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2580"/>
                <a:gridCol w="322580"/>
              </a:tblGrid>
              <a:tr h="30988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>
                    <a:lnL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0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>
                    <a:lnL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0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>
                    <a:lnL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0" marR="0" marT="0" marB="0" vert="horz" anchor="ctr">
                    <a:lnL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C00000"/>
                      </a:solidFill>
                      <a:prstDash val="dot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C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3460750" y="1347470"/>
            <a:ext cx="12503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/>
              <a:t> </a:t>
            </a:r>
            <a:r>
              <a:rPr lang="zh-CN" altLang="en-US" sz="2800"/>
              <a:t>xīn          </a:t>
            </a:r>
            <a:endParaRPr lang="zh-CN" altLang="en-US"/>
          </a:p>
        </p:txBody>
      </p:sp>
      <p:pic>
        <p:nvPicPr>
          <p:cNvPr id="4" name="图片 3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0200" y="4109085"/>
            <a:ext cx="1007745" cy="992505"/>
          </a:xfrm>
          <a:prstGeom prst="rect">
            <a:avLst/>
          </a:prstGeom>
        </p:spPr>
      </p:pic>
      <p:pic>
        <p:nvPicPr>
          <p:cNvPr id="12" name="图片 11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080" y="4124960"/>
            <a:ext cx="992505" cy="960120"/>
          </a:xfrm>
          <a:prstGeom prst="rect">
            <a:avLst/>
          </a:prstGeom>
        </p:spPr>
      </p:pic>
      <p:pic>
        <p:nvPicPr>
          <p:cNvPr id="13" name="图片 12" descr="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440" y="4109085"/>
            <a:ext cx="971550" cy="928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view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9215" y="6350"/>
            <a:ext cx="9217660" cy="6831965"/>
          </a:xfrm>
          <a:prstGeom prst="rect">
            <a:avLst/>
          </a:prstGeom>
        </p:spPr>
      </p:pic>
      <p:pic>
        <p:nvPicPr>
          <p:cNvPr id="3" name="弯弯的月儿小小的船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6595" y="581850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0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233" name="Picture 17" descr="香蕉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8"/>
              </a:clrFrom>
              <a:clrTo>
                <a:srgbClr val="FFFF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555" y="427990"/>
            <a:ext cx="4019550" cy="1993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t01f452742d1d40577d.web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60000">
            <a:off x="5537835" y="350520"/>
            <a:ext cx="2250440" cy="2280920"/>
          </a:xfrm>
          <a:prstGeom prst="rect">
            <a:avLst/>
          </a:prstGeom>
        </p:spPr>
      </p:pic>
      <p:pic>
        <p:nvPicPr>
          <p:cNvPr id="4" name="图片 3" descr="tim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15" y="3086100"/>
            <a:ext cx="3910965" cy="3036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430" y="3052445"/>
            <a:ext cx="3592830" cy="3070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QQ图片2019070720395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84960" y="1195070"/>
            <a:ext cx="5791835" cy="4861560"/>
          </a:xfrm>
          <a:prstGeom prst="rect">
            <a:avLst/>
          </a:prstGeom>
        </p:spPr>
      </p:pic>
      <p:pic>
        <p:nvPicPr>
          <p:cNvPr id="5131" name="Picture 18" descr="卧钩"/>
          <p:cNvPicPr>
            <a:picLocks noChangeAspect="1"/>
          </p:cNvPicPr>
          <p:nvPr/>
        </p:nvPicPr>
        <p:blipFill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8405" y="2569845"/>
            <a:ext cx="5120005" cy="3070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 descr="Rectangle: Click to edit Master text styles&#10;Second level&#10;Third level&#10;Fourth level&#10;Fifth level"/>
          <p:cNvSpPr>
            <a:spLocks noGrp="1" noTextEdit="1"/>
          </p:cNvSpPr>
          <p:nvPr>
            <p:ph idx="1"/>
          </p:nvPr>
        </p:nvSpPr>
        <p:spPr>
          <a:xfrm>
            <a:off x="2994660" y="2831783"/>
            <a:ext cx="4127500" cy="2479675"/>
          </a:xfrm>
          <a:custGeom>
            <a:avLst/>
            <a:gdLst>
              <a:gd name="txL" fmla="*/ 0 w 1002"/>
              <a:gd name="txT" fmla="*/ 0 h 646"/>
              <a:gd name="txR" fmla="*/ 1002 w 1002"/>
              <a:gd name="txB" fmla="*/ 646 h 646"/>
            </a:gdLst>
            <a:ahLst/>
            <a:cxnLst>
              <a:cxn ang="0">
                <a:pos x="597293" y="1546918"/>
              </a:cxn>
              <a:cxn ang="0">
                <a:pos x="395449" y="1216806"/>
              </a:cxn>
              <a:cxn ang="0">
                <a:pos x="214202" y="848310"/>
              </a:cxn>
              <a:cxn ang="0">
                <a:pos x="90624" y="468298"/>
              </a:cxn>
              <a:cxn ang="0">
                <a:pos x="32954" y="237987"/>
              </a:cxn>
              <a:cxn ang="0">
                <a:pos x="4119" y="115155"/>
              </a:cxn>
              <a:cxn ang="0">
                <a:pos x="4119" y="38385"/>
              </a:cxn>
              <a:cxn ang="0">
                <a:pos x="32954" y="0"/>
              </a:cxn>
              <a:cxn ang="0">
                <a:pos x="78266" y="23031"/>
              </a:cxn>
              <a:cxn ang="0">
                <a:pos x="156532" y="142025"/>
              </a:cxn>
              <a:cxn ang="0">
                <a:pos x="210082" y="257180"/>
              </a:cxn>
              <a:cxn ang="0">
                <a:pos x="280110" y="391528"/>
              </a:cxn>
              <a:cxn ang="0">
                <a:pos x="387211" y="571937"/>
              </a:cxn>
              <a:cxn ang="0">
                <a:pos x="531385" y="786894"/>
              </a:cxn>
              <a:cxn ang="0">
                <a:pos x="692036" y="1024881"/>
              </a:cxn>
              <a:cxn ang="0">
                <a:pos x="848568" y="1232160"/>
              </a:cxn>
              <a:cxn ang="0">
                <a:pos x="1017458" y="1404893"/>
              </a:cxn>
              <a:cxn ang="0">
                <a:pos x="1202825" y="1546918"/>
              </a:cxn>
              <a:cxn ang="0">
                <a:pos x="1540604" y="1731166"/>
              </a:cxn>
              <a:cxn ang="0">
                <a:pos x="1783640" y="1830967"/>
              </a:cxn>
              <a:cxn ang="0">
                <a:pos x="1985484" y="1873191"/>
              </a:cxn>
              <a:cxn ang="0">
                <a:pos x="2323264" y="1926930"/>
              </a:cxn>
              <a:cxn ang="0">
                <a:pos x="2706355" y="1923091"/>
              </a:cxn>
              <a:cxn ang="0">
                <a:pos x="2928795" y="1892383"/>
              </a:cxn>
              <a:cxn ang="0">
                <a:pos x="3060612" y="1861675"/>
              </a:cxn>
              <a:cxn ang="0">
                <a:pos x="3138877" y="1815613"/>
              </a:cxn>
              <a:cxn ang="0">
                <a:pos x="3192428" y="1773390"/>
              </a:cxn>
              <a:cxn ang="0">
                <a:pos x="3184189" y="1719651"/>
              </a:cxn>
              <a:cxn ang="0">
                <a:pos x="3147116" y="1600657"/>
              </a:cxn>
              <a:cxn ang="0">
                <a:pos x="3072969" y="1416409"/>
              </a:cxn>
              <a:cxn ang="0">
                <a:pos x="2974107" y="1166906"/>
              </a:cxn>
              <a:cxn ang="0">
                <a:pos x="2850529" y="890533"/>
              </a:cxn>
              <a:cxn ang="0">
                <a:pos x="2764025" y="683254"/>
              </a:cxn>
              <a:cxn ang="0">
                <a:pos x="2722832" y="545068"/>
              </a:cxn>
              <a:cxn ang="0">
                <a:pos x="2739309" y="491329"/>
              </a:cxn>
              <a:cxn ang="0">
                <a:pos x="2776383" y="502844"/>
              </a:cxn>
              <a:cxn ang="0">
                <a:pos x="2862887" y="591130"/>
              </a:cxn>
              <a:cxn ang="0">
                <a:pos x="2998823" y="744670"/>
              </a:cxn>
              <a:cxn ang="0">
                <a:pos x="3196547" y="963465"/>
              </a:cxn>
              <a:cxn ang="0">
                <a:pos x="3402510" y="1220645"/>
              </a:cxn>
              <a:cxn ang="0">
                <a:pos x="3587877" y="1424086"/>
              </a:cxn>
              <a:cxn ang="0">
                <a:pos x="3744409" y="1577626"/>
              </a:cxn>
              <a:cxn ang="0">
                <a:pos x="3867987" y="1681266"/>
              </a:cxn>
              <a:cxn ang="0">
                <a:pos x="3966849" y="1750359"/>
              </a:cxn>
              <a:cxn ang="0">
                <a:pos x="4082188" y="1861675"/>
              </a:cxn>
              <a:cxn ang="0">
                <a:pos x="4119261" y="1976831"/>
              </a:cxn>
              <a:cxn ang="0">
                <a:pos x="4065711" y="2072793"/>
              </a:cxn>
              <a:cxn ang="0">
                <a:pos x="3995684" y="2134210"/>
              </a:cxn>
              <a:cxn ang="0">
                <a:pos x="3900941" y="2203303"/>
              </a:cxn>
              <a:cxn ang="0">
                <a:pos x="3765005" y="2272396"/>
              </a:cxn>
              <a:cxn ang="0">
                <a:pos x="3587877" y="2333812"/>
              </a:cxn>
              <a:cxn ang="0">
                <a:pos x="3377795" y="2387551"/>
              </a:cxn>
              <a:cxn ang="0">
                <a:pos x="3064731" y="2448967"/>
              </a:cxn>
              <a:cxn ang="0">
                <a:pos x="2599254" y="2479675"/>
              </a:cxn>
              <a:cxn ang="0">
                <a:pos x="2183209" y="2441290"/>
              </a:cxn>
              <a:cxn ang="0">
                <a:pos x="1771283" y="2356843"/>
              </a:cxn>
              <a:cxn ang="0">
                <a:pos x="1379953" y="2210980"/>
              </a:cxn>
              <a:cxn ang="0">
                <a:pos x="1033935" y="1999862"/>
              </a:cxn>
              <a:cxn ang="0">
                <a:pos x="803256" y="1792582"/>
              </a:cxn>
            </a:cxnLst>
            <a:rect l="txL" t="txT" r="txR" b="txB"/>
            <a:pathLst>
              <a:path w="1002" h="646">
                <a:moveTo>
                  <a:pt x="195" y="467"/>
                </a:moveTo>
                <a:lnTo>
                  <a:pt x="177" y="446"/>
                </a:lnTo>
                <a:lnTo>
                  <a:pt x="161" y="425"/>
                </a:lnTo>
                <a:lnTo>
                  <a:pt x="145" y="403"/>
                </a:lnTo>
                <a:lnTo>
                  <a:pt x="132" y="382"/>
                </a:lnTo>
                <a:lnTo>
                  <a:pt x="118" y="361"/>
                </a:lnTo>
                <a:lnTo>
                  <a:pt x="107" y="339"/>
                </a:lnTo>
                <a:lnTo>
                  <a:pt x="96" y="317"/>
                </a:lnTo>
                <a:lnTo>
                  <a:pt x="84" y="293"/>
                </a:lnTo>
                <a:lnTo>
                  <a:pt x="73" y="269"/>
                </a:lnTo>
                <a:lnTo>
                  <a:pt x="62" y="245"/>
                </a:lnTo>
                <a:lnTo>
                  <a:pt x="52" y="221"/>
                </a:lnTo>
                <a:lnTo>
                  <a:pt x="43" y="197"/>
                </a:lnTo>
                <a:lnTo>
                  <a:pt x="35" y="173"/>
                </a:lnTo>
                <a:lnTo>
                  <a:pt x="29" y="147"/>
                </a:lnTo>
                <a:lnTo>
                  <a:pt x="22" y="122"/>
                </a:lnTo>
                <a:lnTo>
                  <a:pt x="16" y="94"/>
                </a:lnTo>
                <a:lnTo>
                  <a:pt x="13" y="83"/>
                </a:lnTo>
                <a:lnTo>
                  <a:pt x="9" y="72"/>
                </a:lnTo>
                <a:lnTo>
                  <a:pt x="8" y="62"/>
                </a:lnTo>
                <a:lnTo>
                  <a:pt x="5" y="53"/>
                </a:lnTo>
                <a:lnTo>
                  <a:pt x="3" y="45"/>
                </a:lnTo>
                <a:lnTo>
                  <a:pt x="1" y="37"/>
                </a:lnTo>
                <a:lnTo>
                  <a:pt x="1" y="30"/>
                </a:lnTo>
                <a:lnTo>
                  <a:pt x="0" y="24"/>
                </a:lnTo>
                <a:lnTo>
                  <a:pt x="0" y="18"/>
                </a:lnTo>
                <a:lnTo>
                  <a:pt x="0" y="13"/>
                </a:lnTo>
                <a:lnTo>
                  <a:pt x="1" y="10"/>
                </a:lnTo>
                <a:lnTo>
                  <a:pt x="1" y="6"/>
                </a:lnTo>
                <a:lnTo>
                  <a:pt x="3" y="3"/>
                </a:lnTo>
                <a:lnTo>
                  <a:pt x="5" y="2"/>
                </a:lnTo>
                <a:lnTo>
                  <a:pt x="8" y="0"/>
                </a:lnTo>
                <a:lnTo>
                  <a:pt x="9" y="0"/>
                </a:lnTo>
                <a:lnTo>
                  <a:pt x="13" y="0"/>
                </a:lnTo>
                <a:lnTo>
                  <a:pt x="16" y="3"/>
                </a:lnTo>
                <a:lnTo>
                  <a:pt x="19" y="6"/>
                </a:lnTo>
                <a:lnTo>
                  <a:pt x="24" y="11"/>
                </a:lnTo>
                <a:lnTo>
                  <a:pt x="29" y="19"/>
                </a:lnTo>
                <a:lnTo>
                  <a:pt x="33" y="27"/>
                </a:lnTo>
                <a:lnTo>
                  <a:pt x="38" y="37"/>
                </a:lnTo>
                <a:lnTo>
                  <a:pt x="43" y="48"/>
                </a:lnTo>
                <a:lnTo>
                  <a:pt x="45" y="54"/>
                </a:lnTo>
                <a:lnTo>
                  <a:pt x="48" y="61"/>
                </a:lnTo>
                <a:lnTo>
                  <a:pt x="51" y="67"/>
                </a:lnTo>
                <a:lnTo>
                  <a:pt x="54" y="75"/>
                </a:lnTo>
                <a:lnTo>
                  <a:pt x="57" y="85"/>
                </a:lnTo>
                <a:lnTo>
                  <a:pt x="62" y="93"/>
                </a:lnTo>
                <a:lnTo>
                  <a:pt x="68" y="102"/>
                </a:lnTo>
                <a:lnTo>
                  <a:pt x="73" y="114"/>
                </a:lnTo>
                <a:lnTo>
                  <a:pt x="80" y="125"/>
                </a:lnTo>
                <a:lnTo>
                  <a:pt x="88" y="136"/>
                </a:lnTo>
                <a:lnTo>
                  <a:pt x="94" y="149"/>
                </a:lnTo>
                <a:lnTo>
                  <a:pt x="102" y="162"/>
                </a:lnTo>
                <a:lnTo>
                  <a:pt x="112" y="176"/>
                </a:lnTo>
                <a:lnTo>
                  <a:pt x="120" y="190"/>
                </a:lnTo>
                <a:lnTo>
                  <a:pt x="129" y="205"/>
                </a:lnTo>
                <a:lnTo>
                  <a:pt x="139" y="221"/>
                </a:lnTo>
                <a:lnTo>
                  <a:pt x="148" y="237"/>
                </a:lnTo>
                <a:lnTo>
                  <a:pt x="158" y="253"/>
                </a:lnTo>
                <a:lnTo>
                  <a:pt x="168" y="267"/>
                </a:lnTo>
                <a:lnTo>
                  <a:pt x="177" y="281"/>
                </a:lnTo>
                <a:lnTo>
                  <a:pt x="187" y="296"/>
                </a:lnTo>
                <a:lnTo>
                  <a:pt x="196" y="309"/>
                </a:lnTo>
                <a:lnTo>
                  <a:pt x="206" y="321"/>
                </a:lnTo>
                <a:lnTo>
                  <a:pt x="215" y="334"/>
                </a:lnTo>
                <a:lnTo>
                  <a:pt x="227" y="345"/>
                </a:lnTo>
                <a:lnTo>
                  <a:pt x="238" y="357"/>
                </a:lnTo>
                <a:lnTo>
                  <a:pt x="247" y="366"/>
                </a:lnTo>
                <a:lnTo>
                  <a:pt x="259" y="377"/>
                </a:lnTo>
                <a:lnTo>
                  <a:pt x="270" y="385"/>
                </a:lnTo>
                <a:lnTo>
                  <a:pt x="281" y="395"/>
                </a:lnTo>
                <a:lnTo>
                  <a:pt x="292" y="403"/>
                </a:lnTo>
                <a:lnTo>
                  <a:pt x="303" y="411"/>
                </a:lnTo>
                <a:lnTo>
                  <a:pt x="326" y="425"/>
                </a:lnTo>
                <a:lnTo>
                  <a:pt x="350" y="440"/>
                </a:lnTo>
                <a:lnTo>
                  <a:pt x="374" y="451"/>
                </a:lnTo>
                <a:lnTo>
                  <a:pt x="396" y="462"/>
                </a:lnTo>
                <a:lnTo>
                  <a:pt x="409" y="467"/>
                </a:lnTo>
                <a:lnTo>
                  <a:pt x="420" y="472"/>
                </a:lnTo>
                <a:lnTo>
                  <a:pt x="433" y="477"/>
                </a:lnTo>
                <a:lnTo>
                  <a:pt x="446" y="480"/>
                </a:lnTo>
                <a:lnTo>
                  <a:pt x="457" y="483"/>
                </a:lnTo>
                <a:lnTo>
                  <a:pt x="470" y="486"/>
                </a:lnTo>
                <a:lnTo>
                  <a:pt x="482" y="488"/>
                </a:lnTo>
                <a:lnTo>
                  <a:pt x="495" y="489"/>
                </a:lnTo>
                <a:lnTo>
                  <a:pt x="518" y="496"/>
                </a:lnTo>
                <a:lnTo>
                  <a:pt x="541" y="499"/>
                </a:lnTo>
                <a:lnTo>
                  <a:pt x="564" y="502"/>
                </a:lnTo>
                <a:lnTo>
                  <a:pt x="588" y="504"/>
                </a:lnTo>
                <a:lnTo>
                  <a:pt x="610" y="504"/>
                </a:lnTo>
                <a:lnTo>
                  <a:pt x="634" y="502"/>
                </a:lnTo>
                <a:lnTo>
                  <a:pt x="657" y="501"/>
                </a:lnTo>
                <a:lnTo>
                  <a:pt x="681" y="497"/>
                </a:lnTo>
                <a:lnTo>
                  <a:pt x="692" y="496"/>
                </a:lnTo>
                <a:lnTo>
                  <a:pt x="701" y="494"/>
                </a:lnTo>
                <a:lnTo>
                  <a:pt x="711" y="493"/>
                </a:lnTo>
                <a:lnTo>
                  <a:pt x="720" y="491"/>
                </a:lnTo>
                <a:lnTo>
                  <a:pt x="728" y="488"/>
                </a:lnTo>
                <a:lnTo>
                  <a:pt x="735" y="486"/>
                </a:lnTo>
                <a:lnTo>
                  <a:pt x="743" y="485"/>
                </a:lnTo>
                <a:lnTo>
                  <a:pt x="748" y="481"/>
                </a:lnTo>
                <a:lnTo>
                  <a:pt x="754" y="478"/>
                </a:lnTo>
                <a:lnTo>
                  <a:pt x="759" y="477"/>
                </a:lnTo>
                <a:lnTo>
                  <a:pt x="762" y="473"/>
                </a:lnTo>
                <a:lnTo>
                  <a:pt x="767" y="470"/>
                </a:lnTo>
                <a:lnTo>
                  <a:pt x="770" y="467"/>
                </a:lnTo>
                <a:lnTo>
                  <a:pt x="772" y="464"/>
                </a:lnTo>
                <a:lnTo>
                  <a:pt x="775" y="462"/>
                </a:lnTo>
                <a:lnTo>
                  <a:pt x="775" y="459"/>
                </a:lnTo>
                <a:lnTo>
                  <a:pt x="775" y="456"/>
                </a:lnTo>
                <a:lnTo>
                  <a:pt x="775" y="453"/>
                </a:lnTo>
                <a:lnTo>
                  <a:pt x="773" y="448"/>
                </a:lnTo>
                <a:lnTo>
                  <a:pt x="772" y="443"/>
                </a:lnTo>
                <a:lnTo>
                  <a:pt x="770" y="435"/>
                </a:lnTo>
                <a:lnTo>
                  <a:pt x="767" y="427"/>
                </a:lnTo>
                <a:lnTo>
                  <a:pt x="764" y="417"/>
                </a:lnTo>
                <a:lnTo>
                  <a:pt x="760" y="408"/>
                </a:lnTo>
                <a:lnTo>
                  <a:pt x="756" y="395"/>
                </a:lnTo>
                <a:lnTo>
                  <a:pt x="751" y="382"/>
                </a:lnTo>
                <a:lnTo>
                  <a:pt x="746" y="369"/>
                </a:lnTo>
                <a:lnTo>
                  <a:pt x="741" y="353"/>
                </a:lnTo>
                <a:lnTo>
                  <a:pt x="735" y="339"/>
                </a:lnTo>
                <a:lnTo>
                  <a:pt x="728" y="321"/>
                </a:lnTo>
                <a:lnTo>
                  <a:pt x="722" y="304"/>
                </a:lnTo>
                <a:lnTo>
                  <a:pt x="714" y="285"/>
                </a:lnTo>
                <a:lnTo>
                  <a:pt x="706" y="266"/>
                </a:lnTo>
                <a:lnTo>
                  <a:pt x="698" y="248"/>
                </a:lnTo>
                <a:lnTo>
                  <a:pt x="692" y="232"/>
                </a:lnTo>
                <a:lnTo>
                  <a:pt x="685" y="216"/>
                </a:lnTo>
                <a:lnTo>
                  <a:pt x="679" y="202"/>
                </a:lnTo>
                <a:lnTo>
                  <a:pt x="674" y="189"/>
                </a:lnTo>
                <a:lnTo>
                  <a:pt x="671" y="178"/>
                </a:lnTo>
                <a:lnTo>
                  <a:pt x="668" y="166"/>
                </a:lnTo>
                <a:lnTo>
                  <a:pt x="665" y="157"/>
                </a:lnTo>
                <a:lnTo>
                  <a:pt x="663" y="149"/>
                </a:lnTo>
                <a:lnTo>
                  <a:pt x="661" y="142"/>
                </a:lnTo>
                <a:lnTo>
                  <a:pt x="661" y="136"/>
                </a:lnTo>
                <a:lnTo>
                  <a:pt x="661" y="133"/>
                </a:lnTo>
                <a:lnTo>
                  <a:pt x="663" y="130"/>
                </a:lnTo>
                <a:lnTo>
                  <a:pt x="665" y="128"/>
                </a:lnTo>
                <a:lnTo>
                  <a:pt x="666" y="126"/>
                </a:lnTo>
                <a:lnTo>
                  <a:pt x="668" y="126"/>
                </a:lnTo>
                <a:lnTo>
                  <a:pt x="671" y="128"/>
                </a:lnTo>
                <a:lnTo>
                  <a:pt x="674" y="131"/>
                </a:lnTo>
                <a:lnTo>
                  <a:pt x="677" y="136"/>
                </a:lnTo>
                <a:lnTo>
                  <a:pt x="682" y="141"/>
                </a:lnTo>
                <a:lnTo>
                  <a:pt x="689" y="147"/>
                </a:lnTo>
                <a:lnTo>
                  <a:pt x="695" y="154"/>
                </a:lnTo>
                <a:lnTo>
                  <a:pt x="703" y="162"/>
                </a:lnTo>
                <a:lnTo>
                  <a:pt x="711" y="171"/>
                </a:lnTo>
                <a:lnTo>
                  <a:pt x="719" y="182"/>
                </a:lnTo>
                <a:lnTo>
                  <a:pt x="728" y="194"/>
                </a:lnTo>
                <a:lnTo>
                  <a:pt x="740" y="206"/>
                </a:lnTo>
                <a:lnTo>
                  <a:pt x="751" y="221"/>
                </a:lnTo>
                <a:lnTo>
                  <a:pt x="764" y="235"/>
                </a:lnTo>
                <a:lnTo>
                  <a:pt x="776" y="251"/>
                </a:lnTo>
                <a:lnTo>
                  <a:pt x="789" y="269"/>
                </a:lnTo>
                <a:lnTo>
                  <a:pt x="802" y="286"/>
                </a:lnTo>
                <a:lnTo>
                  <a:pt x="815" y="302"/>
                </a:lnTo>
                <a:lnTo>
                  <a:pt x="826" y="318"/>
                </a:lnTo>
                <a:lnTo>
                  <a:pt x="837" y="333"/>
                </a:lnTo>
                <a:lnTo>
                  <a:pt x="848" y="347"/>
                </a:lnTo>
                <a:lnTo>
                  <a:pt x="860" y="360"/>
                </a:lnTo>
                <a:lnTo>
                  <a:pt x="871" y="371"/>
                </a:lnTo>
                <a:lnTo>
                  <a:pt x="880" y="382"/>
                </a:lnTo>
                <a:lnTo>
                  <a:pt x="890" y="393"/>
                </a:lnTo>
                <a:lnTo>
                  <a:pt x="899" y="403"/>
                </a:lnTo>
                <a:lnTo>
                  <a:pt x="909" y="411"/>
                </a:lnTo>
                <a:lnTo>
                  <a:pt x="917" y="419"/>
                </a:lnTo>
                <a:lnTo>
                  <a:pt x="925" y="425"/>
                </a:lnTo>
                <a:lnTo>
                  <a:pt x="933" y="432"/>
                </a:lnTo>
                <a:lnTo>
                  <a:pt x="939" y="438"/>
                </a:lnTo>
                <a:lnTo>
                  <a:pt x="947" y="443"/>
                </a:lnTo>
                <a:lnTo>
                  <a:pt x="952" y="448"/>
                </a:lnTo>
                <a:lnTo>
                  <a:pt x="959" y="451"/>
                </a:lnTo>
                <a:lnTo>
                  <a:pt x="963" y="456"/>
                </a:lnTo>
                <a:lnTo>
                  <a:pt x="968" y="461"/>
                </a:lnTo>
                <a:lnTo>
                  <a:pt x="978" y="469"/>
                </a:lnTo>
                <a:lnTo>
                  <a:pt x="984" y="478"/>
                </a:lnTo>
                <a:lnTo>
                  <a:pt x="991" y="485"/>
                </a:lnTo>
                <a:lnTo>
                  <a:pt x="995" y="493"/>
                </a:lnTo>
                <a:lnTo>
                  <a:pt x="999" y="499"/>
                </a:lnTo>
                <a:lnTo>
                  <a:pt x="1002" y="505"/>
                </a:lnTo>
                <a:lnTo>
                  <a:pt x="1000" y="515"/>
                </a:lnTo>
                <a:lnTo>
                  <a:pt x="999" y="523"/>
                </a:lnTo>
                <a:lnTo>
                  <a:pt x="995" y="529"/>
                </a:lnTo>
                <a:lnTo>
                  <a:pt x="991" y="537"/>
                </a:lnTo>
                <a:lnTo>
                  <a:pt x="987" y="540"/>
                </a:lnTo>
                <a:lnTo>
                  <a:pt x="984" y="545"/>
                </a:lnTo>
                <a:lnTo>
                  <a:pt x="979" y="548"/>
                </a:lnTo>
                <a:lnTo>
                  <a:pt x="975" y="552"/>
                </a:lnTo>
                <a:lnTo>
                  <a:pt x="970" y="556"/>
                </a:lnTo>
                <a:lnTo>
                  <a:pt x="965" y="561"/>
                </a:lnTo>
                <a:lnTo>
                  <a:pt x="960" y="564"/>
                </a:lnTo>
                <a:lnTo>
                  <a:pt x="954" y="569"/>
                </a:lnTo>
                <a:lnTo>
                  <a:pt x="947" y="574"/>
                </a:lnTo>
                <a:lnTo>
                  <a:pt x="939" y="579"/>
                </a:lnTo>
                <a:lnTo>
                  <a:pt x="931" y="582"/>
                </a:lnTo>
                <a:lnTo>
                  <a:pt x="923" y="587"/>
                </a:lnTo>
                <a:lnTo>
                  <a:pt x="914" y="592"/>
                </a:lnTo>
                <a:lnTo>
                  <a:pt x="904" y="595"/>
                </a:lnTo>
                <a:lnTo>
                  <a:pt x="893" y="600"/>
                </a:lnTo>
                <a:lnTo>
                  <a:pt x="882" y="604"/>
                </a:lnTo>
                <a:lnTo>
                  <a:pt x="871" y="608"/>
                </a:lnTo>
                <a:lnTo>
                  <a:pt x="860" y="612"/>
                </a:lnTo>
                <a:lnTo>
                  <a:pt x="847" y="616"/>
                </a:lnTo>
                <a:lnTo>
                  <a:pt x="834" y="619"/>
                </a:lnTo>
                <a:lnTo>
                  <a:pt x="820" y="622"/>
                </a:lnTo>
                <a:lnTo>
                  <a:pt x="805" y="627"/>
                </a:lnTo>
                <a:lnTo>
                  <a:pt x="791" y="630"/>
                </a:lnTo>
                <a:lnTo>
                  <a:pt x="775" y="632"/>
                </a:lnTo>
                <a:lnTo>
                  <a:pt x="744" y="638"/>
                </a:lnTo>
                <a:lnTo>
                  <a:pt x="716" y="641"/>
                </a:lnTo>
                <a:lnTo>
                  <a:pt x="687" y="644"/>
                </a:lnTo>
                <a:lnTo>
                  <a:pt x="658" y="646"/>
                </a:lnTo>
                <a:lnTo>
                  <a:pt x="631" y="646"/>
                </a:lnTo>
                <a:lnTo>
                  <a:pt x="605" y="644"/>
                </a:lnTo>
                <a:lnTo>
                  <a:pt x="580" y="643"/>
                </a:lnTo>
                <a:lnTo>
                  <a:pt x="557" y="640"/>
                </a:lnTo>
                <a:lnTo>
                  <a:pt x="530" y="636"/>
                </a:lnTo>
                <a:lnTo>
                  <a:pt x="505" y="633"/>
                </a:lnTo>
                <a:lnTo>
                  <a:pt x="481" y="628"/>
                </a:lnTo>
                <a:lnTo>
                  <a:pt x="455" y="622"/>
                </a:lnTo>
                <a:lnTo>
                  <a:pt x="430" y="614"/>
                </a:lnTo>
                <a:lnTo>
                  <a:pt x="406" y="606"/>
                </a:lnTo>
                <a:lnTo>
                  <a:pt x="382" y="596"/>
                </a:lnTo>
                <a:lnTo>
                  <a:pt x="358" y="585"/>
                </a:lnTo>
                <a:lnTo>
                  <a:pt x="335" y="576"/>
                </a:lnTo>
                <a:lnTo>
                  <a:pt x="313" y="564"/>
                </a:lnTo>
                <a:lnTo>
                  <a:pt x="292" y="552"/>
                </a:lnTo>
                <a:lnTo>
                  <a:pt x="271" y="537"/>
                </a:lnTo>
                <a:lnTo>
                  <a:pt x="251" y="521"/>
                </a:lnTo>
                <a:lnTo>
                  <a:pt x="231" y="505"/>
                </a:lnTo>
                <a:lnTo>
                  <a:pt x="212" y="486"/>
                </a:lnTo>
                <a:lnTo>
                  <a:pt x="195" y="467"/>
                </a:lnTo>
              </a:path>
            </a:pathLst>
          </a:custGeom>
          <a:solidFill>
            <a:srgbClr val="FF3300">
              <a:alpha val="100000"/>
            </a:srgbClr>
          </a:solidFill>
          <a:ln>
            <a:solidFill>
              <a:srgbClr val="FF3300">
                <a:alpha val="100000"/>
              </a:srgbClr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4" name="Text Box 11"/>
          <p:cNvSpPr txBox="1"/>
          <p:nvPr/>
        </p:nvSpPr>
        <p:spPr>
          <a:xfrm>
            <a:off x="2945448" y="771208"/>
            <a:ext cx="4176712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9600" b="1" dirty="0">
                <a:solidFill>
                  <a:schemeClr val="tx1">
                    <a:lumMod val="1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卧 钩</a:t>
            </a:r>
            <a:endParaRPr lang="zh-CN" altLang="en-US" sz="9600" b="1" dirty="0">
              <a:solidFill>
                <a:schemeClr val="tx1">
                  <a:lumMod val="10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49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49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4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4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6" grpId="0" animBg="1" build="p"/>
      <p:bldP spid="4104" grpId="0"/>
      <p:bldP spid="410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 eaLnBrk="1" hangingPunct="1"/>
            <a:endParaRPr lang="zh-CN" altLang="zh-CN" dirty="0"/>
          </a:p>
        </p:txBody>
      </p:sp>
      <p:sp>
        <p:nvSpPr>
          <p:cNvPr id="6147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lstStyle/>
          <a:p>
            <a:pPr eaLnBrk="1" hangingPunct="1"/>
            <a:endParaRPr lang="zh-CN" altLang="zh-CN" dirty="0"/>
          </a:p>
        </p:txBody>
      </p:sp>
      <p:pic>
        <p:nvPicPr>
          <p:cNvPr id="6148" name="Picture 4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4572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5" descr="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754"/>
          <a:stretch>
            <a:fillRect/>
          </a:stretch>
        </p:blipFill>
        <p:spPr>
          <a:xfrm>
            <a:off x="0" y="0"/>
            <a:ext cx="1765300" cy="1570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6" descr="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787"/>
          <a:stretch>
            <a:fillRect/>
          </a:stretch>
        </p:blipFill>
        <p:spPr>
          <a:xfrm>
            <a:off x="1403350" y="1196975"/>
            <a:ext cx="5184775" cy="173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2" name="Text Box 8"/>
          <p:cNvSpPr txBox="1"/>
          <p:nvPr/>
        </p:nvSpPr>
        <p:spPr>
          <a:xfrm>
            <a:off x="2268855" y="260350"/>
            <a:ext cx="38677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我会写卧钩</a:t>
            </a:r>
            <a:endParaRPr lang="zh-CN" altLang="en-US" sz="48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153" name="AutoShape 9" descr="u=3094163583,1704700391&amp;fm=21&amp;gp=0"/>
          <p:cNvSpPr>
            <a:spLocks noChangeAspect="1"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90090" y="2180590"/>
            <a:ext cx="601027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弯弯月儿小小船，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轻轻起笔右下弯，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弯后平拖一小段，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对准左上再出尖。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矩形 19"/>
          <p:cNvSpPr/>
          <p:nvPr/>
        </p:nvSpPr>
        <p:spPr>
          <a:xfrm>
            <a:off x="253365" y="94298"/>
            <a:ext cx="3181350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9F0F16"/>
                </a:solidFill>
                <a:latin typeface="楷体_GB2312" pitchFamily="49" charset="-122"/>
                <a:ea typeface="楷体_GB2312" pitchFamily="49" charset="-122"/>
              </a:rPr>
              <a:t>友情提醒</a:t>
            </a:r>
            <a:r>
              <a:rPr lang="en-US" altLang="zh-CN" sz="2800" b="1" dirty="0">
                <a:solidFill>
                  <a:srgbClr val="9F0F16"/>
                </a:solidFill>
                <a:latin typeface="楷体_GB2312" pitchFamily="49" charset="-122"/>
                <a:ea typeface="楷体_GB2312" pitchFamily="49" charset="-122"/>
              </a:rPr>
              <a:t>——</a:t>
            </a:r>
            <a:r>
              <a:rPr lang="zh-CN" altLang="en-US" sz="2800" b="1" dirty="0">
                <a:solidFill>
                  <a:srgbClr val="9F0F16"/>
                </a:solidFill>
                <a:latin typeface="楷体_GB2312" pitchFamily="49" charset="-122"/>
                <a:ea typeface="楷体_GB2312" pitchFamily="49" charset="-122"/>
              </a:rPr>
              <a:t>双姿</a:t>
            </a:r>
            <a:endParaRPr lang="zh-CN" altLang="en-US" sz="2800" b="1" dirty="0">
              <a:solidFill>
                <a:srgbClr val="9F0F16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56323" name="Picture 17" descr="臂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410" y="3677920"/>
            <a:ext cx="2220595" cy="3039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4" name="Picture 18" descr="身正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0" y="3875088"/>
            <a:ext cx="1433513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5" name="Picture 19" descr="头正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288" y="3805238"/>
            <a:ext cx="1504950" cy="2068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6" name="Picture 20" descr="足安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375" y="3884930"/>
            <a:ext cx="1449070" cy="19716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7"/>
          <p:cNvGrpSpPr/>
          <p:nvPr/>
        </p:nvGrpSpPr>
        <p:grpSpPr>
          <a:xfrm>
            <a:off x="-50165" y="868363"/>
            <a:ext cx="1438275" cy="1573212"/>
            <a:chOff x="0" y="517"/>
            <a:chExt cx="906" cy="743"/>
          </a:xfrm>
        </p:grpSpPr>
        <p:pic>
          <p:nvPicPr>
            <p:cNvPr id="8212" name="图片 1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9242"/>
            <a:stretch>
              <a:fillRect/>
            </a:stretch>
          </p:blipFill>
          <p:spPr>
            <a:xfrm>
              <a:off x="0" y="517"/>
              <a:ext cx="906" cy="74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13" name="Text Box 30"/>
            <p:cNvSpPr txBox="1"/>
            <p:nvPr/>
          </p:nvSpPr>
          <p:spPr>
            <a:xfrm>
              <a:off x="191" y="637"/>
              <a:ext cx="588" cy="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latin typeface="楷体_GB2312" pitchFamily="49" charset="-122"/>
                  <a:ea typeface="楷体_GB2312" pitchFamily="49" charset="-122"/>
                </a:rPr>
                <a:t>执笔</a:t>
              </a:r>
              <a:br>
                <a:rPr lang="zh-CN" altLang="en-US" sz="2000" b="1" dirty="0">
                  <a:latin typeface="楷体_GB2312" pitchFamily="49" charset="-122"/>
                  <a:ea typeface="楷体_GB2312" pitchFamily="49" charset="-122"/>
                </a:rPr>
              </a:br>
              <a:r>
                <a:rPr lang="zh-CN" altLang="en-US" sz="2000" b="1" dirty="0">
                  <a:latin typeface="楷体_GB2312" pitchFamily="49" charset="-122"/>
                  <a:ea typeface="楷体_GB2312" pitchFamily="49" charset="-122"/>
                </a:rPr>
                <a:t>姿势</a:t>
              </a:r>
              <a:endParaRPr lang="zh-CN" altLang="en-US" sz="2000" b="1" dirty="0"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grpSp>
        <p:nvGrpSpPr>
          <p:cNvPr id="3" name="Group 20"/>
          <p:cNvGrpSpPr/>
          <p:nvPr/>
        </p:nvGrpSpPr>
        <p:grpSpPr>
          <a:xfrm>
            <a:off x="0" y="3865563"/>
            <a:ext cx="1438275" cy="1571625"/>
            <a:chOff x="0" y="1826"/>
            <a:chExt cx="906" cy="743"/>
          </a:xfrm>
        </p:grpSpPr>
        <p:pic>
          <p:nvPicPr>
            <p:cNvPr id="8210" name="图片 1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9242"/>
            <a:stretch>
              <a:fillRect/>
            </a:stretch>
          </p:blipFill>
          <p:spPr>
            <a:xfrm>
              <a:off x="0" y="1826"/>
              <a:ext cx="906" cy="74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11" name="Text Box 26"/>
            <p:cNvSpPr txBox="1"/>
            <p:nvPr/>
          </p:nvSpPr>
          <p:spPr>
            <a:xfrm>
              <a:off x="159" y="1972"/>
              <a:ext cx="600" cy="33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latin typeface="楷体_GB2312" pitchFamily="49" charset="-122"/>
                  <a:ea typeface="楷体_GB2312" pitchFamily="49" charset="-122"/>
                </a:rPr>
                <a:t>书写</a:t>
              </a:r>
              <a:br>
                <a:rPr lang="zh-CN" altLang="en-US" sz="2000" b="1" dirty="0">
                  <a:latin typeface="楷体_GB2312" pitchFamily="49" charset="-122"/>
                  <a:ea typeface="楷体_GB2312" pitchFamily="49" charset="-122"/>
                </a:rPr>
              </a:br>
              <a:r>
                <a:rPr lang="zh-CN" altLang="en-US" sz="2000" b="1" dirty="0">
                  <a:latin typeface="楷体_GB2312" pitchFamily="49" charset="-122"/>
                  <a:ea typeface="楷体_GB2312" pitchFamily="49" charset="-122"/>
                </a:rPr>
                <a:t>姿势</a:t>
              </a:r>
              <a:endParaRPr lang="zh-CN" altLang="en-US" sz="2000" b="1" dirty="0"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sp>
        <p:nvSpPr>
          <p:cNvPr id="8203" name="Rectangle 34"/>
          <p:cNvSpPr/>
          <p:nvPr/>
        </p:nvSpPr>
        <p:spPr>
          <a:xfrm>
            <a:off x="5213350" y="3803650"/>
            <a:ext cx="309563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204" name="Rectangle 35"/>
          <p:cNvSpPr/>
          <p:nvPr/>
        </p:nvSpPr>
        <p:spPr>
          <a:xfrm>
            <a:off x="5213350" y="3803650"/>
            <a:ext cx="309563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6" name="图片 5" descr="u=1409054701,1546991767&amp;fm=26&amp;gp=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605" y="868680"/>
            <a:ext cx="6350000" cy="277368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68560" y="0"/>
            <a:ext cx="1020081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0"/>
            <a:ext cx="9180511" cy="6858000"/>
          </a:xfrm>
          <a:prstGeom prst="rect">
            <a:avLst/>
          </a:prstGeom>
        </p:spPr>
      </p:pic>
      <p:pic>
        <p:nvPicPr>
          <p:cNvPr id="5" name="图片 4" descr="QQ图片201907071953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>
            <a:off x="523006" y="3313788"/>
            <a:ext cx="1666875" cy="1569085"/>
          </a:xfrm>
          <a:prstGeom prst="rect">
            <a:avLst/>
          </a:prstGeom>
        </p:spPr>
      </p:pic>
      <p:pic>
        <p:nvPicPr>
          <p:cNvPr id="6" name="图片 5" descr="QQ图片201907071953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>
            <a:off x="4061250" y="1987230"/>
            <a:ext cx="1666875" cy="1569085"/>
          </a:xfrm>
          <a:prstGeom prst="rect">
            <a:avLst/>
          </a:prstGeom>
        </p:spPr>
      </p:pic>
      <p:pic>
        <p:nvPicPr>
          <p:cNvPr id="7" name="图片 6" descr="QQ图片201907071953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>
            <a:off x="6351757" y="1185542"/>
            <a:ext cx="1666875" cy="1569085"/>
          </a:xfrm>
          <a:prstGeom prst="rect">
            <a:avLst/>
          </a:prstGeom>
        </p:spPr>
      </p:pic>
      <p:pic>
        <p:nvPicPr>
          <p:cNvPr id="8" name="图片 7" descr="IMG_83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420000">
            <a:off x="2639266" y="878438"/>
            <a:ext cx="4528102" cy="634062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443" y="3501006"/>
            <a:ext cx="554708" cy="14721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954" y="3180983"/>
            <a:ext cx="3648275" cy="21121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599" y="-1114415"/>
            <a:ext cx="789393" cy="110941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985259"/>
            <a:ext cx="1002743" cy="1216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  <p:from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  <p:from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  <p:from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21 -0.40208 L -0.05521 -0.40116 C -0.05278 -0.34583 -0.05747 -0.4338 -0.05139 -0.35139 C -0.0507 -0.33958 -0.05018 -0.32685 -0.04931 -0.31412 C -0.04809 -0.29236 -0.04705 -0.27037 -0.04479 -0.24861 C -0.03195 -0.09421 -0.04271 -0.21065 -0.03333 -0.12315 C -0.03264 -0.11945 -0.03264 -0.11551 -0.03195 -0.11134 C -0.03143 -0.10347 -0.03056 -0.09699 -0.02986 -0.08935 C -0.02917 -0.08148 -0.02847 -0.07199 -0.02761 -0.06343 C -0.02691 -0.05787 -0.02552 -0.05208 -0.02483 -0.04514 C -0.02413 -0.0419 -0.02361 -0.0382 -0.02327 -0.03449 C -0.02292 -0.02824 -0.02327 -0.02176 -0.02257 -0.01597 C -0.01285 0.04884 -0.01823 0.00347 -0.01042 0.04375 C -0.00903 0.05231 -0.00747 0.06134 -0.00608 0.0706 C -0.00347 0.08634 -0.00695 0.06829 -0.00313 0.09143 C -0.00278 0.09305 -0.00191 0.09444 -0.00174 0.09699 C -0.00052 0.10139 0.00035 0.10694 0.00104 0.11296 C 0.00851 0.15787 -0.00243 0.09699 0.00694 0.14606 C 0.00694 0.15 0.00764 0.16204 0.00903 0.16782 C 0.01007 0.17361 0.01319 0.18356 0.01406 0.1912 C 0.01719 0.21805 0.01354 0.20532 0.01979 0.22245 C 0.01979 0.22546 0.02014 0.2287 0.02048 0.23171 C 0.02083 0.23379 0.02153 0.23542 0.02205 0.23796 C 0.02222 0.24051 0.02222 0.24444 0.02274 0.24745 C 0.02361 0.2537 0.02482 0.25972 0.02639 0.2662 L 0.02708 0.27245 C 0.02778 0.27801 0.02778 0.28403 0.0283 0.28912 C 0.0283 0.2919 0.02917 0.29398 0.02917 0.29699 C 0.02986 0.30116 0.02986 0.30648 0.03055 0.31088 C 0.03055 0.31319 0.03142 0.31481 0.03142 0.31759 C 0.03194 0.31921 0.03194 0.32268 0.03281 0.325 C 0.03281 0.32662 0.03333 0.32778 0.03333 0.32986 C 0.03437 0.3331 0.03524 0.33657 0.03559 0.34074 C 0.03663 0.34583 0.03732 0.35162 0.03785 0.3581 C 0.03993 0.37893 0.03785 0.36759 0.03993 0.37824 C 0.04062 0.38264 0.04062 0.38657 0.04149 0.39074 C 0.04149 0.39259 0.04201 0.39352 0.04201 0.39537 C 0.04305 0.39954 0.0434 0.40463 0.04427 0.40949 C 0.04462 0.41157 0.04531 0.41342 0.04566 0.41551 C 0.04583 0.41782 0.04583 0.42083 0.04653 0.42361 C 0.04739 0.42917 0.04739 0.4287 0.04844 0.43449 C 0.0493 0.43866 0.04965 0.44259 0.05 0.44699 C 0.05035 0.45092 0.05 0.45625 0.05069 0.46088 C 0.05156 0.46319 0.05208 0.46528 0.05295 0.46713 L 0.05503 0.48611 C 0.05573 0.48889 0.05573 0.49213 0.0566 0.49537 L 0.05885 0.50764 L 0.05885 0.50139 " pathEditMode="relative" rAng="0" ptsTypes="AAAAAAAAAAAAAAAAAAAAAAAAAAAAAAAAAAAAAAAAAAAAAA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4" y="4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23 -0.21922 L -0.14723 -0.21829 C -0.14532 -0.21621 -0.14185 -0.21343 -0.13976 -0.21019 C -0.13837 -0.20741 -0.13785 -0.20324 -0.13681 -0.20023 C -0.13629 -0.19931 -0.13594 -0.19792 -0.13507 -0.19699 C -0.13316 -0.19329 -0.13073 -0.19005 -0.12935 -0.18635 C -0.12796 -0.18334 -0.12709 -0.17986 -0.12622 -0.17662 C -0.12518 -0.17547 -0.12396 -0.17477 -0.12327 -0.17338 C -0.10764 -0.14144 -0.12101 -0.16343 -0.10764 -0.14283 C -0.10139 -0.12338 -0.10782 -0.14144 -0.09271 -0.11597 C -0.09219 -0.11389 -0.09219 -0.11297 -0.09185 -0.11065 C -0.08698 -0.10324 -0.08107 -0.09676 -0.07726 -0.08982 C -0.07639 -0.08727 -0.07569 -0.08681 -0.07535 -0.08542 C -0.06979 -0.07709 -0.06372 -0.07084 -0.05954 -0.06343 C -0.05347 -0.05162 -0.04791 -0.04074 -0.04167 -0.0301 C -0.04027 -0.02732 -0.03855 -0.025 -0.03681 -0.02199 C -0.03473 -0.01898 -0.03195 -0.01644 -0.03003 -0.01343 C -0.02605 -0.00672 -0.02275 0.00092 -0.01927 0.00764 C -0.01771 0.01018 -0.01632 0.01319 -0.0151 0.0162 C -0.01112 0.02106 -0.00815 0.0287 -0.00452 0.03657 C 0.00018 0.04398 0.00521 0.05162 0.00938 0.06273 L 0.02014 0.08009 C 0.0231 0.08611 0.02587 0.08935 0.02813 0.09398 C 0.03039 0.1 0.03264 0.10532 0.03473 0.10995 C 0.0382 0.11643 0.04237 0.12245 0.0448 0.12847 C 0.05105 0.14514 0.04671 0.13356 0.06042 0.15926 C 0.06459 0.17662 0.05973 0.15926 0.07223 0.18565 C 0.07535 0.19028 0.07709 0.19398 0.07987 0.20393 C 0.08073 0.20393 0.08073 0.20509 0.08091 0.20555 C 0.08542 0.21365 0.09063 0.22153 0.0948 0.22963 C 0.09619 0.23102 0.09671 0.23264 0.09757 0.23472 C 0.09931 0.23727 0.10122 0.23958 0.10261 0.24328 C 0.10435 0.24467 0.10539 0.24838 0.10643 0.25092 C 0.11007 0.25602 0.11494 0.26018 0.11754 0.2669 C 0.12049 0.27546 0.11962 0.27384 0.12639 0.28449 C 0.13108 0.29213 0.13751 0.29815 0.14098 0.30625 C 0.14202 0.30903 0.14289 0.31111 0.1441 0.31342 C 0.14705 0.31852 0.14844 0.32037 0.15174 0.32453 C 0.15678 0.33819 0.1507 0.32361 0.15678 0.33264 C 0.15955 0.33727 0.16233 0.34166 0.16459 0.34606 C 0.16511 0.34791 0.16615 0.34884 0.1665 0.35046 C 0.16737 0.35115 0.16789 0.35347 0.16841 0.35509 C 0.17066 0.35879 0.17257 0.3625 0.17448 0.36574 C 0.17639 0.36852 0.179 0.37014 0.18004 0.37361 C 0.18091 0.37477 0.1816 0.37639 0.18195 0.37708 C 0.19132 0.39004 0.18195 0.37361 0.18907 0.38565 C 0.1908 0.38727 0.19167 0.39004 0.19306 0.39236 C 0.19723 0.39768 0.19723 0.39328 0.19723 0.39768 L 0.19723 0.3949 " pathEditMode="relative" rAng="0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2" y="3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</Words>
  <Application>WPS 演示</Application>
  <PresentationFormat>全屏显示(4:3)</PresentationFormat>
  <Paragraphs>50</Paragraphs>
  <Slides>15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Arial</vt:lpstr>
      <vt:lpstr>宋体</vt:lpstr>
      <vt:lpstr>Wingdings</vt:lpstr>
      <vt:lpstr>楷体</vt:lpstr>
      <vt:lpstr>楷体_GB2312</vt:lpstr>
      <vt:lpstr>新宋体</vt:lpstr>
      <vt:lpstr>Calibri</vt:lpstr>
      <vt:lpstr>微软雅黑</vt:lpstr>
      <vt:lpstr>Arial Unicode MS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未知用户</dc:creator>
  <cp:lastModifiedBy>D12</cp:lastModifiedBy>
  <cp:revision>150</cp:revision>
  <dcterms:created xsi:type="dcterms:W3CDTF">2016-03-27T00:49:00Z</dcterms:created>
  <dcterms:modified xsi:type="dcterms:W3CDTF">2019-09-26T01:13:43Z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2052-11.1.0.9098</vt:lpwstr>
  </property>
</Properties>
</file>